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1.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3" r:id="rId2"/>
    <p:sldMasterId id="2147483685" r:id="rId3"/>
    <p:sldMasterId id="2147483701" r:id="rId4"/>
    <p:sldMasterId id="2147483714" r:id="rId5"/>
    <p:sldMasterId id="2147483730" r:id="rId6"/>
    <p:sldMasterId id="2147483743" r:id="rId7"/>
    <p:sldMasterId id="2147483756" r:id="rId8"/>
  </p:sldMasterIdLst>
  <p:notesMasterIdLst>
    <p:notesMasterId r:id="rId89"/>
  </p:notesMasterIdLst>
  <p:sldIdLst>
    <p:sldId id="256" r:id="rId9"/>
    <p:sldId id="262" r:id="rId10"/>
    <p:sldId id="257" r:id="rId11"/>
    <p:sldId id="258" r:id="rId12"/>
    <p:sldId id="259" r:id="rId13"/>
    <p:sldId id="263" r:id="rId14"/>
    <p:sldId id="370" r:id="rId15"/>
    <p:sldId id="371" r:id="rId16"/>
    <p:sldId id="295" r:id="rId17"/>
    <p:sldId id="296" r:id="rId18"/>
    <p:sldId id="297" r:id="rId19"/>
    <p:sldId id="298" r:id="rId20"/>
    <p:sldId id="322" r:id="rId21"/>
    <p:sldId id="300" r:id="rId22"/>
    <p:sldId id="294" r:id="rId23"/>
    <p:sldId id="267" r:id="rId24"/>
    <p:sldId id="287" r:id="rId25"/>
    <p:sldId id="293" r:id="rId26"/>
    <p:sldId id="301" r:id="rId27"/>
    <p:sldId id="302" r:id="rId28"/>
    <p:sldId id="271" r:id="rId29"/>
    <p:sldId id="306" r:id="rId30"/>
    <p:sldId id="311" r:id="rId31"/>
    <p:sldId id="310" r:id="rId32"/>
    <p:sldId id="415" r:id="rId33"/>
    <p:sldId id="416" r:id="rId34"/>
    <p:sldId id="276" r:id="rId35"/>
    <p:sldId id="621" r:id="rId36"/>
    <p:sldId id="622" r:id="rId37"/>
    <p:sldId id="623" r:id="rId38"/>
    <p:sldId id="563" r:id="rId39"/>
    <p:sldId id="500" r:id="rId40"/>
    <p:sldId id="538" r:id="rId41"/>
    <p:sldId id="607" r:id="rId42"/>
    <p:sldId id="608" r:id="rId43"/>
    <p:sldId id="609" r:id="rId44"/>
    <p:sldId id="501" r:id="rId45"/>
    <p:sldId id="565" r:id="rId46"/>
    <p:sldId id="507" r:id="rId47"/>
    <p:sldId id="610" r:id="rId48"/>
    <p:sldId id="611" r:id="rId49"/>
    <p:sldId id="508" r:id="rId50"/>
    <p:sldId id="509" r:id="rId51"/>
    <p:sldId id="510" r:id="rId52"/>
    <p:sldId id="512" r:id="rId53"/>
    <p:sldId id="515" r:id="rId54"/>
    <p:sldId id="612" r:id="rId55"/>
    <p:sldId id="516" r:id="rId56"/>
    <p:sldId id="555" r:id="rId57"/>
    <p:sldId id="519" r:id="rId58"/>
    <p:sldId id="521" r:id="rId59"/>
    <p:sldId id="520" r:id="rId60"/>
    <p:sldId id="564" r:id="rId61"/>
    <p:sldId id="614" r:id="rId62"/>
    <p:sldId id="545" r:id="rId63"/>
    <p:sldId id="566" r:id="rId64"/>
    <p:sldId id="526" r:id="rId65"/>
    <p:sldId id="323" r:id="rId66"/>
    <p:sldId id="527" r:id="rId67"/>
    <p:sldId id="528" r:id="rId68"/>
    <p:sldId id="530" r:id="rId69"/>
    <p:sldId id="531" r:id="rId70"/>
    <p:sldId id="532" r:id="rId71"/>
    <p:sldId id="387" r:id="rId72"/>
    <p:sldId id="324" r:id="rId73"/>
    <p:sldId id="615" r:id="rId74"/>
    <p:sldId id="325" r:id="rId75"/>
    <p:sldId id="571" r:id="rId76"/>
    <p:sldId id="363" r:id="rId77"/>
    <p:sldId id="365" r:id="rId78"/>
    <p:sldId id="537" r:id="rId79"/>
    <p:sldId id="578" r:id="rId80"/>
    <p:sldId id="580" r:id="rId81"/>
    <p:sldId id="284" r:id="rId82"/>
    <p:sldId id="380" r:id="rId83"/>
    <p:sldId id="548" r:id="rId84"/>
    <p:sldId id="544" r:id="rId85"/>
    <p:sldId id="381" r:id="rId86"/>
    <p:sldId id="540" r:id="rId87"/>
    <p:sldId id="616" r:id="rId88"/>
  </p:sldIdLst>
  <p:sldSz cx="9144000" cy="6858000" type="screen4x3"/>
  <p:notesSz cx="6858000" cy="9144000"/>
  <p:embeddedFontLst>
    <p:embeddedFont>
      <p:font typeface="方正隶书简体" panose="02010600030101010101" charset="-122"/>
      <p:regular r:id="rId90"/>
    </p:embeddedFont>
    <p:embeddedFont>
      <p:font typeface="仿宋_GB2312" panose="02010600030101010101" charset="-122"/>
      <p:regular r:id="rId91"/>
    </p:embeddedFont>
    <p:embeddedFont>
      <p:font typeface="楷体_GB2312" panose="02010600030101010101" charset="-122"/>
      <p:regular r:id="rId92"/>
    </p:embeddedFont>
    <p:embeddedFont>
      <p:font typeface="Book Antiqua" panose="02040602050305030304" pitchFamily="18" charset="0"/>
      <p:regular r:id="rId93"/>
      <p:bold r:id="rId94"/>
      <p:italic r:id="rId95"/>
      <p:boldItalic r:id="rId96"/>
    </p:embeddedFont>
    <p:embeddedFont>
      <p:font typeface="Complex" panose="00000400000000000000" pitchFamily="2" charset="0"/>
      <p:regular r:id="rId97"/>
    </p:embeddedFont>
    <p:embeddedFont>
      <p:font typeface="ISOCP" panose="00000400000000000000" pitchFamily="2" charset="0"/>
      <p:regular r:id="rId98"/>
    </p:embeddedFont>
    <p:embeddedFont>
      <p:font typeface="ISOCPEUR" panose="020B0604020202020204" pitchFamily="34" charset="0"/>
      <p:regular r:id="rId99"/>
      <p:italic r:id="rId100"/>
    </p:embeddedFont>
    <p:embeddedFont>
      <p:font typeface="Simplex" panose="00000400000000000000" pitchFamily="2" charset="0"/>
      <p:regular r:id="rId101"/>
    </p:embeddedFont>
    <p:embeddedFont>
      <p:font typeface="TechnicLite" panose="00000400000000000000" pitchFamily="2" charset="2"/>
      <p:regular r:id="rId102"/>
    </p:embeddedFont>
    <p:embeddedFont>
      <p:font typeface="等线" panose="02010600030101010101" pitchFamily="2" charset="-122"/>
      <p:regular r:id="rId103"/>
      <p:bold r:id="rId104"/>
    </p:embeddedFont>
    <p:embeddedFont>
      <p:font typeface="黑体" panose="02010609060101010101" pitchFamily="49" charset="-122"/>
      <p:regular r:id="rId105"/>
    </p:embeddedFont>
    <p:embeddedFont>
      <p:font typeface="华文楷体" panose="02010600040101010101" pitchFamily="2" charset="-122"/>
      <p:regular r:id="rId106"/>
    </p:embeddedFont>
    <p:embeddedFont>
      <p:font typeface="华文隶书" panose="02010800040101010101" pitchFamily="2" charset="-122"/>
      <p:regular r:id="rId107"/>
    </p:embeddedFont>
    <p:embeddedFont>
      <p:font typeface="华文新魏" panose="02010800040101010101" pitchFamily="2" charset="-122"/>
      <p:regular r:id="rId108"/>
    </p:embeddedFont>
    <p:embeddedFont>
      <p:font typeface="华文行楷" panose="02010800040101010101" pitchFamily="2" charset="-122"/>
      <p:regular r:id="rId109"/>
    </p:embeddedFont>
    <p:embeddedFont>
      <p:font typeface="隶书" panose="02010509060101010101" pitchFamily="49" charset="-122"/>
      <p:regular r:id="rId110"/>
    </p:embeddedFont>
    <p:embeddedFont>
      <p:font typeface="微软雅黑" panose="020B0503020204020204" pitchFamily="34" charset="-122"/>
      <p:regular r:id="rId111"/>
      <p:bold r:id="rId112"/>
    </p:embeddedFont>
  </p:embeddedFontLst>
  <p:custDataLst>
    <p:tags r:id="rId113"/>
  </p:custDataLst>
  <p:defaultTextStyle>
    <a:defPPr>
      <a:defRPr lang="zh-CN"/>
    </a:defPPr>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2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3300"/>
    <a:srgbClr val="66FF99"/>
    <a:srgbClr val="00FF99"/>
    <a:srgbClr val="00CC99"/>
    <a:srgbClr val="00CC66"/>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3"/>
    <p:restoredTop sz="95439"/>
  </p:normalViewPr>
  <p:slideViewPr>
    <p:cSldViewPr showGuides="1">
      <p:cViewPr varScale="1">
        <p:scale>
          <a:sx n="70" d="100"/>
          <a:sy n="70" d="100"/>
        </p:scale>
        <p:origin x="1194" y="45"/>
      </p:cViewPr>
      <p:guideLst>
        <p:guide orient="horz" pos="2229"/>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tableStyles" Target="tableStyles.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notesMaster" Target="notesMasters/notesMaster1.xml"/><Relationship Id="rId112" Type="http://schemas.openxmlformats.org/officeDocument/2006/relationships/font" Target="fonts/font23.fntdata"/><Relationship Id="rId16" Type="http://schemas.openxmlformats.org/officeDocument/2006/relationships/slide" Target="slides/slide8.xml"/><Relationship Id="rId107" Type="http://schemas.openxmlformats.org/officeDocument/2006/relationships/font" Target="fonts/font18.fntdata"/><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font" Target="fonts/font13.fntdata"/><Relationship Id="rId5" Type="http://schemas.openxmlformats.org/officeDocument/2006/relationships/slideMaster" Target="slideMasters/slideMaster5.xml"/><Relationship Id="rId90" Type="http://schemas.openxmlformats.org/officeDocument/2006/relationships/font" Target="fonts/font1.fntdata"/><Relationship Id="rId95" Type="http://schemas.openxmlformats.org/officeDocument/2006/relationships/font" Target="fonts/font6.fntdata"/><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tags" Target="tags/tag1.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font" Target="fonts/font14.fntdata"/><Relationship Id="rId108" Type="http://schemas.openxmlformats.org/officeDocument/2006/relationships/font" Target="fonts/font19.fntdata"/><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font" Target="fonts/font2.fntdata"/><Relationship Id="rId9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presProps" Target="pres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font" Target="fonts/font5.fntdata"/><Relationship Id="rId99" Type="http://schemas.openxmlformats.org/officeDocument/2006/relationships/font" Target="fonts/font10.fntdata"/><Relationship Id="rId101" Type="http://schemas.openxmlformats.org/officeDocument/2006/relationships/font" Target="fonts/font12.fntdata"/><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font" Target="fonts/font20.fntdata"/><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font" Target="fonts/font8.fntdata"/><Relationship Id="rId104" Type="http://schemas.openxmlformats.org/officeDocument/2006/relationships/font" Target="fonts/font15.fntdata"/><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font" Target="fonts/font3.fntdata"/><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font" Target="fonts/font21.fntdata"/><Relationship Id="rId115" Type="http://schemas.openxmlformats.org/officeDocument/2006/relationships/viewProps" Target="viewProps.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font" Target="fonts/font11.fntdata"/><Relationship Id="rId105" Type="http://schemas.openxmlformats.org/officeDocument/2006/relationships/font" Target="fonts/font16.fntdata"/><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font" Target="fonts/font4.fntdata"/><Relationship Id="rId98" Type="http://schemas.openxmlformats.org/officeDocument/2006/relationships/font" Target="fonts/font9.fntdata"/><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font" Target="fonts/font22.fntdata"/><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6978" name="页眉占位符 126977"/>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dirty="0"/>
          </a:p>
        </p:txBody>
      </p:sp>
      <p:sp>
        <p:nvSpPr>
          <p:cNvPr id="126979" name="日期占位符 126978"/>
          <p:cNvSpPr>
            <a:spLocks noGrp="1"/>
          </p:cNvSpPr>
          <p:nvPr>
            <p:ph type="dt" idx="1"/>
          </p:nvPr>
        </p:nvSpPr>
        <p:spPr>
          <a:xfrm>
            <a:off x="3886200" y="0"/>
            <a:ext cx="2971800" cy="457200"/>
          </a:xfrm>
          <a:prstGeom prst="rect">
            <a:avLst/>
          </a:prstGeom>
          <a:noFill/>
          <a:ln w="9525">
            <a:noFill/>
          </a:ln>
        </p:spPr>
        <p:txBody>
          <a:bodyPr/>
          <a:lstStyle/>
          <a:p>
            <a:pPr lvl="0" algn="r"/>
            <a:endParaRPr lang="zh-CN" altLang="en-US" sz="1200" dirty="0"/>
          </a:p>
        </p:txBody>
      </p:sp>
      <p:sp>
        <p:nvSpPr>
          <p:cNvPr id="126980" name="幻灯片图像占位符 126979"/>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126981" name="文本占位符 126980"/>
          <p:cNvSpPr>
            <a:spLocks noGrp="1"/>
          </p:cNvSpPr>
          <p:nvPr>
            <p:ph type="body" sz="quarter" idx="3"/>
          </p:nvPr>
        </p:nvSpPr>
        <p:spPr>
          <a:xfrm>
            <a:off x="914400" y="4343400"/>
            <a:ext cx="50292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6982" name="页脚占位符 126981"/>
          <p:cNvSpPr>
            <a:spLocks noGrp="1"/>
          </p:cNvSpPr>
          <p:nvPr>
            <p:ph type="ftr" sz="quarter" idx="4"/>
          </p:nvPr>
        </p:nvSpPr>
        <p:spPr>
          <a:xfrm>
            <a:off x="0" y="8686800"/>
            <a:ext cx="2971800" cy="457200"/>
          </a:xfrm>
          <a:prstGeom prst="rect">
            <a:avLst/>
          </a:prstGeom>
          <a:noFill/>
          <a:ln w="9525">
            <a:noFill/>
          </a:ln>
        </p:spPr>
        <p:txBody>
          <a:bodyPr anchor="b" anchorCtr="0"/>
          <a:lstStyle/>
          <a:p>
            <a:pPr lvl="0"/>
            <a:endParaRPr lang="zh-CN" altLang="en-US" sz="1200" dirty="0"/>
          </a:p>
        </p:txBody>
      </p:sp>
      <p:sp>
        <p:nvSpPr>
          <p:cNvPr id="126983" name="灯片编号占位符 126982"/>
          <p:cNvSpPr>
            <a:spLocks noGrp="1"/>
          </p:cNvSpPr>
          <p:nvPr>
            <p:ph type="sldNum" sz="quarter" idx="5"/>
          </p:nvPr>
        </p:nvSpPr>
        <p:spPr>
          <a:xfrm>
            <a:off x="3886200" y="8686800"/>
            <a:ext cx="2971800" cy="457200"/>
          </a:xfrm>
          <a:prstGeom prst="rect">
            <a:avLst/>
          </a:prstGeom>
          <a:noFill/>
          <a:ln w="9525">
            <a:noFill/>
          </a:ln>
        </p:spPr>
        <p:txBody>
          <a:bodyPr anchor="b" anchorCtr="0"/>
          <a:lstStyle/>
          <a:p>
            <a:pPr lvl="0" algn="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lvl="0" algn="r"/>
            <a:fld id="{9A0DB2DC-4C9A-4742-B13C-FB6460FD3503}" type="slidenum">
              <a:rPr lang="zh-CN" altLang="en-US" sz="1200" smtClean="0"/>
              <a:t>1</a:t>
            </a:fld>
            <a:endParaRPr lang="zh-CN" altLang="en-US" sz="1200" dirty="0"/>
          </a:p>
        </p:txBody>
      </p:sp>
    </p:spTree>
    <p:extLst>
      <p:ext uri="{BB962C8B-B14F-4D97-AF65-F5344CB8AC3E}">
        <p14:creationId xmlns:p14="http://schemas.microsoft.com/office/powerpoint/2010/main" val="3442622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7250" name="幻灯片图像占位符 437249"/>
          <p:cNvSpPr>
            <a:spLocks noGrp="1" noRot="1" noChangeAspect="1" noTextEdit="1"/>
          </p:cNvSpPr>
          <p:nvPr>
            <p:ph type="sldImg"/>
          </p:nvPr>
        </p:nvSpPr>
        <p:spPr/>
      </p:sp>
      <p:sp>
        <p:nvSpPr>
          <p:cNvPr id="437251" name="文本占位符 437250"/>
          <p:cNvSpPr>
            <a:spLocks noGrp="1"/>
          </p:cNvSpPr>
          <p:nvPr>
            <p:ph type="body" idx="1"/>
          </p:nvPr>
        </p:nvSpPr>
        <p:spPr/>
        <p:txBody>
          <a:bodyPr/>
          <a:lstStyle/>
          <a:p>
            <a:pPr lvl="0"/>
            <a:r>
              <a:rPr lang="zh-CN" altLang="en-US" dirty="0"/>
              <a:t>求点顺序：</a:t>
            </a:r>
            <a:r>
              <a:rPr lang="en-US" altLang="zh-CN" dirty="0"/>
              <a:t>1</a:t>
            </a:r>
            <a:r>
              <a:rPr lang="zh-CN" altLang="en-US" dirty="0"/>
              <a:t>、内外相贯：先俯视图、再左视图、三主视图，先黄后蓝；</a:t>
            </a:r>
          </a:p>
          <a:p>
            <a:pPr lvl="0"/>
            <a:r>
              <a:rPr lang="zh-CN" altLang="en-US" dirty="0"/>
              <a:t>                </a:t>
            </a:r>
            <a:r>
              <a:rPr lang="en-US" altLang="zh-CN" dirty="0"/>
              <a:t>2</a:t>
            </a:r>
            <a:r>
              <a:rPr lang="zh-CN" altLang="en-US" dirty="0"/>
              <a:t>、内内相贯：先左视图、再俯视图、三主视图，先黄后绿。</a:t>
            </a:r>
            <a:endParaRPr lang="zh-CN" altLang="en-US"/>
          </a:p>
        </p:txBody>
      </p:sp>
    </p:spTree>
    <p:extLst>
      <p:ext uri="{BB962C8B-B14F-4D97-AF65-F5344CB8AC3E}">
        <p14:creationId xmlns:p14="http://schemas.microsoft.com/office/powerpoint/2010/main" val="3296898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1AE2D3DE-02EA-7BE5-0558-C34819A90F7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2752677-50C0-478A-98FC-FA0484D71061}"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5299" name="Rectangle 2">
            <a:extLst>
              <a:ext uri="{FF2B5EF4-FFF2-40B4-BE49-F238E27FC236}">
                <a16:creationId xmlns:a16="http://schemas.microsoft.com/office/drawing/2014/main" id="{AC9387B8-05FA-4CBE-08F9-626607428F60}"/>
              </a:ext>
            </a:extLst>
          </p:cNvPr>
          <p:cNvSpPr>
            <a:spLocks noGrp="1" noRot="1" noChangeAspect="1" noChangeArrowheads="1" noTextEdit="1"/>
          </p:cNvSpPr>
          <p:nvPr>
            <p:ph type="sldImg"/>
          </p:nvPr>
        </p:nvSpPr>
        <p:spPr>
          <a:ln/>
        </p:spPr>
      </p:sp>
      <p:sp>
        <p:nvSpPr>
          <p:cNvPr id="55300" name="Rectangle 3">
            <a:extLst>
              <a:ext uri="{FF2B5EF4-FFF2-40B4-BE49-F238E27FC236}">
                <a16:creationId xmlns:a16="http://schemas.microsoft.com/office/drawing/2014/main" id="{F6C6C70C-3797-85E6-92FA-A6E62C352A77}"/>
              </a:ext>
            </a:extLst>
          </p:cNvPr>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D52654B1-73F8-26BB-48D5-C11497F2677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11BDED-B1FE-4817-BF10-4516BF5E3D76}"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7347" name="Rectangle 2">
            <a:extLst>
              <a:ext uri="{FF2B5EF4-FFF2-40B4-BE49-F238E27FC236}">
                <a16:creationId xmlns:a16="http://schemas.microsoft.com/office/drawing/2014/main" id="{81A447C1-0AD2-2D62-38E8-7E1A478CE5E4}"/>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224A0AF7-B472-8F6C-5A53-515C46C52204}"/>
              </a:ext>
            </a:extLst>
          </p:cNvPr>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2C771F08-F4F0-87E4-F691-0B7F3E3A5F9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8232D91-066A-4AD3-8846-3210CF14ADE2}"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9395" name="Rectangle 2">
            <a:extLst>
              <a:ext uri="{FF2B5EF4-FFF2-40B4-BE49-F238E27FC236}">
                <a16:creationId xmlns:a16="http://schemas.microsoft.com/office/drawing/2014/main" id="{C68239EC-3999-F54D-5E40-64E19B23986E}"/>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384F98FB-C26A-2C22-509A-6F243F427098}"/>
              </a:ext>
            </a:extLst>
          </p:cNvPr>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109B69C8-F403-6A61-6FD0-5F2C5B353DD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CC55AFA-3D9D-4792-BE46-10C08EBAA51F}"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1443" name="Rectangle 2">
            <a:extLst>
              <a:ext uri="{FF2B5EF4-FFF2-40B4-BE49-F238E27FC236}">
                <a16:creationId xmlns:a16="http://schemas.microsoft.com/office/drawing/2014/main" id="{0CD1B50D-0DA4-3B15-05E5-A71F54C07468}"/>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782ADB8-C8BB-CB5C-1405-FBEE04BF8B60}"/>
              </a:ext>
            </a:extLst>
          </p:cNvPr>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2674" name="幻灯片图像占位符 412673"/>
          <p:cNvSpPr>
            <a:spLocks noGrp="1" noRot="1" noChangeAspect="1" noTextEdit="1"/>
          </p:cNvSpPr>
          <p:nvPr>
            <p:ph type="sldImg"/>
          </p:nvPr>
        </p:nvSpPr>
        <p:spPr/>
      </p:sp>
      <p:sp>
        <p:nvSpPr>
          <p:cNvPr id="412675" name="文本占位符 412674"/>
          <p:cNvSpPr>
            <a:spLocks noGrp="1"/>
          </p:cNvSpPr>
          <p:nvPr>
            <p:ph type="body" idx="1"/>
          </p:nvPr>
        </p:nvSpPr>
        <p:spPr/>
        <p:txBody>
          <a:bodyPr/>
          <a:lstStyle/>
          <a:p>
            <a:pPr lvl="0"/>
            <a:r>
              <a:rPr lang="zh-CN" altLang="en-US" dirty="0"/>
              <a:t>求点顺序：</a:t>
            </a:r>
            <a:r>
              <a:rPr lang="en-US" altLang="zh-CN" dirty="0"/>
              <a:t>1</a:t>
            </a:r>
            <a:r>
              <a:rPr lang="zh-CN" altLang="en-US" dirty="0"/>
              <a:t>－</a:t>
            </a:r>
            <a:r>
              <a:rPr lang="en-US" altLang="zh-CN" dirty="0"/>
              <a:t>2</a:t>
            </a:r>
            <a:r>
              <a:rPr lang="zh-CN" altLang="en-US" dirty="0"/>
              <a:t>－</a:t>
            </a:r>
            <a:r>
              <a:rPr lang="en-US" altLang="zh-CN" dirty="0"/>
              <a:t>5,6</a:t>
            </a:r>
            <a:r>
              <a:rPr lang="zh-CN" altLang="en-US" dirty="0"/>
              <a:t>－</a:t>
            </a:r>
            <a:r>
              <a:rPr lang="en-US" altLang="zh-CN" dirty="0"/>
              <a:t>3,4</a:t>
            </a:r>
            <a:r>
              <a:rPr lang="zh-CN" altLang="en-US" dirty="0"/>
              <a:t>－一般点</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890" name="幻灯片图像占位符 421889"/>
          <p:cNvSpPr>
            <a:spLocks noGrp="1" noRot="1" noChangeAspect="1" noTextEdit="1"/>
          </p:cNvSpPr>
          <p:nvPr>
            <p:ph type="sldImg"/>
          </p:nvPr>
        </p:nvSpPr>
        <p:spPr/>
      </p:sp>
      <p:sp>
        <p:nvSpPr>
          <p:cNvPr id="421891" name="文本占位符 421890"/>
          <p:cNvSpPr>
            <a:spLocks noGrp="1"/>
          </p:cNvSpPr>
          <p:nvPr>
            <p:ph type="body" idx="1"/>
          </p:nvPr>
        </p:nvSpPr>
        <p:spPr/>
        <p:txBody>
          <a:bodyPr/>
          <a:lstStyle/>
          <a:p>
            <a:pPr lvl="0"/>
            <a:r>
              <a:rPr lang="zh-CN" altLang="en-US" dirty="0"/>
              <a:t>求点顺序：</a:t>
            </a:r>
            <a:r>
              <a:rPr lang="en-US" altLang="zh-CN"/>
              <a:t>a</a:t>
            </a:r>
            <a:r>
              <a:rPr lang="zh-CN" altLang="en-US"/>
              <a:t>－</a:t>
            </a:r>
            <a:r>
              <a:rPr lang="en-US" altLang="zh-CN"/>
              <a:t>e,f</a:t>
            </a:r>
            <a:r>
              <a:rPr lang="zh-CN" altLang="en-US"/>
              <a:t>－</a:t>
            </a:r>
            <a:r>
              <a:rPr lang="en-US" altLang="zh-CN"/>
              <a:t>c,d</a:t>
            </a:r>
            <a:r>
              <a:rPr lang="zh-CN" altLang="en-US"/>
              <a:t>－</a:t>
            </a:r>
            <a:r>
              <a:rPr lang="en-US" altLang="zh-CN"/>
              <a:t>g,h</a:t>
            </a:r>
            <a:r>
              <a:rPr lang="zh-CN" altLang="en-US"/>
              <a:t>－</a:t>
            </a:r>
            <a:r>
              <a:rPr lang="en-US" altLang="zh-CN"/>
              <a:t>b</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9842" name="幻灯片图像占位符 419841"/>
          <p:cNvSpPr>
            <a:spLocks noGrp="1" noRot="1" noChangeAspect="1" noTextEdit="1"/>
          </p:cNvSpPr>
          <p:nvPr>
            <p:ph type="sldImg"/>
          </p:nvPr>
        </p:nvSpPr>
        <p:spPr/>
      </p:sp>
      <p:sp>
        <p:nvSpPr>
          <p:cNvPr id="419843" name="文本占位符 419842"/>
          <p:cNvSpPr>
            <a:spLocks noGrp="1"/>
          </p:cNvSpPr>
          <p:nvPr>
            <p:ph type="body" idx="1"/>
          </p:nvPr>
        </p:nvSpPr>
        <p:spPr/>
        <p:txBody>
          <a:bodyPr/>
          <a:lstStyle/>
          <a:p>
            <a:pPr lvl="0"/>
            <a:r>
              <a:rPr lang="zh-CN" altLang="en-US" dirty="0"/>
              <a:t>求解顺序：俯视图（ </a:t>
            </a:r>
            <a:r>
              <a:rPr lang="en-US" altLang="zh-CN"/>
              <a:t>Q</a:t>
            </a:r>
            <a:r>
              <a:rPr lang="zh-CN" altLang="en-US" dirty="0"/>
              <a:t>平面为圆，</a:t>
            </a:r>
            <a:r>
              <a:rPr lang="en-US" altLang="zh-CN"/>
              <a:t>P</a:t>
            </a:r>
            <a:r>
              <a:rPr lang="zh-CN" altLang="en-US" dirty="0"/>
              <a:t>平面为直线。范围均是</a:t>
            </a:r>
            <a:r>
              <a:rPr lang="en-US" altLang="zh-CN"/>
              <a:t>Q</a:t>
            </a:r>
            <a:r>
              <a:rPr lang="zh-CN" altLang="en-US" dirty="0"/>
              <a:t>平面与</a:t>
            </a:r>
            <a:r>
              <a:rPr lang="en-US" altLang="zh-CN"/>
              <a:t>P</a:t>
            </a:r>
            <a:r>
              <a:rPr lang="zh-CN" altLang="en-US" dirty="0"/>
              <a:t>平面交点之间的部分）</a:t>
            </a:r>
          </a:p>
          <a:p>
            <a:pPr lvl="0"/>
            <a:r>
              <a:rPr lang="zh-CN" altLang="en-US" dirty="0"/>
              <a:t>                左视图（ </a:t>
            </a:r>
            <a:r>
              <a:rPr lang="en-US" altLang="zh-CN"/>
              <a:t>Q</a:t>
            </a:r>
            <a:r>
              <a:rPr lang="zh-CN" altLang="en-US" dirty="0"/>
              <a:t>平面为直线，</a:t>
            </a:r>
            <a:r>
              <a:rPr lang="en-US" altLang="zh-CN"/>
              <a:t>P</a:t>
            </a:r>
            <a:r>
              <a:rPr lang="zh-CN" altLang="en-US" dirty="0"/>
              <a:t>平面为圆。 </a:t>
            </a:r>
            <a:r>
              <a:rPr lang="en-US" altLang="zh-CN"/>
              <a:t>Q</a:t>
            </a:r>
            <a:r>
              <a:rPr lang="zh-CN" altLang="en-US" dirty="0"/>
              <a:t>平面截断了对左视图的转向轮廓线，故其投影应与转向轮廓线相交；</a:t>
            </a:r>
            <a:r>
              <a:rPr lang="en-US" altLang="zh-CN"/>
              <a:t>P</a:t>
            </a:r>
            <a:r>
              <a:rPr lang="zh-CN" altLang="en-US" dirty="0"/>
              <a:t>平面画至</a:t>
            </a:r>
            <a:r>
              <a:rPr lang="en-US" altLang="zh-CN"/>
              <a:t>Q</a:t>
            </a:r>
            <a:r>
              <a:rPr lang="zh-CN" altLang="en-US" dirty="0"/>
              <a:t>平面与</a:t>
            </a:r>
            <a:r>
              <a:rPr lang="en-US" altLang="zh-CN"/>
              <a:t>P</a:t>
            </a:r>
            <a:r>
              <a:rPr lang="zh-CN" altLang="en-US" dirty="0"/>
              <a:t>平面交点。）</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zh-CN" altLang="en-US" sz="1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1106" name="幻灯片图像占位符 431105"/>
          <p:cNvSpPr>
            <a:spLocks noGrp="1" noRot="1" noChangeAspect="1" noTextEdit="1"/>
          </p:cNvSpPr>
          <p:nvPr>
            <p:ph type="sldImg"/>
          </p:nvPr>
        </p:nvSpPr>
        <p:spPr/>
      </p:sp>
      <p:sp>
        <p:nvSpPr>
          <p:cNvPr id="431107" name="文本占位符 431106"/>
          <p:cNvSpPr>
            <a:spLocks noGrp="1"/>
          </p:cNvSpPr>
          <p:nvPr>
            <p:ph type="body" idx="1"/>
          </p:nvPr>
        </p:nvSpPr>
        <p:spPr/>
        <p:txBody>
          <a:bodyPr/>
          <a:lstStyle/>
          <a:p>
            <a:pPr lvl="0"/>
            <a:r>
              <a:rPr lang="zh-CN" altLang="en-US" dirty="0"/>
              <a:t>讲解顺序：</a:t>
            </a:r>
            <a:r>
              <a:rPr lang="en-US" altLang="zh-CN" dirty="0"/>
              <a:t>1</a:t>
            </a:r>
            <a:r>
              <a:rPr lang="zh-CN" altLang="en-US" dirty="0"/>
              <a:t>、打开</a:t>
            </a:r>
            <a:r>
              <a:rPr lang="en-US" altLang="zh-CN"/>
              <a:t>VRML</a:t>
            </a:r>
            <a:r>
              <a:rPr lang="zh-CN" altLang="en-US" dirty="0"/>
              <a:t>模型，说明相贯线的特点：为一条封闭的空间曲线，左右对称、前后对称；</a:t>
            </a:r>
          </a:p>
          <a:p>
            <a:pPr lvl="0"/>
            <a:r>
              <a:rPr lang="zh-CN" altLang="en-US" dirty="0"/>
              <a:t>                </a:t>
            </a:r>
            <a:r>
              <a:rPr lang="en-US" altLang="zh-CN" dirty="0"/>
              <a:t>2</a:t>
            </a:r>
            <a:r>
              <a:rPr lang="zh-CN" altLang="en-US" dirty="0"/>
              <a:t>、分析已知图线：小圆柱完全贯穿在大圆柱里面，小圆柱的表面全部参与相贯，故与小圆柱积聚投影重合；并与大圆柱积聚投影中小圆柱穿入处的一段圆弧重合；</a:t>
            </a:r>
          </a:p>
          <a:p>
            <a:pPr lvl="0"/>
            <a:r>
              <a:rPr lang="zh-CN" altLang="en-US" dirty="0"/>
              <a:t>                </a:t>
            </a:r>
            <a:r>
              <a:rPr lang="en-US" altLang="zh-CN" dirty="0"/>
              <a:t>3</a:t>
            </a:r>
            <a:r>
              <a:rPr lang="zh-CN" altLang="en-US" dirty="0"/>
              <a:t>、取点，顺序为：特殊点－－俯视图（</a:t>
            </a:r>
            <a:r>
              <a:rPr lang="en-US" altLang="zh-CN" dirty="0"/>
              <a:t>1</a:t>
            </a:r>
            <a:r>
              <a:rPr lang="zh-CN" altLang="en-US" dirty="0"/>
              <a:t>、</a:t>
            </a:r>
            <a:r>
              <a:rPr lang="en-US" altLang="zh-CN" dirty="0"/>
              <a:t>3</a:t>
            </a:r>
            <a:r>
              <a:rPr lang="zh-CN" altLang="en-US" dirty="0"/>
              <a:t>、</a:t>
            </a:r>
            <a:r>
              <a:rPr lang="en-US" altLang="zh-CN" dirty="0"/>
              <a:t>2</a:t>
            </a:r>
            <a:r>
              <a:rPr lang="zh-CN" altLang="en-US" dirty="0"/>
              <a:t>、</a:t>
            </a:r>
            <a:r>
              <a:rPr lang="en-US" altLang="zh-CN" dirty="0"/>
              <a:t>4</a:t>
            </a:r>
            <a:r>
              <a:rPr lang="zh-CN" altLang="en-US" dirty="0"/>
              <a:t>）左视图（</a:t>
            </a:r>
            <a:r>
              <a:rPr lang="en-US" altLang="zh-CN" dirty="0"/>
              <a:t>1“3”</a:t>
            </a:r>
            <a:r>
              <a:rPr lang="zh-CN" altLang="en-US" dirty="0"/>
              <a:t>、</a:t>
            </a:r>
            <a:r>
              <a:rPr lang="en-US" altLang="zh-CN" dirty="0"/>
              <a:t>2“</a:t>
            </a:r>
            <a:r>
              <a:rPr lang="zh-CN" altLang="en-US" dirty="0"/>
              <a:t>、</a:t>
            </a:r>
            <a:r>
              <a:rPr lang="en-US" altLang="zh-CN" dirty="0"/>
              <a:t>4”</a:t>
            </a:r>
            <a:r>
              <a:rPr lang="zh-CN" altLang="en-US" dirty="0"/>
              <a:t>）主视图（</a:t>
            </a:r>
            <a:r>
              <a:rPr lang="en-US" altLang="zh-CN" dirty="0"/>
              <a:t>1‘</a:t>
            </a:r>
            <a:r>
              <a:rPr lang="zh-CN" altLang="en-US" dirty="0"/>
              <a:t>、</a:t>
            </a:r>
            <a:r>
              <a:rPr lang="en-US" altLang="zh-CN" dirty="0"/>
              <a:t>3’</a:t>
            </a:r>
            <a:r>
              <a:rPr lang="zh-CN" altLang="en-US" dirty="0"/>
              <a:t>、</a:t>
            </a:r>
            <a:r>
              <a:rPr lang="en-US" altLang="zh-CN" dirty="0"/>
              <a:t>2‘4’</a:t>
            </a:r>
            <a:r>
              <a:rPr lang="zh-CN" altLang="en-US" dirty="0"/>
              <a:t>）</a:t>
            </a:r>
          </a:p>
          <a:p>
            <a:pPr lvl="0"/>
            <a:r>
              <a:rPr lang="zh-CN" altLang="en-US" dirty="0"/>
              <a:t>                                            一般点－－左视图（</a:t>
            </a:r>
            <a:r>
              <a:rPr lang="en-US" altLang="zh-CN" dirty="0"/>
              <a:t>5“6”</a:t>
            </a:r>
            <a:r>
              <a:rPr lang="zh-CN" altLang="en-US" dirty="0"/>
              <a:t>）俯视图（</a:t>
            </a:r>
            <a:r>
              <a:rPr lang="en-US" altLang="zh-CN" dirty="0"/>
              <a:t>5</a:t>
            </a:r>
            <a:r>
              <a:rPr lang="zh-CN" altLang="en-US" dirty="0"/>
              <a:t>、</a:t>
            </a:r>
            <a:r>
              <a:rPr lang="en-US" altLang="zh-CN" dirty="0"/>
              <a:t>6</a:t>
            </a:r>
            <a:r>
              <a:rPr lang="zh-CN" altLang="en-US" dirty="0"/>
              <a:t>）主视图（</a:t>
            </a:r>
            <a:r>
              <a:rPr lang="en-US" altLang="zh-CN" dirty="0"/>
              <a:t>5‘</a:t>
            </a:r>
            <a:r>
              <a:rPr lang="zh-CN" altLang="en-US" dirty="0"/>
              <a:t>、</a:t>
            </a:r>
            <a:r>
              <a:rPr lang="en-US" altLang="zh-CN" dirty="0"/>
              <a:t>6’</a:t>
            </a:r>
            <a:r>
              <a:rPr lang="zh-CN" altLang="en-US" dirty="0"/>
              <a:t>）；</a:t>
            </a:r>
          </a:p>
          <a:p>
            <a:pPr lvl="0"/>
            <a:r>
              <a:rPr lang="zh-CN" altLang="en-US" dirty="0"/>
              <a:t>                </a:t>
            </a:r>
            <a:r>
              <a:rPr lang="en-US" altLang="zh-CN" dirty="0"/>
              <a:t>4</a:t>
            </a:r>
            <a:r>
              <a:rPr lang="zh-CN" altLang="en-US" dirty="0"/>
              <a:t>、连线；</a:t>
            </a:r>
          </a:p>
          <a:p>
            <a:pPr lvl="0"/>
            <a:r>
              <a:rPr lang="zh-CN" altLang="en-US" dirty="0"/>
              <a:t>                </a:t>
            </a:r>
            <a:r>
              <a:rPr lang="en-US" altLang="zh-CN" dirty="0"/>
              <a:t>5</a:t>
            </a:r>
            <a:r>
              <a:rPr lang="zh-CN" altLang="en-US" dirty="0"/>
              <a:t>、注意说明相贯线投影的凸凹方向。</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16430672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849766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367082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3520510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14604117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2333474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96936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2241080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346345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1602280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151354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6019964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304851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3B7A271-4DA3-6435-F1F6-0D45A57CB213}"/>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0AD4402A-AADC-51C4-66A1-BC2EDD4B6C81}"/>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50513BB5-629A-383E-65CC-AEBFFC13E6D0}"/>
              </a:ext>
            </a:extLst>
          </p:cNvPr>
          <p:cNvSpPr>
            <a:spLocks noGrp="1"/>
          </p:cNvSpPr>
          <p:nvPr>
            <p:ph type="sldNum" sz="quarter" idx="12"/>
          </p:nvPr>
        </p:nvSpPr>
        <p:spPr/>
        <p:txBody>
          <a:bodyPr/>
          <a:lstStyle>
            <a:lvl1pPr>
              <a:defRPr smtClean="0"/>
            </a:lvl1pPr>
          </a:lstStyle>
          <a:p>
            <a:pPr>
              <a:defRPr/>
            </a:pPr>
            <a:fld id="{94D56275-C0F7-48E5-BDF4-E6AB8A08DBA7}" type="slidenum">
              <a:rPr lang="en-US" altLang="zh-CN"/>
              <a:pPr>
                <a:defRPr/>
              </a:pPr>
              <a:t>‹#›</a:t>
            </a:fld>
            <a:endParaRPr lang="en-US" altLang="zh-CN"/>
          </a:p>
        </p:txBody>
      </p:sp>
    </p:spTree>
    <p:extLst>
      <p:ext uri="{BB962C8B-B14F-4D97-AF65-F5344CB8AC3E}">
        <p14:creationId xmlns:p14="http://schemas.microsoft.com/office/powerpoint/2010/main" val="24071690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2980690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3D86C26-9AFE-C6B7-BA6F-DAA5E442C96F}"/>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B38087CD-8D33-3E68-BEE3-7DBB753E1EB8}"/>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6C989A78-DD28-0956-A018-35A53B902E62}"/>
              </a:ext>
            </a:extLst>
          </p:cNvPr>
          <p:cNvSpPr>
            <a:spLocks noGrp="1"/>
          </p:cNvSpPr>
          <p:nvPr>
            <p:ph type="sldNum" sz="quarter" idx="12"/>
          </p:nvPr>
        </p:nvSpPr>
        <p:spPr/>
        <p:txBody>
          <a:bodyPr/>
          <a:lstStyle>
            <a:lvl1pPr>
              <a:defRPr smtClean="0"/>
            </a:lvl1pPr>
          </a:lstStyle>
          <a:p>
            <a:pPr>
              <a:defRPr/>
            </a:pPr>
            <a:fld id="{CB14DE98-5D50-4625-82CA-C3729D2135DC}" type="slidenum">
              <a:rPr lang="en-US" altLang="zh-CN"/>
              <a:pPr>
                <a:defRPr/>
              </a:pPr>
              <a:t>‹#›</a:t>
            </a:fld>
            <a:endParaRPr lang="en-US" altLang="zh-CN"/>
          </a:p>
        </p:txBody>
      </p:sp>
    </p:spTree>
    <p:extLst>
      <p:ext uri="{BB962C8B-B14F-4D97-AF65-F5344CB8AC3E}">
        <p14:creationId xmlns:p14="http://schemas.microsoft.com/office/powerpoint/2010/main" val="37092699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EF6D90B-EFB2-A62E-2583-442834B939F3}"/>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B0387F10-FE67-BF28-C8CB-AB8D895AD3EE}"/>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B7084F8E-5878-5860-8943-577C1C5617A5}"/>
              </a:ext>
            </a:extLst>
          </p:cNvPr>
          <p:cNvSpPr>
            <a:spLocks noGrp="1"/>
          </p:cNvSpPr>
          <p:nvPr>
            <p:ph type="sldNum" sz="quarter" idx="12"/>
          </p:nvPr>
        </p:nvSpPr>
        <p:spPr/>
        <p:txBody>
          <a:bodyPr/>
          <a:lstStyle>
            <a:lvl1pPr>
              <a:defRPr smtClean="0"/>
            </a:lvl1pPr>
          </a:lstStyle>
          <a:p>
            <a:pPr>
              <a:defRPr/>
            </a:pPr>
            <a:fld id="{451856A0-8C8A-41A1-9FD0-DC3B02972ABF}" type="slidenum">
              <a:rPr lang="en-US" altLang="zh-CN"/>
              <a:pPr>
                <a:defRPr/>
              </a:pPr>
              <a:t>‹#›</a:t>
            </a:fld>
            <a:endParaRPr lang="en-US" altLang="zh-CN"/>
          </a:p>
        </p:txBody>
      </p:sp>
    </p:spTree>
    <p:extLst>
      <p:ext uri="{BB962C8B-B14F-4D97-AF65-F5344CB8AC3E}">
        <p14:creationId xmlns:p14="http://schemas.microsoft.com/office/powerpoint/2010/main" val="20340169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0CF66C5-0887-3E9E-293D-A446DC984232}"/>
              </a:ext>
            </a:extLst>
          </p:cNvPr>
          <p:cNvSpPr>
            <a:spLocks noGrp="1"/>
          </p:cNvSpPr>
          <p:nvPr>
            <p:ph type="dt" sz="half" idx="10"/>
          </p:nvPr>
        </p:nvSpPr>
        <p:spPr/>
        <p:txBody>
          <a:bodyPr/>
          <a:lstStyle>
            <a:lvl1pPr>
              <a:defRPr/>
            </a:lvl1pPr>
          </a:lstStyle>
          <a:p>
            <a:pPr>
              <a:defRPr/>
            </a:pPr>
            <a:endParaRPr lang="en-US" altLang="zh-CN"/>
          </a:p>
        </p:txBody>
      </p:sp>
      <p:sp>
        <p:nvSpPr>
          <p:cNvPr id="8" name="页脚占位符 7">
            <a:extLst>
              <a:ext uri="{FF2B5EF4-FFF2-40B4-BE49-F238E27FC236}">
                <a16:creationId xmlns:a16="http://schemas.microsoft.com/office/drawing/2014/main" id="{83B3E31A-5EDD-9233-A6F7-76B1A88482CC}"/>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8">
            <a:extLst>
              <a:ext uri="{FF2B5EF4-FFF2-40B4-BE49-F238E27FC236}">
                <a16:creationId xmlns:a16="http://schemas.microsoft.com/office/drawing/2014/main" id="{0AF5E319-3E6C-92DB-537C-FDB023265975}"/>
              </a:ext>
            </a:extLst>
          </p:cNvPr>
          <p:cNvSpPr>
            <a:spLocks noGrp="1"/>
          </p:cNvSpPr>
          <p:nvPr>
            <p:ph type="sldNum" sz="quarter" idx="12"/>
          </p:nvPr>
        </p:nvSpPr>
        <p:spPr/>
        <p:txBody>
          <a:bodyPr/>
          <a:lstStyle>
            <a:lvl1pPr>
              <a:defRPr smtClean="0"/>
            </a:lvl1pPr>
          </a:lstStyle>
          <a:p>
            <a:pPr>
              <a:defRPr/>
            </a:pPr>
            <a:fld id="{A80F8F5F-0369-4860-B333-2F60BCEC8128}" type="slidenum">
              <a:rPr lang="en-US" altLang="zh-CN"/>
              <a:pPr>
                <a:defRPr/>
              </a:pPr>
              <a:t>‹#›</a:t>
            </a:fld>
            <a:endParaRPr lang="en-US" altLang="zh-CN"/>
          </a:p>
        </p:txBody>
      </p:sp>
    </p:spTree>
    <p:extLst>
      <p:ext uri="{BB962C8B-B14F-4D97-AF65-F5344CB8AC3E}">
        <p14:creationId xmlns:p14="http://schemas.microsoft.com/office/powerpoint/2010/main" val="23626912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8330440-9A96-08C8-7566-1C8F7F9B7FD7}"/>
              </a:ext>
            </a:extLst>
          </p:cNvPr>
          <p:cNvSpPr>
            <a:spLocks noGrp="1"/>
          </p:cNvSpPr>
          <p:nvPr>
            <p:ph type="dt" sz="half" idx="10"/>
          </p:nvPr>
        </p:nvSpPr>
        <p:spPr/>
        <p:txBody>
          <a:bodyPr/>
          <a:lstStyle>
            <a:lvl1pPr>
              <a:defRPr/>
            </a:lvl1pPr>
          </a:lstStyle>
          <a:p>
            <a:pPr>
              <a:defRPr/>
            </a:pPr>
            <a:endParaRPr lang="en-US" altLang="zh-CN"/>
          </a:p>
        </p:txBody>
      </p:sp>
      <p:sp>
        <p:nvSpPr>
          <p:cNvPr id="4" name="页脚占位符 3">
            <a:extLst>
              <a:ext uri="{FF2B5EF4-FFF2-40B4-BE49-F238E27FC236}">
                <a16:creationId xmlns:a16="http://schemas.microsoft.com/office/drawing/2014/main" id="{8079025A-264A-6CE5-C1BC-A8FC35AA1D3A}"/>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4">
            <a:extLst>
              <a:ext uri="{FF2B5EF4-FFF2-40B4-BE49-F238E27FC236}">
                <a16:creationId xmlns:a16="http://schemas.microsoft.com/office/drawing/2014/main" id="{C350D178-9B92-0219-A433-E30948D89FFD}"/>
              </a:ext>
            </a:extLst>
          </p:cNvPr>
          <p:cNvSpPr>
            <a:spLocks noGrp="1"/>
          </p:cNvSpPr>
          <p:nvPr>
            <p:ph type="sldNum" sz="quarter" idx="12"/>
          </p:nvPr>
        </p:nvSpPr>
        <p:spPr/>
        <p:txBody>
          <a:bodyPr/>
          <a:lstStyle>
            <a:lvl1pPr>
              <a:defRPr smtClean="0"/>
            </a:lvl1pPr>
          </a:lstStyle>
          <a:p>
            <a:pPr>
              <a:defRPr/>
            </a:pPr>
            <a:fld id="{359B0EAF-7029-4125-BB90-9489EFF5112E}" type="slidenum">
              <a:rPr lang="en-US" altLang="zh-CN"/>
              <a:pPr>
                <a:defRPr/>
              </a:pPr>
              <a:t>‹#›</a:t>
            </a:fld>
            <a:endParaRPr lang="en-US" altLang="zh-CN"/>
          </a:p>
        </p:txBody>
      </p:sp>
    </p:spTree>
    <p:extLst>
      <p:ext uri="{BB962C8B-B14F-4D97-AF65-F5344CB8AC3E}">
        <p14:creationId xmlns:p14="http://schemas.microsoft.com/office/powerpoint/2010/main" val="2116989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3482FB3-2D83-CDCE-3A8C-5B7407F98CD3}"/>
              </a:ext>
            </a:extLst>
          </p:cNvPr>
          <p:cNvSpPr>
            <a:spLocks noGrp="1"/>
          </p:cNvSpPr>
          <p:nvPr>
            <p:ph type="dt" sz="half" idx="10"/>
          </p:nvPr>
        </p:nvSpPr>
        <p:spPr/>
        <p:txBody>
          <a:bodyPr/>
          <a:lstStyle>
            <a:lvl1pPr>
              <a:defRPr/>
            </a:lvl1pPr>
          </a:lstStyle>
          <a:p>
            <a:pPr>
              <a:defRPr/>
            </a:pPr>
            <a:endParaRPr lang="en-US" altLang="zh-CN"/>
          </a:p>
        </p:txBody>
      </p:sp>
      <p:sp>
        <p:nvSpPr>
          <p:cNvPr id="3" name="页脚占位符 2">
            <a:extLst>
              <a:ext uri="{FF2B5EF4-FFF2-40B4-BE49-F238E27FC236}">
                <a16:creationId xmlns:a16="http://schemas.microsoft.com/office/drawing/2014/main" id="{33FCCB8A-4B5C-0073-BD7C-4A7C3B5A2F77}"/>
              </a:ext>
            </a:extLst>
          </p:cNvPr>
          <p:cNvSpPr>
            <a:spLocks noGrp="1"/>
          </p:cNvSpPr>
          <p:nvPr>
            <p:ph type="ftr" sz="quarter" idx="11"/>
          </p:nvPr>
        </p:nvSpPr>
        <p:spPr/>
        <p:txBody>
          <a:bodyPr/>
          <a:lstStyle>
            <a:lvl1pPr>
              <a:defRPr/>
            </a:lvl1pPr>
          </a:lstStyle>
          <a:p>
            <a:pPr>
              <a:defRPr/>
            </a:pPr>
            <a:endParaRPr lang="en-US" altLang="zh-CN"/>
          </a:p>
        </p:txBody>
      </p:sp>
      <p:sp>
        <p:nvSpPr>
          <p:cNvPr id="4" name="灯片编号占位符 3">
            <a:extLst>
              <a:ext uri="{FF2B5EF4-FFF2-40B4-BE49-F238E27FC236}">
                <a16:creationId xmlns:a16="http://schemas.microsoft.com/office/drawing/2014/main" id="{77405C73-6EB4-28E6-E2CA-C847FDBD5C25}"/>
              </a:ext>
            </a:extLst>
          </p:cNvPr>
          <p:cNvSpPr>
            <a:spLocks noGrp="1"/>
          </p:cNvSpPr>
          <p:nvPr>
            <p:ph type="sldNum" sz="quarter" idx="12"/>
          </p:nvPr>
        </p:nvSpPr>
        <p:spPr/>
        <p:txBody>
          <a:bodyPr/>
          <a:lstStyle>
            <a:lvl1pPr>
              <a:defRPr smtClean="0"/>
            </a:lvl1pPr>
          </a:lstStyle>
          <a:p>
            <a:pPr>
              <a:defRPr/>
            </a:pPr>
            <a:fld id="{0D667184-D4C3-4992-BA67-81B76462C770}" type="slidenum">
              <a:rPr lang="en-US" altLang="zh-CN"/>
              <a:pPr>
                <a:defRPr/>
              </a:pPr>
              <a:t>‹#›</a:t>
            </a:fld>
            <a:endParaRPr lang="en-US" altLang="zh-CN"/>
          </a:p>
        </p:txBody>
      </p:sp>
    </p:spTree>
    <p:extLst>
      <p:ext uri="{BB962C8B-B14F-4D97-AF65-F5344CB8AC3E}">
        <p14:creationId xmlns:p14="http://schemas.microsoft.com/office/powerpoint/2010/main" val="17168463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CCC7A03-AA69-CB1E-E980-520E0CD6F31C}"/>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56017426-E56D-9E38-7253-66911D8389D6}"/>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3FABD567-19F9-A545-7C85-2B6E6968F731}"/>
              </a:ext>
            </a:extLst>
          </p:cNvPr>
          <p:cNvSpPr>
            <a:spLocks noGrp="1"/>
          </p:cNvSpPr>
          <p:nvPr>
            <p:ph type="sldNum" sz="quarter" idx="12"/>
          </p:nvPr>
        </p:nvSpPr>
        <p:spPr/>
        <p:txBody>
          <a:bodyPr/>
          <a:lstStyle>
            <a:lvl1pPr>
              <a:defRPr smtClean="0"/>
            </a:lvl1pPr>
          </a:lstStyle>
          <a:p>
            <a:pPr>
              <a:defRPr/>
            </a:pPr>
            <a:fld id="{9208BDCA-35B5-46E0-9C94-64C9BB0C465A}" type="slidenum">
              <a:rPr lang="en-US" altLang="zh-CN"/>
              <a:pPr>
                <a:defRPr/>
              </a:pPr>
              <a:t>‹#›</a:t>
            </a:fld>
            <a:endParaRPr lang="en-US" altLang="zh-CN"/>
          </a:p>
        </p:txBody>
      </p:sp>
    </p:spTree>
    <p:extLst>
      <p:ext uri="{BB962C8B-B14F-4D97-AF65-F5344CB8AC3E}">
        <p14:creationId xmlns:p14="http://schemas.microsoft.com/office/powerpoint/2010/main" val="20505103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2EC1DCA-51F7-DCFC-FBCD-5A22A0BA8728}"/>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18451CCE-0633-DB76-08F9-465D464911C9}"/>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39D25FA3-CD66-FE23-FEDF-C11A3D606BEF}"/>
              </a:ext>
            </a:extLst>
          </p:cNvPr>
          <p:cNvSpPr>
            <a:spLocks noGrp="1"/>
          </p:cNvSpPr>
          <p:nvPr>
            <p:ph type="sldNum" sz="quarter" idx="12"/>
          </p:nvPr>
        </p:nvSpPr>
        <p:spPr/>
        <p:txBody>
          <a:bodyPr/>
          <a:lstStyle>
            <a:lvl1pPr>
              <a:defRPr smtClean="0"/>
            </a:lvl1pPr>
          </a:lstStyle>
          <a:p>
            <a:pPr>
              <a:defRPr/>
            </a:pPr>
            <a:fld id="{86885613-3F1A-4367-82FF-35C33F33F390}" type="slidenum">
              <a:rPr lang="en-US" altLang="zh-CN"/>
              <a:pPr>
                <a:defRPr/>
              </a:pPr>
              <a:t>‹#›</a:t>
            </a:fld>
            <a:endParaRPr lang="en-US" altLang="zh-CN"/>
          </a:p>
        </p:txBody>
      </p:sp>
    </p:spTree>
    <p:extLst>
      <p:ext uri="{BB962C8B-B14F-4D97-AF65-F5344CB8AC3E}">
        <p14:creationId xmlns:p14="http://schemas.microsoft.com/office/powerpoint/2010/main" val="15606892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B320D38-1973-369F-F7B9-B74DE59203DC}"/>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0741F2C7-DE67-4211-E920-C3F3C302E1A7}"/>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66D1AE01-394A-FAE0-066C-153571EA5730}"/>
              </a:ext>
            </a:extLst>
          </p:cNvPr>
          <p:cNvSpPr>
            <a:spLocks noGrp="1"/>
          </p:cNvSpPr>
          <p:nvPr>
            <p:ph type="sldNum" sz="quarter" idx="12"/>
          </p:nvPr>
        </p:nvSpPr>
        <p:spPr/>
        <p:txBody>
          <a:bodyPr/>
          <a:lstStyle>
            <a:lvl1pPr>
              <a:defRPr smtClean="0"/>
            </a:lvl1pPr>
          </a:lstStyle>
          <a:p>
            <a:pPr>
              <a:defRPr/>
            </a:pPr>
            <a:fld id="{6BFCA96E-E30F-4B09-BD8A-1D75B6AE24AD}" type="slidenum">
              <a:rPr lang="en-US" altLang="zh-CN"/>
              <a:pPr>
                <a:defRPr/>
              </a:pPr>
              <a:t>‹#›</a:t>
            </a:fld>
            <a:endParaRPr lang="en-US" altLang="zh-CN"/>
          </a:p>
        </p:txBody>
      </p:sp>
    </p:spTree>
    <p:extLst>
      <p:ext uri="{BB962C8B-B14F-4D97-AF65-F5344CB8AC3E}">
        <p14:creationId xmlns:p14="http://schemas.microsoft.com/office/powerpoint/2010/main" val="18374819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FCC1E23-C55E-B293-6EFC-789BBC7BDE99}"/>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88196A1B-242B-E9DF-F5FE-4C06B751930F}"/>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649CF91E-BE43-E3E8-92D9-7E0CEA79DA18}"/>
              </a:ext>
            </a:extLst>
          </p:cNvPr>
          <p:cNvSpPr>
            <a:spLocks noGrp="1"/>
          </p:cNvSpPr>
          <p:nvPr>
            <p:ph type="sldNum" sz="quarter" idx="12"/>
          </p:nvPr>
        </p:nvSpPr>
        <p:spPr/>
        <p:txBody>
          <a:bodyPr/>
          <a:lstStyle>
            <a:lvl1pPr>
              <a:defRPr smtClean="0"/>
            </a:lvl1pPr>
          </a:lstStyle>
          <a:p>
            <a:pPr>
              <a:defRPr/>
            </a:pPr>
            <a:fld id="{62795BB6-10B8-40D5-B03F-A0F975817CF2}" type="slidenum">
              <a:rPr lang="en-US" altLang="zh-CN"/>
              <a:pPr>
                <a:defRPr/>
              </a:pPr>
              <a:t>‹#›</a:t>
            </a:fld>
            <a:endParaRPr lang="en-US" altLang="zh-CN"/>
          </a:p>
        </p:txBody>
      </p:sp>
    </p:spTree>
    <p:extLst>
      <p:ext uri="{BB962C8B-B14F-4D97-AF65-F5344CB8AC3E}">
        <p14:creationId xmlns:p14="http://schemas.microsoft.com/office/powerpoint/2010/main" val="31953471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内容占位符 2"/>
          <p:cNvSpPr>
            <a:spLocks noGrp="1"/>
          </p:cNvSpPr>
          <p:nvPr>
            <p:ph sz="quarter" idx="1"/>
          </p:nvPr>
        </p:nvSpPr>
        <p:spPr>
          <a:xfrm>
            <a:off x="457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quarter" idx="2"/>
          </p:nvPr>
        </p:nvSpPr>
        <p:spPr>
          <a:xfrm>
            <a:off x="4648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half" idx="3"/>
          </p:nvPr>
        </p:nvSpPr>
        <p:spPr>
          <a:xfrm>
            <a:off x="457200" y="3938588"/>
            <a:ext cx="8229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日期占位符 5">
            <a:extLst>
              <a:ext uri="{FF2B5EF4-FFF2-40B4-BE49-F238E27FC236}">
                <a16:creationId xmlns:a16="http://schemas.microsoft.com/office/drawing/2014/main" id="{9193300A-237B-CE79-E171-457A9026BA2E}"/>
              </a:ext>
            </a:extLst>
          </p:cNvPr>
          <p:cNvSpPr>
            <a:spLocks noGrp="1"/>
          </p:cNvSpPr>
          <p:nvPr>
            <p:ph type="dt" sz="half" idx="10"/>
          </p:nvPr>
        </p:nvSpPr>
        <p:spPr/>
        <p:txBody>
          <a:bodyPr/>
          <a:lstStyle>
            <a:lvl1pPr>
              <a:defRPr/>
            </a:lvl1pPr>
          </a:lstStyle>
          <a:p>
            <a:pPr>
              <a:defRPr/>
            </a:pPr>
            <a:endParaRPr lang="en-US" altLang="zh-CN"/>
          </a:p>
        </p:txBody>
      </p:sp>
      <p:sp>
        <p:nvSpPr>
          <p:cNvPr id="7" name="页脚占位符 6">
            <a:extLst>
              <a:ext uri="{FF2B5EF4-FFF2-40B4-BE49-F238E27FC236}">
                <a16:creationId xmlns:a16="http://schemas.microsoft.com/office/drawing/2014/main" id="{727336FB-31D2-7DD7-B060-4475990E430F}"/>
              </a:ext>
            </a:extLst>
          </p:cNvPr>
          <p:cNvSpPr>
            <a:spLocks noGrp="1"/>
          </p:cNvSpPr>
          <p:nvPr>
            <p:ph type="ftr" sz="quarter" idx="11"/>
          </p:nvPr>
        </p:nvSpPr>
        <p:spPr/>
        <p:txBody>
          <a:bodyPr/>
          <a:lstStyle>
            <a:lvl1pPr>
              <a:defRPr/>
            </a:lvl1pPr>
          </a:lstStyle>
          <a:p>
            <a:pPr>
              <a:defRPr/>
            </a:pPr>
            <a:endParaRPr lang="en-US" altLang="zh-CN"/>
          </a:p>
        </p:txBody>
      </p:sp>
      <p:sp>
        <p:nvSpPr>
          <p:cNvPr id="8" name="灯片编号占位符 7">
            <a:extLst>
              <a:ext uri="{FF2B5EF4-FFF2-40B4-BE49-F238E27FC236}">
                <a16:creationId xmlns:a16="http://schemas.microsoft.com/office/drawing/2014/main" id="{81B0B93A-01E6-C4FE-D4D0-B4B788DEFE53}"/>
              </a:ext>
            </a:extLst>
          </p:cNvPr>
          <p:cNvSpPr>
            <a:spLocks noGrp="1"/>
          </p:cNvSpPr>
          <p:nvPr>
            <p:ph type="sldNum" sz="quarter" idx="12"/>
          </p:nvPr>
        </p:nvSpPr>
        <p:spPr/>
        <p:txBody>
          <a:bodyPr/>
          <a:lstStyle>
            <a:lvl1pPr>
              <a:defRPr smtClean="0"/>
            </a:lvl1pPr>
          </a:lstStyle>
          <a:p>
            <a:pPr>
              <a:defRPr/>
            </a:pPr>
            <a:fld id="{D0A8E423-D0FA-4F80-BDDC-0D0D187AF310}" type="slidenum">
              <a:rPr lang="en-US" altLang="zh-CN"/>
              <a:pPr>
                <a:defRPr/>
              </a:pPr>
              <a:t>‹#›</a:t>
            </a:fld>
            <a:endParaRPr lang="en-US" altLang="zh-CN"/>
          </a:p>
        </p:txBody>
      </p:sp>
    </p:spTree>
    <p:extLst>
      <p:ext uri="{BB962C8B-B14F-4D97-AF65-F5344CB8AC3E}">
        <p14:creationId xmlns:p14="http://schemas.microsoft.com/office/powerpoint/2010/main" val="10920159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8229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57200" y="3938588"/>
            <a:ext cx="8229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C709C27-AA7B-116F-929E-0D6983664874}"/>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CFA7752E-076E-782E-D0B9-0394CCC24FB4}"/>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A78020FF-5DA2-EE1F-BDC1-C973E2B72F52}"/>
              </a:ext>
            </a:extLst>
          </p:cNvPr>
          <p:cNvSpPr>
            <a:spLocks noGrp="1"/>
          </p:cNvSpPr>
          <p:nvPr>
            <p:ph type="sldNum" sz="quarter" idx="12"/>
          </p:nvPr>
        </p:nvSpPr>
        <p:spPr/>
        <p:txBody>
          <a:bodyPr/>
          <a:lstStyle>
            <a:lvl1pPr>
              <a:defRPr smtClean="0"/>
            </a:lvl1pPr>
          </a:lstStyle>
          <a:p>
            <a:pPr>
              <a:defRPr/>
            </a:pPr>
            <a:fld id="{1775CB05-A8B1-4454-9410-2E3882BAEC12}" type="slidenum">
              <a:rPr lang="en-US" altLang="zh-CN"/>
              <a:pPr>
                <a:defRPr/>
              </a:pPr>
              <a:t>‹#›</a:t>
            </a:fld>
            <a:endParaRPr lang="en-US" altLang="zh-CN"/>
          </a:p>
        </p:txBody>
      </p:sp>
    </p:spTree>
    <p:extLst>
      <p:ext uri="{BB962C8B-B14F-4D97-AF65-F5344CB8AC3E}">
        <p14:creationId xmlns:p14="http://schemas.microsoft.com/office/powerpoint/2010/main" val="30537967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a:t>单击此处编辑母版标题样式</a:t>
            </a:r>
          </a:p>
        </p:txBody>
      </p:sp>
      <p:sp>
        <p:nvSpPr>
          <p:cNvPr id="3" name="内容占位符 2"/>
          <p:cNvSpPr>
            <a:spLocks noGrp="1"/>
          </p:cNvSpPr>
          <p:nvPr>
            <p:ph sz="quarter" idx="1"/>
          </p:nvPr>
        </p:nvSpPr>
        <p:spPr>
          <a:xfrm>
            <a:off x="457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quarter" idx="2"/>
          </p:nvPr>
        </p:nvSpPr>
        <p:spPr>
          <a:xfrm>
            <a:off x="4648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内容占位符 4"/>
          <p:cNvSpPr>
            <a:spLocks noGrp="1"/>
          </p:cNvSpPr>
          <p:nvPr>
            <p:ph sz="quarter" idx="3"/>
          </p:nvPr>
        </p:nvSpPr>
        <p:spPr>
          <a:xfrm>
            <a:off x="457200" y="3938588"/>
            <a:ext cx="4038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内容占位符 5"/>
          <p:cNvSpPr>
            <a:spLocks noGrp="1"/>
          </p:cNvSpPr>
          <p:nvPr>
            <p:ph sz="quarter" idx="4"/>
          </p:nvPr>
        </p:nvSpPr>
        <p:spPr>
          <a:xfrm>
            <a:off x="4648200" y="3938588"/>
            <a:ext cx="4038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18D0348-182A-7152-5C9C-694DACC50DC1}"/>
              </a:ext>
            </a:extLst>
          </p:cNvPr>
          <p:cNvSpPr>
            <a:spLocks noGrp="1"/>
          </p:cNvSpPr>
          <p:nvPr>
            <p:ph type="dt" sz="half" idx="10"/>
          </p:nvPr>
        </p:nvSpPr>
        <p:spPr/>
        <p:txBody>
          <a:bodyPr/>
          <a:lstStyle>
            <a:lvl1pPr>
              <a:defRPr/>
            </a:lvl1pPr>
          </a:lstStyle>
          <a:p>
            <a:pPr>
              <a:defRPr/>
            </a:pPr>
            <a:endParaRPr lang="en-US" altLang="zh-CN"/>
          </a:p>
        </p:txBody>
      </p:sp>
      <p:sp>
        <p:nvSpPr>
          <p:cNvPr id="8" name="页脚占位符 7">
            <a:extLst>
              <a:ext uri="{FF2B5EF4-FFF2-40B4-BE49-F238E27FC236}">
                <a16:creationId xmlns:a16="http://schemas.microsoft.com/office/drawing/2014/main" id="{680BA721-5DDA-F151-1567-11BE53676A8C}"/>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8">
            <a:extLst>
              <a:ext uri="{FF2B5EF4-FFF2-40B4-BE49-F238E27FC236}">
                <a16:creationId xmlns:a16="http://schemas.microsoft.com/office/drawing/2014/main" id="{FD55530B-39B9-0A1F-ADC4-066E5D63644B}"/>
              </a:ext>
            </a:extLst>
          </p:cNvPr>
          <p:cNvSpPr>
            <a:spLocks noGrp="1"/>
          </p:cNvSpPr>
          <p:nvPr>
            <p:ph type="sldNum" sz="quarter" idx="12"/>
          </p:nvPr>
        </p:nvSpPr>
        <p:spPr/>
        <p:txBody>
          <a:bodyPr/>
          <a:lstStyle>
            <a:lvl1pPr>
              <a:defRPr smtClean="0"/>
            </a:lvl1pPr>
          </a:lstStyle>
          <a:p>
            <a:pPr>
              <a:defRPr/>
            </a:pPr>
            <a:fld id="{DBDE695E-AA42-4E01-B69C-C685A4378D1B}" type="slidenum">
              <a:rPr lang="en-US" altLang="zh-CN"/>
              <a:pPr>
                <a:defRPr/>
              </a:pPr>
              <a:t>‹#›</a:t>
            </a:fld>
            <a:endParaRPr lang="en-US" altLang="zh-CN"/>
          </a:p>
        </p:txBody>
      </p:sp>
    </p:spTree>
    <p:extLst>
      <p:ext uri="{BB962C8B-B14F-4D97-AF65-F5344CB8AC3E}">
        <p14:creationId xmlns:p14="http://schemas.microsoft.com/office/powerpoint/2010/main" val="16675390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3" name="日期占位符 2">
            <a:extLst>
              <a:ext uri="{FF2B5EF4-FFF2-40B4-BE49-F238E27FC236}">
                <a16:creationId xmlns:a16="http://schemas.microsoft.com/office/drawing/2014/main" id="{EEA5B0D0-A358-0C99-0794-9D5EB5A96597}"/>
              </a:ext>
            </a:extLst>
          </p:cNvPr>
          <p:cNvSpPr>
            <a:spLocks noGrp="1"/>
          </p:cNvSpPr>
          <p:nvPr>
            <p:ph type="dt" sz="half" idx="10"/>
          </p:nvPr>
        </p:nvSpPr>
        <p:spPr/>
        <p:txBody>
          <a:bodyPr/>
          <a:lstStyle>
            <a:lvl1pPr>
              <a:defRPr/>
            </a:lvl1pPr>
          </a:lstStyle>
          <a:p>
            <a:pPr>
              <a:defRPr/>
            </a:pPr>
            <a:endParaRPr lang="en-US" altLang="zh-CN"/>
          </a:p>
        </p:txBody>
      </p:sp>
      <p:sp>
        <p:nvSpPr>
          <p:cNvPr id="4" name="页脚占位符 3">
            <a:extLst>
              <a:ext uri="{FF2B5EF4-FFF2-40B4-BE49-F238E27FC236}">
                <a16:creationId xmlns:a16="http://schemas.microsoft.com/office/drawing/2014/main" id="{6E14E191-09BE-BE3C-3055-8A9D695BB35A}"/>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4">
            <a:extLst>
              <a:ext uri="{FF2B5EF4-FFF2-40B4-BE49-F238E27FC236}">
                <a16:creationId xmlns:a16="http://schemas.microsoft.com/office/drawing/2014/main" id="{483C5EEA-5DF6-21C1-E9CD-ADBF457EA650}"/>
              </a:ext>
            </a:extLst>
          </p:cNvPr>
          <p:cNvSpPr>
            <a:spLocks noGrp="1"/>
          </p:cNvSpPr>
          <p:nvPr>
            <p:ph type="sldNum" sz="quarter" idx="12"/>
          </p:nvPr>
        </p:nvSpPr>
        <p:spPr/>
        <p:txBody>
          <a:bodyPr/>
          <a:lstStyle>
            <a:lvl1pPr>
              <a:defRPr smtClean="0"/>
            </a:lvl1pPr>
          </a:lstStyle>
          <a:p>
            <a:pPr>
              <a:defRPr/>
            </a:pPr>
            <a:fld id="{EACD848B-319F-430A-887D-710831FA96FF}" type="slidenum">
              <a:rPr lang="en-US" altLang="zh-CN"/>
              <a:pPr>
                <a:defRPr/>
              </a:pPr>
              <a:t>‹#›</a:t>
            </a:fld>
            <a:endParaRPr lang="en-US" altLang="zh-CN"/>
          </a:p>
        </p:txBody>
      </p:sp>
    </p:spTree>
    <p:extLst>
      <p:ext uri="{BB962C8B-B14F-4D97-AF65-F5344CB8AC3E}">
        <p14:creationId xmlns:p14="http://schemas.microsoft.com/office/powerpoint/2010/main" val="31173809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a:extLst>
              <a:ext uri="{FF2B5EF4-FFF2-40B4-BE49-F238E27FC236}">
                <a16:creationId xmlns:a16="http://schemas.microsoft.com/office/drawing/2014/main" id="{65C0BE1E-E6BE-4D86-D71C-0BB111F7CB40}"/>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A66DC39C-BA53-E059-6F3D-567430CD1E37}"/>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A4E125FA-0F3F-8E1E-A77C-698E061B9BD8}"/>
              </a:ext>
            </a:extLst>
          </p:cNvPr>
          <p:cNvSpPr>
            <a:spLocks noGrp="1"/>
          </p:cNvSpPr>
          <p:nvPr>
            <p:ph type="sldNum" sz="quarter" idx="12"/>
          </p:nvPr>
        </p:nvSpPr>
        <p:spPr/>
        <p:txBody>
          <a:bodyPr/>
          <a:lstStyle>
            <a:lvl1pPr>
              <a:defRPr/>
            </a:lvl1pPr>
          </a:lstStyle>
          <a:p>
            <a:fld id="{9666889E-72C2-4C73-AB38-F49CC6316E02}" type="slidenum">
              <a:rPr lang="zh-CN" altLang="en-US"/>
              <a:pPr/>
              <a:t>‹#›</a:t>
            </a:fld>
            <a:endParaRPr lang="zh-CN" altLang="en-US"/>
          </a:p>
        </p:txBody>
      </p:sp>
    </p:spTree>
    <p:extLst>
      <p:ext uri="{BB962C8B-B14F-4D97-AF65-F5344CB8AC3E}">
        <p14:creationId xmlns:p14="http://schemas.microsoft.com/office/powerpoint/2010/main" val="1343467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186B49D3-4E81-662B-5416-83E96D030D5A}"/>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4BE51652-9F29-B9D5-41C3-06A8310F9B2B}"/>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DEECAE12-CA9F-5769-7424-22BB5503DB08}"/>
              </a:ext>
            </a:extLst>
          </p:cNvPr>
          <p:cNvSpPr>
            <a:spLocks noGrp="1"/>
          </p:cNvSpPr>
          <p:nvPr>
            <p:ph type="sldNum" sz="quarter" idx="12"/>
          </p:nvPr>
        </p:nvSpPr>
        <p:spPr/>
        <p:txBody>
          <a:bodyPr/>
          <a:lstStyle>
            <a:lvl1pPr>
              <a:defRPr/>
            </a:lvl1pPr>
          </a:lstStyle>
          <a:p>
            <a:fld id="{1FA1B875-6681-492D-B795-D48BAC73F466}" type="slidenum">
              <a:rPr lang="zh-CN" altLang="en-US"/>
              <a:pPr/>
              <a:t>‹#›</a:t>
            </a:fld>
            <a:endParaRPr lang="zh-CN" altLang="en-US"/>
          </a:p>
        </p:txBody>
      </p:sp>
    </p:spTree>
    <p:extLst>
      <p:ext uri="{BB962C8B-B14F-4D97-AF65-F5344CB8AC3E}">
        <p14:creationId xmlns:p14="http://schemas.microsoft.com/office/powerpoint/2010/main" val="13784978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id="{1DD18088-87A2-DC3B-96FA-CD52B12FB484}"/>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A3E9E282-5D19-FED7-92BD-6B56F7A4F78C}"/>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B36B63E9-435C-1166-8796-A37191E0198A}"/>
              </a:ext>
            </a:extLst>
          </p:cNvPr>
          <p:cNvSpPr>
            <a:spLocks noGrp="1"/>
          </p:cNvSpPr>
          <p:nvPr>
            <p:ph type="sldNum" sz="quarter" idx="12"/>
          </p:nvPr>
        </p:nvSpPr>
        <p:spPr/>
        <p:txBody>
          <a:bodyPr/>
          <a:lstStyle>
            <a:lvl1pPr>
              <a:defRPr/>
            </a:lvl1pPr>
          </a:lstStyle>
          <a:p>
            <a:fld id="{E48FE954-6FD3-4AE5-8497-B520D5EDCD3A}" type="slidenum">
              <a:rPr lang="zh-CN" altLang="en-US"/>
              <a:pPr/>
              <a:t>‹#›</a:t>
            </a:fld>
            <a:endParaRPr lang="zh-CN" altLang="en-US"/>
          </a:p>
        </p:txBody>
      </p:sp>
    </p:spTree>
    <p:extLst>
      <p:ext uri="{BB962C8B-B14F-4D97-AF65-F5344CB8AC3E}">
        <p14:creationId xmlns:p14="http://schemas.microsoft.com/office/powerpoint/2010/main" val="19494038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a:extLst>
              <a:ext uri="{FF2B5EF4-FFF2-40B4-BE49-F238E27FC236}">
                <a16:creationId xmlns:a16="http://schemas.microsoft.com/office/drawing/2014/main" id="{085691A8-DD1D-E992-66BF-DDFE5C322A96}"/>
              </a:ext>
            </a:extLst>
          </p:cNvPr>
          <p:cNvSpPr>
            <a:spLocks noGrp="1"/>
          </p:cNvSpPr>
          <p:nvPr>
            <p:ph type="dt" sz="half" idx="10"/>
          </p:nvPr>
        </p:nvSpPr>
        <p:spPr/>
        <p:txBody>
          <a:bodyPr/>
          <a:lstStyle>
            <a:lvl1pPr>
              <a:defRPr/>
            </a:lvl1pPr>
          </a:lstStyle>
          <a:p>
            <a:endParaRPr lang="zh-CN" altLang="en-US"/>
          </a:p>
        </p:txBody>
      </p:sp>
      <p:sp>
        <p:nvSpPr>
          <p:cNvPr id="6" name="页脚占位符 5">
            <a:extLst>
              <a:ext uri="{FF2B5EF4-FFF2-40B4-BE49-F238E27FC236}">
                <a16:creationId xmlns:a16="http://schemas.microsoft.com/office/drawing/2014/main" id="{4F55F7B0-577C-49FB-7147-1664FDC1431E}"/>
              </a:ext>
            </a:extLst>
          </p:cNvPr>
          <p:cNvSpPr>
            <a:spLocks noGrp="1"/>
          </p:cNvSpPr>
          <p:nvPr>
            <p:ph type="ftr" sz="quarter" idx="11"/>
          </p:nvPr>
        </p:nvSpPr>
        <p:spPr/>
        <p:txBody>
          <a:bodyPr/>
          <a:lstStyle>
            <a:lvl1pPr>
              <a:defRPr/>
            </a:lvl1pPr>
          </a:lstStyle>
          <a:p>
            <a:endParaRPr lang="zh-CN" altLang="en-US"/>
          </a:p>
        </p:txBody>
      </p:sp>
      <p:sp>
        <p:nvSpPr>
          <p:cNvPr id="7" name="灯片编号占位符 6">
            <a:extLst>
              <a:ext uri="{FF2B5EF4-FFF2-40B4-BE49-F238E27FC236}">
                <a16:creationId xmlns:a16="http://schemas.microsoft.com/office/drawing/2014/main" id="{E4A66127-646E-61FB-72ED-D309F40E5EDC}"/>
              </a:ext>
            </a:extLst>
          </p:cNvPr>
          <p:cNvSpPr>
            <a:spLocks noGrp="1"/>
          </p:cNvSpPr>
          <p:nvPr>
            <p:ph type="sldNum" sz="quarter" idx="12"/>
          </p:nvPr>
        </p:nvSpPr>
        <p:spPr/>
        <p:txBody>
          <a:bodyPr/>
          <a:lstStyle>
            <a:lvl1pPr>
              <a:defRPr/>
            </a:lvl1pPr>
          </a:lstStyle>
          <a:p>
            <a:fld id="{49699F9B-890C-4D22-A292-B9154D10D9A3}" type="slidenum">
              <a:rPr lang="zh-CN" altLang="en-US"/>
              <a:pPr/>
              <a:t>‹#›</a:t>
            </a:fld>
            <a:endParaRPr lang="zh-CN" altLang="en-US"/>
          </a:p>
        </p:txBody>
      </p:sp>
    </p:spTree>
    <p:extLst>
      <p:ext uri="{BB962C8B-B14F-4D97-AF65-F5344CB8AC3E}">
        <p14:creationId xmlns:p14="http://schemas.microsoft.com/office/powerpoint/2010/main" val="20178084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a:extLst>
              <a:ext uri="{FF2B5EF4-FFF2-40B4-BE49-F238E27FC236}">
                <a16:creationId xmlns:a16="http://schemas.microsoft.com/office/drawing/2014/main" id="{527206DD-E82E-866A-4FF9-2E1C3AE771D6}"/>
              </a:ext>
            </a:extLst>
          </p:cNvPr>
          <p:cNvSpPr>
            <a:spLocks noGrp="1"/>
          </p:cNvSpPr>
          <p:nvPr>
            <p:ph type="dt" sz="half" idx="10"/>
          </p:nvPr>
        </p:nvSpPr>
        <p:spPr/>
        <p:txBody>
          <a:bodyPr/>
          <a:lstStyle>
            <a:lvl1pPr>
              <a:defRPr/>
            </a:lvl1pPr>
          </a:lstStyle>
          <a:p>
            <a:endParaRPr lang="zh-CN" altLang="en-US"/>
          </a:p>
        </p:txBody>
      </p:sp>
      <p:sp>
        <p:nvSpPr>
          <p:cNvPr id="8" name="页脚占位符 7">
            <a:extLst>
              <a:ext uri="{FF2B5EF4-FFF2-40B4-BE49-F238E27FC236}">
                <a16:creationId xmlns:a16="http://schemas.microsoft.com/office/drawing/2014/main" id="{0ACA6812-8B36-197D-28BA-EC77D7250A3E}"/>
              </a:ext>
            </a:extLst>
          </p:cNvPr>
          <p:cNvSpPr>
            <a:spLocks noGrp="1"/>
          </p:cNvSpPr>
          <p:nvPr>
            <p:ph type="ftr" sz="quarter" idx="11"/>
          </p:nvPr>
        </p:nvSpPr>
        <p:spPr/>
        <p:txBody>
          <a:bodyPr/>
          <a:lstStyle>
            <a:lvl1pPr>
              <a:defRPr/>
            </a:lvl1pPr>
          </a:lstStyle>
          <a:p>
            <a:endParaRPr lang="zh-CN" altLang="en-US"/>
          </a:p>
        </p:txBody>
      </p:sp>
      <p:sp>
        <p:nvSpPr>
          <p:cNvPr id="9" name="灯片编号占位符 8">
            <a:extLst>
              <a:ext uri="{FF2B5EF4-FFF2-40B4-BE49-F238E27FC236}">
                <a16:creationId xmlns:a16="http://schemas.microsoft.com/office/drawing/2014/main" id="{7A90DEF7-636D-571D-5684-DB2BAB8D0B41}"/>
              </a:ext>
            </a:extLst>
          </p:cNvPr>
          <p:cNvSpPr>
            <a:spLocks noGrp="1"/>
          </p:cNvSpPr>
          <p:nvPr>
            <p:ph type="sldNum" sz="quarter" idx="12"/>
          </p:nvPr>
        </p:nvSpPr>
        <p:spPr/>
        <p:txBody>
          <a:bodyPr/>
          <a:lstStyle>
            <a:lvl1pPr>
              <a:defRPr/>
            </a:lvl1pPr>
          </a:lstStyle>
          <a:p>
            <a:fld id="{886DE736-D765-428E-8479-C7F9018B93B6}" type="slidenum">
              <a:rPr lang="zh-CN" altLang="en-US"/>
              <a:pPr/>
              <a:t>‹#›</a:t>
            </a:fld>
            <a:endParaRPr lang="zh-CN" altLang="en-US"/>
          </a:p>
        </p:txBody>
      </p:sp>
    </p:spTree>
    <p:extLst>
      <p:ext uri="{BB962C8B-B14F-4D97-AF65-F5344CB8AC3E}">
        <p14:creationId xmlns:p14="http://schemas.microsoft.com/office/powerpoint/2010/main" val="6311450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a:extLst>
              <a:ext uri="{FF2B5EF4-FFF2-40B4-BE49-F238E27FC236}">
                <a16:creationId xmlns:a16="http://schemas.microsoft.com/office/drawing/2014/main" id="{080529BB-F407-83F4-7B0F-6678F97E3BB5}"/>
              </a:ext>
            </a:extLst>
          </p:cNvPr>
          <p:cNvSpPr>
            <a:spLocks noGrp="1"/>
          </p:cNvSpPr>
          <p:nvPr>
            <p:ph type="dt" sz="half" idx="10"/>
          </p:nvPr>
        </p:nvSpPr>
        <p:spPr/>
        <p:txBody>
          <a:bodyPr/>
          <a:lstStyle>
            <a:lvl1pPr>
              <a:defRPr/>
            </a:lvl1pPr>
          </a:lstStyle>
          <a:p>
            <a:endParaRPr lang="zh-CN" altLang="en-US"/>
          </a:p>
        </p:txBody>
      </p:sp>
      <p:sp>
        <p:nvSpPr>
          <p:cNvPr id="4" name="页脚占位符 3">
            <a:extLst>
              <a:ext uri="{FF2B5EF4-FFF2-40B4-BE49-F238E27FC236}">
                <a16:creationId xmlns:a16="http://schemas.microsoft.com/office/drawing/2014/main" id="{4EB644AD-A83D-A7E3-043F-DC458C86A20A}"/>
              </a:ext>
            </a:extLst>
          </p:cNvPr>
          <p:cNvSpPr>
            <a:spLocks noGrp="1"/>
          </p:cNvSpPr>
          <p:nvPr>
            <p:ph type="ftr" sz="quarter" idx="11"/>
          </p:nvPr>
        </p:nvSpPr>
        <p:spPr/>
        <p:txBody>
          <a:bodyPr/>
          <a:lstStyle>
            <a:lvl1pPr>
              <a:defRPr/>
            </a:lvl1pPr>
          </a:lstStyle>
          <a:p>
            <a:endParaRPr lang="zh-CN" altLang="en-US"/>
          </a:p>
        </p:txBody>
      </p:sp>
      <p:sp>
        <p:nvSpPr>
          <p:cNvPr id="5" name="灯片编号占位符 4">
            <a:extLst>
              <a:ext uri="{FF2B5EF4-FFF2-40B4-BE49-F238E27FC236}">
                <a16:creationId xmlns:a16="http://schemas.microsoft.com/office/drawing/2014/main" id="{77D37F2B-0EB2-0C56-EDE9-30190316A741}"/>
              </a:ext>
            </a:extLst>
          </p:cNvPr>
          <p:cNvSpPr>
            <a:spLocks noGrp="1"/>
          </p:cNvSpPr>
          <p:nvPr>
            <p:ph type="sldNum" sz="quarter" idx="12"/>
          </p:nvPr>
        </p:nvSpPr>
        <p:spPr/>
        <p:txBody>
          <a:bodyPr/>
          <a:lstStyle>
            <a:lvl1pPr>
              <a:defRPr/>
            </a:lvl1pPr>
          </a:lstStyle>
          <a:p>
            <a:fld id="{21E6DDBA-7123-47C1-919D-1678E5947F5C}" type="slidenum">
              <a:rPr lang="zh-CN" altLang="en-US"/>
              <a:pPr/>
              <a:t>‹#›</a:t>
            </a:fld>
            <a:endParaRPr lang="zh-CN" altLang="en-US"/>
          </a:p>
        </p:txBody>
      </p:sp>
    </p:spTree>
    <p:extLst>
      <p:ext uri="{BB962C8B-B14F-4D97-AF65-F5344CB8AC3E}">
        <p14:creationId xmlns:p14="http://schemas.microsoft.com/office/powerpoint/2010/main" val="32145285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a:extLst>
              <a:ext uri="{FF2B5EF4-FFF2-40B4-BE49-F238E27FC236}">
                <a16:creationId xmlns:a16="http://schemas.microsoft.com/office/drawing/2014/main" id="{AE0EB25E-AF75-30CB-6184-F06D0070DF92}"/>
              </a:ext>
            </a:extLst>
          </p:cNvPr>
          <p:cNvSpPr>
            <a:spLocks noGrp="1"/>
          </p:cNvSpPr>
          <p:nvPr>
            <p:ph type="dt" sz="half" idx="10"/>
          </p:nvPr>
        </p:nvSpPr>
        <p:spPr>
          <a:ln/>
        </p:spPr>
        <p:txBody>
          <a:bodyPr/>
          <a:lstStyle>
            <a:lvl1pPr>
              <a:defRPr/>
            </a:lvl1pPr>
          </a:lstStyle>
          <a:p>
            <a:fld id="{BB962C8B-B14F-4D97-AF65-F5344CB8AC3E}" type="datetime1">
              <a:rPr lang="zh-CN" altLang="en-US"/>
              <a:pPr/>
              <a:t>2025/10/24</a:t>
            </a:fld>
            <a:endParaRPr lang="zh-CN" altLang="en-US"/>
          </a:p>
        </p:txBody>
      </p:sp>
      <p:sp>
        <p:nvSpPr>
          <p:cNvPr id="3" name="页脚占位符 1028">
            <a:extLst>
              <a:ext uri="{FF2B5EF4-FFF2-40B4-BE49-F238E27FC236}">
                <a16:creationId xmlns:a16="http://schemas.microsoft.com/office/drawing/2014/main" id="{9116A65F-2ED2-D260-75D4-41C104A4A890}"/>
              </a:ext>
            </a:extLst>
          </p:cNvPr>
          <p:cNvSpPr>
            <a:spLocks noGrp="1"/>
          </p:cNvSpPr>
          <p:nvPr>
            <p:ph type="ftr" sz="quarter" idx="11"/>
          </p:nvPr>
        </p:nvSpPr>
        <p:spPr>
          <a:ln/>
        </p:spPr>
        <p:txBody>
          <a:bodyPr/>
          <a:lstStyle>
            <a:lvl1pPr>
              <a:defRPr/>
            </a:lvl1pPr>
          </a:lstStyle>
          <a:p>
            <a:endParaRPr lang="zh-CN" altLang="en-US"/>
          </a:p>
        </p:txBody>
      </p:sp>
      <p:sp>
        <p:nvSpPr>
          <p:cNvPr id="4" name="灯片编号占位符 1029">
            <a:extLst>
              <a:ext uri="{FF2B5EF4-FFF2-40B4-BE49-F238E27FC236}">
                <a16:creationId xmlns:a16="http://schemas.microsoft.com/office/drawing/2014/main" id="{6A91D329-5867-4A80-D5C6-14A175AD1E05}"/>
              </a:ext>
            </a:extLst>
          </p:cNvPr>
          <p:cNvSpPr>
            <a:spLocks noGrp="1"/>
          </p:cNvSpPr>
          <p:nvPr>
            <p:ph type="sldNum" sz="quarter" idx="12"/>
          </p:nvPr>
        </p:nvSpPr>
        <p:spPr>
          <a:ln/>
        </p:spPr>
        <p:txBody>
          <a:bodyPr/>
          <a:lstStyle>
            <a:lvl1pPr>
              <a:defRPr/>
            </a:lvl1pPr>
          </a:lstStyle>
          <a:p>
            <a:fld id="{1C8A5A14-B0E0-4F69-9295-42CD4316C13F}" type="slidenum">
              <a:rPr lang="zh-CN" altLang="en-US"/>
              <a:pPr/>
              <a:t>‹#›</a:t>
            </a:fld>
            <a:endParaRPr lang="zh-CN" altLang="en-US"/>
          </a:p>
        </p:txBody>
      </p:sp>
    </p:spTree>
    <p:extLst>
      <p:ext uri="{BB962C8B-B14F-4D97-AF65-F5344CB8AC3E}">
        <p14:creationId xmlns:p14="http://schemas.microsoft.com/office/powerpoint/2010/main" val="18573232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a:extLst>
              <a:ext uri="{FF2B5EF4-FFF2-40B4-BE49-F238E27FC236}">
                <a16:creationId xmlns:a16="http://schemas.microsoft.com/office/drawing/2014/main" id="{DB8D26A7-0EB6-8A76-20E0-1A3E1ED81C8F}"/>
              </a:ext>
            </a:extLst>
          </p:cNvPr>
          <p:cNvSpPr>
            <a:spLocks noGrp="1"/>
          </p:cNvSpPr>
          <p:nvPr>
            <p:ph type="dt" sz="half" idx="10"/>
          </p:nvPr>
        </p:nvSpPr>
        <p:spPr/>
        <p:txBody>
          <a:bodyPr/>
          <a:lstStyle>
            <a:lvl1pPr>
              <a:defRPr/>
            </a:lvl1pPr>
          </a:lstStyle>
          <a:p>
            <a:endParaRPr lang="zh-CN" altLang="en-US"/>
          </a:p>
        </p:txBody>
      </p:sp>
      <p:sp>
        <p:nvSpPr>
          <p:cNvPr id="6" name="页脚占位符 5">
            <a:extLst>
              <a:ext uri="{FF2B5EF4-FFF2-40B4-BE49-F238E27FC236}">
                <a16:creationId xmlns:a16="http://schemas.microsoft.com/office/drawing/2014/main" id="{048F6216-9C3F-AC4A-48D4-0CB3460CCD0F}"/>
              </a:ext>
            </a:extLst>
          </p:cNvPr>
          <p:cNvSpPr>
            <a:spLocks noGrp="1"/>
          </p:cNvSpPr>
          <p:nvPr>
            <p:ph type="ftr" sz="quarter" idx="11"/>
          </p:nvPr>
        </p:nvSpPr>
        <p:spPr/>
        <p:txBody>
          <a:bodyPr/>
          <a:lstStyle>
            <a:lvl1pPr>
              <a:defRPr/>
            </a:lvl1pPr>
          </a:lstStyle>
          <a:p>
            <a:endParaRPr lang="zh-CN" altLang="en-US"/>
          </a:p>
        </p:txBody>
      </p:sp>
      <p:sp>
        <p:nvSpPr>
          <p:cNvPr id="7" name="灯片编号占位符 6">
            <a:extLst>
              <a:ext uri="{FF2B5EF4-FFF2-40B4-BE49-F238E27FC236}">
                <a16:creationId xmlns:a16="http://schemas.microsoft.com/office/drawing/2014/main" id="{A8EB100F-4760-F409-9B35-4C04DE710188}"/>
              </a:ext>
            </a:extLst>
          </p:cNvPr>
          <p:cNvSpPr>
            <a:spLocks noGrp="1"/>
          </p:cNvSpPr>
          <p:nvPr>
            <p:ph type="sldNum" sz="quarter" idx="12"/>
          </p:nvPr>
        </p:nvSpPr>
        <p:spPr/>
        <p:txBody>
          <a:bodyPr/>
          <a:lstStyle>
            <a:lvl1pPr>
              <a:defRPr/>
            </a:lvl1pPr>
          </a:lstStyle>
          <a:p>
            <a:fld id="{FA641CC5-8F08-45B9-B3F0-33B5612AF03C}" type="slidenum">
              <a:rPr lang="zh-CN" altLang="en-US"/>
              <a:pPr/>
              <a:t>‹#›</a:t>
            </a:fld>
            <a:endParaRPr lang="zh-CN" altLang="en-US"/>
          </a:p>
        </p:txBody>
      </p:sp>
    </p:spTree>
    <p:extLst>
      <p:ext uri="{BB962C8B-B14F-4D97-AF65-F5344CB8AC3E}">
        <p14:creationId xmlns:p14="http://schemas.microsoft.com/office/powerpoint/2010/main" val="22235698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4">
            <a:extLst>
              <a:ext uri="{FF2B5EF4-FFF2-40B4-BE49-F238E27FC236}">
                <a16:creationId xmlns:a16="http://schemas.microsoft.com/office/drawing/2014/main" id="{34EF5166-4207-34FB-067E-B9CD9FA1CE2A}"/>
              </a:ext>
            </a:extLst>
          </p:cNvPr>
          <p:cNvSpPr>
            <a:spLocks noGrp="1"/>
          </p:cNvSpPr>
          <p:nvPr>
            <p:ph type="dt" sz="half" idx="10"/>
          </p:nvPr>
        </p:nvSpPr>
        <p:spPr/>
        <p:txBody>
          <a:bodyPr/>
          <a:lstStyle>
            <a:lvl1pPr>
              <a:defRPr/>
            </a:lvl1pPr>
          </a:lstStyle>
          <a:p>
            <a:endParaRPr lang="zh-CN" altLang="en-US"/>
          </a:p>
        </p:txBody>
      </p:sp>
      <p:sp>
        <p:nvSpPr>
          <p:cNvPr id="6" name="页脚占位符 5">
            <a:extLst>
              <a:ext uri="{FF2B5EF4-FFF2-40B4-BE49-F238E27FC236}">
                <a16:creationId xmlns:a16="http://schemas.microsoft.com/office/drawing/2014/main" id="{0526F230-3D38-CE18-BE75-15107B693955}"/>
              </a:ext>
            </a:extLst>
          </p:cNvPr>
          <p:cNvSpPr>
            <a:spLocks noGrp="1"/>
          </p:cNvSpPr>
          <p:nvPr>
            <p:ph type="ftr" sz="quarter" idx="11"/>
          </p:nvPr>
        </p:nvSpPr>
        <p:spPr/>
        <p:txBody>
          <a:bodyPr/>
          <a:lstStyle>
            <a:lvl1pPr>
              <a:defRPr/>
            </a:lvl1pPr>
          </a:lstStyle>
          <a:p>
            <a:endParaRPr lang="zh-CN" altLang="en-US"/>
          </a:p>
        </p:txBody>
      </p:sp>
      <p:sp>
        <p:nvSpPr>
          <p:cNvPr id="7" name="灯片编号占位符 6">
            <a:extLst>
              <a:ext uri="{FF2B5EF4-FFF2-40B4-BE49-F238E27FC236}">
                <a16:creationId xmlns:a16="http://schemas.microsoft.com/office/drawing/2014/main" id="{B6E9FF2A-0BCB-F2F7-8F48-E32BBFA8BCF9}"/>
              </a:ext>
            </a:extLst>
          </p:cNvPr>
          <p:cNvSpPr>
            <a:spLocks noGrp="1"/>
          </p:cNvSpPr>
          <p:nvPr>
            <p:ph type="sldNum" sz="quarter" idx="12"/>
          </p:nvPr>
        </p:nvSpPr>
        <p:spPr/>
        <p:txBody>
          <a:bodyPr/>
          <a:lstStyle>
            <a:lvl1pPr>
              <a:defRPr/>
            </a:lvl1pPr>
          </a:lstStyle>
          <a:p>
            <a:fld id="{FE8BF15A-5AD9-495E-AB0D-6FB478085F1E}" type="slidenum">
              <a:rPr lang="zh-CN" altLang="en-US"/>
              <a:pPr/>
              <a:t>‹#›</a:t>
            </a:fld>
            <a:endParaRPr lang="zh-CN" altLang="en-US"/>
          </a:p>
        </p:txBody>
      </p:sp>
    </p:spTree>
    <p:extLst>
      <p:ext uri="{BB962C8B-B14F-4D97-AF65-F5344CB8AC3E}">
        <p14:creationId xmlns:p14="http://schemas.microsoft.com/office/powerpoint/2010/main" val="7896850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E7ED98A9-C079-6EBD-07D3-8558638ED0FB}"/>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9B0C7FAE-EB2E-2D21-5FB2-5ABA3F603CB7}"/>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3112271A-658C-D968-D9B9-3C8D0B3F7C10}"/>
              </a:ext>
            </a:extLst>
          </p:cNvPr>
          <p:cNvSpPr>
            <a:spLocks noGrp="1"/>
          </p:cNvSpPr>
          <p:nvPr>
            <p:ph type="sldNum" sz="quarter" idx="12"/>
          </p:nvPr>
        </p:nvSpPr>
        <p:spPr/>
        <p:txBody>
          <a:bodyPr/>
          <a:lstStyle>
            <a:lvl1pPr>
              <a:defRPr/>
            </a:lvl1pPr>
          </a:lstStyle>
          <a:p>
            <a:fld id="{BBB3A1FE-6B2D-4C32-AE7A-130363DBB154}" type="slidenum">
              <a:rPr lang="zh-CN" altLang="en-US"/>
              <a:pPr/>
              <a:t>‹#›</a:t>
            </a:fld>
            <a:endParaRPr lang="zh-CN" altLang="en-US"/>
          </a:p>
        </p:txBody>
      </p:sp>
    </p:spTree>
    <p:extLst>
      <p:ext uri="{BB962C8B-B14F-4D97-AF65-F5344CB8AC3E}">
        <p14:creationId xmlns:p14="http://schemas.microsoft.com/office/powerpoint/2010/main" val="2071207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98834F59-2E3D-5FE8-4CE6-78A581CD9194}"/>
              </a:ext>
            </a:extLst>
          </p:cNvPr>
          <p:cNvSpPr>
            <a:spLocks noGrp="1"/>
          </p:cNvSpPr>
          <p:nvPr>
            <p:ph type="dt" sz="half" idx="10"/>
          </p:nvPr>
        </p:nvSpPr>
        <p:spPr/>
        <p:txBody>
          <a:bodyPr/>
          <a:lstStyle>
            <a:lvl1pPr>
              <a:defRPr/>
            </a:lvl1pPr>
          </a:lstStyle>
          <a:p>
            <a:endParaRPr lang="zh-CN" altLang="en-US"/>
          </a:p>
        </p:txBody>
      </p:sp>
      <p:sp>
        <p:nvSpPr>
          <p:cNvPr id="5" name="页脚占位符 4">
            <a:extLst>
              <a:ext uri="{FF2B5EF4-FFF2-40B4-BE49-F238E27FC236}">
                <a16:creationId xmlns:a16="http://schemas.microsoft.com/office/drawing/2014/main" id="{53567D67-5B66-ED5A-02EA-09C980F5BF1C}"/>
              </a:ext>
            </a:extLst>
          </p:cNvPr>
          <p:cNvSpPr>
            <a:spLocks noGrp="1"/>
          </p:cNvSpPr>
          <p:nvPr>
            <p:ph type="ftr" sz="quarter" idx="11"/>
          </p:nvPr>
        </p:nvSpPr>
        <p:spPr/>
        <p:txBody>
          <a:bodyPr/>
          <a:lstStyle>
            <a:lvl1pPr>
              <a:defRPr/>
            </a:lvl1pPr>
          </a:lstStyle>
          <a:p>
            <a:endParaRPr lang="zh-CN" altLang="en-US"/>
          </a:p>
        </p:txBody>
      </p:sp>
      <p:sp>
        <p:nvSpPr>
          <p:cNvPr id="6" name="灯片编号占位符 5">
            <a:extLst>
              <a:ext uri="{FF2B5EF4-FFF2-40B4-BE49-F238E27FC236}">
                <a16:creationId xmlns:a16="http://schemas.microsoft.com/office/drawing/2014/main" id="{D6F754A8-DC96-7585-F4C4-78BC16C22B43}"/>
              </a:ext>
            </a:extLst>
          </p:cNvPr>
          <p:cNvSpPr>
            <a:spLocks noGrp="1"/>
          </p:cNvSpPr>
          <p:nvPr>
            <p:ph type="sldNum" sz="quarter" idx="12"/>
          </p:nvPr>
        </p:nvSpPr>
        <p:spPr/>
        <p:txBody>
          <a:bodyPr/>
          <a:lstStyle>
            <a:lvl1pPr>
              <a:defRPr/>
            </a:lvl1pPr>
          </a:lstStyle>
          <a:p>
            <a:fld id="{D38289F4-B945-4BFC-B44E-DCC618665409}" type="slidenum">
              <a:rPr lang="zh-CN" altLang="en-US"/>
              <a:pPr/>
              <a:t>‹#›</a:t>
            </a:fld>
            <a:endParaRPr lang="zh-CN" altLang="en-US"/>
          </a:p>
        </p:txBody>
      </p:sp>
    </p:spTree>
    <p:extLst>
      <p:ext uri="{BB962C8B-B14F-4D97-AF65-F5344CB8AC3E}">
        <p14:creationId xmlns:p14="http://schemas.microsoft.com/office/powerpoint/2010/main" val="4249476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图表占位符 2"/>
          <p:cNvSpPr>
            <a:spLocks noGrp="1"/>
          </p:cNvSpPr>
          <p:nvPr>
            <p:ph type="chart" idx="1"/>
          </p:nvPr>
        </p:nvSpPr>
        <p:spPr/>
        <p:txBody>
          <a:bodyPr/>
          <a:lstStyle/>
          <a:p>
            <a:endParaRPr lang="zh-CN" altLang="en-US" noProof="1"/>
          </a:p>
        </p:txBody>
      </p:sp>
      <p:sp>
        <p:nvSpPr>
          <p:cNvPr id="4" name="日期占位符 1027">
            <a:extLst>
              <a:ext uri="{FF2B5EF4-FFF2-40B4-BE49-F238E27FC236}">
                <a16:creationId xmlns:a16="http://schemas.microsoft.com/office/drawing/2014/main" id="{B4E85F31-98CC-65B8-4313-14B541340480}"/>
              </a:ext>
            </a:extLst>
          </p:cNvPr>
          <p:cNvSpPr>
            <a:spLocks noGrp="1"/>
          </p:cNvSpPr>
          <p:nvPr>
            <p:ph type="dt" sz="half" idx="10"/>
          </p:nvPr>
        </p:nvSpPr>
        <p:spPr>
          <a:ln/>
        </p:spPr>
        <p:txBody>
          <a:bodyPr/>
          <a:lstStyle>
            <a:lvl1pPr>
              <a:defRPr/>
            </a:lvl1pPr>
          </a:lstStyle>
          <a:p>
            <a:fld id="{BB962C8B-B14F-4D97-AF65-F5344CB8AC3E}" type="datetime1">
              <a:rPr lang="zh-CN" altLang="en-US"/>
              <a:pPr/>
              <a:t>2025/10/24</a:t>
            </a:fld>
            <a:endParaRPr lang="zh-CN" altLang="en-US"/>
          </a:p>
        </p:txBody>
      </p:sp>
      <p:sp>
        <p:nvSpPr>
          <p:cNvPr id="5" name="页脚占位符 1028">
            <a:extLst>
              <a:ext uri="{FF2B5EF4-FFF2-40B4-BE49-F238E27FC236}">
                <a16:creationId xmlns:a16="http://schemas.microsoft.com/office/drawing/2014/main" id="{A83784F7-BC9D-8CB2-5F10-8F7F60A0A3D6}"/>
              </a:ext>
            </a:extLst>
          </p:cNvPr>
          <p:cNvSpPr>
            <a:spLocks noGrp="1"/>
          </p:cNvSpPr>
          <p:nvPr>
            <p:ph type="ftr" sz="quarter" idx="11"/>
          </p:nvPr>
        </p:nvSpPr>
        <p:spPr>
          <a:ln/>
        </p:spPr>
        <p:txBody>
          <a:bodyPr/>
          <a:lstStyle>
            <a:lvl1pPr>
              <a:defRPr/>
            </a:lvl1pPr>
          </a:lstStyle>
          <a:p>
            <a:endParaRPr lang="zh-CN" altLang="en-US"/>
          </a:p>
        </p:txBody>
      </p:sp>
      <p:sp>
        <p:nvSpPr>
          <p:cNvPr id="6" name="灯片编号占位符 1029">
            <a:extLst>
              <a:ext uri="{FF2B5EF4-FFF2-40B4-BE49-F238E27FC236}">
                <a16:creationId xmlns:a16="http://schemas.microsoft.com/office/drawing/2014/main" id="{9BE785F8-184D-6773-1FA3-7BD80B21C85D}"/>
              </a:ext>
            </a:extLst>
          </p:cNvPr>
          <p:cNvSpPr>
            <a:spLocks noGrp="1"/>
          </p:cNvSpPr>
          <p:nvPr>
            <p:ph type="sldNum" sz="quarter" idx="12"/>
          </p:nvPr>
        </p:nvSpPr>
        <p:spPr>
          <a:ln/>
        </p:spPr>
        <p:txBody>
          <a:bodyPr/>
          <a:lstStyle>
            <a:lvl1pPr>
              <a:defRPr/>
            </a:lvl1pPr>
          </a:lstStyle>
          <a:p>
            <a:fld id="{5FEF9509-234C-4C35-809C-9BAD344FAA16}" type="slidenum">
              <a:rPr lang="zh-CN" altLang="en-US"/>
              <a:pPr/>
              <a:t>‹#›</a:t>
            </a:fld>
            <a:endParaRPr lang="zh-CN" altLang="en-US"/>
          </a:p>
        </p:txBody>
      </p:sp>
    </p:spTree>
    <p:extLst>
      <p:ext uri="{BB962C8B-B14F-4D97-AF65-F5344CB8AC3E}">
        <p14:creationId xmlns:p14="http://schemas.microsoft.com/office/powerpoint/2010/main" val="24746397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5D9D52A-A679-5263-3A1F-CE9E09E49258}"/>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1192B402-1949-62C3-0DF6-758619CE6325}"/>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9E6F247F-61C7-2BCD-FB66-DF4B8FA07134}"/>
              </a:ext>
            </a:extLst>
          </p:cNvPr>
          <p:cNvSpPr>
            <a:spLocks noGrp="1"/>
          </p:cNvSpPr>
          <p:nvPr>
            <p:ph type="sldNum" sz="quarter" idx="12"/>
          </p:nvPr>
        </p:nvSpPr>
        <p:spPr/>
        <p:txBody>
          <a:bodyPr/>
          <a:lstStyle>
            <a:lvl1pPr>
              <a:defRPr/>
            </a:lvl1pPr>
          </a:lstStyle>
          <a:p>
            <a:pPr>
              <a:defRPr/>
            </a:pPr>
            <a:fld id="{974F344B-CA56-4C96-942C-2224C088BBEE}" type="slidenum">
              <a:rPr lang="en-US" altLang="zh-CN"/>
              <a:pPr>
                <a:defRPr/>
              </a:pPr>
              <a:t>‹#›</a:t>
            </a:fld>
            <a:endParaRPr lang="en-US" altLang="zh-CN"/>
          </a:p>
        </p:txBody>
      </p:sp>
    </p:spTree>
    <p:extLst>
      <p:ext uri="{BB962C8B-B14F-4D97-AF65-F5344CB8AC3E}">
        <p14:creationId xmlns:p14="http://schemas.microsoft.com/office/powerpoint/2010/main" val="39620649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5286175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314C484-5AEB-18BA-AD37-27B65695B50E}"/>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8814AD6C-058E-0E50-A440-7D9E8913D62C}"/>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6441498C-EDE9-5F0E-8B1D-76CB1CDDBE8E}"/>
              </a:ext>
            </a:extLst>
          </p:cNvPr>
          <p:cNvSpPr>
            <a:spLocks noGrp="1"/>
          </p:cNvSpPr>
          <p:nvPr>
            <p:ph type="sldNum" sz="quarter" idx="12"/>
          </p:nvPr>
        </p:nvSpPr>
        <p:spPr/>
        <p:txBody>
          <a:bodyPr/>
          <a:lstStyle>
            <a:lvl1pPr>
              <a:defRPr/>
            </a:lvl1pPr>
          </a:lstStyle>
          <a:p>
            <a:pPr>
              <a:defRPr/>
            </a:pPr>
            <a:fld id="{B28254D2-0C9C-42F0-B50D-E7F3D4B80A31}" type="slidenum">
              <a:rPr lang="en-US" altLang="zh-CN"/>
              <a:pPr>
                <a:defRPr/>
              </a:pPr>
              <a:t>‹#›</a:t>
            </a:fld>
            <a:endParaRPr lang="en-US" altLang="zh-CN"/>
          </a:p>
        </p:txBody>
      </p:sp>
    </p:spTree>
    <p:extLst>
      <p:ext uri="{BB962C8B-B14F-4D97-AF65-F5344CB8AC3E}">
        <p14:creationId xmlns:p14="http://schemas.microsoft.com/office/powerpoint/2010/main" val="3601870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111CE8F-8EC7-BFD0-28DE-D70D15B00BE2}"/>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4236B490-EBC6-D11C-38C5-5297F661FB0D}"/>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C4B27753-72F8-7963-52DA-C0EAD60F8E54}"/>
              </a:ext>
            </a:extLst>
          </p:cNvPr>
          <p:cNvSpPr>
            <a:spLocks noGrp="1"/>
          </p:cNvSpPr>
          <p:nvPr>
            <p:ph type="sldNum" sz="quarter" idx="12"/>
          </p:nvPr>
        </p:nvSpPr>
        <p:spPr/>
        <p:txBody>
          <a:bodyPr/>
          <a:lstStyle>
            <a:lvl1pPr>
              <a:defRPr/>
            </a:lvl1pPr>
          </a:lstStyle>
          <a:p>
            <a:pPr>
              <a:defRPr/>
            </a:pPr>
            <a:fld id="{0E6FE6C0-8829-4D62-9984-1D990801E086}" type="slidenum">
              <a:rPr lang="en-US" altLang="zh-CN"/>
              <a:pPr>
                <a:defRPr/>
              </a:pPr>
              <a:t>‹#›</a:t>
            </a:fld>
            <a:endParaRPr lang="en-US" altLang="zh-CN"/>
          </a:p>
        </p:txBody>
      </p:sp>
    </p:spTree>
    <p:extLst>
      <p:ext uri="{BB962C8B-B14F-4D97-AF65-F5344CB8AC3E}">
        <p14:creationId xmlns:p14="http://schemas.microsoft.com/office/powerpoint/2010/main" val="7303794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423BAF8-DA3C-D7ED-C55F-0CB50CE10512}"/>
              </a:ext>
            </a:extLst>
          </p:cNvPr>
          <p:cNvSpPr>
            <a:spLocks noGrp="1"/>
          </p:cNvSpPr>
          <p:nvPr>
            <p:ph type="dt" sz="half" idx="10"/>
          </p:nvPr>
        </p:nvSpPr>
        <p:spPr/>
        <p:txBody>
          <a:bodyPr/>
          <a:lstStyle>
            <a:lvl1pPr>
              <a:defRPr/>
            </a:lvl1pPr>
          </a:lstStyle>
          <a:p>
            <a:pPr>
              <a:defRPr/>
            </a:pPr>
            <a:endParaRPr lang="en-US" altLang="zh-CN"/>
          </a:p>
        </p:txBody>
      </p:sp>
      <p:sp>
        <p:nvSpPr>
          <p:cNvPr id="8" name="页脚占位符 7">
            <a:extLst>
              <a:ext uri="{FF2B5EF4-FFF2-40B4-BE49-F238E27FC236}">
                <a16:creationId xmlns:a16="http://schemas.microsoft.com/office/drawing/2014/main" id="{80592316-A11F-32D8-9ABD-C988E55E44F1}"/>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8">
            <a:extLst>
              <a:ext uri="{FF2B5EF4-FFF2-40B4-BE49-F238E27FC236}">
                <a16:creationId xmlns:a16="http://schemas.microsoft.com/office/drawing/2014/main" id="{E30BF12E-A582-A6EE-0371-B074DD3031EA}"/>
              </a:ext>
            </a:extLst>
          </p:cNvPr>
          <p:cNvSpPr>
            <a:spLocks noGrp="1"/>
          </p:cNvSpPr>
          <p:nvPr>
            <p:ph type="sldNum" sz="quarter" idx="12"/>
          </p:nvPr>
        </p:nvSpPr>
        <p:spPr/>
        <p:txBody>
          <a:bodyPr/>
          <a:lstStyle>
            <a:lvl1pPr>
              <a:defRPr/>
            </a:lvl1pPr>
          </a:lstStyle>
          <a:p>
            <a:pPr>
              <a:defRPr/>
            </a:pPr>
            <a:fld id="{9B5D7E88-D346-47F4-9B43-38109D83D953}" type="slidenum">
              <a:rPr lang="en-US" altLang="zh-CN"/>
              <a:pPr>
                <a:defRPr/>
              </a:pPr>
              <a:t>‹#›</a:t>
            </a:fld>
            <a:endParaRPr lang="en-US" altLang="zh-CN"/>
          </a:p>
        </p:txBody>
      </p:sp>
    </p:spTree>
    <p:extLst>
      <p:ext uri="{BB962C8B-B14F-4D97-AF65-F5344CB8AC3E}">
        <p14:creationId xmlns:p14="http://schemas.microsoft.com/office/powerpoint/2010/main" val="7198803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AE20F0D-E40E-62A3-47C1-FBE8AF720746}"/>
              </a:ext>
            </a:extLst>
          </p:cNvPr>
          <p:cNvSpPr>
            <a:spLocks noGrp="1"/>
          </p:cNvSpPr>
          <p:nvPr>
            <p:ph type="dt" sz="half" idx="10"/>
          </p:nvPr>
        </p:nvSpPr>
        <p:spPr/>
        <p:txBody>
          <a:bodyPr/>
          <a:lstStyle>
            <a:lvl1pPr>
              <a:defRPr/>
            </a:lvl1pPr>
          </a:lstStyle>
          <a:p>
            <a:pPr>
              <a:defRPr/>
            </a:pPr>
            <a:endParaRPr lang="en-US" altLang="zh-CN"/>
          </a:p>
        </p:txBody>
      </p:sp>
      <p:sp>
        <p:nvSpPr>
          <p:cNvPr id="4" name="页脚占位符 3">
            <a:extLst>
              <a:ext uri="{FF2B5EF4-FFF2-40B4-BE49-F238E27FC236}">
                <a16:creationId xmlns:a16="http://schemas.microsoft.com/office/drawing/2014/main" id="{20A8EC99-8E5E-684D-2BA4-CDF7DEC962CD}"/>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4">
            <a:extLst>
              <a:ext uri="{FF2B5EF4-FFF2-40B4-BE49-F238E27FC236}">
                <a16:creationId xmlns:a16="http://schemas.microsoft.com/office/drawing/2014/main" id="{E2C62FEB-8DE0-D72D-2D6E-EFD8FAAADD9C}"/>
              </a:ext>
            </a:extLst>
          </p:cNvPr>
          <p:cNvSpPr>
            <a:spLocks noGrp="1"/>
          </p:cNvSpPr>
          <p:nvPr>
            <p:ph type="sldNum" sz="quarter" idx="12"/>
          </p:nvPr>
        </p:nvSpPr>
        <p:spPr/>
        <p:txBody>
          <a:bodyPr/>
          <a:lstStyle>
            <a:lvl1pPr>
              <a:defRPr/>
            </a:lvl1pPr>
          </a:lstStyle>
          <a:p>
            <a:pPr>
              <a:defRPr/>
            </a:pPr>
            <a:fld id="{A61D85EF-9953-444B-9E64-AB3AD7F7C65F}" type="slidenum">
              <a:rPr lang="en-US" altLang="zh-CN"/>
              <a:pPr>
                <a:defRPr/>
              </a:pPr>
              <a:t>‹#›</a:t>
            </a:fld>
            <a:endParaRPr lang="en-US" altLang="zh-CN"/>
          </a:p>
        </p:txBody>
      </p:sp>
    </p:spTree>
    <p:extLst>
      <p:ext uri="{BB962C8B-B14F-4D97-AF65-F5344CB8AC3E}">
        <p14:creationId xmlns:p14="http://schemas.microsoft.com/office/powerpoint/2010/main" val="21891490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EC797EC-F016-11C9-EF65-FE1A831189A8}"/>
              </a:ext>
            </a:extLst>
          </p:cNvPr>
          <p:cNvSpPr>
            <a:spLocks noGrp="1"/>
          </p:cNvSpPr>
          <p:nvPr>
            <p:ph type="dt" sz="half" idx="10"/>
          </p:nvPr>
        </p:nvSpPr>
        <p:spPr/>
        <p:txBody>
          <a:bodyPr/>
          <a:lstStyle>
            <a:lvl1pPr>
              <a:defRPr/>
            </a:lvl1pPr>
          </a:lstStyle>
          <a:p>
            <a:pPr>
              <a:defRPr/>
            </a:pPr>
            <a:endParaRPr lang="en-US" altLang="zh-CN"/>
          </a:p>
        </p:txBody>
      </p:sp>
      <p:sp>
        <p:nvSpPr>
          <p:cNvPr id="3" name="页脚占位符 2">
            <a:extLst>
              <a:ext uri="{FF2B5EF4-FFF2-40B4-BE49-F238E27FC236}">
                <a16:creationId xmlns:a16="http://schemas.microsoft.com/office/drawing/2014/main" id="{96080956-C534-16BD-D688-96321170696F}"/>
              </a:ext>
            </a:extLst>
          </p:cNvPr>
          <p:cNvSpPr>
            <a:spLocks noGrp="1"/>
          </p:cNvSpPr>
          <p:nvPr>
            <p:ph type="ftr" sz="quarter" idx="11"/>
          </p:nvPr>
        </p:nvSpPr>
        <p:spPr/>
        <p:txBody>
          <a:bodyPr/>
          <a:lstStyle>
            <a:lvl1pPr>
              <a:defRPr/>
            </a:lvl1pPr>
          </a:lstStyle>
          <a:p>
            <a:pPr>
              <a:defRPr/>
            </a:pPr>
            <a:endParaRPr lang="en-US" altLang="zh-CN"/>
          </a:p>
        </p:txBody>
      </p:sp>
      <p:sp>
        <p:nvSpPr>
          <p:cNvPr id="4" name="灯片编号占位符 3">
            <a:extLst>
              <a:ext uri="{FF2B5EF4-FFF2-40B4-BE49-F238E27FC236}">
                <a16:creationId xmlns:a16="http://schemas.microsoft.com/office/drawing/2014/main" id="{1E5D91F7-AAC9-5F7F-37FC-7A11C73507FD}"/>
              </a:ext>
            </a:extLst>
          </p:cNvPr>
          <p:cNvSpPr>
            <a:spLocks noGrp="1"/>
          </p:cNvSpPr>
          <p:nvPr>
            <p:ph type="sldNum" sz="quarter" idx="12"/>
          </p:nvPr>
        </p:nvSpPr>
        <p:spPr/>
        <p:txBody>
          <a:bodyPr/>
          <a:lstStyle>
            <a:lvl1pPr>
              <a:defRPr/>
            </a:lvl1pPr>
          </a:lstStyle>
          <a:p>
            <a:pPr>
              <a:defRPr/>
            </a:pPr>
            <a:fld id="{67708843-16F2-49DD-894C-8779FFA3DBCB}" type="slidenum">
              <a:rPr lang="en-US" altLang="zh-CN"/>
              <a:pPr>
                <a:defRPr/>
              </a:pPr>
              <a:t>‹#›</a:t>
            </a:fld>
            <a:endParaRPr lang="en-US" altLang="zh-CN"/>
          </a:p>
        </p:txBody>
      </p:sp>
    </p:spTree>
    <p:extLst>
      <p:ext uri="{BB962C8B-B14F-4D97-AF65-F5344CB8AC3E}">
        <p14:creationId xmlns:p14="http://schemas.microsoft.com/office/powerpoint/2010/main" val="32333745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88E95F9-EB44-B92F-7FF0-019615B86BAD}"/>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88C744E4-3514-81EF-1C82-0351BF0FE9DE}"/>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1C92C9B9-DEA3-12BC-8855-15C8C6984D24}"/>
              </a:ext>
            </a:extLst>
          </p:cNvPr>
          <p:cNvSpPr>
            <a:spLocks noGrp="1"/>
          </p:cNvSpPr>
          <p:nvPr>
            <p:ph type="sldNum" sz="quarter" idx="12"/>
          </p:nvPr>
        </p:nvSpPr>
        <p:spPr/>
        <p:txBody>
          <a:bodyPr/>
          <a:lstStyle>
            <a:lvl1pPr>
              <a:defRPr/>
            </a:lvl1pPr>
          </a:lstStyle>
          <a:p>
            <a:pPr>
              <a:defRPr/>
            </a:pPr>
            <a:fld id="{EF2F6F47-BA3B-4330-B8E7-D3579E355FD3}" type="slidenum">
              <a:rPr lang="en-US" altLang="zh-CN"/>
              <a:pPr>
                <a:defRPr/>
              </a:pPr>
              <a:t>‹#›</a:t>
            </a:fld>
            <a:endParaRPr lang="en-US" altLang="zh-CN"/>
          </a:p>
        </p:txBody>
      </p:sp>
    </p:spTree>
    <p:extLst>
      <p:ext uri="{BB962C8B-B14F-4D97-AF65-F5344CB8AC3E}">
        <p14:creationId xmlns:p14="http://schemas.microsoft.com/office/powerpoint/2010/main" val="29889299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9BD8C12-EADE-F0AA-B15A-51135573947D}"/>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D2F988D4-4218-CFD6-5C79-093360816BDB}"/>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2A084AA7-1ED5-092B-CC63-52EB306EFB6D}"/>
              </a:ext>
            </a:extLst>
          </p:cNvPr>
          <p:cNvSpPr>
            <a:spLocks noGrp="1"/>
          </p:cNvSpPr>
          <p:nvPr>
            <p:ph type="sldNum" sz="quarter" idx="12"/>
          </p:nvPr>
        </p:nvSpPr>
        <p:spPr/>
        <p:txBody>
          <a:bodyPr/>
          <a:lstStyle>
            <a:lvl1pPr>
              <a:defRPr/>
            </a:lvl1pPr>
          </a:lstStyle>
          <a:p>
            <a:pPr>
              <a:defRPr/>
            </a:pPr>
            <a:fld id="{3BD213EA-C9F5-4A76-82FE-0A031BEB8745}" type="slidenum">
              <a:rPr lang="en-US" altLang="zh-CN"/>
              <a:pPr>
                <a:defRPr/>
              </a:pPr>
              <a:t>‹#›</a:t>
            </a:fld>
            <a:endParaRPr lang="en-US" altLang="zh-CN"/>
          </a:p>
        </p:txBody>
      </p:sp>
    </p:spTree>
    <p:extLst>
      <p:ext uri="{BB962C8B-B14F-4D97-AF65-F5344CB8AC3E}">
        <p14:creationId xmlns:p14="http://schemas.microsoft.com/office/powerpoint/2010/main" val="1949637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2958259-DCD3-8142-419E-4DBF5428D029}"/>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0ECCFC72-CC98-905B-777C-2CA7766629C5}"/>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4B3C1067-5A91-B623-319B-54810881290C}"/>
              </a:ext>
            </a:extLst>
          </p:cNvPr>
          <p:cNvSpPr>
            <a:spLocks noGrp="1"/>
          </p:cNvSpPr>
          <p:nvPr>
            <p:ph type="sldNum" sz="quarter" idx="12"/>
          </p:nvPr>
        </p:nvSpPr>
        <p:spPr/>
        <p:txBody>
          <a:bodyPr/>
          <a:lstStyle>
            <a:lvl1pPr>
              <a:defRPr/>
            </a:lvl1pPr>
          </a:lstStyle>
          <a:p>
            <a:pPr>
              <a:defRPr/>
            </a:pPr>
            <a:fld id="{BF9F8B20-10BF-472E-A57C-D14037FA0120}" type="slidenum">
              <a:rPr lang="en-US" altLang="zh-CN"/>
              <a:pPr>
                <a:defRPr/>
              </a:pPr>
              <a:t>‹#›</a:t>
            </a:fld>
            <a:endParaRPr lang="en-US" altLang="zh-CN"/>
          </a:p>
        </p:txBody>
      </p:sp>
    </p:spTree>
    <p:extLst>
      <p:ext uri="{BB962C8B-B14F-4D97-AF65-F5344CB8AC3E}">
        <p14:creationId xmlns:p14="http://schemas.microsoft.com/office/powerpoint/2010/main" val="40279225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EB21C-6179-1190-4163-91FA2BFE41D2}"/>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2F930597-F3AC-6D78-2BAF-89AC9A8E5B12}"/>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75FE42A0-7761-5AF4-DD05-F72144FE91C8}"/>
              </a:ext>
            </a:extLst>
          </p:cNvPr>
          <p:cNvSpPr>
            <a:spLocks noGrp="1"/>
          </p:cNvSpPr>
          <p:nvPr>
            <p:ph type="sldNum" sz="quarter" idx="12"/>
          </p:nvPr>
        </p:nvSpPr>
        <p:spPr/>
        <p:txBody>
          <a:bodyPr/>
          <a:lstStyle>
            <a:lvl1pPr>
              <a:defRPr/>
            </a:lvl1pPr>
          </a:lstStyle>
          <a:p>
            <a:pPr>
              <a:defRPr/>
            </a:pPr>
            <a:fld id="{773999A4-36FD-4BE0-9EB6-171CB64DEC4C}" type="slidenum">
              <a:rPr lang="en-US" altLang="zh-CN"/>
              <a:pPr>
                <a:defRPr/>
              </a:pPr>
              <a:t>‹#›</a:t>
            </a:fld>
            <a:endParaRPr lang="en-US" altLang="zh-CN"/>
          </a:p>
        </p:txBody>
      </p:sp>
    </p:spTree>
    <p:extLst>
      <p:ext uri="{BB962C8B-B14F-4D97-AF65-F5344CB8AC3E}">
        <p14:creationId xmlns:p14="http://schemas.microsoft.com/office/powerpoint/2010/main" val="1021530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内容占位符 2"/>
          <p:cNvSpPr>
            <a:spLocks noGrp="1"/>
          </p:cNvSpPr>
          <p:nvPr>
            <p:ph sz="quarter" idx="1"/>
          </p:nvPr>
        </p:nvSpPr>
        <p:spPr>
          <a:xfrm>
            <a:off x="457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quarter" idx="2"/>
          </p:nvPr>
        </p:nvSpPr>
        <p:spPr>
          <a:xfrm>
            <a:off x="4648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half" idx="3"/>
          </p:nvPr>
        </p:nvSpPr>
        <p:spPr>
          <a:xfrm>
            <a:off x="457200" y="3938588"/>
            <a:ext cx="8229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日期占位符 5">
            <a:extLst>
              <a:ext uri="{FF2B5EF4-FFF2-40B4-BE49-F238E27FC236}">
                <a16:creationId xmlns:a16="http://schemas.microsoft.com/office/drawing/2014/main" id="{B482BD2C-E38C-0942-B83C-560B73B3B8EB}"/>
              </a:ext>
            </a:extLst>
          </p:cNvPr>
          <p:cNvSpPr>
            <a:spLocks noGrp="1"/>
          </p:cNvSpPr>
          <p:nvPr>
            <p:ph type="dt" sz="half" idx="10"/>
          </p:nvPr>
        </p:nvSpPr>
        <p:spPr/>
        <p:txBody>
          <a:bodyPr/>
          <a:lstStyle>
            <a:lvl1pPr>
              <a:defRPr/>
            </a:lvl1pPr>
          </a:lstStyle>
          <a:p>
            <a:pPr>
              <a:defRPr/>
            </a:pPr>
            <a:endParaRPr lang="en-US" altLang="zh-CN"/>
          </a:p>
        </p:txBody>
      </p:sp>
      <p:sp>
        <p:nvSpPr>
          <p:cNvPr id="7" name="页脚占位符 6">
            <a:extLst>
              <a:ext uri="{FF2B5EF4-FFF2-40B4-BE49-F238E27FC236}">
                <a16:creationId xmlns:a16="http://schemas.microsoft.com/office/drawing/2014/main" id="{0B5BD691-7953-023F-14CF-F6CBCBE140B5}"/>
              </a:ext>
            </a:extLst>
          </p:cNvPr>
          <p:cNvSpPr>
            <a:spLocks noGrp="1"/>
          </p:cNvSpPr>
          <p:nvPr>
            <p:ph type="ftr" sz="quarter" idx="11"/>
          </p:nvPr>
        </p:nvSpPr>
        <p:spPr/>
        <p:txBody>
          <a:bodyPr/>
          <a:lstStyle>
            <a:lvl1pPr>
              <a:defRPr/>
            </a:lvl1pPr>
          </a:lstStyle>
          <a:p>
            <a:pPr>
              <a:defRPr/>
            </a:pPr>
            <a:endParaRPr lang="en-US" altLang="zh-CN"/>
          </a:p>
        </p:txBody>
      </p:sp>
      <p:sp>
        <p:nvSpPr>
          <p:cNvPr id="8" name="灯片编号占位符 7">
            <a:extLst>
              <a:ext uri="{FF2B5EF4-FFF2-40B4-BE49-F238E27FC236}">
                <a16:creationId xmlns:a16="http://schemas.microsoft.com/office/drawing/2014/main" id="{AB720C33-2B4B-11FD-9824-99A5014BBC7C}"/>
              </a:ext>
            </a:extLst>
          </p:cNvPr>
          <p:cNvSpPr>
            <a:spLocks noGrp="1"/>
          </p:cNvSpPr>
          <p:nvPr>
            <p:ph type="sldNum" sz="quarter" idx="12"/>
          </p:nvPr>
        </p:nvSpPr>
        <p:spPr/>
        <p:txBody>
          <a:bodyPr/>
          <a:lstStyle>
            <a:lvl1pPr>
              <a:defRPr/>
            </a:lvl1pPr>
          </a:lstStyle>
          <a:p>
            <a:pPr>
              <a:defRPr/>
            </a:pPr>
            <a:fld id="{DA6FCB78-CAD7-40F0-AC08-9A360D5D0116}" type="slidenum">
              <a:rPr lang="en-US" altLang="zh-CN"/>
              <a:pPr>
                <a:defRPr/>
              </a:pPr>
              <a:t>‹#›</a:t>
            </a:fld>
            <a:endParaRPr lang="en-US" altLang="zh-CN"/>
          </a:p>
        </p:txBody>
      </p:sp>
    </p:spTree>
    <p:extLst>
      <p:ext uri="{BB962C8B-B14F-4D97-AF65-F5344CB8AC3E}">
        <p14:creationId xmlns:p14="http://schemas.microsoft.com/office/powerpoint/2010/main" val="19043320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8229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57200" y="3938588"/>
            <a:ext cx="8229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5795DA2-D8F0-350F-52B3-4E7229D89A94}"/>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B39A91CD-37AD-B987-B954-B32FA7CA7E22}"/>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4A406954-0EED-652E-8D45-263BD0A2727F}"/>
              </a:ext>
            </a:extLst>
          </p:cNvPr>
          <p:cNvSpPr>
            <a:spLocks noGrp="1"/>
          </p:cNvSpPr>
          <p:nvPr>
            <p:ph type="sldNum" sz="quarter" idx="12"/>
          </p:nvPr>
        </p:nvSpPr>
        <p:spPr/>
        <p:txBody>
          <a:bodyPr/>
          <a:lstStyle>
            <a:lvl1pPr>
              <a:defRPr/>
            </a:lvl1pPr>
          </a:lstStyle>
          <a:p>
            <a:pPr>
              <a:defRPr/>
            </a:pPr>
            <a:fld id="{0DC8ECE9-B6B8-49B7-A454-C2B208336AC7}" type="slidenum">
              <a:rPr lang="en-US" altLang="zh-CN"/>
              <a:pPr>
                <a:defRPr/>
              </a:pPr>
              <a:t>‹#›</a:t>
            </a:fld>
            <a:endParaRPr lang="en-US" altLang="zh-CN"/>
          </a:p>
        </p:txBody>
      </p:sp>
    </p:spTree>
    <p:extLst>
      <p:ext uri="{BB962C8B-B14F-4D97-AF65-F5344CB8AC3E}">
        <p14:creationId xmlns:p14="http://schemas.microsoft.com/office/powerpoint/2010/main" val="1882341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a:t>单击此处编辑母版标题样式</a:t>
            </a:r>
          </a:p>
        </p:txBody>
      </p:sp>
      <p:sp>
        <p:nvSpPr>
          <p:cNvPr id="3" name="内容占位符 2"/>
          <p:cNvSpPr>
            <a:spLocks noGrp="1"/>
          </p:cNvSpPr>
          <p:nvPr>
            <p:ph sz="quarter" idx="1"/>
          </p:nvPr>
        </p:nvSpPr>
        <p:spPr>
          <a:xfrm>
            <a:off x="457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quarter" idx="2"/>
          </p:nvPr>
        </p:nvSpPr>
        <p:spPr>
          <a:xfrm>
            <a:off x="4648200" y="1600200"/>
            <a:ext cx="4038600" cy="21859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内容占位符 4"/>
          <p:cNvSpPr>
            <a:spLocks noGrp="1"/>
          </p:cNvSpPr>
          <p:nvPr>
            <p:ph sz="quarter" idx="3"/>
          </p:nvPr>
        </p:nvSpPr>
        <p:spPr>
          <a:xfrm>
            <a:off x="457200" y="3938588"/>
            <a:ext cx="4038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内容占位符 5"/>
          <p:cNvSpPr>
            <a:spLocks noGrp="1"/>
          </p:cNvSpPr>
          <p:nvPr>
            <p:ph sz="quarter" idx="4"/>
          </p:nvPr>
        </p:nvSpPr>
        <p:spPr>
          <a:xfrm>
            <a:off x="4648200" y="3938588"/>
            <a:ext cx="4038600" cy="21875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E1E882F-B987-F8EC-FC39-EAF05FE4E907}"/>
              </a:ext>
            </a:extLst>
          </p:cNvPr>
          <p:cNvSpPr>
            <a:spLocks noGrp="1"/>
          </p:cNvSpPr>
          <p:nvPr>
            <p:ph type="dt" sz="half" idx="10"/>
          </p:nvPr>
        </p:nvSpPr>
        <p:spPr/>
        <p:txBody>
          <a:bodyPr/>
          <a:lstStyle>
            <a:lvl1pPr>
              <a:defRPr/>
            </a:lvl1pPr>
          </a:lstStyle>
          <a:p>
            <a:pPr>
              <a:defRPr/>
            </a:pPr>
            <a:endParaRPr lang="en-US" altLang="zh-CN"/>
          </a:p>
        </p:txBody>
      </p:sp>
      <p:sp>
        <p:nvSpPr>
          <p:cNvPr id="8" name="页脚占位符 7">
            <a:extLst>
              <a:ext uri="{FF2B5EF4-FFF2-40B4-BE49-F238E27FC236}">
                <a16:creationId xmlns:a16="http://schemas.microsoft.com/office/drawing/2014/main" id="{D951C28D-4F68-8BA0-EB61-D2758E9CA713}"/>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8">
            <a:extLst>
              <a:ext uri="{FF2B5EF4-FFF2-40B4-BE49-F238E27FC236}">
                <a16:creationId xmlns:a16="http://schemas.microsoft.com/office/drawing/2014/main" id="{E59929D7-3F40-73B3-9264-94F4D623193E}"/>
              </a:ext>
            </a:extLst>
          </p:cNvPr>
          <p:cNvSpPr>
            <a:spLocks noGrp="1"/>
          </p:cNvSpPr>
          <p:nvPr>
            <p:ph type="sldNum" sz="quarter" idx="12"/>
          </p:nvPr>
        </p:nvSpPr>
        <p:spPr/>
        <p:txBody>
          <a:bodyPr/>
          <a:lstStyle>
            <a:lvl1pPr>
              <a:defRPr/>
            </a:lvl1pPr>
          </a:lstStyle>
          <a:p>
            <a:pPr>
              <a:defRPr/>
            </a:pPr>
            <a:fld id="{565E7714-0398-419F-8092-0AF7FB2B8949}" type="slidenum">
              <a:rPr lang="en-US" altLang="zh-CN"/>
              <a:pPr>
                <a:defRPr/>
              </a:pPr>
              <a:t>‹#›</a:t>
            </a:fld>
            <a:endParaRPr lang="en-US" altLang="zh-CN"/>
          </a:p>
        </p:txBody>
      </p:sp>
    </p:spTree>
    <p:extLst>
      <p:ext uri="{BB962C8B-B14F-4D97-AF65-F5344CB8AC3E}">
        <p14:creationId xmlns:p14="http://schemas.microsoft.com/office/powerpoint/2010/main" val="30060457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3" name="日期占位符 2">
            <a:extLst>
              <a:ext uri="{FF2B5EF4-FFF2-40B4-BE49-F238E27FC236}">
                <a16:creationId xmlns:a16="http://schemas.microsoft.com/office/drawing/2014/main" id="{0A9B958E-2182-40AB-D1CB-080080562CF1}"/>
              </a:ext>
            </a:extLst>
          </p:cNvPr>
          <p:cNvSpPr>
            <a:spLocks noGrp="1"/>
          </p:cNvSpPr>
          <p:nvPr>
            <p:ph type="dt" sz="half" idx="10"/>
          </p:nvPr>
        </p:nvSpPr>
        <p:spPr/>
        <p:txBody>
          <a:bodyPr/>
          <a:lstStyle>
            <a:lvl1pPr>
              <a:defRPr/>
            </a:lvl1pPr>
          </a:lstStyle>
          <a:p>
            <a:pPr>
              <a:defRPr/>
            </a:pPr>
            <a:endParaRPr lang="en-US" altLang="zh-CN"/>
          </a:p>
        </p:txBody>
      </p:sp>
      <p:sp>
        <p:nvSpPr>
          <p:cNvPr id="4" name="页脚占位符 3">
            <a:extLst>
              <a:ext uri="{FF2B5EF4-FFF2-40B4-BE49-F238E27FC236}">
                <a16:creationId xmlns:a16="http://schemas.microsoft.com/office/drawing/2014/main" id="{D5C40332-17A7-5BA3-1179-B9D7ABE34D8B}"/>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4">
            <a:extLst>
              <a:ext uri="{FF2B5EF4-FFF2-40B4-BE49-F238E27FC236}">
                <a16:creationId xmlns:a16="http://schemas.microsoft.com/office/drawing/2014/main" id="{FE54E161-F7C6-9217-4F01-8E544560F903}"/>
              </a:ext>
            </a:extLst>
          </p:cNvPr>
          <p:cNvSpPr>
            <a:spLocks noGrp="1"/>
          </p:cNvSpPr>
          <p:nvPr>
            <p:ph type="sldNum" sz="quarter" idx="12"/>
          </p:nvPr>
        </p:nvSpPr>
        <p:spPr/>
        <p:txBody>
          <a:bodyPr/>
          <a:lstStyle>
            <a:lvl1pPr>
              <a:defRPr/>
            </a:lvl1pPr>
          </a:lstStyle>
          <a:p>
            <a:pPr>
              <a:defRPr/>
            </a:pPr>
            <a:fld id="{E2CE08D6-642F-4798-9A08-0591BCD774E0}" type="slidenum">
              <a:rPr lang="en-US" altLang="zh-CN"/>
              <a:pPr>
                <a:defRPr/>
              </a:pPr>
              <a:t>‹#›</a:t>
            </a:fld>
            <a:endParaRPr lang="en-US" altLang="zh-CN"/>
          </a:p>
        </p:txBody>
      </p:sp>
    </p:spTree>
    <p:extLst>
      <p:ext uri="{BB962C8B-B14F-4D97-AF65-F5344CB8AC3E}">
        <p14:creationId xmlns:p14="http://schemas.microsoft.com/office/powerpoint/2010/main" val="22464259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5D7E3C2-C956-087A-9880-00FCC264238B}"/>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7D396730-E344-3514-71D4-5C0B55FE8616}"/>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E9E6A8B6-7D10-3977-8579-618E3EB3C7B6}"/>
              </a:ext>
            </a:extLst>
          </p:cNvPr>
          <p:cNvSpPr>
            <a:spLocks noGrp="1"/>
          </p:cNvSpPr>
          <p:nvPr>
            <p:ph type="sldNum" sz="quarter" idx="12"/>
          </p:nvPr>
        </p:nvSpPr>
        <p:spPr/>
        <p:txBody>
          <a:bodyPr/>
          <a:lstStyle>
            <a:lvl1pPr>
              <a:defRPr smtClean="0"/>
            </a:lvl1pPr>
          </a:lstStyle>
          <a:p>
            <a:pPr>
              <a:defRPr/>
            </a:pPr>
            <a:fld id="{72B5D058-B0F2-442B-A194-14C24577F493}" type="slidenum">
              <a:rPr lang="en-US" altLang="zh-CN"/>
              <a:pPr>
                <a:defRPr/>
              </a:pPr>
              <a:t>‹#›</a:t>
            </a:fld>
            <a:endParaRPr lang="en-US" altLang="zh-CN"/>
          </a:p>
        </p:txBody>
      </p:sp>
    </p:spTree>
    <p:extLst>
      <p:ext uri="{BB962C8B-B14F-4D97-AF65-F5344CB8AC3E}">
        <p14:creationId xmlns:p14="http://schemas.microsoft.com/office/powerpoint/2010/main" val="40211298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BEDDE7F-D436-D853-B7EB-46C45D20DC51}"/>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DF90336B-6CAF-9FDB-1DDF-B63D8EBE9C3D}"/>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C6071E1F-98B4-EBE6-FD01-2C89F1F0ED72}"/>
              </a:ext>
            </a:extLst>
          </p:cNvPr>
          <p:cNvSpPr>
            <a:spLocks noGrp="1"/>
          </p:cNvSpPr>
          <p:nvPr>
            <p:ph type="sldNum" sz="quarter" idx="12"/>
          </p:nvPr>
        </p:nvSpPr>
        <p:spPr/>
        <p:txBody>
          <a:bodyPr/>
          <a:lstStyle>
            <a:lvl1pPr>
              <a:defRPr smtClean="0"/>
            </a:lvl1pPr>
          </a:lstStyle>
          <a:p>
            <a:pPr>
              <a:defRPr/>
            </a:pPr>
            <a:fld id="{241FBA6D-C22D-43EF-AB50-42AAAC3A374E}" type="slidenum">
              <a:rPr lang="en-US" altLang="zh-CN"/>
              <a:pPr>
                <a:defRPr/>
              </a:pPr>
              <a:t>‹#›</a:t>
            </a:fld>
            <a:endParaRPr lang="en-US" altLang="zh-CN"/>
          </a:p>
        </p:txBody>
      </p:sp>
    </p:spTree>
    <p:extLst>
      <p:ext uri="{BB962C8B-B14F-4D97-AF65-F5344CB8AC3E}">
        <p14:creationId xmlns:p14="http://schemas.microsoft.com/office/powerpoint/2010/main" val="33828240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BBF3C03-80B3-B9BF-D659-74CA564B84D1}"/>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D9B860DF-0FA1-0116-7EBD-2EC02DFE84BD}"/>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85B65A89-668A-6A67-3DE6-0E58EFE92218}"/>
              </a:ext>
            </a:extLst>
          </p:cNvPr>
          <p:cNvSpPr>
            <a:spLocks noGrp="1"/>
          </p:cNvSpPr>
          <p:nvPr>
            <p:ph type="sldNum" sz="quarter" idx="12"/>
          </p:nvPr>
        </p:nvSpPr>
        <p:spPr/>
        <p:txBody>
          <a:bodyPr/>
          <a:lstStyle>
            <a:lvl1pPr>
              <a:defRPr smtClean="0"/>
            </a:lvl1pPr>
          </a:lstStyle>
          <a:p>
            <a:pPr>
              <a:defRPr/>
            </a:pPr>
            <a:fld id="{B54FFA9B-D45D-488C-BB3F-16DDC6B29648}" type="slidenum">
              <a:rPr lang="en-US" altLang="zh-CN"/>
              <a:pPr>
                <a:defRPr/>
              </a:pPr>
              <a:t>‹#›</a:t>
            </a:fld>
            <a:endParaRPr lang="en-US" altLang="zh-CN"/>
          </a:p>
        </p:txBody>
      </p:sp>
    </p:spTree>
    <p:extLst>
      <p:ext uri="{BB962C8B-B14F-4D97-AF65-F5344CB8AC3E}">
        <p14:creationId xmlns:p14="http://schemas.microsoft.com/office/powerpoint/2010/main" val="190741600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096F89B-646C-F102-A806-701B9B4A0BCE}"/>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CE174147-2821-BD81-763D-315B631BA8D1}"/>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C04FBEA9-DC27-E9FA-D999-6534CB89598C}"/>
              </a:ext>
            </a:extLst>
          </p:cNvPr>
          <p:cNvSpPr>
            <a:spLocks noGrp="1"/>
          </p:cNvSpPr>
          <p:nvPr>
            <p:ph type="sldNum" sz="quarter" idx="12"/>
          </p:nvPr>
        </p:nvSpPr>
        <p:spPr/>
        <p:txBody>
          <a:bodyPr/>
          <a:lstStyle>
            <a:lvl1pPr>
              <a:defRPr smtClean="0"/>
            </a:lvl1pPr>
          </a:lstStyle>
          <a:p>
            <a:pPr>
              <a:defRPr/>
            </a:pPr>
            <a:fld id="{6FD063BB-E6EB-406C-9401-2B853724DFA4}" type="slidenum">
              <a:rPr lang="en-US" altLang="zh-CN"/>
              <a:pPr>
                <a:defRPr/>
              </a:pPr>
              <a:t>‹#›</a:t>
            </a:fld>
            <a:endParaRPr lang="en-US" altLang="zh-CN"/>
          </a:p>
        </p:txBody>
      </p:sp>
    </p:spTree>
    <p:extLst>
      <p:ext uri="{BB962C8B-B14F-4D97-AF65-F5344CB8AC3E}">
        <p14:creationId xmlns:p14="http://schemas.microsoft.com/office/powerpoint/2010/main" val="3215851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8B7BA3E-6A1D-593F-00FE-58866E1257A3}"/>
              </a:ext>
            </a:extLst>
          </p:cNvPr>
          <p:cNvSpPr>
            <a:spLocks noGrp="1"/>
          </p:cNvSpPr>
          <p:nvPr>
            <p:ph type="dt" sz="half" idx="10"/>
          </p:nvPr>
        </p:nvSpPr>
        <p:spPr/>
        <p:txBody>
          <a:bodyPr/>
          <a:lstStyle>
            <a:lvl1pPr>
              <a:defRPr/>
            </a:lvl1pPr>
          </a:lstStyle>
          <a:p>
            <a:pPr>
              <a:defRPr/>
            </a:pPr>
            <a:endParaRPr lang="en-US" altLang="zh-CN"/>
          </a:p>
        </p:txBody>
      </p:sp>
      <p:sp>
        <p:nvSpPr>
          <p:cNvPr id="8" name="页脚占位符 7">
            <a:extLst>
              <a:ext uri="{FF2B5EF4-FFF2-40B4-BE49-F238E27FC236}">
                <a16:creationId xmlns:a16="http://schemas.microsoft.com/office/drawing/2014/main" id="{DAF099E7-7417-0A04-F370-01F8213FDD23}"/>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8">
            <a:extLst>
              <a:ext uri="{FF2B5EF4-FFF2-40B4-BE49-F238E27FC236}">
                <a16:creationId xmlns:a16="http://schemas.microsoft.com/office/drawing/2014/main" id="{3BA14AAE-A00C-0AA5-B2E4-EECC39E88F72}"/>
              </a:ext>
            </a:extLst>
          </p:cNvPr>
          <p:cNvSpPr>
            <a:spLocks noGrp="1"/>
          </p:cNvSpPr>
          <p:nvPr>
            <p:ph type="sldNum" sz="quarter" idx="12"/>
          </p:nvPr>
        </p:nvSpPr>
        <p:spPr/>
        <p:txBody>
          <a:bodyPr/>
          <a:lstStyle>
            <a:lvl1pPr>
              <a:defRPr smtClean="0"/>
            </a:lvl1pPr>
          </a:lstStyle>
          <a:p>
            <a:pPr>
              <a:defRPr/>
            </a:pPr>
            <a:fld id="{AA25C44F-E2F8-4214-B93F-CEB01CC269B4}" type="slidenum">
              <a:rPr lang="en-US" altLang="zh-CN"/>
              <a:pPr>
                <a:defRPr/>
              </a:pPr>
              <a:t>‹#›</a:t>
            </a:fld>
            <a:endParaRPr lang="en-US" altLang="zh-CN"/>
          </a:p>
        </p:txBody>
      </p:sp>
    </p:spTree>
    <p:extLst>
      <p:ext uri="{BB962C8B-B14F-4D97-AF65-F5344CB8AC3E}">
        <p14:creationId xmlns:p14="http://schemas.microsoft.com/office/powerpoint/2010/main" val="40050437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C8882AD-B9CA-FC3A-28EC-8BA650A1D787}"/>
              </a:ext>
            </a:extLst>
          </p:cNvPr>
          <p:cNvSpPr>
            <a:spLocks noGrp="1"/>
          </p:cNvSpPr>
          <p:nvPr>
            <p:ph type="dt" sz="half" idx="10"/>
          </p:nvPr>
        </p:nvSpPr>
        <p:spPr/>
        <p:txBody>
          <a:bodyPr/>
          <a:lstStyle>
            <a:lvl1pPr>
              <a:defRPr/>
            </a:lvl1pPr>
          </a:lstStyle>
          <a:p>
            <a:pPr>
              <a:defRPr/>
            </a:pPr>
            <a:endParaRPr lang="en-US" altLang="zh-CN"/>
          </a:p>
        </p:txBody>
      </p:sp>
      <p:sp>
        <p:nvSpPr>
          <p:cNvPr id="4" name="页脚占位符 3">
            <a:extLst>
              <a:ext uri="{FF2B5EF4-FFF2-40B4-BE49-F238E27FC236}">
                <a16:creationId xmlns:a16="http://schemas.microsoft.com/office/drawing/2014/main" id="{D9C22DDA-8BA0-E6E8-2313-F829B3CB751A}"/>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4">
            <a:extLst>
              <a:ext uri="{FF2B5EF4-FFF2-40B4-BE49-F238E27FC236}">
                <a16:creationId xmlns:a16="http://schemas.microsoft.com/office/drawing/2014/main" id="{47239C84-DD34-02D8-E8E4-172460C6439D}"/>
              </a:ext>
            </a:extLst>
          </p:cNvPr>
          <p:cNvSpPr>
            <a:spLocks noGrp="1"/>
          </p:cNvSpPr>
          <p:nvPr>
            <p:ph type="sldNum" sz="quarter" idx="12"/>
          </p:nvPr>
        </p:nvSpPr>
        <p:spPr/>
        <p:txBody>
          <a:bodyPr/>
          <a:lstStyle>
            <a:lvl1pPr>
              <a:defRPr smtClean="0"/>
            </a:lvl1pPr>
          </a:lstStyle>
          <a:p>
            <a:pPr>
              <a:defRPr/>
            </a:pPr>
            <a:fld id="{DF2B0B97-EBDB-4FB5-83E9-484F2A2989F7}" type="slidenum">
              <a:rPr lang="en-US" altLang="zh-CN"/>
              <a:pPr>
                <a:defRPr/>
              </a:pPr>
              <a:t>‹#›</a:t>
            </a:fld>
            <a:endParaRPr lang="en-US" altLang="zh-CN"/>
          </a:p>
        </p:txBody>
      </p:sp>
    </p:spTree>
    <p:extLst>
      <p:ext uri="{BB962C8B-B14F-4D97-AF65-F5344CB8AC3E}">
        <p14:creationId xmlns:p14="http://schemas.microsoft.com/office/powerpoint/2010/main" val="384228702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C20E9C-953A-FBBE-772F-5553F8B784F3}"/>
              </a:ext>
            </a:extLst>
          </p:cNvPr>
          <p:cNvSpPr>
            <a:spLocks noGrp="1"/>
          </p:cNvSpPr>
          <p:nvPr>
            <p:ph type="dt" sz="half" idx="10"/>
          </p:nvPr>
        </p:nvSpPr>
        <p:spPr/>
        <p:txBody>
          <a:bodyPr/>
          <a:lstStyle>
            <a:lvl1pPr>
              <a:defRPr/>
            </a:lvl1pPr>
          </a:lstStyle>
          <a:p>
            <a:pPr>
              <a:defRPr/>
            </a:pPr>
            <a:endParaRPr lang="en-US" altLang="zh-CN"/>
          </a:p>
        </p:txBody>
      </p:sp>
      <p:sp>
        <p:nvSpPr>
          <p:cNvPr id="3" name="页脚占位符 2">
            <a:extLst>
              <a:ext uri="{FF2B5EF4-FFF2-40B4-BE49-F238E27FC236}">
                <a16:creationId xmlns:a16="http://schemas.microsoft.com/office/drawing/2014/main" id="{4B9DED6A-FF21-C02C-1107-27490EB06A56}"/>
              </a:ext>
            </a:extLst>
          </p:cNvPr>
          <p:cNvSpPr>
            <a:spLocks noGrp="1"/>
          </p:cNvSpPr>
          <p:nvPr>
            <p:ph type="ftr" sz="quarter" idx="11"/>
          </p:nvPr>
        </p:nvSpPr>
        <p:spPr/>
        <p:txBody>
          <a:bodyPr/>
          <a:lstStyle>
            <a:lvl1pPr>
              <a:defRPr/>
            </a:lvl1pPr>
          </a:lstStyle>
          <a:p>
            <a:pPr>
              <a:defRPr/>
            </a:pPr>
            <a:endParaRPr lang="en-US" altLang="zh-CN"/>
          </a:p>
        </p:txBody>
      </p:sp>
      <p:sp>
        <p:nvSpPr>
          <p:cNvPr id="4" name="灯片编号占位符 3">
            <a:extLst>
              <a:ext uri="{FF2B5EF4-FFF2-40B4-BE49-F238E27FC236}">
                <a16:creationId xmlns:a16="http://schemas.microsoft.com/office/drawing/2014/main" id="{B40B76B8-3320-81D5-78E5-8836E97C9CB6}"/>
              </a:ext>
            </a:extLst>
          </p:cNvPr>
          <p:cNvSpPr>
            <a:spLocks noGrp="1"/>
          </p:cNvSpPr>
          <p:nvPr>
            <p:ph type="sldNum" sz="quarter" idx="12"/>
          </p:nvPr>
        </p:nvSpPr>
        <p:spPr/>
        <p:txBody>
          <a:bodyPr/>
          <a:lstStyle>
            <a:lvl1pPr>
              <a:defRPr smtClean="0"/>
            </a:lvl1pPr>
          </a:lstStyle>
          <a:p>
            <a:pPr>
              <a:defRPr/>
            </a:pPr>
            <a:fld id="{178950B8-EF44-4362-91B7-7EF33756C510}" type="slidenum">
              <a:rPr lang="en-US" altLang="zh-CN"/>
              <a:pPr>
                <a:defRPr/>
              </a:pPr>
              <a:t>‹#›</a:t>
            </a:fld>
            <a:endParaRPr lang="en-US" altLang="zh-CN"/>
          </a:p>
        </p:txBody>
      </p:sp>
    </p:spTree>
    <p:extLst>
      <p:ext uri="{BB962C8B-B14F-4D97-AF65-F5344CB8AC3E}">
        <p14:creationId xmlns:p14="http://schemas.microsoft.com/office/powerpoint/2010/main" val="37083056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3D23050-0144-269B-8C8C-D3F1F745077B}"/>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FCF69EE4-AAF7-BD2F-62F8-304801A2DE78}"/>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8DF043A4-86D0-033F-C4B9-75B962CC1537}"/>
              </a:ext>
            </a:extLst>
          </p:cNvPr>
          <p:cNvSpPr>
            <a:spLocks noGrp="1"/>
          </p:cNvSpPr>
          <p:nvPr>
            <p:ph type="sldNum" sz="quarter" idx="12"/>
          </p:nvPr>
        </p:nvSpPr>
        <p:spPr/>
        <p:txBody>
          <a:bodyPr/>
          <a:lstStyle>
            <a:lvl1pPr>
              <a:defRPr smtClean="0"/>
            </a:lvl1pPr>
          </a:lstStyle>
          <a:p>
            <a:pPr>
              <a:defRPr/>
            </a:pPr>
            <a:fld id="{C099B685-549D-4710-A873-65D74539F7DF}" type="slidenum">
              <a:rPr lang="en-US" altLang="zh-CN"/>
              <a:pPr>
                <a:defRPr/>
              </a:pPr>
              <a:t>‹#›</a:t>
            </a:fld>
            <a:endParaRPr lang="en-US" altLang="zh-CN"/>
          </a:p>
        </p:txBody>
      </p:sp>
    </p:spTree>
    <p:extLst>
      <p:ext uri="{BB962C8B-B14F-4D97-AF65-F5344CB8AC3E}">
        <p14:creationId xmlns:p14="http://schemas.microsoft.com/office/powerpoint/2010/main" val="206532691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7877876-5EF9-389A-29F7-D6DF9F4DF67C}"/>
              </a:ext>
            </a:extLst>
          </p:cNvPr>
          <p:cNvSpPr>
            <a:spLocks noGrp="1"/>
          </p:cNvSpPr>
          <p:nvPr>
            <p:ph type="dt" sz="half" idx="10"/>
          </p:nvPr>
        </p:nvSpPr>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E76D645A-3C35-4834-28C6-BCCD2480CBA0}"/>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97A49056-5CD2-9CAF-235B-406193C0FDC6}"/>
              </a:ext>
            </a:extLst>
          </p:cNvPr>
          <p:cNvSpPr>
            <a:spLocks noGrp="1"/>
          </p:cNvSpPr>
          <p:nvPr>
            <p:ph type="sldNum" sz="quarter" idx="12"/>
          </p:nvPr>
        </p:nvSpPr>
        <p:spPr/>
        <p:txBody>
          <a:bodyPr/>
          <a:lstStyle>
            <a:lvl1pPr>
              <a:defRPr smtClean="0"/>
            </a:lvl1pPr>
          </a:lstStyle>
          <a:p>
            <a:pPr>
              <a:defRPr/>
            </a:pPr>
            <a:fld id="{1761DF5C-4A10-4CBF-B3C6-13BCCE2B11D5}" type="slidenum">
              <a:rPr lang="en-US" altLang="zh-CN"/>
              <a:pPr>
                <a:defRPr/>
              </a:pPr>
              <a:t>‹#›</a:t>
            </a:fld>
            <a:endParaRPr lang="en-US" altLang="zh-CN"/>
          </a:p>
        </p:txBody>
      </p:sp>
    </p:spTree>
    <p:extLst>
      <p:ext uri="{BB962C8B-B14F-4D97-AF65-F5344CB8AC3E}">
        <p14:creationId xmlns:p14="http://schemas.microsoft.com/office/powerpoint/2010/main" val="1837598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DF717DA-50A4-7CAD-CC6B-98608B8F74D1}"/>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216EB92B-5D5C-B7FF-282B-F7641FE648AE}"/>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D57F7566-5BBE-8A16-8168-FA1B821D55C0}"/>
              </a:ext>
            </a:extLst>
          </p:cNvPr>
          <p:cNvSpPr>
            <a:spLocks noGrp="1"/>
          </p:cNvSpPr>
          <p:nvPr>
            <p:ph type="sldNum" sz="quarter" idx="12"/>
          </p:nvPr>
        </p:nvSpPr>
        <p:spPr/>
        <p:txBody>
          <a:bodyPr/>
          <a:lstStyle>
            <a:lvl1pPr>
              <a:defRPr smtClean="0"/>
            </a:lvl1pPr>
          </a:lstStyle>
          <a:p>
            <a:pPr>
              <a:defRPr/>
            </a:pPr>
            <a:fld id="{0BA357FC-E92D-493B-9075-EACD632BE702}" type="slidenum">
              <a:rPr lang="en-US" altLang="zh-CN"/>
              <a:pPr>
                <a:defRPr/>
              </a:pPr>
              <a:t>‹#›</a:t>
            </a:fld>
            <a:endParaRPr lang="en-US" altLang="zh-CN"/>
          </a:p>
        </p:txBody>
      </p:sp>
    </p:spTree>
    <p:extLst>
      <p:ext uri="{BB962C8B-B14F-4D97-AF65-F5344CB8AC3E}">
        <p14:creationId xmlns:p14="http://schemas.microsoft.com/office/powerpoint/2010/main" val="30465681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E2CA62B-C3F5-E9CF-577F-D3094099C246}"/>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5B7B0F9D-1E7D-26BE-5969-D6DBE60FDD60}"/>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86F5DCB5-76A7-0D8F-24F4-9A6691D5128D}"/>
              </a:ext>
            </a:extLst>
          </p:cNvPr>
          <p:cNvSpPr>
            <a:spLocks noGrp="1"/>
          </p:cNvSpPr>
          <p:nvPr>
            <p:ph type="sldNum" sz="quarter" idx="12"/>
          </p:nvPr>
        </p:nvSpPr>
        <p:spPr/>
        <p:txBody>
          <a:bodyPr/>
          <a:lstStyle>
            <a:lvl1pPr>
              <a:defRPr smtClean="0"/>
            </a:lvl1pPr>
          </a:lstStyle>
          <a:p>
            <a:pPr>
              <a:defRPr/>
            </a:pPr>
            <a:fld id="{9D4425E6-C63D-4375-848B-CF3A8A9776DC}" type="slidenum">
              <a:rPr lang="en-US" altLang="zh-CN"/>
              <a:pPr>
                <a:defRPr/>
              </a:pPr>
              <a:t>‹#›</a:t>
            </a:fld>
            <a:endParaRPr lang="en-US" altLang="zh-CN"/>
          </a:p>
        </p:txBody>
      </p:sp>
    </p:spTree>
    <p:extLst>
      <p:ext uri="{BB962C8B-B14F-4D97-AF65-F5344CB8AC3E}">
        <p14:creationId xmlns:p14="http://schemas.microsoft.com/office/powerpoint/2010/main" val="16838841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525963"/>
          </a:xfrm>
        </p:spPr>
        <p:txBody>
          <a:bodyPr/>
          <a:lstStyle/>
          <a:p>
            <a:pPr lvl="0"/>
            <a:endParaRPr lang="zh-CN" altLang="en-US" noProof="0"/>
          </a:p>
        </p:txBody>
      </p:sp>
      <p:sp>
        <p:nvSpPr>
          <p:cNvPr id="4" name="日期占位符 3">
            <a:extLst>
              <a:ext uri="{FF2B5EF4-FFF2-40B4-BE49-F238E27FC236}">
                <a16:creationId xmlns:a16="http://schemas.microsoft.com/office/drawing/2014/main" id="{5E3AA636-1E7F-77C8-B729-65506A0788A1}"/>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8255BD2B-79FF-3357-A9A9-2FD527F3F55F}"/>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C921C57E-8995-B135-0272-F347A69E2153}"/>
              </a:ext>
            </a:extLst>
          </p:cNvPr>
          <p:cNvSpPr>
            <a:spLocks noGrp="1"/>
          </p:cNvSpPr>
          <p:nvPr>
            <p:ph type="sldNum" sz="quarter" idx="12"/>
          </p:nvPr>
        </p:nvSpPr>
        <p:spPr/>
        <p:txBody>
          <a:bodyPr/>
          <a:lstStyle>
            <a:lvl1pPr>
              <a:defRPr smtClean="0"/>
            </a:lvl1pPr>
          </a:lstStyle>
          <a:p>
            <a:pPr>
              <a:defRPr/>
            </a:pPr>
            <a:fld id="{B2F6861B-4286-47E8-B9FF-993FF3D0CA54}" type="slidenum">
              <a:rPr lang="en-US" altLang="zh-CN"/>
              <a:pPr>
                <a:defRPr/>
              </a:pPr>
              <a:t>‹#›</a:t>
            </a:fld>
            <a:endParaRPr lang="en-US" altLang="zh-CN"/>
          </a:p>
        </p:txBody>
      </p:sp>
    </p:spTree>
    <p:extLst>
      <p:ext uri="{BB962C8B-B14F-4D97-AF65-F5344CB8AC3E}">
        <p14:creationId xmlns:p14="http://schemas.microsoft.com/office/powerpoint/2010/main" val="30768060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9C10FB-6396-B6FA-4247-904FCF256F50}"/>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DBA583-1892-5255-418A-6122F07E59E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A642AA6-6740-127C-C65A-36D3F2282F28}"/>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A64CEAA7-667F-3000-6561-535B9DA5750C}"/>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BA6EE5B8-97CC-F01D-7094-BAB0B3CD00CF}"/>
              </a:ext>
            </a:extLst>
          </p:cNvPr>
          <p:cNvSpPr>
            <a:spLocks noGrp="1"/>
          </p:cNvSpPr>
          <p:nvPr>
            <p:ph type="sldNum" sz="quarter" idx="12"/>
          </p:nvPr>
        </p:nvSpPr>
        <p:spPr/>
        <p:txBody>
          <a:bodyPr/>
          <a:lstStyle>
            <a:lvl1pPr>
              <a:defRPr/>
            </a:lvl1pPr>
          </a:lstStyle>
          <a:p>
            <a:fld id="{0AA257DD-FE81-4578-95DD-7AD2231BDFC4}" type="slidenum">
              <a:rPr lang="en-US" altLang="zh-CN"/>
              <a:pPr/>
              <a:t>‹#›</a:t>
            </a:fld>
            <a:endParaRPr lang="en-US" altLang="zh-CN"/>
          </a:p>
        </p:txBody>
      </p:sp>
    </p:spTree>
    <p:extLst>
      <p:ext uri="{BB962C8B-B14F-4D97-AF65-F5344CB8AC3E}">
        <p14:creationId xmlns:p14="http://schemas.microsoft.com/office/powerpoint/2010/main" val="11392525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02D0DF-7824-BA66-5DFC-3080883F3B6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7DAD4F-B87C-589F-34E6-3B62AC68060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5673DEA-AA1B-E02B-A9CF-D37C18E59F32}"/>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B35CE483-2C35-D11E-D233-809129D5E00E}"/>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6263EBA2-864E-240F-F8A7-F333269D7432}"/>
              </a:ext>
            </a:extLst>
          </p:cNvPr>
          <p:cNvSpPr>
            <a:spLocks noGrp="1"/>
          </p:cNvSpPr>
          <p:nvPr>
            <p:ph type="sldNum" sz="quarter" idx="12"/>
          </p:nvPr>
        </p:nvSpPr>
        <p:spPr/>
        <p:txBody>
          <a:bodyPr/>
          <a:lstStyle>
            <a:lvl1pPr>
              <a:defRPr/>
            </a:lvl1pPr>
          </a:lstStyle>
          <a:p>
            <a:fld id="{8762F292-607D-4DBD-8DAB-8E879148204F}" type="slidenum">
              <a:rPr lang="en-US" altLang="zh-CN"/>
              <a:pPr/>
              <a:t>‹#›</a:t>
            </a:fld>
            <a:endParaRPr lang="en-US" altLang="zh-CN"/>
          </a:p>
        </p:txBody>
      </p:sp>
    </p:spTree>
    <p:extLst>
      <p:ext uri="{BB962C8B-B14F-4D97-AF65-F5344CB8AC3E}">
        <p14:creationId xmlns:p14="http://schemas.microsoft.com/office/powerpoint/2010/main" val="3616472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40F959-9C94-C775-F763-BDC172DB91A8}"/>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F0548AE-1880-0130-3056-CDF8E2997A8D}"/>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8FD5072-A09F-8C90-00FD-3AA26BC57F29}"/>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BCEF47BB-29F8-B7AF-4F91-B597DE3EB55E}"/>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98284DF4-F3FE-DDE1-C547-3CD50ED390B2}"/>
              </a:ext>
            </a:extLst>
          </p:cNvPr>
          <p:cNvSpPr>
            <a:spLocks noGrp="1"/>
          </p:cNvSpPr>
          <p:nvPr>
            <p:ph type="sldNum" sz="quarter" idx="12"/>
          </p:nvPr>
        </p:nvSpPr>
        <p:spPr/>
        <p:txBody>
          <a:bodyPr/>
          <a:lstStyle>
            <a:lvl1pPr>
              <a:defRPr/>
            </a:lvl1pPr>
          </a:lstStyle>
          <a:p>
            <a:fld id="{415829E4-92D5-4887-9175-6A9734646410}" type="slidenum">
              <a:rPr lang="en-US" altLang="zh-CN"/>
              <a:pPr/>
              <a:t>‹#›</a:t>
            </a:fld>
            <a:endParaRPr lang="en-US" altLang="zh-CN"/>
          </a:p>
        </p:txBody>
      </p:sp>
    </p:spTree>
    <p:extLst>
      <p:ext uri="{BB962C8B-B14F-4D97-AF65-F5344CB8AC3E}">
        <p14:creationId xmlns:p14="http://schemas.microsoft.com/office/powerpoint/2010/main" val="277174596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A2DC4E-21E9-5681-8D84-96763B3D9B7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A0462F7-4F05-EF18-3052-BA19E8A1D958}"/>
              </a:ext>
            </a:extLst>
          </p:cNvPr>
          <p:cNvSpPr>
            <a:spLocks noGrp="1"/>
          </p:cNvSpPr>
          <p:nvPr>
            <p:ph sz="half" idx="1"/>
          </p:nvPr>
        </p:nvSpPr>
        <p:spPr>
          <a:xfrm>
            <a:off x="457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7C091B5-F456-706E-D536-81CF796599F4}"/>
              </a:ext>
            </a:extLst>
          </p:cNvPr>
          <p:cNvSpPr>
            <a:spLocks noGrp="1"/>
          </p:cNvSpPr>
          <p:nvPr>
            <p:ph sz="half" idx="2"/>
          </p:nvPr>
        </p:nvSpPr>
        <p:spPr>
          <a:xfrm>
            <a:off x="4648200" y="1600200"/>
            <a:ext cx="40386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E0B8100-2CCA-F708-7F2B-3C1334E1525C}"/>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87004FA3-D908-01A4-F56F-AA9E021EC8C0}"/>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04E2A1BB-99A0-D195-1014-CCF551548D83}"/>
              </a:ext>
            </a:extLst>
          </p:cNvPr>
          <p:cNvSpPr>
            <a:spLocks noGrp="1"/>
          </p:cNvSpPr>
          <p:nvPr>
            <p:ph type="sldNum" sz="quarter" idx="12"/>
          </p:nvPr>
        </p:nvSpPr>
        <p:spPr/>
        <p:txBody>
          <a:bodyPr/>
          <a:lstStyle>
            <a:lvl1pPr>
              <a:defRPr/>
            </a:lvl1pPr>
          </a:lstStyle>
          <a:p>
            <a:fld id="{70C2EA3A-7300-4FBE-B8C9-8A447D8FF7EC}" type="slidenum">
              <a:rPr lang="en-US" altLang="zh-CN"/>
              <a:pPr/>
              <a:t>‹#›</a:t>
            </a:fld>
            <a:endParaRPr lang="en-US" altLang="zh-CN"/>
          </a:p>
        </p:txBody>
      </p:sp>
    </p:spTree>
    <p:extLst>
      <p:ext uri="{BB962C8B-B14F-4D97-AF65-F5344CB8AC3E}">
        <p14:creationId xmlns:p14="http://schemas.microsoft.com/office/powerpoint/2010/main" val="258239139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F43A35-2ACD-F19C-DCF9-2DE341BBD7F8}"/>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38C16E-42D3-14E8-45C2-FE169EB095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369840D-7BE4-1F4F-701B-987608EE6298}"/>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5A637E8-F56B-E8DF-7E36-B1BB7479D3C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88A6556-E8C3-69CB-644F-74A1E11972B6}"/>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855B148-9836-3B51-7C33-5F8181FD784A}"/>
              </a:ext>
            </a:extLst>
          </p:cNvPr>
          <p:cNvSpPr>
            <a:spLocks noGrp="1"/>
          </p:cNvSpPr>
          <p:nvPr>
            <p:ph type="dt" sz="half" idx="10"/>
          </p:nvPr>
        </p:nvSpPr>
        <p:spPr/>
        <p:txBody>
          <a:bodyPr/>
          <a:lstStyle>
            <a:lvl1pPr>
              <a:defRPr/>
            </a:lvl1pPr>
          </a:lstStyle>
          <a:p>
            <a:endParaRPr lang="en-US" altLang="zh-CN"/>
          </a:p>
        </p:txBody>
      </p:sp>
      <p:sp>
        <p:nvSpPr>
          <p:cNvPr id="8" name="页脚占位符 7">
            <a:extLst>
              <a:ext uri="{FF2B5EF4-FFF2-40B4-BE49-F238E27FC236}">
                <a16:creationId xmlns:a16="http://schemas.microsoft.com/office/drawing/2014/main" id="{73005B3D-6A85-34B2-CC08-DB37CAE2B7A7}"/>
              </a:ext>
            </a:extLst>
          </p:cNvPr>
          <p:cNvSpPr>
            <a:spLocks noGrp="1"/>
          </p:cNvSpPr>
          <p:nvPr>
            <p:ph type="ftr" sz="quarter" idx="11"/>
          </p:nvPr>
        </p:nvSpPr>
        <p:spPr/>
        <p:txBody>
          <a:bodyPr/>
          <a:lstStyle>
            <a:lvl1pPr>
              <a:defRPr/>
            </a:lvl1pPr>
          </a:lstStyle>
          <a:p>
            <a:endParaRPr lang="en-US" altLang="zh-CN"/>
          </a:p>
        </p:txBody>
      </p:sp>
      <p:sp>
        <p:nvSpPr>
          <p:cNvPr id="9" name="灯片编号占位符 8">
            <a:extLst>
              <a:ext uri="{FF2B5EF4-FFF2-40B4-BE49-F238E27FC236}">
                <a16:creationId xmlns:a16="http://schemas.microsoft.com/office/drawing/2014/main" id="{46C7BDE1-1A86-44BD-CDC7-A6937B38867C}"/>
              </a:ext>
            </a:extLst>
          </p:cNvPr>
          <p:cNvSpPr>
            <a:spLocks noGrp="1"/>
          </p:cNvSpPr>
          <p:nvPr>
            <p:ph type="sldNum" sz="quarter" idx="12"/>
          </p:nvPr>
        </p:nvSpPr>
        <p:spPr/>
        <p:txBody>
          <a:bodyPr/>
          <a:lstStyle>
            <a:lvl1pPr>
              <a:defRPr/>
            </a:lvl1pPr>
          </a:lstStyle>
          <a:p>
            <a:fld id="{2BDFC89C-DDF4-497F-939A-49B38A4C3684}" type="slidenum">
              <a:rPr lang="en-US" altLang="zh-CN"/>
              <a:pPr/>
              <a:t>‹#›</a:t>
            </a:fld>
            <a:endParaRPr lang="en-US" altLang="zh-CN"/>
          </a:p>
        </p:txBody>
      </p:sp>
    </p:spTree>
    <p:extLst>
      <p:ext uri="{BB962C8B-B14F-4D97-AF65-F5344CB8AC3E}">
        <p14:creationId xmlns:p14="http://schemas.microsoft.com/office/powerpoint/2010/main" val="5185069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46AC97-32C3-0694-A2DA-CDFB1178704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DFF6995-6E8E-948F-4DD7-92B4A774736E}"/>
              </a:ext>
            </a:extLst>
          </p:cNvPr>
          <p:cNvSpPr>
            <a:spLocks noGrp="1"/>
          </p:cNvSpPr>
          <p:nvPr>
            <p:ph type="dt" sz="half" idx="10"/>
          </p:nvPr>
        </p:nvSpPr>
        <p:spPr/>
        <p:txBody>
          <a:bodyPr/>
          <a:lstStyle>
            <a:lvl1pPr>
              <a:defRPr/>
            </a:lvl1pPr>
          </a:lstStyle>
          <a:p>
            <a:endParaRPr lang="en-US" altLang="zh-CN"/>
          </a:p>
        </p:txBody>
      </p:sp>
      <p:sp>
        <p:nvSpPr>
          <p:cNvPr id="4" name="页脚占位符 3">
            <a:extLst>
              <a:ext uri="{FF2B5EF4-FFF2-40B4-BE49-F238E27FC236}">
                <a16:creationId xmlns:a16="http://schemas.microsoft.com/office/drawing/2014/main" id="{89246F89-9830-A788-1008-0D15F16255C2}"/>
              </a:ext>
            </a:extLst>
          </p:cNvPr>
          <p:cNvSpPr>
            <a:spLocks noGrp="1"/>
          </p:cNvSpPr>
          <p:nvPr>
            <p:ph type="ftr" sz="quarter" idx="11"/>
          </p:nvPr>
        </p:nvSpPr>
        <p:spPr/>
        <p:txBody>
          <a:bodyPr/>
          <a:lstStyle>
            <a:lvl1pPr>
              <a:defRPr/>
            </a:lvl1pPr>
          </a:lstStyle>
          <a:p>
            <a:endParaRPr lang="en-US" altLang="zh-CN"/>
          </a:p>
        </p:txBody>
      </p:sp>
      <p:sp>
        <p:nvSpPr>
          <p:cNvPr id="5" name="灯片编号占位符 4">
            <a:extLst>
              <a:ext uri="{FF2B5EF4-FFF2-40B4-BE49-F238E27FC236}">
                <a16:creationId xmlns:a16="http://schemas.microsoft.com/office/drawing/2014/main" id="{D3001195-8778-2A5C-29BE-0A22B800CA27}"/>
              </a:ext>
            </a:extLst>
          </p:cNvPr>
          <p:cNvSpPr>
            <a:spLocks noGrp="1"/>
          </p:cNvSpPr>
          <p:nvPr>
            <p:ph type="sldNum" sz="quarter" idx="12"/>
          </p:nvPr>
        </p:nvSpPr>
        <p:spPr/>
        <p:txBody>
          <a:bodyPr/>
          <a:lstStyle>
            <a:lvl1pPr>
              <a:defRPr/>
            </a:lvl1pPr>
          </a:lstStyle>
          <a:p>
            <a:fld id="{CD378504-D076-44F9-B756-F836E893951C}" type="slidenum">
              <a:rPr lang="en-US" altLang="zh-CN"/>
              <a:pPr/>
              <a:t>‹#›</a:t>
            </a:fld>
            <a:endParaRPr lang="en-US" altLang="zh-CN"/>
          </a:p>
        </p:txBody>
      </p:sp>
    </p:spTree>
    <p:extLst>
      <p:ext uri="{BB962C8B-B14F-4D97-AF65-F5344CB8AC3E}">
        <p14:creationId xmlns:p14="http://schemas.microsoft.com/office/powerpoint/2010/main" val="268925717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994D563-0B03-C868-379D-AAF7E253D66B}"/>
              </a:ext>
            </a:extLst>
          </p:cNvPr>
          <p:cNvSpPr>
            <a:spLocks noGrp="1"/>
          </p:cNvSpPr>
          <p:nvPr>
            <p:ph type="dt" sz="half" idx="10"/>
          </p:nvPr>
        </p:nvSpPr>
        <p:spPr/>
        <p:txBody>
          <a:bodyPr/>
          <a:lstStyle>
            <a:lvl1pPr>
              <a:defRPr/>
            </a:lvl1pPr>
          </a:lstStyle>
          <a:p>
            <a:endParaRPr lang="en-US" altLang="zh-CN"/>
          </a:p>
        </p:txBody>
      </p:sp>
      <p:sp>
        <p:nvSpPr>
          <p:cNvPr id="3" name="页脚占位符 2">
            <a:extLst>
              <a:ext uri="{FF2B5EF4-FFF2-40B4-BE49-F238E27FC236}">
                <a16:creationId xmlns:a16="http://schemas.microsoft.com/office/drawing/2014/main" id="{C9F1F101-FBB4-C6A3-1FDE-C523F8384F46}"/>
              </a:ext>
            </a:extLst>
          </p:cNvPr>
          <p:cNvSpPr>
            <a:spLocks noGrp="1"/>
          </p:cNvSpPr>
          <p:nvPr>
            <p:ph type="ftr" sz="quarter" idx="11"/>
          </p:nvPr>
        </p:nvSpPr>
        <p:spPr/>
        <p:txBody>
          <a:bodyPr/>
          <a:lstStyle>
            <a:lvl1pPr>
              <a:defRPr/>
            </a:lvl1pPr>
          </a:lstStyle>
          <a:p>
            <a:endParaRPr lang="en-US" altLang="zh-CN"/>
          </a:p>
        </p:txBody>
      </p:sp>
      <p:sp>
        <p:nvSpPr>
          <p:cNvPr id="4" name="灯片编号占位符 3">
            <a:extLst>
              <a:ext uri="{FF2B5EF4-FFF2-40B4-BE49-F238E27FC236}">
                <a16:creationId xmlns:a16="http://schemas.microsoft.com/office/drawing/2014/main" id="{390BF342-AE92-FF2A-1A36-9E354907C3EA}"/>
              </a:ext>
            </a:extLst>
          </p:cNvPr>
          <p:cNvSpPr>
            <a:spLocks noGrp="1"/>
          </p:cNvSpPr>
          <p:nvPr>
            <p:ph type="sldNum" sz="quarter" idx="12"/>
          </p:nvPr>
        </p:nvSpPr>
        <p:spPr/>
        <p:txBody>
          <a:bodyPr/>
          <a:lstStyle>
            <a:lvl1pPr>
              <a:defRPr/>
            </a:lvl1pPr>
          </a:lstStyle>
          <a:p>
            <a:fld id="{D7AF8785-4433-4F8A-9CCE-E9D644AA949C}" type="slidenum">
              <a:rPr lang="en-US" altLang="zh-CN"/>
              <a:pPr/>
              <a:t>‹#›</a:t>
            </a:fld>
            <a:endParaRPr lang="en-US" altLang="zh-CN"/>
          </a:p>
        </p:txBody>
      </p:sp>
    </p:spTree>
    <p:extLst>
      <p:ext uri="{BB962C8B-B14F-4D97-AF65-F5344CB8AC3E}">
        <p14:creationId xmlns:p14="http://schemas.microsoft.com/office/powerpoint/2010/main" val="44956912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A02A02-41FA-D1E2-A456-74B469C7E4AC}"/>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DF5E499-3353-498D-C4D6-4DFEB749BC4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4DF95C6-62DB-BA33-7A21-DBB38B7409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88ECFA9-A8D2-FE41-4FF6-76915BE99368}"/>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65B7503D-096F-74E8-E6E0-1AE766FF36E0}"/>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F5E68098-898E-CAAB-20ED-1260AFD07A41}"/>
              </a:ext>
            </a:extLst>
          </p:cNvPr>
          <p:cNvSpPr>
            <a:spLocks noGrp="1"/>
          </p:cNvSpPr>
          <p:nvPr>
            <p:ph type="sldNum" sz="quarter" idx="12"/>
          </p:nvPr>
        </p:nvSpPr>
        <p:spPr/>
        <p:txBody>
          <a:bodyPr/>
          <a:lstStyle>
            <a:lvl1pPr>
              <a:defRPr/>
            </a:lvl1pPr>
          </a:lstStyle>
          <a:p>
            <a:fld id="{B0B0F7BA-D29F-4D79-ADD5-A1490FC3AE25}" type="slidenum">
              <a:rPr lang="en-US" altLang="zh-CN"/>
              <a:pPr/>
              <a:t>‹#›</a:t>
            </a:fld>
            <a:endParaRPr lang="en-US" altLang="zh-CN"/>
          </a:p>
        </p:txBody>
      </p:sp>
    </p:spTree>
    <p:extLst>
      <p:ext uri="{BB962C8B-B14F-4D97-AF65-F5344CB8AC3E}">
        <p14:creationId xmlns:p14="http://schemas.microsoft.com/office/powerpoint/2010/main" val="339754727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814E2F-2EA8-ACBF-BFD5-67178727C59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B6A69A5-63D0-BDEC-1B5F-DFD0A66194CA}"/>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60AA615-6E7B-6320-63FA-E8E746B42D0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0FB83A6-F0B0-5D82-9715-74388DBCD276}"/>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F61E0A7F-402B-A12A-671D-43A5DDF8900F}"/>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2C239F49-3E74-B32F-DDC7-C1E6E77BC096}"/>
              </a:ext>
            </a:extLst>
          </p:cNvPr>
          <p:cNvSpPr>
            <a:spLocks noGrp="1"/>
          </p:cNvSpPr>
          <p:nvPr>
            <p:ph type="sldNum" sz="quarter" idx="12"/>
          </p:nvPr>
        </p:nvSpPr>
        <p:spPr/>
        <p:txBody>
          <a:bodyPr/>
          <a:lstStyle>
            <a:lvl1pPr>
              <a:defRPr/>
            </a:lvl1pPr>
          </a:lstStyle>
          <a:p>
            <a:fld id="{FDB0808F-8ECA-4EC7-A38F-0A30C79698B4}" type="slidenum">
              <a:rPr lang="en-US" altLang="zh-CN"/>
              <a:pPr/>
              <a:t>‹#›</a:t>
            </a:fld>
            <a:endParaRPr lang="en-US" altLang="zh-CN"/>
          </a:p>
        </p:txBody>
      </p:sp>
    </p:spTree>
    <p:extLst>
      <p:ext uri="{BB962C8B-B14F-4D97-AF65-F5344CB8AC3E}">
        <p14:creationId xmlns:p14="http://schemas.microsoft.com/office/powerpoint/2010/main" val="198745322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916439-9558-4BB3-8B53-E1B175AD617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34263F7-6A15-BD32-474A-A1802228075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061C88-8192-768F-A483-3E9C59E4A565}"/>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F2E28C4A-591F-7810-2610-79AF523BF80E}"/>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03442E47-A8B6-4EBA-17B6-DC4A69A630E4}"/>
              </a:ext>
            </a:extLst>
          </p:cNvPr>
          <p:cNvSpPr>
            <a:spLocks noGrp="1"/>
          </p:cNvSpPr>
          <p:nvPr>
            <p:ph type="sldNum" sz="quarter" idx="12"/>
          </p:nvPr>
        </p:nvSpPr>
        <p:spPr/>
        <p:txBody>
          <a:bodyPr/>
          <a:lstStyle>
            <a:lvl1pPr>
              <a:defRPr/>
            </a:lvl1pPr>
          </a:lstStyle>
          <a:p>
            <a:fld id="{57963BEE-23B7-4B55-A2EA-A48BAFF79DA4}" type="slidenum">
              <a:rPr lang="en-US" altLang="zh-CN"/>
              <a:pPr/>
              <a:t>‹#›</a:t>
            </a:fld>
            <a:endParaRPr lang="en-US" altLang="zh-CN"/>
          </a:p>
        </p:txBody>
      </p:sp>
    </p:spTree>
    <p:extLst>
      <p:ext uri="{BB962C8B-B14F-4D97-AF65-F5344CB8AC3E}">
        <p14:creationId xmlns:p14="http://schemas.microsoft.com/office/powerpoint/2010/main" val="20641747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323DEF9-2634-BD5B-FC2A-3EC297C28C32}"/>
              </a:ext>
            </a:extLst>
          </p:cNvPr>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8C76E7F-189C-0252-7786-296A7A853586}"/>
              </a:ext>
            </a:extLst>
          </p:cNvPr>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902C925-2847-7290-F63B-0BBA58247F07}"/>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3DC94E9E-88A1-A30F-CF43-F87E09BA4E9C}"/>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0E4D66C7-7F3B-384B-C14C-14A82165D539}"/>
              </a:ext>
            </a:extLst>
          </p:cNvPr>
          <p:cNvSpPr>
            <a:spLocks noGrp="1"/>
          </p:cNvSpPr>
          <p:nvPr>
            <p:ph type="sldNum" sz="quarter" idx="12"/>
          </p:nvPr>
        </p:nvSpPr>
        <p:spPr/>
        <p:txBody>
          <a:bodyPr/>
          <a:lstStyle>
            <a:lvl1pPr>
              <a:defRPr/>
            </a:lvl1pPr>
          </a:lstStyle>
          <a:p>
            <a:fld id="{BB603991-36AF-470E-B4E6-BB10AAE49FA7}" type="slidenum">
              <a:rPr lang="en-US" altLang="zh-CN"/>
              <a:pPr/>
              <a:t>‹#›</a:t>
            </a:fld>
            <a:endParaRPr lang="en-US" altLang="zh-CN"/>
          </a:p>
        </p:txBody>
      </p:sp>
    </p:spTree>
    <p:extLst>
      <p:ext uri="{BB962C8B-B14F-4D97-AF65-F5344CB8AC3E}">
        <p14:creationId xmlns:p14="http://schemas.microsoft.com/office/powerpoint/2010/main" val="160448341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32A7AE-470D-EAB8-8B49-6EF44A30C8C8}"/>
              </a:ext>
            </a:extLst>
          </p:cNvPr>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图表占位符 2">
            <a:extLst>
              <a:ext uri="{FF2B5EF4-FFF2-40B4-BE49-F238E27FC236}">
                <a16:creationId xmlns:a16="http://schemas.microsoft.com/office/drawing/2014/main" id="{EE37D105-CA91-B2AD-5C4A-D9625EEF84E4}"/>
              </a:ext>
            </a:extLst>
          </p:cNvPr>
          <p:cNvSpPr>
            <a:spLocks noGrp="1"/>
          </p:cNvSpPr>
          <p:nvPr>
            <p:ph type="chart" idx="1"/>
          </p:nvPr>
        </p:nvSpPr>
        <p:spPr>
          <a:xfrm>
            <a:off x="457200" y="1600200"/>
            <a:ext cx="8229600" cy="4525963"/>
          </a:xfrm>
        </p:spPr>
        <p:txBody>
          <a:bodyPr/>
          <a:lstStyle/>
          <a:p>
            <a:endParaRPr lang="zh-CN" altLang="en-US"/>
          </a:p>
        </p:txBody>
      </p:sp>
      <p:sp>
        <p:nvSpPr>
          <p:cNvPr id="4" name="日期占位符 3">
            <a:extLst>
              <a:ext uri="{FF2B5EF4-FFF2-40B4-BE49-F238E27FC236}">
                <a16:creationId xmlns:a16="http://schemas.microsoft.com/office/drawing/2014/main" id="{8097B14C-6AC2-A6B8-0331-3AD30DC3A9F8}"/>
              </a:ext>
            </a:extLst>
          </p:cNvPr>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F1CDEF1C-F377-105C-E3E0-122B1E7764E0}"/>
              </a:ext>
            </a:extLst>
          </p:cNvPr>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A3E06215-A561-3204-92D6-F444CFF264EB}"/>
              </a:ext>
            </a:extLst>
          </p:cNvPr>
          <p:cNvSpPr>
            <a:spLocks noGrp="1"/>
          </p:cNvSpPr>
          <p:nvPr>
            <p:ph type="sldNum" sz="quarter" idx="12"/>
          </p:nvPr>
        </p:nvSpPr>
        <p:spPr>
          <a:xfrm>
            <a:off x="6553200" y="6245225"/>
            <a:ext cx="2133600" cy="476250"/>
          </a:xfrm>
        </p:spPr>
        <p:txBody>
          <a:bodyPr/>
          <a:lstStyle>
            <a:lvl1pPr>
              <a:defRPr/>
            </a:lvl1pPr>
          </a:lstStyle>
          <a:p>
            <a:fld id="{C4EDBDA4-2F2C-44F1-A96A-DA9592831838}" type="slidenum">
              <a:rPr lang="en-US" altLang="zh-CN"/>
              <a:pPr/>
              <a:t>‹#›</a:t>
            </a:fld>
            <a:endParaRPr lang="en-US" altLang="zh-CN"/>
          </a:p>
        </p:txBody>
      </p:sp>
    </p:spTree>
    <p:extLst>
      <p:ext uri="{BB962C8B-B14F-4D97-AF65-F5344CB8AC3E}">
        <p14:creationId xmlns:p14="http://schemas.microsoft.com/office/powerpoint/2010/main" val="159000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34229679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12247055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42570494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302047353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0045982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164915321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426025906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348277438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34089709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2749340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image" Target="../media/image3.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image" Target="../media/image2.png"/><Relationship Id="rId2" Type="http://schemas.openxmlformats.org/officeDocument/2006/relationships/slideLayout" Target="../slideLayouts/slideLayout25.xml"/><Relationship Id="rId16" Type="http://schemas.openxmlformats.org/officeDocument/2006/relationships/theme" Target="../theme/theme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image" Target="../media/image3.jpe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image" Target="../media/image2.png"/><Relationship Id="rId2" Type="http://schemas.openxmlformats.org/officeDocument/2006/relationships/slideLayout" Target="../slideLayouts/slideLayout52.xml"/><Relationship Id="rId16" Type="http://schemas.openxmlformats.org/officeDocument/2006/relationships/theme" Target="../theme/theme5.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theme" Target="../theme/theme6.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theme" Target="../theme/theme7.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theme" Target="../theme/theme8.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1026"/>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1506" name="标题 21505"/>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21507" name="文本占位符 21506"/>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1508" name="日期占位符 2150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21509" name="页脚占位符 2150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a:endParaRPr lang="zh-CN" altLang="en-US" dirty="0">
              <a:latin typeface="Times New Roman" panose="02020603050405020304" pitchFamily="18" charset="0"/>
            </a:endParaRPr>
          </a:p>
        </p:txBody>
      </p:sp>
      <p:sp>
        <p:nvSpPr>
          <p:cNvPr id="21510" name="灯片编号占位符 2150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
        <p:nvSpPr>
          <p:cNvPr id="21514" name="文本框 21513"/>
          <p:cNvSpPr txBox="1"/>
          <p:nvPr userDrawn="1"/>
        </p:nvSpPr>
        <p:spPr>
          <a:xfrm>
            <a:off x="7092950" y="6589713"/>
            <a:ext cx="2012950" cy="274637"/>
          </a:xfrm>
          <a:prstGeom prst="rect">
            <a:avLst/>
          </a:prstGeom>
          <a:noFill/>
          <a:ln w="9525">
            <a:noFill/>
          </a:ln>
        </p:spPr>
        <p:txBody>
          <a:bodyPr wrap="none" anchor="t" anchorCtr="0">
            <a:spAutoFit/>
          </a:bodyPr>
          <a:lstStyle/>
          <a:p>
            <a:pPr lvl="0"/>
            <a:r>
              <a:rPr lang="zh-CN" altLang="en-US" sz="1200" b="0" dirty="0">
                <a:latin typeface="宋体" panose="02010600030101010101" pitchFamily="2" charset="-122"/>
              </a:rPr>
              <a:t>青岛科技大学 叶琳 邱龙辉</a:t>
            </a:r>
          </a:p>
        </p:txBody>
      </p:sp>
    </p:spTree>
    <p:extLst>
      <p:ext uri="{BB962C8B-B14F-4D97-AF65-F5344CB8AC3E}">
        <p14:creationId xmlns:p14="http://schemas.microsoft.com/office/powerpoint/2010/main" val="32300361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lum/>
          </a:blip>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1FB9A1A-54BB-086F-EA49-5155E8007820}"/>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BC9D7562-8303-6B21-DEE5-9B7761AD66B5}"/>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99D0FFD0-4225-3133-53F5-30E62ABF1BE6}"/>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zh-CN"/>
          </a:p>
        </p:txBody>
      </p:sp>
      <p:sp>
        <p:nvSpPr>
          <p:cNvPr id="1029" name="Rectangle 5">
            <a:extLst>
              <a:ext uri="{FF2B5EF4-FFF2-40B4-BE49-F238E27FC236}">
                <a16:creationId xmlns:a16="http://schemas.microsoft.com/office/drawing/2014/main" id="{506B1DE8-47E1-5B83-3A67-DC41393B722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zh-CN"/>
          </a:p>
        </p:txBody>
      </p:sp>
      <p:sp>
        <p:nvSpPr>
          <p:cNvPr id="1030" name="Rectangle 6">
            <a:extLst>
              <a:ext uri="{FF2B5EF4-FFF2-40B4-BE49-F238E27FC236}">
                <a16:creationId xmlns:a16="http://schemas.microsoft.com/office/drawing/2014/main" id="{1E18BC6F-1234-DC36-CB02-E8F36F1BF9FB}"/>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90DC9136-822B-4BE5-A3A2-99370101F27C}" type="slidenum">
              <a:rPr lang="en-US" altLang="zh-CN"/>
              <a:pPr>
                <a:defRPr/>
              </a:pPr>
              <a:t>‹#›</a:t>
            </a:fld>
            <a:endParaRPr lang="en-US" altLang="zh-CN"/>
          </a:p>
        </p:txBody>
      </p:sp>
      <p:pic>
        <p:nvPicPr>
          <p:cNvPr id="1031" name="Picture 7">
            <a:extLst>
              <a:ext uri="{FF2B5EF4-FFF2-40B4-BE49-F238E27FC236}">
                <a16:creationId xmlns:a16="http://schemas.microsoft.com/office/drawing/2014/main" id="{9403F266-6D7B-5A54-36B5-0144F2E639BF}"/>
              </a:ext>
            </a:extLst>
          </p:cNvPr>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057670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 1025">
            <a:extLst>
              <a:ext uri="{FF2B5EF4-FFF2-40B4-BE49-F238E27FC236}">
                <a16:creationId xmlns:a16="http://schemas.microsoft.com/office/drawing/2014/main" id="{4B45F3DA-501A-9B38-28D4-CB6E82C9B1A6}"/>
              </a:ext>
            </a:extLst>
          </p:cNvPr>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1026">
            <a:extLst>
              <a:ext uri="{FF2B5EF4-FFF2-40B4-BE49-F238E27FC236}">
                <a16:creationId xmlns:a16="http://schemas.microsoft.com/office/drawing/2014/main" id="{CDF8F3D1-D7B2-A0F9-D625-44E5E9CE3CBB}"/>
              </a:ext>
            </a:extLst>
          </p:cNvPr>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a:extLst>
              <a:ext uri="{FF2B5EF4-FFF2-40B4-BE49-F238E27FC236}">
                <a16:creationId xmlns:a16="http://schemas.microsoft.com/office/drawing/2014/main" id="{A182E39D-2DCC-28FA-8976-A20C5D87665D}"/>
              </a:ext>
            </a:extLst>
          </p:cNvPr>
          <p:cNvSpPr>
            <a:spLocks noGrp="1"/>
          </p:cNvSpPr>
          <p:nvPr>
            <p:ph type="dt" sz="half" idx="2"/>
          </p:nvPr>
        </p:nvSpPr>
        <p:spPr>
          <a:xfrm>
            <a:off x="457200" y="6245225"/>
            <a:ext cx="2133600" cy="476250"/>
          </a:xfrm>
          <a:prstGeom prst="rect">
            <a:avLst/>
          </a:prstGeom>
          <a:noFill/>
          <a:ln w="9525">
            <a:noFill/>
          </a:ln>
        </p:spPr>
        <p:txBody>
          <a:bodyPr/>
          <a:lstStyle>
            <a:lvl1pPr>
              <a:defRPr sz="1400" noProof="1" dirty="0"/>
            </a:lvl1pPr>
          </a:lstStyle>
          <a:p>
            <a:fld id="{BB962C8B-B14F-4D97-AF65-F5344CB8AC3E}" type="datetime1">
              <a:rPr lang="zh-CN" altLang="en-US"/>
              <a:pPr/>
              <a:t>2025/10/24</a:t>
            </a:fld>
            <a:endParaRPr lang="zh-CN" altLang="en-US"/>
          </a:p>
        </p:txBody>
      </p:sp>
      <p:sp>
        <p:nvSpPr>
          <p:cNvPr id="1029" name="页脚占位符 1028">
            <a:extLst>
              <a:ext uri="{FF2B5EF4-FFF2-40B4-BE49-F238E27FC236}">
                <a16:creationId xmlns:a16="http://schemas.microsoft.com/office/drawing/2014/main" id="{9E9CC4B8-00B6-AD38-CEA7-F749B7B1EA14}"/>
              </a:ext>
            </a:extLst>
          </p:cNvPr>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dirty="0"/>
            </a:lvl1pPr>
          </a:lstStyle>
          <a:p>
            <a:endParaRPr lang="zh-CN" altLang="en-US"/>
          </a:p>
        </p:txBody>
      </p:sp>
      <p:sp>
        <p:nvSpPr>
          <p:cNvPr id="1030" name="灯片编号占位符 1029">
            <a:extLst>
              <a:ext uri="{FF2B5EF4-FFF2-40B4-BE49-F238E27FC236}">
                <a16:creationId xmlns:a16="http://schemas.microsoft.com/office/drawing/2014/main" id="{2AD591B4-8E68-24E2-D03E-67720A042C4C}"/>
              </a:ext>
            </a:extLst>
          </p:cNvPr>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fld id="{10D05CF1-79C0-4F08-9233-224DC887BF5F}" type="slidenum">
              <a:rPr lang="zh-CN" altLang="en-US"/>
              <a:pPr/>
              <a:t>‹#›</a:t>
            </a:fld>
            <a:endParaRPr lang="zh-CN" altLang="en-US"/>
          </a:p>
        </p:txBody>
      </p:sp>
    </p:spTree>
    <p:extLst>
      <p:ext uri="{BB962C8B-B14F-4D97-AF65-F5344CB8AC3E}">
        <p14:creationId xmlns:p14="http://schemas.microsoft.com/office/powerpoint/2010/main" val="237950069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9350E23-2EC3-94B1-37CC-C62ADCE8A2C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F1EF2242-C745-AE04-1610-97F1194C5802}"/>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C130AC62-FE58-409B-82B6-C1E485CEEBA4}"/>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zh-CN"/>
          </a:p>
        </p:txBody>
      </p:sp>
      <p:sp>
        <p:nvSpPr>
          <p:cNvPr id="1029" name="Rectangle 5">
            <a:extLst>
              <a:ext uri="{FF2B5EF4-FFF2-40B4-BE49-F238E27FC236}">
                <a16:creationId xmlns:a16="http://schemas.microsoft.com/office/drawing/2014/main" id="{A2FBC2E6-9618-C745-969E-7E27FE6649CC}"/>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zh-CN"/>
          </a:p>
        </p:txBody>
      </p:sp>
      <p:sp>
        <p:nvSpPr>
          <p:cNvPr id="1030" name="Rectangle 6">
            <a:extLst>
              <a:ext uri="{FF2B5EF4-FFF2-40B4-BE49-F238E27FC236}">
                <a16:creationId xmlns:a16="http://schemas.microsoft.com/office/drawing/2014/main" id="{1936CDA5-DE46-41B0-5EB5-BEC149ED17A9}"/>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ECFB7136-D285-4908-A713-9789AD001DC5}" type="slidenum">
              <a:rPr lang="en-US" altLang="zh-CN"/>
              <a:pPr>
                <a:defRPr/>
              </a:pPr>
              <a:t>‹#›</a:t>
            </a:fld>
            <a:endParaRPr lang="en-US" altLang="zh-CN"/>
          </a:p>
        </p:txBody>
      </p:sp>
      <p:pic>
        <p:nvPicPr>
          <p:cNvPr id="1031" name="Picture 7">
            <a:extLst>
              <a:ext uri="{FF2B5EF4-FFF2-40B4-BE49-F238E27FC236}">
                <a16:creationId xmlns:a16="http://schemas.microsoft.com/office/drawing/2014/main" id="{D0F8A4EE-76C9-ECAA-8FE7-3A0689330608}"/>
              </a:ext>
            </a:extLst>
          </p:cNvPr>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420474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0E678B8-90AE-F6A9-07AE-CBA3497B5DF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90242E06-A699-1871-497F-DD4D943A367F}"/>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2A600C9F-F3D0-46EB-09BD-E94F23CD34D9}"/>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400"/>
            </a:lvl1pPr>
          </a:lstStyle>
          <a:p>
            <a:pPr>
              <a:defRPr/>
            </a:pPr>
            <a:endParaRPr lang="en-US" altLang="zh-CN"/>
          </a:p>
        </p:txBody>
      </p:sp>
      <p:sp>
        <p:nvSpPr>
          <p:cNvPr id="1029" name="Rectangle 5">
            <a:extLst>
              <a:ext uri="{FF2B5EF4-FFF2-40B4-BE49-F238E27FC236}">
                <a16:creationId xmlns:a16="http://schemas.microsoft.com/office/drawing/2014/main" id="{DE33E7C2-95B7-3EF7-2423-EA7C8F57496E}"/>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zh-CN"/>
          </a:p>
        </p:txBody>
      </p:sp>
      <p:sp>
        <p:nvSpPr>
          <p:cNvPr id="1030" name="Rectangle 6">
            <a:extLst>
              <a:ext uri="{FF2B5EF4-FFF2-40B4-BE49-F238E27FC236}">
                <a16:creationId xmlns:a16="http://schemas.microsoft.com/office/drawing/2014/main" id="{C067FCF1-597C-CB44-9384-5E769777C435}"/>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D1765593-C309-418C-985A-247C5075E244}" type="slidenum">
              <a:rPr lang="en-US" altLang="zh-CN"/>
              <a:pPr>
                <a:defRPr/>
              </a:pPr>
              <a:t>‹#›</a:t>
            </a:fld>
            <a:endParaRPr lang="en-US" altLang="zh-CN"/>
          </a:p>
        </p:txBody>
      </p:sp>
    </p:spTree>
    <p:extLst>
      <p:ext uri="{BB962C8B-B14F-4D97-AF65-F5344CB8AC3E}">
        <p14:creationId xmlns:p14="http://schemas.microsoft.com/office/powerpoint/2010/main" val="1924195281"/>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7B673CC-3585-FE53-9C3F-F70B59CC253B}"/>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6963CA65-3B35-5635-1B16-3AA13944118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C0B8FB11-7581-8D26-809F-073B722EC8A8}"/>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vl1pPr>
          </a:lstStyle>
          <a:p>
            <a:endParaRPr lang="en-US" altLang="zh-CN"/>
          </a:p>
        </p:txBody>
      </p:sp>
      <p:sp>
        <p:nvSpPr>
          <p:cNvPr id="1029" name="Rectangle 5">
            <a:extLst>
              <a:ext uri="{FF2B5EF4-FFF2-40B4-BE49-F238E27FC236}">
                <a16:creationId xmlns:a16="http://schemas.microsoft.com/office/drawing/2014/main" id="{79DA7FD0-4C11-32E0-0A2D-BF8D0E8B68CF}"/>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30" name="Rectangle 6">
            <a:extLst>
              <a:ext uri="{FF2B5EF4-FFF2-40B4-BE49-F238E27FC236}">
                <a16:creationId xmlns:a16="http://schemas.microsoft.com/office/drawing/2014/main" id="{3D891D87-6661-7635-4579-F97F8D14465F}"/>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1EE0D89-C070-4FA4-AF5F-EEFB91B9FF86}" type="slidenum">
              <a:rPr lang="en-US" altLang="zh-CN"/>
              <a:pPr/>
              <a:t>‹#›</a:t>
            </a:fld>
            <a:endParaRPr lang="en-US" altLang="zh-CN"/>
          </a:p>
        </p:txBody>
      </p:sp>
    </p:spTree>
    <p:extLst>
      <p:ext uri="{BB962C8B-B14F-4D97-AF65-F5344CB8AC3E}">
        <p14:creationId xmlns:p14="http://schemas.microsoft.com/office/powerpoint/2010/main" val="3863095502"/>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5E9EFF">
                <a:alpha val="100000"/>
              </a:srgbClr>
            </a:gs>
            <a:gs pos="39999">
              <a:srgbClr val="85C2FF">
                <a:alpha val="100000"/>
              </a:srgbClr>
            </a:gs>
            <a:gs pos="70000">
              <a:srgbClr val="C4D6EB">
                <a:alpha val="100000"/>
              </a:srgbClr>
            </a:gs>
            <a:gs pos="100000">
              <a:srgbClr val="FFEBFA">
                <a:alpha val="100000"/>
              </a:srgbClr>
            </a:gs>
          </a:gsLst>
          <a:lin ang="5400000" scaled="1"/>
          <a:tileRect/>
        </a:gra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1026"/>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extLst>
      <p:ext uri="{BB962C8B-B14F-4D97-AF65-F5344CB8AC3E}">
        <p14:creationId xmlns:p14="http://schemas.microsoft.com/office/powerpoint/2010/main" val="159796635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 Target="slide2.xml"/><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9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9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Layout" Target="../slideLayouts/slideLayout91.xml"/></Relationships>
</file>

<file path=ppt/slides/_rels/slide3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 Target="slide31.xml"/><Relationship Id="rId4"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7.xml"/><Relationship Id="rId5" Type="http://schemas.openxmlformats.org/officeDocument/2006/relationships/image" Target="../media/image14.wmf"/><Relationship Id="rId4" Type="http://schemas.openxmlformats.org/officeDocument/2006/relationships/oleObject" Target="../embeddings/oleObject2.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image" Target="../media/image13.png"/><Relationship Id="rId4" Type="http://schemas.openxmlformats.org/officeDocument/2006/relationships/image" Target="../media/image15.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4.xml"/><Relationship Id="rId1" Type="http://schemas.openxmlformats.org/officeDocument/2006/relationships/slideLayout" Target="../slideLayouts/slideLayout38.xml"/><Relationship Id="rId5" Type="http://schemas.openxmlformats.org/officeDocument/2006/relationships/image" Target="../media/image13.png"/><Relationship Id="rId4" Type="http://schemas.openxmlformats.org/officeDocument/2006/relationships/image" Target="../media/image15.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5.xml"/><Relationship Id="rId1" Type="http://schemas.openxmlformats.org/officeDocument/2006/relationships/slideLayout" Target="../slideLayouts/slideLayout38.xml"/><Relationship Id="rId5" Type="http://schemas.openxmlformats.org/officeDocument/2006/relationships/image" Target="../media/image13.png"/><Relationship Id="rId4" Type="http://schemas.openxmlformats.org/officeDocument/2006/relationships/image" Target="../media/image16.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5.bin"/><Relationship Id="rId1" Type="http://schemas.openxmlformats.org/officeDocument/2006/relationships/slideLayout" Target="../slideLayouts/slideLayout19.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9.xml"/><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image" Target="../media/image29.png"/><Relationship Id="rId1" Type="http://schemas.openxmlformats.org/officeDocument/2006/relationships/slideLayout" Target="../slideLayouts/slideLayout52.xml"/><Relationship Id="rId6" Type="http://schemas.openxmlformats.org/officeDocument/2006/relationships/image" Target="../media/image31.wmf"/><Relationship Id="rId5" Type="http://schemas.openxmlformats.org/officeDocument/2006/relationships/oleObject" Target="../embeddings/oleObject7.bin"/><Relationship Id="rId4" Type="http://schemas.openxmlformats.org/officeDocument/2006/relationships/image" Target="../media/image30.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 Target="slide54.xml"/><Relationship Id="rId4"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35838;&#20214;&#65288;&#21508;&#26657;&#65289;/&#26426;&#26800;&#21046;&#22270;&#25945;&#23398;&#35838;&#20214;/&#27169;&#22411;/8.wrl" TargetMode="External"/><Relationship Id="rId1" Type="http://schemas.openxmlformats.org/officeDocument/2006/relationships/slideLayout" Target="../slideLayouts/slideLayout19.xml"/><Relationship Id="rId5" Type="http://schemas.openxmlformats.org/officeDocument/2006/relationships/image" Target="../media/image38.png"/><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3" Type="http://schemas.openxmlformats.org/officeDocument/2006/relationships/hyperlink" Target="../../../&#35838;&#20214;&#65288;&#21508;&#26657;&#65289;/&#26426;&#26800;&#21046;&#22270;&#25945;&#23398;&#35838;&#20214;/&#27169;&#22411;/8.wrl" TargetMode="External"/><Relationship Id="rId2" Type="http://schemas.openxmlformats.org/officeDocument/2006/relationships/image" Target="../media/image39.png"/><Relationship Id="rId1" Type="http://schemas.openxmlformats.org/officeDocument/2006/relationships/slideLayout" Target="../slideLayouts/slideLayout52.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oleObject" Target="../embeddings/oleObject8.bin"/><Relationship Id="rId1" Type="http://schemas.openxmlformats.org/officeDocument/2006/relationships/slideLayout" Target="../slideLayouts/slideLayout89.xml"/><Relationship Id="rId5" Type="http://schemas.openxmlformats.org/officeDocument/2006/relationships/image" Target="../media/image43.png"/><Relationship Id="rId4" Type="http://schemas.openxmlformats.org/officeDocument/2006/relationships/image" Target="../media/image42.png"/></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oleObject" Target="../embeddings/oleObject8.bin"/><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openxmlformats.org/officeDocument/2006/relationships/image" Target="../media/image47.png"/><Relationship Id="rId4" Type="http://schemas.openxmlformats.org/officeDocument/2006/relationships/image" Target="../media/image46.png"/></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oleObject" Target="../embeddings/oleObject9.bin"/><Relationship Id="rId1" Type="http://schemas.openxmlformats.org/officeDocument/2006/relationships/slideLayout" Target="../slideLayouts/slideLayout84.xml"/><Relationship Id="rId6" Type="http://schemas.openxmlformats.org/officeDocument/2006/relationships/oleObject" Target="../embeddings/oleObject11.bin"/><Relationship Id="rId5" Type="http://schemas.openxmlformats.org/officeDocument/2006/relationships/image" Target="../media/image49.png"/><Relationship Id="rId4" Type="http://schemas.openxmlformats.org/officeDocument/2006/relationships/oleObject" Target="../embeddings/oleObject10.bin"/></Relationships>
</file>

<file path=ppt/slides/_rels/slide6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7.xml"/><Relationship Id="rId4" Type="http://schemas.openxmlformats.org/officeDocument/2006/relationships/image" Target="../media/image53.png"/></Relationships>
</file>

<file path=ppt/slides/_rels/slide6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4.png"/><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2.xml"/></Relationships>
</file>

<file path=ppt/slides/_rels/slide6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79.xml"/><Relationship Id="rId1" Type="http://schemas.openxmlformats.org/officeDocument/2006/relationships/themeOverride" Target="../theme/themeOverride2.xml"/><Relationship Id="rId5" Type="http://schemas.openxmlformats.org/officeDocument/2006/relationships/image" Target="../media/image10.png"/><Relationship Id="rId4" Type="http://schemas.openxmlformats.org/officeDocument/2006/relationships/image" Target="../media/image5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79.xml"/><Relationship Id="rId1" Type="http://schemas.openxmlformats.org/officeDocument/2006/relationships/themeOverride" Target="../theme/themeOverride3.xml"/><Relationship Id="rId5" Type="http://schemas.openxmlformats.org/officeDocument/2006/relationships/image" Target="../media/image59.png"/><Relationship Id="rId4" Type="http://schemas.openxmlformats.org/officeDocument/2006/relationships/slide" Target="slide64.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9.xml"/><Relationship Id="rId4" Type="http://schemas.openxmlformats.org/officeDocument/2006/relationships/image" Target="../media/image62.png"/></Relationships>
</file>

<file path=ppt/slides/_rels/slide7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5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7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4.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image" Target="../media/image74.png"/><Relationship Id="rId1" Type="http://schemas.openxmlformats.org/officeDocument/2006/relationships/slideLayout" Target="../slideLayouts/slideLayout84.xml"/><Relationship Id="rId4" Type="http://schemas.openxmlformats.org/officeDocument/2006/relationships/image" Target="../media/image75.png"/></Relationships>
</file>

<file path=ppt/slides/_rels/slide7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hyperlink" Target="../../../&#35838;&#20214;&#65288;&#21508;&#26657;&#65289;/&#26426;&#26800;&#21046;&#22270;&#25945;&#23398;&#35838;&#20214;/&#27169;&#22411;/22.wrl" TargetMode="External"/><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84.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emf"/><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3576" name="文本框 493575">
            <a:hlinkClick r:id="rId6" action="ppaction://hlinksldjump"/>
          </p:cNvPr>
          <p:cNvSpPr txBox="1"/>
          <p:nvPr>
            <p:custDataLst>
              <p:tags r:id="rId1"/>
            </p:custDataLst>
          </p:nvPr>
        </p:nvSpPr>
        <p:spPr>
          <a:xfrm>
            <a:off x="1115695" y="2434590"/>
            <a:ext cx="7163435" cy="829945"/>
          </a:xfrm>
          <a:prstGeom prst="rect">
            <a:avLst/>
          </a:prstGeom>
          <a:noFill/>
          <a:ln w="9525">
            <a:noFill/>
          </a:ln>
        </p:spPr>
        <p:txBody>
          <a:bodyPr wrap="none" anchor="t" anchorCtr="0">
            <a:spAutoFit/>
          </a:bodyPr>
          <a:lstStyle/>
          <a:p>
            <a:pPr>
              <a:lnSpc>
                <a:spcPct val="120000"/>
              </a:lnSpc>
            </a:pPr>
            <a:r>
              <a:rPr lang="en-US" altLang="zh-CN" sz="4000" dirty="0">
                <a:solidFill>
                  <a:schemeClr val="tx1"/>
                </a:solidFill>
                <a:latin typeface="方正隶书简体" panose="02000000000000000000" charset="-122"/>
                <a:ea typeface="方正隶书简体" panose="02000000000000000000" charset="-122"/>
                <a:cs typeface="方正隶书简体" panose="02000000000000000000" charset="-122"/>
              </a:rPr>
              <a:t>3.1 </a:t>
            </a:r>
            <a:r>
              <a:rPr lang="zh-CN" altLang="en-US" sz="4000" dirty="0">
                <a:solidFill>
                  <a:schemeClr val="tx1"/>
                </a:solidFill>
                <a:latin typeface="方正隶书简体" panose="02000000000000000000" charset="-122"/>
                <a:ea typeface="方正隶书简体" panose="02000000000000000000" charset="-122"/>
                <a:cs typeface="方正隶书简体" panose="02000000000000000000" charset="-122"/>
              </a:rPr>
              <a:t>立体及立体表面上的点和线</a:t>
            </a:r>
            <a:r>
              <a:rPr lang="zh-CN" altLang="en-US" sz="2800" dirty="0">
                <a:solidFill>
                  <a:srgbClr val="FF0000"/>
                </a:solidFill>
                <a:latin typeface="宋体" panose="02010600030101010101" pitchFamily="2" charset="-122"/>
              </a:rPr>
              <a:t> </a:t>
            </a:r>
          </a:p>
        </p:txBody>
      </p:sp>
      <p:sp>
        <p:nvSpPr>
          <p:cNvPr id="4" name="文本框 3">
            <a:hlinkClick r:id="rId6" action="ppaction://hlinksldjump"/>
          </p:cNvPr>
          <p:cNvSpPr txBox="1"/>
          <p:nvPr>
            <p:custDataLst>
              <p:tags r:id="rId2"/>
            </p:custDataLst>
          </p:nvPr>
        </p:nvSpPr>
        <p:spPr>
          <a:xfrm>
            <a:off x="1115695" y="3500755"/>
            <a:ext cx="2691130" cy="829945"/>
          </a:xfrm>
          <a:prstGeom prst="rect">
            <a:avLst/>
          </a:prstGeom>
          <a:noFill/>
          <a:ln w="9525">
            <a:noFill/>
          </a:ln>
        </p:spPr>
        <p:txBody>
          <a:bodyPr wrap="none" anchor="t" anchorCtr="0">
            <a:spAutoFit/>
          </a:bodyPr>
          <a:lstStyle/>
          <a:p>
            <a:pPr>
              <a:lnSpc>
                <a:spcPct val="120000"/>
              </a:lnSpc>
            </a:pPr>
            <a:r>
              <a:rPr lang="en-US" altLang="zh-CN" sz="4000" dirty="0">
                <a:solidFill>
                  <a:schemeClr val="tx1"/>
                </a:solidFill>
                <a:latin typeface="方正隶书简体" panose="02000000000000000000" charset="-122"/>
                <a:ea typeface="方正隶书简体" panose="02000000000000000000" charset="-122"/>
                <a:cs typeface="方正隶书简体" panose="02000000000000000000" charset="-122"/>
              </a:rPr>
              <a:t>3.2 </a:t>
            </a:r>
            <a:r>
              <a:rPr lang="zh-CN" altLang="en-US" sz="4000" dirty="0">
                <a:solidFill>
                  <a:schemeClr val="tx1"/>
                </a:solidFill>
                <a:latin typeface="方正隶书简体" panose="02000000000000000000" charset="-122"/>
                <a:ea typeface="方正隶书简体" panose="02000000000000000000" charset="-122"/>
                <a:cs typeface="方正隶书简体" panose="02000000000000000000" charset="-122"/>
              </a:rPr>
              <a:t>截交线</a:t>
            </a:r>
            <a:r>
              <a:rPr lang="zh-CN" altLang="en-US" sz="2800" dirty="0">
                <a:solidFill>
                  <a:srgbClr val="FF0000"/>
                </a:solidFill>
                <a:latin typeface="宋体" panose="02010600030101010101" pitchFamily="2" charset="-122"/>
              </a:rPr>
              <a:t> </a:t>
            </a:r>
          </a:p>
        </p:txBody>
      </p:sp>
      <p:sp>
        <p:nvSpPr>
          <p:cNvPr id="5" name="文本框 4">
            <a:hlinkClick r:id="rId6" action="ppaction://hlinksldjump"/>
          </p:cNvPr>
          <p:cNvSpPr txBox="1"/>
          <p:nvPr>
            <p:custDataLst>
              <p:tags r:id="rId3"/>
            </p:custDataLst>
          </p:nvPr>
        </p:nvSpPr>
        <p:spPr>
          <a:xfrm>
            <a:off x="1115695" y="4437380"/>
            <a:ext cx="2704465" cy="829945"/>
          </a:xfrm>
          <a:prstGeom prst="rect">
            <a:avLst/>
          </a:prstGeom>
          <a:noFill/>
          <a:ln w="9525">
            <a:noFill/>
          </a:ln>
        </p:spPr>
        <p:txBody>
          <a:bodyPr wrap="none" anchor="t" anchorCtr="0">
            <a:spAutoFit/>
          </a:bodyPr>
          <a:lstStyle/>
          <a:p>
            <a:pPr>
              <a:lnSpc>
                <a:spcPct val="120000"/>
              </a:lnSpc>
            </a:pPr>
            <a:r>
              <a:rPr lang="en-US" altLang="zh-CN" sz="4000" dirty="0">
                <a:solidFill>
                  <a:schemeClr val="tx1"/>
                </a:solidFill>
                <a:latin typeface="方正隶书简体" panose="02000000000000000000" charset="-122"/>
                <a:ea typeface="方正隶书简体" panose="02000000000000000000" charset="-122"/>
                <a:cs typeface="方正隶书简体" panose="02000000000000000000" charset="-122"/>
              </a:rPr>
              <a:t>3.3 </a:t>
            </a:r>
            <a:r>
              <a:rPr lang="zh-CN" altLang="en-US" sz="4000" dirty="0">
                <a:solidFill>
                  <a:schemeClr val="tx1"/>
                </a:solidFill>
                <a:latin typeface="方正隶书简体" panose="02000000000000000000" charset="-122"/>
                <a:ea typeface="方正隶书简体" panose="02000000000000000000" charset="-122"/>
                <a:cs typeface="方正隶书简体" panose="02000000000000000000" charset="-122"/>
              </a:rPr>
              <a:t>相贯线</a:t>
            </a:r>
            <a:r>
              <a:rPr lang="zh-CN" altLang="en-US" sz="3200" b="1" dirty="0">
                <a:solidFill>
                  <a:srgbClr val="FF0000"/>
                </a:solidFill>
                <a:latin typeface="宋体" panose="02010600030101010101" pitchFamily="2" charset="-122"/>
              </a:rPr>
              <a:t> </a:t>
            </a:r>
          </a:p>
        </p:txBody>
      </p:sp>
      <p:sp>
        <p:nvSpPr>
          <p:cNvPr id="2" name="标题 1">
            <a:extLst>
              <a:ext uri="{FF2B5EF4-FFF2-40B4-BE49-F238E27FC236}">
                <a16:creationId xmlns:a16="http://schemas.microsoft.com/office/drawing/2014/main" id="{936D65A2-771E-A1B1-9312-16554512B751}"/>
              </a:ext>
            </a:extLst>
          </p:cNvPr>
          <p:cNvSpPr txBox="1">
            <a:spLocks/>
          </p:cNvSpPr>
          <p:nvPr/>
        </p:nvSpPr>
        <p:spPr>
          <a:xfrm>
            <a:off x="685800" y="1138549"/>
            <a:ext cx="7772400" cy="1143000"/>
          </a:xfrm>
          <a:prstGeom prst="rect">
            <a:avLst/>
          </a:prstGeom>
        </p:spPr>
        <p:txBody>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章  立体的投影</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2578" name="任意多边形 152577"/>
          <p:cNvSpPr/>
          <p:nvPr/>
        </p:nvSpPr>
        <p:spPr>
          <a:xfrm>
            <a:off x="939800" y="1373188"/>
            <a:ext cx="3175" cy="2347912"/>
          </a:xfrm>
          <a:custGeom>
            <a:avLst/>
            <a:gdLst/>
            <a:ahLst/>
            <a:cxnLst/>
            <a:rect l="0" t="0" r="0" b="0"/>
            <a:pathLst>
              <a:path w="1" h="6342">
                <a:moveTo>
                  <a:pt x="0" y="6342"/>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152580" name="组合 152579"/>
          <p:cNvGrpSpPr>
            <a:grpSpLocks noChangeAspect="1"/>
          </p:cNvGrpSpPr>
          <p:nvPr/>
        </p:nvGrpSpPr>
        <p:grpSpPr>
          <a:xfrm>
            <a:off x="6305550" y="2228850"/>
            <a:ext cx="1928813" cy="2911475"/>
            <a:chOff x="3924" y="1620"/>
            <a:chExt cx="1368" cy="2064"/>
          </a:xfrm>
        </p:grpSpPr>
        <p:sp>
          <p:nvSpPr>
            <p:cNvPr id="152581" name="任意多边形 152580"/>
            <p:cNvSpPr>
              <a:spLocks noChangeAspect="1"/>
            </p:cNvSpPr>
            <p:nvPr/>
          </p:nvSpPr>
          <p:spPr>
            <a:xfrm>
              <a:off x="3924" y="1620"/>
              <a:ext cx="1368" cy="768"/>
            </a:xfrm>
            <a:custGeom>
              <a:avLst/>
              <a:gdLst/>
              <a:ahLst/>
              <a:cxnLst/>
              <a:rect l="0" t="0" r="0" b="0"/>
              <a:pathLst>
                <a:path w="1368" h="768">
                  <a:moveTo>
                    <a:pt x="0" y="288"/>
                  </a:moveTo>
                  <a:lnTo>
                    <a:pt x="528" y="0"/>
                  </a:lnTo>
                  <a:lnTo>
                    <a:pt x="1200" y="84"/>
                  </a:lnTo>
                  <a:lnTo>
                    <a:pt x="1368" y="480"/>
                  </a:lnTo>
                  <a:lnTo>
                    <a:pt x="900" y="768"/>
                  </a:lnTo>
                  <a:lnTo>
                    <a:pt x="216" y="684"/>
                  </a:lnTo>
                  <a:lnTo>
                    <a:pt x="0" y="288"/>
                  </a:lnTo>
                  <a:close/>
                </a:path>
              </a:pathLst>
            </a:custGeom>
            <a:solidFill>
              <a:srgbClr val="00CC99">
                <a:alpha val="100000"/>
              </a:srgbClr>
            </a:solid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152582" name="任意多边形 152581"/>
            <p:cNvSpPr>
              <a:spLocks noChangeAspect="1"/>
            </p:cNvSpPr>
            <p:nvPr/>
          </p:nvSpPr>
          <p:spPr>
            <a:xfrm>
              <a:off x="4788" y="2100"/>
              <a:ext cx="492" cy="1584"/>
            </a:xfrm>
            <a:custGeom>
              <a:avLst/>
              <a:gdLst/>
              <a:ahLst/>
              <a:cxnLst/>
              <a:rect l="0" t="0" r="0" b="0"/>
              <a:pathLst>
                <a:path w="492" h="1584">
                  <a:moveTo>
                    <a:pt x="492" y="0"/>
                  </a:moveTo>
                  <a:lnTo>
                    <a:pt x="0" y="300"/>
                  </a:lnTo>
                  <a:lnTo>
                    <a:pt x="0" y="1584"/>
                  </a:lnTo>
                  <a:lnTo>
                    <a:pt x="492" y="1296"/>
                  </a:lnTo>
                  <a:lnTo>
                    <a:pt x="492" y="0"/>
                  </a:lnTo>
                  <a:close/>
                </a:path>
              </a:pathLst>
            </a:custGeom>
            <a:solidFill>
              <a:srgbClr val="FF3300">
                <a:alpha val="100000"/>
              </a:srgbClr>
            </a:solid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152583" name="任意多边形 152582"/>
            <p:cNvSpPr>
              <a:spLocks noChangeAspect="1"/>
            </p:cNvSpPr>
            <p:nvPr/>
          </p:nvSpPr>
          <p:spPr>
            <a:xfrm>
              <a:off x="4128" y="2304"/>
              <a:ext cx="660" cy="1368"/>
            </a:xfrm>
            <a:custGeom>
              <a:avLst/>
              <a:gdLst/>
              <a:ahLst/>
              <a:cxnLst/>
              <a:rect l="0" t="0" r="0" b="0"/>
              <a:pathLst>
                <a:path w="660" h="1368">
                  <a:moveTo>
                    <a:pt x="660" y="84"/>
                  </a:moveTo>
                  <a:lnTo>
                    <a:pt x="0" y="0"/>
                  </a:lnTo>
                  <a:lnTo>
                    <a:pt x="0" y="1272"/>
                  </a:lnTo>
                  <a:lnTo>
                    <a:pt x="660" y="1368"/>
                  </a:lnTo>
                  <a:lnTo>
                    <a:pt x="660" y="84"/>
                  </a:lnTo>
                  <a:close/>
                </a:path>
              </a:pathLst>
            </a:custGeom>
            <a:solidFill>
              <a:srgbClr val="FF33CC">
                <a:alpha val="100000"/>
              </a:srgbClr>
            </a:solid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152584" name="任意多边形 152583"/>
            <p:cNvSpPr>
              <a:spLocks noChangeAspect="1"/>
            </p:cNvSpPr>
            <p:nvPr/>
          </p:nvSpPr>
          <p:spPr>
            <a:xfrm>
              <a:off x="3924" y="1908"/>
              <a:ext cx="204" cy="1668"/>
            </a:xfrm>
            <a:custGeom>
              <a:avLst/>
              <a:gdLst/>
              <a:ahLst/>
              <a:cxnLst/>
              <a:rect l="0" t="0" r="0" b="0"/>
              <a:pathLst>
                <a:path w="204" h="1668">
                  <a:moveTo>
                    <a:pt x="12" y="0"/>
                  </a:moveTo>
                  <a:lnTo>
                    <a:pt x="204" y="396"/>
                  </a:lnTo>
                  <a:lnTo>
                    <a:pt x="204" y="1668"/>
                  </a:lnTo>
                  <a:lnTo>
                    <a:pt x="0" y="1236"/>
                  </a:lnTo>
                  <a:lnTo>
                    <a:pt x="12" y="0"/>
                  </a:lnTo>
                  <a:close/>
                </a:path>
              </a:pathLst>
            </a:custGeom>
            <a:solidFill>
              <a:srgbClr val="FF33CC">
                <a:alpha val="100000"/>
              </a:srgbClr>
            </a:solid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152585" name="任意多边形 152584"/>
          <p:cNvSpPr/>
          <p:nvPr/>
        </p:nvSpPr>
        <p:spPr>
          <a:xfrm>
            <a:off x="939800" y="3721100"/>
            <a:ext cx="3175" cy="1428750"/>
          </a:xfrm>
          <a:custGeom>
            <a:avLst/>
            <a:gdLst/>
            <a:ahLst/>
            <a:cxnLst/>
            <a:rect l="0" t="0" r="0" b="0"/>
            <a:pathLst>
              <a:path w="1" h="3853">
                <a:moveTo>
                  <a:pt x="0" y="0"/>
                </a:moveTo>
                <a:lnTo>
                  <a:pt x="0" y="3853"/>
                </a:lnTo>
                <a:lnTo>
                  <a:pt x="1" y="3853"/>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86" name="任意多边形 152585"/>
          <p:cNvSpPr/>
          <p:nvPr/>
        </p:nvSpPr>
        <p:spPr>
          <a:xfrm>
            <a:off x="2930525" y="3721100"/>
            <a:ext cx="3175" cy="1428750"/>
          </a:xfrm>
          <a:custGeom>
            <a:avLst/>
            <a:gdLst/>
            <a:ahLst/>
            <a:cxnLst/>
            <a:rect l="0" t="0" r="0" b="0"/>
            <a:pathLst>
              <a:path w="1" h="3853">
                <a:moveTo>
                  <a:pt x="0" y="0"/>
                </a:moveTo>
                <a:lnTo>
                  <a:pt x="0" y="3853"/>
                </a:lnTo>
                <a:lnTo>
                  <a:pt x="1" y="3853"/>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88" name="任意多边形 152587"/>
          <p:cNvSpPr/>
          <p:nvPr/>
        </p:nvSpPr>
        <p:spPr>
          <a:xfrm>
            <a:off x="2432050" y="4287838"/>
            <a:ext cx="1063625" cy="1587"/>
          </a:xfrm>
          <a:custGeom>
            <a:avLst/>
            <a:gdLst/>
            <a:ahLst/>
            <a:cxnLst/>
            <a:rect l="0" t="0" r="0" b="0"/>
            <a:pathLst>
              <a:path w="2866">
                <a:moveTo>
                  <a:pt x="0" y="0"/>
                </a:moveTo>
                <a:lnTo>
                  <a:pt x="2865" y="0"/>
                </a:lnTo>
                <a:lnTo>
                  <a:pt x="2866" y="0"/>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nvGrpSpPr>
          <p:cNvPr id="152589" name="组合 152588"/>
          <p:cNvGrpSpPr/>
          <p:nvPr/>
        </p:nvGrpSpPr>
        <p:grpSpPr>
          <a:xfrm>
            <a:off x="1436688" y="3721100"/>
            <a:ext cx="998537" cy="2298700"/>
            <a:chOff x="905" y="2344"/>
            <a:chExt cx="629" cy="357"/>
          </a:xfrm>
        </p:grpSpPr>
        <p:sp>
          <p:nvSpPr>
            <p:cNvPr id="152590" name="任意多边形 152589"/>
            <p:cNvSpPr/>
            <p:nvPr/>
          </p:nvSpPr>
          <p:spPr>
            <a:xfrm>
              <a:off x="905" y="2344"/>
              <a:ext cx="2" cy="357"/>
            </a:xfrm>
            <a:custGeom>
              <a:avLst/>
              <a:gdLst/>
              <a:ahLst/>
              <a:cxnLst/>
              <a:rect l="0" t="0" r="0" b="0"/>
              <a:pathLst>
                <a:path w="1" h="1523">
                  <a:moveTo>
                    <a:pt x="0" y="1523"/>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91" name="任意多边形 152590"/>
            <p:cNvSpPr/>
            <p:nvPr/>
          </p:nvSpPr>
          <p:spPr>
            <a:xfrm>
              <a:off x="1532" y="2344"/>
              <a:ext cx="2" cy="357"/>
            </a:xfrm>
            <a:custGeom>
              <a:avLst/>
              <a:gdLst/>
              <a:ahLst/>
              <a:cxnLst/>
              <a:rect l="0" t="0" r="0" b="0"/>
              <a:pathLst>
                <a:path w="1" h="1523">
                  <a:moveTo>
                    <a:pt x="0" y="1523"/>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sp>
        <p:nvSpPr>
          <p:cNvPr id="152592" name="任意多边形 152591"/>
          <p:cNvSpPr/>
          <p:nvPr/>
        </p:nvSpPr>
        <p:spPr>
          <a:xfrm>
            <a:off x="3492500" y="3721100"/>
            <a:ext cx="3175" cy="566738"/>
          </a:xfrm>
          <a:custGeom>
            <a:avLst/>
            <a:gdLst/>
            <a:ahLst/>
            <a:cxnLst/>
            <a:rect l="0" t="0" r="0" b="0"/>
            <a:pathLst>
              <a:path w="1" h="1523">
                <a:moveTo>
                  <a:pt x="0" y="1523"/>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93" name="任意多边形 152592"/>
          <p:cNvSpPr/>
          <p:nvPr/>
        </p:nvSpPr>
        <p:spPr>
          <a:xfrm>
            <a:off x="2930525" y="5149850"/>
            <a:ext cx="1427163" cy="3175"/>
          </a:xfrm>
          <a:custGeom>
            <a:avLst/>
            <a:gdLst/>
            <a:ahLst/>
            <a:cxnLst/>
            <a:rect l="0" t="0" r="0" b="0"/>
            <a:pathLst>
              <a:path w="3850">
                <a:moveTo>
                  <a:pt x="0" y="0"/>
                </a:moveTo>
                <a:lnTo>
                  <a:pt x="3849" y="0"/>
                </a:lnTo>
                <a:lnTo>
                  <a:pt x="3850"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94" name="任意多边形 152593"/>
          <p:cNvSpPr/>
          <p:nvPr/>
        </p:nvSpPr>
        <p:spPr>
          <a:xfrm>
            <a:off x="2432050" y="6011863"/>
            <a:ext cx="2787650" cy="3175"/>
          </a:xfrm>
          <a:custGeom>
            <a:avLst/>
            <a:gdLst/>
            <a:ahLst/>
            <a:cxnLst/>
            <a:rect l="0" t="0" r="0" b="0"/>
            <a:pathLst>
              <a:path w="7522">
                <a:moveTo>
                  <a:pt x="0" y="0"/>
                </a:moveTo>
                <a:lnTo>
                  <a:pt x="7521" y="0"/>
                </a:lnTo>
                <a:lnTo>
                  <a:pt x="7522"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95" name="任意多边形 152594"/>
          <p:cNvSpPr/>
          <p:nvPr/>
        </p:nvSpPr>
        <p:spPr>
          <a:xfrm>
            <a:off x="5218113" y="3721100"/>
            <a:ext cx="1587" cy="2290763"/>
          </a:xfrm>
          <a:custGeom>
            <a:avLst/>
            <a:gdLst/>
            <a:ahLst/>
            <a:cxnLst/>
            <a:rect l="0" t="0" r="0" b="0"/>
            <a:pathLst>
              <a:path w="1" h="6184">
                <a:moveTo>
                  <a:pt x="0" y="6184"/>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96" name="任意多边形 152595"/>
          <p:cNvSpPr/>
          <p:nvPr/>
        </p:nvSpPr>
        <p:spPr>
          <a:xfrm>
            <a:off x="4357688" y="3721100"/>
            <a:ext cx="3175" cy="1428750"/>
          </a:xfrm>
          <a:custGeom>
            <a:avLst/>
            <a:gdLst/>
            <a:ahLst/>
            <a:cxnLst/>
            <a:rect l="0" t="0" r="0" b="0"/>
            <a:pathLst>
              <a:path w="1" h="3853">
                <a:moveTo>
                  <a:pt x="0" y="3853"/>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597" name="直接连接符 152596"/>
          <p:cNvSpPr/>
          <p:nvPr/>
        </p:nvSpPr>
        <p:spPr>
          <a:xfrm>
            <a:off x="2914650" y="3714750"/>
            <a:ext cx="571500"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152598" name="直接连接符 152597"/>
          <p:cNvSpPr/>
          <p:nvPr/>
        </p:nvSpPr>
        <p:spPr>
          <a:xfrm>
            <a:off x="2914650" y="1365250"/>
            <a:ext cx="571500"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152599" name="任意多边形 152598"/>
          <p:cNvSpPr/>
          <p:nvPr/>
        </p:nvSpPr>
        <p:spPr>
          <a:xfrm>
            <a:off x="939800" y="4287838"/>
            <a:ext cx="1993900" cy="1724025"/>
          </a:xfrm>
          <a:custGeom>
            <a:avLst/>
            <a:gdLst/>
            <a:ahLst/>
            <a:cxnLst/>
            <a:rect l="0" t="0" r="0" b="0"/>
            <a:pathLst>
              <a:path w="5377" h="4661">
                <a:moveTo>
                  <a:pt x="5376" y="2330"/>
                </a:moveTo>
                <a:lnTo>
                  <a:pt x="4032" y="0"/>
                </a:lnTo>
                <a:lnTo>
                  <a:pt x="1344" y="0"/>
                </a:lnTo>
                <a:lnTo>
                  <a:pt x="0" y="2330"/>
                </a:lnTo>
                <a:lnTo>
                  <a:pt x="1344" y="4661"/>
                </a:lnTo>
                <a:lnTo>
                  <a:pt x="4032" y="4661"/>
                </a:lnTo>
                <a:lnTo>
                  <a:pt x="5376" y="2330"/>
                </a:lnTo>
                <a:lnTo>
                  <a:pt x="5377" y="233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00" name="任意多边形 152599"/>
          <p:cNvSpPr/>
          <p:nvPr/>
        </p:nvSpPr>
        <p:spPr>
          <a:xfrm>
            <a:off x="3492500" y="1373188"/>
            <a:ext cx="1727200" cy="3175"/>
          </a:xfrm>
          <a:custGeom>
            <a:avLst/>
            <a:gdLst/>
            <a:ahLst/>
            <a:cxnLst/>
            <a:rect l="0" t="0" r="0" b="0"/>
            <a:pathLst>
              <a:path w="4657">
                <a:moveTo>
                  <a:pt x="0" y="0"/>
                </a:moveTo>
                <a:lnTo>
                  <a:pt x="4656" y="0"/>
                </a:lnTo>
                <a:lnTo>
                  <a:pt x="4657"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01" name="任意多边形 152600"/>
          <p:cNvSpPr/>
          <p:nvPr/>
        </p:nvSpPr>
        <p:spPr>
          <a:xfrm>
            <a:off x="3492500" y="3721100"/>
            <a:ext cx="1724025" cy="3175"/>
          </a:xfrm>
          <a:custGeom>
            <a:avLst/>
            <a:gdLst/>
            <a:ahLst/>
            <a:cxnLst/>
            <a:rect l="0" t="0" r="0" b="0"/>
            <a:pathLst>
              <a:path w="4656">
                <a:moveTo>
                  <a:pt x="4656" y="0"/>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02" name="任意多边形 152601"/>
          <p:cNvSpPr/>
          <p:nvPr/>
        </p:nvSpPr>
        <p:spPr>
          <a:xfrm>
            <a:off x="3492500" y="1373188"/>
            <a:ext cx="3175" cy="2347912"/>
          </a:xfrm>
          <a:custGeom>
            <a:avLst/>
            <a:gdLst/>
            <a:ahLst/>
            <a:cxnLst/>
            <a:rect l="0" t="0" r="0" b="0"/>
            <a:pathLst>
              <a:path w="1" h="6342">
                <a:moveTo>
                  <a:pt x="0" y="6342"/>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03" name="任意多边形 152602"/>
          <p:cNvSpPr/>
          <p:nvPr/>
        </p:nvSpPr>
        <p:spPr>
          <a:xfrm>
            <a:off x="939800" y="1373188"/>
            <a:ext cx="1993900" cy="3175"/>
          </a:xfrm>
          <a:custGeom>
            <a:avLst/>
            <a:gdLst/>
            <a:ahLst/>
            <a:cxnLst/>
            <a:rect l="0" t="0" r="0" b="0"/>
            <a:pathLst>
              <a:path w="5377">
                <a:moveTo>
                  <a:pt x="0" y="0"/>
                </a:moveTo>
                <a:lnTo>
                  <a:pt x="5376" y="0"/>
                </a:lnTo>
                <a:lnTo>
                  <a:pt x="5377"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04" name="任意多边形 152603"/>
          <p:cNvSpPr/>
          <p:nvPr/>
        </p:nvSpPr>
        <p:spPr>
          <a:xfrm>
            <a:off x="2930525" y="1373188"/>
            <a:ext cx="3175" cy="2347912"/>
          </a:xfrm>
          <a:custGeom>
            <a:avLst/>
            <a:gdLst/>
            <a:ahLst/>
            <a:cxnLst/>
            <a:rect l="0" t="0" r="0" b="0"/>
            <a:pathLst>
              <a:path w="1" h="6342">
                <a:moveTo>
                  <a:pt x="0" y="0"/>
                </a:moveTo>
                <a:lnTo>
                  <a:pt x="0" y="6342"/>
                </a:lnTo>
                <a:lnTo>
                  <a:pt x="1" y="6342"/>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05" name="任意多边形 152604"/>
          <p:cNvSpPr/>
          <p:nvPr/>
        </p:nvSpPr>
        <p:spPr>
          <a:xfrm>
            <a:off x="939800" y="3721100"/>
            <a:ext cx="1990725" cy="3175"/>
          </a:xfrm>
          <a:custGeom>
            <a:avLst/>
            <a:gdLst/>
            <a:ahLst/>
            <a:cxnLst/>
            <a:rect l="0" t="0" r="0" b="0"/>
            <a:pathLst>
              <a:path w="5376">
                <a:moveTo>
                  <a:pt x="5376" y="0"/>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152606" name="组合 152605"/>
          <p:cNvGrpSpPr/>
          <p:nvPr/>
        </p:nvGrpSpPr>
        <p:grpSpPr>
          <a:xfrm>
            <a:off x="844550" y="1236663"/>
            <a:ext cx="3516313" cy="5006975"/>
            <a:chOff x="532" y="779"/>
            <a:chExt cx="2215" cy="3154"/>
          </a:xfrm>
        </p:grpSpPr>
        <p:grpSp>
          <p:nvGrpSpPr>
            <p:cNvPr id="152607" name="组合 152606"/>
            <p:cNvGrpSpPr/>
            <p:nvPr/>
          </p:nvGrpSpPr>
          <p:grpSpPr>
            <a:xfrm>
              <a:off x="532" y="2555"/>
              <a:ext cx="1375" cy="1378"/>
              <a:chOff x="2158" y="2271"/>
              <a:chExt cx="737" cy="738"/>
            </a:xfrm>
          </p:grpSpPr>
          <p:sp>
            <p:nvSpPr>
              <p:cNvPr id="152608" name="任意多边形 152607"/>
              <p:cNvSpPr/>
              <p:nvPr/>
            </p:nvSpPr>
            <p:spPr>
              <a:xfrm>
                <a:off x="2158" y="2640"/>
                <a:ext cx="178" cy="1"/>
              </a:xfrm>
              <a:custGeom>
                <a:avLst/>
                <a:gdLst/>
                <a:ahLst/>
                <a:cxnLst/>
                <a:rect l="0" t="0" r="0" b="0"/>
                <a:pathLst>
                  <a:path w="1422">
                    <a:moveTo>
                      <a:pt x="0" y="0"/>
                    </a:moveTo>
                    <a:lnTo>
                      <a:pt x="1421" y="0"/>
                    </a:lnTo>
                    <a:lnTo>
                      <a:pt x="1422"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09" name="任意多边形 152608"/>
              <p:cNvSpPr/>
              <p:nvPr/>
            </p:nvSpPr>
            <p:spPr>
              <a:xfrm>
                <a:off x="2370" y="2640"/>
                <a:ext cx="35" cy="1"/>
              </a:xfrm>
              <a:custGeom>
                <a:avLst/>
                <a:gdLst/>
                <a:ahLst/>
                <a:cxnLst/>
                <a:rect l="0" t="0" r="0" b="0"/>
                <a:pathLst>
                  <a:path w="279">
                    <a:moveTo>
                      <a:pt x="0" y="0"/>
                    </a:moveTo>
                    <a:lnTo>
                      <a:pt x="278" y="0"/>
                    </a:lnTo>
                    <a:lnTo>
                      <a:pt x="279"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0" name="任意多边形 152609"/>
              <p:cNvSpPr/>
              <p:nvPr/>
            </p:nvSpPr>
            <p:spPr>
              <a:xfrm>
                <a:off x="2440" y="2640"/>
                <a:ext cx="173" cy="1"/>
              </a:xfrm>
              <a:custGeom>
                <a:avLst/>
                <a:gdLst/>
                <a:ahLst/>
                <a:cxnLst/>
                <a:rect l="0" t="0" r="0" b="0"/>
                <a:pathLst>
                  <a:path w="1390">
                    <a:moveTo>
                      <a:pt x="0" y="0"/>
                    </a:moveTo>
                    <a:lnTo>
                      <a:pt x="1389" y="0"/>
                    </a:lnTo>
                    <a:lnTo>
                      <a:pt x="1390"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1" name="任意多边形 152610"/>
              <p:cNvSpPr/>
              <p:nvPr/>
            </p:nvSpPr>
            <p:spPr>
              <a:xfrm>
                <a:off x="2648" y="2640"/>
                <a:ext cx="35" cy="1"/>
              </a:xfrm>
              <a:custGeom>
                <a:avLst/>
                <a:gdLst/>
                <a:ahLst/>
                <a:cxnLst/>
                <a:rect l="0" t="0" r="0" b="0"/>
                <a:pathLst>
                  <a:path w="279">
                    <a:moveTo>
                      <a:pt x="0" y="0"/>
                    </a:moveTo>
                    <a:lnTo>
                      <a:pt x="278" y="0"/>
                    </a:lnTo>
                    <a:lnTo>
                      <a:pt x="279"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2" name="任意多边形 152611"/>
              <p:cNvSpPr/>
              <p:nvPr/>
            </p:nvSpPr>
            <p:spPr>
              <a:xfrm>
                <a:off x="2717" y="2640"/>
                <a:ext cx="178" cy="1"/>
              </a:xfrm>
              <a:custGeom>
                <a:avLst/>
                <a:gdLst/>
                <a:ahLst/>
                <a:cxnLst/>
                <a:rect l="0" t="0" r="0" b="0"/>
                <a:pathLst>
                  <a:path w="1422">
                    <a:moveTo>
                      <a:pt x="0" y="0"/>
                    </a:moveTo>
                    <a:lnTo>
                      <a:pt x="1420" y="0"/>
                    </a:lnTo>
                    <a:lnTo>
                      <a:pt x="1422"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3" name="任意多边形 152612"/>
              <p:cNvSpPr/>
              <p:nvPr/>
            </p:nvSpPr>
            <p:spPr>
              <a:xfrm>
                <a:off x="2526" y="2271"/>
                <a:ext cx="1" cy="178"/>
              </a:xfrm>
              <a:custGeom>
                <a:avLst/>
                <a:gdLst/>
                <a:ahLst/>
                <a:cxnLst/>
                <a:rect l="0" t="0" r="0" b="0"/>
                <a:pathLst>
                  <a:path w="1" h="1423">
                    <a:moveTo>
                      <a:pt x="0" y="0"/>
                    </a:moveTo>
                    <a:lnTo>
                      <a:pt x="0" y="1423"/>
                    </a:lnTo>
                    <a:lnTo>
                      <a:pt x="1" y="1423"/>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4" name="任意多边形 152613"/>
              <p:cNvSpPr/>
              <p:nvPr/>
            </p:nvSpPr>
            <p:spPr>
              <a:xfrm>
                <a:off x="2526" y="2484"/>
                <a:ext cx="1" cy="34"/>
              </a:xfrm>
              <a:custGeom>
                <a:avLst/>
                <a:gdLst/>
                <a:ahLst/>
                <a:cxnLst/>
                <a:rect l="0" t="0" r="0" b="0"/>
                <a:pathLst>
                  <a:path w="1" h="278">
                    <a:moveTo>
                      <a:pt x="0" y="0"/>
                    </a:moveTo>
                    <a:lnTo>
                      <a:pt x="0" y="278"/>
                    </a:lnTo>
                    <a:lnTo>
                      <a:pt x="1" y="278"/>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5" name="任意多边形 152614"/>
              <p:cNvSpPr/>
              <p:nvPr/>
            </p:nvSpPr>
            <p:spPr>
              <a:xfrm>
                <a:off x="2526" y="2553"/>
                <a:ext cx="1" cy="174"/>
              </a:xfrm>
              <a:custGeom>
                <a:avLst/>
                <a:gdLst/>
                <a:ahLst/>
                <a:cxnLst/>
                <a:rect l="0" t="0" r="0" b="0"/>
                <a:pathLst>
                  <a:path w="1" h="1390">
                    <a:moveTo>
                      <a:pt x="0" y="0"/>
                    </a:moveTo>
                    <a:lnTo>
                      <a:pt x="0" y="1390"/>
                    </a:lnTo>
                    <a:lnTo>
                      <a:pt x="1" y="139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6" name="任意多边形 152615"/>
              <p:cNvSpPr/>
              <p:nvPr/>
            </p:nvSpPr>
            <p:spPr>
              <a:xfrm>
                <a:off x="2526" y="2762"/>
                <a:ext cx="1" cy="34"/>
              </a:xfrm>
              <a:custGeom>
                <a:avLst/>
                <a:gdLst/>
                <a:ahLst/>
                <a:cxnLst/>
                <a:rect l="0" t="0" r="0" b="0"/>
                <a:pathLst>
                  <a:path w="1" h="278">
                    <a:moveTo>
                      <a:pt x="0" y="0"/>
                    </a:moveTo>
                    <a:lnTo>
                      <a:pt x="0" y="278"/>
                    </a:lnTo>
                    <a:lnTo>
                      <a:pt x="1" y="278"/>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17" name="任意多边形 152616"/>
              <p:cNvSpPr/>
              <p:nvPr/>
            </p:nvSpPr>
            <p:spPr>
              <a:xfrm>
                <a:off x="2526" y="2831"/>
                <a:ext cx="1" cy="178"/>
              </a:xfrm>
              <a:custGeom>
                <a:avLst/>
                <a:gdLst/>
                <a:ahLst/>
                <a:cxnLst/>
                <a:rect l="0" t="0" r="0" b="0"/>
                <a:pathLst>
                  <a:path w="1" h="1423">
                    <a:moveTo>
                      <a:pt x="0" y="0"/>
                    </a:moveTo>
                    <a:lnTo>
                      <a:pt x="0" y="1423"/>
                    </a:lnTo>
                    <a:lnTo>
                      <a:pt x="1" y="1423"/>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grpSp>
          <p:nvGrpSpPr>
            <p:cNvPr id="152618" name="组合 152617"/>
            <p:cNvGrpSpPr/>
            <p:nvPr/>
          </p:nvGrpSpPr>
          <p:grpSpPr>
            <a:xfrm>
              <a:off x="1219" y="779"/>
              <a:ext cx="2" cy="1636"/>
              <a:chOff x="2526" y="1320"/>
              <a:chExt cx="1" cy="876"/>
            </a:xfrm>
          </p:grpSpPr>
          <p:sp>
            <p:nvSpPr>
              <p:cNvPr id="152619" name="任意多边形 152618"/>
              <p:cNvSpPr/>
              <p:nvPr/>
            </p:nvSpPr>
            <p:spPr>
              <a:xfrm>
                <a:off x="2526" y="2088"/>
                <a:ext cx="1" cy="108"/>
              </a:xfrm>
              <a:custGeom>
                <a:avLst/>
                <a:gdLst/>
                <a:ahLst/>
                <a:cxnLst/>
                <a:rect l="0" t="0" r="0" b="0"/>
                <a:pathLst>
                  <a:path w="1" h="862">
                    <a:moveTo>
                      <a:pt x="0" y="862"/>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0" name="任意多边形 152619"/>
              <p:cNvSpPr/>
              <p:nvPr/>
            </p:nvSpPr>
            <p:spPr>
              <a:xfrm>
                <a:off x="2526" y="2019"/>
                <a:ext cx="1" cy="34"/>
              </a:xfrm>
              <a:custGeom>
                <a:avLst/>
                <a:gdLst/>
                <a:ahLst/>
                <a:cxnLst/>
                <a:rect l="0" t="0" r="0" b="0"/>
                <a:pathLst>
                  <a:path w="1" h="278">
                    <a:moveTo>
                      <a:pt x="0" y="278"/>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1" name="任意多边形 152620"/>
              <p:cNvSpPr/>
              <p:nvPr/>
            </p:nvSpPr>
            <p:spPr>
              <a:xfrm>
                <a:off x="2526" y="1810"/>
                <a:ext cx="1" cy="174"/>
              </a:xfrm>
              <a:custGeom>
                <a:avLst/>
                <a:gdLst/>
                <a:ahLst/>
                <a:cxnLst/>
                <a:rect l="0" t="0" r="0" b="0"/>
                <a:pathLst>
                  <a:path w="1" h="1391">
                    <a:moveTo>
                      <a:pt x="0" y="1391"/>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2" name="任意多边形 152621"/>
              <p:cNvSpPr/>
              <p:nvPr/>
            </p:nvSpPr>
            <p:spPr>
              <a:xfrm>
                <a:off x="2526" y="1741"/>
                <a:ext cx="1" cy="34"/>
              </a:xfrm>
              <a:custGeom>
                <a:avLst/>
                <a:gdLst/>
                <a:ahLst/>
                <a:cxnLst/>
                <a:rect l="0" t="0" r="0" b="0"/>
                <a:pathLst>
                  <a:path w="1" h="277">
                    <a:moveTo>
                      <a:pt x="0" y="277"/>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3" name="任意多边形 152622"/>
              <p:cNvSpPr/>
              <p:nvPr/>
            </p:nvSpPr>
            <p:spPr>
              <a:xfrm>
                <a:off x="2526" y="1532"/>
                <a:ext cx="1" cy="174"/>
              </a:xfrm>
              <a:custGeom>
                <a:avLst/>
                <a:gdLst/>
                <a:ahLst/>
                <a:cxnLst/>
                <a:rect l="0" t="0" r="0" b="0"/>
                <a:pathLst>
                  <a:path w="1" h="1390">
                    <a:moveTo>
                      <a:pt x="0" y="1390"/>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4" name="任意多边形 152623"/>
              <p:cNvSpPr/>
              <p:nvPr/>
            </p:nvSpPr>
            <p:spPr>
              <a:xfrm>
                <a:off x="2526" y="1463"/>
                <a:ext cx="1" cy="34"/>
              </a:xfrm>
              <a:custGeom>
                <a:avLst/>
                <a:gdLst/>
                <a:ahLst/>
                <a:cxnLst/>
                <a:rect l="0" t="0" r="0" b="0"/>
                <a:pathLst>
                  <a:path w="1" h="279">
                    <a:moveTo>
                      <a:pt x="0" y="279"/>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5" name="任意多边形 152624"/>
              <p:cNvSpPr/>
              <p:nvPr/>
            </p:nvSpPr>
            <p:spPr>
              <a:xfrm>
                <a:off x="2526" y="1320"/>
                <a:ext cx="1" cy="108"/>
              </a:xfrm>
              <a:custGeom>
                <a:avLst/>
                <a:gdLst/>
                <a:ahLst/>
                <a:cxnLst/>
                <a:rect l="0" t="0" r="0" b="0"/>
                <a:pathLst>
                  <a:path w="1" h="863">
                    <a:moveTo>
                      <a:pt x="0" y="863"/>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grpSp>
          <p:nvGrpSpPr>
            <p:cNvPr id="152626" name="组合 152625"/>
            <p:cNvGrpSpPr/>
            <p:nvPr/>
          </p:nvGrpSpPr>
          <p:grpSpPr>
            <a:xfrm>
              <a:off x="2745" y="790"/>
              <a:ext cx="2" cy="1625"/>
              <a:chOff x="3344" y="1326"/>
              <a:chExt cx="1" cy="870"/>
            </a:xfrm>
          </p:grpSpPr>
          <p:sp>
            <p:nvSpPr>
              <p:cNvPr id="152627" name="任意多边形 152626"/>
              <p:cNvSpPr/>
              <p:nvPr/>
            </p:nvSpPr>
            <p:spPr>
              <a:xfrm>
                <a:off x="3344" y="2091"/>
                <a:ext cx="1" cy="105"/>
              </a:xfrm>
              <a:custGeom>
                <a:avLst/>
                <a:gdLst/>
                <a:ahLst/>
                <a:cxnLst/>
                <a:rect l="0" t="0" r="0" b="0"/>
                <a:pathLst>
                  <a:path w="1" h="838">
                    <a:moveTo>
                      <a:pt x="0" y="838"/>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8" name="任意多边形 152627"/>
              <p:cNvSpPr/>
              <p:nvPr/>
            </p:nvSpPr>
            <p:spPr>
              <a:xfrm>
                <a:off x="3344" y="2022"/>
                <a:ext cx="1" cy="34"/>
              </a:xfrm>
              <a:custGeom>
                <a:avLst/>
                <a:gdLst/>
                <a:ahLst/>
                <a:cxnLst/>
                <a:rect l="0" t="0" r="0" b="0"/>
                <a:pathLst>
                  <a:path w="1" h="278">
                    <a:moveTo>
                      <a:pt x="0" y="278"/>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29" name="任意多边形 152628"/>
              <p:cNvSpPr/>
              <p:nvPr/>
            </p:nvSpPr>
            <p:spPr>
              <a:xfrm>
                <a:off x="3344" y="1813"/>
                <a:ext cx="1" cy="174"/>
              </a:xfrm>
              <a:custGeom>
                <a:avLst/>
                <a:gdLst/>
                <a:ahLst/>
                <a:cxnLst/>
                <a:rect l="0" t="0" r="0" b="0"/>
                <a:pathLst>
                  <a:path w="1" h="1390">
                    <a:moveTo>
                      <a:pt x="0" y="1390"/>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30" name="任意多边形 152629"/>
              <p:cNvSpPr/>
              <p:nvPr/>
            </p:nvSpPr>
            <p:spPr>
              <a:xfrm>
                <a:off x="3344" y="1744"/>
                <a:ext cx="1" cy="34"/>
              </a:xfrm>
              <a:custGeom>
                <a:avLst/>
                <a:gdLst/>
                <a:ahLst/>
                <a:cxnLst/>
                <a:rect l="0" t="0" r="0" b="0"/>
                <a:pathLst>
                  <a:path w="1" h="278">
                    <a:moveTo>
                      <a:pt x="0" y="278"/>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31" name="任意多边形 152630"/>
              <p:cNvSpPr/>
              <p:nvPr/>
            </p:nvSpPr>
            <p:spPr>
              <a:xfrm>
                <a:off x="3344" y="1535"/>
                <a:ext cx="1" cy="174"/>
              </a:xfrm>
              <a:custGeom>
                <a:avLst/>
                <a:gdLst/>
                <a:ahLst/>
                <a:cxnLst/>
                <a:rect l="0" t="0" r="0" b="0"/>
                <a:pathLst>
                  <a:path w="1" h="1390">
                    <a:moveTo>
                      <a:pt x="0" y="1390"/>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32" name="任意多边形 152631"/>
              <p:cNvSpPr/>
              <p:nvPr/>
            </p:nvSpPr>
            <p:spPr>
              <a:xfrm>
                <a:off x="3344" y="1466"/>
                <a:ext cx="1" cy="34"/>
              </a:xfrm>
              <a:custGeom>
                <a:avLst/>
                <a:gdLst/>
                <a:ahLst/>
                <a:cxnLst/>
                <a:rect l="0" t="0" r="0" b="0"/>
                <a:pathLst>
                  <a:path w="1" h="278">
                    <a:moveTo>
                      <a:pt x="0" y="278"/>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633" name="任意多边形 152632"/>
              <p:cNvSpPr/>
              <p:nvPr/>
            </p:nvSpPr>
            <p:spPr>
              <a:xfrm>
                <a:off x="3344" y="1326"/>
                <a:ext cx="1" cy="105"/>
              </a:xfrm>
              <a:custGeom>
                <a:avLst/>
                <a:gdLst/>
                <a:ahLst/>
                <a:cxnLst/>
                <a:rect l="0" t="0" r="0" b="0"/>
                <a:pathLst>
                  <a:path w="1" h="840">
                    <a:moveTo>
                      <a:pt x="0" y="840"/>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grpSp>
      <p:sp>
        <p:nvSpPr>
          <p:cNvPr id="152634" name="直接连接符 152633"/>
          <p:cNvSpPr/>
          <p:nvPr/>
        </p:nvSpPr>
        <p:spPr>
          <a:xfrm>
            <a:off x="1409700" y="6000750"/>
            <a:ext cx="1047750" cy="0"/>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52635" name="直接连接符 152634"/>
          <p:cNvSpPr/>
          <p:nvPr/>
        </p:nvSpPr>
        <p:spPr>
          <a:xfrm>
            <a:off x="1409700" y="4286250"/>
            <a:ext cx="1047750" cy="0"/>
          </a:xfrm>
          <a:prstGeom prst="line">
            <a:avLst/>
          </a:prstGeom>
          <a:ln w="57150" cap="flat" cmpd="sng">
            <a:solidFill>
              <a:srgbClr val="FF3300"/>
            </a:solidFill>
            <a:prstDash val="solid"/>
            <a:headEnd type="none" w="med" len="med"/>
            <a:tailEnd type="none" w="med" len="med"/>
          </a:ln>
        </p:spPr>
        <p:txBody>
          <a:bodyPr/>
          <a:lstStyle/>
          <a:p>
            <a:endParaRPr lang="zh-CN" altLang="en-US"/>
          </a:p>
        </p:txBody>
      </p:sp>
      <p:grpSp>
        <p:nvGrpSpPr>
          <p:cNvPr id="152636" name="组合 152635"/>
          <p:cNvGrpSpPr/>
          <p:nvPr/>
        </p:nvGrpSpPr>
        <p:grpSpPr>
          <a:xfrm>
            <a:off x="1409700" y="1371600"/>
            <a:ext cx="1047750" cy="2349500"/>
            <a:chOff x="888" y="864"/>
            <a:chExt cx="660" cy="1480"/>
          </a:xfrm>
        </p:grpSpPr>
        <p:sp>
          <p:nvSpPr>
            <p:cNvPr id="152637" name="任意多边形 152636"/>
            <p:cNvSpPr/>
            <p:nvPr/>
          </p:nvSpPr>
          <p:spPr>
            <a:xfrm>
              <a:off x="906" y="865"/>
              <a:ext cx="1" cy="1479"/>
            </a:xfrm>
            <a:custGeom>
              <a:avLst/>
              <a:gdLst/>
              <a:ahLst/>
              <a:cxnLst/>
              <a:rect l="0" t="0" r="0" b="0"/>
              <a:pathLst>
                <a:path w="1" h="6342">
                  <a:moveTo>
                    <a:pt x="0" y="6342"/>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38" name="任意多边形 152637"/>
            <p:cNvSpPr/>
            <p:nvPr/>
          </p:nvSpPr>
          <p:spPr>
            <a:xfrm>
              <a:off x="1533" y="865"/>
              <a:ext cx="1" cy="1479"/>
            </a:xfrm>
            <a:custGeom>
              <a:avLst/>
              <a:gdLst/>
              <a:ahLst/>
              <a:cxnLst/>
              <a:rect l="0" t="0" r="0" b="0"/>
              <a:pathLst>
                <a:path w="1" h="6342">
                  <a:moveTo>
                    <a:pt x="0" y="6342"/>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39" name="直接连接符 152638"/>
            <p:cNvSpPr/>
            <p:nvPr/>
          </p:nvSpPr>
          <p:spPr>
            <a:xfrm>
              <a:off x="888" y="864"/>
              <a:ext cx="636"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152640" name="直接连接符 152639"/>
            <p:cNvSpPr/>
            <p:nvPr/>
          </p:nvSpPr>
          <p:spPr>
            <a:xfrm>
              <a:off x="888" y="2340"/>
              <a:ext cx="660"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grpSp>
      <p:grpSp>
        <p:nvGrpSpPr>
          <p:cNvPr id="152641" name="组合 152640"/>
          <p:cNvGrpSpPr/>
          <p:nvPr/>
        </p:nvGrpSpPr>
        <p:grpSpPr>
          <a:xfrm>
            <a:off x="1409700" y="1371600"/>
            <a:ext cx="1047750" cy="2349500"/>
            <a:chOff x="888" y="864"/>
            <a:chExt cx="660" cy="1480"/>
          </a:xfrm>
        </p:grpSpPr>
        <p:sp>
          <p:nvSpPr>
            <p:cNvPr id="152642" name="任意多边形 152641"/>
            <p:cNvSpPr/>
            <p:nvPr/>
          </p:nvSpPr>
          <p:spPr>
            <a:xfrm>
              <a:off x="906" y="865"/>
              <a:ext cx="1" cy="1479"/>
            </a:xfrm>
            <a:custGeom>
              <a:avLst/>
              <a:gdLst/>
              <a:ahLst/>
              <a:cxnLst/>
              <a:rect l="0" t="0" r="0" b="0"/>
              <a:pathLst>
                <a:path w="1" h="6342">
                  <a:moveTo>
                    <a:pt x="0" y="6342"/>
                  </a:moveTo>
                  <a:lnTo>
                    <a:pt x="0" y="0"/>
                  </a:lnTo>
                  <a:lnTo>
                    <a:pt x="1" y="0"/>
                  </a:lnTo>
                </a:path>
              </a:pathLst>
            </a:custGeom>
            <a:noFill/>
            <a:ln w="57150" cap="flat" cmpd="sng">
              <a:solidFill>
                <a:srgbClr val="FF3300"/>
              </a:solidFill>
              <a:prstDash val="solid"/>
              <a:headEnd type="none" w="med" len="med"/>
              <a:tailEnd type="none" w="med" len="med"/>
            </a:ln>
          </p:spPr>
          <p:txBody>
            <a:bodyPr/>
            <a:lstStyle/>
            <a:p>
              <a:endParaRPr lang="zh-CN" altLang="en-US"/>
            </a:p>
          </p:txBody>
        </p:sp>
        <p:sp>
          <p:nvSpPr>
            <p:cNvPr id="152643" name="任意多边形 152642"/>
            <p:cNvSpPr/>
            <p:nvPr/>
          </p:nvSpPr>
          <p:spPr>
            <a:xfrm>
              <a:off x="1533" y="865"/>
              <a:ext cx="1" cy="1479"/>
            </a:xfrm>
            <a:custGeom>
              <a:avLst/>
              <a:gdLst/>
              <a:ahLst/>
              <a:cxnLst/>
              <a:rect l="0" t="0" r="0" b="0"/>
              <a:pathLst>
                <a:path w="1" h="6342">
                  <a:moveTo>
                    <a:pt x="0" y="6342"/>
                  </a:moveTo>
                  <a:lnTo>
                    <a:pt x="0" y="0"/>
                  </a:lnTo>
                  <a:lnTo>
                    <a:pt x="1" y="0"/>
                  </a:lnTo>
                </a:path>
              </a:pathLst>
            </a:custGeom>
            <a:noFill/>
            <a:ln w="57150" cap="flat" cmpd="sng">
              <a:solidFill>
                <a:srgbClr val="FF3300"/>
              </a:solidFill>
              <a:prstDash val="solid"/>
              <a:headEnd type="none" w="med" len="med"/>
              <a:tailEnd type="none" w="med" len="med"/>
            </a:ln>
          </p:spPr>
          <p:txBody>
            <a:bodyPr/>
            <a:lstStyle/>
            <a:p>
              <a:endParaRPr lang="zh-CN" altLang="en-US"/>
            </a:p>
          </p:txBody>
        </p:sp>
        <p:sp>
          <p:nvSpPr>
            <p:cNvPr id="152644" name="直接连接符 152643"/>
            <p:cNvSpPr/>
            <p:nvPr/>
          </p:nvSpPr>
          <p:spPr>
            <a:xfrm>
              <a:off x="888" y="864"/>
              <a:ext cx="636" cy="0"/>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52645" name="直接连接符 152644"/>
            <p:cNvSpPr/>
            <p:nvPr/>
          </p:nvSpPr>
          <p:spPr>
            <a:xfrm>
              <a:off x="888" y="2340"/>
              <a:ext cx="660" cy="0"/>
            </a:xfrm>
            <a:prstGeom prst="line">
              <a:avLst/>
            </a:prstGeom>
            <a:ln w="57150" cap="flat" cmpd="sng">
              <a:solidFill>
                <a:srgbClr val="FF3300"/>
              </a:solidFill>
              <a:prstDash val="solid"/>
              <a:headEnd type="none" w="med" len="med"/>
              <a:tailEnd type="none" w="med" len="med"/>
            </a:ln>
          </p:spPr>
          <p:txBody>
            <a:bodyPr/>
            <a:lstStyle/>
            <a:p>
              <a:endParaRPr lang="zh-CN" altLang="en-US"/>
            </a:p>
          </p:txBody>
        </p:sp>
      </p:grpSp>
      <p:sp>
        <p:nvSpPr>
          <p:cNvPr id="152646" name="直接连接符 152645"/>
          <p:cNvSpPr/>
          <p:nvPr/>
        </p:nvSpPr>
        <p:spPr>
          <a:xfrm>
            <a:off x="952500" y="5162550"/>
            <a:ext cx="471488" cy="815975"/>
          </a:xfrm>
          <a:prstGeom prst="line">
            <a:avLst/>
          </a:prstGeom>
          <a:ln w="57150" cap="flat" cmpd="sng">
            <a:solidFill>
              <a:srgbClr val="FF33CC"/>
            </a:solidFill>
            <a:prstDash val="solid"/>
            <a:headEnd type="none" w="med" len="med"/>
            <a:tailEnd type="none" w="med" len="med"/>
          </a:ln>
        </p:spPr>
        <p:txBody>
          <a:bodyPr/>
          <a:lstStyle/>
          <a:p>
            <a:endParaRPr lang="zh-CN" altLang="en-US"/>
          </a:p>
        </p:txBody>
      </p:sp>
      <p:sp>
        <p:nvSpPr>
          <p:cNvPr id="152647" name="直接连接符 152646"/>
          <p:cNvSpPr/>
          <p:nvPr/>
        </p:nvSpPr>
        <p:spPr>
          <a:xfrm flipV="1">
            <a:off x="933450" y="4305300"/>
            <a:ext cx="495300" cy="857250"/>
          </a:xfrm>
          <a:prstGeom prst="line">
            <a:avLst/>
          </a:prstGeom>
          <a:ln w="57150" cap="flat" cmpd="sng">
            <a:solidFill>
              <a:srgbClr val="FF33CC"/>
            </a:solidFill>
            <a:prstDash val="solid"/>
            <a:headEnd type="none" w="med" len="med"/>
            <a:tailEnd type="none" w="med" len="med"/>
          </a:ln>
        </p:spPr>
        <p:txBody>
          <a:bodyPr/>
          <a:lstStyle/>
          <a:p>
            <a:endParaRPr lang="zh-CN" altLang="en-US"/>
          </a:p>
        </p:txBody>
      </p:sp>
      <p:grpSp>
        <p:nvGrpSpPr>
          <p:cNvPr id="152648" name="组合 152647"/>
          <p:cNvGrpSpPr/>
          <p:nvPr/>
        </p:nvGrpSpPr>
        <p:grpSpPr>
          <a:xfrm>
            <a:off x="939800" y="1371600"/>
            <a:ext cx="495300" cy="2349500"/>
            <a:chOff x="592" y="864"/>
            <a:chExt cx="312" cy="1480"/>
          </a:xfrm>
        </p:grpSpPr>
        <p:sp>
          <p:nvSpPr>
            <p:cNvPr id="152649" name="直接连接符 152648"/>
            <p:cNvSpPr/>
            <p:nvPr/>
          </p:nvSpPr>
          <p:spPr>
            <a:xfrm>
              <a:off x="592" y="864"/>
              <a:ext cx="304" cy="0"/>
            </a:xfrm>
            <a:prstGeom prst="line">
              <a:avLst/>
            </a:prstGeom>
            <a:ln w="57150" cap="flat" cmpd="sng">
              <a:solidFill>
                <a:srgbClr val="FF33CC"/>
              </a:solidFill>
              <a:prstDash val="solid"/>
              <a:headEnd type="none" w="med" len="med"/>
              <a:tailEnd type="none" w="med" len="med"/>
            </a:ln>
          </p:spPr>
          <p:txBody>
            <a:bodyPr/>
            <a:lstStyle/>
            <a:p>
              <a:endParaRPr lang="zh-CN" altLang="en-US"/>
            </a:p>
          </p:txBody>
        </p:sp>
        <p:sp>
          <p:nvSpPr>
            <p:cNvPr id="152650" name="任意多边形 152649"/>
            <p:cNvSpPr/>
            <p:nvPr/>
          </p:nvSpPr>
          <p:spPr>
            <a:xfrm>
              <a:off x="592" y="865"/>
              <a:ext cx="2" cy="1479"/>
            </a:xfrm>
            <a:custGeom>
              <a:avLst/>
              <a:gdLst/>
              <a:ahLst/>
              <a:cxnLst/>
              <a:rect l="0" t="0" r="0" b="0"/>
              <a:pathLst>
                <a:path w="1" h="6342">
                  <a:moveTo>
                    <a:pt x="0" y="6342"/>
                  </a:moveTo>
                  <a:lnTo>
                    <a:pt x="0" y="0"/>
                  </a:lnTo>
                  <a:lnTo>
                    <a:pt x="1" y="0"/>
                  </a:lnTo>
                </a:path>
              </a:pathLst>
            </a:custGeom>
            <a:noFill/>
            <a:ln w="38100" cap="flat" cmpd="sng">
              <a:solidFill>
                <a:srgbClr val="FF33CC"/>
              </a:solidFill>
              <a:prstDash val="solid"/>
              <a:headEnd type="none" w="med" len="med"/>
              <a:tailEnd type="none" w="med" len="med"/>
            </a:ln>
          </p:spPr>
          <p:txBody>
            <a:bodyPr/>
            <a:lstStyle/>
            <a:p>
              <a:endParaRPr lang="zh-CN" altLang="en-US"/>
            </a:p>
          </p:txBody>
        </p:sp>
        <p:sp>
          <p:nvSpPr>
            <p:cNvPr id="152651" name="直接连接符 152650"/>
            <p:cNvSpPr/>
            <p:nvPr/>
          </p:nvSpPr>
          <p:spPr>
            <a:xfrm>
              <a:off x="904" y="864"/>
              <a:ext cx="0" cy="1480"/>
            </a:xfrm>
            <a:prstGeom prst="line">
              <a:avLst/>
            </a:prstGeom>
            <a:ln w="38100" cap="flat" cmpd="sng">
              <a:solidFill>
                <a:srgbClr val="FF33CC"/>
              </a:solidFill>
              <a:prstDash val="solid"/>
              <a:headEnd type="none" w="med" len="med"/>
              <a:tailEnd type="none" w="med" len="med"/>
            </a:ln>
          </p:spPr>
          <p:txBody>
            <a:bodyPr/>
            <a:lstStyle/>
            <a:p>
              <a:endParaRPr lang="zh-CN" altLang="en-US"/>
            </a:p>
          </p:txBody>
        </p:sp>
        <p:sp>
          <p:nvSpPr>
            <p:cNvPr id="152652" name="直接连接符 152651"/>
            <p:cNvSpPr/>
            <p:nvPr/>
          </p:nvSpPr>
          <p:spPr>
            <a:xfrm flipH="1">
              <a:off x="592" y="2344"/>
              <a:ext cx="304" cy="0"/>
            </a:xfrm>
            <a:prstGeom prst="line">
              <a:avLst/>
            </a:prstGeom>
            <a:ln w="57150" cap="flat" cmpd="sng">
              <a:solidFill>
                <a:srgbClr val="FF33CC"/>
              </a:solidFill>
              <a:prstDash val="solid"/>
              <a:headEnd type="none" w="med" len="med"/>
              <a:tailEnd type="none" w="med" len="med"/>
            </a:ln>
          </p:spPr>
          <p:txBody>
            <a:bodyPr/>
            <a:lstStyle/>
            <a:p>
              <a:endParaRPr lang="zh-CN" altLang="en-US"/>
            </a:p>
          </p:txBody>
        </p:sp>
        <p:sp>
          <p:nvSpPr>
            <p:cNvPr id="152653" name="任意多边形 152652"/>
            <p:cNvSpPr/>
            <p:nvPr/>
          </p:nvSpPr>
          <p:spPr>
            <a:xfrm>
              <a:off x="592" y="865"/>
              <a:ext cx="2" cy="1479"/>
            </a:xfrm>
            <a:custGeom>
              <a:avLst/>
              <a:gdLst/>
              <a:ahLst/>
              <a:cxnLst/>
              <a:rect l="0" t="0" r="0" b="0"/>
              <a:pathLst>
                <a:path w="1" h="6342">
                  <a:moveTo>
                    <a:pt x="0" y="6342"/>
                  </a:moveTo>
                  <a:lnTo>
                    <a:pt x="0" y="0"/>
                  </a:lnTo>
                  <a:lnTo>
                    <a:pt x="1" y="0"/>
                  </a:lnTo>
                </a:path>
              </a:pathLst>
            </a:custGeom>
            <a:noFill/>
            <a:ln w="57150" cap="flat" cmpd="sng">
              <a:solidFill>
                <a:srgbClr val="FF33CC"/>
              </a:solidFill>
              <a:prstDash val="solid"/>
              <a:headEnd type="none" w="med" len="med"/>
              <a:tailEnd type="none" w="med" len="med"/>
            </a:ln>
          </p:spPr>
          <p:txBody>
            <a:bodyPr/>
            <a:lstStyle/>
            <a:p>
              <a:endParaRPr lang="zh-CN" altLang="en-US"/>
            </a:p>
          </p:txBody>
        </p:sp>
      </p:grpSp>
      <p:sp>
        <p:nvSpPr>
          <p:cNvPr id="152654" name="任意多边形 152653"/>
          <p:cNvSpPr/>
          <p:nvPr/>
        </p:nvSpPr>
        <p:spPr>
          <a:xfrm>
            <a:off x="5221288" y="1360488"/>
            <a:ext cx="3175" cy="2347912"/>
          </a:xfrm>
          <a:custGeom>
            <a:avLst/>
            <a:gdLst/>
            <a:ahLst/>
            <a:cxnLst/>
            <a:rect l="0" t="0" r="0" b="0"/>
            <a:pathLst>
              <a:path w="1" h="6342">
                <a:moveTo>
                  <a:pt x="0" y="6342"/>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grpSp>
        <p:nvGrpSpPr>
          <p:cNvPr id="152655" name="组合 152654"/>
          <p:cNvGrpSpPr/>
          <p:nvPr/>
        </p:nvGrpSpPr>
        <p:grpSpPr>
          <a:xfrm>
            <a:off x="4330700" y="1371600"/>
            <a:ext cx="914400" cy="2349500"/>
            <a:chOff x="2728" y="864"/>
            <a:chExt cx="576" cy="1480"/>
          </a:xfrm>
        </p:grpSpPr>
        <p:sp>
          <p:nvSpPr>
            <p:cNvPr id="152656" name="任意多边形 152655"/>
            <p:cNvSpPr/>
            <p:nvPr/>
          </p:nvSpPr>
          <p:spPr>
            <a:xfrm>
              <a:off x="2745" y="865"/>
              <a:ext cx="2" cy="1479"/>
            </a:xfrm>
            <a:custGeom>
              <a:avLst/>
              <a:gdLst/>
              <a:ahLst/>
              <a:cxnLst/>
              <a:rect l="0" t="0" r="0" b="0"/>
              <a:pathLst>
                <a:path w="1" h="6342">
                  <a:moveTo>
                    <a:pt x="0" y="6342"/>
                  </a:moveTo>
                  <a:lnTo>
                    <a:pt x="0" y="0"/>
                  </a:lnTo>
                  <a:lnTo>
                    <a:pt x="1" y="0"/>
                  </a:lnTo>
                </a:path>
              </a:pathLst>
            </a:custGeom>
            <a:noFill/>
            <a:ln w="57150" cap="flat" cmpd="sng">
              <a:solidFill>
                <a:srgbClr val="FF3399"/>
              </a:solidFill>
              <a:prstDash val="solid"/>
              <a:headEnd type="none" w="med" len="med"/>
              <a:tailEnd type="none" w="med" len="med"/>
            </a:ln>
          </p:spPr>
          <p:txBody>
            <a:bodyPr/>
            <a:lstStyle/>
            <a:p>
              <a:endParaRPr lang="zh-CN" altLang="en-US"/>
            </a:p>
          </p:txBody>
        </p:sp>
        <p:sp>
          <p:nvSpPr>
            <p:cNvPr id="152657" name="任意多边形 152656"/>
            <p:cNvSpPr/>
            <p:nvPr/>
          </p:nvSpPr>
          <p:spPr>
            <a:xfrm>
              <a:off x="3286" y="865"/>
              <a:ext cx="2" cy="1479"/>
            </a:xfrm>
            <a:custGeom>
              <a:avLst/>
              <a:gdLst/>
              <a:ahLst/>
              <a:cxnLst/>
              <a:rect l="0" t="0" r="0" b="0"/>
              <a:pathLst>
                <a:path w="1" h="6342">
                  <a:moveTo>
                    <a:pt x="0" y="6342"/>
                  </a:moveTo>
                  <a:lnTo>
                    <a:pt x="0" y="0"/>
                  </a:lnTo>
                  <a:lnTo>
                    <a:pt x="1" y="0"/>
                  </a:lnTo>
                </a:path>
              </a:pathLst>
            </a:custGeom>
            <a:noFill/>
            <a:ln w="57150" cap="flat" cmpd="sng">
              <a:solidFill>
                <a:srgbClr val="FF3399"/>
              </a:solidFill>
              <a:prstDash val="solid"/>
              <a:headEnd type="none" w="med" len="med"/>
              <a:tailEnd type="none" w="med" len="med"/>
            </a:ln>
          </p:spPr>
          <p:txBody>
            <a:bodyPr/>
            <a:lstStyle/>
            <a:p>
              <a:endParaRPr lang="zh-CN" altLang="en-US"/>
            </a:p>
          </p:txBody>
        </p:sp>
        <p:sp>
          <p:nvSpPr>
            <p:cNvPr id="152658" name="直接连接符 152657"/>
            <p:cNvSpPr/>
            <p:nvPr/>
          </p:nvSpPr>
          <p:spPr>
            <a:xfrm>
              <a:off x="2728" y="864"/>
              <a:ext cx="576" cy="0"/>
            </a:xfrm>
            <a:prstGeom prst="line">
              <a:avLst/>
            </a:prstGeom>
            <a:ln w="57150" cap="flat" cmpd="sng">
              <a:solidFill>
                <a:srgbClr val="FF3399"/>
              </a:solidFill>
              <a:prstDash val="solid"/>
              <a:headEnd type="none" w="med" len="med"/>
              <a:tailEnd type="none" w="med" len="med"/>
            </a:ln>
          </p:spPr>
          <p:txBody>
            <a:bodyPr/>
            <a:lstStyle/>
            <a:p>
              <a:endParaRPr lang="zh-CN" altLang="en-US"/>
            </a:p>
          </p:txBody>
        </p:sp>
        <p:sp>
          <p:nvSpPr>
            <p:cNvPr id="152659" name="直接连接符 152658"/>
            <p:cNvSpPr/>
            <p:nvPr/>
          </p:nvSpPr>
          <p:spPr>
            <a:xfrm>
              <a:off x="2728" y="2344"/>
              <a:ext cx="576" cy="0"/>
            </a:xfrm>
            <a:prstGeom prst="line">
              <a:avLst/>
            </a:prstGeom>
            <a:ln w="57150" cap="flat" cmpd="sng">
              <a:solidFill>
                <a:srgbClr val="FF3399"/>
              </a:solidFill>
              <a:prstDash val="solid"/>
              <a:headEnd type="none" w="med" len="med"/>
              <a:tailEnd type="none" w="med" len="med"/>
            </a:ln>
          </p:spPr>
          <p:txBody>
            <a:bodyPr/>
            <a:lstStyle/>
            <a:p>
              <a:endParaRPr lang="zh-CN" altLang="en-US"/>
            </a:p>
          </p:txBody>
        </p:sp>
      </p:grpSp>
      <p:sp>
        <p:nvSpPr>
          <p:cNvPr id="152660" name="任意多边形 152659"/>
          <p:cNvSpPr/>
          <p:nvPr/>
        </p:nvSpPr>
        <p:spPr>
          <a:xfrm>
            <a:off x="4344988" y="1373188"/>
            <a:ext cx="3175" cy="2347912"/>
          </a:xfrm>
          <a:custGeom>
            <a:avLst/>
            <a:gdLst/>
            <a:ahLst/>
            <a:cxnLst/>
            <a:rect l="0" t="0" r="0" b="0"/>
            <a:pathLst>
              <a:path w="1" h="6342">
                <a:moveTo>
                  <a:pt x="0" y="6342"/>
                </a:moveTo>
                <a:lnTo>
                  <a:pt x="0" y="0"/>
                </a:ln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152661" name="直接连接符 152660"/>
          <p:cNvSpPr/>
          <p:nvPr/>
        </p:nvSpPr>
        <p:spPr>
          <a:xfrm flipV="1">
            <a:off x="2444750" y="5156200"/>
            <a:ext cx="495300" cy="857250"/>
          </a:xfrm>
          <a:prstGeom prst="line">
            <a:avLst/>
          </a:prstGeom>
          <a:ln w="57150" cap="flat" cmpd="sng">
            <a:solidFill>
              <a:srgbClr val="0000FF"/>
            </a:solidFill>
            <a:prstDash val="solid"/>
            <a:headEnd type="none" w="med" len="med"/>
            <a:tailEnd type="none" w="med" len="med"/>
          </a:ln>
        </p:spPr>
        <p:txBody>
          <a:bodyPr/>
          <a:lstStyle/>
          <a:p>
            <a:endParaRPr lang="zh-CN" altLang="en-US"/>
          </a:p>
        </p:txBody>
      </p:sp>
      <p:sp>
        <p:nvSpPr>
          <p:cNvPr id="152662" name="直接连接符 152661"/>
          <p:cNvSpPr/>
          <p:nvPr/>
        </p:nvSpPr>
        <p:spPr>
          <a:xfrm>
            <a:off x="2449513" y="4298950"/>
            <a:ext cx="471487" cy="815975"/>
          </a:xfrm>
          <a:prstGeom prst="line">
            <a:avLst/>
          </a:prstGeom>
          <a:ln w="57150" cap="flat" cmpd="sng">
            <a:solidFill>
              <a:srgbClr val="0000FF"/>
            </a:solidFill>
            <a:prstDash val="solid"/>
            <a:headEnd type="none" w="med" len="med"/>
            <a:tailEnd type="none" w="med" len="med"/>
          </a:ln>
        </p:spPr>
        <p:txBody>
          <a:bodyPr/>
          <a:lstStyle/>
          <a:p>
            <a:endParaRPr lang="zh-CN" altLang="en-US"/>
          </a:p>
        </p:txBody>
      </p:sp>
      <p:grpSp>
        <p:nvGrpSpPr>
          <p:cNvPr id="152663" name="组合 152662"/>
          <p:cNvGrpSpPr/>
          <p:nvPr/>
        </p:nvGrpSpPr>
        <p:grpSpPr>
          <a:xfrm>
            <a:off x="2438400" y="1358900"/>
            <a:ext cx="495300" cy="2349500"/>
            <a:chOff x="592" y="864"/>
            <a:chExt cx="312" cy="1480"/>
          </a:xfrm>
        </p:grpSpPr>
        <p:sp>
          <p:nvSpPr>
            <p:cNvPr id="152664" name="直接连接符 152663"/>
            <p:cNvSpPr/>
            <p:nvPr/>
          </p:nvSpPr>
          <p:spPr>
            <a:xfrm>
              <a:off x="592" y="864"/>
              <a:ext cx="304" cy="0"/>
            </a:xfrm>
            <a:prstGeom prst="line">
              <a:avLst/>
            </a:prstGeom>
            <a:ln w="57150" cap="flat" cmpd="sng">
              <a:solidFill>
                <a:srgbClr val="0000FF"/>
              </a:solidFill>
              <a:prstDash val="solid"/>
              <a:headEnd type="none" w="med" len="med"/>
              <a:tailEnd type="none" w="med" len="med"/>
            </a:ln>
          </p:spPr>
          <p:txBody>
            <a:bodyPr/>
            <a:lstStyle/>
            <a:p>
              <a:endParaRPr lang="zh-CN" altLang="en-US"/>
            </a:p>
          </p:txBody>
        </p:sp>
        <p:sp>
          <p:nvSpPr>
            <p:cNvPr id="152665" name="任意多边形 152664"/>
            <p:cNvSpPr/>
            <p:nvPr/>
          </p:nvSpPr>
          <p:spPr>
            <a:xfrm>
              <a:off x="592" y="865"/>
              <a:ext cx="2" cy="1479"/>
            </a:xfrm>
            <a:custGeom>
              <a:avLst/>
              <a:gdLst/>
              <a:ahLst/>
              <a:cxnLst/>
              <a:rect l="0" t="0" r="0" b="0"/>
              <a:pathLst>
                <a:path w="1" h="6342">
                  <a:moveTo>
                    <a:pt x="0" y="6342"/>
                  </a:moveTo>
                  <a:lnTo>
                    <a:pt x="0" y="0"/>
                  </a:lnTo>
                  <a:lnTo>
                    <a:pt x="1" y="0"/>
                  </a:lnTo>
                </a:path>
              </a:pathLst>
            </a:custGeom>
            <a:noFill/>
            <a:ln w="38100" cap="flat" cmpd="sng">
              <a:solidFill>
                <a:srgbClr val="0000FF"/>
              </a:solidFill>
              <a:prstDash val="solid"/>
              <a:headEnd type="none" w="med" len="med"/>
              <a:tailEnd type="none" w="med" len="med"/>
            </a:ln>
          </p:spPr>
          <p:txBody>
            <a:bodyPr/>
            <a:lstStyle/>
            <a:p>
              <a:endParaRPr lang="zh-CN" altLang="en-US"/>
            </a:p>
          </p:txBody>
        </p:sp>
        <p:sp>
          <p:nvSpPr>
            <p:cNvPr id="152666" name="直接连接符 152665"/>
            <p:cNvSpPr/>
            <p:nvPr/>
          </p:nvSpPr>
          <p:spPr>
            <a:xfrm>
              <a:off x="904" y="864"/>
              <a:ext cx="0" cy="1480"/>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152667" name="直接连接符 152666"/>
            <p:cNvSpPr/>
            <p:nvPr/>
          </p:nvSpPr>
          <p:spPr>
            <a:xfrm flipH="1">
              <a:off x="592" y="2344"/>
              <a:ext cx="304" cy="0"/>
            </a:xfrm>
            <a:prstGeom prst="line">
              <a:avLst/>
            </a:prstGeom>
            <a:ln w="57150" cap="flat" cmpd="sng">
              <a:solidFill>
                <a:srgbClr val="0000FF"/>
              </a:solidFill>
              <a:prstDash val="solid"/>
              <a:headEnd type="none" w="med" len="med"/>
              <a:tailEnd type="none" w="med" len="med"/>
            </a:ln>
          </p:spPr>
          <p:txBody>
            <a:bodyPr/>
            <a:lstStyle/>
            <a:p>
              <a:endParaRPr lang="zh-CN" altLang="en-US"/>
            </a:p>
          </p:txBody>
        </p:sp>
        <p:sp>
          <p:nvSpPr>
            <p:cNvPr id="152668" name="任意多边形 152667"/>
            <p:cNvSpPr/>
            <p:nvPr/>
          </p:nvSpPr>
          <p:spPr>
            <a:xfrm>
              <a:off x="592" y="865"/>
              <a:ext cx="2" cy="1479"/>
            </a:xfrm>
            <a:custGeom>
              <a:avLst/>
              <a:gdLst/>
              <a:ahLst/>
              <a:cxnLst/>
              <a:rect l="0" t="0" r="0" b="0"/>
              <a:pathLst>
                <a:path w="1" h="6342">
                  <a:moveTo>
                    <a:pt x="0" y="6342"/>
                  </a:moveTo>
                  <a:lnTo>
                    <a:pt x="0" y="0"/>
                  </a:lnTo>
                  <a:lnTo>
                    <a:pt x="1" y="0"/>
                  </a:lnTo>
                </a:path>
              </a:pathLst>
            </a:custGeom>
            <a:noFill/>
            <a:ln w="57150" cap="flat" cmpd="sng">
              <a:solidFill>
                <a:srgbClr val="0000FF"/>
              </a:solidFill>
              <a:prstDash val="solid"/>
              <a:headEnd type="none" w="med" len="med"/>
              <a:tailEnd type="none" w="med" len="med"/>
            </a:ln>
          </p:spPr>
          <p:txBody>
            <a:bodyPr/>
            <a:lstStyle/>
            <a:p>
              <a:endParaRPr lang="zh-CN" altLang="en-US"/>
            </a:p>
          </p:txBody>
        </p:sp>
      </p:grpSp>
      <p:grpSp>
        <p:nvGrpSpPr>
          <p:cNvPr id="152669" name="组合 152668"/>
          <p:cNvGrpSpPr/>
          <p:nvPr/>
        </p:nvGrpSpPr>
        <p:grpSpPr>
          <a:xfrm>
            <a:off x="4330700" y="1371600"/>
            <a:ext cx="914400" cy="2349500"/>
            <a:chOff x="2728" y="864"/>
            <a:chExt cx="576" cy="1480"/>
          </a:xfrm>
        </p:grpSpPr>
        <p:sp>
          <p:nvSpPr>
            <p:cNvPr id="152670" name="任意多边形 152669"/>
            <p:cNvSpPr/>
            <p:nvPr/>
          </p:nvSpPr>
          <p:spPr>
            <a:xfrm>
              <a:off x="2745" y="865"/>
              <a:ext cx="2" cy="1479"/>
            </a:xfrm>
            <a:custGeom>
              <a:avLst/>
              <a:gdLst/>
              <a:ahLst/>
              <a:cxnLst/>
              <a:rect l="0" t="0" r="0" b="0"/>
              <a:pathLst>
                <a:path w="1" h="6342">
                  <a:moveTo>
                    <a:pt x="0" y="6342"/>
                  </a:moveTo>
                  <a:lnTo>
                    <a:pt x="0" y="0"/>
                  </a:lnTo>
                  <a:lnTo>
                    <a:pt x="1" y="0"/>
                  </a:lnTo>
                </a:path>
              </a:pathLst>
            </a:custGeom>
            <a:noFill/>
            <a:ln w="57150" cap="flat" cmpd="sng">
              <a:solidFill>
                <a:srgbClr val="0000FF"/>
              </a:solidFill>
              <a:prstDash val="solid"/>
              <a:headEnd type="none" w="med" len="med"/>
              <a:tailEnd type="none" w="med" len="med"/>
            </a:ln>
          </p:spPr>
          <p:txBody>
            <a:bodyPr/>
            <a:lstStyle/>
            <a:p>
              <a:endParaRPr lang="zh-CN" altLang="en-US"/>
            </a:p>
          </p:txBody>
        </p:sp>
        <p:sp>
          <p:nvSpPr>
            <p:cNvPr id="152671" name="任意多边形 152670"/>
            <p:cNvSpPr/>
            <p:nvPr/>
          </p:nvSpPr>
          <p:spPr>
            <a:xfrm>
              <a:off x="3286" y="865"/>
              <a:ext cx="2" cy="1479"/>
            </a:xfrm>
            <a:custGeom>
              <a:avLst/>
              <a:gdLst/>
              <a:ahLst/>
              <a:cxnLst/>
              <a:rect l="0" t="0" r="0" b="0"/>
              <a:pathLst>
                <a:path w="1" h="6342">
                  <a:moveTo>
                    <a:pt x="0" y="6342"/>
                  </a:moveTo>
                  <a:lnTo>
                    <a:pt x="0" y="0"/>
                  </a:lnTo>
                  <a:lnTo>
                    <a:pt x="1" y="0"/>
                  </a:lnTo>
                </a:path>
              </a:pathLst>
            </a:custGeom>
            <a:noFill/>
            <a:ln w="57150" cap="flat" cmpd="sng">
              <a:solidFill>
                <a:srgbClr val="0000FF"/>
              </a:solidFill>
              <a:prstDash val="solid"/>
              <a:headEnd type="none" w="med" len="med"/>
              <a:tailEnd type="none" w="med" len="med"/>
            </a:ln>
          </p:spPr>
          <p:txBody>
            <a:bodyPr/>
            <a:lstStyle/>
            <a:p>
              <a:endParaRPr lang="zh-CN" altLang="en-US"/>
            </a:p>
          </p:txBody>
        </p:sp>
        <p:sp>
          <p:nvSpPr>
            <p:cNvPr id="152672" name="直接连接符 152671"/>
            <p:cNvSpPr/>
            <p:nvPr/>
          </p:nvSpPr>
          <p:spPr>
            <a:xfrm>
              <a:off x="2728" y="864"/>
              <a:ext cx="576" cy="0"/>
            </a:xfrm>
            <a:prstGeom prst="line">
              <a:avLst/>
            </a:prstGeom>
            <a:ln w="57150" cap="flat" cmpd="sng">
              <a:solidFill>
                <a:srgbClr val="0000FF"/>
              </a:solidFill>
              <a:prstDash val="solid"/>
              <a:headEnd type="none" w="med" len="med"/>
              <a:tailEnd type="none" w="med" len="med"/>
            </a:ln>
          </p:spPr>
          <p:txBody>
            <a:bodyPr/>
            <a:lstStyle/>
            <a:p>
              <a:endParaRPr lang="zh-CN" altLang="en-US"/>
            </a:p>
          </p:txBody>
        </p:sp>
        <p:sp>
          <p:nvSpPr>
            <p:cNvPr id="152673" name="直接连接符 152672"/>
            <p:cNvSpPr/>
            <p:nvPr/>
          </p:nvSpPr>
          <p:spPr>
            <a:xfrm>
              <a:off x="2728" y="2344"/>
              <a:ext cx="576" cy="0"/>
            </a:xfrm>
            <a:prstGeom prst="line">
              <a:avLst/>
            </a:prstGeom>
            <a:ln w="57150" cap="flat" cmpd="sng">
              <a:solidFill>
                <a:srgbClr val="0000FF"/>
              </a:solidFill>
              <a:prstDash val="solid"/>
              <a:headEnd type="none" w="med" len="med"/>
              <a:tailEnd type="none" w="med" len="med"/>
            </a:ln>
          </p:spPr>
          <p:txBody>
            <a:bodyPr/>
            <a:lstStyle/>
            <a:p>
              <a:endParaRPr lang="zh-CN" altLang="en-US"/>
            </a:p>
          </p:txBody>
        </p:sp>
      </p:grpSp>
      <p:grpSp>
        <p:nvGrpSpPr>
          <p:cNvPr id="152674" name="组合 152673"/>
          <p:cNvGrpSpPr/>
          <p:nvPr/>
        </p:nvGrpSpPr>
        <p:grpSpPr>
          <a:xfrm>
            <a:off x="3467100" y="1371600"/>
            <a:ext cx="914400" cy="2349500"/>
            <a:chOff x="2728" y="864"/>
            <a:chExt cx="576" cy="1480"/>
          </a:xfrm>
        </p:grpSpPr>
        <p:sp>
          <p:nvSpPr>
            <p:cNvPr id="152675" name="任意多边形 152674"/>
            <p:cNvSpPr/>
            <p:nvPr/>
          </p:nvSpPr>
          <p:spPr>
            <a:xfrm>
              <a:off x="2745" y="865"/>
              <a:ext cx="2" cy="1479"/>
            </a:xfrm>
            <a:custGeom>
              <a:avLst/>
              <a:gdLst/>
              <a:ahLst/>
              <a:cxnLst/>
              <a:rect l="0" t="0" r="0" b="0"/>
              <a:pathLst>
                <a:path w="1" h="6342">
                  <a:moveTo>
                    <a:pt x="0" y="6342"/>
                  </a:moveTo>
                  <a:lnTo>
                    <a:pt x="0" y="0"/>
                  </a:lnTo>
                  <a:lnTo>
                    <a:pt x="1" y="0"/>
                  </a:lnTo>
                </a:path>
              </a:pathLst>
            </a:custGeom>
            <a:noFill/>
            <a:ln w="57150" cap="flat" cmpd="sng">
              <a:solidFill>
                <a:srgbClr val="FF3399"/>
              </a:solidFill>
              <a:prstDash val="solid"/>
              <a:headEnd type="none" w="med" len="med"/>
              <a:tailEnd type="none" w="med" len="med"/>
            </a:ln>
          </p:spPr>
          <p:txBody>
            <a:bodyPr/>
            <a:lstStyle/>
            <a:p>
              <a:endParaRPr lang="zh-CN" altLang="en-US"/>
            </a:p>
          </p:txBody>
        </p:sp>
        <p:sp>
          <p:nvSpPr>
            <p:cNvPr id="152676" name="任意多边形 152675"/>
            <p:cNvSpPr/>
            <p:nvPr/>
          </p:nvSpPr>
          <p:spPr>
            <a:xfrm>
              <a:off x="3286" y="865"/>
              <a:ext cx="2" cy="1479"/>
            </a:xfrm>
            <a:custGeom>
              <a:avLst/>
              <a:gdLst/>
              <a:ahLst/>
              <a:cxnLst/>
              <a:rect l="0" t="0" r="0" b="0"/>
              <a:pathLst>
                <a:path w="1" h="6342">
                  <a:moveTo>
                    <a:pt x="0" y="6342"/>
                  </a:moveTo>
                  <a:lnTo>
                    <a:pt x="0" y="0"/>
                  </a:lnTo>
                  <a:lnTo>
                    <a:pt x="1" y="0"/>
                  </a:lnTo>
                </a:path>
              </a:pathLst>
            </a:custGeom>
            <a:noFill/>
            <a:ln w="57150" cap="flat" cmpd="sng">
              <a:solidFill>
                <a:srgbClr val="FF3399"/>
              </a:solidFill>
              <a:prstDash val="solid"/>
              <a:headEnd type="none" w="med" len="med"/>
              <a:tailEnd type="none" w="med" len="med"/>
            </a:ln>
          </p:spPr>
          <p:txBody>
            <a:bodyPr/>
            <a:lstStyle/>
            <a:p>
              <a:endParaRPr lang="zh-CN" altLang="en-US"/>
            </a:p>
          </p:txBody>
        </p:sp>
        <p:sp>
          <p:nvSpPr>
            <p:cNvPr id="152677" name="直接连接符 152676"/>
            <p:cNvSpPr/>
            <p:nvPr/>
          </p:nvSpPr>
          <p:spPr>
            <a:xfrm>
              <a:off x="2728" y="864"/>
              <a:ext cx="576" cy="0"/>
            </a:xfrm>
            <a:prstGeom prst="line">
              <a:avLst/>
            </a:prstGeom>
            <a:ln w="57150" cap="flat" cmpd="sng">
              <a:solidFill>
                <a:srgbClr val="FF3399"/>
              </a:solidFill>
              <a:prstDash val="solid"/>
              <a:headEnd type="none" w="med" len="med"/>
              <a:tailEnd type="none" w="med" len="med"/>
            </a:ln>
          </p:spPr>
          <p:txBody>
            <a:bodyPr/>
            <a:lstStyle/>
            <a:p>
              <a:endParaRPr lang="zh-CN" altLang="en-US"/>
            </a:p>
          </p:txBody>
        </p:sp>
        <p:sp>
          <p:nvSpPr>
            <p:cNvPr id="152678" name="直接连接符 152677"/>
            <p:cNvSpPr/>
            <p:nvPr/>
          </p:nvSpPr>
          <p:spPr>
            <a:xfrm>
              <a:off x="2728" y="2344"/>
              <a:ext cx="576" cy="0"/>
            </a:xfrm>
            <a:prstGeom prst="line">
              <a:avLst/>
            </a:prstGeom>
            <a:ln w="57150" cap="flat" cmpd="sng">
              <a:solidFill>
                <a:srgbClr val="FF3399"/>
              </a:solidFill>
              <a:prstDash val="solid"/>
              <a:headEnd type="none" w="med" len="med"/>
              <a:tailEnd type="none" w="med" len="med"/>
            </a:ln>
          </p:spPr>
          <p:txBody>
            <a:bodyPr/>
            <a:lstStyle/>
            <a:p>
              <a:endParaRPr lang="zh-CN" altLang="en-US"/>
            </a:p>
          </p:txBody>
        </p:sp>
      </p:grpSp>
      <p:grpSp>
        <p:nvGrpSpPr>
          <p:cNvPr id="152679" name="组合 152678"/>
          <p:cNvGrpSpPr/>
          <p:nvPr/>
        </p:nvGrpSpPr>
        <p:grpSpPr>
          <a:xfrm>
            <a:off x="3467100" y="1371600"/>
            <a:ext cx="914400" cy="2349500"/>
            <a:chOff x="2728" y="864"/>
            <a:chExt cx="576" cy="1480"/>
          </a:xfrm>
        </p:grpSpPr>
        <p:sp>
          <p:nvSpPr>
            <p:cNvPr id="152680" name="任意多边形 152679"/>
            <p:cNvSpPr/>
            <p:nvPr/>
          </p:nvSpPr>
          <p:spPr>
            <a:xfrm>
              <a:off x="2745" y="865"/>
              <a:ext cx="2" cy="1479"/>
            </a:xfrm>
            <a:custGeom>
              <a:avLst/>
              <a:gdLst/>
              <a:ahLst/>
              <a:cxnLst/>
              <a:rect l="0" t="0" r="0" b="0"/>
              <a:pathLst>
                <a:path w="1" h="6342">
                  <a:moveTo>
                    <a:pt x="0" y="6342"/>
                  </a:moveTo>
                  <a:lnTo>
                    <a:pt x="0" y="0"/>
                  </a:lnTo>
                  <a:lnTo>
                    <a:pt x="1" y="0"/>
                  </a:lnTo>
                </a:path>
              </a:pathLst>
            </a:custGeom>
            <a:noFill/>
            <a:ln w="57150" cap="flat" cmpd="sng">
              <a:solidFill>
                <a:srgbClr val="0000FF"/>
              </a:solidFill>
              <a:prstDash val="solid"/>
              <a:headEnd type="none" w="med" len="med"/>
              <a:tailEnd type="none" w="med" len="med"/>
            </a:ln>
          </p:spPr>
          <p:txBody>
            <a:bodyPr/>
            <a:lstStyle/>
            <a:p>
              <a:endParaRPr lang="zh-CN" altLang="en-US"/>
            </a:p>
          </p:txBody>
        </p:sp>
        <p:sp>
          <p:nvSpPr>
            <p:cNvPr id="152681" name="任意多边形 152680"/>
            <p:cNvSpPr/>
            <p:nvPr/>
          </p:nvSpPr>
          <p:spPr>
            <a:xfrm>
              <a:off x="3286" y="865"/>
              <a:ext cx="2" cy="1479"/>
            </a:xfrm>
            <a:custGeom>
              <a:avLst/>
              <a:gdLst/>
              <a:ahLst/>
              <a:cxnLst/>
              <a:rect l="0" t="0" r="0" b="0"/>
              <a:pathLst>
                <a:path w="1" h="6342">
                  <a:moveTo>
                    <a:pt x="0" y="6342"/>
                  </a:moveTo>
                  <a:lnTo>
                    <a:pt x="0" y="0"/>
                  </a:lnTo>
                  <a:lnTo>
                    <a:pt x="1" y="0"/>
                  </a:lnTo>
                </a:path>
              </a:pathLst>
            </a:custGeom>
            <a:noFill/>
            <a:ln w="57150" cap="flat" cmpd="sng">
              <a:solidFill>
                <a:srgbClr val="0000FF"/>
              </a:solidFill>
              <a:prstDash val="solid"/>
              <a:headEnd type="none" w="med" len="med"/>
              <a:tailEnd type="none" w="med" len="med"/>
            </a:ln>
          </p:spPr>
          <p:txBody>
            <a:bodyPr/>
            <a:lstStyle/>
            <a:p>
              <a:endParaRPr lang="zh-CN" altLang="en-US"/>
            </a:p>
          </p:txBody>
        </p:sp>
        <p:sp>
          <p:nvSpPr>
            <p:cNvPr id="152682" name="直接连接符 152681"/>
            <p:cNvSpPr/>
            <p:nvPr/>
          </p:nvSpPr>
          <p:spPr>
            <a:xfrm>
              <a:off x="2728" y="864"/>
              <a:ext cx="576" cy="0"/>
            </a:xfrm>
            <a:prstGeom prst="line">
              <a:avLst/>
            </a:prstGeom>
            <a:ln w="57150" cap="flat" cmpd="sng">
              <a:solidFill>
                <a:srgbClr val="0000FF"/>
              </a:solidFill>
              <a:prstDash val="solid"/>
              <a:headEnd type="none" w="med" len="med"/>
              <a:tailEnd type="none" w="med" len="med"/>
            </a:ln>
          </p:spPr>
          <p:txBody>
            <a:bodyPr/>
            <a:lstStyle/>
            <a:p>
              <a:endParaRPr lang="zh-CN" altLang="en-US"/>
            </a:p>
          </p:txBody>
        </p:sp>
        <p:sp>
          <p:nvSpPr>
            <p:cNvPr id="152683" name="直接连接符 152682"/>
            <p:cNvSpPr/>
            <p:nvPr/>
          </p:nvSpPr>
          <p:spPr>
            <a:xfrm>
              <a:off x="2728" y="2344"/>
              <a:ext cx="576" cy="0"/>
            </a:xfrm>
            <a:prstGeom prst="line">
              <a:avLst/>
            </a:prstGeom>
            <a:ln w="57150" cap="flat" cmpd="sng">
              <a:solidFill>
                <a:srgbClr val="0000FF"/>
              </a:solidFill>
              <a:prstDash val="solid"/>
              <a:headEnd type="none" w="med" len="med"/>
              <a:tailEnd type="none" w="med" len="med"/>
            </a:ln>
          </p:spPr>
          <p:txBody>
            <a:bodyPr/>
            <a:lstStyle/>
            <a:p>
              <a:endParaRPr lang="zh-CN" altLang="en-US"/>
            </a:p>
          </p:txBody>
        </p:sp>
      </p:grpSp>
      <p:sp>
        <p:nvSpPr>
          <p:cNvPr id="152687" name="矩形 152686"/>
          <p:cNvSpPr/>
          <p:nvPr/>
        </p:nvSpPr>
        <p:spPr>
          <a:xfrm>
            <a:off x="304800" y="304800"/>
            <a:ext cx="5717540" cy="645160"/>
          </a:xfrm>
          <a:prstGeom prst="rect">
            <a:avLst/>
          </a:prstGeom>
          <a:noFill/>
          <a:ln w="9525">
            <a:noFill/>
          </a:ln>
          <a:effectLst/>
        </p:spPr>
        <p:txBody>
          <a:bodyPr wrap="square">
            <a:spAutoFit/>
          </a:bodyPr>
          <a:lstStyle/>
          <a:p>
            <a:pPr eaLnBrk="0" hangingPunct="0"/>
            <a:r>
              <a:rPr lang="zh-CN" altLang="en-US" sz="3600" dirty="0">
                <a:solidFill>
                  <a:schemeClr val="tx1"/>
                </a:solidFill>
                <a:latin typeface="隶书" panose="02010509060101010101" pitchFamily="49" charset="-122"/>
                <a:ea typeface="隶书" panose="02010509060101010101" pitchFamily="49" charset="-122"/>
                <a:sym typeface="Symbol" panose="05050102010706020507" pitchFamily="18" charset="2"/>
              </a:rPr>
              <a:t>（</a:t>
            </a:r>
            <a:r>
              <a:rPr lang="en-US" altLang="zh-CN" sz="3600" dirty="0">
                <a:solidFill>
                  <a:schemeClr val="tx1"/>
                </a:solidFill>
                <a:latin typeface="隶书" panose="02010509060101010101" pitchFamily="49" charset="-122"/>
                <a:ea typeface="隶书" panose="02010509060101010101" pitchFamily="49" charset="-122"/>
                <a:sym typeface="Symbol" panose="05050102010706020507" pitchFamily="18" charset="2"/>
              </a:rPr>
              <a:t>2</a:t>
            </a:r>
            <a:r>
              <a:rPr lang="zh-CN" altLang="en-US" sz="3600" dirty="0">
                <a:solidFill>
                  <a:schemeClr val="tx1"/>
                </a:solidFill>
                <a:latin typeface="隶书" panose="02010509060101010101" pitchFamily="49" charset="-122"/>
                <a:ea typeface="隶书" panose="02010509060101010101" pitchFamily="49" charset="-122"/>
                <a:sym typeface="Symbol" panose="05050102010706020507" pitchFamily="18" charset="2"/>
              </a:rPr>
              <a:t>）六棱柱的</a:t>
            </a:r>
            <a:r>
              <a:rPr lang="zh-CN" altLang="en-US" sz="3600" dirty="0">
                <a:solidFill>
                  <a:schemeClr val="tx1"/>
                </a:solidFill>
                <a:latin typeface="隶书" panose="02010509060101010101" pitchFamily="49" charset="-122"/>
                <a:ea typeface="隶书" panose="02010509060101010101" pitchFamily="49" charset="-122"/>
              </a:rPr>
              <a:t>投影</a:t>
            </a:r>
            <a:r>
              <a:rPr lang="zh-CN" altLang="en-US" sz="3600" dirty="0">
                <a:solidFill>
                  <a:schemeClr val="tx1"/>
                </a:solidFill>
                <a:latin typeface="隶书" panose="02010509060101010101" pitchFamily="49" charset="-122"/>
                <a:ea typeface="隶书" panose="02010509060101010101" pitchFamily="49" charset="-122"/>
                <a:sym typeface="Symbol" panose="05050102010706020507" pitchFamily="18" charset="2"/>
              </a:rPr>
              <a:t>视图</a:t>
            </a:r>
          </a:p>
        </p:txBody>
      </p:sp>
      <p:grpSp>
        <p:nvGrpSpPr>
          <p:cNvPr id="152697" name="组合 152696"/>
          <p:cNvGrpSpPr/>
          <p:nvPr/>
        </p:nvGrpSpPr>
        <p:grpSpPr>
          <a:xfrm>
            <a:off x="935038" y="1370013"/>
            <a:ext cx="2001837" cy="3811587"/>
            <a:chOff x="117" y="863"/>
            <a:chExt cx="1261" cy="2401"/>
          </a:xfrm>
        </p:grpSpPr>
        <p:sp>
          <p:nvSpPr>
            <p:cNvPr id="152689" name="任意多边形 152688"/>
            <p:cNvSpPr/>
            <p:nvPr/>
          </p:nvSpPr>
          <p:spPr>
            <a:xfrm>
              <a:off x="117" y="864"/>
              <a:ext cx="1261" cy="1"/>
            </a:xfrm>
            <a:custGeom>
              <a:avLst/>
              <a:gdLst/>
              <a:ahLst/>
              <a:cxnLst/>
              <a:rect l="0" t="0" r="0" b="0"/>
              <a:pathLst>
                <a:path w="1261" h="1">
                  <a:moveTo>
                    <a:pt x="0" y="0"/>
                  </a:moveTo>
                  <a:lnTo>
                    <a:pt x="1261" y="0"/>
                  </a:lnTo>
                </a:path>
              </a:pathLst>
            </a:custGeom>
            <a:noFill/>
            <a:ln w="57150" cap="flat" cmpd="sng">
              <a:solidFill>
                <a:srgbClr val="FFFF00"/>
              </a:solidFill>
              <a:prstDash val="solid"/>
              <a:headEnd type="none" w="med" len="med"/>
              <a:tailEnd type="none" w="med" len="med"/>
            </a:ln>
          </p:spPr>
          <p:txBody>
            <a:bodyPr/>
            <a:lstStyle/>
            <a:p>
              <a:endParaRPr lang="zh-CN" altLang="en-US"/>
            </a:p>
          </p:txBody>
        </p:sp>
        <p:sp>
          <p:nvSpPr>
            <p:cNvPr id="152690" name="任意多边形 152689"/>
            <p:cNvSpPr/>
            <p:nvPr/>
          </p:nvSpPr>
          <p:spPr>
            <a:xfrm>
              <a:off x="117" y="2351"/>
              <a:ext cx="1253" cy="1"/>
            </a:xfrm>
            <a:custGeom>
              <a:avLst/>
              <a:gdLst/>
              <a:ahLst/>
              <a:cxnLst/>
              <a:rect l="0" t="0" r="0" b="0"/>
              <a:pathLst>
                <a:path w="1253" h="1">
                  <a:moveTo>
                    <a:pt x="0" y="0"/>
                  </a:moveTo>
                  <a:lnTo>
                    <a:pt x="1253" y="0"/>
                  </a:lnTo>
                </a:path>
              </a:pathLst>
            </a:custGeom>
            <a:noFill/>
            <a:ln w="57150" cap="flat" cmpd="sng">
              <a:solidFill>
                <a:srgbClr val="FFFF00"/>
              </a:solidFill>
              <a:prstDash val="solid"/>
              <a:headEnd type="none" w="med" len="med"/>
              <a:tailEnd type="none" w="med" len="med"/>
            </a:ln>
          </p:spPr>
          <p:txBody>
            <a:bodyPr/>
            <a:lstStyle/>
            <a:p>
              <a:endParaRPr lang="zh-CN" altLang="en-US"/>
            </a:p>
          </p:txBody>
        </p:sp>
        <p:sp>
          <p:nvSpPr>
            <p:cNvPr id="152691" name="任意多边形 152690"/>
            <p:cNvSpPr/>
            <p:nvPr/>
          </p:nvSpPr>
          <p:spPr>
            <a:xfrm>
              <a:off x="125" y="3261"/>
              <a:ext cx="1253" cy="1"/>
            </a:xfrm>
            <a:custGeom>
              <a:avLst/>
              <a:gdLst/>
              <a:ahLst/>
              <a:cxnLst/>
              <a:rect l="0" t="0" r="0" b="0"/>
              <a:pathLst>
                <a:path w="1253" h="1">
                  <a:moveTo>
                    <a:pt x="0" y="0"/>
                  </a:moveTo>
                  <a:lnTo>
                    <a:pt x="1253" y="0"/>
                  </a:lnTo>
                </a:path>
              </a:pathLst>
            </a:custGeom>
            <a:noFill/>
            <a:ln w="57150" cap="flat" cmpd="sng">
              <a:solidFill>
                <a:srgbClr val="FFFF00"/>
              </a:solidFill>
              <a:prstDash val="solid"/>
              <a:headEnd type="none" w="med" len="med"/>
              <a:tailEnd type="none" w="med" len="med"/>
            </a:ln>
          </p:spPr>
          <p:txBody>
            <a:bodyPr/>
            <a:lstStyle/>
            <a:p>
              <a:endParaRPr lang="zh-CN" altLang="en-US"/>
            </a:p>
          </p:txBody>
        </p:sp>
        <p:sp>
          <p:nvSpPr>
            <p:cNvPr id="152693" name="直接连接符 152692"/>
            <p:cNvSpPr/>
            <p:nvPr/>
          </p:nvSpPr>
          <p:spPr>
            <a:xfrm flipV="1">
              <a:off x="118" y="864"/>
              <a:ext cx="0" cy="240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152695" name="直接连接符 152694"/>
            <p:cNvSpPr/>
            <p:nvPr/>
          </p:nvSpPr>
          <p:spPr>
            <a:xfrm flipV="1">
              <a:off x="1369" y="863"/>
              <a:ext cx="0" cy="240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nvGrpSpPr>
          <p:cNvPr id="152701" name="组合 152700"/>
          <p:cNvGrpSpPr/>
          <p:nvPr/>
        </p:nvGrpSpPr>
        <p:grpSpPr>
          <a:xfrm>
            <a:off x="1946275" y="1371600"/>
            <a:ext cx="3268663" cy="4648200"/>
            <a:chOff x="1226" y="864"/>
            <a:chExt cx="2059" cy="2928"/>
          </a:xfrm>
        </p:grpSpPr>
        <p:sp>
          <p:nvSpPr>
            <p:cNvPr id="152698" name="任意多边形 152697"/>
            <p:cNvSpPr/>
            <p:nvPr/>
          </p:nvSpPr>
          <p:spPr>
            <a:xfrm>
              <a:off x="2208" y="864"/>
              <a:ext cx="1077" cy="1"/>
            </a:xfrm>
            <a:custGeom>
              <a:avLst/>
              <a:gdLst/>
              <a:ahLst/>
              <a:cxnLst/>
              <a:rect l="0" t="0" r="0" b="0"/>
              <a:pathLst>
                <a:path w="1077" h="1">
                  <a:moveTo>
                    <a:pt x="0" y="0"/>
                  </a:moveTo>
                  <a:lnTo>
                    <a:pt x="1077" y="0"/>
                  </a:lnTo>
                </a:path>
              </a:pathLst>
            </a:custGeom>
            <a:noFill/>
            <a:ln w="57150" cap="flat" cmpd="sng">
              <a:solidFill>
                <a:srgbClr val="FFFF00"/>
              </a:solidFill>
              <a:prstDash val="solid"/>
              <a:headEnd type="none" w="med" len="med"/>
              <a:tailEnd type="none" w="med" len="med"/>
            </a:ln>
          </p:spPr>
          <p:txBody>
            <a:bodyPr/>
            <a:lstStyle/>
            <a:p>
              <a:endParaRPr lang="zh-CN" altLang="en-US"/>
            </a:p>
          </p:txBody>
        </p:sp>
        <p:sp>
          <p:nvSpPr>
            <p:cNvPr id="152699" name="任意多边形 152698"/>
            <p:cNvSpPr/>
            <p:nvPr/>
          </p:nvSpPr>
          <p:spPr>
            <a:xfrm>
              <a:off x="2208" y="2344"/>
              <a:ext cx="1077" cy="1"/>
            </a:xfrm>
            <a:custGeom>
              <a:avLst/>
              <a:gdLst/>
              <a:ahLst/>
              <a:cxnLst/>
              <a:rect l="0" t="0" r="0" b="0"/>
              <a:pathLst>
                <a:path w="1077" h="1">
                  <a:moveTo>
                    <a:pt x="0" y="0"/>
                  </a:moveTo>
                  <a:lnTo>
                    <a:pt x="1077" y="0"/>
                  </a:lnTo>
                </a:path>
              </a:pathLst>
            </a:custGeom>
            <a:noFill/>
            <a:ln w="57150" cap="flat" cmpd="sng">
              <a:solidFill>
                <a:srgbClr val="FFFF00"/>
              </a:solidFill>
              <a:prstDash val="solid"/>
              <a:headEnd type="none" w="med" len="med"/>
              <a:tailEnd type="none" w="med" len="med"/>
            </a:ln>
          </p:spPr>
          <p:txBody>
            <a:bodyPr/>
            <a:lstStyle/>
            <a:p>
              <a:endParaRPr lang="zh-CN" altLang="en-US"/>
            </a:p>
          </p:txBody>
        </p:sp>
        <p:sp>
          <p:nvSpPr>
            <p:cNvPr id="152700" name="直接连接符 152699"/>
            <p:cNvSpPr/>
            <p:nvPr/>
          </p:nvSpPr>
          <p:spPr>
            <a:xfrm>
              <a:off x="1226" y="2688"/>
              <a:ext cx="0" cy="1104"/>
            </a:xfrm>
            <a:prstGeom prst="line">
              <a:avLst/>
            </a:prstGeom>
            <a:ln w="57150" cap="flat" cmpd="sng">
              <a:solidFill>
                <a:srgbClr val="FFFF00"/>
              </a:solidFill>
              <a:prstDash val="solid"/>
              <a:headEnd type="none" w="med" len="med"/>
              <a:tailEnd type="none" w="med" len="med"/>
            </a:ln>
          </p:spPr>
          <p:txBody>
            <a:bodyPr/>
            <a:lstStyle/>
            <a:p>
              <a:endParaRPr lang="zh-CN" altLang="en-US"/>
            </a:p>
          </p:txBody>
        </p:sp>
      </p:grpSp>
      <p:grpSp>
        <p:nvGrpSpPr>
          <p:cNvPr id="152785" name="组合 152784"/>
          <p:cNvGrpSpPr/>
          <p:nvPr/>
        </p:nvGrpSpPr>
        <p:grpSpPr>
          <a:xfrm>
            <a:off x="457200" y="990600"/>
            <a:ext cx="5257800" cy="5562600"/>
            <a:chOff x="288" y="624"/>
            <a:chExt cx="3312" cy="3504"/>
          </a:xfrm>
        </p:grpSpPr>
        <p:sp>
          <p:nvSpPr>
            <p:cNvPr id="152702" name="直接连接符 152701"/>
            <p:cNvSpPr/>
            <p:nvPr/>
          </p:nvSpPr>
          <p:spPr>
            <a:xfrm>
              <a:off x="288" y="2544"/>
              <a:ext cx="3312"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152703" name="直接连接符 152702"/>
            <p:cNvSpPr/>
            <p:nvPr/>
          </p:nvSpPr>
          <p:spPr>
            <a:xfrm>
              <a:off x="2038" y="624"/>
              <a:ext cx="0" cy="3504"/>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152784" name="组合 152783"/>
            <p:cNvGrpSpPr/>
            <p:nvPr/>
          </p:nvGrpSpPr>
          <p:grpSpPr>
            <a:xfrm>
              <a:off x="1536" y="2352"/>
              <a:ext cx="1818" cy="1507"/>
              <a:chOff x="1628" y="2440"/>
              <a:chExt cx="1818" cy="1507"/>
            </a:xfrm>
          </p:grpSpPr>
          <p:sp>
            <p:nvSpPr>
              <p:cNvPr id="152704" name="任意多边形 152703"/>
              <p:cNvSpPr/>
              <p:nvPr/>
            </p:nvSpPr>
            <p:spPr>
              <a:xfrm>
                <a:off x="2135" y="2634"/>
                <a:ext cx="1311" cy="1313"/>
              </a:xfrm>
              <a:custGeom>
                <a:avLst/>
                <a:gdLst/>
                <a:ahLst/>
                <a:cxnLst/>
                <a:rect l="0" t="0" r="0" b="0"/>
                <a:pathLst>
                  <a:path w="1311" h="1313">
                    <a:moveTo>
                      <a:pt x="0" y="0"/>
                    </a:moveTo>
                    <a:lnTo>
                      <a:pt x="1311" y="1313"/>
                    </a:lnTo>
                    <a:lnTo>
                      <a:pt x="1311" y="1313"/>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705" name="任意多边形 152704"/>
              <p:cNvSpPr/>
              <p:nvPr/>
            </p:nvSpPr>
            <p:spPr>
              <a:xfrm>
                <a:off x="1628" y="2797"/>
                <a:ext cx="670" cy="1"/>
              </a:xfrm>
              <a:custGeom>
                <a:avLst/>
                <a:gdLst/>
                <a:ahLst/>
                <a:cxnLst/>
                <a:rect l="0" t="0" r="0" b="0"/>
                <a:pathLst>
                  <a:path w="2866">
                    <a:moveTo>
                      <a:pt x="0" y="0"/>
                    </a:moveTo>
                    <a:lnTo>
                      <a:pt x="2865" y="0"/>
                    </a:lnTo>
                    <a:lnTo>
                      <a:pt x="2866"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706" name="任意多边形 152705"/>
              <p:cNvSpPr/>
              <p:nvPr/>
            </p:nvSpPr>
            <p:spPr>
              <a:xfrm>
                <a:off x="2296" y="2440"/>
                <a:ext cx="2" cy="357"/>
              </a:xfrm>
              <a:custGeom>
                <a:avLst/>
                <a:gdLst/>
                <a:ahLst/>
                <a:cxnLst/>
                <a:rect l="0" t="0" r="0" b="0"/>
                <a:pathLst>
                  <a:path w="1" h="1523">
                    <a:moveTo>
                      <a:pt x="0" y="1523"/>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707" name="任意多边形 152706"/>
              <p:cNvSpPr/>
              <p:nvPr/>
            </p:nvSpPr>
            <p:spPr>
              <a:xfrm>
                <a:off x="1628" y="3883"/>
                <a:ext cx="1756" cy="2"/>
              </a:xfrm>
              <a:custGeom>
                <a:avLst/>
                <a:gdLst/>
                <a:ahLst/>
                <a:cxnLst/>
                <a:rect l="0" t="0" r="0" b="0"/>
                <a:pathLst>
                  <a:path w="7522">
                    <a:moveTo>
                      <a:pt x="0" y="0"/>
                    </a:moveTo>
                    <a:lnTo>
                      <a:pt x="7521" y="0"/>
                    </a:lnTo>
                    <a:lnTo>
                      <a:pt x="7522"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708" name="任意多边形 152707"/>
              <p:cNvSpPr/>
              <p:nvPr/>
            </p:nvSpPr>
            <p:spPr>
              <a:xfrm>
                <a:off x="3383" y="2440"/>
                <a:ext cx="1" cy="1443"/>
              </a:xfrm>
              <a:custGeom>
                <a:avLst/>
                <a:gdLst/>
                <a:ahLst/>
                <a:cxnLst/>
                <a:rect l="0" t="0" r="0" b="0"/>
                <a:pathLst>
                  <a:path w="1" h="6184">
                    <a:moveTo>
                      <a:pt x="0" y="6184"/>
                    </a:moveTo>
                    <a:lnTo>
                      <a:pt x="0" y="0"/>
                    </a:lnTo>
                    <a:lnTo>
                      <a:pt x="1" y="0"/>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grpSp>
      <p:sp>
        <p:nvSpPr>
          <p:cNvPr id="152786" name="文本框 152785"/>
          <p:cNvSpPr txBox="1"/>
          <p:nvPr/>
        </p:nvSpPr>
        <p:spPr>
          <a:xfrm>
            <a:off x="5638800" y="5791200"/>
            <a:ext cx="2838450" cy="579438"/>
          </a:xfrm>
          <a:prstGeom prst="rect">
            <a:avLst/>
          </a:prstGeom>
          <a:noFill/>
          <a:ln w="9525">
            <a:noFill/>
          </a:ln>
          <a:effectLst>
            <a:outerShdw dist="35921" dir="2699999" algn="ctr" rotWithShape="0">
              <a:srgbClr val="969696"/>
            </a:outerShdw>
          </a:effectLst>
        </p:spPr>
        <p:txBody>
          <a:bodyPr wrap="none" anchor="t" anchorCtr="0">
            <a:spAutoFit/>
          </a:bodyPr>
          <a:lstStyle/>
          <a:p>
            <a:pPr eaLnBrk="0" hangingPunct="0">
              <a:buFont typeface="Wingdings" panose="05000000000000000000" pitchFamily="2" charset="2"/>
            </a:pPr>
            <a:r>
              <a:rPr lang="en-US" altLang="zh-CN" sz="3200" b="1" dirty="0">
                <a:solidFill>
                  <a:srgbClr val="FF3300"/>
                </a:solidFill>
                <a:latin typeface="隶书" panose="02010509060101010101" pitchFamily="49" charset="-122"/>
                <a:ea typeface="隶书" panose="02010509060101010101" pitchFamily="49" charset="-122"/>
              </a:rPr>
              <a:t>---</a:t>
            </a:r>
            <a:r>
              <a:rPr lang="zh-CN" altLang="en-US" sz="3200" b="1" dirty="0">
                <a:solidFill>
                  <a:srgbClr val="FF3300"/>
                </a:solidFill>
                <a:latin typeface="隶书" panose="02010509060101010101" pitchFamily="49" charset="-122"/>
                <a:ea typeface="隶书" panose="02010509060101010101" pitchFamily="49" charset="-122"/>
              </a:rPr>
              <a:t>无轴投影图</a:t>
            </a:r>
          </a:p>
        </p:txBody>
      </p:sp>
      <p:grpSp>
        <p:nvGrpSpPr>
          <p:cNvPr id="152787" name="组合 152786"/>
          <p:cNvGrpSpPr/>
          <p:nvPr/>
        </p:nvGrpSpPr>
        <p:grpSpPr>
          <a:xfrm>
            <a:off x="2424113" y="3752850"/>
            <a:ext cx="2894012" cy="2360613"/>
            <a:chOff x="1527" y="2364"/>
            <a:chExt cx="1823" cy="1487"/>
          </a:xfrm>
        </p:grpSpPr>
        <p:sp>
          <p:nvSpPr>
            <p:cNvPr id="152788" name="任意多边形 152787"/>
            <p:cNvSpPr/>
            <p:nvPr/>
          </p:nvSpPr>
          <p:spPr>
            <a:xfrm>
              <a:off x="2039" y="2538"/>
              <a:ext cx="1311" cy="1313"/>
            </a:xfrm>
            <a:custGeom>
              <a:avLst/>
              <a:gdLst/>
              <a:ahLst/>
              <a:cxnLst/>
              <a:rect l="0" t="0" r="0" b="0"/>
              <a:pathLst>
                <a:path w="1311" h="1313">
                  <a:moveTo>
                    <a:pt x="0" y="0"/>
                  </a:moveTo>
                  <a:lnTo>
                    <a:pt x="1311" y="1313"/>
                  </a:lnTo>
                  <a:lnTo>
                    <a:pt x="1311" y="1313"/>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152789" name="直接连接符 152788"/>
            <p:cNvSpPr/>
            <p:nvPr/>
          </p:nvSpPr>
          <p:spPr>
            <a:xfrm>
              <a:off x="2198" y="2364"/>
              <a:ext cx="0" cy="336"/>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152790" name="直接连接符 152789"/>
            <p:cNvSpPr/>
            <p:nvPr/>
          </p:nvSpPr>
          <p:spPr>
            <a:xfrm>
              <a:off x="1527" y="2702"/>
              <a:ext cx="672"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52599"/>
                                        </p:tgtEl>
                                        <p:attrNameLst>
                                          <p:attrName>style.visibility</p:attrName>
                                        </p:attrNameLst>
                                      </p:cBhvr>
                                      <p:to>
                                        <p:strVal val="visible"/>
                                      </p:to>
                                    </p:set>
                                    <p:animEffect transition="in" filter="box(out)">
                                      <p:cBhvr>
                                        <p:cTn id="7" dur="500"/>
                                        <p:tgtEl>
                                          <p:spTgt spid="1525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2603"/>
                                        </p:tgtEl>
                                        <p:attrNameLst>
                                          <p:attrName>style.visibility</p:attrName>
                                        </p:attrNameLst>
                                      </p:cBhvr>
                                      <p:to>
                                        <p:strVal val="visible"/>
                                      </p:to>
                                    </p:set>
                                    <p:animEffect transition="in" filter="wipe(left)">
                                      <p:cBhvr>
                                        <p:cTn id="12" dur="500"/>
                                        <p:tgtEl>
                                          <p:spTgt spid="1526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2605"/>
                                        </p:tgtEl>
                                        <p:attrNameLst>
                                          <p:attrName>style.visibility</p:attrName>
                                        </p:attrNameLst>
                                      </p:cBhvr>
                                      <p:to>
                                        <p:strVal val="visible"/>
                                      </p:to>
                                    </p:set>
                                    <p:animEffect transition="in" filter="wipe(left)">
                                      <p:cBhvr>
                                        <p:cTn id="17" dur="500"/>
                                        <p:tgtEl>
                                          <p:spTgt spid="15260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2697"/>
                                        </p:tgtEl>
                                        <p:attrNameLst>
                                          <p:attrName>style.visibility</p:attrName>
                                        </p:attrNameLst>
                                      </p:cBhvr>
                                      <p:to>
                                        <p:strVal val="visible"/>
                                      </p:to>
                                    </p:set>
                                    <p:animEffect transition="in" filter="wipe(down)">
                                      <p:cBhvr>
                                        <p:cTn id="22" dur="500"/>
                                        <p:tgtEl>
                                          <p:spTgt spid="152697"/>
                                        </p:tgtEl>
                                      </p:cBhvr>
                                    </p:animEffect>
                                  </p:childTnLst>
                                  <p:subTnLst>
                                    <p:set>
                                      <p:cBhvr override="childStyle">
                                        <p:cTn dur="1" fill="hold" display="0" masterRel="nextClick" afterEffect="1"/>
                                        <p:tgtEl>
                                          <p:spTgt spid="15269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2598"/>
                                        </p:tgtEl>
                                        <p:attrNameLst>
                                          <p:attrName>style.visibility</p:attrName>
                                        </p:attrNameLst>
                                      </p:cBhvr>
                                      <p:to>
                                        <p:strVal val="visible"/>
                                      </p:to>
                                    </p:set>
                                    <p:animEffect transition="in" filter="wipe(left)">
                                      <p:cBhvr>
                                        <p:cTn id="27" dur="500"/>
                                        <p:tgtEl>
                                          <p:spTgt spid="15259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2600"/>
                                        </p:tgtEl>
                                        <p:attrNameLst>
                                          <p:attrName>style.visibility</p:attrName>
                                        </p:attrNameLst>
                                      </p:cBhvr>
                                      <p:to>
                                        <p:strVal val="visible"/>
                                      </p:to>
                                    </p:set>
                                    <p:animEffect transition="in" filter="wipe(left)">
                                      <p:cBhvr>
                                        <p:cTn id="32" dur="500"/>
                                        <p:tgtEl>
                                          <p:spTgt spid="15260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52597"/>
                                        </p:tgtEl>
                                        <p:attrNameLst>
                                          <p:attrName>style.visibility</p:attrName>
                                        </p:attrNameLst>
                                      </p:cBhvr>
                                      <p:to>
                                        <p:strVal val="visible"/>
                                      </p:to>
                                    </p:set>
                                    <p:animEffect transition="in" filter="wipe(left)">
                                      <p:cBhvr>
                                        <p:cTn id="37" dur="500"/>
                                        <p:tgtEl>
                                          <p:spTgt spid="15259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52601"/>
                                        </p:tgtEl>
                                        <p:attrNameLst>
                                          <p:attrName>style.visibility</p:attrName>
                                        </p:attrNameLst>
                                      </p:cBhvr>
                                      <p:to>
                                        <p:strVal val="visible"/>
                                      </p:to>
                                    </p:set>
                                    <p:animEffect transition="in" filter="wipe(left)">
                                      <p:cBhvr>
                                        <p:cTn id="42" dur="500"/>
                                        <p:tgtEl>
                                          <p:spTgt spid="15260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52701"/>
                                        </p:tgtEl>
                                        <p:attrNameLst>
                                          <p:attrName>style.visibility</p:attrName>
                                        </p:attrNameLst>
                                      </p:cBhvr>
                                      <p:to>
                                        <p:strVal val="visible"/>
                                      </p:to>
                                    </p:set>
                                    <p:animEffect transition="in" filter="wipe(left)">
                                      <p:cBhvr>
                                        <p:cTn id="47" dur="500"/>
                                        <p:tgtEl>
                                          <p:spTgt spid="152701"/>
                                        </p:tgtEl>
                                      </p:cBhvr>
                                    </p:animEffect>
                                  </p:childTnLst>
                                  <p:subTnLst>
                                    <p:set>
                                      <p:cBhvr override="childStyle">
                                        <p:cTn dur="1" fill="hold" display="0" masterRel="nextClick" afterEffect="1"/>
                                        <p:tgtEl>
                                          <p:spTgt spid="152701"/>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52785"/>
                                        </p:tgtEl>
                                        <p:attrNameLst>
                                          <p:attrName>style.visibility</p:attrName>
                                        </p:attrNameLst>
                                      </p:cBhvr>
                                      <p:to>
                                        <p:strVal val="visible"/>
                                      </p:to>
                                    </p:set>
                                    <p:animEffect transition="in" filter="wipe(left)">
                                      <p:cBhvr>
                                        <p:cTn id="52" dur="500"/>
                                        <p:tgtEl>
                                          <p:spTgt spid="152785"/>
                                        </p:tgtEl>
                                      </p:cBhvr>
                                    </p:animEffect>
                                  </p:childTnLst>
                                  <p:subTnLst>
                                    <p:set>
                                      <p:cBhvr override="childStyle">
                                        <p:cTn dur="1" fill="hold" display="0" masterRel="nextClick" afterEffect="1"/>
                                        <p:tgtEl>
                                          <p:spTgt spid="152785"/>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52787"/>
                                        </p:tgtEl>
                                        <p:attrNameLst>
                                          <p:attrName>style.visibility</p:attrName>
                                        </p:attrNameLst>
                                      </p:cBhvr>
                                      <p:to>
                                        <p:strVal val="visible"/>
                                      </p:to>
                                    </p:set>
                                    <p:animEffect transition="in" filter="wipe(up)">
                                      <p:cBhvr>
                                        <p:cTn id="57" dur="500"/>
                                        <p:tgtEl>
                                          <p:spTgt spid="152787"/>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42" fill="hold" grpId="0" nodeType="clickEffect">
                                  <p:stCondLst>
                                    <p:cond delay="0"/>
                                  </p:stCondLst>
                                  <p:iterate type="lt">
                                    <p:tmPct val="100000"/>
                                  </p:iterate>
                                  <p:childTnLst>
                                    <p:set>
                                      <p:cBhvr>
                                        <p:cTn id="61" dur="1" fill="hold">
                                          <p:stCondLst>
                                            <p:cond delay="0"/>
                                          </p:stCondLst>
                                        </p:cTn>
                                        <p:tgtEl>
                                          <p:spTgt spid="152786"/>
                                        </p:tgtEl>
                                        <p:attrNameLst>
                                          <p:attrName>style.visibility</p:attrName>
                                        </p:attrNameLst>
                                      </p:cBhvr>
                                      <p:to>
                                        <p:strVal val="visible"/>
                                      </p:to>
                                    </p:set>
                                    <p:animEffect transition="in" filter="barn(outHorizontal)">
                                      <p:cBhvr>
                                        <p:cTn id="62" dur="75"/>
                                        <p:tgtEl>
                                          <p:spTgt spid="152786"/>
                                        </p:tgtEl>
                                      </p:cBhvr>
                                    </p:animEffect>
                                  </p:childTnLst>
                                </p:cTn>
                              </p:par>
                            </p:childTnLst>
                          </p:cTn>
                        </p:par>
                      </p:childTnLst>
                    </p:cTn>
                  </p:par>
                  <p:par>
                    <p:cTn id="63" fill="hold">
                      <p:stCondLst>
                        <p:cond delay="indefinite"/>
                      </p:stCondLst>
                      <p:childTnLst>
                        <p:par>
                          <p:cTn id="64" fill="hold">
                            <p:stCondLst>
                              <p:cond delay="0"/>
                            </p:stCondLst>
                            <p:childTnLst>
                              <p:par>
                                <p:cTn id="65" presetID="11" presetClass="entr" presetSubtype="0" fill="hold" nodeType="clickEffect">
                                  <p:stCondLst>
                                    <p:cond delay="0"/>
                                  </p:stCondLst>
                                  <p:childTnLst>
                                    <p:set>
                                      <p:cBhvr>
                                        <p:cTn id="66" dur="1000">
                                          <p:stCondLst>
                                            <p:cond delay="0"/>
                                          </p:stCondLst>
                                        </p:cTn>
                                        <p:tgtEl>
                                          <p:spTgt spid="15263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1" presetClass="entr" presetSubtype="0" fill="hold" nodeType="clickEffect">
                                  <p:stCondLst>
                                    <p:cond delay="0"/>
                                  </p:stCondLst>
                                  <p:childTnLst>
                                    <p:set>
                                      <p:cBhvr>
                                        <p:cTn id="70" dur="1000">
                                          <p:stCondLst>
                                            <p:cond delay="0"/>
                                          </p:stCondLst>
                                        </p:cTn>
                                        <p:tgtEl>
                                          <p:spTgt spid="15263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152589"/>
                                        </p:tgtEl>
                                        <p:attrNameLst>
                                          <p:attrName>style.visibility</p:attrName>
                                        </p:attrNameLst>
                                      </p:cBhvr>
                                      <p:to>
                                        <p:strVal val="visible"/>
                                      </p:to>
                                    </p:set>
                                    <p:animEffect transition="in" filter="wipe(down)">
                                      <p:cBhvr>
                                        <p:cTn id="75" dur="500"/>
                                        <p:tgtEl>
                                          <p:spTgt spid="152589"/>
                                        </p:tgtEl>
                                      </p:cBhvr>
                                    </p:animEffect>
                                  </p:childTnLst>
                                </p:cTn>
                              </p:par>
                            </p:childTnLst>
                          </p:cTn>
                        </p:par>
                      </p:childTnLst>
                    </p:cTn>
                  </p:par>
                  <p:par>
                    <p:cTn id="76" fill="hold">
                      <p:stCondLst>
                        <p:cond delay="indefinite"/>
                      </p:stCondLst>
                      <p:childTnLst>
                        <p:par>
                          <p:cTn id="77" fill="hold">
                            <p:stCondLst>
                              <p:cond delay="0"/>
                            </p:stCondLst>
                            <p:childTnLst>
                              <p:par>
                                <p:cTn id="78" presetID="17" presetClass="entr" presetSubtype="4" fill="hold" nodeType="clickEffect">
                                  <p:stCondLst>
                                    <p:cond delay="0"/>
                                  </p:stCondLst>
                                  <p:childTnLst>
                                    <p:set>
                                      <p:cBhvr>
                                        <p:cTn id="79" dur="1" fill="hold">
                                          <p:stCondLst>
                                            <p:cond delay="0"/>
                                          </p:stCondLst>
                                        </p:cTn>
                                        <p:tgtEl>
                                          <p:spTgt spid="152636"/>
                                        </p:tgtEl>
                                        <p:attrNameLst>
                                          <p:attrName>style.visibility</p:attrName>
                                        </p:attrNameLst>
                                      </p:cBhvr>
                                      <p:to>
                                        <p:strVal val="visible"/>
                                      </p:to>
                                    </p:set>
                                    <p:anim calcmode="lin" valueType="num">
                                      <p:cBhvr>
                                        <p:cTn id="80" dur="500" fill="hold"/>
                                        <p:tgtEl>
                                          <p:spTgt spid="152636"/>
                                        </p:tgtEl>
                                        <p:attrNameLst>
                                          <p:attrName>ppt_x</p:attrName>
                                        </p:attrNameLst>
                                      </p:cBhvr>
                                      <p:tavLst>
                                        <p:tav tm="0">
                                          <p:val>
                                            <p:strVal val="#ppt_x"/>
                                          </p:val>
                                        </p:tav>
                                        <p:tav tm="100000">
                                          <p:val>
                                            <p:strVal val="#ppt_x"/>
                                          </p:val>
                                        </p:tav>
                                      </p:tavLst>
                                    </p:anim>
                                    <p:anim calcmode="lin" valueType="num">
                                      <p:cBhvr>
                                        <p:cTn id="81" dur="500" fill="hold"/>
                                        <p:tgtEl>
                                          <p:spTgt spid="152636"/>
                                        </p:tgtEl>
                                        <p:attrNameLst>
                                          <p:attrName>ppt_y</p:attrName>
                                        </p:attrNameLst>
                                      </p:cBhvr>
                                      <p:tavLst>
                                        <p:tav tm="0">
                                          <p:val>
                                            <p:strVal val="#ppt_y+#ppt_h/2"/>
                                          </p:val>
                                        </p:tav>
                                        <p:tav tm="100000">
                                          <p:val>
                                            <p:strVal val="#ppt_y"/>
                                          </p:val>
                                        </p:tav>
                                      </p:tavLst>
                                    </p:anim>
                                    <p:anim calcmode="lin" valueType="num">
                                      <p:cBhvr>
                                        <p:cTn id="82" dur="500" fill="hold"/>
                                        <p:tgtEl>
                                          <p:spTgt spid="152636"/>
                                        </p:tgtEl>
                                        <p:attrNameLst>
                                          <p:attrName>ppt_w</p:attrName>
                                        </p:attrNameLst>
                                      </p:cBhvr>
                                      <p:tavLst>
                                        <p:tav tm="0">
                                          <p:val>
                                            <p:strVal val="#ppt_w"/>
                                          </p:val>
                                        </p:tav>
                                        <p:tav tm="100000">
                                          <p:val>
                                            <p:strVal val="#ppt_w"/>
                                          </p:val>
                                        </p:tav>
                                      </p:tavLst>
                                    </p:anim>
                                    <p:anim calcmode="lin" valueType="num">
                                      <p:cBhvr>
                                        <p:cTn id="83" dur="500" fill="hold"/>
                                        <p:tgtEl>
                                          <p:spTgt spid="152636"/>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1" presetClass="entr" presetSubtype="0" fill="hold" nodeType="clickEffect">
                                  <p:stCondLst>
                                    <p:cond delay="0"/>
                                  </p:stCondLst>
                                  <p:childTnLst>
                                    <p:set>
                                      <p:cBhvr>
                                        <p:cTn id="87" dur="1000">
                                          <p:stCondLst>
                                            <p:cond delay="0"/>
                                          </p:stCondLst>
                                        </p:cTn>
                                        <p:tgtEl>
                                          <p:spTgt spid="152641"/>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52594"/>
                                        </p:tgtEl>
                                        <p:attrNameLst>
                                          <p:attrName>style.visibility</p:attrName>
                                        </p:attrNameLst>
                                      </p:cBhvr>
                                      <p:to>
                                        <p:strVal val="visible"/>
                                      </p:to>
                                    </p:set>
                                    <p:animEffect transition="in" filter="wipe(left)">
                                      <p:cBhvr>
                                        <p:cTn id="92" dur="500"/>
                                        <p:tgtEl>
                                          <p:spTgt spid="15259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152595"/>
                                        </p:tgtEl>
                                        <p:attrNameLst>
                                          <p:attrName>style.visibility</p:attrName>
                                        </p:attrNameLst>
                                      </p:cBhvr>
                                      <p:to>
                                        <p:strVal val="visible"/>
                                      </p:to>
                                    </p:set>
                                    <p:animEffect transition="in" filter="wipe(down)">
                                      <p:cBhvr>
                                        <p:cTn id="97" dur="500"/>
                                        <p:tgtEl>
                                          <p:spTgt spid="15259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152654"/>
                                        </p:tgtEl>
                                        <p:attrNameLst>
                                          <p:attrName>style.visibility</p:attrName>
                                        </p:attrNameLst>
                                      </p:cBhvr>
                                      <p:to>
                                        <p:strVal val="visible"/>
                                      </p:to>
                                    </p:set>
                                    <p:animEffect transition="in" filter="wipe(down)">
                                      <p:cBhvr>
                                        <p:cTn id="102" dur="500"/>
                                        <p:tgtEl>
                                          <p:spTgt spid="15265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152588"/>
                                        </p:tgtEl>
                                        <p:attrNameLst>
                                          <p:attrName>style.visibility</p:attrName>
                                        </p:attrNameLst>
                                      </p:cBhvr>
                                      <p:to>
                                        <p:strVal val="visible"/>
                                      </p:to>
                                    </p:set>
                                    <p:animEffect transition="in" filter="wipe(left)">
                                      <p:cBhvr>
                                        <p:cTn id="107" dur="500"/>
                                        <p:tgtEl>
                                          <p:spTgt spid="152588"/>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152592"/>
                                        </p:tgtEl>
                                        <p:attrNameLst>
                                          <p:attrName>style.visibility</p:attrName>
                                        </p:attrNameLst>
                                      </p:cBhvr>
                                      <p:to>
                                        <p:strVal val="visible"/>
                                      </p:to>
                                    </p:set>
                                    <p:animEffect transition="in" filter="wipe(down)">
                                      <p:cBhvr>
                                        <p:cTn id="112" dur="500"/>
                                        <p:tgtEl>
                                          <p:spTgt spid="152592"/>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152602"/>
                                        </p:tgtEl>
                                        <p:attrNameLst>
                                          <p:attrName>style.visibility</p:attrName>
                                        </p:attrNameLst>
                                      </p:cBhvr>
                                      <p:to>
                                        <p:strVal val="visible"/>
                                      </p:to>
                                    </p:set>
                                    <p:animEffect transition="in" filter="wipe(down)">
                                      <p:cBhvr>
                                        <p:cTn id="117" dur="500"/>
                                        <p:tgtEl>
                                          <p:spTgt spid="152602"/>
                                        </p:tgtEl>
                                      </p:cBhvr>
                                    </p:animEffect>
                                  </p:childTnLst>
                                </p:cTn>
                              </p:par>
                            </p:childTnLst>
                          </p:cTn>
                        </p:par>
                      </p:childTnLst>
                    </p:cTn>
                  </p:par>
                  <p:par>
                    <p:cTn id="118" fill="hold">
                      <p:stCondLst>
                        <p:cond delay="indefinite"/>
                      </p:stCondLst>
                      <p:childTnLst>
                        <p:par>
                          <p:cTn id="119" fill="hold">
                            <p:stCondLst>
                              <p:cond delay="0"/>
                            </p:stCondLst>
                            <p:childTnLst>
                              <p:par>
                                <p:cTn id="120" presetID="11" presetClass="entr" presetSubtype="0" fill="hold" nodeType="clickEffect">
                                  <p:stCondLst>
                                    <p:cond delay="0"/>
                                  </p:stCondLst>
                                  <p:childTnLst>
                                    <p:set>
                                      <p:cBhvr>
                                        <p:cTn id="121" dur="1000">
                                          <p:stCondLst>
                                            <p:cond delay="0"/>
                                          </p:stCondLst>
                                        </p:cTn>
                                        <p:tgtEl>
                                          <p:spTgt spid="152646"/>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11" presetClass="entr" presetSubtype="0" fill="hold" nodeType="clickEffect">
                                  <p:stCondLst>
                                    <p:cond delay="0"/>
                                  </p:stCondLst>
                                  <p:childTnLst>
                                    <p:set>
                                      <p:cBhvr>
                                        <p:cTn id="125" dur="1000">
                                          <p:stCondLst>
                                            <p:cond delay="0"/>
                                          </p:stCondLst>
                                        </p:cTn>
                                        <p:tgtEl>
                                          <p:spTgt spid="152647"/>
                                        </p:tgtEl>
                                        <p:attrNameLst>
                                          <p:attrName>style.visibility</p:attrName>
                                        </p:attrNameLst>
                                      </p:cBhvr>
                                      <p:to>
                                        <p:strVal val="visible"/>
                                      </p:to>
                                    </p:set>
                                  </p:childTnLst>
                                </p:cTn>
                              </p:par>
                            </p:childTnLst>
                          </p:cTn>
                        </p:par>
                      </p:childTnLst>
                    </p:cTn>
                  </p:par>
                  <p:par>
                    <p:cTn id="126" fill="hold">
                      <p:stCondLst>
                        <p:cond delay="indefinite"/>
                      </p:stCondLst>
                      <p:childTnLst>
                        <p:par>
                          <p:cTn id="127" fill="hold">
                            <p:stCondLst>
                              <p:cond delay="0"/>
                            </p:stCondLst>
                            <p:childTnLst>
                              <p:par>
                                <p:cTn id="128" presetID="11" presetClass="entr" presetSubtype="0" fill="hold" nodeType="clickEffect">
                                  <p:stCondLst>
                                    <p:cond delay="0"/>
                                  </p:stCondLst>
                                  <p:childTnLst>
                                    <p:set>
                                      <p:cBhvr>
                                        <p:cTn id="129" dur="1000">
                                          <p:stCondLst>
                                            <p:cond delay="0"/>
                                          </p:stCondLst>
                                        </p:cTn>
                                        <p:tgtEl>
                                          <p:spTgt spid="152648"/>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nodeType="clickEffect">
                                  <p:stCondLst>
                                    <p:cond delay="0"/>
                                  </p:stCondLst>
                                  <p:childTnLst>
                                    <p:set>
                                      <p:cBhvr>
                                        <p:cTn id="133" dur="1" fill="hold">
                                          <p:stCondLst>
                                            <p:cond delay="0"/>
                                          </p:stCondLst>
                                        </p:cTn>
                                        <p:tgtEl>
                                          <p:spTgt spid="152585"/>
                                        </p:tgtEl>
                                        <p:attrNameLst>
                                          <p:attrName>style.visibility</p:attrName>
                                        </p:attrNameLst>
                                      </p:cBhvr>
                                      <p:to>
                                        <p:strVal val="visible"/>
                                      </p:to>
                                    </p:set>
                                    <p:animEffect transition="in" filter="wipe(down)">
                                      <p:cBhvr>
                                        <p:cTn id="134" dur="500"/>
                                        <p:tgtEl>
                                          <p:spTgt spid="152585"/>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4" fill="hold" nodeType="clickEffect">
                                  <p:stCondLst>
                                    <p:cond delay="0"/>
                                  </p:stCondLst>
                                  <p:childTnLst>
                                    <p:set>
                                      <p:cBhvr>
                                        <p:cTn id="138" dur="1" fill="hold">
                                          <p:stCondLst>
                                            <p:cond delay="0"/>
                                          </p:stCondLst>
                                        </p:cTn>
                                        <p:tgtEl>
                                          <p:spTgt spid="152578"/>
                                        </p:tgtEl>
                                        <p:attrNameLst>
                                          <p:attrName>style.visibility</p:attrName>
                                        </p:attrNameLst>
                                      </p:cBhvr>
                                      <p:to>
                                        <p:strVal val="visible"/>
                                      </p:to>
                                    </p:set>
                                    <p:animEffect transition="in" filter="wipe(down)">
                                      <p:cBhvr>
                                        <p:cTn id="139" dur="500"/>
                                        <p:tgtEl>
                                          <p:spTgt spid="152578"/>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nodeType="clickEffect">
                                  <p:stCondLst>
                                    <p:cond delay="0"/>
                                  </p:stCondLst>
                                  <p:childTnLst>
                                    <p:set>
                                      <p:cBhvr>
                                        <p:cTn id="143" dur="1" fill="hold">
                                          <p:stCondLst>
                                            <p:cond delay="0"/>
                                          </p:stCondLst>
                                        </p:cTn>
                                        <p:tgtEl>
                                          <p:spTgt spid="152593"/>
                                        </p:tgtEl>
                                        <p:attrNameLst>
                                          <p:attrName>style.visibility</p:attrName>
                                        </p:attrNameLst>
                                      </p:cBhvr>
                                      <p:to>
                                        <p:strVal val="visible"/>
                                      </p:to>
                                    </p:set>
                                    <p:animEffect transition="in" filter="wipe(left)">
                                      <p:cBhvr>
                                        <p:cTn id="144" dur="500"/>
                                        <p:tgtEl>
                                          <p:spTgt spid="152593"/>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4" fill="hold" nodeType="clickEffect">
                                  <p:stCondLst>
                                    <p:cond delay="0"/>
                                  </p:stCondLst>
                                  <p:childTnLst>
                                    <p:set>
                                      <p:cBhvr>
                                        <p:cTn id="148" dur="1" fill="hold">
                                          <p:stCondLst>
                                            <p:cond delay="0"/>
                                          </p:stCondLst>
                                        </p:cTn>
                                        <p:tgtEl>
                                          <p:spTgt spid="152596"/>
                                        </p:tgtEl>
                                        <p:attrNameLst>
                                          <p:attrName>style.visibility</p:attrName>
                                        </p:attrNameLst>
                                      </p:cBhvr>
                                      <p:to>
                                        <p:strVal val="visible"/>
                                      </p:to>
                                    </p:set>
                                    <p:animEffect transition="in" filter="wipe(down)">
                                      <p:cBhvr>
                                        <p:cTn id="149" dur="500"/>
                                        <p:tgtEl>
                                          <p:spTgt spid="152596"/>
                                        </p:tgtEl>
                                      </p:cBhvr>
                                    </p:animEffect>
                                  </p:childTnLst>
                                </p:cTn>
                              </p:par>
                            </p:childTnLst>
                          </p:cTn>
                        </p:par>
                      </p:childTnLst>
                    </p:cTn>
                  </p:par>
                  <p:par>
                    <p:cTn id="150" fill="hold">
                      <p:stCondLst>
                        <p:cond delay="indefinite"/>
                      </p:stCondLst>
                      <p:childTnLst>
                        <p:par>
                          <p:cTn id="151" fill="hold">
                            <p:stCondLst>
                              <p:cond delay="0"/>
                            </p:stCondLst>
                            <p:childTnLst>
                              <p:par>
                                <p:cTn id="152" presetID="11" presetClass="entr" presetSubtype="0" fill="hold" nodeType="clickEffect">
                                  <p:stCondLst>
                                    <p:cond delay="0"/>
                                  </p:stCondLst>
                                  <p:childTnLst>
                                    <p:set>
                                      <p:cBhvr>
                                        <p:cTn id="153" dur="1000">
                                          <p:stCondLst>
                                            <p:cond delay="0"/>
                                          </p:stCondLst>
                                        </p:cTn>
                                        <p:tgtEl>
                                          <p:spTgt spid="152655"/>
                                        </p:tgtEl>
                                        <p:attrNameLst>
                                          <p:attrName>style.visibility</p:attrName>
                                        </p:attrNameLst>
                                      </p:cBhvr>
                                      <p:to>
                                        <p:strVal val="visible"/>
                                      </p:to>
                                    </p:set>
                                  </p:childTnLst>
                                </p:cTn>
                              </p:par>
                            </p:childTnLst>
                          </p:cTn>
                        </p:par>
                      </p:childTnLst>
                    </p:cTn>
                  </p:par>
                  <p:par>
                    <p:cTn id="154" fill="hold">
                      <p:stCondLst>
                        <p:cond delay="indefinite"/>
                      </p:stCondLst>
                      <p:childTnLst>
                        <p:par>
                          <p:cTn id="155" fill="hold">
                            <p:stCondLst>
                              <p:cond delay="0"/>
                            </p:stCondLst>
                            <p:childTnLst>
                              <p:par>
                                <p:cTn id="156" presetID="11" presetClass="entr" presetSubtype="0" fill="hold" nodeType="clickEffect">
                                  <p:stCondLst>
                                    <p:cond delay="0"/>
                                  </p:stCondLst>
                                  <p:childTnLst>
                                    <p:set>
                                      <p:cBhvr>
                                        <p:cTn id="157" dur="1000">
                                          <p:stCondLst>
                                            <p:cond delay="0"/>
                                          </p:stCondLst>
                                        </p:cTn>
                                        <p:tgtEl>
                                          <p:spTgt spid="152674"/>
                                        </p:tgtEl>
                                        <p:attrNameLst>
                                          <p:attrName>style.visibility</p:attrName>
                                        </p:attrNameLst>
                                      </p:cBhvr>
                                      <p:to>
                                        <p:strVal val="visible"/>
                                      </p:to>
                                    </p:set>
                                  </p:childTnLst>
                                </p:cTn>
                              </p:par>
                            </p:childTnLst>
                          </p:cTn>
                        </p:par>
                      </p:childTnLst>
                    </p:cTn>
                  </p:par>
                  <p:par>
                    <p:cTn id="158" fill="hold">
                      <p:stCondLst>
                        <p:cond delay="indefinite"/>
                      </p:stCondLst>
                      <p:childTnLst>
                        <p:par>
                          <p:cTn id="159" fill="hold">
                            <p:stCondLst>
                              <p:cond delay="0"/>
                            </p:stCondLst>
                            <p:childTnLst>
                              <p:par>
                                <p:cTn id="160" presetID="22" presetClass="entr" presetSubtype="4" fill="hold" nodeType="clickEffect">
                                  <p:stCondLst>
                                    <p:cond delay="0"/>
                                  </p:stCondLst>
                                  <p:childTnLst>
                                    <p:set>
                                      <p:cBhvr>
                                        <p:cTn id="161" dur="1" fill="hold">
                                          <p:stCondLst>
                                            <p:cond delay="0"/>
                                          </p:stCondLst>
                                        </p:cTn>
                                        <p:tgtEl>
                                          <p:spTgt spid="152660"/>
                                        </p:tgtEl>
                                        <p:attrNameLst>
                                          <p:attrName>style.visibility</p:attrName>
                                        </p:attrNameLst>
                                      </p:cBhvr>
                                      <p:to>
                                        <p:strVal val="visible"/>
                                      </p:to>
                                    </p:set>
                                    <p:animEffect transition="in" filter="wipe(down)">
                                      <p:cBhvr>
                                        <p:cTn id="162" dur="500"/>
                                        <p:tgtEl>
                                          <p:spTgt spid="152660"/>
                                        </p:tgtEl>
                                      </p:cBhvr>
                                    </p:animEffect>
                                  </p:childTnLst>
                                </p:cTn>
                              </p:par>
                            </p:childTnLst>
                          </p:cTn>
                        </p:par>
                      </p:childTnLst>
                    </p:cTn>
                  </p:par>
                  <p:par>
                    <p:cTn id="163" fill="hold">
                      <p:stCondLst>
                        <p:cond delay="indefinite"/>
                      </p:stCondLst>
                      <p:childTnLst>
                        <p:par>
                          <p:cTn id="164" fill="hold">
                            <p:stCondLst>
                              <p:cond delay="0"/>
                            </p:stCondLst>
                            <p:childTnLst>
                              <p:par>
                                <p:cTn id="165" presetID="11" presetClass="entr" presetSubtype="0" fill="hold" nodeType="clickEffect">
                                  <p:stCondLst>
                                    <p:cond delay="0"/>
                                  </p:stCondLst>
                                  <p:childTnLst>
                                    <p:set>
                                      <p:cBhvr>
                                        <p:cTn id="166" dur="1000">
                                          <p:stCondLst>
                                            <p:cond delay="0"/>
                                          </p:stCondLst>
                                        </p:cTn>
                                        <p:tgtEl>
                                          <p:spTgt spid="152661"/>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1" presetClass="entr" presetSubtype="0" fill="hold" nodeType="clickEffect">
                                  <p:stCondLst>
                                    <p:cond delay="0"/>
                                  </p:stCondLst>
                                  <p:childTnLst>
                                    <p:set>
                                      <p:cBhvr>
                                        <p:cTn id="170" dur="1000">
                                          <p:stCondLst>
                                            <p:cond delay="0"/>
                                          </p:stCondLst>
                                        </p:cTn>
                                        <p:tgtEl>
                                          <p:spTgt spid="152662"/>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1" presetClass="entr" presetSubtype="0" fill="hold" nodeType="clickEffect">
                                  <p:stCondLst>
                                    <p:cond delay="0"/>
                                  </p:stCondLst>
                                  <p:childTnLst>
                                    <p:set>
                                      <p:cBhvr>
                                        <p:cTn id="174" dur="1000">
                                          <p:stCondLst>
                                            <p:cond delay="0"/>
                                          </p:stCondLst>
                                        </p:cTn>
                                        <p:tgtEl>
                                          <p:spTgt spid="15266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22" presetClass="entr" presetSubtype="4" fill="hold" nodeType="clickEffect">
                                  <p:stCondLst>
                                    <p:cond delay="0"/>
                                  </p:stCondLst>
                                  <p:childTnLst>
                                    <p:set>
                                      <p:cBhvr>
                                        <p:cTn id="178" dur="1" fill="hold">
                                          <p:stCondLst>
                                            <p:cond delay="0"/>
                                          </p:stCondLst>
                                        </p:cTn>
                                        <p:tgtEl>
                                          <p:spTgt spid="152586"/>
                                        </p:tgtEl>
                                        <p:attrNameLst>
                                          <p:attrName>style.visibility</p:attrName>
                                        </p:attrNameLst>
                                      </p:cBhvr>
                                      <p:to>
                                        <p:strVal val="visible"/>
                                      </p:to>
                                    </p:set>
                                    <p:animEffect transition="in" filter="wipe(down)">
                                      <p:cBhvr>
                                        <p:cTn id="179" dur="500"/>
                                        <p:tgtEl>
                                          <p:spTgt spid="152586"/>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4" fill="hold" nodeType="clickEffect">
                                  <p:stCondLst>
                                    <p:cond delay="0"/>
                                  </p:stCondLst>
                                  <p:childTnLst>
                                    <p:set>
                                      <p:cBhvr>
                                        <p:cTn id="183" dur="1" fill="hold">
                                          <p:stCondLst>
                                            <p:cond delay="0"/>
                                          </p:stCondLst>
                                        </p:cTn>
                                        <p:tgtEl>
                                          <p:spTgt spid="152604"/>
                                        </p:tgtEl>
                                        <p:attrNameLst>
                                          <p:attrName>style.visibility</p:attrName>
                                        </p:attrNameLst>
                                      </p:cBhvr>
                                      <p:to>
                                        <p:strVal val="visible"/>
                                      </p:to>
                                    </p:set>
                                    <p:animEffect transition="in" filter="wipe(down)">
                                      <p:cBhvr>
                                        <p:cTn id="184" dur="500"/>
                                        <p:tgtEl>
                                          <p:spTgt spid="152604"/>
                                        </p:tgtEl>
                                      </p:cBhvr>
                                    </p:animEffect>
                                  </p:childTnLst>
                                </p:cTn>
                              </p:par>
                            </p:childTnLst>
                          </p:cTn>
                        </p:par>
                      </p:childTnLst>
                    </p:cTn>
                  </p:par>
                  <p:par>
                    <p:cTn id="185" fill="hold">
                      <p:stCondLst>
                        <p:cond delay="indefinite"/>
                      </p:stCondLst>
                      <p:childTnLst>
                        <p:par>
                          <p:cTn id="186" fill="hold">
                            <p:stCondLst>
                              <p:cond delay="0"/>
                            </p:stCondLst>
                            <p:childTnLst>
                              <p:par>
                                <p:cTn id="187" presetID="11" presetClass="entr" presetSubtype="0" fill="hold" nodeType="clickEffect">
                                  <p:stCondLst>
                                    <p:cond delay="0"/>
                                  </p:stCondLst>
                                  <p:childTnLst>
                                    <p:set>
                                      <p:cBhvr>
                                        <p:cTn id="188" dur="1000">
                                          <p:stCondLst>
                                            <p:cond delay="0"/>
                                          </p:stCondLst>
                                        </p:cTn>
                                        <p:tgtEl>
                                          <p:spTgt spid="152669"/>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11" presetClass="entr" presetSubtype="0" fill="hold" nodeType="clickEffect">
                                  <p:stCondLst>
                                    <p:cond delay="0"/>
                                  </p:stCondLst>
                                  <p:childTnLst>
                                    <p:set>
                                      <p:cBhvr>
                                        <p:cTn id="192" dur="75">
                                          <p:stCondLst>
                                            <p:cond delay="0"/>
                                          </p:stCondLst>
                                        </p:cTn>
                                        <p:tgtEl>
                                          <p:spTgt spid="152679"/>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4" presetClass="entr" presetSubtype="32" fill="hold" nodeType="clickEffect">
                                  <p:stCondLst>
                                    <p:cond delay="0"/>
                                  </p:stCondLst>
                                  <p:childTnLst>
                                    <p:set>
                                      <p:cBhvr>
                                        <p:cTn id="196" dur="1" fill="hold">
                                          <p:stCondLst>
                                            <p:cond delay="0"/>
                                          </p:stCondLst>
                                        </p:cTn>
                                        <p:tgtEl>
                                          <p:spTgt spid="152606"/>
                                        </p:tgtEl>
                                        <p:attrNameLst>
                                          <p:attrName>style.visibility</p:attrName>
                                        </p:attrNameLst>
                                      </p:cBhvr>
                                      <p:to>
                                        <p:strVal val="visible"/>
                                      </p:to>
                                    </p:set>
                                    <p:animEffect transition="in" filter="box(out)">
                                      <p:cBhvr>
                                        <p:cTn id="197" dur="500"/>
                                        <p:tgtEl>
                                          <p:spTgt spid="152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78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02" name="文本框 153601"/>
          <p:cNvSpPr txBox="1"/>
          <p:nvPr/>
        </p:nvSpPr>
        <p:spPr>
          <a:xfrm>
            <a:off x="304800" y="152400"/>
            <a:ext cx="5486400" cy="645160"/>
          </a:xfrm>
          <a:prstGeom prst="rect">
            <a:avLst/>
          </a:prstGeom>
          <a:noFill/>
          <a:ln w="9525">
            <a:noFill/>
          </a:ln>
          <a:effectLst/>
        </p:spPr>
        <p:txBody>
          <a:bodyPr wrap="square">
            <a:spAutoFit/>
          </a:bodyPr>
          <a:lstStyle/>
          <a:p>
            <a:pPr eaLnBrk="0" hangingPunct="0"/>
            <a:r>
              <a:rPr lang="en-US" altLang="zh-CN" sz="3600" dirty="0">
                <a:solidFill>
                  <a:schemeClr val="tx1"/>
                </a:solidFill>
                <a:latin typeface="隶书" panose="02010509060101010101" pitchFamily="49" charset="-122"/>
                <a:ea typeface="隶书" panose="02010509060101010101" pitchFamily="49" charset="-122"/>
              </a:rPr>
              <a:t>(3) </a:t>
            </a:r>
            <a:r>
              <a:rPr lang="zh-CN" altLang="en-US" sz="3600" dirty="0">
                <a:solidFill>
                  <a:schemeClr val="tx1"/>
                </a:solidFill>
                <a:latin typeface="隶书" panose="02010509060101010101" pitchFamily="49" charset="-122"/>
                <a:ea typeface="隶书" panose="02010509060101010101" pitchFamily="49" charset="-122"/>
              </a:rPr>
              <a:t>棱柱表面上取点</a:t>
            </a:r>
          </a:p>
        </p:txBody>
      </p:sp>
      <p:grpSp>
        <p:nvGrpSpPr>
          <p:cNvPr id="153644" name="组合 153643"/>
          <p:cNvGrpSpPr/>
          <p:nvPr/>
        </p:nvGrpSpPr>
        <p:grpSpPr>
          <a:xfrm>
            <a:off x="4038600" y="4064000"/>
            <a:ext cx="2120900" cy="2120900"/>
            <a:chOff x="3016" y="2560"/>
            <a:chExt cx="1336" cy="1336"/>
          </a:xfrm>
        </p:grpSpPr>
        <p:sp>
          <p:nvSpPr>
            <p:cNvPr id="153604" name="直接连接符 153603"/>
            <p:cNvSpPr/>
            <p:nvPr/>
          </p:nvSpPr>
          <p:spPr>
            <a:xfrm>
              <a:off x="3112" y="3520"/>
              <a:ext cx="864"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153605" name="直接连接符 153604"/>
            <p:cNvSpPr/>
            <p:nvPr/>
          </p:nvSpPr>
          <p:spPr>
            <a:xfrm>
              <a:off x="3976" y="2560"/>
              <a:ext cx="0" cy="96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153606" name="任意多边形 153605"/>
            <p:cNvSpPr/>
            <p:nvPr/>
          </p:nvSpPr>
          <p:spPr>
            <a:xfrm>
              <a:off x="3016" y="2560"/>
              <a:ext cx="1336" cy="1336"/>
            </a:xfrm>
            <a:custGeom>
              <a:avLst/>
              <a:gdLst/>
              <a:ahLst/>
              <a:cxnLst/>
              <a:rect l="0" t="0" r="0" b="0"/>
              <a:pathLst>
                <a:path w="1336" h="1336">
                  <a:moveTo>
                    <a:pt x="0" y="0"/>
                  </a:moveTo>
                  <a:lnTo>
                    <a:pt x="1336" y="1336"/>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3607" name="直接连接符 153606"/>
          <p:cNvSpPr/>
          <p:nvPr/>
        </p:nvSpPr>
        <p:spPr>
          <a:xfrm>
            <a:off x="3581400" y="5969000"/>
            <a:ext cx="2362200"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153608" name="直接连接符 153607"/>
          <p:cNvSpPr/>
          <p:nvPr/>
        </p:nvSpPr>
        <p:spPr>
          <a:xfrm>
            <a:off x="3581400" y="1930400"/>
            <a:ext cx="2362200"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53609" name="矩形 153608"/>
          <p:cNvSpPr/>
          <p:nvPr/>
        </p:nvSpPr>
        <p:spPr>
          <a:xfrm>
            <a:off x="1752600" y="1168400"/>
            <a:ext cx="2133600" cy="2514600"/>
          </a:xfrm>
          <a:prstGeom prst="rect">
            <a:avLst/>
          </a:prstGeom>
          <a:noFill/>
          <a:ln w="76200" cap="flat" cmpd="sng">
            <a:solidFill>
              <a:schemeClr val="tx1"/>
            </a:solidFill>
            <a:prstDash val="solid"/>
            <a:miter/>
            <a:headEnd type="none" w="med" len="med"/>
            <a:tailEnd type="none" w="med" len="med"/>
          </a:ln>
        </p:spPr>
        <p:txBody>
          <a:bodyPr/>
          <a:lstStyle/>
          <a:p>
            <a:endParaRPr lang="zh-CN" altLang="en-US"/>
          </a:p>
        </p:txBody>
      </p:sp>
      <p:sp>
        <p:nvSpPr>
          <p:cNvPr id="153610" name="矩形 153609"/>
          <p:cNvSpPr/>
          <p:nvPr/>
        </p:nvSpPr>
        <p:spPr>
          <a:xfrm>
            <a:off x="4648200" y="1168400"/>
            <a:ext cx="1828800" cy="2514600"/>
          </a:xfrm>
          <a:prstGeom prst="rect">
            <a:avLst/>
          </a:prstGeom>
          <a:noFill/>
          <a:ln w="76200" cap="flat" cmpd="sng">
            <a:solidFill>
              <a:schemeClr val="tx1"/>
            </a:solidFill>
            <a:prstDash val="solid"/>
            <a:miter/>
            <a:headEnd type="none" w="med" len="med"/>
            <a:tailEnd type="none" w="med" len="med"/>
          </a:ln>
        </p:spPr>
        <p:txBody>
          <a:bodyPr/>
          <a:lstStyle/>
          <a:p>
            <a:endParaRPr lang="zh-CN" altLang="en-US"/>
          </a:p>
        </p:txBody>
      </p:sp>
      <p:sp>
        <p:nvSpPr>
          <p:cNvPr id="153611" name="任意多边形 153610"/>
          <p:cNvSpPr/>
          <p:nvPr/>
        </p:nvSpPr>
        <p:spPr>
          <a:xfrm>
            <a:off x="1638300" y="4597400"/>
            <a:ext cx="2206625" cy="1981200"/>
          </a:xfrm>
          <a:custGeom>
            <a:avLst/>
            <a:gdLst/>
            <a:ahLst/>
            <a:cxnLst/>
            <a:rect l="0" t="0" r="0" b="0"/>
            <a:pathLst>
              <a:path w="1248" h="1248">
                <a:moveTo>
                  <a:pt x="336" y="0"/>
                </a:moveTo>
                <a:lnTo>
                  <a:pt x="864" y="0"/>
                </a:lnTo>
                <a:lnTo>
                  <a:pt x="1248" y="624"/>
                </a:lnTo>
                <a:lnTo>
                  <a:pt x="912" y="1248"/>
                </a:lnTo>
                <a:lnTo>
                  <a:pt x="336" y="1248"/>
                </a:lnTo>
                <a:lnTo>
                  <a:pt x="0" y="624"/>
                </a:lnTo>
                <a:lnTo>
                  <a:pt x="336" y="0"/>
                </a:lnTo>
                <a:close/>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3612" name="直接连接符 153611"/>
          <p:cNvSpPr/>
          <p:nvPr/>
        </p:nvSpPr>
        <p:spPr>
          <a:xfrm>
            <a:off x="2286000" y="1168400"/>
            <a:ext cx="0" cy="2514600"/>
          </a:xfrm>
          <a:prstGeom prst="line">
            <a:avLst/>
          </a:prstGeom>
          <a:ln w="76200" cap="flat" cmpd="sng">
            <a:solidFill>
              <a:schemeClr val="tx1"/>
            </a:solidFill>
            <a:prstDash val="solid"/>
            <a:headEnd type="none" w="med" len="med"/>
            <a:tailEnd type="none" w="med" len="med"/>
          </a:ln>
        </p:spPr>
        <p:txBody>
          <a:bodyPr/>
          <a:lstStyle/>
          <a:p>
            <a:endParaRPr lang="zh-CN" altLang="en-US"/>
          </a:p>
        </p:txBody>
      </p:sp>
      <p:sp>
        <p:nvSpPr>
          <p:cNvPr id="153613" name="直接连接符 153612"/>
          <p:cNvSpPr/>
          <p:nvPr/>
        </p:nvSpPr>
        <p:spPr>
          <a:xfrm>
            <a:off x="3276600" y="1168400"/>
            <a:ext cx="0" cy="2514600"/>
          </a:xfrm>
          <a:prstGeom prst="line">
            <a:avLst/>
          </a:prstGeom>
          <a:ln w="76200" cap="flat" cmpd="sng">
            <a:solidFill>
              <a:schemeClr val="tx1"/>
            </a:solidFill>
            <a:prstDash val="solid"/>
            <a:headEnd type="none" w="med" len="med"/>
            <a:tailEnd type="none" w="med" len="med"/>
          </a:ln>
        </p:spPr>
        <p:txBody>
          <a:bodyPr/>
          <a:lstStyle/>
          <a:p>
            <a:endParaRPr lang="zh-CN" altLang="en-US"/>
          </a:p>
        </p:txBody>
      </p:sp>
      <p:sp>
        <p:nvSpPr>
          <p:cNvPr id="153614" name="直接连接符 153613"/>
          <p:cNvSpPr/>
          <p:nvPr/>
        </p:nvSpPr>
        <p:spPr>
          <a:xfrm>
            <a:off x="5562600" y="1168400"/>
            <a:ext cx="0" cy="2514600"/>
          </a:xfrm>
          <a:prstGeom prst="line">
            <a:avLst/>
          </a:prstGeom>
          <a:ln w="76200" cap="flat" cmpd="sng">
            <a:solidFill>
              <a:schemeClr val="tx1"/>
            </a:solidFill>
            <a:prstDash val="solid"/>
            <a:headEnd type="none" w="med" len="med"/>
            <a:tailEnd type="none" w="med" len="med"/>
          </a:ln>
        </p:spPr>
        <p:txBody>
          <a:bodyPr/>
          <a:lstStyle/>
          <a:p>
            <a:endParaRPr lang="zh-CN" altLang="en-US"/>
          </a:p>
        </p:txBody>
      </p:sp>
      <p:sp>
        <p:nvSpPr>
          <p:cNvPr id="153615" name="直接连接符 153614"/>
          <p:cNvSpPr/>
          <p:nvPr/>
        </p:nvSpPr>
        <p:spPr>
          <a:xfrm>
            <a:off x="2819400" y="939800"/>
            <a:ext cx="0" cy="3048000"/>
          </a:xfrm>
          <a:prstGeom prst="line">
            <a:avLst/>
          </a:prstGeom>
          <a:ln w="28575" cap="flat" cmpd="sng">
            <a:solidFill>
              <a:schemeClr val="tx1"/>
            </a:solidFill>
            <a:prstDash val="lgDashDot"/>
            <a:headEnd type="none" w="med" len="med"/>
            <a:tailEnd type="none" w="med" len="med"/>
          </a:ln>
        </p:spPr>
        <p:txBody>
          <a:bodyPr/>
          <a:lstStyle/>
          <a:p>
            <a:endParaRPr lang="zh-CN" altLang="en-US"/>
          </a:p>
        </p:txBody>
      </p:sp>
      <p:sp>
        <p:nvSpPr>
          <p:cNvPr id="153616" name="直接连接符 153615"/>
          <p:cNvSpPr/>
          <p:nvPr/>
        </p:nvSpPr>
        <p:spPr>
          <a:xfrm>
            <a:off x="1524000" y="5588000"/>
            <a:ext cx="2667000" cy="0"/>
          </a:xfrm>
          <a:prstGeom prst="line">
            <a:avLst/>
          </a:prstGeom>
          <a:ln w="28575" cap="flat" cmpd="sng">
            <a:solidFill>
              <a:schemeClr val="tx1"/>
            </a:solidFill>
            <a:prstDash val="lgDashDot"/>
            <a:headEnd type="none" w="med" len="med"/>
            <a:tailEnd type="none" w="med" len="med"/>
          </a:ln>
        </p:spPr>
        <p:txBody>
          <a:bodyPr/>
          <a:lstStyle/>
          <a:p>
            <a:endParaRPr lang="zh-CN" altLang="en-US"/>
          </a:p>
        </p:txBody>
      </p:sp>
      <p:sp>
        <p:nvSpPr>
          <p:cNvPr id="153617" name="直接连接符 153616"/>
          <p:cNvSpPr/>
          <p:nvPr/>
        </p:nvSpPr>
        <p:spPr>
          <a:xfrm flipV="1">
            <a:off x="2819400" y="4216400"/>
            <a:ext cx="0" cy="2590800"/>
          </a:xfrm>
          <a:prstGeom prst="line">
            <a:avLst/>
          </a:prstGeom>
          <a:ln w="28575" cap="flat" cmpd="sng">
            <a:solidFill>
              <a:schemeClr val="tx1"/>
            </a:solidFill>
            <a:prstDash val="lgDashDot"/>
            <a:headEnd type="none" w="med" len="med"/>
            <a:tailEnd type="none" w="med" len="med"/>
          </a:ln>
        </p:spPr>
        <p:txBody>
          <a:bodyPr/>
          <a:lstStyle/>
          <a:p>
            <a:endParaRPr lang="zh-CN" altLang="en-US"/>
          </a:p>
        </p:txBody>
      </p:sp>
      <p:sp>
        <p:nvSpPr>
          <p:cNvPr id="153618" name="直接连接符 153617"/>
          <p:cNvSpPr/>
          <p:nvPr/>
        </p:nvSpPr>
        <p:spPr>
          <a:xfrm>
            <a:off x="5562600" y="939800"/>
            <a:ext cx="0" cy="3124200"/>
          </a:xfrm>
          <a:prstGeom prst="line">
            <a:avLst/>
          </a:prstGeom>
          <a:ln w="28575" cap="flat" cmpd="sng">
            <a:solidFill>
              <a:schemeClr val="tx1"/>
            </a:solidFill>
            <a:prstDash val="lgDashDot"/>
            <a:headEnd type="none" w="med" len="med"/>
            <a:tailEnd type="none" w="med" len="med"/>
          </a:ln>
        </p:spPr>
        <p:txBody>
          <a:bodyPr/>
          <a:lstStyle/>
          <a:p>
            <a:endParaRPr lang="zh-CN" altLang="en-US"/>
          </a:p>
        </p:txBody>
      </p:sp>
      <p:sp>
        <p:nvSpPr>
          <p:cNvPr id="153619" name="椭圆 153618"/>
          <p:cNvSpPr/>
          <p:nvPr/>
        </p:nvSpPr>
        <p:spPr>
          <a:xfrm>
            <a:off x="3505200" y="1854200"/>
            <a:ext cx="152400" cy="152400"/>
          </a:xfrm>
          <a:prstGeom prst="ellipse">
            <a:avLst/>
          </a:pr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sp>
        <p:nvSpPr>
          <p:cNvPr id="153620" name="文本框 153619"/>
          <p:cNvSpPr txBox="1"/>
          <p:nvPr/>
        </p:nvSpPr>
        <p:spPr>
          <a:xfrm>
            <a:off x="3276600" y="1473200"/>
            <a:ext cx="838200" cy="457200"/>
          </a:xfrm>
          <a:prstGeom prst="rect">
            <a:avLst/>
          </a:prstGeom>
          <a:noFill/>
          <a:ln w="9525">
            <a:noFill/>
          </a:ln>
        </p:spPr>
        <p:txBody>
          <a:bodyPr>
            <a:spAutoFit/>
          </a:bodyPr>
          <a:lstStyle/>
          <a:p>
            <a:pPr>
              <a:spcBef>
                <a:spcPct val="50000"/>
              </a:spcBef>
            </a:pPr>
            <a:r>
              <a:rPr lang="en-US" altLang="zh-CN" sz="2400" b="1" i="1">
                <a:solidFill>
                  <a:srgbClr val="FF0000"/>
                </a:solidFill>
                <a:latin typeface="Times New Roman" panose="02020603050405020304" pitchFamily="18" charset="0"/>
              </a:rPr>
              <a:t>a</a:t>
            </a:r>
            <a:r>
              <a:rPr lang="en-US" altLang="zh-CN" sz="2400" b="1" i="1">
                <a:solidFill>
                  <a:srgbClr val="FF0000"/>
                </a:solidFill>
                <a:latin typeface="Times New Roman" panose="02020603050405020304" pitchFamily="18" charset="0"/>
                <a:sym typeface="Symbol" panose="05050102010706020507" pitchFamily="18" charset="2"/>
              </a:rPr>
              <a:t></a:t>
            </a:r>
            <a:endParaRPr lang="en-US" altLang="zh-CN" sz="2400" b="1" i="1">
              <a:solidFill>
                <a:srgbClr val="FF0000"/>
              </a:solidFill>
              <a:latin typeface="Times New Roman" panose="02020603050405020304" pitchFamily="18" charset="0"/>
            </a:endParaRPr>
          </a:p>
        </p:txBody>
      </p:sp>
      <p:grpSp>
        <p:nvGrpSpPr>
          <p:cNvPr id="153621" name="组合 153620"/>
          <p:cNvGrpSpPr/>
          <p:nvPr/>
        </p:nvGrpSpPr>
        <p:grpSpPr>
          <a:xfrm>
            <a:off x="3200400" y="2006600"/>
            <a:ext cx="762000" cy="4114800"/>
            <a:chOff x="2352" y="960"/>
            <a:chExt cx="480" cy="2592"/>
          </a:xfrm>
        </p:grpSpPr>
        <p:sp>
          <p:nvSpPr>
            <p:cNvPr id="153622" name="直接连接符 153621"/>
            <p:cNvSpPr/>
            <p:nvPr/>
          </p:nvSpPr>
          <p:spPr>
            <a:xfrm>
              <a:off x="2592" y="960"/>
              <a:ext cx="0" cy="1440"/>
            </a:xfrm>
            <a:prstGeom prst="line">
              <a:avLst/>
            </a:prstGeom>
            <a:ln w="28575" cap="flat" cmpd="sng">
              <a:solidFill>
                <a:schemeClr val="tx1"/>
              </a:solidFill>
              <a:prstDash val="solid"/>
              <a:headEnd type="none" w="med" len="med"/>
              <a:tailEnd type="triangle" w="sm" len="lg"/>
            </a:ln>
          </p:spPr>
          <p:txBody>
            <a:bodyPr/>
            <a:lstStyle/>
            <a:p>
              <a:endParaRPr lang="zh-CN" altLang="en-US"/>
            </a:p>
          </p:txBody>
        </p:sp>
        <p:sp>
          <p:nvSpPr>
            <p:cNvPr id="153623" name="任意多边形 153622"/>
            <p:cNvSpPr/>
            <p:nvPr/>
          </p:nvSpPr>
          <p:spPr>
            <a:xfrm>
              <a:off x="2592" y="2355"/>
              <a:ext cx="1" cy="1101"/>
            </a:xfrm>
            <a:custGeom>
              <a:avLst/>
              <a:gdLst/>
              <a:ahLst/>
              <a:cxnLst/>
              <a:rect l="0" t="0" r="0" b="0"/>
              <a:pathLst>
                <a:path w="1" h="1101">
                  <a:moveTo>
                    <a:pt x="0" y="0"/>
                  </a:moveTo>
                  <a:lnTo>
                    <a:pt x="1" y="1101"/>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3624" name="椭圆 153623"/>
            <p:cNvSpPr/>
            <p:nvPr/>
          </p:nvSpPr>
          <p:spPr>
            <a:xfrm>
              <a:off x="2544" y="3408"/>
              <a:ext cx="96" cy="96"/>
            </a:xfrm>
            <a:prstGeom prst="ellipse">
              <a:avLst/>
            </a:pr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sp>
          <p:nvSpPr>
            <p:cNvPr id="153625" name="文本框 153624"/>
            <p:cNvSpPr txBox="1"/>
            <p:nvPr/>
          </p:nvSpPr>
          <p:spPr>
            <a:xfrm>
              <a:off x="2352" y="3264"/>
              <a:ext cx="480" cy="288"/>
            </a:xfrm>
            <a:prstGeom prst="rect">
              <a:avLst/>
            </a:prstGeom>
            <a:noFill/>
            <a:ln w="28575">
              <a:noFill/>
            </a:ln>
          </p:spPr>
          <p:txBody>
            <a:bodyPr>
              <a:spAutoFit/>
            </a:bodyPr>
            <a:lstStyle/>
            <a:p>
              <a:pPr>
                <a:spcBef>
                  <a:spcPct val="50000"/>
                </a:spcBef>
              </a:pPr>
              <a:r>
                <a:rPr lang="en-US" altLang="zh-CN" sz="2400" b="1" i="1">
                  <a:solidFill>
                    <a:srgbClr val="FF0000"/>
                  </a:solidFill>
                  <a:latin typeface="Times New Roman" panose="02020603050405020304" pitchFamily="18" charset="0"/>
                </a:rPr>
                <a:t>a</a:t>
              </a:r>
            </a:p>
          </p:txBody>
        </p:sp>
      </p:grpSp>
      <p:grpSp>
        <p:nvGrpSpPr>
          <p:cNvPr id="153626" name="组合 153625"/>
          <p:cNvGrpSpPr/>
          <p:nvPr/>
        </p:nvGrpSpPr>
        <p:grpSpPr>
          <a:xfrm>
            <a:off x="5791200" y="1473200"/>
            <a:ext cx="762000" cy="4495800"/>
            <a:chOff x="3984" y="624"/>
            <a:chExt cx="480" cy="2832"/>
          </a:xfrm>
        </p:grpSpPr>
        <p:sp>
          <p:nvSpPr>
            <p:cNvPr id="153627" name="直接连接符 153626"/>
            <p:cNvSpPr/>
            <p:nvPr/>
          </p:nvSpPr>
          <p:spPr>
            <a:xfrm flipV="1">
              <a:off x="4080" y="912"/>
              <a:ext cx="0" cy="2544"/>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153628" name="椭圆 153627"/>
            <p:cNvSpPr/>
            <p:nvPr/>
          </p:nvSpPr>
          <p:spPr>
            <a:xfrm>
              <a:off x="4032" y="864"/>
              <a:ext cx="96" cy="96"/>
            </a:xfrm>
            <a:prstGeom prst="ellipse">
              <a:avLst/>
            </a:pr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sp>
          <p:nvSpPr>
            <p:cNvPr id="153629" name="文本框 153628"/>
            <p:cNvSpPr txBox="1"/>
            <p:nvPr/>
          </p:nvSpPr>
          <p:spPr>
            <a:xfrm>
              <a:off x="3984" y="624"/>
              <a:ext cx="480" cy="288"/>
            </a:xfrm>
            <a:prstGeom prst="rect">
              <a:avLst/>
            </a:prstGeom>
            <a:noFill/>
            <a:ln w="9525">
              <a:noFill/>
            </a:ln>
          </p:spPr>
          <p:txBody>
            <a:bodyPr>
              <a:spAutoFit/>
            </a:bodyPr>
            <a:lstStyle/>
            <a:p>
              <a:pPr>
                <a:spcBef>
                  <a:spcPct val="50000"/>
                </a:spcBef>
              </a:pPr>
              <a:r>
                <a:rPr lang="en-US" altLang="zh-CN" sz="2400" b="1">
                  <a:solidFill>
                    <a:srgbClr val="FF0000"/>
                  </a:solidFill>
                  <a:latin typeface="Times New Roman" panose="02020603050405020304" pitchFamily="18" charset="0"/>
                </a:rPr>
                <a:t>(</a:t>
              </a:r>
              <a:r>
                <a:rPr lang="en-US" altLang="zh-CN" sz="2400" b="1" i="1">
                  <a:solidFill>
                    <a:srgbClr val="FF0000"/>
                  </a:solidFill>
                  <a:latin typeface="Times New Roman" panose="02020603050405020304" pitchFamily="18" charset="0"/>
                </a:rPr>
                <a:t>a</a:t>
              </a:r>
              <a:r>
                <a:rPr lang="en-US" altLang="zh-CN" sz="2400" b="1" i="1">
                  <a:solidFill>
                    <a:srgbClr val="FF0000"/>
                  </a:solidFill>
                  <a:latin typeface="Times New Roman" panose="02020603050405020304" pitchFamily="18" charset="0"/>
                  <a:sym typeface="Symbol" panose="05050102010706020507" pitchFamily="18" charset="2"/>
                </a:rPr>
                <a:t></a:t>
              </a:r>
              <a:r>
                <a:rPr lang="en-US" altLang="zh-CN" sz="2400" b="1">
                  <a:solidFill>
                    <a:srgbClr val="FF0000"/>
                  </a:solidFill>
                  <a:latin typeface="Times New Roman" panose="02020603050405020304" pitchFamily="18" charset="0"/>
                  <a:sym typeface="Symbol" panose="05050102010706020507" pitchFamily="18" charset="2"/>
                </a:rPr>
                <a:t>)</a:t>
              </a:r>
              <a:endParaRPr lang="en-US" altLang="zh-CN" sz="2400" b="1">
                <a:solidFill>
                  <a:srgbClr val="FF0000"/>
                </a:solidFill>
                <a:latin typeface="Times New Roman" panose="02020603050405020304" pitchFamily="18" charset="0"/>
              </a:endParaRPr>
            </a:p>
          </p:txBody>
        </p:sp>
      </p:grpSp>
      <p:grpSp>
        <p:nvGrpSpPr>
          <p:cNvPr id="153630" name="组合 153629"/>
          <p:cNvGrpSpPr/>
          <p:nvPr/>
        </p:nvGrpSpPr>
        <p:grpSpPr>
          <a:xfrm>
            <a:off x="1041400" y="2387600"/>
            <a:ext cx="1079500" cy="457200"/>
            <a:chOff x="992" y="1368"/>
            <a:chExt cx="680" cy="288"/>
          </a:xfrm>
        </p:grpSpPr>
        <p:sp>
          <p:nvSpPr>
            <p:cNvPr id="153631" name="椭圆 153630"/>
            <p:cNvSpPr/>
            <p:nvPr/>
          </p:nvSpPr>
          <p:spPr>
            <a:xfrm>
              <a:off x="1576" y="1464"/>
              <a:ext cx="96" cy="96"/>
            </a:xfrm>
            <a:prstGeom prst="ellipse">
              <a:avLst/>
            </a:prstGeom>
            <a:solidFill>
              <a:srgbClr val="00FF00"/>
            </a:solidFill>
            <a:ln w="28575" cap="flat" cmpd="sng">
              <a:solidFill>
                <a:schemeClr val="tx1"/>
              </a:solidFill>
              <a:prstDash val="solid"/>
              <a:headEnd type="none" w="med" len="med"/>
              <a:tailEnd type="none" w="med" len="med"/>
            </a:ln>
          </p:spPr>
          <p:txBody>
            <a:bodyPr/>
            <a:lstStyle/>
            <a:p>
              <a:endParaRPr lang="zh-CN" altLang="en-US"/>
            </a:p>
          </p:txBody>
        </p:sp>
        <p:sp>
          <p:nvSpPr>
            <p:cNvPr id="153632" name="文本框 153631"/>
            <p:cNvSpPr txBox="1"/>
            <p:nvPr/>
          </p:nvSpPr>
          <p:spPr>
            <a:xfrm>
              <a:off x="992" y="1368"/>
              <a:ext cx="400" cy="288"/>
            </a:xfrm>
            <a:prstGeom prst="rect">
              <a:avLst/>
            </a:prstGeom>
            <a:noFill/>
            <a:ln w="9525">
              <a:noFill/>
            </a:ln>
          </p:spPr>
          <p:txBody>
            <a:bodyPr>
              <a:spAutoFit/>
            </a:bodyPr>
            <a:lstStyle/>
            <a:p>
              <a:pPr>
                <a:spcBef>
                  <a:spcPct val="50000"/>
                </a:spcBef>
              </a:pPr>
              <a:r>
                <a:rPr lang="en-US" altLang="zh-CN" sz="2000" b="1">
                  <a:solidFill>
                    <a:schemeClr val="accent2"/>
                  </a:solidFill>
                  <a:latin typeface="Times New Roman" panose="02020603050405020304" pitchFamily="18" charset="0"/>
                  <a:ea typeface="楷体_GB2312" panose="02010609030101010101" pitchFamily="49" charset="-122"/>
                </a:rPr>
                <a:t>(</a:t>
              </a:r>
              <a:r>
                <a:rPr lang="en-US" altLang="zh-CN" sz="2400" b="1" i="1">
                  <a:solidFill>
                    <a:schemeClr val="accent2"/>
                  </a:solidFill>
                  <a:latin typeface="Times New Roman" panose="02020603050405020304" pitchFamily="18" charset="0"/>
                </a:rPr>
                <a:t>b</a:t>
              </a:r>
              <a:r>
                <a:rPr lang="en-US" altLang="zh-CN" sz="2400" b="1" i="1">
                  <a:solidFill>
                    <a:schemeClr val="accent2"/>
                  </a:solidFill>
                  <a:latin typeface="Times New Roman" panose="02020603050405020304" pitchFamily="18" charset="0"/>
                  <a:sym typeface="Symbol" panose="05050102010706020507" pitchFamily="18" charset="2"/>
                </a:rPr>
                <a:t></a:t>
              </a:r>
              <a:r>
                <a:rPr lang="en-US" altLang="zh-CN" sz="2400" b="1">
                  <a:solidFill>
                    <a:schemeClr val="accent2"/>
                  </a:solidFill>
                  <a:latin typeface="Times New Roman" panose="02020603050405020304" pitchFamily="18" charset="0"/>
                  <a:sym typeface="Symbol" panose="05050102010706020507" pitchFamily="18" charset="2"/>
                </a:rPr>
                <a:t>)</a:t>
              </a:r>
            </a:p>
          </p:txBody>
        </p:sp>
      </p:grpSp>
      <p:sp>
        <p:nvSpPr>
          <p:cNvPr id="153633" name="直接连接符 153632"/>
          <p:cNvSpPr/>
          <p:nvPr/>
        </p:nvSpPr>
        <p:spPr>
          <a:xfrm>
            <a:off x="2044700" y="2705100"/>
            <a:ext cx="0" cy="2209800"/>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153634" name="椭圆 153633"/>
          <p:cNvSpPr/>
          <p:nvPr/>
        </p:nvSpPr>
        <p:spPr>
          <a:xfrm>
            <a:off x="1968500" y="4813300"/>
            <a:ext cx="165100" cy="165100"/>
          </a:xfrm>
          <a:prstGeom prst="ellipse">
            <a:avLst/>
          </a:prstGeom>
          <a:solidFill>
            <a:srgbClr val="00FF00"/>
          </a:solidFill>
          <a:ln w="28575" cap="flat" cmpd="sng">
            <a:solidFill>
              <a:schemeClr val="tx1"/>
            </a:solidFill>
            <a:prstDash val="solid"/>
            <a:headEnd type="none" w="med" len="med"/>
            <a:tailEnd type="none" w="med" len="med"/>
          </a:ln>
        </p:spPr>
        <p:txBody>
          <a:bodyPr/>
          <a:lstStyle/>
          <a:p>
            <a:endParaRPr lang="zh-CN" altLang="en-US"/>
          </a:p>
        </p:txBody>
      </p:sp>
      <p:sp>
        <p:nvSpPr>
          <p:cNvPr id="153636" name="文本框 153635"/>
          <p:cNvSpPr txBox="1"/>
          <p:nvPr/>
        </p:nvSpPr>
        <p:spPr>
          <a:xfrm>
            <a:off x="1587500" y="4648200"/>
            <a:ext cx="368300" cy="457200"/>
          </a:xfrm>
          <a:prstGeom prst="rect">
            <a:avLst/>
          </a:prstGeom>
          <a:noFill/>
          <a:ln w="9525">
            <a:noFill/>
          </a:ln>
        </p:spPr>
        <p:txBody>
          <a:bodyPr>
            <a:spAutoFit/>
          </a:bodyPr>
          <a:lstStyle/>
          <a:p>
            <a:pPr>
              <a:spcBef>
                <a:spcPct val="50000"/>
              </a:spcBef>
            </a:pPr>
            <a:r>
              <a:rPr lang="en-US" altLang="zh-CN" sz="2400" b="1" i="1">
                <a:solidFill>
                  <a:schemeClr val="accent2"/>
                </a:solidFill>
                <a:latin typeface="Times New Roman" panose="02020603050405020304" pitchFamily="18" charset="0"/>
              </a:rPr>
              <a:t>b</a:t>
            </a:r>
            <a:endParaRPr lang="en-US" altLang="zh-CN" sz="2400" b="1" i="1">
              <a:solidFill>
                <a:schemeClr val="accent2"/>
              </a:solidFill>
              <a:latin typeface="Times New Roman" panose="02020603050405020304" pitchFamily="18" charset="0"/>
              <a:sym typeface="Symbol" panose="05050102010706020507" pitchFamily="18" charset="2"/>
            </a:endParaRPr>
          </a:p>
        </p:txBody>
      </p:sp>
      <p:sp>
        <p:nvSpPr>
          <p:cNvPr id="153637" name="直接连接符 153636"/>
          <p:cNvSpPr/>
          <p:nvPr/>
        </p:nvSpPr>
        <p:spPr>
          <a:xfrm>
            <a:off x="2133600" y="2616200"/>
            <a:ext cx="2743200" cy="0"/>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153638" name="直接连接符 153637"/>
          <p:cNvSpPr/>
          <p:nvPr/>
        </p:nvSpPr>
        <p:spPr>
          <a:xfrm>
            <a:off x="2133600" y="4902200"/>
            <a:ext cx="2730500" cy="0"/>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153639" name="直接连接符 153638"/>
          <p:cNvSpPr/>
          <p:nvPr/>
        </p:nvSpPr>
        <p:spPr>
          <a:xfrm flipV="1">
            <a:off x="4864100" y="2616200"/>
            <a:ext cx="0" cy="2273300"/>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153640" name="文本框 153639"/>
          <p:cNvSpPr txBox="1"/>
          <p:nvPr/>
        </p:nvSpPr>
        <p:spPr>
          <a:xfrm>
            <a:off x="4978400" y="2184400"/>
            <a:ext cx="469900" cy="457200"/>
          </a:xfrm>
          <a:prstGeom prst="rect">
            <a:avLst/>
          </a:prstGeom>
          <a:noFill/>
          <a:ln w="9525">
            <a:noFill/>
          </a:ln>
        </p:spPr>
        <p:txBody>
          <a:bodyPr>
            <a:spAutoFit/>
          </a:bodyPr>
          <a:lstStyle/>
          <a:p>
            <a:pPr>
              <a:spcBef>
                <a:spcPct val="50000"/>
              </a:spcBef>
            </a:pPr>
            <a:r>
              <a:rPr lang="en-US" altLang="zh-CN" sz="2400" b="1" i="1">
                <a:solidFill>
                  <a:schemeClr val="accent2"/>
                </a:solidFill>
                <a:latin typeface="Times New Roman" panose="02020603050405020304" pitchFamily="18" charset="0"/>
              </a:rPr>
              <a:t>b</a:t>
            </a:r>
            <a:r>
              <a:rPr lang="en-US" altLang="zh-CN" sz="2400" b="1" i="1">
                <a:solidFill>
                  <a:schemeClr val="accent2"/>
                </a:solidFill>
                <a:latin typeface="Times New Roman" panose="02020603050405020304" pitchFamily="18" charset="0"/>
                <a:sym typeface="Symbol" panose="05050102010706020507" pitchFamily="18" charset="2"/>
              </a:rPr>
              <a:t></a:t>
            </a:r>
          </a:p>
        </p:txBody>
      </p:sp>
      <p:sp>
        <p:nvSpPr>
          <p:cNvPr id="153635" name="椭圆 153634"/>
          <p:cNvSpPr/>
          <p:nvPr/>
        </p:nvSpPr>
        <p:spPr>
          <a:xfrm>
            <a:off x="4775200" y="2565400"/>
            <a:ext cx="165100" cy="165100"/>
          </a:xfrm>
          <a:prstGeom prst="ellipse">
            <a:avLst/>
          </a:prstGeom>
          <a:solidFill>
            <a:srgbClr val="00FF00"/>
          </a:solidFill>
          <a:ln w="28575" cap="flat" cmpd="sng">
            <a:solidFill>
              <a:schemeClr val="tx1"/>
            </a:solidFill>
            <a:prstDash val="solid"/>
            <a:headEnd type="none" w="med" len="med"/>
            <a:tailEnd type="none" w="med" len="med"/>
          </a:ln>
        </p:spPr>
        <p:txBody>
          <a:bodyPr/>
          <a:lstStyle/>
          <a:p>
            <a:endParaRPr lang="zh-CN" altLang="en-US"/>
          </a:p>
        </p:txBody>
      </p:sp>
      <p:sp>
        <p:nvSpPr>
          <p:cNvPr id="153645" name="文本框 153644"/>
          <p:cNvSpPr txBox="1"/>
          <p:nvPr/>
        </p:nvSpPr>
        <p:spPr>
          <a:xfrm>
            <a:off x="6764337" y="3683000"/>
            <a:ext cx="2047179" cy="2554545"/>
          </a:xfrm>
          <a:prstGeom prst="rect">
            <a:avLst/>
          </a:prstGeom>
          <a:noFill/>
          <a:ln w="9525">
            <a:noFill/>
          </a:ln>
        </p:spPr>
        <p:txBody>
          <a:bodyPr wrap="square">
            <a:spAutoFit/>
          </a:bodyPr>
          <a:lstStyle/>
          <a:p>
            <a:r>
              <a:rPr lang="zh-CN" altLang="en-US" sz="2000" b="1" dirty="0">
                <a:solidFill>
                  <a:srgbClr val="FF0000"/>
                </a:solidFill>
                <a:latin typeface="黑体" panose="02010609060101010101" pitchFamily="2" charset="-122"/>
                <a:ea typeface="黑体" panose="02010609060101010101" pitchFamily="2" charset="-122"/>
              </a:rPr>
              <a:t>点的可见性判别：</a:t>
            </a:r>
          </a:p>
          <a:p>
            <a:endParaRPr lang="zh-CN" altLang="en-US" sz="2000" b="1" dirty="0">
              <a:solidFill>
                <a:srgbClr val="FFFF00"/>
              </a:solidFill>
              <a:latin typeface="黑体" panose="02010609060101010101" pitchFamily="2" charset="-122"/>
              <a:ea typeface="黑体" panose="02010609060101010101" pitchFamily="2" charset="-122"/>
            </a:endParaRPr>
          </a:p>
          <a:p>
            <a:r>
              <a:rPr lang="zh-CN" altLang="en-US" sz="2000" b="1" dirty="0">
                <a:solidFill>
                  <a:schemeClr val="accent2"/>
                </a:solidFill>
                <a:latin typeface="楷体_GB2312" panose="02010609030101010101" pitchFamily="49" charset="-122"/>
                <a:ea typeface="楷体_GB2312" panose="02010609030101010101" pitchFamily="49" charset="-122"/>
              </a:rPr>
              <a:t>    </a:t>
            </a:r>
            <a:r>
              <a:rPr lang="zh-CN" altLang="en-US" sz="2000" b="1" dirty="0">
                <a:solidFill>
                  <a:schemeClr val="accent2"/>
                </a:solidFill>
                <a:latin typeface="宋体" panose="02010600030101010101" pitchFamily="2" charset="-122"/>
              </a:rPr>
              <a:t>若点所在的平面的投影可见，点的投影也可见；若平面的投影积聚成直线，点的投影也可见。</a:t>
            </a:r>
          </a:p>
        </p:txBody>
      </p:sp>
      <p:sp>
        <p:nvSpPr>
          <p:cNvPr id="153648" name="直接连接符 153647"/>
          <p:cNvSpPr/>
          <p:nvPr/>
        </p:nvSpPr>
        <p:spPr>
          <a:xfrm flipV="1">
            <a:off x="3009900" y="1111250"/>
            <a:ext cx="0" cy="3954463"/>
          </a:xfrm>
          <a:prstGeom prst="line">
            <a:avLst/>
          </a:prstGeom>
          <a:ln w="28575" cap="flat" cmpd="sng">
            <a:solidFill>
              <a:srgbClr val="FFFF00"/>
            </a:solidFill>
            <a:prstDash val="solid"/>
            <a:headEnd type="none" w="med" len="med"/>
            <a:tailEnd type="none" w="med" len="med"/>
          </a:ln>
        </p:spPr>
        <p:txBody>
          <a:bodyPr/>
          <a:lstStyle/>
          <a:p>
            <a:endParaRPr lang="zh-CN" altLang="en-US"/>
          </a:p>
        </p:txBody>
      </p:sp>
      <p:sp>
        <p:nvSpPr>
          <p:cNvPr id="153649" name="文本框 153648"/>
          <p:cNvSpPr txBox="1"/>
          <p:nvPr/>
        </p:nvSpPr>
        <p:spPr>
          <a:xfrm>
            <a:off x="2819400" y="685800"/>
            <a:ext cx="541338" cy="457200"/>
          </a:xfrm>
          <a:prstGeom prst="rect">
            <a:avLst/>
          </a:prstGeom>
          <a:noFill/>
          <a:ln w="28575">
            <a:noFill/>
          </a:ln>
        </p:spPr>
        <p:txBody>
          <a:bodyPr>
            <a:spAutoFit/>
          </a:bodyPr>
          <a:lstStyle/>
          <a:p>
            <a:pPr>
              <a:spcBef>
                <a:spcPct val="50000"/>
              </a:spcBef>
            </a:pPr>
            <a:r>
              <a:rPr lang="en-US" altLang="zh-CN" sz="2400" b="1" i="1">
                <a:solidFill>
                  <a:srgbClr val="FF0000"/>
                </a:solidFill>
                <a:latin typeface="Times New Roman" panose="02020603050405020304" pitchFamily="18" charset="0"/>
              </a:rPr>
              <a:t>c</a:t>
            </a:r>
            <a:r>
              <a:rPr lang="en-US" altLang="zh-CN" sz="2400" b="1" i="1">
                <a:solidFill>
                  <a:srgbClr val="FF0000"/>
                </a:solidFill>
                <a:latin typeface="Times New Roman" panose="02020603050405020304" pitchFamily="18" charset="0"/>
                <a:sym typeface="Symbol" panose="05050102010706020507" pitchFamily="18" charset="2"/>
              </a:rPr>
              <a:t></a:t>
            </a:r>
            <a:endParaRPr lang="en-US" altLang="zh-CN" sz="1800" b="1">
              <a:latin typeface="Times New Roman" panose="02020603050405020304" pitchFamily="18" charset="0"/>
            </a:endParaRPr>
          </a:p>
        </p:txBody>
      </p:sp>
      <p:sp>
        <p:nvSpPr>
          <p:cNvPr id="153650" name="椭圆 153649"/>
          <p:cNvSpPr>
            <a:spLocks noChangeAspect="1"/>
          </p:cNvSpPr>
          <p:nvPr/>
        </p:nvSpPr>
        <p:spPr>
          <a:xfrm>
            <a:off x="2932113" y="1079500"/>
            <a:ext cx="158750" cy="158750"/>
          </a:xfrm>
          <a:prstGeom prst="ellipse">
            <a:avLst/>
          </a:pr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grpSp>
        <p:nvGrpSpPr>
          <p:cNvPr id="153651" name="组合 153650"/>
          <p:cNvGrpSpPr/>
          <p:nvPr/>
        </p:nvGrpSpPr>
        <p:grpSpPr>
          <a:xfrm>
            <a:off x="3030538" y="4581525"/>
            <a:ext cx="190500" cy="492125"/>
            <a:chOff x="3790" y="3353"/>
            <a:chExt cx="234" cy="342"/>
          </a:xfrm>
        </p:grpSpPr>
        <p:sp>
          <p:nvSpPr>
            <p:cNvPr id="153652" name="直接连接符 153651"/>
            <p:cNvSpPr/>
            <p:nvPr/>
          </p:nvSpPr>
          <p:spPr>
            <a:xfrm>
              <a:off x="3790" y="3353"/>
              <a:ext cx="115" cy="185"/>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153653" name="直接连接符 153652"/>
            <p:cNvSpPr/>
            <p:nvPr/>
          </p:nvSpPr>
          <p:spPr>
            <a:xfrm flipH="1">
              <a:off x="3790" y="3538"/>
              <a:ext cx="115" cy="157"/>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153654" name="任意多边形 153653"/>
            <p:cNvSpPr/>
            <p:nvPr/>
          </p:nvSpPr>
          <p:spPr>
            <a:xfrm>
              <a:off x="3905" y="3538"/>
              <a:ext cx="119" cy="5"/>
            </a:xfrm>
            <a:custGeom>
              <a:avLst/>
              <a:gdLst/>
              <a:ahLst/>
              <a:cxnLst/>
              <a:rect l="0" t="0" r="0" b="0"/>
              <a:pathLst>
                <a:path w="119" h="5">
                  <a:moveTo>
                    <a:pt x="0" y="0"/>
                  </a:moveTo>
                  <a:lnTo>
                    <a:pt x="119" y="5"/>
                  </a:lnTo>
                </a:path>
              </a:pathLst>
            </a:custGeom>
            <a:noFill/>
            <a:ln w="19050" cap="flat" cmpd="sng">
              <a:solidFill>
                <a:srgbClr val="FF3300">
                  <a:alpha val="100000"/>
                </a:srgbClr>
              </a:solidFill>
              <a:prstDash val="solid"/>
              <a:headEnd type="none" w="med" len="med"/>
              <a:tailEnd type="none" w="med" len="med"/>
            </a:ln>
          </p:spPr>
          <p:txBody>
            <a:bodyPr/>
            <a:lstStyle/>
            <a:p>
              <a:endParaRPr lang="zh-CN" altLang="en-US"/>
            </a:p>
          </p:txBody>
        </p:sp>
      </p:grpSp>
      <p:grpSp>
        <p:nvGrpSpPr>
          <p:cNvPr id="153655" name="组合 153654"/>
          <p:cNvGrpSpPr/>
          <p:nvPr/>
        </p:nvGrpSpPr>
        <p:grpSpPr>
          <a:xfrm rot="5400000" flipV="1">
            <a:off x="4794250" y="1012825"/>
            <a:ext cx="204788" cy="542925"/>
            <a:chOff x="3790" y="3353"/>
            <a:chExt cx="234" cy="342"/>
          </a:xfrm>
        </p:grpSpPr>
        <p:sp>
          <p:nvSpPr>
            <p:cNvPr id="153656" name="直接连接符 153655"/>
            <p:cNvSpPr/>
            <p:nvPr/>
          </p:nvSpPr>
          <p:spPr>
            <a:xfrm>
              <a:off x="3790" y="3353"/>
              <a:ext cx="115" cy="185"/>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153657" name="直接连接符 153656"/>
            <p:cNvSpPr/>
            <p:nvPr/>
          </p:nvSpPr>
          <p:spPr>
            <a:xfrm flipH="1">
              <a:off x="3790" y="3538"/>
              <a:ext cx="115" cy="157"/>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153658" name="任意多边形 153657"/>
            <p:cNvSpPr/>
            <p:nvPr/>
          </p:nvSpPr>
          <p:spPr>
            <a:xfrm>
              <a:off x="3905" y="3538"/>
              <a:ext cx="119" cy="5"/>
            </a:xfrm>
            <a:custGeom>
              <a:avLst/>
              <a:gdLst/>
              <a:ahLst/>
              <a:cxnLst/>
              <a:rect l="0" t="0" r="0" b="0"/>
              <a:pathLst>
                <a:path w="119" h="5">
                  <a:moveTo>
                    <a:pt x="0" y="0"/>
                  </a:moveTo>
                  <a:lnTo>
                    <a:pt x="119" y="5"/>
                  </a:lnTo>
                </a:path>
              </a:pathLst>
            </a:custGeom>
            <a:noFill/>
            <a:ln w="19050" cap="flat" cmpd="sng">
              <a:solidFill>
                <a:srgbClr val="FF3300">
                  <a:alpha val="100000"/>
                </a:srgbClr>
              </a:solidFill>
              <a:prstDash val="solid"/>
              <a:headEnd type="none" w="med" len="med"/>
              <a:tailEnd type="none" w="med" len="med"/>
            </a:ln>
          </p:spPr>
          <p:txBody>
            <a:bodyPr/>
            <a:lstStyle/>
            <a:p>
              <a:endParaRPr lang="zh-CN" altLang="en-US"/>
            </a:p>
          </p:txBody>
        </p:sp>
      </p:grpSp>
      <p:sp>
        <p:nvSpPr>
          <p:cNvPr id="153659" name="文本框 153658"/>
          <p:cNvSpPr txBox="1"/>
          <p:nvPr/>
        </p:nvSpPr>
        <p:spPr>
          <a:xfrm>
            <a:off x="5029200" y="685800"/>
            <a:ext cx="533400" cy="457200"/>
          </a:xfrm>
          <a:prstGeom prst="rect">
            <a:avLst/>
          </a:prstGeom>
          <a:noFill/>
          <a:ln w="28575">
            <a:noFill/>
          </a:ln>
        </p:spPr>
        <p:txBody>
          <a:bodyPr>
            <a:spAutoFit/>
          </a:bodyPr>
          <a:lstStyle/>
          <a:p>
            <a:pPr algn="ctr">
              <a:spcBef>
                <a:spcPct val="50000"/>
              </a:spcBef>
            </a:pPr>
            <a:r>
              <a:rPr lang="en-US" altLang="zh-CN" sz="2400" b="1">
                <a:solidFill>
                  <a:srgbClr val="FF3300"/>
                </a:solidFill>
                <a:latin typeface="Times New Roman" panose="02020603050405020304" pitchFamily="18" charset="0"/>
              </a:rPr>
              <a:t> </a:t>
            </a:r>
            <a:r>
              <a:rPr lang="en-US" altLang="zh-CN" sz="2400" b="1" i="1">
                <a:solidFill>
                  <a:srgbClr val="FF0000"/>
                </a:solidFill>
                <a:latin typeface="Times New Roman" panose="02020603050405020304" pitchFamily="18" charset="0"/>
              </a:rPr>
              <a:t>c</a:t>
            </a:r>
            <a:r>
              <a:rPr lang="en-US" altLang="zh-CN" sz="2400" b="1" i="1">
                <a:solidFill>
                  <a:srgbClr val="FF3300"/>
                </a:solidFill>
                <a:latin typeface="Times New Roman" panose="02020603050405020304" pitchFamily="18" charset="0"/>
                <a:sym typeface="Symbol" panose="05050102010706020507" pitchFamily="18" charset="2"/>
              </a:rPr>
              <a:t></a:t>
            </a:r>
            <a:endParaRPr lang="en-US" altLang="zh-CN" sz="1800" b="1">
              <a:solidFill>
                <a:srgbClr val="FF3300"/>
              </a:solidFill>
              <a:latin typeface="Times New Roman" panose="02020603050405020304" pitchFamily="18" charset="0"/>
            </a:endParaRPr>
          </a:p>
        </p:txBody>
      </p:sp>
      <p:grpSp>
        <p:nvGrpSpPr>
          <p:cNvPr id="153661" name="组合 153660"/>
          <p:cNvGrpSpPr/>
          <p:nvPr/>
        </p:nvGrpSpPr>
        <p:grpSpPr>
          <a:xfrm>
            <a:off x="2930525" y="5029200"/>
            <a:ext cx="498475" cy="457200"/>
            <a:chOff x="1846" y="3168"/>
            <a:chExt cx="314" cy="288"/>
          </a:xfrm>
        </p:grpSpPr>
        <p:sp>
          <p:nvSpPr>
            <p:cNvPr id="153647" name="文本框 153646"/>
            <p:cNvSpPr txBox="1"/>
            <p:nvPr/>
          </p:nvSpPr>
          <p:spPr>
            <a:xfrm>
              <a:off x="1876" y="3168"/>
              <a:ext cx="284" cy="288"/>
            </a:xfrm>
            <a:prstGeom prst="rect">
              <a:avLst/>
            </a:prstGeom>
            <a:noFill/>
            <a:ln w="28575">
              <a:noFill/>
            </a:ln>
          </p:spPr>
          <p:txBody>
            <a:bodyPr>
              <a:spAutoFit/>
            </a:bodyPr>
            <a:lstStyle/>
            <a:p>
              <a:pPr algn="ctr">
                <a:spcBef>
                  <a:spcPct val="50000"/>
                </a:spcBef>
              </a:pPr>
              <a:r>
                <a:rPr lang="en-US" altLang="zh-CN" sz="2400" b="1" i="1">
                  <a:solidFill>
                    <a:srgbClr val="FF0000"/>
                  </a:solidFill>
                  <a:latin typeface="Times New Roman" panose="02020603050405020304" pitchFamily="18" charset="0"/>
                </a:rPr>
                <a:t>c</a:t>
              </a:r>
            </a:p>
          </p:txBody>
        </p:sp>
        <p:sp>
          <p:nvSpPr>
            <p:cNvPr id="153646" name="椭圆 153645"/>
            <p:cNvSpPr>
              <a:spLocks noChangeAspect="1"/>
            </p:cNvSpPr>
            <p:nvPr/>
          </p:nvSpPr>
          <p:spPr>
            <a:xfrm>
              <a:off x="1846" y="3174"/>
              <a:ext cx="97" cy="97"/>
            </a:xfrm>
            <a:prstGeom prst="ellipse">
              <a:avLst/>
            </a:pr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grpSp>
      <p:sp>
        <p:nvSpPr>
          <p:cNvPr id="153660" name="椭圆 153659"/>
          <p:cNvSpPr>
            <a:spLocks noChangeAspect="1"/>
          </p:cNvSpPr>
          <p:nvPr/>
        </p:nvSpPr>
        <p:spPr>
          <a:xfrm>
            <a:off x="5105400" y="1066800"/>
            <a:ext cx="169863" cy="169863"/>
          </a:xfrm>
          <a:prstGeom prst="ellipse">
            <a:avLst/>
          </a:pr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53644"/>
                                        </p:tgtEl>
                                        <p:attrNameLst>
                                          <p:attrName>style.visibility</p:attrName>
                                        </p:attrNameLst>
                                      </p:cBhvr>
                                      <p:to>
                                        <p:strVal val="visible"/>
                                      </p:to>
                                    </p:set>
                                    <p:animEffect transition="in" filter="strips(downRight)">
                                      <p:cBhvr>
                                        <p:cTn id="7" dur="500"/>
                                        <p:tgtEl>
                                          <p:spTgt spid="1536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3621"/>
                                        </p:tgtEl>
                                        <p:attrNameLst>
                                          <p:attrName>style.visibility</p:attrName>
                                        </p:attrNameLst>
                                      </p:cBhvr>
                                      <p:to>
                                        <p:strVal val="visible"/>
                                      </p:to>
                                    </p:set>
                                    <p:animEffect transition="in" filter="wipe(up)">
                                      <p:cBhvr>
                                        <p:cTn id="12" dur="500"/>
                                        <p:tgtEl>
                                          <p:spTgt spid="1536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3608"/>
                                        </p:tgtEl>
                                        <p:attrNameLst>
                                          <p:attrName>style.visibility</p:attrName>
                                        </p:attrNameLst>
                                      </p:cBhvr>
                                      <p:to>
                                        <p:strVal val="visible"/>
                                      </p:to>
                                    </p:set>
                                    <p:animEffect transition="in" filter="wipe(left)">
                                      <p:cBhvr>
                                        <p:cTn id="17" dur="500"/>
                                        <p:tgtEl>
                                          <p:spTgt spid="1536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3607"/>
                                        </p:tgtEl>
                                        <p:attrNameLst>
                                          <p:attrName>style.visibility</p:attrName>
                                        </p:attrNameLst>
                                      </p:cBhvr>
                                      <p:to>
                                        <p:strVal val="visible"/>
                                      </p:to>
                                    </p:set>
                                    <p:animEffect transition="in" filter="wipe(left)">
                                      <p:cBhvr>
                                        <p:cTn id="22" dur="500"/>
                                        <p:tgtEl>
                                          <p:spTgt spid="15360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53626"/>
                                        </p:tgtEl>
                                        <p:attrNameLst>
                                          <p:attrName>style.visibility</p:attrName>
                                        </p:attrNameLst>
                                      </p:cBhvr>
                                      <p:to>
                                        <p:strVal val="visible"/>
                                      </p:to>
                                    </p:set>
                                    <p:animEffect transition="in" filter="wipe(down)">
                                      <p:cBhvr>
                                        <p:cTn id="27" dur="500"/>
                                        <p:tgtEl>
                                          <p:spTgt spid="15362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153645"/>
                                        </p:tgtEl>
                                        <p:attrNameLst>
                                          <p:attrName>style.visibility</p:attrName>
                                        </p:attrNameLst>
                                      </p:cBhvr>
                                      <p:to>
                                        <p:strVal val="visible"/>
                                      </p:to>
                                    </p:set>
                                    <p:animEffect transition="in" filter="blinds(vertical)">
                                      <p:cBhvr>
                                        <p:cTn id="32" dur="500"/>
                                        <p:tgtEl>
                                          <p:spTgt spid="15364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3633"/>
                                        </p:tgtEl>
                                        <p:attrNameLst>
                                          <p:attrName>style.visibility</p:attrName>
                                        </p:attrNameLst>
                                      </p:cBhvr>
                                      <p:to>
                                        <p:strVal val="visible"/>
                                      </p:to>
                                    </p:set>
                                    <p:animEffect transition="in" filter="wipe(up)">
                                      <p:cBhvr>
                                        <p:cTn id="37" dur="500"/>
                                        <p:tgtEl>
                                          <p:spTgt spid="153633"/>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15363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15363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53637"/>
                                        </p:tgtEl>
                                        <p:attrNameLst>
                                          <p:attrName>style.visibility</p:attrName>
                                        </p:attrNameLst>
                                      </p:cBhvr>
                                      <p:to>
                                        <p:strVal val="visible"/>
                                      </p:to>
                                    </p:set>
                                    <p:animEffect transition="in" filter="wipe(left)">
                                      <p:cBhvr>
                                        <p:cTn id="50" dur="500"/>
                                        <p:tgtEl>
                                          <p:spTgt spid="15363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53638"/>
                                        </p:tgtEl>
                                        <p:attrNameLst>
                                          <p:attrName>style.visibility</p:attrName>
                                        </p:attrNameLst>
                                      </p:cBhvr>
                                      <p:to>
                                        <p:strVal val="visible"/>
                                      </p:to>
                                    </p:set>
                                    <p:animEffect transition="in" filter="wipe(left)">
                                      <p:cBhvr>
                                        <p:cTn id="55" dur="500"/>
                                        <p:tgtEl>
                                          <p:spTgt spid="15363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153639"/>
                                        </p:tgtEl>
                                        <p:attrNameLst>
                                          <p:attrName>style.visibility</p:attrName>
                                        </p:attrNameLst>
                                      </p:cBhvr>
                                      <p:to>
                                        <p:strVal val="visible"/>
                                      </p:to>
                                    </p:set>
                                    <p:animEffect transition="in" filter="wipe(down)">
                                      <p:cBhvr>
                                        <p:cTn id="60" dur="500"/>
                                        <p:tgtEl>
                                          <p:spTgt spid="153639"/>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499"/>
                                          </p:stCondLst>
                                        </p:cTn>
                                        <p:tgtEl>
                                          <p:spTgt spid="1536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15364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7" presetClass="entr" presetSubtype="4" fill="hold" nodeType="clickEffect">
                                  <p:stCondLst>
                                    <p:cond delay="0"/>
                                  </p:stCondLst>
                                  <p:childTnLst>
                                    <p:set>
                                      <p:cBhvr>
                                        <p:cTn id="72" dur="1" fill="hold">
                                          <p:stCondLst>
                                            <p:cond delay="0"/>
                                          </p:stCondLst>
                                        </p:cTn>
                                        <p:tgtEl>
                                          <p:spTgt spid="153648"/>
                                        </p:tgtEl>
                                        <p:attrNameLst>
                                          <p:attrName>style.visibility</p:attrName>
                                        </p:attrNameLst>
                                      </p:cBhvr>
                                      <p:to>
                                        <p:strVal val="visible"/>
                                      </p:to>
                                    </p:set>
                                    <p:anim calcmode="lin" valueType="num">
                                      <p:cBhvr>
                                        <p:cTn id="73" dur="500" fill="hold"/>
                                        <p:tgtEl>
                                          <p:spTgt spid="153648"/>
                                        </p:tgtEl>
                                        <p:attrNameLst>
                                          <p:attrName>ppt_x</p:attrName>
                                        </p:attrNameLst>
                                      </p:cBhvr>
                                      <p:tavLst>
                                        <p:tav tm="0">
                                          <p:val>
                                            <p:strVal val="#ppt_x"/>
                                          </p:val>
                                        </p:tav>
                                        <p:tav tm="100000">
                                          <p:val>
                                            <p:strVal val="#ppt_x"/>
                                          </p:val>
                                        </p:tav>
                                      </p:tavLst>
                                    </p:anim>
                                    <p:anim calcmode="lin" valueType="num">
                                      <p:cBhvr>
                                        <p:cTn id="74" dur="500" fill="hold"/>
                                        <p:tgtEl>
                                          <p:spTgt spid="153648"/>
                                        </p:tgtEl>
                                        <p:attrNameLst>
                                          <p:attrName>ppt_y</p:attrName>
                                        </p:attrNameLst>
                                      </p:cBhvr>
                                      <p:tavLst>
                                        <p:tav tm="0">
                                          <p:val>
                                            <p:strVal val="#ppt_y+#ppt_h/2"/>
                                          </p:val>
                                        </p:tav>
                                        <p:tav tm="100000">
                                          <p:val>
                                            <p:strVal val="#ppt_y"/>
                                          </p:val>
                                        </p:tav>
                                      </p:tavLst>
                                    </p:anim>
                                    <p:anim calcmode="lin" valueType="num">
                                      <p:cBhvr>
                                        <p:cTn id="75" dur="500" fill="hold"/>
                                        <p:tgtEl>
                                          <p:spTgt spid="153648"/>
                                        </p:tgtEl>
                                        <p:attrNameLst>
                                          <p:attrName>ppt_w</p:attrName>
                                        </p:attrNameLst>
                                      </p:cBhvr>
                                      <p:tavLst>
                                        <p:tav tm="0">
                                          <p:val>
                                            <p:strVal val="#ppt_w"/>
                                          </p:val>
                                        </p:tav>
                                        <p:tav tm="100000">
                                          <p:val>
                                            <p:strVal val="#ppt_w"/>
                                          </p:val>
                                        </p:tav>
                                      </p:tavLst>
                                    </p:anim>
                                    <p:anim calcmode="lin" valueType="num">
                                      <p:cBhvr>
                                        <p:cTn id="76" dur="500" fill="hold"/>
                                        <p:tgtEl>
                                          <p:spTgt spid="153648"/>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17" presetClass="entr" presetSubtype="4" fill="hold" nodeType="clickEffect">
                                  <p:stCondLst>
                                    <p:cond delay="0"/>
                                  </p:stCondLst>
                                  <p:childTnLst>
                                    <p:set>
                                      <p:cBhvr>
                                        <p:cTn id="80" dur="1" fill="hold">
                                          <p:stCondLst>
                                            <p:cond delay="0"/>
                                          </p:stCondLst>
                                        </p:cTn>
                                        <p:tgtEl>
                                          <p:spTgt spid="153650"/>
                                        </p:tgtEl>
                                        <p:attrNameLst>
                                          <p:attrName>style.visibility</p:attrName>
                                        </p:attrNameLst>
                                      </p:cBhvr>
                                      <p:to>
                                        <p:strVal val="visible"/>
                                      </p:to>
                                    </p:set>
                                    <p:anim calcmode="lin" valueType="num">
                                      <p:cBhvr>
                                        <p:cTn id="81" dur="500" fill="hold"/>
                                        <p:tgtEl>
                                          <p:spTgt spid="153650"/>
                                        </p:tgtEl>
                                        <p:attrNameLst>
                                          <p:attrName>ppt_x</p:attrName>
                                        </p:attrNameLst>
                                      </p:cBhvr>
                                      <p:tavLst>
                                        <p:tav tm="0">
                                          <p:val>
                                            <p:strVal val="#ppt_x"/>
                                          </p:val>
                                        </p:tav>
                                        <p:tav tm="100000">
                                          <p:val>
                                            <p:strVal val="#ppt_x"/>
                                          </p:val>
                                        </p:tav>
                                      </p:tavLst>
                                    </p:anim>
                                    <p:anim calcmode="lin" valueType="num">
                                      <p:cBhvr>
                                        <p:cTn id="82" dur="500" fill="hold"/>
                                        <p:tgtEl>
                                          <p:spTgt spid="153650"/>
                                        </p:tgtEl>
                                        <p:attrNameLst>
                                          <p:attrName>ppt_y</p:attrName>
                                        </p:attrNameLst>
                                      </p:cBhvr>
                                      <p:tavLst>
                                        <p:tav tm="0">
                                          <p:val>
                                            <p:strVal val="#ppt_y+#ppt_h/2"/>
                                          </p:val>
                                        </p:tav>
                                        <p:tav tm="100000">
                                          <p:val>
                                            <p:strVal val="#ppt_y"/>
                                          </p:val>
                                        </p:tav>
                                      </p:tavLst>
                                    </p:anim>
                                    <p:anim calcmode="lin" valueType="num">
                                      <p:cBhvr>
                                        <p:cTn id="83" dur="500" fill="hold"/>
                                        <p:tgtEl>
                                          <p:spTgt spid="153650"/>
                                        </p:tgtEl>
                                        <p:attrNameLst>
                                          <p:attrName>ppt_w</p:attrName>
                                        </p:attrNameLst>
                                      </p:cBhvr>
                                      <p:tavLst>
                                        <p:tav tm="0">
                                          <p:val>
                                            <p:strVal val="#ppt_w"/>
                                          </p:val>
                                        </p:tav>
                                        <p:tav tm="100000">
                                          <p:val>
                                            <p:strVal val="#ppt_w"/>
                                          </p:val>
                                        </p:tav>
                                      </p:tavLst>
                                    </p:anim>
                                    <p:anim calcmode="lin" valueType="num">
                                      <p:cBhvr>
                                        <p:cTn id="84" dur="500" fill="hold"/>
                                        <p:tgtEl>
                                          <p:spTgt spid="153650"/>
                                        </p:tgtEl>
                                        <p:attrNameLst>
                                          <p:attrName>ppt_h</p:attrName>
                                        </p:attrNameLst>
                                      </p:cBhvr>
                                      <p:tavLst>
                                        <p:tav tm="0">
                                          <p:val>
                                            <p:fltVal val="0"/>
                                          </p:val>
                                        </p:tav>
                                        <p:tav tm="100000">
                                          <p:val>
                                            <p:strVal val="#ppt_h"/>
                                          </p:val>
                                        </p:tav>
                                      </p:tavLst>
                                    </p:anim>
                                  </p:childTnLst>
                                </p:cTn>
                              </p:par>
                            </p:childTnLst>
                          </p:cTn>
                        </p:par>
                        <p:par>
                          <p:cTn id="85" fill="hold">
                            <p:stCondLst>
                              <p:cond delay="500"/>
                            </p:stCondLst>
                            <p:childTnLst>
                              <p:par>
                                <p:cTn id="86" presetID="9" presetClass="entr" presetSubtype="0" fill="hold" grpId="0" nodeType="afterEffect">
                                  <p:stCondLst>
                                    <p:cond delay="0"/>
                                  </p:stCondLst>
                                  <p:childTnLst>
                                    <p:set>
                                      <p:cBhvr>
                                        <p:cTn id="87" dur="1" fill="hold">
                                          <p:stCondLst>
                                            <p:cond delay="0"/>
                                          </p:stCondLst>
                                        </p:cTn>
                                        <p:tgtEl>
                                          <p:spTgt spid="153649"/>
                                        </p:tgtEl>
                                        <p:attrNameLst>
                                          <p:attrName>style.visibility</p:attrName>
                                        </p:attrNameLst>
                                      </p:cBhvr>
                                      <p:to>
                                        <p:strVal val="visible"/>
                                      </p:to>
                                    </p:set>
                                    <p:animEffect transition="in" filter="dissolve">
                                      <p:cBhvr>
                                        <p:cTn id="88" dur="500"/>
                                        <p:tgtEl>
                                          <p:spTgt spid="153649"/>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2" fill="hold" nodeType="clickEffect">
                                  <p:stCondLst>
                                    <p:cond delay="0"/>
                                  </p:stCondLst>
                                  <p:childTnLst>
                                    <p:set>
                                      <p:cBhvr>
                                        <p:cTn id="92" dur="1" fill="hold">
                                          <p:stCondLst>
                                            <p:cond delay="0"/>
                                          </p:stCondLst>
                                        </p:cTn>
                                        <p:tgtEl>
                                          <p:spTgt spid="153651"/>
                                        </p:tgtEl>
                                        <p:attrNameLst>
                                          <p:attrName>style.visibility</p:attrName>
                                        </p:attrNameLst>
                                      </p:cBhvr>
                                      <p:to>
                                        <p:strVal val="visible"/>
                                      </p:to>
                                    </p:set>
                                    <p:anim calcmode="lin" valueType="num">
                                      <p:cBhvr additive="base">
                                        <p:cTn id="93" dur="500" fill="hold"/>
                                        <p:tgtEl>
                                          <p:spTgt spid="153651"/>
                                        </p:tgtEl>
                                        <p:attrNameLst>
                                          <p:attrName>ppt_x</p:attrName>
                                        </p:attrNameLst>
                                      </p:cBhvr>
                                      <p:tavLst>
                                        <p:tav tm="0">
                                          <p:val>
                                            <p:strVal val="1+#ppt_w/2"/>
                                          </p:val>
                                        </p:tav>
                                        <p:tav tm="100000">
                                          <p:val>
                                            <p:strVal val="#ppt_x"/>
                                          </p:val>
                                        </p:tav>
                                      </p:tavLst>
                                    </p:anim>
                                    <p:anim calcmode="lin" valueType="num">
                                      <p:cBhvr additive="base">
                                        <p:cTn id="94" dur="500" fill="hold"/>
                                        <p:tgtEl>
                                          <p:spTgt spid="153651"/>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15" presetClass="entr" presetSubtype="0" fill="hold" nodeType="clickEffect">
                                  <p:stCondLst>
                                    <p:cond delay="0"/>
                                  </p:stCondLst>
                                  <p:childTnLst>
                                    <p:set>
                                      <p:cBhvr>
                                        <p:cTn id="98" dur="1" fill="hold">
                                          <p:stCondLst>
                                            <p:cond delay="0"/>
                                          </p:stCondLst>
                                        </p:cTn>
                                        <p:tgtEl>
                                          <p:spTgt spid="153655"/>
                                        </p:tgtEl>
                                        <p:attrNameLst>
                                          <p:attrName>style.visibility</p:attrName>
                                        </p:attrNameLst>
                                      </p:cBhvr>
                                      <p:to>
                                        <p:strVal val="visible"/>
                                      </p:to>
                                    </p:set>
                                    <p:anim calcmode="lin" valueType="num">
                                      <p:cBhvr>
                                        <p:cTn id="99" dur="1000" fill="hold"/>
                                        <p:tgtEl>
                                          <p:spTgt spid="153655"/>
                                        </p:tgtEl>
                                        <p:attrNameLst>
                                          <p:attrName>ppt_w</p:attrName>
                                        </p:attrNameLst>
                                      </p:cBhvr>
                                      <p:tavLst>
                                        <p:tav tm="0">
                                          <p:val>
                                            <p:fltVal val="0"/>
                                          </p:val>
                                        </p:tav>
                                        <p:tav tm="100000">
                                          <p:val>
                                            <p:strVal val="#ppt_w"/>
                                          </p:val>
                                        </p:tav>
                                      </p:tavLst>
                                    </p:anim>
                                    <p:anim calcmode="lin" valueType="num">
                                      <p:cBhvr>
                                        <p:cTn id="100" dur="1000" fill="hold"/>
                                        <p:tgtEl>
                                          <p:spTgt spid="153655"/>
                                        </p:tgtEl>
                                        <p:attrNameLst>
                                          <p:attrName>ppt_h</p:attrName>
                                        </p:attrNameLst>
                                      </p:cBhvr>
                                      <p:tavLst>
                                        <p:tav tm="0">
                                          <p:val>
                                            <p:fltVal val="0"/>
                                          </p:val>
                                        </p:tav>
                                        <p:tav tm="100000">
                                          <p:val>
                                            <p:strVal val="#ppt_h"/>
                                          </p:val>
                                        </p:tav>
                                      </p:tavLst>
                                    </p:anim>
                                    <p:anim calcmode="lin" valueType="num">
                                      <p:cBhvr>
                                        <p:cTn id="101" dur="1000" fill="hold"/>
                                        <p:tgtEl>
                                          <p:spTgt spid="153655"/>
                                        </p:tgtEl>
                                        <p:attrNameLst>
                                          <p:attrName>ppt_x</p:attrName>
                                        </p:attrNameLst>
                                      </p:cBhvr>
                                      <p:tavLst>
                                        <p:tav tm="0" fmla="#ppt_x+(cos(-2*pi*(1-$))*-#ppt_x-sin(-2*pi*(1-$))*(1-#ppt_y))*(1-$)">
                                          <p:val>
                                            <p:fltVal val="0"/>
                                          </p:val>
                                        </p:tav>
                                        <p:tav tm="100000">
                                          <p:val>
                                            <p:fltVal val="1"/>
                                          </p:val>
                                        </p:tav>
                                      </p:tavLst>
                                    </p:anim>
                                    <p:anim calcmode="lin" valueType="num">
                                      <p:cBhvr>
                                        <p:cTn id="102" dur="1000" fill="hold"/>
                                        <p:tgtEl>
                                          <p:spTgt spid="15365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153660"/>
                                        </p:tgtEl>
                                        <p:attrNameLst>
                                          <p:attrName>style.visibility</p:attrName>
                                        </p:attrNameLst>
                                      </p:cBhvr>
                                      <p:to>
                                        <p:strVal val="visible"/>
                                      </p:to>
                                    </p:set>
                                    <p:animEffect transition="in" filter="blinds(horizontal)">
                                      <p:cBhvr>
                                        <p:cTn id="107" dur="500"/>
                                        <p:tgtEl>
                                          <p:spTgt spid="153660"/>
                                        </p:tgtEl>
                                      </p:cBhvr>
                                    </p:animEffect>
                                  </p:childTnLst>
                                </p:cTn>
                              </p:par>
                            </p:childTnLst>
                          </p:cTn>
                        </p:par>
                        <p:par>
                          <p:cTn id="108" fill="hold">
                            <p:stCondLst>
                              <p:cond delay="500"/>
                            </p:stCondLst>
                            <p:childTnLst>
                              <p:par>
                                <p:cTn id="109" presetID="9" presetClass="entr" presetSubtype="0" fill="hold" grpId="0" nodeType="afterEffect">
                                  <p:stCondLst>
                                    <p:cond delay="0"/>
                                  </p:stCondLst>
                                  <p:childTnLst>
                                    <p:set>
                                      <p:cBhvr>
                                        <p:cTn id="110" dur="1" fill="hold">
                                          <p:stCondLst>
                                            <p:cond delay="0"/>
                                          </p:stCondLst>
                                        </p:cTn>
                                        <p:tgtEl>
                                          <p:spTgt spid="153659"/>
                                        </p:tgtEl>
                                        <p:attrNameLst>
                                          <p:attrName>style.visibility</p:attrName>
                                        </p:attrNameLst>
                                      </p:cBhvr>
                                      <p:to>
                                        <p:strVal val="visible"/>
                                      </p:to>
                                    </p:set>
                                    <p:animEffect transition="in" filter="dissolve">
                                      <p:cBhvr>
                                        <p:cTn id="111" dur="500"/>
                                        <p:tgtEl>
                                          <p:spTgt spid="153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6" grpId="0"/>
      <p:bldP spid="153640" grpId="0"/>
      <p:bldP spid="153645" grpId="0"/>
      <p:bldP spid="153649" grpId="0"/>
      <p:bldP spid="15365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627" name="组合 154626"/>
          <p:cNvGrpSpPr>
            <a:grpSpLocks noChangeAspect="1"/>
          </p:cNvGrpSpPr>
          <p:nvPr/>
        </p:nvGrpSpPr>
        <p:grpSpPr>
          <a:xfrm>
            <a:off x="3657600" y="563563"/>
            <a:ext cx="5211763" cy="5761037"/>
            <a:chOff x="0" y="288"/>
            <a:chExt cx="3648" cy="4032"/>
          </a:xfrm>
        </p:grpSpPr>
        <p:sp>
          <p:nvSpPr>
            <p:cNvPr id="154628" name="矩形 154627"/>
            <p:cNvSpPr>
              <a:spLocks noChangeAspect="1"/>
            </p:cNvSpPr>
            <p:nvPr/>
          </p:nvSpPr>
          <p:spPr>
            <a:xfrm>
              <a:off x="0" y="288"/>
              <a:ext cx="2229" cy="2439"/>
            </a:xfrm>
            <a:prstGeom prst="rect">
              <a:avLst/>
            </a:prstGeom>
            <a:solidFill>
              <a:srgbClr val="009999"/>
            </a:solidFill>
            <a:ln w="19050" cap="flat" cmpd="sng">
              <a:solidFill>
                <a:schemeClr val="tx1"/>
              </a:solidFill>
              <a:prstDash val="solid"/>
              <a:miter/>
              <a:headEnd type="none" w="med" len="med"/>
              <a:tailEnd type="none" w="med" len="med"/>
            </a:ln>
          </p:spPr>
          <p:txBody>
            <a:bodyPr/>
            <a:lstStyle/>
            <a:p>
              <a:endParaRPr lang="zh-CN" altLang="en-US"/>
            </a:p>
          </p:txBody>
        </p:sp>
        <p:sp>
          <p:nvSpPr>
            <p:cNvPr id="154629" name="任意多边形 154628"/>
            <p:cNvSpPr>
              <a:spLocks noChangeAspect="1"/>
            </p:cNvSpPr>
            <p:nvPr/>
          </p:nvSpPr>
          <p:spPr>
            <a:xfrm>
              <a:off x="2229" y="288"/>
              <a:ext cx="1419" cy="4032"/>
            </a:xfrm>
            <a:custGeom>
              <a:avLst/>
              <a:gdLst/>
              <a:ahLst/>
              <a:cxnLst/>
              <a:rect l="0" t="0" r="0" b="0"/>
              <a:pathLst>
                <a:path w="1344" h="3888">
                  <a:moveTo>
                    <a:pt x="0" y="0"/>
                  </a:moveTo>
                  <a:lnTo>
                    <a:pt x="1344" y="1584"/>
                  </a:lnTo>
                  <a:lnTo>
                    <a:pt x="1344" y="3888"/>
                  </a:lnTo>
                  <a:lnTo>
                    <a:pt x="0" y="2352"/>
                  </a:lnTo>
                  <a:lnTo>
                    <a:pt x="0" y="0"/>
                  </a:lnTo>
                  <a:close/>
                </a:path>
              </a:pathLst>
            </a:custGeom>
            <a:solidFill>
              <a:srgbClr val="009999"/>
            </a:solidFill>
            <a:ln w="19050" cap="flat" cmpd="sng">
              <a:solidFill>
                <a:schemeClr val="tx1"/>
              </a:solidFill>
              <a:prstDash val="solid"/>
              <a:headEnd type="none" w="med" len="med"/>
              <a:tailEnd type="none" w="med" len="med"/>
            </a:ln>
          </p:spPr>
          <p:txBody>
            <a:bodyPr/>
            <a:lstStyle/>
            <a:p>
              <a:endParaRPr lang="zh-CN" altLang="en-US"/>
            </a:p>
          </p:txBody>
        </p:sp>
        <p:sp>
          <p:nvSpPr>
            <p:cNvPr id="154630" name="任意多边形 154629"/>
            <p:cNvSpPr>
              <a:spLocks noChangeAspect="1"/>
            </p:cNvSpPr>
            <p:nvPr/>
          </p:nvSpPr>
          <p:spPr>
            <a:xfrm>
              <a:off x="0" y="2727"/>
              <a:ext cx="3648" cy="1593"/>
            </a:xfrm>
            <a:custGeom>
              <a:avLst/>
              <a:gdLst/>
              <a:ahLst/>
              <a:cxnLst/>
              <a:rect l="0" t="0" r="0" b="0"/>
              <a:pathLst>
                <a:path w="3456" h="1536">
                  <a:moveTo>
                    <a:pt x="3456" y="1536"/>
                  </a:moveTo>
                  <a:lnTo>
                    <a:pt x="1296" y="1536"/>
                  </a:lnTo>
                  <a:lnTo>
                    <a:pt x="0" y="0"/>
                  </a:lnTo>
                  <a:lnTo>
                    <a:pt x="2112" y="0"/>
                  </a:lnTo>
                  <a:lnTo>
                    <a:pt x="3456" y="1536"/>
                  </a:lnTo>
                  <a:close/>
                </a:path>
              </a:pathLst>
            </a:custGeom>
            <a:solidFill>
              <a:srgbClr val="009999"/>
            </a:solidFill>
            <a:ln w="19050" cap="flat" cmpd="sng">
              <a:solidFill>
                <a:schemeClr val="tx1"/>
              </a:solidFill>
              <a:prstDash val="solid"/>
              <a:headEnd type="none" w="med" len="med"/>
              <a:tailEnd type="none" w="med" len="med"/>
            </a:ln>
          </p:spPr>
          <p:txBody>
            <a:bodyPr/>
            <a:lstStyle/>
            <a:p>
              <a:endParaRPr lang="zh-CN" altLang="en-US"/>
            </a:p>
          </p:txBody>
        </p:sp>
      </p:grpSp>
      <p:grpSp>
        <p:nvGrpSpPr>
          <p:cNvPr id="154631" name="组合 154630"/>
          <p:cNvGrpSpPr>
            <a:grpSpLocks noChangeAspect="1"/>
          </p:cNvGrpSpPr>
          <p:nvPr/>
        </p:nvGrpSpPr>
        <p:grpSpPr>
          <a:xfrm>
            <a:off x="3943350" y="1096963"/>
            <a:ext cx="1968500" cy="2605087"/>
            <a:chOff x="1920" y="960"/>
            <a:chExt cx="1056" cy="1488"/>
          </a:xfrm>
        </p:grpSpPr>
        <p:sp>
          <p:nvSpPr>
            <p:cNvPr id="154632" name="任意多边形 154631"/>
            <p:cNvSpPr>
              <a:spLocks noChangeAspect="1"/>
            </p:cNvSpPr>
            <p:nvPr/>
          </p:nvSpPr>
          <p:spPr>
            <a:xfrm>
              <a:off x="1920" y="960"/>
              <a:ext cx="864" cy="864"/>
            </a:xfrm>
            <a:custGeom>
              <a:avLst/>
              <a:gdLst/>
              <a:ahLst/>
              <a:cxnLst/>
              <a:rect l="0" t="0" r="0" b="0"/>
              <a:pathLst>
                <a:path w="864" h="864">
                  <a:moveTo>
                    <a:pt x="432" y="0"/>
                  </a:moveTo>
                  <a:lnTo>
                    <a:pt x="0" y="864"/>
                  </a:lnTo>
                  <a:lnTo>
                    <a:pt x="864" y="864"/>
                  </a:lnTo>
                  <a:lnTo>
                    <a:pt x="432" y="0"/>
                  </a:lnTo>
                  <a:close/>
                </a:path>
              </a:pathLst>
            </a:custGeom>
            <a:noFill/>
            <a:ln w="76200" cap="flat" cmpd="sng">
              <a:solidFill>
                <a:srgbClr val="FFFF00"/>
              </a:solidFill>
              <a:prstDash val="solid"/>
              <a:headEnd type="none" w="med" len="med"/>
              <a:tailEnd type="none" w="med" len="med"/>
            </a:ln>
          </p:spPr>
          <p:txBody>
            <a:bodyPr/>
            <a:lstStyle/>
            <a:p>
              <a:endParaRPr lang="zh-CN" altLang="en-US"/>
            </a:p>
          </p:txBody>
        </p:sp>
        <p:sp>
          <p:nvSpPr>
            <p:cNvPr id="154633" name="直接连接符 154632"/>
            <p:cNvSpPr>
              <a:spLocks noChangeAspect="1"/>
            </p:cNvSpPr>
            <p:nvPr/>
          </p:nvSpPr>
          <p:spPr>
            <a:xfrm>
              <a:off x="2352" y="960"/>
              <a:ext cx="0" cy="864"/>
            </a:xfrm>
            <a:prstGeom prst="line">
              <a:avLst/>
            </a:prstGeom>
            <a:ln w="76200" cap="flat" cmpd="sng">
              <a:solidFill>
                <a:srgbClr val="FFFF00"/>
              </a:solidFill>
              <a:prstDash val="solid"/>
              <a:headEnd type="none" w="med" len="med"/>
              <a:tailEnd type="none" w="med" len="med"/>
            </a:ln>
          </p:spPr>
          <p:txBody>
            <a:bodyPr/>
            <a:lstStyle/>
            <a:p>
              <a:endParaRPr lang="zh-CN" altLang="en-US"/>
            </a:p>
          </p:txBody>
        </p:sp>
        <p:sp>
          <p:nvSpPr>
            <p:cNvPr id="154634" name="直接连接符 154633"/>
            <p:cNvSpPr>
              <a:spLocks noChangeAspect="1"/>
            </p:cNvSpPr>
            <p:nvPr/>
          </p:nvSpPr>
          <p:spPr>
            <a:xfrm>
              <a:off x="1920" y="1824"/>
              <a:ext cx="576" cy="624"/>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35" name="直接连接符 154634"/>
            <p:cNvSpPr>
              <a:spLocks noChangeAspect="1"/>
            </p:cNvSpPr>
            <p:nvPr/>
          </p:nvSpPr>
          <p:spPr>
            <a:xfrm>
              <a:off x="2352" y="1824"/>
              <a:ext cx="336" cy="384"/>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36" name="直接连接符 154635"/>
            <p:cNvSpPr>
              <a:spLocks noChangeAspect="1"/>
            </p:cNvSpPr>
            <p:nvPr/>
          </p:nvSpPr>
          <p:spPr>
            <a:xfrm>
              <a:off x="2736" y="1776"/>
              <a:ext cx="96" cy="96"/>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37" name="直接连接符 154636"/>
            <p:cNvSpPr>
              <a:spLocks noChangeAspect="1"/>
            </p:cNvSpPr>
            <p:nvPr/>
          </p:nvSpPr>
          <p:spPr>
            <a:xfrm>
              <a:off x="2352" y="960"/>
              <a:ext cx="624" cy="720"/>
            </a:xfrm>
            <a:prstGeom prst="line">
              <a:avLst/>
            </a:prstGeom>
            <a:ln w="19050" cap="flat" cmpd="sng">
              <a:solidFill>
                <a:srgbClr val="FFFF00"/>
              </a:solidFill>
              <a:prstDash val="solid"/>
              <a:headEnd type="none" w="med" len="med"/>
              <a:tailEnd type="none" w="med" len="med"/>
            </a:ln>
          </p:spPr>
          <p:txBody>
            <a:bodyPr/>
            <a:lstStyle/>
            <a:p>
              <a:endParaRPr lang="zh-CN" altLang="en-US"/>
            </a:p>
          </p:txBody>
        </p:sp>
      </p:grpSp>
      <p:grpSp>
        <p:nvGrpSpPr>
          <p:cNvPr id="154638" name="组合 154637"/>
          <p:cNvGrpSpPr>
            <a:grpSpLocks noChangeAspect="1"/>
          </p:cNvGrpSpPr>
          <p:nvPr/>
        </p:nvGrpSpPr>
        <p:grpSpPr>
          <a:xfrm>
            <a:off x="5016500" y="2357438"/>
            <a:ext cx="1612900" cy="1849437"/>
            <a:chOff x="2496" y="1680"/>
            <a:chExt cx="864" cy="1056"/>
          </a:xfrm>
        </p:grpSpPr>
        <p:sp>
          <p:nvSpPr>
            <p:cNvPr id="154639" name="任意多边形 154638"/>
            <p:cNvSpPr>
              <a:spLocks noChangeAspect="1"/>
            </p:cNvSpPr>
            <p:nvPr/>
          </p:nvSpPr>
          <p:spPr>
            <a:xfrm>
              <a:off x="2976" y="1680"/>
              <a:ext cx="384" cy="1056"/>
            </a:xfrm>
            <a:custGeom>
              <a:avLst/>
              <a:gdLst/>
              <a:ahLst/>
              <a:cxnLst/>
              <a:rect l="0" t="0" r="0" b="0"/>
              <a:pathLst>
                <a:path w="384" h="1056">
                  <a:moveTo>
                    <a:pt x="192" y="1056"/>
                  </a:moveTo>
                  <a:lnTo>
                    <a:pt x="384" y="720"/>
                  </a:lnTo>
                  <a:lnTo>
                    <a:pt x="0" y="0"/>
                  </a:lnTo>
                  <a:lnTo>
                    <a:pt x="192" y="1056"/>
                  </a:lnTo>
                  <a:close/>
                </a:path>
              </a:pathLst>
            </a:custGeom>
            <a:gradFill rotWithShape="0">
              <a:gsLst>
                <a:gs pos="0">
                  <a:srgbClr val="66CCFF"/>
                </a:gs>
                <a:gs pos="100000">
                  <a:srgbClr val="FFFFFF"/>
                </a:gs>
              </a:gsLst>
              <a:path path="rect">
                <a:fillToRect l="100000" t="100000"/>
              </a:path>
              <a:tileRect/>
            </a:gradFill>
            <a:ln w="19050" cap="flat" cmpd="sng">
              <a:solidFill>
                <a:srgbClr val="0033CC"/>
              </a:solidFill>
              <a:prstDash val="solid"/>
              <a:headEnd type="none" w="med" len="med"/>
              <a:tailEnd type="none" w="med" len="med"/>
            </a:ln>
          </p:spPr>
          <p:txBody>
            <a:bodyPr/>
            <a:lstStyle/>
            <a:p>
              <a:endParaRPr lang="zh-CN" altLang="en-US"/>
            </a:p>
          </p:txBody>
        </p:sp>
        <p:sp>
          <p:nvSpPr>
            <p:cNvPr id="154640" name="任意多边形 154639"/>
            <p:cNvSpPr>
              <a:spLocks noChangeAspect="1"/>
            </p:cNvSpPr>
            <p:nvPr/>
          </p:nvSpPr>
          <p:spPr>
            <a:xfrm>
              <a:off x="2496" y="1680"/>
              <a:ext cx="672" cy="1056"/>
            </a:xfrm>
            <a:custGeom>
              <a:avLst/>
              <a:gdLst/>
              <a:ahLst/>
              <a:cxnLst/>
              <a:rect l="0" t="0" r="0" b="0"/>
              <a:pathLst>
                <a:path w="672" h="1056">
                  <a:moveTo>
                    <a:pt x="480" y="0"/>
                  </a:moveTo>
                  <a:lnTo>
                    <a:pt x="0" y="768"/>
                  </a:lnTo>
                  <a:lnTo>
                    <a:pt x="672" y="1056"/>
                  </a:lnTo>
                  <a:lnTo>
                    <a:pt x="480" y="0"/>
                  </a:lnTo>
                  <a:close/>
                </a:path>
              </a:pathLst>
            </a:custGeom>
            <a:gradFill rotWithShape="0">
              <a:gsLst>
                <a:gs pos="0">
                  <a:srgbClr val="66CCFF"/>
                </a:gs>
                <a:gs pos="100000">
                  <a:schemeClr val="bg1"/>
                </a:gs>
              </a:gsLst>
              <a:path path="rect">
                <a:fillToRect l="100000" t="100000"/>
              </a:path>
              <a:tileRect/>
            </a:gradFill>
            <a:ln w="19050" cap="flat" cmpd="sng">
              <a:solidFill>
                <a:srgbClr val="0033CC"/>
              </a:solidFill>
              <a:prstDash val="solid"/>
              <a:headEnd type="none" w="med" len="med"/>
              <a:tailEnd type="none" w="med" len="med"/>
            </a:ln>
          </p:spPr>
          <p:txBody>
            <a:bodyPr/>
            <a:lstStyle/>
            <a:p>
              <a:endParaRPr lang="zh-CN" altLang="en-US"/>
            </a:p>
          </p:txBody>
        </p:sp>
      </p:grpSp>
      <p:grpSp>
        <p:nvGrpSpPr>
          <p:cNvPr id="154641" name="组合 154640"/>
          <p:cNvGrpSpPr>
            <a:grpSpLocks noChangeAspect="1"/>
          </p:cNvGrpSpPr>
          <p:nvPr/>
        </p:nvGrpSpPr>
        <p:grpSpPr>
          <a:xfrm>
            <a:off x="5911850" y="2354263"/>
            <a:ext cx="2417763" cy="1852612"/>
            <a:chOff x="2771" y="1505"/>
            <a:chExt cx="1693" cy="1297"/>
          </a:xfrm>
        </p:grpSpPr>
        <p:sp>
          <p:nvSpPr>
            <p:cNvPr id="154642" name="直接连接符 154641"/>
            <p:cNvSpPr>
              <a:spLocks noChangeAspect="1"/>
            </p:cNvSpPr>
            <p:nvPr/>
          </p:nvSpPr>
          <p:spPr>
            <a:xfrm>
              <a:off x="2771" y="1507"/>
              <a:ext cx="1442" cy="0"/>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43" name="直接连接符 154642"/>
            <p:cNvSpPr>
              <a:spLocks noChangeAspect="1"/>
            </p:cNvSpPr>
            <p:nvPr/>
          </p:nvSpPr>
          <p:spPr>
            <a:xfrm>
              <a:off x="3273" y="2390"/>
              <a:ext cx="940" cy="0"/>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44" name="直接连接符 154643"/>
            <p:cNvSpPr>
              <a:spLocks noChangeAspect="1"/>
            </p:cNvSpPr>
            <p:nvPr/>
          </p:nvSpPr>
          <p:spPr>
            <a:xfrm>
              <a:off x="3022" y="2802"/>
              <a:ext cx="1442" cy="0"/>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45" name="任意多边形 154644"/>
            <p:cNvSpPr>
              <a:spLocks noChangeAspect="1"/>
            </p:cNvSpPr>
            <p:nvPr/>
          </p:nvSpPr>
          <p:spPr>
            <a:xfrm>
              <a:off x="4182" y="1505"/>
              <a:ext cx="282" cy="1297"/>
            </a:xfrm>
            <a:custGeom>
              <a:avLst/>
              <a:gdLst/>
              <a:ahLst/>
              <a:cxnLst/>
              <a:rect l="0" t="0" r="0" b="0"/>
              <a:pathLst>
                <a:path w="216" h="1058">
                  <a:moveTo>
                    <a:pt x="0" y="0"/>
                  </a:moveTo>
                  <a:lnTo>
                    <a:pt x="0" y="733"/>
                  </a:lnTo>
                  <a:lnTo>
                    <a:pt x="216" y="1058"/>
                  </a:lnTo>
                  <a:lnTo>
                    <a:pt x="0" y="0"/>
                  </a:lnTo>
                  <a:close/>
                </a:path>
              </a:pathLst>
            </a:custGeom>
            <a:noFill/>
            <a:ln w="57150" cap="flat" cmpd="sng">
              <a:solidFill>
                <a:srgbClr val="FFFF00"/>
              </a:solidFill>
              <a:prstDash val="solid"/>
              <a:headEnd type="none" w="med" len="med"/>
              <a:tailEnd type="none" w="med" len="med"/>
            </a:ln>
          </p:spPr>
          <p:txBody>
            <a:bodyPr/>
            <a:lstStyle/>
            <a:p>
              <a:endParaRPr lang="zh-CN" altLang="en-US"/>
            </a:p>
          </p:txBody>
        </p:sp>
      </p:grpSp>
      <p:grpSp>
        <p:nvGrpSpPr>
          <p:cNvPr id="154646" name="组合 154645"/>
          <p:cNvGrpSpPr>
            <a:grpSpLocks noChangeAspect="1"/>
          </p:cNvGrpSpPr>
          <p:nvPr/>
        </p:nvGrpSpPr>
        <p:grpSpPr>
          <a:xfrm>
            <a:off x="5016500" y="2357438"/>
            <a:ext cx="1619250" cy="3194050"/>
            <a:chOff x="2144" y="1507"/>
            <a:chExt cx="1134" cy="2237"/>
          </a:xfrm>
        </p:grpSpPr>
        <p:sp>
          <p:nvSpPr>
            <p:cNvPr id="154647" name="直接连接符 154646"/>
            <p:cNvSpPr>
              <a:spLocks noChangeAspect="1"/>
            </p:cNvSpPr>
            <p:nvPr/>
          </p:nvSpPr>
          <p:spPr>
            <a:xfrm>
              <a:off x="2771" y="1507"/>
              <a:ext cx="0" cy="1943"/>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48" name="直接连接符 154647"/>
            <p:cNvSpPr>
              <a:spLocks noChangeAspect="1"/>
            </p:cNvSpPr>
            <p:nvPr/>
          </p:nvSpPr>
          <p:spPr>
            <a:xfrm>
              <a:off x="3022" y="2802"/>
              <a:ext cx="0" cy="942"/>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49" name="任意多边形 154648"/>
            <p:cNvSpPr>
              <a:spLocks noChangeAspect="1"/>
            </p:cNvSpPr>
            <p:nvPr/>
          </p:nvSpPr>
          <p:spPr>
            <a:xfrm>
              <a:off x="3273" y="2390"/>
              <a:ext cx="5" cy="965"/>
            </a:xfrm>
            <a:custGeom>
              <a:avLst/>
              <a:gdLst/>
              <a:ahLst/>
              <a:cxnLst/>
              <a:rect l="0" t="0" r="0" b="0"/>
              <a:pathLst>
                <a:path w="5" h="965">
                  <a:moveTo>
                    <a:pt x="0" y="0"/>
                  </a:moveTo>
                  <a:lnTo>
                    <a:pt x="5" y="965"/>
                  </a:lnTo>
                </a:path>
              </a:pathLst>
            </a:custGeom>
            <a:noFill/>
            <a:ln w="19050" cap="flat" cmpd="sng">
              <a:solidFill>
                <a:srgbClr val="FFFF00"/>
              </a:solidFill>
              <a:prstDash val="solid"/>
              <a:headEnd type="none" w="med" len="med"/>
              <a:tailEnd type="none" w="med" len="med"/>
            </a:ln>
          </p:spPr>
          <p:txBody>
            <a:bodyPr/>
            <a:lstStyle/>
            <a:p>
              <a:endParaRPr lang="zh-CN" altLang="en-US"/>
            </a:p>
          </p:txBody>
        </p:sp>
        <p:sp>
          <p:nvSpPr>
            <p:cNvPr id="154650" name="直接连接符 154649"/>
            <p:cNvSpPr>
              <a:spLocks noChangeAspect="1"/>
            </p:cNvSpPr>
            <p:nvPr/>
          </p:nvSpPr>
          <p:spPr>
            <a:xfrm>
              <a:off x="2144" y="2449"/>
              <a:ext cx="0" cy="883"/>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4651" name="任意多边形 154650"/>
            <p:cNvSpPr>
              <a:spLocks noChangeAspect="1"/>
            </p:cNvSpPr>
            <p:nvPr/>
          </p:nvSpPr>
          <p:spPr>
            <a:xfrm>
              <a:off x="2144" y="3332"/>
              <a:ext cx="1129" cy="118"/>
            </a:xfrm>
            <a:custGeom>
              <a:avLst/>
              <a:gdLst/>
              <a:ahLst/>
              <a:cxnLst/>
              <a:rect l="0" t="0" r="0" b="0"/>
              <a:pathLst>
                <a:path w="864" h="96">
                  <a:moveTo>
                    <a:pt x="0" y="0"/>
                  </a:moveTo>
                  <a:lnTo>
                    <a:pt x="864" y="0"/>
                  </a:lnTo>
                  <a:lnTo>
                    <a:pt x="480" y="96"/>
                  </a:lnTo>
                  <a:lnTo>
                    <a:pt x="0" y="0"/>
                  </a:lnTo>
                  <a:close/>
                </a:path>
              </a:pathLst>
            </a:custGeom>
            <a:noFill/>
            <a:ln w="57150" cap="flat" cmpd="sng">
              <a:solidFill>
                <a:srgbClr val="FFFF00"/>
              </a:solidFill>
              <a:prstDash val="solid"/>
              <a:headEnd type="none" w="med" len="med"/>
              <a:tailEnd type="none" w="med" len="med"/>
            </a:ln>
          </p:spPr>
          <p:txBody>
            <a:bodyPr/>
            <a:lstStyle/>
            <a:p>
              <a:endParaRPr lang="zh-CN" altLang="en-US"/>
            </a:p>
          </p:txBody>
        </p:sp>
        <p:sp>
          <p:nvSpPr>
            <p:cNvPr id="154652" name="任意多边形 154651"/>
            <p:cNvSpPr>
              <a:spLocks noChangeAspect="1"/>
            </p:cNvSpPr>
            <p:nvPr/>
          </p:nvSpPr>
          <p:spPr>
            <a:xfrm>
              <a:off x="2144" y="3332"/>
              <a:ext cx="878" cy="412"/>
            </a:xfrm>
            <a:custGeom>
              <a:avLst/>
              <a:gdLst/>
              <a:ahLst/>
              <a:cxnLst/>
              <a:rect l="0" t="0" r="0" b="0"/>
              <a:pathLst>
                <a:path w="672" h="336">
                  <a:moveTo>
                    <a:pt x="0" y="0"/>
                  </a:moveTo>
                  <a:lnTo>
                    <a:pt x="672" y="336"/>
                  </a:lnTo>
                  <a:lnTo>
                    <a:pt x="480" y="96"/>
                  </a:lnTo>
                  <a:lnTo>
                    <a:pt x="0" y="0"/>
                  </a:lnTo>
                  <a:close/>
                </a:path>
              </a:pathLst>
            </a:custGeom>
            <a:noFill/>
            <a:ln w="57150" cap="flat" cmpd="sng">
              <a:solidFill>
                <a:srgbClr val="FFFF00"/>
              </a:solidFill>
              <a:prstDash val="solid"/>
              <a:headEnd type="none" w="med" len="med"/>
              <a:tailEnd type="none" w="med" len="med"/>
            </a:ln>
          </p:spPr>
          <p:txBody>
            <a:bodyPr/>
            <a:lstStyle/>
            <a:p>
              <a:endParaRPr lang="zh-CN" altLang="en-US"/>
            </a:p>
          </p:txBody>
        </p:sp>
        <p:sp>
          <p:nvSpPr>
            <p:cNvPr id="154653" name="任意多边形 154652"/>
            <p:cNvSpPr>
              <a:spLocks noChangeAspect="1"/>
            </p:cNvSpPr>
            <p:nvPr/>
          </p:nvSpPr>
          <p:spPr>
            <a:xfrm>
              <a:off x="2771" y="3344"/>
              <a:ext cx="497" cy="400"/>
            </a:xfrm>
            <a:custGeom>
              <a:avLst/>
              <a:gdLst/>
              <a:ahLst/>
              <a:cxnLst/>
              <a:rect l="0" t="0" r="0" b="0"/>
              <a:pathLst>
                <a:path w="380" h="326">
                  <a:moveTo>
                    <a:pt x="192" y="326"/>
                  </a:moveTo>
                  <a:lnTo>
                    <a:pt x="380" y="0"/>
                  </a:lnTo>
                  <a:lnTo>
                    <a:pt x="0" y="86"/>
                  </a:lnTo>
                  <a:lnTo>
                    <a:pt x="192" y="326"/>
                  </a:lnTo>
                  <a:close/>
                </a:path>
              </a:pathLst>
            </a:custGeom>
            <a:noFill/>
            <a:ln w="57150" cap="flat" cmpd="sng">
              <a:solidFill>
                <a:srgbClr val="FFFF00"/>
              </a:solidFill>
              <a:prstDash val="solid"/>
              <a:headEnd type="none" w="med" len="med"/>
              <a:tailEnd type="none" w="med" len="med"/>
            </a:ln>
          </p:spPr>
          <p:txBody>
            <a:bodyPr/>
            <a:lstStyle/>
            <a:p>
              <a:endParaRPr lang="zh-CN" altLang="en-US"/>
            </a:p>
          </p:txBody>
        </p:sp>
      </p:grpSp>
      <p:sp>
        <p:nvSpPr>
          <p:cNvPr id="154659" name="文本框 154658"/>
          <p:cNvSpPr txBox="1"/>
          <p:nvPr/>
        </p:nvSpPr>
        <p:spPr>
          <a:xfrm>
            <a:off x="107315" y="1096963"/>
            <a:ext cx="3246120" cy="583565"/>
          </a:xfrm>
          <a:prstGeom prst="rect">
            <a:avLst/>
          </a:prstGeom>
          <a:noFill/>
          <a:ln w="38100">
            <a:noFill/>
          </a:ln>
          <a:effectLst/>
        </p:spPr>
        <p:txBody>
          <a:bodyPr wrap="none" anchor="ctr" anchorCtr="0">
            <a:spAutoFit/>
          </a:bodyPr>
          <a:lstStyle/>
          <a:p>
            <a:r>
              <a:rPr lang="zh-CN" altLang="en-US" sz="3200" dirty="0">
                <a:solidFill>
                  <a:schemeClr val="tx1"/>
                </a:solidFill>
                <a:latin typeface="宋体" panose="02010600030101010101" pitchFamily="2" charset="-122"/>
                <a:ea typeface="隶书" panose="02010509060101010101" pitchFamily="49" charset="-122"/>
              </a:rPr>
              <a:t>（</a:t>
            </a:r>
            <a:r>
              <a:rPr lang="en-US" altLang="zh-CN" sz="3200" dirty="0">
                <a:solidFill>
                  <a:schemeClr val="tx1"/>
                </a:solidFill>
                <a:latin typeface="宋体" panose="02010600030101010101" pitchFamily="2" charset="-122"/>
                <a:ea typeface="隶书" panose="02010509060101010101" pitchFamily="49" charset="-122"/>
              </a:rPr>
              <a:t>1</a:t>
            </a:r>
            <a:r>
              <a:rPr lang="zh-CN" altLang="en-US" sz="3200" dirty="0">
                <a:solidFill>
                  <a:schemeClr val="tx1"/>
                </a:solidFill>
                <a:latin typeface="宋体" panose="02010600030101010101" pitchFamily="2" charset="-122"/>
                <a:ea typeface="隶书" panose="02010509060101010101" pitchFamily="49" charset="-122"/>
              </a:rPr>
              <a:t>）棱锥的组成</a:t>
            </a:r>
          </a:p>
        </p:txBody>
      </p:sp>
      <p:sp>
        <p:nvSpPr>
          <p:cNvPr id="154660" name="文本框 154659"/>
          <p:cNvSpPr txBox="1"/>
          <p:nvPr/>
        </p:nvSpPr>
        <p:spPr>
          <a:xfrm>
            <a:off x="426720" y="2517775"/>
            <a:ext cx="3002280" cy="2553335"/>
          </a:xfrm>
          <a:prstGeom prst="rect">
            <a:avLst/>
          </a:prstGeom>
          <a:noFill/>
          <a:ln w="38100">
            <a:noFill/>
          </a:ln>
        </p:spPr>
        <p:txBody>
          <a:bodyPr wrap="square" anchor="ctr" anchorCtr="0">
            <a:spAutoFit/>
          </a:bodyPr>
          <a:lstStyle/>
          <a:p>
            <a:r>
              <a:rPr lang="zh-CN" altLang="en-US" sz="3200" dirty="0">
                <a:solidFill>
                  <a:schemeClr val="accent6"/>
                </a:solidFill>
                <a:latin typeface="宋体" panose="02010600030101010101" pitchFamily="2" charset="-122"/>
                <a:ea typeface="隶书" panose="02010509060101010101" pitchFamily="49" charset="-122"/>
              </a:rPr>
              <a:t>由一个底面和若干侧棱面组成。侧棱线交于有限远的一点</a:t>
            </a:r>
            <a:r>
              <a:rPr lang="en-US" altLang="zh-CN" sz="3200" dirty="0">
                <a:solidFill>
                  <a:schemeClr val="accent6"/>
                </a:solidFill>
                <a:ea typeface="隶书" panose="02010509060101010101" pitchFamily="49" charset="-122"/>
              </a:rPr>
              <a:t>—</a:t>
            </a:r>
            <a:r>
              <a:rPr lang="zh-CN" altLang="en-US" sz="3200" dirty="0">
                <a:solidFill>
                  <a:schemeClr val="accent6"/>
                </a:solidFill>
                <a:latin typeface="宋体" panose="02010600030101010101" pitchFamily="2" charset="-122"/>
                <a:ea typeface="隶书" panose="02010509060101010101" pitchFamily="49" charset="-122"/>
              </a:rPr>
              <a:t>锥顶。</a:t>
            </a:r>
          </a:p>
        </p:txBody>
      </p:sp>
      <p:sp>
        <p:nvSpPr>
          <p:cNvPr id="151611" name="标题 151610"/>
          <p:cNvSpPr>
            <a:spLocks noGrp="1"/>
          </p:cNvSpPr>
          <p:nvPr>
            <p:ph type="title"/>
          </p:nvPr>
        </p:nvSpPr>
        <p:spPr>
          <a:xfrm>
            <a:off x="35560" y="-69215"/>
            <a:ext cx="5479415" cy="762000"/>
          </a:xfrm>
          <a:effectLst/>
        </p:spPr>
        <p:txBody>
          <a:bodyPr anchor="ctr" anchorCtr="0"/>
          <a:lstStyle/>
          <a:p>
            <a:pPr algn="l"/>
            <a:r>
              <a:rPr lang="en-US" altLang="zh-CN" sz="3600" dirty="0">
                <a:solidFill>
                  <a:srgbClr val="C00000"/>
                </a:solidFill>
                <a:latin typeface="方正隶书简体" panose="02000000000000000000" charset="-122"/>
                <a:ea typeface="方正隶书简体" panose="02000000000000000000" charset="-122"/>
                <a:cs typeface="方正隶书简体" panose="02000000000000000000" charset="-122"/>
              </a:rPr>
              <a:t>4.2</a:t>
            </a:r>
            <a:r>
              <a:rPr lang="zh-CN" altLang="en-US" sz="3600" dirty="0">
                <a:solidFill>
                  <a:srgbClr val="C00000"/>
                </a:solidFill>
                <a:latin typeface="方正隶书简体" panose="02000000000000000000" charset="-122"/>
                <a:ea typeface="方正隶书简体" panose="02000000000000000000" charset="-122"/>
                <a:cs typeface="方正隶书简体" panose="02000000000000000000" charset="-122"/>
              </a:rPr>
              <a:t>棱锥的投影及表面取点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4659"/>
                                        </p:tgtEl>
                                        <p:attrNameLst>
                                          <p:attrName>style.visibility</p:attrName>
                                        </p:attrNameLst>
                                      </p:cBhvr>
                                      <p:to>
                                        <p:strVal val="visible"/>
                                      </p:to>
                                    </p:set>
                                    <p:animEffect transition="in" filter="blinds(horizontal)">
                                      <p:cBhvr>
                                        <p:cTn id="7" dur="500"/>
                                        <p:tgtEl>
                                          <p:spTgt spid="15465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54660"/>
                                        </p:tgtEl>
                                        <p:attrNameLst>
                                          <p:attrName>style.visibility</p:attrName>
                                        </p:attrNameLst>
                                      </p:cBhvr>
                                      <p:to>
                                        <p:strVal val="visible"/>
                                      </p:to>
                                    </p:set>
                                    <p:animEffect transition="in" filter="strips(downRight)">
                                      <p:cBhvr>
                                        <p:cTn id="12" dur="500"/>
                                        <p:tgtEl>
                                          <p:spTgt spid="15466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nodeType="clickEffect">
                                  <p:stCondLst>
                                    <p:cond delay="0"/>
                                  </p:stCondLst>
                                  <p:childTnLst>
                                    <p:set>
                                      <p:cBhvr>
                                        <p:cTn id="16" dur="1" fill="hold">
                                          <p:stCondLst>
                                            <p:cond delay="0"/>
                                          </p:stCondLst>
                                        </p:cTn>
                                        <p:tgtEl>
                                          <p:spTgt spid="154631"/>
                                        </p:tgtEl>
                                        <p:attrNameLst>
                                          <p:attrName>style.visibility</p:attrName>
                                        </p:attrNameLst>
                                      </p:cBhvr>
                                      <p:to>
                                        <p:strVal val="visible"/>
                                      </p:to>
                                    </p:set>
                                    <p:animEffect transition="in" filter="strips(upLeft)">
                                      <p:cBhvr>
                                        <p:cTn id="17" dur="500"/>
                                        <p:tgtEl>
                                          <p:spTgt spid="1546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54646"/>
                                        </p:tgtEl>
                                        <p:attrNameLst>
                                          <p:attrName>style.visibility</p:attrName>
                                        </p:attrNameLst>
                                      </p:cBhvr>
                                      <p:to>
                                        <p:strVal val="visible"/>
                                      </p:to>
                                    </p:set>
                                    <p:animEffect transition="in" filter="wipe(up)">
                                      <p:cBhvr>
                                        <p:cTn id="22" dur="500"/>
                                        <p:tgtEl>
                                          <p:spTgt spid="1546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4641"/>
                                        </p:tgtEl>
                                        <p:attrNameLst>
                                          <p:attrName>style.visibility</p:attrName>
                                        </p:attrNameLst>
                                      </p:cBhvr>
                                      <p:to>
                                        <p:strVal val="visible"/>
                                      </p:to>
                                    </p:set>
                                    <p:animEffect transition="in" filter="wipe(left)">
                                      <p:cBhvr>
                                        <p:cTn id="27" dur="500"/>
                                        <p:tgtEl>
                                          <p:spTgt spid="154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59" grpId="0" bldLvl="0" animBg="1"/>
      <p:bldP spid="15466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1250" name="文本框 181249"/>
          <p:cNvSpPr txBox="1"/>
          <p:nvPr/>
        </p:nvSpPr>
        <p:spPr>
          <a:xfrm>
            <a:off x="1524000" y="800100"/>
            <a:ext cx="10668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81251" name="文本框 181250"/>
          <p:cNvSpPr txBox="1"/>
          <p:nvPr/>
        </p:nvSpPr>
        <p:spPr>
          <a:xfrm>
            <a:off x="5638800" y="2762250"/>
            <a:ext cx="43815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p>
        </p:txBody>
      </p:sp>
      <p:sp>
        <p:nvSpPr>
          <p:cNvPr id="181252" name="文本框 181251"/>
          <p:cNvSpPr txBox="1"/>
          <p:nvPr/>
        </p:nvSpPr>
        <p:spPr>
          <a:xfrm>
            <a:off x="1295400" y="6286500"/>
            <a:ext cx="3810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p>
        </p:txBody>
      </p:sp>
      <p:sp>
        <p:nvSpPr>
          <p:cNvPr id="181253" name="文本框 181252"/>
          <p:cNvSpPr txBox="1"/>
          <p:nvPr/>
        </p:nvSpPr>
        <p:spPr>
          <a:xfrm>
            <a:off x="1295400" y="47625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p>
        </p:txBody>
      </p:sp>
      <p:sp>
        <p:nvSpPr>
          <p:cNvPr id="181254" name="文本框 181253"/>
          <p:cNvSpPr txBox="1"/>
          <p:nvPr/>
        </p:nvSpPr>
        <p:spPr>
          <a:xfrm>
            <a:off x="1752600" y="33528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r>
              <a:rPr lang="en-US" altLang="zh-CN" sz="2400" b="1" i="1">
                <a:latin typeface="Times New Roman" panose="02020603050405020304" pitchFamily="18" charset="0"/>
                <a:sym typeface="Symbol" panose="05050102010706020507" pitchFamily="18" charset="2"/>
              </a:rPr>
              <a:t>’</a:t>
            </a:r>
          </a:p>
        </p:txBody>
      </p:sp>
      <p:sp>
        <p:nvSpPr>
          <p:cNvPr id="181255" name="文本框 181254"/>
          <p:cNvSpPr txBox="1"/>
          <p:nvPr/>
        </p:nvSpPr>
        <p:spPr>
          <a:xfrm>
            <a:off x="2895600" y="40767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p>
        </p:txBody>
      </p:sp>
      <p:sp>
        <p:nvSpPr>
          <p:cNvPr id="181256" name="文本框 181255"/>
          <p:cNvSpPr txBox="1"/>
          <p:nvPr/>
        </p:nvSpPr>
        <p:spPr>
          <a:xfrm>
            <a:off x="3810000" y="800100"/>
            <a:ext cx="10668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81257" name="文本框 181256"/>
          <p:cNvSpPr txBox="1"/>
          <p:nvPr/>
        </p:nvSpPr>
        <p:spPr>
          <a:xfrm>
            <a:off x="0" y="40005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p>
        </p:txBody>
      </p:sp>
      <p:sp>
        <p:nvSpPr>
          <p:cNvPr id="181258" name="文本框 181257"/>
          <p:cNvSpPr txBox="1"/>
          <p:nvPr/>
        </p:nvSpPr>
        <p:spPr>
          <a:xfrm>
            <a:off x="8401050" y="2628900"/>
            <a:ext cx="43815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p>
        </p:txBody>
      </p:sp>
      <p:sp>
        <p:nvSpPr>
          <p:cNvPr id="181259" name="文本框 181258"/>
          <p:cNvSpPr txBox="1"/>
          <p:nvPr/>
        </p:nvSpPr>
        <p:spPr>
          <a:xfrm>
            <a:off x="7810500" y="3543300"/>
            <a:ext cx="4572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p>
        </p:txBody>
      </p:sp>
      <p:sp>
        <p:nvSpPr>
          <p:cNvPr id="181260" name="文本框 181259"/>
          <p:cNvSpPr txBox="1"/>
          <p:nvPr/>
        </p:nvSpPr>
        <p:spPr>
          <a:xfrm>
            <a:off x="7372350" y="304800"/>
            <a:ext cx="6858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p>
        </p:txBody>
      </p:sp>
      <p:grpSp>
        <p:nvGrpSpPr>
          <p:cNvPr id="181261" name="组合 181260"/>
          <p:cNvGrpSpPr/>
          <p:nvPr/>
        </p:nvGrpSpPr>
        <p:grpSpPr>
          <a:xfrm>
            <a:off x="3257550" y="3352800"/>
            <a:ext cx="2914650" cy="914400"/>
            <a:chOff x="2052" y="2112"/>
            <a:chExt cx="1836" cy="576"/>
          </a:xfrm>
        </p:grpSpPr>
        <p:sp>
          <p:nvSpPr>
            <p:cNvPr id="181262" name="文本框 181261"/>
            <p:cNvSpPr txBox="1"/>
            <p:nvPr/>
          </p:nvSpPr>
          <p:spPr>
            <a:xfrm>
              <a:off x="2052" y="2400"/>
              <a:ext cx="612"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r>
                <a:rPr lang="en-US" altLang="zh-CN" sz="2400" b="1" i="1">
                  <a:latin typeface="Times New Roman" panose="02020603050405020304" pitchFamily="18" charset="0"/>
                  <a:sym typeface="Symbol" panose="05050102010706020507" pitchFamily="18" charset="2"/>
                </a:rPr>
                <a:t>”(c”)</a:t>
              </a:r>
              <a:endParaRPr lang="en-US" altLang="zh-CN" sz="2400" b="1" i="1">
                <a:latin typeface="Times New Roman" panose="02020603050405020304" pitchFamily="18" charset="0"/>
              </a:endParaRPr>
            </a:p>
          </p:txBody>
        </p:sp>
        <p:sp>
          <p:nvSpPr>
            <p:cNvPr id="181263" name="文本框 181262"/>
            <p:cNvSpPr txBox="1"/>
            <p:nvPr/>
          </p:nvSpPr>
          <p:spPr>
            <a:xfrm>
              <a:off x="3456" y="2112"/>
              <a:ext cx="432"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grpSp>
      <p:sp>
        <p:nvSpPr>
          <p:cNvPr id="181264" name="任意多边形 181263"/>
          <p:cNvSpPr/>
          <p:nvPr/>
        </p:nvSpPr>
        <p:spPr>
          <a:xfrm>
            <a:off x="427038" y="1274763"/>
            <a:ext cx="1266825" cy="2554287"/>
          </a:xfrm>
          <a:custGeom>
            <a:avLst/>
            <a:gdLst/>
            <a:ahLst/>
            <a:cxnLst/>
            <a:rect l="0" t="0" r="0" b="0"/>
            <a:pathLst>
              <a:path w="4793" h="9651">
                <a:moveTo>
                  <a:pt x="0" y="9651"/>
                </a:moveTo>
                <a:lnTo>
                  <a:pt x="4792" y="0"/>
                </a:lnTo>
                <a:lnTo>
                  <a:pt x="4793"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65" name="任意多边形 181264"/>
          <p:cNvSpPr/>
          <p:nvPr/>
        </p:nvSpPr>
        <p:spPr>
          <a:xfrm>
            <a:off x="1709738" y="1274763"/>
            <a:ext cx="1266825" cy="2554287"/>
          </a:xfrm>
          <a:custGeom>
            <a:avLst/>
            <a:gdLst/>
            <a:ahLst/>
            <a:cxnLst/>
            <a:rect l="0" t="0" r="0" b="0"/>
            <a:pathLst>
              <a:path w="4790" h="9651">
                <a:moveTo>
                  <a:pt x="4790" y="9651"/>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66" name="任意多边形 181265"/>
          <p:cNvSpPr/>
          <p:nvPr/>
        </p:nvSpPr>
        <p:spPr>
          <a:xfrm>
            <a:off x="1709738" y="4935538"/>
            <a:ext cx="2341562" cy="1587"/>
          </a:xfrm>
          <a:custGeom>
            <a:avLst/>
            <a:gdLst/>
            <a:ahLst/>
            <a:cxnLst/>
            <a:rect l="0" t="0" r="0" b="0"/>
            <a:pathLst>
              <a:path w="8850">
                <a:moveTo>
                  <a:pt x="0" y="0"/>
                </a:moveTo>
                <a:lnTo>
                  <a:pt x="8849" y="0"/>
                </a:lnTo>
                <a:lnTo>
                  <a:pt x="8850" y="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81267" name="任意多边形 181266"/>
          <p:cNvSpPr/>
          <p:nvPr/>
        </p:nvSpPr>
        <p:spPr>
          <a:xfrm>
            <a:off x="4064000" y="1274763"/>
            <a:ext cx="1588" cy="3673475"/>
          </a:xfrm>
          <a:custGeom>
            <a:avLst/>
            <a:gdLst/>
            <a:ahLst/>
            <a:cxnLst/>
            <a:rect l="0" t="0" r="0" b="0"/>
            <a:pathLst>
              <a:path w="1" h="13883">
                <a:moveTo>
                  <a:pt x="0" y="0"/>
                </a:moveTo>
                <a:lnTo>
                  <a:pt x="0" y="13883"/>
                </a:lnTo>
                <a:lnTo>
                  <a:pt x="1" y="13883"/>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81268" name="任意多边形 181267"/>
          <p:cNvSpPr/>
          <p:nvPr/>
        </p:nvSpPr>
        <p:spPr>
          <a:xfrm>
            <a:off x="3317875" y="3829050"/>
            <a:ext cx="2209800" cy="1588"/>
          </a:xfrm>
          <a:custGeom>
            <a:avLst/>
            <a:gdLst/>
            <a:ahLst/>
            <a:cxnLst/>
            <a:rect l="0" t="0" r="0" b="0"/>
            <a:pathLst>
              <a:path w="8348">
                <a:moveTo>
                  <a:pt x="8348" y="0"/>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nvGrpSpPr>
          <p:cNvPr id="181269" name="组合 181268"/>
          <p:cNvGrpSpPr/>
          <p:nvPr/>
        </p:nvGrpSpPr>
        <p:grpSpPr>
          <a:xfrm>
            <a:off x="1701800" y="4203700"/>
            <a:ext cx="3825875" cy="2211388"/>
            <a:chOff x="1072" y="2528"/>
            <a:chExt cx="2410" cy="1393"/>
          </a:xfrm>
        </p:grpSpPr>
        <p:sp>
          <p:nvSpPr>
            <p:cNvPr id="181270" name="任意多边形 181269"/>
            <p:cNvSpPr/>
            <p:nvPr/>
          </p:nvSpPr>
          <p:spPr>
            <a:xfrm>
              <a:off x="1072" y="3920"/>
              <a:ext cx="2410" cy="1"/>
            </a:xfrm>
            <a:custGeom>
              <a:avLst/>
              <a:gdLst/>
              <a:ahLst/>
              <a:cxnLst/>
              <a:rect l="0" t="0" r="0" b="0"/>
              <a:pathLst>
                <a:path w="14460">
                  <a:moveTo>
                    <a:pt x="0" y="0"/>
                  </a:moveTo>
                  <a:lnTo>
                    <a:pt x="14459" y="0"/>
                  </a:lnTo>
                  <a:lnTo>
                    <a:pt x="14460"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81271" name="任意多边形 181270"/>
            <p:cNvSpPr/>
            <p:nvPr/>
          </p:nvSpPr>
          <p:spPr>
            <a:xfrm>
              <a:off x="1875" y="2528"/>
              <a:ext cx="216" cy="1"/>
            </a:xfrm>
            <a:custGeom>
              <a:avLst/>
              <a:gdLst/>
              <a:ahLst/>
              <a:cxnLst/>
              <a:rect l="0" t="0" r="0" b="0"/>
              <a:pathLst>
                <a:path w="1293">
                  <a:moveTo>
                    <a:pt x="0" y="0"/>
                  </a:moveTo>
                  <a:lnTo>
                    <a:pt x="1292" y="0"/>
                  </a:lnTo>
                  <a:lnTo>
                    <a:pt x="1293" y="0"/>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grpSp>
        <p:nvGrpSpPr>
          <p:cNvPr id="181272" name="组合 181271"/>
          <p:cNvGrpSpPr/>
          <p:nvPr/>
        </p:nvGrpSpPr>
        <p:grpSpPr>
          <a:xfrm>
            <a:off x="3317875" y="3829050"/>
            <a:ext cx="2211388" cy="2584450"/>
            <a:chOff x="2090" y="2292"/>
            <a:chExt cx="1393" cy="1628"/>
          </a:xfrm>
        </p:grpSpPr>
        <p:sp>
          <p:nvSpPr>
            <p:cNvPr id="181273" name="任意多边形 181272"/>
            <p:cNvSpPr/>
            <p:nvPr/>
          </p:nvSpPr>
          <p:spPr>
            <a:xfrm>
              <a:off x="3482" y="2292"/>
              <a:ext cx="1" cy="1628"/>
            </a:xfrm>
            <a:custGeom>
              <a:avLst/>
              <a:gdLst/>
              <a:ahLst/>
              <a:cxnLst/>
              <a:rect l="0" t="0" r="0" b="0"/>
              <a:pathLst>
                <a:path w="1" h="9766">
                  <a:moveTo>
                    <a:pt x="0" y="0"/>
                  </a:moveTo>
                  <a:lnTo>
                    <a:pt x="0" y="9766"/>
                  </a:lnTo>
                  <a:lnTo>
                    <a:pt x="1" y="9766"/>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81274" name="任意多边形 181273"/>
            <p:cNvSpPr/>
            <p:nvPr/>
          </p:nvSpPr>
          <p:spPr>
            <a:xfrm>
              <a:off x="2090" y="2292"/>
              <a:ext cx="1" cy="236"/>
            </a:xfrm>
            <a:custGeom>
              <a:avLst/>
              <a:gdLst/>
              <a:ahLst/>
              <a:cxnLst/>
              <a:rect l="0" t="0" r="0" b="0"/>
              <a:pathLst>
                <a:path w="1" h="1414">
                  <a:moveTo>
                    <a:pt x="0" y="0"/>
                  </a:moveTo>
                  <a:lnTo>
                    <a:pt x="0" y="1414"/>
                  </a:lnTo>
                  <a:lnTo>
                    <a:pt x="1" y="1414"/>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sp>
        <p:nvSpPr>
          <p:cNvPr id="181275" name="任意多边形 181274"/>
          <p:cNvSpPr/>
          <p:nvPr/>
        </p:nvSpPr>
        <p:spPr>
          <a:xfrm>
            <a:off x="3317875" y="4203700"/>
            <a:ext cx="2209800" cy="2209800"/>
          </a:xfrm>
          <a:custGeom>
            <a:avLst/>
            <a:gdLst/>
            <a:ahLst/>
            <a:cxnLst/>
            <a:rect l="0" t="0" r="0" b="0"/>
            <a:pathLst>
              <a:path w="8349" h="8352">
                <a:moveTo>
                  <a:pt x="0" y="0"/>
                </a:moveTo>
                <a:lnTo>
                  <a:pt x="8348" y="8352"/>
                </a:lnTo>
                <a:lnTo>
                  <a:pt x="8349" y="8352"/>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81276" name="任意多边形 181275"/>
          <p:cNvSpPr/>
          <p:nvPr/>
        </p:nvSpPr>
        <p:spPr>
          <a:xfrm>
            <a:off x="1700213" y="1281113"/>
            <a:ext cx="2357437" cy="1587"/>
          </a:xfrm>
          <a:custGeom>
            <a:avLst/>
            <a:gdLst/>
            <a:ahLst/>
            <a:cxnLst/>
            <a:rect l="0" t="0" r="0" b="0"/>
            <a:pathLst>
              <a:path w="1485" h="1">
                <a:moveTo>
                  <a:pt x="0" y="0"/>
                </a:moveTo>
                <a:lnTo>
                  <a:pt x="1485" y="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81277" name="任意多边形 181276"/>
          <p:cNvSpPr/>
          <p:nvPr/>
        </p:nvSpPr>
        <p:spPr>
          <a:xfrm>
            <a:off x="427038" y="4203700"/>
            <a:ext cx="1274762" cy="2209800"/>
          </a:xfrm>
          <a:custGeom>
            <a:avLst/>
            <a:gdLst/>
            <a:ahLst/>
            <a:cxnLst/>
            <a:rect l="0" t="0" r="0" b="0"/>
            <a:pathLst>
              <a:path w="4820" h="8352">
                <a:moveTo>
                  <a:pt x="4820" y="8352"/>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78" name="任意多边形 181277"/>
          <p:cNvSpPr/>
          <p:nvPr/>
        </p:nvSpPr>
        <p:spPr>
          <a:xfrm>
            <a:off x="1701800" y="4203700"/>
            <a:ext cx="1274763" cy="2209800"/>
          </a:xfrm>
          <a:custGeom>
            <a:avLst/>
            <a:gdLst/>
            <a:ahLst/>
            <a:cxnLst/>
            <a:rect l="0" t="0" r="0" b="0"/>
            <a:pathLst>
              <a:path w="4819" h="8352">
                <a:moveTo>
                  <a:pt x="4819" y="0"/>
                </a:moveTo>
                <a:lnTo>
                  <a:pt x="0" y="8352"/>
                </a:lnTo>
                <a:lnTo>
                  <a:pt x="1" y="8352"/>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79" name="任意多边形 181278"/>
          <p:cNvSpPr/>
          <p:nvPr/>
        </p:nvSpPr>
        <p:spPr>
          <a:xfrm>
            <a:off x="427038" y="4203700"/>
            <a:ext cx="2549525" cy="1588"/>
          </a:xfrm>
          <a:custGeom>
            <a:avLst/>
            <a:gdLst/>
            <a:ahLst/>
            <a:cxnLst/>
            <a:rect l="0" t="0" r="0" b="0"/>
            <a:pathLst>
              <a:path w="9641">
                <a:moveTo>
                  <a:pt x="0" y="0"/>
                </a:moveTo>
                <a:lnTo>
                  <a:pt x="9639" y="0"/>
                </a:lnTo>
                <a:lnTo>
                  <a:pt x="964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80" name="任意多边形 181279"/>
          <p:cNvSpPr/>
          <p:nvPr/>
        </p:nvSpPr>
        <p:spPr>
          <a:xfrm>
            <a:off x="1709738" y="4203700"/>
            <a:ext cx="1266825" cy="731838"/>
          </a:xfrm>
          <a:custGeom>
            <a:avLst/>
            <a:gdLst/>
            <a:ahLst/>
            <a:cxnLst/>
            <a:rect l="0" t="0" r="0" b="0"/>
            <a:pathLst>
              <a:path w="4790" h="2767">
                <a:moveTo>
                  <a:pt x="4790" y="0"/>
                </a:moveTo>
                <a:lnTo>
                  <a:pt x="0" y="2767"/>
                </a:lnTo>
                <a:lnTo>
                  <a:pt x="1" y="2767"/>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81" name="任意多边形 181280"/>
          <p:cNvSpPr/>
          <p:nvPr/>
        </p:nvSpPr>
        <p:spPr>
          <a:xfrm>
            <a:off x="4064000" y="1274763"/>
            <a:ext cx="1463675" cy="2554287"/>
          </a:xfrm>
          <a:custGeom>
            <a:avLst/>
            <a:gdLst/>
            <a:ahLst/>
            <a:cxnLst/>
            <a:rect l="0" t="0" r="0" b="0"/>
            <a:pathLst>
              <a:path w="5532" h="9651">
                <a:moveTo>
                  <a:pt x="5532" y="9651"/>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82" name="任意多边形 181281"/>
          <p:cNvSpPr/>
          <p:nvPr/>
        </p:nvSpPr>
        <p:spPr>
          <a:xfrm>
            <a:off x="3317875" y="1274763"/>
            <a:ext cx="733425" cy="2554287"/>
          </a:xfrm>
          <a:custGeom>
            <a:avLst/>
            <a:gdLst/>
            <a:ahLst/>
            <a:cxnLst/>
            <a:rect l="0" t="0" r="0" b="0"/>
            <a:pathLst>
              <a:path w="2768" h="9651">
                <a:moveTo>
                  <a:pt x="0" y="9651"/>
                </a:moveTo>
                <a:lnTo>
                  <a:pt x="2767" y="0"/>
                </a:lnTo>
                <a:lnTo>
                  <a:pt x="2768"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nvGrpSpPr>
          <p:cNvPr id="181283" name="组合 181282"/>
          <p:cNvGrpSpPr/>
          <p:nvPr/>
        </p:nvGrpSpPr>
        <p:grpSpPr>
          <a:xfrm>
            <a:off x="427038" y="3829050"/>
            <a:ext cx="2549525" cy="1588"/>
            <a:chOff x="269" y="2292"/>
            <a:chExt cx="1606" cy="1"/>
          </a:xfrm>
        </p:grpSpPr>
        <p:sp>
          <p:nvSpPr>
            <p:cNvPr id="181284" name="任意多边形 181283"/>
            <p:cNvSpPr/>
            <p:nvPr/>
          </p:nvSpPr>
          <p:spPr>
            <a:xfrm>
              <a:off x="269" y="2292"/>
              <a:ext cx="803" cy="1"/>
            </a:xfrm>
            <a:custGeom>
              <a:avLst/>
              <a:gdLst/>
              <a:ahLst/>
              <a:cxnLst/>
              <a:rect l="0" t="0" r="0" b="0"/>
              <a:pathLst>
                <a:path w="4820">
                  <a:moveTo>
                    <a:pt x="4820" y="0"/>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285" name="任意多边形 181284"/>
            <p:cNvSpPr/>
            <p:nvPr/>
          </p:nvSpPr>
          <p:spPr>
            <a:xfrm>
              <a:off x="1072" y="2292"/>
              <a:ext cx="803" cy="1"/>
            </a:xfrm>
            <a:custGeom>
              <a:avLst/>
              <a:gdLst/>
              <a:ahLst/>
              <a:cxnLst/>
              <a:rect l="0" t="0" r="0" b="0"/>
              <a:pathLst>
                <a:path w="4819">
                  <a:moveTo>
                    <a:pt x="4819" y="0"/>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grpSp>
        <p:nvGrpSpPr>
          <p:cNvPr id="181286" name="组合 181285"/>
          <p:cNvGrpSpPr/>
          <p:nvPr/>
        </p:nvGrpSpPr>
        <p:grpSpPr>
          <a:xfrm>
            <a:off x="76200" y="3371850"/>
            <a:ext cx="3448050" cy="857250"/>
            <a:chOff x="48" y="2124"/>
            <a:chExt cx="2172" cy="540"/>
          </a:xfrm>
        </p:grpSpPr>
        <p:sp>
          <p:nvSpPr>
            <p:cNvPr id="181287" name="文本框 181286"/>
            <p:cNvSpPr txBox="1"/>
            <p:nvPr/>
          </p:nvSpPr>
          <p:spPr>
            <a:xfrm>
              <a:off x="1836" y="2124"/>
              <a:ext cx="384"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81288" name="文本框 181287"/>
            <p:cNvSpPr txBox="1"/>
            <p:nvPr/>
          </p:nvSpPr>
          <p:spPr>
            <a:xfrm>
              <a:off x="48" y="2136"/>
              <a:ext cx="384"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grpSp>
          <p:nvGrpSpPr>
            <p:cNvPr id="181289" name="组合 181288"/>
            <p:cNvGrpSpPr/>
            <p:nvPr/>
          </p:nvGrpSpPr>
          <p:grpSpPr>
            <a:xfrm>
              <a:off x="264" y="2376"/>
              <a:ext cx="1584" cy="288"/>
              <a:chOff x="288" y="2256"/>
              <a:chExt cx="1584" cy="288"/>
            </a:xfrm>
          </p:grpSpPr>
          <p:sp>
            <p:nvSpPr>
              <p:cNvPr id="181290" name="直接连接符 181289"/>
              <p:cNvSpPr/>
              <p:nvPr/>
            </p:nvSpPr>
            <p:spPr>
              <a:xfrm>
                <a:off x="288" y="2304"/>
                <a:ext cx="0" cy="24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1291" name="直接连接符 181290"/>
              <p:cNvSpPr/>
              <p:nvPr/>
            </p:nvSpPr>
            <p:spPr>
              <a:xfrm>
                <a:off x="1872" y="2256"/>
                <a:ext cx="0" cy="288"/>
              </a:xfrm>
              <a:prstGeom prst="line">
                <a:avLst/>
              </a:prstGeom>
              <a:ln w="19050" cap="flat" cmpd="sng">
                <a:solidFill>
                  <a:schemeClr val="tx1"/>
                </a:solidFill>
                <a:prstDash val="solid"/>
                <a:headEnd type="none" w="med" len="med"/>
                <a:tailEnd type="none" w="med" len="med"/>
              </a:ln>
            </p:spPr>
            <p:txBody>
              <a:bodyPr/>
              <a:lstStyle/>
              <a:p>
                <a:endParaRPr lang="zh-CN" altLang="en-US"/>
              </a:p>
            </p:txBody>
          </p:sp>
        </p:grpSp>
      </p:grpSp>
      <p:sp>
        <p:nvSpPr>
          <p:cNvPr id="181292" name="椭圆 181291"/>
          <p:cNvSpPr/>
          <p:nvPr/>
        </p:nvSpPr>
        <p:spPr>
          <a:xfrm>
            <a:off x="4008438" y="1208088"/>
            <a:ext cx="133350" cy="133350"/>
          </a:xfrm>
          <a:prstGeom prst="ellipse">
            <a:avLst/>
          </a:prstGeom>
          <a:solidFill>
            <a:schemeClr val="tx1"/>
          </a:solidFill>
          <a:ln w="28575" cap="flat" cmpd="sng">
            <a:solidFill>
              <a:srgbClr val="FF0000"/>
            </a:solidFill>
            <a:prstDash val="solid"/>
            <a:headEnd type="none" w="med" len="med"/>
            <a:tailEnd type="none" w="med" len="med"/>
          </a:ln>
        </p:spPr>
        <p:txBody>
          <a:bodyPr/>
          <a:lstStyle/>
          <a:p>
            <a:endParaRPr lang="zh-CN" altLang="en-US"/>
          </a:p>
        </p:txBody>
      </p:sp>
      <p:sp>
        <p:nvSpPr>
          <p:cNvPr id="181293" name="直接连接符 181292"/>
          <p:cNvSpPr/>
          <p:nvPr/>
        </p:nvSpPr>
        <p:spPr>
          <a:xfrm flipV="1">
            <a:off x="1695450" y="1295400"/>
            <a:ext cx="0" cy="3619500"/>
          </a:xfrm>
          <a:prstGeom prst="line">
            <a:avLst/>
          </a:prstGeom>
          <a:ln w="19050" cap="flat" cmpd="sng">
            <a:solidFill>
              <a:srgbClr val="FF0000"/>
            </a:solidFill>
            <a:prstDash val="solid"/>
            <a:headEnd type="none" w="med" len="med"/>
            <a:tailEnd type="none" w="med" len="med"/>
          </a:ln>
        </p:spPr>
        <p:txBody>
          <a:bodyPr/>
          <a:lstStyle/>
          <a:p>
            <a:endParaRPr lang="zh-CN" altLang="en-US"/>
          </a:p>
        </p:txBody>
      </p:sp>
      <p:grpSp>
        <p:nvGrpSpPr>
          <p:cNvPr id="181294" name="组合 181293"/>
          <p:cNvGrpSpPr>
            <a:grpSpLocks noChangeAspect="1"/>
          </p:cNvGrpSpPr>
          <p:nvPr/>
        </p:nvGrpSpPr>
        <p:grpSpPr>
          <a:xfrm>
            <a:off x="5989638" y="704850"/>
            <a:ext cx="2422525" cy="2894013"/>
            <a:chOff x="3881" y="1560"/>
            <a:chExt cx="1386" cy="1656"/>
          </a:xfrm>
        </p:grpSpPr>
        <p:grpSp>
          <p:nvGrpSpPr>
            <p:cNvPr id="181295" name="组合 181294"/>
            <p:cNvGrpSpPr>
              <a:grpSpLocks noChangeAspect="1"/>
            </p:cNvGrpSpPr>
            <p:nvPr/>
          </p:nvGrpSpPr>
          <p:grpSpPr>
            <a:xfrm>
              <a:off x="3881" y="1560"/>
              <a:ext cx="1386" cy="1656"/>
              <a:chOff x="540" y="1530"/>
              <a:chExt cx="1386" cy="1656"/>
            </a:xfrm>
          </p:grpSpPr>
          <p:sp>
            <p:nvSpPr>
              <p:cNvPr id="181296" name="任意多边形 181295"/>
              <p:cNvSpPr>
                <a:spLocks noChangeAspect="1"/>
              </p:cNvSpPr>
              <p:nvPr/>
            </p:nvSpPr>
            <p:spPr>
              <a:xfrm>
                <a:off x="1374" y="1536"/>
                <a:ext cx="552" cy="1650"/>
              </a:xfrm>
              <a:custGeom>
                <a:avLst/>
                <a:gdLst/>
                <a:ahLst/>
                <a:cxnLst/>
                <a:rect l="0" t="0" r="0" b="0"/>
                <a:pathLst>
                  <a:path w="552" h="1650">
                    <a:moveTo>
                      <a:pt x="282" y="1650"/>
                    </a:moveTo>
                    <a:lnTo>
                      <a:pt x="0" y="0"/>
                    </a:lnTo>
                    <a:lnTo>
                      <a:pt x="552" y="1242"/>
                    </a:lnTo>
                    <a:lnTo>
                      <a:pt x="282" y="1650"/>
                    </a:lnTo>
                    <a:close/>
                  </a:path>
                </a:pathLst>
              </a:custGeom>
              <a:gradFill rotWithShape="1">
                <a:gsLst>
                  <a:gs pos="0">
                    <a:srgbClr val="009999">
                      <a:alpha val="100000"/>
                    </a:srgbClr>
                  </a:gs>
                  <a:gs pos="100000">
                    <a:schemeClr val="bg1">
                      <a:alpha val="100000"/>
                    </a:schemeClr>
                  </a:gs>
                </a:gsLst>
                <a:lin ang="2700000" scaled="1"/>
                <a:tileRect/>
              </a:grad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181297" name="任意多边形 181296"/>
              <p:cNvSpPr>
                <a:spLocks noChangeAspect="1"/>
              </p:cNvSpPr>
              <p:nvPr/>
            </p:nvSpPr>
            <p:spPr>
              <a:xfrm>
                <a:off x="540" y="1530"/>
                <a:ext cx="1116" cy="1650"/>
              </a:xfrm>
              <a:custGeom>
                <a:avLst/>
                <a:gdLst/>
                <a:ahLst/>
                <a:cxnLst/>
                <a:rect l="0" t="0" r="0" b="0"/>
                <a:pathLst>
                  <a:path w="1116" h="1650">
                    <a:moveTo>
                      <a:pt x="0" y="1224"/>
                    </a:moveTo>
                    <a:lnTo>
                      <a:pt x="1116" y="1650"/>
                    </a:lnTo>
                    <a:lnTo>
                      <a:pt x="834" y="0"/>
                    </a:lnTo>
                    <a:lnTo>
                      <a:pt x="0" y="1224"/>
                    </a:lnTo>
                    <a:close/>
                  </a:path>
                </a:pathLst>
              </a:custGeom>
              <a:gradFill rotWithShape="1">
                <a:gsLst>
                  <a:gs pos="0">
                    <a:srgbClr val="009999">
                      <a:alpha val="100000"/>
                    </a:srgbClr>
                  </a:gs>
                  <a:gs pos="100000">
                    <a:schemeClr val="bg1">
                      <a:alpha val="100000"/>
                    </a:schemeClr>
                  </a:gs>
                </a:gsLst>
                <a:lin ang="2700000" scaled="1"/>
                <a:tileRect/>
              </a:grad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181298" name="直接连接符 181297"/>
            <p:cNvSpPr>
              <a:spLocks noChangeAspect="1"/>
            </p:cNvSpPr>
            <p:nvPr/>
          </p:nvSpPr>
          <p:spPr>
            <a:xfrm>
              <a:off x="3881" y="2790"/>
              <a:ext cx="1380" cy="0"/>
            </a:xfrm>
            <a:prstGeom prst="line">
              <a:avLst/>
            </a:prstGeom>
            <a:ln w="19050" cap="flat" cmpd="sng">
              <a:solidFill>
                <a:schemeClr val="tx1"/>
              </a:solidFill>
              <a:prstDash val="dash"/>
              <a:headEnd type="none" w="med" len="med"/>
              <a:tailEnd type="none" w="med" len="med"/>
            </a:ln>
          </p:spPr>
          <p:txBody>
            <a:bodyPr/>
            <a:lstStyle/>
            <a:p>
              <a:endParaRPr lang="zh-CN" altLang="en-US"/>
            </a:p>
          </p:txBody>
        </p:sp>
      </p:grpSp>
      <p:sp>
        <p:nvSpPr>
          <p:cNvPr id="181299" name="任意多边形 181298"/>
          <p:cNvSpPr/>
          <p:nvPr/>
        </p:nvSpPr>
        <p:spPr>
          <a:xfrm>
            <a:off x="1701800" y="1274763"/>
            <a:ext cx="1588" cy="2554287"/>
          </a:xfrm>
          <a:custGeom>
            <a:avLst/>
            <a:gdLst/>
            <a:ahLst/>
            <a:cxnLst/>
            <a:rect l="0" t="0" r="0" b="0"/>
            <a:pathLst>
              <a:path w="1" h="9651">
                <a:moveTo>
                  <a:pt x="0" y="9651"/>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300" name="任意多边形 181299"/>
          <p:cNvSpPr/>
          <p:nvPr/>
        </p:nvSpPr>
        <p:spPr>
          <a:xfrm>
            <a:off x="1701800" y="4948238"/>
            <a:ext cx="1588" cy="1465262"/>
          </a:xfrm>
          <a:custGeom>
            <a:avLst/>
            <a:gdLst/>
            <a:ahLst/>
            <a:cxnLst/>
            <a:rect l="0" t="0" r="0" b="0"/>
            <a:pathLst>
              <a:path w="1" h="5534">
                <a:moveTo>
                  <a:pt x="0" y="5534"/>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301" name="任意多边形 181300"/>
          <p:cNvSpPr/>
          <p:nvPr/>
        </p:nvSpPr>
        <p:spPr>
          <a:xfrm>
            <a:off x="427038" y="4203700"/>
            <a:ext cx="1266825" cy="731838"/>
          </a:xfrm>
          <a:custGeom>
            <a:avLst/>
            <a:gdLst/>
            <a:ahLst/>
            <a:cxnLst/>
            <a:rect l="0" t="0" r="0" b="0"/>
            <a:pathLst>
              <a:path w="4793" h="2767">
                <a:moveTo>
                  <a:pt x="0" y="0"/>
                </a:moveTo>
                <a:lnTo>
                  <a:pt x="4792" y="2767"/>
                </a:lnTo>
                <a:lnTo>
                  <a:pt x="4793" y="2767"/>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81302" name="椭圆 181301"/>
          <p:cNvSpPr/>
          <p:nvPr/>
        </p:nvSpPr>
        <p:spPr>
          <a:xfrm>
            <a:off x="1638300" y="1219200"/>
            <a:ext cx="133350" cy="133350"/>
          </a:xfrm>
          <a:prstGeom prst="ellipse">
            <a:avLst/>
          </a:prstGeom>
          <a:solidFill>
            <a:schemeClr val="tx1"/>
          </a:solidFill>
          <a:ln w="28575" cap="flat" cmpd="sng">
            <a:solidFill>
              <a:srgbClr val="FF0000"/>
            </a:solidFill>
            <a:prstDash val="solid"/>
            <a:headEnd type="none" w="med" len="med"/>
            <a:tailEnd type="none" w="med" len="med"/>
          </a:ln>
        </p:spPr>
        <p:txBody>
          <a:bodyPr/>
          <a:lstStyle/>
          <a:p>
            <a:endParaRPr lang="zh-CN" altLang="en-US"/>
          </a:p>
        </p:txBody>
      </p:sp>
      <p:sp>
        <p:nvSpPr>
          <p:cNvPr id="181303" name="椭圆 181302"/>
          <p:cNvSpPr/>
          <p:nvPr/>
        </p:nvSpPr>
        <p:spPr>
          <a:xfrm>
            <a:off x="1635125" y="4873625"/>
            <a:ext cx="133350" cy="133350"/>
          </a:xfrm>
          <a:prstGeom prst="ellipse">
            <a:avLst/>
          </a:prstGeom>
          <a:solidFill>
            <a:schemeClr val="tx1"/>
          </a:solidFill>
          <a:ln w="28575" cap="flat" cmpd="sng">
            <a:solidFill>
              <a:srgbClr val="FF0000"/>
            </a:solidFill>
            <a:prstDash val="solid"/>
            <a:headEnd type="none" w="med" len="med"/>
            <a:tailEnd type="none" w="med" len="med"/>
          </a:ln>
        </p:spPr>
        <p:txBody>
          <a:bodyPr/>
          <a:lstStyle/>
          <a:p>
            <a:endParaRPr lang="zh-CN" altLang="en-US"/>
          </a:p>
        </p:txBody>
      </p:sp>
      <p:sp>
        <p:nvSpPr>
          <p:cNvPr id="181305" name="文本框 181304"/>
          <p:cNvSpPr txBox="1"/>
          <p:nvPr/>
        </p:nvSpPr>
        <p:spPr>
          <a:xfrm>
            <a:off x="5867400" y="4178935"/>
            <a:ext cx="3048000" cy="2306955"/>
          </a:xfrm>
          <a:prstGeom prst="rect">
            <a:avLst/>
          </a:prstGeom>
          <a:noFill/>
          <a:ln w="38100">
            <a:noFill/>
          </a:ln>
        </p:spPr>
        <p:txBody>
          <a:bodyPr anchor="ctr" anchorCtr="0">
            <a:spAutoFit/>
          </a:bodyPr>
          <a:lstStyle/>
          <a:p>
            <a:r>
              <a:rPr lang="en-US" altLang="zh-CN" sz="2400" b="1" dirty="0">
                <a:solidFill>
                  <a:schemeClr val="accent2"/>
                </a:solidFill>
                <a:latin typeface="楷体_GB2312" panose="02010609030101010101" pitchFamily="49" charset="-122"/>
                <a:ea typeface="楷体_GB2312" panose="02010609030101010101" pitchFamily="49" charset="-122"/>
              </a:rPr>
              <a:t>    </a:t>
            </a:r>
            <a:r>
              <a:rPr lang="zh-CN" altLang="en-US" sz="2400" b="1" dirty="0">
                <a:solidFill>
                  <a:schemeClr val="accent2"/>
                </a:solidFill>
                <a:latin typeface="楷体_GB2312" panose="02010609030101010101" pitchFamily="49" charset="-122"/>
                <a:ea typeface="楷体_GB2312" panose="02010609030101010101" pitchFamily="49" charset="-122"/>
              </a:rPr>
              <a:t>棱锥处于图示位置时</a:t>
            </a:r>
            <a:r>
              <a:rPr lang="en-US" altLang="zh-CN" sz="2400" b="1" dirty="0">
                <a:solidFill>
                  <a:schemeClr val="accent2"/>
                </a:solidFill>
                <a:latin typeface="楷体_GB2312" panose="02010609030101010101" pitchFamily="49" charset="-122"/>
                <a:ea typeface="楷体_GB2312" panose="02010609030101010101" pitchFamily="49" charset="-122"/>
              </a:rPr>
              <a:t>,</a:t>
            </a:r>
            <a:r>
              <a:rPr lang="zh-CN" altLang="en-US" sz="2400" b="1" dirty="0">
                <a:solidFill>
                  <a:schemeClr val="accent2"/>
                </a:solidFill>
                <a:latin typeface="楷体_GB2312" panose="02010609030101010101" pitchFamily="49" charset="-122"/>
                <a:ea typeface="楷体_GB2312" panose="02010609030101010101" pitchFamily="49" charset="-122"/>
              </a:rPr>
              <a:t>其底面</a:t>
            </a:r>
            <a:r>
              <a:rPr lang="en-US" altLang="zh-CN" sz="2400" b="1" dirty="0">
                <a:solidFill>
                  <a:schemeClr val="accent2"/>
                </a:solidFill>
                <a:latin typeface="楷体_GB2312" panose="02010609030101010101" pitchFamily="49" charset="-122"/>
                <a:ea typeface="楷体_GB2312" panose="02010609030101010101" pitchFamily="49" charset="-122"/>
              </a:rPr>
              <a:t>ABC</a:t>
            </a:r>
            <a:r>
              <a:rPr lang="zh-CN" altLang="en-US" sz="2400" b="1" dirty="0">
                <a:solidFill>
                  <a:schemeClr val="accent2"/>
                </a:solidFill>
                <a:latin typeface="楷体_GB2312" panose="02010609030101010101" pitchFamily="49" charset="-122"/>
                <a:ea typeface="楷体_GB2312" panose="02010609030101010101" pitchFamily="49" charset="-122"/>
              </a:rPr>
              <a:t>是水平面，在俯视图上反映实形。侧棱面</a:t>
            </a:r>
            <a:r>
              <a:rPr lang="en-US" altLang="zh-CN" sz="2400" b="1" dirty="0">
                <a:solidFill>
                  <a:schemeClr val="accent2"/>
                </a:solidFill>
                <a:latin typeface="楷体_GB2312" panose="02010609030101010101" pitchFamily="49" charset="-122"/>
                <a:ea typeface="楷体_GB2312" panose="02010609030101010101" pitchFamily="49" charset="-122"/>
              </a:rPr>
              <a:t>SBC</a:t>
            </a:r>
            <a:r>
              <a:rPr lang="zh-CN" altLang="en-US" sz="2400" b="1" dirty="0">
                <a:solidFill>
                  <a:schemeClr val="accent2"/>
                </a:solidFill>
                <a:latin typeface="楷体_GB2312" panose="02010609030101010101" pitchFamily="49" charset="-122"/>
                <a:ea typeface="楷体_GB2312" panose="02010609030101010101" pitchFamily="49" charset="-122"/>
              </a:rPr>
              <a:t>为侧垂面，另两个侧棱面为一般位置平面。</a:t>
            </a:r>
          </a:p>
        </p:txBody>
      </p:sp>
      <p:sp>
        <p:nvSpPr>
          <p:cNvPr id="181306" name="直接连接符 181305"/>
          <p:cNvSpPr/>
          <p:nvPr/>
        </p:nvSpPr>
        <p:spPr>
          <a:xfrm flipV="1">
            <a:off x="1676400" y="3810000"/>
            <a:ext cx="0" cy="259080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181307" name="组合 181306"/>
          <p:cNvGrpSpPr/>
          <p:nvPr/>
        </p:nvGrpSpPr>
        <p:grpSpPr>
          <a:xfrm>
            <a:off x="1698625" y="3821113"/>
            <a:ext cx="3821113" cy="2579687"/>
            <a:chOff x="1070" y="2407"/>
            <a:chExt cx="2407" cy="1625"/>
          </a:xfrm>
        </p:grpSpPr>
        <p:sp>
          <p:nvSpPr>
            <p:cNvPr id="181308" name="直接连接符 181307"/>
            <p:cNvSpPr/>
            <p:nvPr/>
          </p:nvSpPr>
          <p:spPr>
            <a:xfrm>
              <a:off x="1070" y="2640"/>
              <a:ext cx="0" cy="1392"/>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81309" name="直接连接符 181308"/>
            <p:cNvSpPr/>
            <p:nvPr/>
          </p:nvSpPr>
          <p:spPr>
            <a:xfrm>
              <a:off x="2085" y="2407"/>
              <a:ext cx="1392" cy="0"/>
            </a:xfrm>
            <a:prstGeom prst="line">
              <a:avLst/>
            </a:prstGeom>
            <a:ln w="57150" cap="flat" cmpd="sng">
              <a:solidFill>
                <a:srgbClr val="FF3300"/>
              </a:solidFill>
              <a:prstDash val="solid"/>
              <a:headEnd type="none" w="med" len="med"/>
              <a:tailEnd type="none" w="med" len="med"/>
            </a:ln>
          </p:spPr>
          <p:txBody>
            <a:bodyPr/>
            <a:lstStyle/>
            <a:p>
              <a:endParaRPr lang="zh-CN" altLang="en-US"/>
            </a:p>
          </p:txBody>
        </p:sp>
      </p:grpSp>
      <p:sp>
        <p:nvSpPr>
          <p:cNvPr id="181310" name="文本框 181309"/>
          <p:cNvSpPr txBox="1"/>
          <p:nvPr/>
        </p:nvSpPr>
        <p:spPr>
          <a:xfrm>
            <a:off x="381000" y="152400"/>
            <a:ext cx="4471035" cy="583565"/>
          </a:xfrm>
          <a:prstGeom prst="rect">
            <a:avLst/>
          </a:prstGeom>
          <a:noFill/>
          <a:ln w="9525">
            <a:noFill/>
          </a:ln>
          <a:effectLst/>
        </p:spPr>
        <p:txBody>
          <a:bodyPr wrap="none" anchor="t" anchorCtr="0">
            <a:spAutoFit/>
          </a:bodyPr>
          <a:lstStyle/>
          <a:p>
            <a:pPr eaLnBrk="0" hangingPunct="0"/>
            <a:r>
              <a:rPr lang="zh-CN" altLang="en-US" sz="3200" dirty="0">
                <a:solidFill>
                  <a:schemeClr val="tx1"/>
                </a:solidFill>
                <a:latin typeface="宋体" panose="02010600030101010101" pitchFamily="2" charset="-122"/>
                <a:ea typeface="隶书" panose="02010509060101010101" pitchFamily="49" charset="-122"/>
              </a:rPr>
              <a:t>（</a:t>
            </a:r>
            <a:r>
              <a:rPr lang="en-US" altLang="zh-CN" sz="3200" dirty="0">
                <a:solidFill>
                  <a:schemeClr val="tx1"/>
                </a:solidFill>
                <a:latin typeface="宋体" panose="02010600030101010101" pitchFamily="2" charset="-122"/>
                <a:ea typeface="隶书" panose="02010509060101010101" pitchFamily="49" charset="-122"/>
              </a:rPr>
              <a:t>2</a:t>
            </a:r>
            <a:r>
              <a:rPr lang="zh-CN" altLang="en-US" sz="3200" dirty="0">
                <a:solidFill>
                  <a:schemeClr val="tx1"/>
                </a:solidFill>
                <a:latin typeface="宋体" panose="02010600030101010101" pitchFamily="2" charset="-122"/>
                <a:ea typeface="隶书" panose="02010509060101010101" pitchFamily="49" charset="-122"/>
              </a:rPr>
              <a:t>）棱锥的投影三视图</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1310"/>
                                        </p:tgtEl>
                                        <p:attrNameLst>
                                          <p:attrName>style.visibility</p:attrName>
                                        </p:attrNameLst>
                                      </p:cBhvr>
                                      <p:to>
                                        <p:strVal val="visible"/>
                                      </p:to>
                                    </p:set>
                                    <p:anim calcmode="lin" valueType="num">
                                      <p:cBhvr additive="base">
                                        <p:cTn id="7" dur="500" fill="hold"/>
                                        <p:tgtEl>
                                          <p:spTgt spid="181310"/>
                                        </p:tgtEl>
                                        <p:attrNameLst>
                                          <p:attrName>ppt_x</p:attrName>
                                        </p:attrNameLst>
                                      </p:cBhvr>
                                      <p:tavLst>
                                        <p:tav tm="0">
                                          <p:val>
                                            <p:strVal val="0-#ppt_w/2"/>
                                          </p:val>
                                        </p:tav>
                                        <p:tav tm="100000">
                                          <p:val>
                                            <p:strVal val="#ppt_x"/>
                                          </p:val>
                                        </p:tav>
                                      </p:tavLst>
                                    </p:anim>
                                    <p:anim calcmode="lin" valueType="num">
                                      <p:cBhvr additive="base">
                                        <p:cTn id="8" dur="500" fill="hold"/>
                                        <p:tgtEl>
                                          <p:spTgt spid="1813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81260"/>
                                        </p:tgtEl>
                                        <p:attrNameLst>
                                          <p:attrName>style.visibility</p:attrName>
                                        </p:attrNameLst>
                                      </p:cBhvr>
                                      <p:to>
                                        <p:strVal val="visible"/>
                                      </p:to>
                                    </p:set>
                                    <p:animEffect transition="in" filter="wipe(down)">
                                      <p:cBhvr>
                                        <p:cTn id="12" dur="500"/>
                                        <p:tgtEl>
                                          <p:spTgt spid="181260"/>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81259"/>
                                        </p:tgtEl>
                                        <p:attrNameLst>
                                          <p:attrName>style.visibility</p:attrName>
                                        </p:attrNameLst>
                                      </p:cBhvr>
                                      <p:to>
                                        <p:strVal val="visible"/>
                                      </p:to>
                                    </p:set>
                                    <p:animEffect transition="in" filter="wipe(down)">
                                      <p:cBhvr>
                                        <p:cTn id="16" dur="500"/>
                                        <p:tgtEl>
                                          <p:spTgt spid="181259"/>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81258"/>
                                        </p:tgtEl>
                                        <p:attrNameLst>
                                          <p:attrName>style.visibility</p:attrName>
                                        </p:attrNameLst>
                                      </p:cBhvr>
                                      <p:to>
                                        <p:strVal val="visible"/>
                                      </p:to>
                                    </p:set>
                                    <p:animEffect transition="in" filter="wipe(down)">
                                      <p:cBhvr>
                                        <p:cTn id="20" dur="500"/>
                                        <p:tgtEl>
                                          <p:spTgt spid="181258"/>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181251"/>
                                        </p:tgtEl>
                                        <p:attrNameLst>
                                          <p:attrName>style.visibility</p:attrName>
                                        </p:attrNameLst>
                                      </p:cBhvr>
                                      <p:to>
                                        <p:strVal val="visible"/>
                                      </p:to>
                                    </p:set>
                                    <p:animEffect transition="in" filter="wipe(down)">
                                      <p:cBhvr>
                                        <p:cTn id="24" dur="500"/>
                                        <p:tgtEl>
                                          <p:spTgt spid="18125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81279"/>
                                        </p:tgtEl>
                                        <p:attrNameLst>
                                          <p:attrName>style.visibility</p:attrName>
                                        </p:attrNameLst>
                                      </p:cBhvr>
                                      <p:to>
                                        <p:strVal val="visible"/>
                                      </p:to>
                                    </p:set>
                                    <p:animEffect transition="in" filter="wipe(left)">
                                      <p:cBhvr>
                                        <p:cTn id="29" dur="500"/>
                                        <p:tgtEl>
                                          <p:spTgt spid="181279"/>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181277"/>
                                        </p:tgtEl>
                                        <p:attrNameLst>
                                          <p:attrName>style.visibility</p:attrName>
                                        </p:attrNameLst>
                                      </p:cBhvr>
                                      <p:to>
                                        <p:strVal val="visible"/>
                                      </p:to>
                                    </p:set>
                                    <p:animEffect transition="in" filter="wipe(left)">
                                      <p:cBhvr>
                                        <p:cTn id="33" dur="500"/>
                                        <p:tgtEl>
                                          <p:spTgt spid="181277"/>
                                        </p:tgtEl>
                                      </p:cBhvr>
                                    </p:animEffect>
                                  </p:childTnLst>
                                </p:cTn>
                              </p:par>
                            </p:childTnLst>
                          </p:cTn>
                        </p:par>
                        <p:par>
                          <p:cTn id="34" fill="hold">
                            <p:stCondLst>
                              <p:cond delay="1000"/>
                            </p:stCondLst>
                            <p:childTnLst>
                              <p:par>
                                <p:cTn id="35" presetID="22" presetClass="entr" presetSubtype="4" fill="hold" nodeType="afterEffect">
                                  <p:stCondLst>
                                    <p:cond delay="0"/>
                                  </p:stCondLst>
                                  <p:childTnLst>
                                    <p:set>
                                      <p:cBhvr>
                                        <p:cTn id="36" dur="1" fill="hold">
                                          <p:stCondLst>
                                            <p:cond delay="0"/>
                                          </p:stCondLst>
                                        </p:cTn>
                                        <p:tgtEl>
                                          <p:spTgt spid="181278"/>
                                        </p:tgtEl>
                                        <p:attrNameLst>
                                          <p:attrName>style.visibility</p:attrName>
                                        </p:attrNameLst>
                                      </p:cBhvr>
                                      <p:to>
                                        <p:strVal val="visible"/>
                                      </p:to>
                                    </p:set>
                                    <p:animEffect transition="in" filter="wipe(down)">
                                      <p:cBhvr>
                                        <p:cTn id="37" dur="500"/>
                                        <p:tgtEl>
                                          <p:spTgt spid="181278"/>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81252"/>
                                        </p:tgtEl>
                                        <p:attrNameLst>
                                          <p:attrName>style.visibility</p:attrName>
                                        </p:attrNameLst>
                                      </p:cBhvr>
                                      <p:to>
                                        <p:strVal val="visible"/>
                                      </p:to>
                                    </p:set>
                                    <p:animEffect transition="in" filter="wipe(up)">
                                      <p:cBhvr>
                                        <p:cTn id="41" dur="500"/>
                                        <p:tgtEl>
                                          <p:spTgt spid="181252"/>
                                        </p:tgtEl>
                                      </p:cBhvr>
                                    </p:animEffect>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181257"/>
                                        </p:tgtEl>
                                        <p:attrNameLst>
                                          <p:attrName>style.visibility</p:attrName>
                                        </p:attrNameLst>
                                      </p:cBhvr>
                                      <p:to>
                                        <p:strVal val="visible"/>
                                      </p:to>
                                    </p:set>
                                    <p:animEffect transition="in" filter="wipe(right)">
                                      <p:cBhvr>
                                        <p:cTn id="45" dur="500"/>
                                        <p:tgtEl>
                                          <p:spTgt spid="181257"/>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181255"/>
                                        </p:tgtEl>
                                        <p:attrNameLst>
                                          <p:attrName>style.visibility</p:attrName>
                                        </p:attrNameLst>
                                      </p:cBhvr>
                                      <p:to>
                                        <p:strVal val="visible"/>
                                      </p:to>
                                    </p:set>
                                    <p:animEffect transition="in" filter="wipe(left)">
                                      <p:cBhvr>
                                        <p:cTn id="49" dur="500"/>
                                        <p:tgtEl>
                                          <p:spTgt spid="181255"/>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81305"/>
                                        </p:tgtEl>
                                        <p:attrNameLst>
                                          <p:attrName>style.visibility</p:attrName>
                                        </p:attrNameLst>
                                      </p:cBhvr>
                                      <p:to>
                                        <p:strVal val="visible"/>
                                      </p:to>
                                    </p:set>
                                    <p:animEffect transition="in" filter="barn(inVertical)">
                                      <p:cBhvr>
                                        <p:cTn id="54" dur="500"/>
                                        <p:tgtEl>
                                          <p:spTgt spid="18130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181286"/>
                                        </p:tgtEl>
                                        <p:attrNameLst>
                                          <p:attrName>style.visibility</p:attrName>
                                        </p:attrNameLst>
                                      </p:cBhvr>
                                      <p:to>
                                        <p:strVal val="visible"/>
                                      </p:to>
                                    </p:set>
                                    <p:animEffect transition="in" filter="wipe(down)">
                                      <p:cBhvr>
                                        <p:cTn id="59" dur="500"/>
                                        <p:tgtEl>
                                          <p:spTgt spid="18128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81283"/>
                                        </p:tgtEl>
                                        <p:attrNameLst>
                                          <p:attrName>style.visibility</p:attrName>
                                        </p:attrNameLst>
                                      </p:cBhvr>
                                      <p:to>
                                        <p:strVal val="visible"/>
                                      </p:to>
                                    </p:set>
                                    <p:animEffect transition="in" filter="wipe(left)">
                                      <p:cBhvr>
                                        <p:cTn id="64" dur="500"/>
                                        <p:tgtEl>
                                          <p:spTgt spid="18128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181306"/>
                                        </p:tgtEl>
                                        <p:attrNameLst>
                                          <p:attrName>style.visibility</p:attrName>
                                        </p:attrNameLst>
                                      </p:cBhvr>
                                      <p:to>
                                        <p:strVal val="visible"/>
                                      </p:to>
                                    </p:set>
                                    <p:animEffect transition="in" filter="wipe(down)">
                                      <p:cBhvr>
                                        <p:cTn id="69" dur="500"/>
                                        <p:tgtEl>
                                          <p:spTgt spid="181306"/>
                                        </p:tgtEl>
                                      </p:cBhvr>
                                    </p:animEffect>
                                  </p:childTnLst>
                                  <p:subTnLst>
                                    <p:set>
                                      <p:cBhvr override="childStyle">
                                        <p:cTn dur="1" fill="hold" display="0" masterRel="nextClick" afterEffect="1"/>
                                        <p:tgtEl>
                                          <p:spTgt spid="181306"/>
                                        </p:tgtEl>
                                        <p:attrNameLst>
                                          <p:attrName>style.visibility</p:attrName>
                                        </p:attrNameLst>
                                      </p:cBhvr>
                                      <p:to>
                                        <p:strVal val="hidden"/>
                                      </p:to>
                                    </p:set>
                                  </p:sub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181254"/>
                                        </p:tgtEl>
                                        <p:attrNameLst>
                                          <p:attrName>style.visibility</p:attrName>
                                        </p:attrNameLst>
                                      </p:cBhvr>
                                      <p:to>
                                        <p:strVal val="visible"/>
                                      </p:to>
                                    </p:set>
                                    <p:animEffect transition="in" filter="dissolve">
                                      <p:cBhvr>
                                        <p:cTn id="74" dur="500"/>
                                        <p:tgtEl>
                                          <p:spTgt spid="18125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181275"/>
                                        </p:tgtEl>
                                        <p:attrNameLst>
                                          <p:attrName>style.visibility</p:attrName>
                                        </p:attrNameLst>
                                      </p:cBhvr>
                                      <p:to>
                                        <p:strVal val="visible"/>
                                      </p:to>
                                    </p:set>
                                    <p:animEffect transition="in" filter="wipe(up)">
                                      <p:cBhvr>
                                        <p:cTn id="79" dur="500"/>
                                        <p:tgtEl>
                                          <p:spTgt spid="18127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181269"/>
                                        </p:tgtEl>
                                        <p:attrNameLst>
                                          <p:attrName>style.visibility</p:attrName>
                                        </p:attrNameLst>
                                      </p:cBhvr>
                                      <p:to>
                                        <p:strVal val="visible"/>
                                      </p:to>
                                    </p:set>
                                    <p:animEffect transition="in" filter="wipe(left)">
                                      <p:cBhvr>
                                        <p:cTn id="84" dur="500"/>
                                        <p:tgtEl>
                                          <p:spTgt spid="181269"/>
                                        </p:tgtEl>
                                      </p:cBhvr>
                                    </p:animEffect>
                                  </p:childTnLst>
                                </p:cTn>
                              </p:par>
                            </p:childTnLst>
                          </p:cTn>
                        </p:par>
                        <p:par>
                          <p:cTn id="85" fill="hold">
                            <p:stCondLst>
                              <p:cond delay="500"/>
                            </p:stCondLst>
                            <p:childTnLst>
                              <p:par>
                                <p:cTn id="86" presetID="22" presetClass="entr" presetSubtype="4" fill="hold" nodeType="afterEffect">
                                  <p:stCondLst>
                                    <p:cond delay="0"/>
                                  </p:stCondLst>
                                  <p:childTnLst>
                                    <p:set>
                                      <p:cBhvr>
                                        <p:cTn id="87" dur="1" fill="hold">
                                          <p:stCondLst>
                                            <p:cond delay="0"/>
                                          </p:stCondLst>
                                        </p:cTn>
                                        <p:tgtEl>
                                          <p:spTgt spid="181272"/>
                                        </p:tgtEl>
                                        <p:attrNameLst>
                                          <p:attrName>style.visibility</p:attrName>
                                        </p:attrNameLst>
                                      </p:cBhvr>
                                      <p:to>
                                        <p:strVal val="visible"/>
                                      </p:to>
                                    </p:set>
                                    <p:animEffect transition="in" filter="wipe(down)">
                                      <p:cBhvr>
                                        <p:cTn id="88" dur="500"/>
                                        <p:tgtEl>
                                          <p:spTgt spid="181272"/>
                                        </p:tgtEl>
                                      </p:cBhvr>
                                    </p:animEffect>
                                  </p:childTnLst>
                                </p:cTn>
                              </p:par>
                            </p:childTnLst>
                          </p:cTn>
                        </p:par>
                        <p:par>
                          <p:cTn id="89" fill="hold">
                            <p:stCondLst>
                              <p:cond delay="1000"/>
                            </p:stCondLst>
                            <p:childTnLst>
                              <p:par>
                                <p:cTn id="90" presetID="22" presetClass="entr" presetSubtype="8" fill="hold" nodeType="afterEffect">
                                  <p:stCondLst>
                                    <p:cond delay="0"/>
                                  </p:stCondLst>
                                  <p:childTnLst>
                                    <p:set>
                                      <p:cBhvr>
                                        <p:cTn id="91" dur="1" fill="hold">
                                          <p:stCondLst>
                                            <p:cond delay="0"/>
                                          </p:stCondLst>
                                        </p:cTn>
                                        <p:tgtEl>
                                          <p:spTgt spid="181268"/>
                                        </p:tgtEl>
                                        <p:attrNameLst>
                                          <p:attrName>style.visibility</p:attrName>
                                        </p:attrNameLst>
                                      </p:cBhvr>
                                      <p:to>
                                        <p:strVal val="visible"/>
                                      </p:to>
                                    </p:set>
                                    <p:animEffect transition="in" filter="wipe(left)">
                                      <p:cBhvr>
                                        <p:cTn id="92" dur="500"/>
                                        <p:tgtEl>
                                          <p:spTgt spid="181268"/>
                                        </p:tgtEl>
                                      </p:cBhvr>
                                    </p:animEffect>
                                  </p:childTnLst>
                                </p:cTn>
                              </p:par>
                            </p:childTnLst>
                          </p:cTn>
                        </p:par>
                        <p:par>
                          <p:cTn id="93" fill="hold">
                            <p:stCondLst>
                              <p:cond delay="1500"/>
                            </p:stCondLst>
                            <p:childTnLst>
                              <p:par>
                                <p:cTn id="94" presetID="22" presetClass="entr" presetSubtype="4" fill="hold" nodeType="afterEffect">
                                  <p:stCondLst>
                                    <p:cond delay="0"/>
                                  </p:stCondLst>
                                  <p:childTnLst>
                                    <p:set>
                                      <p:cBhvr>
                                        <p:cTn id="95" dur="1" fill="hold">
                                          <p:stCondLst>
                                            <p:cond delay="0"/>
                                          </p:stCondLst>
                                        </p:cTn>
                                        <p:tgtEl>
                                          <p:spTgt spid="181261"/>
                                        </p:tgtEl>
                                        <p:attrNameLst>
                                          <p:attrName>style.visibility</p:attrName>
                                        </p:attrNameLst>
                                      </p:cBhvr>
                                      <p:to>
                                        <p:strVal val="visible"/>
                                      </p:to>
                                    </p:set>
                                    <p:animEffect transition="in" filter="wipe(down)">
                                      <p:cBhvr>
                                        <p:cTn id="96" dur="500"/>
                                        <p:tgtEl>
                                          <p:spTgt spid="18126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181307"/>
                                        </p:tgtEl>
                                        <p:attrNameLst>
                                          <p:attrName>style.visibility</p:attrName>
                                        </p:attrNameLst>
                                      </p:cBhvr>
                                      <p:to>
                                        <p:strVal val="visible"/>
                                      </p:to>
                                    </p:set>
                                    <p:animEffect transition="in" filter="wipe(left)">
                                      <p:cBhvr>
                                        <p:cTn id="101" dur="500"/>
                                        <p:tgtEl>
                                          <p:spTgt spid="181307"/>
                                        </p:tgtEl>
                                      </p:cBhvr>
                                    </p:animEffect>
                                  </p:childTnLst>
                                  <p:subTnLst>
                                    <p:set>
                                      <p:cBhvr override="childStyle">
                                        <p:cTn dur="1" fill="hold" display="0" masterRel="nextClick" afterEffect="1"/>
                                        <p:tgtEl>
                                          <p:spTgt spid="181307"/>
                                        </p:tgtEl>
                                        <p:attrNameLst>
                                          <p:attrName>style.visibility</p:attrName>
                                        </p:attrNameLst>
                                      </p:cBhvr>
                                      <p:to>
                                        <p:strVal val="hidden"/>
                                      </p:to>
                                    </p:set>
                                  </p:subTnLst>
                                </p:cTn>
                              </p:par>
                            </p:childTnLst>
                          </p:cTn>
                        </p:par>
                      </p:childTnLst>
                    </p:cTn>
                  </p:par>
                  <p:par>
                    <p:cTn id="102" fill="hold">
                      <p:stCondLst>
                        <p:cond delay="indefinite"/>
                      </p:stCondLst>
                      <p:childTnLst>
                        <p:par>
                          <p:cTn id="103" fill="hold">
                            <p:stCondLst>
                              <p:cond delay="0"/>
                            </p:stCondLst>
                            <p:childTnLst>
                              <p:par>
                                <p:cTn id="104" presetID="6" presetClass="entr" presetSubtype="32" fill="hold" nodeType="clickEffect">
                                  <p:stCondLst>
                                    <p:cond delay="0"/>
                                  </p:stCondLst>
                                  <p:childTnLst>
                                    <p:set>
                                      <p:cBhvr>
                                        <p:cTn id="105" dur="1" fill="hold">
                                          <p:stCondLst>
                                            <p:cond delay="0"/>
                                          </p:stCondLst>
                                        </p:cTn>
                                        <p:tgtEl>
                                          <p:spTgt spid="181303"/>
                                        </p:tgtEl>
                                        <p:attrNameLst>
                                          <p:attrName>style.visibility</p:attrName>
                                        </p:attrNameLst>
                                      </p:cBhvr>
                                      <p:to>
                                        <p:strVal val="visible"/>
                                      </p:to>
                                    </p:set>
                                    <p:animEffect transition="in" filter="circle(out)">
                                      <p:cBhvr>
                                        <p:cTn id="106" dur="500"/>
                                        <p:tgtEl>
                                          <p:spTgt spid="181303"/>
                                        </p:tgtEl>
                                      </p:cBhvr>
                                    </p:animEffect>
                                  </p:childTnLst>
                                </p:cTn>
                              </p:par>
                            </p:childTnLst>
                          </p:cTn>
                        </p:par>
                        <p:par>
                          <p:cTn id="107" fill="hold">
                            <p:stCondLst>
                              <p:cond delay="500"/>
                            </p:stCondLst>
                            <p:childTnLst>
                              <p:par>
                                <p:cTn id="108" presetID="22" presetClass="entr" presetSubtype="2" fill="hold" grpId="0" nodeType="afterEffect">
                                  <p:stCondLst>
                                    <p:cond delay="0"/>
                                  </p:stCondLst>
                                  <p:childTnLst>
                                    <p:set>
                                      <p:cBhvr>
                                        <p:cTn id="109" dur="1" fill="hold">
                                          <p:stCondLst>
                                            <p:cond delay="0"/>
                                          </p:stCondLst>
                                        </p:cTn>
                                        <p:tgtEl>
                                          <p:spTgt spid="181253"/>
                                        </p:tgtEl>
                                        <p:attrNameLst>
                                          <p:attrName>style.visibility</p:attrName>
                                        </p:attrNameLst>
                                      </p:cBhvr>
                                      <p:to>
                                        <p:strVal val="visible"/>
                                      </p:to>
                                    </p:set>
                                    <p:animEffect transition="in" filter="wipe(right)">
                                      <p:cBhvr>
                                        <p:cTn id="110" dur="500"/>
                                        <p:tgtEl>
                                          <p:spTgt spid="18125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181293"/>
                                        </p:tgtEl>
                                        <p:attrNameLst>
                                          <p:attrName>style.visibility</p:attrName>
                                        </p:attrNameLst>
                                      </p:cBhvr>
                                      <p:to>
                                        <p:strVal val="visible"/>
                                      </p:to>
                                    </p:set>
                                    <p:animEffect transition="in" filter="wipe(down)">
                                      <p:cBhvr>
                                        <p:cTn id="115" dur="500"/>
                                        <p:tgtEl>
                                          <p:spTgt spid="181293"/>
                                        </p:tgtEl>
                                      </p:cBhvr>
                                    </p:animEffect>
                                  </p:childTnLst>
                                </p:cTn>
                              </p:par>
                            </p:childTnLst>
                          </p:cTn>
                        </p:par>
                        <p:par>
                          <p:cTn id="116" fill="hold">
                            <p:stCondLst>
                              <p:cond delay="500"/>
                            </p:stCondLst>
                            <p:childTnLst>
                              <p:par>
                                <p:cTn id="117" presetID="22" presetClass="entr" presetSubtype="4" fill="hold" nodeType="afterEffect">
                                  <p:stCondLst>
                                    <p:cond delay="0"/>
                                  </p:stCondLst>
                                  <p:childTnLst>
                                    <p:set>
                                      <p:cBhvr>
                                        <p:cTn id="118" dur="1" fill="hold">
                                          <p:stCondLst>
                                            <p:cond delay="0"/>
                                          </p:stCondLst>
                                        </p:cTn>
                                        <p:tgtEl>
                                          <p:spTgt spid="181302"/>
                                        </p:tgtEl>
                                        <p:attrNameLst>
                                          <p:attrName>style.visibility</p:attrName>
                                        </p:attrNameLst>
                                      </p:cBhvr>
                                      <p:to>
                                        <p:strVal val="visible"/>
                                      </p:to>
                                    </p:set>
                                    <p:animEffect transition="in" filter="wipe(down)">
                                      <p:cBhvr>
                                        <p:cTn id="119" dur="500"/>
                                        <p:tgtEl>
                                          <p:spTgt spid="181302"/>
                                        </p:tgtEl>
                                      </p:cBhvr>
                                    </p:animEffect>
                                  </p:childTnLst>
                                </p:cTn>
                              </p:par>
                            </p:childTnLst>
                          </p:cTn>
                        </p:par>
                        <p:par>
                          <p:cTn id="120" fill="hold">
                            <p:stCondLst>
                              <p:cond delay="1000"/>
                            </p:stCondLst>
                            <p:childTnLst>
                              <p:par>
                                <p:cTn id="121" presetID="22" presetClass="entr" presetSubtype="4" fill="hold" grpId="0" nodeType="afterEffect">
                                  <p:stCondLst>
                                    <p:cond delay="0"/>
                                  </p:stCondLst>
                                  <p:childTnLst>
                                    <p:set>
                                      <p:cBhvr>
                                        <p:cTn id="122" dur="1" fill="hold">
                                          <p:stCondLst>
                                            <p:cond delay="0"/>
                                          </p:stCondLst>
                                        </p:cTn>
                                        <p:tgtEl>
                                          <p:spTgt spid="181250"/>
                                        </p:tgtEl>
                                        <p:attrNameLst>
                                          <p:attrName>style.visibility</p:attrName>
                                        </p:attrNameLst>
                                      </p:cBhvr>
                                      <p:to>
                                        <p:strVal val="visible"/>
                                      </p:to>
                                    </p:set>
                                    <p:animEffect transition="in" filter="wipe(down)">
                                      <p:cBhvr>
                                        <p:cTn id="123" dur="500"/>
                                        <p:tgtEl>
                                          <p:spTgt spid="181250"/>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181276"/>
                                        </p:tgtEl>
                                        <p:attrNameLst>
                                          <p:attrName>style.visibility</p:attrName>
                                        </p:attrNameLst>
                                      </p:cBhvr>
                                      <p:to>
                                        <p:strVal val="visible"/>
                                      </p:to>
                                    </p:set>
                                    <p:animEffect transition="in" filter="wipe(left)">
                                      <p:cBhvr>
                                        <p:cTn id="128" dur="500"/>
                                        <p:tgtEl>
                                          <p:spTgt spid="181276"/>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181266"/>
                                        </p:tgtEl>
                                        <p:attrNameLst>
                                          <p:attrName>style.visibility</p:attrName>
                                        </p:attrNameLst>
                                      </p:cBhvr>
                                      <p:to>
                                        <p:strVal val="visible"/>
                                      </p:to>
                                    </p:set>
                                    <p:animEffect transition="in" filter="wipe(left)">
                                      <p:cBhvr>
                                        <p:cTn id="133" dur="500"/>
                                        <p:tgtEl>
                                          <p:spTgt spid="181266"/>
                                        </p:tgtEl>
                                      </p:cBhvr>
                                    </p:animEffect>
                                  </p:childTnLst>
                                </p:cTn>
                              </p:par>
                            </p:childTnLst>
                          </p:cTn>
                        </p:par>
                        <p:par>
                          <p:cTn id="134" fill="hold">
                            <p:stCondLst>
                              <p:cond delay="500"/>
                            </p:stCondLst>
                            <p:childTnLst>
                              <p:par>
                                <p:cTn id="135" presetID="22" presetClass="entr" presetSubtype="4" fill="hold" nodeType="afterEffect">
                                  <p:stCondLst>
                                    <p:cond delay="0"/>
                                  </p:stCondLst>
                                  <p:childTnLst>
                                    <p:set>
                                      <p:cBhvr>
                                        <p:cTn id="136" dur="1" fill="hold">
                                          <p:stCondLst>
                                            <p:cond delay="0"/>
                                          </p:stCondLst>
                                        </p:cTn>
                                        <p:tgtEl>
                                          <p:spTgt spid="181267"/>
                                        </p:tgtEl>
                                        <p:attrNameLst>
                                          <p:attrName>style.visibility</p:attrName>
                                        </p:attrNameLst>
                                      </p:cBhvr>
                                      <p:to>
                                        <p:strVal val="visible"/>
                                      </p:to>
                                    </p:set>
                                    <p:animEffect transition="in" filter="wipe(down)">
                                      <p:cBhvr>
                                        <p:cTn id="137" dur="500"/>
                                        <p:tgtEl>
                                          <p:spTgt spid="181267"/>
                                        </p:tgtEl>
                                      </p:cBhvr>
                                    </p:animEffect>
                                  </p:childTnLst>
                                </p:cTn>
                              </p:par>
                            </p:childTnLst>
                          </p:cTn>
                        </p:par>
                        <p:par>
                          <p:cTn id="138" fill="hold">
                            <p:stCondLst>
                              <p:cond delay="1000"/>
                            </p:stCondLst>
                            <p:childTnLst>
                              <p:par>
                                <p:cTn id="139" presetID="22" presetClass="entr" presetSubtype="4" fill="hold" nodeType="afterEffect">
                                  <p:stCondLst>
                                    <p:cond delay="0"/>
                                  </p:stCondLst>
                                  <p:childTnLst>
                                    <p:set>
                                      <p:cBhvr>
                                        <p:cTn id="140" dur="1" fill="hold">
                                          <p:stCondLst>
                                            <p:cond delay="0"/>
                                          </p:stCondLst>
                                        </p:cTn>
                                        <p:tgtEl>
                                          <p:spTgt spid="181292"/>
                                        </p:tgtEl>
                                        <p:attrNameLst>
                                          <p:attrName>style.visibility</p:attrName>
                                        </p:attrNameLst>
                                      </p:cBhvr>
                                      <p:to>
                                        <p:strVal val="visible"/>
                                      </p:to>
                                    </p:set>
                                    <p:animEffect transition="in" filter="wipe(down)">
                                      <p:cBhvr>
                                        <p:cTn id="141" dur="500"/>
                                        <p:tgtEl>
                                          <p:spTgt spid="181292"/>
                                        </p:tgtEl>
                                      </p:cBhvr>
                                    </p:animEffect>
                                  </p:childTnLst>
                                </p:cTn>
                              </p:par>
                            </p:childTnLst>
                          </p:cTn>
                        </p:par>
                        <p:par>
                          <p:cTn id="142" fill="hold">
                            <p:stCondLst>
                              <p:cond delay="1500"/>
                            </p:stCondLst>
                            <p:childTnLst>
                              <p:par>
                                <p:cTn id="143" presetID="22" presetClass="entr" presetSubtype="4" fill="hold" grpId="0" nodeType="afterEffect">
                                  <p:stCondLst>
                                    <p:cond delay="0"/>
                                  </p:stCondLst>
                                  <p:childTnLst>
                                    <p:set>
                                      <p:cBhvr>
                                        <p:cTn id="144" dur="1" fill="hold">
                                          <p:stCondLst>
                                            <p:cond delay="0"/>
                                          </p:stCondLst>
                                        </p:cTn>
                                        <p:tgtEl>
                                          <p:spTgt spid="181256"/>
                                        </p:tgtEl>
                                        <p:attrNameLst>
                                          <p:attrName>style.visibility</p:attrName>
                                        </p:attrNameLst>
                                      </p:cBhvr>
                                      <p:to>
                                        <p:strVal val="visible"/>
                                      </p:to>
                                    </p:set>
                                    <p:animEffect transition="in" filter="wipe(down)">
                                      <p:cBhvr>
                                        <p:cTn id="145" dur="500"/>
                                        <p:tgtEl>
                                          <p:spTgt spid="181256"/>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181301"/>
                                        </p:tgtEl>
                                        <p:attrNameLst>
                                          <p:attrName>style.visibility</p:attrName>
                                        </p:attrNameLst>
                                      </p:cBhvr>
                                      <p:to>
                                        <p:strVal val="visible"/>
                                      </p:to>
                                    </p:set>
                                    <p:animEffect transition="in" filter="wipe(left)">
                                      <p:cBhvr>
                                        <p:cTn id="150" dur="500"/>
                                        <p:tgtEl>
                                          <p:spTgt spid="181301"/>
                                        </p:tgtEl>
                                      </p:cBhvr>
                                    </p:animEffect>
                                  </p:childTnLst>
                                </p:cTn>
                              </p:par>
                            </p:childTnLst>
                          </p:cTn>
                        </p:par>
                        <p:par>
                          <p:cTn id="151" fill="hold">
                            <p:stCondLst>
                              <p:cond delay="500"/>
                            </p:stCondLst>
                            <p:childTnLst>
                              <p:par>
                                <p:cTn id="152" presetID="22" presetClass="entr" presetSubtype="4" fill="hold" nodeType="afterEffect">
                                  <p:stCondLst>
                                    <p:cond delay="0"/>
                                  </p:stCondLst>
                                  <p:childTnLst>
                                    <p:set>
                                      <p:cBhvr>
                                        <p:cTn id="153" dur="1" fill="hold">
                                          <p:stCondLst>
                                            <p:cond delay="0"/>
                                          </p:stCondLst>
                                        </p:cTn>
                                        <p:tgtEl>
                                          <p:spTgt spid="181300"/>
                                        </p:tgtEl>
                                        <p:attrNameLst>
                                          <p:attrName>style.visibility</p:attrName>
                                        </p:attrNameLst>
                                      </p:cBhvr>
                                      <p:to>
                                        <p:strVal val="visible"/>
                                      </p:to>
                                    </p:set>
                                    <p:animEffect transition="in" filter="wipe(down)">
                                      <p:cBhvr>
                                        <p:cTn id="154" dur="500"/>
                                        <p:tgtEl>
                                          <p:spTgt spid="181300"/>
                                        </p:tgtEl>
                                      </p:cBhvr>
                                    </p:animEffect>
                                  </p:childTnLst>
                                </p:cTn>
                              </p:par>
                            </p:childTnLst>
                          </p:cTn>
                        </p:par>
                        <p:par>
                          <p:cTn id="155" fill="hold">
                            <p:stCondLst>
                              <p:cond delay="1000"/>
                            </p:stCondLst>
                            <p:childTnLst>
                              <p:par>
                                <p:cTn id="156" presetID="22" presetClass="entr" presetSubtype="2" fill="hold" nodeType="afterEffect">
                                  <p:stCondLst>
                                    <p:cond delay="0"/>
                                  </p:stCondLst>
                                  <p:childTnLst>
                                    <p:set>
                                      <p:cBhvr>
                                        <p:cTn id="157" dur="1" fill="hold">
                                          <p:stCondLst>
                                            <p:cond delay="0"/>
                                          </p:stCondLst>
                                        </p:cTn>
                                        <p:tgtEl>
                                          <p:spTgt spid="181280"/>
                                        </p:tgtEl>
                                        <p:attrNameLst>
                                          <p:attrName>style.visibility</p:attrName>
                                        </p:attrNameLst>
                                      </p:cBhvr>
                                      <p:to>
                                        <p:strVal val="visible"/>
                                      </p:to>
                                    </p:set>
                                    <p:animEffect transition="in" filter="wipe(right)">
                                      <p:cBhvr>
                                        <p:cTn id="158" dur="500"/>
                                        <p:tgtEl>
                                          <p:spTgt spid="181280"/>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1" fill="hold" nodeType="clickEffect">
                                  <p:stCondLst>
                                    <p:cond delay="0"/>
                                  </p:stCondLst>
                                  <p:childTnLst>
                                    <p:set>
                                      <p:cBhvr>
                                        <p:cTn id="162" dur="1" fill="hold">
                                          <p:stCondLst>
                                            <p:cond delay="0"/>
                                          </p:stCondLst>
                                        </p:cTn>
                                        <p:tgtEl>
                                          <p:spTgt spid="181299"/>
                                        </p:tgtEl>
                                        <p:attrNameLst>
                                          <p:attrName>style.visibility</p:attrName>
                                        </p:attrNameLst>
                                      </p:cBhvr>
                                      <p:to>
                                        <p:strVal val="visible"/>
                                      </p:to>
                                    </p:set>
                                    <p:animEffect transition="in" filter="wipe(up)">
                                      <p:cBhvr>
                                        <p:cTn id="163" dur="500"/>
                                        <p:tgtEl>
                                          <p:spTgt spid="181299"/>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1" fill="hold" nodeType="clickEffect">
                                  <p:stCondLst>
                                    <p:cond delay="0"/>
                                  </p:stCondLst>
                                  <p:childTnLst>
                                    <p:set>
                                      <p:cBhvr>
                                        <p:cTn id="167" dur="1" fill="hold">
                                          <p:stCondLst>
                                            <p:cond delay="0"/>
                                          </p:stCondLst>
                                        </p:cTn>
                                        <p:tgtEl>
                                          <p:spTgt spid="181264"/>
                                        </p:tgtEl>
                                        <p:attrNameLst>
                                          <p:attrName>style.visibility</p:attrName>
                                        </p:attrNameLst>
                                      </p:cBhvr>
                                      <p:to>
                                        <p:strVal val="visible"/>
                                      </p:to>
                                    </p:set>
                                    <p:animEffect transition="in" filter="wipe(up)">
                                      <p:cBhvr>
                                        <p:cTn id="168" dur="500"/>
                                        <p:tgtEl>
                                          <p:spTgt spid="181264"/>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1" fill="hold" nodeType="clickEffect">
                                  <p:stCondLst>
                                    <p:cond delay="0"/>
                                  </p:stCondLst>
                                  <p:childTnLst>
                                    <p:set>
                                      <p:cBhvr>
                                        <p:cTn id="172" dur="1" fill="hold">
                                          <p:stCondLst>
                                            <p:cond delay="0"/>
                                          </p:stCondLst>
                                        </p:cTn>
                                        <p:tgtEl>
                                          <p:spTgt spid="181265"/>
                                        </p:tgtEl>
                                        <p:attrNameLst>
                                          <p:attrName>style.visibility</p:attrName>
                                        </p:attrNameLst>
                                      </p:cBhvr>
                                      <p:to>
                                        <p:strVal val="visible"/>
                                      </p:to>
                                    </p:set>
                                    <p:animEffect transition="in" filter="wipe(up)">
                                      <p:cBhvr>
                                        <p:cTn id="173" dur="500"/>
                                        <p:tgtEl>
                                          <p:spTgt spid="181265"/>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1" fill="hold" nodeType="clickEffect">
                                  <p:stCondLst>
                                    <p:cond delay="0"/>
                                  </p:stCondLst>
                                  <p:childTnLst>
                                    <p:set>
                                      <p:cBhvr>
                                        <p:cTn id="177" dur="1" fill="hold">
                                          <p:stCondLst>
                                            <p:cond delay="0"/>
                                          </p:stCondLst>
                                        </p:cTn>
                                        <p:tgtEl>
                                          <p:spTgt spid="181281"/>
                                        </p:tgtEl>
                                        <p:attrNameLst>
                                          <p:attrName>style.visibility</p:attrName>
                                        </p:attrNameLst>
                                      </p:cBhvr>
                                      <p:to>
                                        <p:strVal val="visible"/>
                                      </p:to>
                                    </p:set>
                                    <p:animEffect transition="in" filter="wipe(up)">
                                      <p:cBhvr>
                                        <p:cTn id="178" dur="500"/>
                                        <p:tgtEl>
                                          <p:spTgt spid="181281"/>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1" fill="hold" nodeType="clickEffect">
                                  <p:stCondLst>
                                    <p:cond delay="0"/>
                                  </p:stCondLst>
                                  <p:childTnLst>
                                    <p:set>
                                      <p:cBhvr>
                                        <p:cTn id="182" dur="1" fill="hold">
                                          <p:stCondLst>
                                            <p:cond delay="0"/>
                                          </p:stCondLst>
                                        </p:cTn>
                                        <p:tgtEl>
                                          <p:spTgt spid="181282"/>
                                        </p:tgtEl>
                                        <p:attrNameLst>
                                          <p:attrName>style.visibility</p:attrName>
                                        </p:attrNameLst>
                                      </p:cBhvr>
                                      <p:to>
                                        <p:strVal val="visible"/>
                                      </p:to>
                                    </p:set>
                                    <p:animEffect transition="in" filter="wipe(up)">
                                      <p:cBhvr>
                                        <p:cTn id="183" dur="500"/>
                                        <p:tgtEl>
                                          <p:spTgt spid="18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p:bldP spid="181251" grpId="0"/>
      <p:bldP spid="181252" grpId="0"/>
      <p:bldP spid="181253" grpId="0"/>
      <p:bldP spid="181254" grpId="0"/>
      <p:bldP spid="181255" grpId="0"/>
      <p:bldP spid="181256" grpId="0"/>
      <p:bldP spid="181257" grpId="0"/>
      <p:bldP spid="181258" grpId="0"/>
      <p:bldP spid="181259" grpId="0"/>
      <p:bldP spid="181260" grpId="0"/>
      <p:bldP spid="181305" grpId="0"/>
      <p:bldP spid="18131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6674" name="任意多边形 156673"/>
          <p:cNvSpPr/>
          <p:nvPr/>
        </p:nvSpPr>
        <p:spPr>
          <a:xfrm>
            <a:off x="2054225" y="4248150"/>
            <a:ext cx="866775" cy="1503363"/>
          </a:xfrm>
          <a:custGeom>
            <a:avLst/>
            <a:gdLst/>
            <a:ahLst/>
            <a:cxnLst/>
            <a:rect l="0" t="0" r="0" b="0"/>
            <a:pathLst>
              <a:path w="3278" h="5681">
                <a:moveTo>
                  <a:pt x="3278" y="5681"/>
                </a:moveTo>
                <a:lnTo>
                  <a:pt x="0" y="0"/>
                </a:lnTo>
                <a:lnTo>
                  <a:pt x="1" y="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56675" name="任意多边形 156674"/>
          <p:cNvSpPr/>
          <p:nvPr/>
        </p:nvSpPr>
        <p:spPr>
          <a:xfrm>
            <a:off x="2549525" y="5106988"/>
            <a:ext cx="3082925" cy="1587"/>
          </a:xfrm>
          <a:custGeom>
            <a:avLst/>
            <a:gdLst/>
            <a:ahLst/>
            <a:cxnLst/>
            <a:rect l="0" t="0" r="0" b="0"/>
            <a:pathLst>
              <a:path w="11652">
                <a:moveTo>
                  <a:pt x="0" y="0"/>
                </a:moveTo>
                <a:lnTo>
                  <a:pt x="11651" y="0"/>
                </a:lnTo>
                <a:lnTo>
                  <a:pt x="11652" y="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56676" name="任意多边形 156675"/>
          <p:cNvSpPr/>
          <p:nvPr/>
        </p:nvSpPr>
        <p:spPr>
          <a:xfrm>
            <a:off x="5632450" y="2816225"/>
            <a:ext cx="1588" cy="2290763"/>
          </a:xfrm>
          <a:custGeom>
            <a:avLst/>
            <a:gdLst/>
            <a:ahLst/>
            <a:cxnLst/>
            <a:rect l="0" t="0" r="0" b="0"/>
            <a:pathLst>
              <a:path w="1" h="8656">
                <a:moveTo>
                  <a:pt x="0" y="8656"/>
                </a:moveTo>
                <a:lnTo>
                  <a:pt x="0" y="0"/>
                </a:lnTo>
                <a:lnTo>
                  <a:pt x="1" y="0"/>
                </a:lnTo>
              </a:path>
            </a:pathLst>
          </a:custGeom>
          <a:noFill/>
          <a:ln w="19050" cap="flat" cmpd="sng">
            <a:solidFill>
              <a:srgbClr val="FF3399"/>
            </a:solidFill>
            <a:prstDash val="solid"/>
            <a:headEnd type="none" w="med" len="med"/>
            <a:tailEnd type="none" w="med" len="med"/>
          </a:ln>
        </p:spPr>
        <p:txBody>
          <a:bodyPr/>
          <a:lstStyle/>
          <a:p>
            <a:endParaRPr lang="zh-CN" altLang="en-US"/>
          </a:p>
        </p:txBody>
      </p:sp>
      <p:grpSp>
        <p:nvGrpSpPr>
          <p:cNvPr id="156677" name="组合 156676"/>
          <p:cNvGrpSpPr/>
          <p:nvPr/>
        </p:nvGrpSpPr>
        <p:grpSpPr>
          <a:xfrm>
            <a:off x="1646238" y="1084263"/>
            <a:ext cx="5100637" cy="5138737"/>
            <a:chOff x="269" y="539"/>
            <a:chExt cx="3213" cy="3237"/>
          </a:xfrm>
        </p:grpSpPr>
        <p:grpSp>
          <p:nvGrpSpPr>
            <p:cNvPr id="156678" name="组合 156677"/>
            <p:cNvGrpSpPr/>
            <p:nvPr/>
          </p:nvGrpSpPr>
          <p:grpSpPr>
            <a:xfrm>
              <a:off x="269" y="539"/>
              <a:ext cx="1606" cy="1609"/>
              <a:chOff x="269" y="539"/>
              <a:chExt cx="1606" cy="1609"/>
            </a:xfrm>
          </p:grpSpPr>
          <p:sp>
            <p:nvSpPr>
              <p:cNvPr id="156679" name="任意多边形 156678"/>
              <p:cNvSpPr/>
              <p:nvPr/>
            </p:nvSpPr>
            <p:spPr>
              <a:xfrm>
                <a:off x="269" y="539"/>
                <a:ext cx="798" cy="1609"/>
              </a:xfrm>
              <a:custGeom>
                <a:avLst/>
                <a:gdLst/>
                <a:ahLst/>
                <a:cxnLst/>
                <a:rect l="0" t="0" r="0" b="0"/>
                <a:pathLst>
                  <a:path w="4793" h="9651">
                    <a:moveTo>
                      <a:pt x="0" y="9651"/>
                    </a:moveTo>
                    <a:lnTo>
                      <a:pt x="4792" y="0"/>
                    </a:lnTo>
                    <a:lnTo>
                      <a:pt x="4793"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680" name="任意多边形 156679"/>
              <p:cNvSpPr/>
              <p:nvPr/>
            </p:nvSpPr>
            <p:spPr>
              <a:xfrm>
                <a:off x="1077" y="539"/>
                <a:ext cx="798" cy="1609"/>
              </a:xfrm>
              <a:custGeom>
                <a:avLst/>
                <a:gdLst/>
                <a:ahLst/>
                <a:cxnLst/>
                <a:rect l="0" t="0" r="0" b="0"/>
                <a:pathLst>
                  <a:path w="4790" h="9651">
                    <a:moveTo>
                      <a:pt x="4790" y="9651"/>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grpSp>
          <p:nvGrpSpPr>
            <p:cNvPr id="156681" name="组合 156680"/>
            <p:cNvGrpSpPr/>
            <p:nvPr/>
          </p:nvGrpSpPr>
          <p:grpSpPr>
            <a:xfrm>
              <a:off x="269" y="2384"/>
              <a:ext cx="1606" cy="1392"/>
              <a:chOff x="269" y="2384"/>
              <a:chExt cx="1606" cy="1392"/>
            </a:xfrm>
          </p:grpSpPr>
          <p:sp>
            <p:nvSpPr>
              <p:cNvPr id="156682" name="任意多边形 156681"/>
              <p:cNvSpPr/>
              <p:nvPr/>
            </p:nvSpPr>
            <p:spPr>
              <a:xfrm>
                <a:off x="269" y="2384"/>
                <a:ext cx="803" cy="1392"/>
              </a:xfrm>
              <a:custGeom>
                <a:avLst/>
                <a:gdLst/>
                <a:ahLst/>
                <a:cxnLst/>
                <a:rect l="0" t="0" r="0" b="0"/>
                <a:pathLst>
                  <a:path w="4820" h="8352">
                    <a:moveTo>
                      <a:pt x="4820" y="8352"/>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683" name="任意多边形 156682"/>
              <p:cNvSpPr/>
              <p:nvPr/>
            </p:nvSpPr>
            <p:spPr>
              <a:xfrm>
                <a:off x="1072" y="2384"/>
                <a:ext cx="803" cy="1392"/>
              </a:xfrm>
              <a:custGeom>
                <a:avLst/>
                <a:gdLst/>
                <a:ahLst/>
                <a:cxnLst/>
                <a:rect l="0" t="0" r="0" b="0"/>
                <a:pathLst>
                  <a:path w="4819" h="8352">
                    <a:moveTo>
                      <a:pt x="4819" y="0"/>
                    </a:moveTo>
                    <a:lnTo>
                      <a:pt x="0" y="8352"/>
                    </a:lnTo>
                    <a:lnTo>
                      <a:pt x="1" y="8352"/>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684" name="任意多边形 156683"/>
              <p:cNvSpPr/>
              <p:nvPr/>
            </p:nvSpPr>
            <p:spPr>
              <a:xfrm>
                <a:off x="1072" y="2853"/>
                <a:ext cx="1" cy="923"/>
              </a:xfrm>
              <a:custGeom>
                <a:avLst/>
                <a:gdLst/>
                <a:ahLst/>
                <a:cxnLst/>
                <a:rect l="0" t="0" r="0" b="0"/>
                <a:pathLst>
                  <a:path w="1" h="5534">
                    <a:moveTo>
                      <a:pt x="0" y="5534"/>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685" name="任意多边形 156684"/>
              <p:cNvSpPr/>
              <p:nvPr/>
            </p:nvSpPr>
            <p:spPr>
              <a:xfrm>
                <a:off x="269" y="2384"/>
                <a:ext cx="798" cy="461"/>
              </a:xfrm>
              <a:custGeom>
                <a:avLst/>
                <a:gdLst/>
                <a:ahLst/>
                <a:cxnLst/>
                <a:rect l="0" t="0" r="0" b="0"/>
                <a:pathLst>
                  <a:path w="4793" h="2767">
                    <a:moveTo>
                      <a:pt x="0" y="0"/>
                    </a:moveTo>
                    <a:lnTo>
                      <a:pt x="4792" y="2767"/>
                    </a:lnTo>
                    <a:lnTo>
                      <a:pt x="4793" y="2767"/>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686" name="任意多边形 156685"/>
              <p:cNvSpPr/>
              <p:nvPr/>
            </p:nvSpPr>
            <p:spPr>
              <a:xfrm>
                <a:off x="269" y="2384"/>
                <a:ext cx="1606" cy="1"/>
              </a:xfrm>
              <a:custGeom>
                <a:avLst/>
                <a:gdLst/>
                <a:ahLst/>
                <a:cxnLst/>
                <a:rect l="0" t="0" r="0" b="0"/>
                <a:pathLst>
                  <a:path w="9641">
                    <a:moveTo>
                      <a:pt x="0" y="0"/>
                    </a:moveTo>
                    <a:lnTo>
                      <a:pt x="9639" y="0"/>
                    </a:lnTo>
                    <a:lnTo>
                      <a:pt x="964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687" name="任意多边形 156686"/>
              <p:cNvSpPr/>
              <p:nvPr/>
            </p:nvSpPr>
            <p:spPr>
              <a:xfrm>
                <a:off x="1077" y="2384"/>
                <a:ext cx="798" cy="461"/>
              </a:xfrm>
              <a:custGeom>
                <a:avLst/>
                <a:gdLst/>
                <a:ahLst/>
                <a:cxnLst/>
                <a:rect l="0" t="0" r="0" b="0"/>
                <a:pathLst>
                  <a:path w="4790" h="2767">
                    <a:moveTo>
                      <a:pt x="4790" y="0"/>
                    </a:moveTo>
                    <a:lnTo>
                      <a:pt x="0" y="2767"/>
                    </a:lnTo>
                    <a:lnTo>
                      <a:pt x="1" y="2767"/>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grpSp>
          <p:nvGrpSpPr>
            <p:cNvPr id="156688" name="组合 156687"/>
            <p:cNvGrpSpPr/>
            <p:nvPr/>
          </p:nvGrpSpPr>
          <p:grpSpPr>
            <a:xfrm>
              <a:off x="2090" y="539"/>
              <a:ext cx="1392" cy="1609"/>
              <a:chOff x="2090" y="539"/>
              <a:chExt cx="1392" cy="1609"/>
            </a:xfrm>
          </p:grpSpPr>
          <p:sp>
            <p:nvSpPr>
              <p:cNvPr id="156689" name="任意多边形 156688"/>
              <p:cNvSpPr/>
              <p:nvPr/>
            </p:nvSpPr>
            <p:spPr>
              <a:xfrm>
                <a:off x="2560" y="539"/>
                <a:ext cx="922" cy="1609"/>
              </a:xfrm>
              <a:custGeom>
                <a:avLst/>
                <a:gdLst/>
                <a:ahLst/>
                <a:cxnLst/>
                <a:rect l="0" t="0" r="0" b="0"/>
                <a:pathLst>
                  <a:path w="5532" h="9651">
                    <a:moveTo>
                      <a:pt x="5532" y="9651"/>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690" name="任意多边形 156689"/>
              <p:cNvSpPr/>
              <p:nvPr/>
            </p:nvSpPr>
            <p:spPr>
              <a:xfrm>
                <a:off x="2090" y="539"/>
                <a:ext cx="462" cy="1609"/>
              </a:xfrm>
              <a:custGeom>
                <a:avLst/>
                <a:gdLst/>
                <a:ahLst/>
                <a:cxnLst/>
                <a:rect l="0" t="0" r="0" b="0"/>
                <a:pathLst>
                  <a:path w="2768" h="9651">
                    <a:moveTo>
                      <a:pt x="0" y="9651"/>
                    </a:moveTo>
                    <a:lnTo>
                      <a:pt x="2767" y="0"/>
                    </a:lnTo>
                    <a:lnTo>
                      <a:pt x="2768"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grpSp>
          <p:nvGrpSpPr>
            <p:cNvPr id="156691" name="组合 156690"/>
            <p:cNvGrpSpPr/>
            <p:nvPr/>
          </p:nvGrpSpPr>
          <p:grpSpPr>
            <a:xfrm>
              <a:off x="1875" y="2148"/>
              <a:ext cx="1607" cy="1628"/>
              <a:chOff x="1875" y="2148"/>
              <a:chExt cx="1607" cy="1628"/>
            </a:xfrm>
          </p:grpSpPr>
          <p:sp>
            <p:nvSpPr>
              <p:cNvPr id="156692" name="任意多边形 156691"/>
              <p:cNvSpPr/>
              <p:nvPr/>
            </p:nvSpPr>
            <p:spPr>
              <a:xfrm>
                <a:off x="2090" y="2148"/>
                <a:ext cx="1392" cy="1"/>
              </a:xfrm>
              <a:custGeom>
                <a:avLst/>
                <a:gdLst/>
                <a:ahLst/>
                <a:cxnLst/>
                <a:rect l="0" t="0" r="0" b="0"/>
                <a:pathLst>
                  <a:path w="8348">
                    <a:moveTo>
                      <a:pt x="8348" y="0"/>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nvGrpSpPr>
              <p:cNvPr id="156693" name="组合 156692"/>
              <p:cNvGrpSpPr/>
              <p:nvPr/>
            </p:nvGrpSpPr>
            <p:grpSpPr>
              <a:xfrm>
                <a:off x="1875" y="2148"/>
                <a:ext cx="1607" cy="1628"/>
                <a:chOff x="1875" y="2148"/>
                <a:chExt cx="1607" cy="1628"/>
              </a:xfrm>
            </p:grpSpPr>
            <p:sp>
              <p:nvSpPr>
                <p:cNvPr id="156694" name="任意多边形 156693"/>
                <p:cNvSpPr/>
                <p:nvPr/>
              </p:nvSpPr>
              <p:spPr>
                <a:xfrm>
                  <a:off x="1875" y="2384"/>
                  <a:ext cx="216" cy="1"/>
                </a:xfrm>
                <a:custGeom>
                  <a:avLst/>
                  <a:gdLst/>
                  <a:ahLst/>
                  <a:cxnLst/>
                  <a:rect l="0" t="0" r="0" b="0"/>
                  <a:pathLst>
                    <a:path w="1293">
                      <a:moveTo>
                        <a:pt x="0" y="0"/>
                      </a:moveTo>
                      <a:lnTo>
                        <a:pt x="1292" y="0"/>
                      </a:lnTo>
                      <a:lnTo>
                        <a:pt x="1293" y="0"/>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6695" name="任意多边形 156694"/>
                <p:cNvSpPr/>
                <p:nvPr/>
              </p:nvSpPr>
              <p:spPr>
                <a:xfrm>
                  <a:off x="2090" y="2148"/>
                  <a:ext cx="1" cy="236"/>
                </a:xfrm>
                <a:custGeom>
                  <a:avLst/>
                  <a:gdLst/>
                  <a:ahLst/>
                  <a:cxnLst/>
                  <a:rect l="0" t="0" r="0" b="0"/>
                  <a:pathLst>
                    <a:path w="1" h="1414">
                      <a:moveTo>
                        <a:pt x="0" y="0"/>
                      </a:moveTo>
                      <a:lnTo>
                        <a:pt x="0" y="1414"/>
                      </a:lnTo>
                      <a:lnTo>
                        <a:pt x="1" y="1414"/>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6696" name="任意多边形 156695"/>
                <p:cNvSpPr/>
                <p:nvPr/>
              </p:nvSpPr>
              <p:spPr>
                <a:xfrm>
                  <a:off x="2090" y="2384"/>
                  <a:ext cx="1392" cy="1392"/>
                </a:xfrm>
                <a:custGeom>
                  <a:avLst/>
                  <a:gdLst/>
                  <a:ahLst/>
                  <a:cxnLst/>
                  <a:rect l="0" t="0" r="0" b="0"/>
                  <a:pathLst>
                    <a:path w="8349" h="8352">
                      <a:moveTo>
                        <a:pt x="0" y="0"/>
                      </a:moveTo>
                      <a:lnTo>
                        <a:pt x="8348" y="8352"/>
                      </a:lnTo>
                      <a:lnTo>
                        <a:pt x="8349" y="835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grpSp>
          <p:nvGrpSpPr>
            <p:cNvPr id="156697" name="组合 156696"/>
            <p:cNvGrpSpPr/>
            <p:nvPr/>
          </p:nvGrpSpPr>
          <p:grpSpPr>
            <a:xfrm>
              <a:off x="269" y="539"/>
              <a:ext cx="1606" cy="1861"/>
              <a:chOff x="269" y="539"/>
              <a:chExt cx="1606" cy="1861"/>
            </a:xfrm>
          </p:grpSpPr>
          <p:grpSp>
            <p:nvGrpSpPr>
              <p:cNvPr id="156698" name="组合 156697"/>
              <p:cNvGrpSpPr/>
              <p:nvPr/>
            </p:nvGrpSpPr>
            <p:grpSpPr>
              <a:xfrm>
                <a:off x="269" y="539"/>
                <a:ext cx="1606" cy="1610"/>
                <a:chOff x="269" y="539"/>
                <a:chExt cx="1606" cy="1610"/>
              </a:xfrm>
            </p:grpSpPr>
            <p:sp>
              <p:nvSpPr>
                <p:cNvPr id="156699" name="任意多边形 156698"/>
                <p:cNvSpPr/>
                <p:nvPr/>
              </p:nvSpPr>
              <p:spPr>
                <a:xfrm>
                  <a:off x="269" y="2148"/>
                  <a:ext cx="803" cy="1"/>
                </a:xfrm>
                <a:custGeom>
                  <a:avLst/>
                  <a:gdLst/>
                  <a:ahLst/>
                  <a:cxnLst/>
                  <a:rect l="0" t="0" r="0" b="0"/>
                  <a:pathLst>
                    <a:path w="4820">
                      <a:moveTo>
                        <a:pt x="4820" y="0"/>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700" name="任意多边形 156699"/>
                <p:cNvSpPr/>
                <p:nvPr/>
              </p:nvSpPr>
              <p:spPr>
                <a:xfrm>
                  <a:off x="1072" y="2148"/>
                  <a:ext cx="803" cy="1"/>
                </a:xfrm>
                <a:custGeom>
                  <a:avLst/>
                  <a:gdLst/>
                  <a:ahLst/>
                  <a:cxnLst/>
                  <a:rect l="0" t="0" r="0" b="0"/>
                  <a:pathLst>
                    <a:path w="4819">
                      <a:moveTo>
                        <a:pt x="4819" y="0"/>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6701" name="任意多边形 156700"/>
                <p:cNvSpPr/>
                <p:nvPr/>
              </p:nvSpPr>
              <p:spPr>
                <a:xfrm>
                  <a:off x="1072" y="539"/>
                  <a:ext cx="1" cy="1609"/>
                </a:xfrm>
                <a:custGeom>
                  <a:avLst/>
                  <a:gdLst/>
                  <a:ahLst/>
                  <a:cxnLst/>
                  <a:rect l="0" t="0" r="0" b="0"/>
                  <a:pathLst>
                    <a:path w="1" h="9651">
                      <a:moveTo>
                        <a:pt x="0" y="9651"/>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sp>
            <p:nvSpPr>
              <p:cNvPr id="156702" name="直接连接符 156701"/>
              <p:cNvSpPr/>
              <p:nvPr/>
            </p:nvSpPr>
            <p:spPr>
              <a:xfrm>
                <a:off x="288" y="2160"/>
                <a:ext cx="0" cy="24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156703" name="直接连接符 156702"/>
              <p:cNvSpPr/>
              <p:nvPr/>
            </p:nvSpPr>
            <p:spPr>
              <a:xfrm>
                <a:off x="1872" y="2112"/>
                <a:ext cx="0" cy="288"/>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grpSp>
      <p:sp>
        <p:nvSpPr>
          <p:cNvPr id="156704" name="直接连接符 156703"/>
          <p:cNvSpPr/>
          <p:nvPr/>
        </p:nvSpPr>
        <p:spPr>
          <a:xfrm>
            <a:off x="4191000" y="3657600"/>
            <a:ext cx="381000"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156705" name="文本框 156704"/>
          <p:cNvSpPr txBox="1"/>
          <p:nvPr/>
        </p:nvSpPr>
        <p:spPr>
          <a:xfrm>
            <a:off x="2724150" y="428625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p>
        </p:txBody>
      </p:sp>
      <p:sp>
        <p:nvSpPr>
          <p:cNvPr id="156706" name="文本框 156705"/>
          <p:cNvSpPr txBox="1"/>
          <p:nvPr/>
        </p:nvSpPr>
        <p:spPr>
          <a:xfrm>
            <a:off x="4845050" y="3200400"/>
            <a:ext cx="9144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r>
              <a:rPr lang="en-US" altLang="zh-CN" sz="2400" b="1" i="1">
                <a:latin typeface="Times New Roman" panose="02020603050405020304" pitchFamily="18" charset="0"/>
                <a:sym typeface="Symbol" panose="05050102010706020507" pitchFamily="18" charset="2"/>
              </a:rPr>
              <a:t></a:t>
            </a:r>
            <a:r>
              <a:rPr lang="en-US" altLang="zh-CN" sz="2400" b="1" i="1">
                <a:latin typeface="Times New Roman" panose="02020603050405020304" pitchFamily="18" charset="0"/>
              </a:rPr>
              <a:t>)</a:t>
            </a:r>
          </a:p>
        </p:txBody>
      </p:sp>
      <p:sp>
        <p:nvSpPr>
          <p:cNvPr id="156707" name="文本框 156706"/>
          <p:cNvSpPr txBox="1"/>
          <p:nvPr/>
        </p:nvSpPr>
        <p:spPr>
          <a:xfrm>
            <a:off x="2705100" y="704850"/>
            <a:ext cx="990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08" name="文本框 156707"/>
          <p:cNvSpPr txBox="1"/>
          <p:nvPr/>
        </p:nvSpPr>
        <p:spPr>
          <a:xfrm>
            <a:off x="2895600" y="3200400"/>
            <a:ext cx="5334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r>
              <a:rPr lang="en-US" altLang="zh-CN" sz="2400" b="1" i="1">
                <a:latin typeface="Times New Roman" panose="02020603050405020304" pitchFamily="18" charset="0"/>
                <a:sym typeface="Symbol" panose="05050102010706020507" pitchFamily="18" charset="2"/>
              </a:rPr>
              <a:t></a:t>
            </a:r>
          </a:p>
        </p:txBody>
      </p:sp>
      <p:sp>
        <p:nvSpPr>
          <p:cNvPr id="156709" name="文本框 156708"/>
          <p:cNvSpPr txBox="1"/>
          <p:nvPr/>
        </p:nvSpPr>
        <p:spPr>
          <a:xfrm>
            <a:off x="2514600" y="6096000"/>
            <a:ext cx="3810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p>
        </p:txBody>
      </p:sp>
      <p:sp>
        <p:nvSpPr>
          <p:cNvPr id="156710" name="文本框 156709"/>
          <p:cNvSpPr txBox="1"/>
          <p:nvPr/>
        </p:nvSpPr>
        <p:spPr>
          <a:xfrm>
            <a:off x="4114800" y="32004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11" name="文本框 156710"/>
          <p:cNvSpPr txBox="1"/>
          <p:nvPr/>
        </p:nvSpPr>
        <p:spPr>
          <a:xfrm>
            <a:off x="1219200" y="32766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12" name="文本框 156711"/>
          <p:cNvSpPr txBox="1"/>
          <p:nvPr/>
        </p:nvSpPr>
        <p:spPr>
          <a:xfrm>
            <a:off x="4572000" y="3200400"/>
            <a:ext cx="7620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13" name="文本框 156712"/>
          <p:cNvSpPr txBox="1"/>
          <p:nvPr/>
        </p:nvSpPr>
        <p:spPr>
          <a:xfrm>
            <a:off x="4038600" y="40386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p>
        </p:txBody>
      </p:sp>
      <p:sp>
        <p:nvSpPr>
          <p:cNvPr id="156714" name="文本框 156713"/>
          <p:cNvSpPr txBox="1"/>
          <p:nvPr/>
        </p:nvSpPr>
        <p:spPr>
          <a:xfrm>
            <a:off x="5029200" y="704850"/>
            <a:ext cx="6858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15" name="文本框 156714"/>
          <p:cNvSpPr txBox="1"/>
          <p:nvPr/>
        </p:nvSpPr>
        <p:spPr>
          <a:xfrm>
            <a:off x="1219200" y="38100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p>
        </p:txBody>
      </p:sp>
      <p:sp>
        <p:nvSpPr>
          <p:cNvPr id="156716" name="文本框 156715"/>
          <p:cNvSpPr txBox="1"/>
          <p:nvPr/>
        </p:nvSpPr>
        <p:spPr>
          <a:xfrm>
            <a:off x="6705600" y="3352800"/>
            <a:ext cx="6858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17" name="任意多边形 156716"/>
          <p:cNvSpPr/>
          <p:nvPr/>
        </p:nvSpPr>
        <p:spPr>
          <a:xfrm>
            <a:off x="2054225" y="2816225"/>
            <a:ext cx="862013" cy="1588"/>
          </a:xfrm>
          <a:custGeom>
            <a:avLst/>
            <a:gdLst/>
            <a:ahLst/>
            <a:cxnLst/>
            <a:rect l="0" t="0" r="0" b="0"/>
            <a:pathLst>
              <a:path w="543" h="1">
                <a:moveTo>
                  <a:pt x="0" y="0"/>
                </a:moveTo>
                <a:lnTo>
                  <a:pt x="543" y="1"/>
                </a:lnTo>
                <a:lnTo>
                  <a:pt x="543" y="1"/>
                </a:lnTo>
              </a:path>
            </a:pathLst>
          </a:custGeom>
          <a:noFill/>
          <a:ln w="19050" cap="flat" cmpd="sng">
            <a:solidFill>
              <a:srgbClr val="FF3399"/>
            </a:solidFill>
            <a:prstDash val="solid"/>
            <a:headEnd type="none" w="med" len="med"/>
            <a:tailEnd type="none" w="med" len="med"/>
          </a:ln>
        </p:spPr>
        <p:txBody>
          <a:bodyPr/>
          <a:lstStyle/>
          <a:p>
            <a:endParaRPr lang="zh-CN" altLang="en-US"/>
          </a:p>
        </p:txBody>
      </p:sp>
      <p:sp>
        <p:nvSpPr>
          <p:cNvPr id="156732" name="文本框 156731"/>
          <p:cNvSpPr txBox="1"/>
          <p:nvPr/>
        </p:nvSpPr>
        <p:spPr>
          <a:xfrm>
            <a:off x="369253" y="120650"/>
            <a:ext cx="4545330" cy="645160"/>
          </a:xfrm>
          <a:prstGeom prst="rect">
            <a:avLst/>
          </a:prstGeom>
          <a:noFill/>
          <a:ln w="9525">
            <a:noFill/>
          </a:ln>
          <a:effectLst/>
        </p:spPr>
        <p:txBody>
          <a:bodyPr wrap="none" anchor="t" anchorCtr="0">
            <a:spAutoFit/>
          </a:bodyPr>
          <a:lstStyle/>
          <a:p>
            <a:pPr eaLnBrk="0" hangingPunct="0"/>
            <a:r>
              <a:rPr lang="zh-CN" altLang="en-US" sz="3600" dirty="0">
                <a:solidFill>
                  <a:schemeClr val="tx1"/>
                </a:solidFill>
                <a:latin typeface="宋体" panose="02010600030101010101" pitchFamily="2" charset="-122"/>
                <a:ea typeface="隶书" panose="02010509060101010101" pitchFamily="49" charset="-122"/>
              </a:rPr>
              <a:t>（</a:t>
            </a:r>
            <a:r>
              <a:rPr lang="en-US" altLang="zh-CN" sz="3600" dirty="0">
                <a:solidFill>
                  <a:schemeClr val="tx1"/>
                </a:solidFill>
                <a:latin typeface="宋体" panose="02010600030101010101" pitchFamily="2" charset="-122"/>
                <a:ea typeface="隶书" panose="02010509060101010101" pitchFamily="49" charset="-122"/>
              </a:rPr>
              <a:t>3</a:t>
            </a:r>
            <a:r>
              <a:rPr lang="zh-CN" altLang="en-US" sz="3600" dirty="0">
                <a:solidFill>
                  <a:schemeClr val="tx1"/>
                </a:solidFill>
                <a:latin typeface="宋体" panose="02010600030101010101" pitchFamily="2" charset="-122"/>
                <a:ea typeface="隶书" panose="02010509060101010101" pitchFamily="49" charset="-122"/>
              </a:rPr>
              <a:t>）棱锥表面上取点</a:t>
            </a:r>
          </a:p>
        </p:txBody>
      </p:sp>
      <p:sp>
        <p:nvSpPr>
          <p:cNvPr id="156736" name="任意多边形 156735"/>
          <p:cNvSpPr/>
          <p:nvPr/>
        </p:nvSpPr>
        <p:spPr>
          <a:xfrm>
            <a:off x="5778500" y="1952625"/>
            <a:ext cx="1588" cy="3308350"/>
          </a:xfrm>
          <a:custGeom>
            <a:avLst/>
            <a:gdLst/>
            <a:ahLst/>
            <a:cxnLst/>
            <a:rect l="0" t="0" r="0" b="0"/>
            <a:pathLst>
              <a:path w="2" h="12505">
                <a:moveTo>
                  <a:pt x="0" y="0"/>
                </a:moveTo>
                <a:lnTo>
                  <a:pt x="0" y="12505"/>
                </a:lnTo>
                <a:lnTo>
                  <a:pt x="2" y="12505"/>
                </a:lnTo>
              </a:path>
            </a:pathLst>
          </a:custGeom>
          <a:noFill/>
          <a:ln w="28575" cap="flat" cmpd="sng">
            <a:solidFill>
              <a:srgbClr val="FF00FF"/>
            </a:solidFill>
            <a:prstDash val="solid"/>
            <a:headEnd type="none" w="med" len="med"/>
            <a:tailEnd type="none" w="med" len="med"/>
          </a:ln>
        </p:spPr>
        <p:txBody>
          <a:bodyPr/>
          <a:lstStyle/>
          <a:p>
            <a:endParaRPr lang="zh-CN" altLang="en-US"/>
          </a:p>
        </p:txBody>
      </p:sp>
      <p:grpSp>
        <p:nvGrpSpPr>
          <p:cNvPr id="156737" name="组合 156736"/>
          <p:cNvGrpSpPr/>
          <p:nvPr/>
        </p:nvGrpSpPr>
        <p:grpSpPr>
          <a:xfrm>
            <a:off x="2927350" y="1460500"/>
            <a:ext cx="3632200" cy="590550"/>
            <a:chOff x="1948" y="840"/>
            <a:chExt cx="2288" cy="372"/>
          </a:xfrm>
        </p:grpSpPr>
        <p:sp>
          <p:nvSpPr>
            <p:cNvPr id="156738" name="任意多边形 156737"/>
            <p:cNvSpPr/>
            <p:nvPr/>
          </p:nvSpPr>
          <p:spPr>
            <a:xfrm>
              <a:off x="3682" y="1087"/>
              <a:ext cx="125" cy="125"/>
            </a:xfrm>
            <a:custGeom>
              <a:avLst/>
              <a:gdLst/>
              <a:ahLst/>
              <a:cxnLst/>
              <a:rect l="0" t="0" r="0" b="0"/>
              <a:pathLst>
                <a:path w="751" h="751">
                  <a:moveTo>
                    <a:pt x="750" y="376"/>
                  </a:moveTo>
                  <a:lnTo>
                    <a:pt x="640" y="110"/>
                  </a:lnTo>
                  <a:lnTo>
                    <a:pt x="375" y="0"/>
                  </a:lnTo>
                  <a:lnTo>
                    <a:pt x="109" y="110"/>
                  </a:lnTo>
                  <a:lnTo>
                    <a:pt x="0" y="376"/>
                  </a:lnTo>
                  <a:lnTo>
                    <a:pt x="109" y="640"/>
                  </a:lnTo>
                  <a:lnTo>
                    <a:pt x="375" y="751"/>
                  </a:lnTo>
                  <a:lnTo>
                    <a:pt x="640" y="640"/>
                  </a:lnTo>
                  <a:lnTo>
                    <a:pt x="750" y="376"/>
                  </a:lnTo>
                  <a:lnTo>
                    <a:pt x="751" y="376"/>
                  </a:lnTo>
                </a:path>
              </a:pathLst>
            </a:custGeom>
            <a:solidFill>
              <a:srgbClr val="FF00FF"/>
            </a:solidFill>
            <a:ln w="28575" cap="flat" cmpd="sng">
              <a:solidFill>
                <a:schemeClr val="tx1"/>
              </a:solidFill>
              <a:prstDash val="solid"/>
              <a:headEnd type="none" w="med" len="med"/>
              <a:tailEnd type="none" w="med" len="med"/>
            </a:ln>
          </p:spPr>
          <p:txBody>
            <a:bodyPr/>
            <a:lstStyle/>
            <a:p>
              <a:endParaRPr lang="zh-CN" altLang="en-US"/>
            </a:p>
          </p:txBody>
        </p:sp>
        <p:grpSp>
          <p:nvGrpSpPr>
            <p:cNvPr id="156739" name="组合 156738"/>
            <p:cNvGrpSpPr/>
            <p:nvPr/>
          </p:nvGrpSpPr>
          <p:grpSpPr>
            <a:xfrm>
              <a:off x="1948" y="840"/>
              <a:ext cx="2288" cy="311"/>
              <a:chOff x="1948" y="840"/>
              <a:chExt cx="2288" cy="311"/>
            </a:xfrm>
          </p:grpSpPr>
          <p:sp>
            <p:nvSpPr>
              <p:cNvPr id="156740" name="任意多边形 156739"/>
              <p:cNvSpPr/>
              <p:nvPr/>
            </p:nvSpPr>
            <p:spPr>
              <a:xfrm>
                <a:off x="1948" y="1150"/>
                <a:ext cx="1797" cy="1"/>
              </a:xfrm>
              <a:custGeom>
                <a:avLst/>
                <a:gdLst/>
                <a:ahLst/>
                <a:cxnLst/>
                <a:rect l="0" t="0" r="0" b="0"/>
                <a:pathLst>
                  <a:path w="10780">
                    <a:moveTo>
                      <a:pt x="0" y="0"/>
                    </a:moveTo>
                    <a:lnTo>
                      <a:pt x="10778" y="0"/>
                    </a:lnTo>
                    <a:lnTo>
                      <a:pt x="10780" y="0"/>
                    </a:lnTo>
                  </a:path>
                </a:pathLst>
              </a:custGeom>
              <a:noFill/>
              <a:ln w="28575" cap="flat" cmpd="sng">
                <a:solidFill>
                  <a:srgbClr val="FF00FF"/>
                </a:solidFill>
                <a:prstDash val="solid"/>
                <a:headEnd type="none" w="med" len="med"/>
                <a:tailEnd type="none" w="med" len="med"/>
              </a:ln>
            </p:spPr>
            <p:txBody>
              <a:bodyPr/>
              <a:lstStyle/>
              <a:p>
                <a:endParaRPr lang="zh-CN" altLang="en-US"/>
              </a:p>
            </p:txBody>
          </p:sp>
          <p:sp>
            <p:nvSpPr>
              <p:cNvPr id="156741" name="文本框 156740"/>
              <p:cNvSpPr txBox="1"/>
              <p:nvPr/>
            </p:nvSpPr>
            <p:spPr>
              <a:xfrm>
                <a:off x="3708" y="840"/>
                <a:ext cx="528"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2</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grpSp>
      </p:grpSp>
      <p:grpSp>
        <p:nvGrpSpPr>
          <p:cNvPr id="156742" name="组合 156741"/>
          <p:cNvGrpSpPr/>
          <p:nvPr/>
        </p:nvGrpSpPr>
        <p:grpSpPr>
          <a:xfrm>
            <a:off x="2828925" y="1852613"/>
            <a:ext cx="854075" cy="503237"/>
            <a:chOff x="1010" y="1015"/>
            <a:chExt cx="538" cy="317"/>
          </a:xfrm>
        </p:grpSpPr>
        <p:sp>
          <p:nvSpPr>
            <p:cNvPr id="156743" name="任意多边形 156742"/>
            <p:cNvSpPr/>
            <p:nvPr/>
          </p:nvSpPr>
          <p:spPr>
            <a:xfrm>
              <a:off x="1010" y="1015"/>
              <a:ext cx="125" cy="125"/>
            </a:xfrm>
            <a:custGeom>
              <a:avLst/>
              <a:gdLst/>
              <a:ahLst/>
              <a:cxnLst/>
              <a:rect l="0" t="0" r="0" b="0"/>
              <a:pathLst>
                <a:path w="751" h="751">
                  <a:moveTo>
                    <a:pt x="750" y="376"/>
                  </a:moveTo>
                  <a:lnTo>
                    <a:pt x="641" y="110"/>
                  </a:lnTo>
                  <a:lnTo>
                    <a:pt x="375" y="0"/>
                  </a:lnTo>
                  <a:lnTo>
                    <a:pt x="110" y="110"/>
                  </a:lnTo>
                  <a:lnTo>
                    <a:pt x="0" y="376"/>
                  </a:lnTo>
                  <a:lnTo>
                    <a:pt x="110" y="640"/>
                  </a:lnTo>
                  <a:lnTo>
                    <a:pt x="375" y="751"/>
                  </a:lnTo>
                  <a:lnTo>
                    <a:pt x="641" y="640"/>
                  </a:lnTo>
                  <a:lnTo>
                    <a:pt x="750" y="376"/>
                  </a:lnTo>
                  <a:lnTo>
                    <a:pt x="751" y="376"/>
                  </a:lnTo>
                </a:path>
              </a:pathLst>
            </a:custGeom>
            <a:solidFill>
              <a:srgbClr val="FF00FF"/>
            </a:solidFill>
            <a:ln w="28575" cap="flat" cmpd="sng">
              <a:solidFill>
                <a:schemeClr val="tx1"/>
              </a:solidFill>
              <a:prstDash val="solid"/>
              <a:headEnd type="none" w="med" len="med"/>
              <a:tailEnd type="none" w="med" len="med"/>
            </a:ln>
          </p:spPr>
          <p:txBody>
            <a:bodyPr/>
            <a:lstStyle/>
            <a:p>
              <a:endParaRPr lang="zh-CN" altLang="en-US"/>
            </a:p>
          </p:txBody>
        </p:sp>
        <p:sp>
          <p:nvSpPr>
            <p:cNvPr id="156744" name="文本框 156743"/>
            <p:cNvSpPr txBox="1"/>
            <p:nvPr/>
          </p:nvSpPr>
          <p:spPr>
            <a:xfrm>
              <a:off x="1020" y="1044"/>
              <a:ext cx="528"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2</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grpSp>
      <p:grpSp>
        <p:nvGrpSpPr>
          <p:cNvPr id="156745" name="组合 156744"/>
          <p:cNvGrpSpPr/>
          <p:nvPr/>
        </p:nvGrpSpPr>
        <p:grpSpPr>
          <a:xfrm>
            <a:off x="2828925" y="5160963"/>
            <a:ext cx="2949575" cy="490537"/>
            <a:chOff x="1886" y="3171"/>
            <a:chExt cx="1858" cy="309"/>
          </a:xfrm>
        </p:grpSpPr>
        <p:sp>
          <p:nvSpPr>
            <p:cNvPr id="156746" name="任意多边形 156745"/>
            <p:cNvSpPr/>
            <p:nvPr/>
          </p:nvSpPr>
          <p:spPr>
            <a:xfrm>
              <a:off x="1948" y="3234"/>
              <a:ext cx="1796" cy="1"/>
            </a:xfrm>
            <a:custGeom>
              <a:avLst/>
              <a:gdLst/>
              <a:ahLst/>
              <a:cxnLst/>
              <a:rect l="0" t="0" r="0" b="0"/>
              <a:pathLst>
                <a:path w="10778">
                  <a:moveTo>
                    <a:pt x="10778" y="0"/>
                  </a:moveTo>
                  <a:lnTo>
                    <a:pt x="0" y="0"/>
                  </a:lnTo>
                  <a:lnTo>
                    <a:pt x="1" y="0"/>
                  </a:lnTo>
                </a:path>
              </a:pathLst>
            </a:custGeom>
            <a:noFill/>
            <a:ln w="28575" cap="flat" cmpd="sng">
              <a:solidFill>
                <a:srgbClr val="FF00FF"/>
              </a:solidFill>
              <a:prstDash val="solid"/>
              <a:headEnd type="none" w="med" len="med"/>
              <a:tailEnd type="none" w="med" len="med"/>
            </a:ln>
          </p:spPr>
          <p:txBody>
            <a:bodyPr/>
            <a:lstStyle/>
            <a:p>
              <a:endParaRPr lang="zh-CN" altLang="en-US"/>
            </a:p>
          </p:txBody>
        </p:sp>
        <p:sp>
          <p:nvSpPr>
            <p:cNvPr id="156747" name="任意多边形 156746"/>
            <p:cNvSpPr/>
            <p:nvPr/>
          </p:nvSpPr>
          <p:spPr>
            <a:xfrm>
              <a:off x="1886" y="3171"/>
              <a:ext cx="125" cy="125"/>
            </a:xfrm>
            <a:custGeom>
              <a:avLst/>
              <a:gdLst/>
              <a:ahLst/>
              <a:cxnLst/>
              <a:rect l="0" t="0" r="0" b="0"/>
              <a:pathLst>
                <a:path w="751" h="751">
                  <a:moveTo>
                    <a:pt x="750" y="376"/>
                  </a:moveTo>
                  <a:lnTo>
                    <a:pt x="641" y="110"/>
                  </a:lnTo>
                  <a:lnTo>
                    <a:pt x="375" y="0"/>
                  </a:lnTo>
                  <a:lnTo>
                    <a:pt x="110" y="110"/>
                  </a:lnTo>
                  <a:lnTo>
                    <a:pt x="0" y="376"/>
                  </a:lnTo>
                  <a:lnTo>
                    <a:pt x="110" y="641"/>
                  </a:lnTo>
                  <a:lnTo>
                    <a:pt x="375" y="751"/>
                  </a:lnTo>
                  <a:lnTo>
                    <a:pt x="641" y="641"/>
                  </a:lnTo>
                  <a:lnTo>
                    <a:pt x="750" y="376"/>
                  </a:lnTo>
                  <a:lnTo>
                    <a:pt x="751" y="376"/>
                  </a:lnTo>
                </a:path>
              </a:pathLst>
            </a:custGeom>
            <a:solidFill>
              <a:srgbClr val="FF00FF"/>
            </a:solidFill>
            <a:ln w="28575" cap="flat" cmpd="sng">
              <a:solidFill>
                <a:schemeClr val="tx1"/>
              </a:solidFill>
              <a:prstDash val="solid"/>
              <a:headEnd type="none" w="med" len="med"/>
              <a:tailEnd type="none" w="med" len="med"/>
            </a:ln>
          </p:spPr>
          <p:txBody>
            <a:bodyPr/>
            <a:lstStyle/>
            <a:p>
              <a:endParaRPr lang="zh-CN" altLang="en-US"/>
            </a:p>
          </p:txBody>
        </p:sp>
        <p:sp>
          <p:nvSpPr>
            <p:cNvPr id="156748" name="文本框 156747"/>
            <p:cNvSpPr txBox="1"/>
            <p:nvPr/>
          </p:nvSpPr>
          <p:spPr>
            <a:xfrm>
              <a:off x="1932" y="3192"/>
              <a:ext cx="528"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2</a:t>
              </a:r>
            </a:p>
          </p:txBody>
        </p:sp>
      </p:grpSp>
      <p:sp>
        <p:nvSpPr>
          <p:cNvPr id="156752" name="文本框 156751"/>
          <p:cNvSpPr txBox="1"/>
          <p:nvPr/>
        </p:nvSpPr>
        <p:spPr>
          <a:xfrm>
            <a:off x="2876550" y="4089400"/>
            <a:ext cx="838200" cy="457200"/>
          </a:xfrm>
          <a:prstGeom prst="rect">
            <a:avLst/>
          </a:prstGeom>
          <a:noFill/>
          <a:ln w="9525">
            <a:noFill/>
          </a:ln>
        </p:spPr>
        <p:txBody>
          <a:bodyPr>
            <a:spAutoFit/>
          </a:bodyPr>
          <a:lstStyle/>
          <a:p>
            <a:pPr>
              <a:spcBef>
                <a:spcPct val="50000"/>
              </a:spcBef>
            </a:pPr>
            <a:r>
              <a:rPr lang="en-US" altLang="zh-CN" sz="2400" b="1" i="1">
                <a:solidFill>
                  <a:srgbClr val="FFFF00"/>
                </a:solidFill>
                <a:latin typeface="Times New Roman" panose="02020603050405020304" pitchFamily="18" charset="0"/>
              </a:rPr>
              <a:t>3</a:t>
            </a:r>
          </a:p>
        </p:txBody>
      </p:sp>
      <p:sp>
        <p:nvSpPr>
          <p:cNvPr id="156753" name="任意多边形 156752"/>
          <p:cNvSpPr/>
          <p:nvPr/>
        </p:nvSpPr>
        <p:spPr>
          <a:xfrm flipV="1">
            <a:off x="3281363" y="2386013"/>
            <a:ext cx="1592262" cy="42862"/>
          </a:xfrm>
          <a:custGeom>
            <a:avLst/>
            <a:gdLst/>
            <a:ahLst/>
            <a:cxnLst/>
            <a:rect l="0" t="0" r="0" b="0"/>
            <a:pathLst>
              <a:path w="9952">
                <a:moveTo>
                  <a:pt x="0" y="0"/>
                </a:moveTo>
                <a:lnTo>
                  <a:pt x="9951" y="0"/>
                </a:lnTo>
                <a:lnTo>
                  <a:pt x="9952" y="0"/>
                </a:lnTo>
              </a:path>
            </a:pathLst>
          </a:custGeom>
          <a:noFill/>
          <a:ln w="28575" cap="flat" cmpd="sng">
            <a:solidFill>
              <a:srgbClr val="FFFF00"/>
            </a:solidFill>
            <a:prstDash val="solid"/>
            <a:headEnd type="none" w="med" len="med"/>
            <a:tailEnd type="none" w="med" len="med"/>
          </a:ln>
        </p:spPr>
        <p:txBody>
          <a:bodyPr/>
          <a:lstStyle/>
          <a:p>
            <a:endParaRPr lang="zh-CN" altLang="en-US"/>
          </a:p>
        </p:txBody>
      </p:sp>
      <p:sp>
        <p:nvSpPr>
          <p:cNvPr id="156755" name="文本框 156754"/>
          <p:cNvSpPr txBox="1"/>
          <p:nvPr/>
        </p:nvSpPr>
        <p:spPr>
          <a:xfrm>
            <a:off x="2895600" y="2438400"/>
            <a:ext cx="838200" cy="457200"/>
          </a:xfrm>
          <a:prstGeom prst="rect">
            <a:avLst/>
          </a:prstGeom>
          <a:noFill/>
          <a:ln w="9525">
            <a:noFill/>
          </a:ln>
        </p:spPr>
        <p:txBody>
          <a:bodyPr>
            <a:spAutoFit/>
          </a:bodyPr>
          <a:lstStyle/>
          <a:p>
            <a:pPr>
              <a:spcBef>
                <a:spcPct val="50000"/>
              </a:spcBef>
            </a:pPr>
            <a:r>
              <a:rPr lang="en-US" altLang="zh-CN" sz="2400" b="1">
                <a:solidFill>
                  <a:srgbClr val="FFFF00"/>
                </a:solidFill>
                <a:latin typeface="Times New Roman" panose="02020603050405020304" pitchFamily="18" charset="0"/>
              </a:rPr>
              <a:t>(</a:t>
            </a:r>
            <a:r>
              <a:rPr lang="en-US" altLang="zh-CN" sz="2400" b="1" i="1">
                <a:solidFill>
                  <a:srgbClr val="FFFF00"/>
                </a:solidFill>
                <a:latin typeface="Times New Roman" panose="02020603050405020304" pitchFamily="18" charset="0"/>
              </a:rPr>
              <a:t>3</a:t>
            </a:r>
            <a:r>
              <a:rPr lang="en-US" altLang="zh-CN" sz="2400" b="1" i="1">
                <a:solidFill>
                  <a:srgbClr val="FFFF00"/>
                </a:solidFill>
                <a:latin typeface="Times New Roman" panose="02020603050405020304" pitchFamily="18" charset="0"/>
                <a:sym typeface="Symbol" panose="05050102010706020507" pitchFamily="18" charset="2"/>
              </a:rPr>
              <a:t></a:t>
            </a:r>
            <a:r>
              <a:rPr lang="en-US" altLang="zh-CN" sz="2400" b="1">
                <a:solidFill>
                  <a:srgbClr val="FFFF00"/>
                </a:solidFill>
                <a:latin typeface="Times New Roman" panose="02020603050405020304" pitchFamily="18" charset="0"/>
                <a:sym typeface="Symbol" panose="05050102010706020507" pitchFamily="18" charset="2"/>
              </a:rPr>
              <a:t>)</a:t>
            </a:r>
            <a:endParaRPr lang="en-US" altLang="zh-CN" sz="2400" b="1">
              <a:solidFill>
                <a:srgbClr val="FFFF00"/>
              </a:solidFill>
              <a:latin typeface="Times New Roman" panose="02020603050405020304" pitchFamily="18" charset="0"/>
            </a:endParaRPr>
          </a:p>
        </p:txBody>
      </p:sp>
      <p:grpSp>
        <p:nvGrpSpPr>
          <p:cNvPr id="156761" name="组合 156760"/>
          <p:cNvGrpSpPr/>
          <p:nvPr/>
        </p:nvGrpSpPr>
        <p:grpSpPr>
          <a:xfrm>
            <a:off x="4811713" y="2051050"/>
            <a:ext cx="979487" cy="482600"/>
            <a:chOff x="3031" y="1292"/>
            <a:chExt cx="617" cy="304"/>
          </a:xfrm>
        </p:grpSpPr>
        <p:sp>
          <p:nvSpPr>
            <p:cNvPr id="156757" name="任意多边形 156756"/>
            <p:cNvSpPr/>
            <p:nvPr/>
          </p:nvSpPr>
          <p:spPr>
            <a:xfrm>
              <a:off x="3031" y="1471"/>
              <a:ext cx="125" cy="125"/>
            </a:xfrm>
            <a:custGeom>
              <a:avLst/>
              <a:gdLst/>
              <a:ahLst/>
              <a:cxnLst/>
              <a:rect l="0" t="0" r="0" b="0"/>
              <a:pathLst>
                <a:path w="752" h="751">
                  <a:moveTo>
                    <a:pt x="751" y="376"/>
                  </a:moveTo>
                  <a:lnTo>
                    <a:pt x="641" y="110"/>
                  </a:lnTo>
                  <a:lnTo>
                    <a:pt x="376" y="0"/>
                  </a:lnTo>
                  <a:lnTo>
                    <a:pt x="110" y="110"/>
                  </a:lnTo>
                  <a:lnTo>
                    <a:pt x="0" y="376"/>
                  </a:lnTo>
                  <a:lnTo>
                    <a:pt x="110" y="641"/>
                  </a:lnTo>
                  <a:lnTo>
                    <a:pt x="376" y="751"/>
                  </a:lnTo>
                  <a:lnTo>
                    <a:pt x="641" y="641"/>
                  </a:lnTo>
                  <a:lnTo>
                    <a:pt x="751" y="376"/>
                  </a:lnTo>
                  <a:lnTo>
                    <a:pt x="752" y="376"/>
                  </a:lnTo>
                </a:path>
              </a:pathLst>
            </a:custGeom>
            <a:solidFill>
              <a:srgbClr val="00CC00"/>
            </a:solidFill>
            <a:ln w="28575" cap="flat" cmpd="sng">
              <a:solidFill>
                <a:srgbClr val="FFFF00"/>
              </a:solidFill>
              <a:prstDash val="solid"/>
              <a:headEnd type="none" w="med" len="med"/>
              <a:tailEnd type="none" w="med" len="med"/>
            </a:ln>
          </p:spPr>
          <p:txBody>
            <a:bodyPr/>
            <a:lstStyle/>
            <a:p>
              <a:endParaRPr lang="zh-CN" altLang="en-US"/>
            </a:p>
          </p:txBody>
        </p:sp>
        <p:sp>
          <p:nvSpPr>
            <p:cNvPr id="156758" name="文本框 156757"/>
            <p:cNvSpPr txBox="1"/>
            <p:nvPr/>
          </p:nvSpPr>
          <p:spPr>
            <a:xfrm>
              <a:off x="3120" y="1292"/>
              <a:ext cx="528" cy="288"/>
            </a:xfrm>
            <a:prstGeom prst="rect">
              <a:avLst/>
            </a:prstGeom>
            <a:noFill/>
            <a:ln w="9525">
              <a:noFill/>
            </a:ln>
          </p:spPr>
          <p:txBody>
            <a:bodyPr>
              <a:spAutoFit/>
            </a:bodyPr>
            <a:lstStyle/>
            <a:p>
              <a:pPr>
                <a:spcBef>
                  <a:spcPct val="50000"/>
                </a:spcBef>
              </a:pPr>
              <a:r>
                <a:rPr lang="en-US" altLang="zh-CN" sz="2400" b="1" i="1">
                  <a:solidFill>
                    <a:srgbClr val="FFFF00"/>
                  </a:solidFill>
                  <a:latin typeface="Times New Roman" panose="02020603050405020304" pitchFamily="18" charset="0"/>
                </a:rPr>
                <a:t>3</a:t>
              </a:r>
              <a:r>
                <a:rPr lang="en-US" altLang="zh-CN" sz="2400" b="1" i="1">
                  <a:solidFill>
                    <a:srgbClr val="FFFF00"/>
                  </a:solidFill>
                  <a:latin typeface="Times New Roman" panose="02020603050405020304" pitchFamily="18" charset="0"/>
                  <a:sym typeface="Symbol" panose="05050102010706020507" pitchFamily="18" charset="2"/>
                </a:rPr>
                <a:t></a:t>
              </a:r>
            </a:p>
          </p:txBody>
        </p:sp>
      </p:grpSp>
      <p:sp>
        <p:nvSpPr>
          <p:cNvPr id="156759" name="直接连接符 156758"/>
          <p:cNvSpPr/>
          <p:nvPr/>
        </p:nvSpPr>
        <p:spPr>
          <a:xfrm>
            <a:off x="4914900" y="2527300"/>
            <a:ext cx="0" cy="1892300"/>
          </a:xfrm>
          <a:prstGeom prst="line">
            <a:avLst/>
          </a:prstGeom>
          <a:ln w="28575" cap="flat" cmpd="sng">
            <a:solidFill>
              <a:srgbClr val="FFFF00"/>
            </a:solidFill>
            <a:prstDash val="solid"/>
            <a:headEnd type="none" w="med" len="med"/>
            <a:tailEnd type="none" w="med" len="med"/>
          </a:ln>
        </p:spPr>
        <p:txBody>
          <a:bodyPr/>
          <a:lstStyle/>
          <a:p>
            <a:endParaRPr lang="zh-CN" altLang="en-US"/>
          </a:p>
        </p:txBody>
      </p:sp>
      <p:sp>
        <p:nvSpPr>
          <p:cNvPr id="156760" name="直接连接符 156759"/>
          <p:cNvSpPr/>
          <p:nvPr/>
        </p:nvSpPr>
        <p:spPr>
          <a:xfrm flipH="1">
            <a:off x="3302000" y="4394200"/>
            <a:ext cx="1612900" cy="0"/>
          </a:xfrm>
          <a:prstGeom prst="line">
            <a:avLst/>
          </a:prstGeom>
          <a:ln w="28575" cap="flat" cmpd="sng">
            <a:solidFill>
              <a:srgbClr val="FFFF00"/>
            </a:solidFill>
            <a:prstDash val="solid"/>
            <a:headEnd type="none" w="med" len="med"/>
            <a:tailEnd type="none" w="med" len="med"/>
          </a:ln>
        </p:spPr>
        <p:txBody>
          <a:bodyPr/>
          <a:lstStyle/>
          <a:p>
            <a:endParaRPr lang="zh-CN" altLang="en-US"/>
          </a:p>
        </p:txBody>
      </p:sp>
      <p:grpSp>
        <p:nvGrpSpPr>
          <p:cNvPr id="156749" name="组合 156748"/>
          <p:cNvGrpSpPr/>
          <p:nvPr/>
        </p:nvGrpSpPr>
        <p:grpSpPr>
          <a:xfrm>
            <a:off x="3181350" y="2435225"/>
            <a:ext cx="198438" cy="2062163"/>
            <a:chOff x="1224" y="1370"/>
            <a:chExt cx="125" cy="1299"/>
          </a:xfrm>
        </p:grpSpPr>
        <p:sp>
          <p:nvSpPr>
            <p:cNvPr id="156750" name="任意多边形 156749"/>
            <p:cNvSpPr/>
            <p:nvPr/>
          </p:nvSpPr>
          <p:spPr>
            <a:xfrm>
              <a:off x="1287" y="1370"/>
              <a:ext cx="1" cy="1237"/>
            </a:xfrm>
            <a:custGeom>
              <a:avLst/>
              <a:gdLst/>
              <a:ahLst/>
              <a:cxnLst/>
              <a:rect l="0" t="0" r="0" b="0"/>
              <a:pathLst>
                <a:path w="1" h="7422">
                  <a:moveTo>
                    <a:pt x="0" y="0"/>
                  </a:moveTo>
                  <a:lnTo>
                    <a:pt x="0" y="7422"/>
                  </a:lnTo>
                  <a:lnTo>
                    <a:pt x="1" y="7422"/>
                  </a:lnTo>
                </a:path>
              </a:pathLst>
            </a:custGeom>
            <a:noFill/>
            <a:ln w="28575" cap="flat" cmpd="sng">
              <a:solidFill>
                <a:srgbClr val="FFFF00"/>
              </a:solidFill>
              <a:prstDash val="solid"/>
              <a:headEnd type="none" w="med" len="med"/>
              <a:tailEnd type="none" w="med" len="med"/>
            </a:ln>
          </p:spPr>
          <p:txBody>
            <a:bodyPr/>
            <a:lstStyle/>
            <a:p>
              <a:endParaRPr lang="zh-CN" altLang="en-US"/>
            </a:p>
          </p:txBody>
        </p:sp>
        <p:sp>
          <p:nvSpPr>
            <p:cNvPr id="156751" name="任意多边形 156750"/>
            <p:cNvSpPr/>
            <p:nvPr/>
          </p:nvSpPr>
          <p:spPr>
            <a:xfrm>
              <a:off x="1224" y="2544"/>
              <a:ext cx="125" cy="125"/>
            </a:xfrm>
            <a:custGeom>
              <a:avLst/>
              <a:gdLst/>
              <a:ahLst/>
              <a:cxnLst/>
              <a:rect l="0" t="0" r="0" b="0"/>
              <a:pathLst>
                <a:path w="752" h="751">
                  <a:moveTo>
                    <a:pt x="751" y="375"/>
                  </a:moveTo>
                  <a:lnTo>
                    <a:pt x="641" y="109"/>
                  </a:lnTo>
                  <a:lnTo>
                    <a:pt x="376" y="0"/>
                  </a:lnTo>
                  <a:lnTo>
                    <a:pt x="110" y="109"/>
                  </a:lnTo>
                  <a:lnTo>
                    <a:pt x="0" y="375"/>
                  </a:lnTo>
                  <a:lnTo>
                    <a:pt x="110" y="641"/>
                  </a:lnTo>
                  <a:lnTo>
                    <a:pt x="376" y="751"/>
                  </a:lnTo>
                  <a:lnTo>
                    <a:pt x="641" y="641"/>
                  </a:lnTo>
                  <a:lnTo>
                    <a:pt x="751" y="375"/>
                  </a:lnTo>
                  <a:lnTo>
                    <a:pt x="752" y="375"/>
                  </a:lnTo>
                </a:path>
              </a:pathLst>
            </a:custGeom>
            <a:solidFill>
              <a:srgbClr val="00CC00"/>
            </a:solidFill>
            <a:ln w="28575" cap="flat" cmpd="sng">
              <a:solidFill>
                <a:srgbClr val="FFFF00"/>
              </a:solidFill>
              <a:prstDash val="solid"/>
              <a:headEnd type="none" w="med" len="med"/>
              <a:tailEnd type="none" w="med" len="med"/>
            </a:ln>
          </p:spPr>
          <p:txBody>
            <a:bodyPr/>
            <a:lstStyle/>
            <a:p>
              <a:endParaRPr lang="zh-CN" altLang="en-US"/>
            </a:p>
          </p:txBody>
        </p:sp>
      </p:grpSp>
      <p:sp>
        <p:nvSpPr>
          <p:cNvPr id="156754" name="任意多边形 156753"/>
          <p:cNvSpPr/>
          <p:nvPr/>
        </p:nvSpPr>
        <p:spPr>
          <a:xfrm>
            <a:off x="3168650" y="2335213"/>
            <a:ext cx="198438" cy="198437"/>
          </a:xfrm>
          <a:custGeom>
            <a:avLst/>
            <a:gdLst/>
            <a:ahLst/>
            <a:cxnLst/>
            <a:rect l="0" t="0" r="0" b="0"/>
            <a:pathLst>
              <a:path w="752" h="751">
                <a:moveTo>
                  <a:pt x="751" y="376"/>
                </a:moveTo>
                <a:lnTo>
                  <a:pt x="641" y="110"/>
                </a:lnTo>
                <a:lnTo>
                  <a:pt x="376" y="0"/>
                </a:lnTo>
                <a:lnTo>
                  <a:pt x="110" y="110"/>
                </a:lnTo>
                <a:lnTo>
                  <a:pt x="0" y="376"/>
                </a:lnTo>
                <a:lnTo>
                  <a:pt x="110" y="641"/>
                </a:lnTo>
                <a:lnTo>
                  <a:pt x="376" y="751"/>
                </a:lnTo>
                <a:lnTo>
                  <a:pt x="641" y="641"/>
                </a:lnTo>
                <a:lnTo>
                  <a:pt x="751" y="376"/>
                </a:lnTo>
                <a:lnTo>
                  <a:pt x="752" y="376"/>
                </a:lnTo>
              </a:path>
            </a:pathLst>
          </a:custGeom>
          <a:solidFill>
            <a:srgbClr val="00CC00"/>
          </a:solidFill>
          <a:ln w="28575" cap="flat" cmpd="sng">
            <a:solidFill>
              <a:srgbClr val="FFFF00"/>
            </a:solidFill>
            <a:prstDash val="solid"/>
            <a:headEnd type="none" w="med" len="med"/>
            <a:tailEnd type="none" w="med" len="med"/>
          </a:ln>
        </p:spPr>
        <p:txBody>
          <a:bodyPr/>
          <a:lstStyle/>
          <a:p>
            <a:endParaRPr lang="zh-CN" altLang="en-US"/>
          </a:p>
        </p:txBody>
      </p:sp>
      <p:grpSp>
        <p:nvGrpSpPr>
          <p:cNvPr id="156762" name="组合 156761"/>
          <p:cNvGrpSpPr>
            <a:grpSpLocks noChangeAspect="1"/>
          </p:cNvGrpSpPr>
          <p:nvPr/>
        </p:nvGrpSpPr>
        <p:grpSpPr>
          <a:xfrm>
            <a:off x="6286500" y="3429000"/>
            <a:ext cx="2422525" cy="2894013"/>
            <a:chOff x="3881" y="1560"/>
            <a:chExt cx="1386" cy="1656"/>
          </a:xfrm>
        </p:grpSpPr>
        <p:grpSp>
          <p:nvGrpSpPr>
            <p:cNvPr id="156763" name="组合 156762"/>
            <p:cNvGrpSpPr>
              <a:grpSpLocks noChangeAspect="1"/>
            </p:cNvGrpSpPr>
            <p:nvPr/>
          </p:nvGrpSpPr>
          <p:grpSpPr>
            <a:xfrm>
              <a:off x="3881" y="1560"/>
              <a:ext cx="1386" cy="1656"/>
              <a:chOff x="540" y="1530"/>
              <a:chExt cx="1386" cy="1656"/>
            </a:xfrm>
          </p:grpSpPr>
          <p:sp>
            <p:nvSpPr>
              <p:cNvPr id="156764" name="任意多边形 156763"/>
              <p:cNvSpPr>
                <a:spLocks noChangeAspect="1"/>
              </p:cNvSpPr>
              <p:nvPr/>
            </p:nvSpPr>
            <p:spPr>
              <a:xfrm>
                <a:off x="1374" y="1536"/>
                <a:ext cx="552" cy="1650"/>
              </a:xfrm>
              <a:custGeom>
                <a:avLst/>
                <a:gdLst/>
                <a:ahLst/>
                <a:cxnLst/>
                <a:rect l="0" t="0" r="0" b="0"/>
                <a:pathLst>
                  <a:path w="552" h="1650">
                    <a:moveTo>
                      <a:pt x="282" y="1650"/>
                    </a:moveTo>
                    <a:lnTo>
                      <a:pt x="0" y="0"/>
                    </a:lnTo>
                    <a:lnTo>
                      <a:pt x="552" y="1242"/>
                    </a:lnTo>
                    <a:lnTo>
                      <a:pt x="282" y="1650"/>
                    </a:lnTo>
                    <a:close/>
                  </a:path>
                </a:pathLst>
              </a:custGeom>
              <a:gradFill rotWithShape="1">
                <a:gsLst>
                  <a:gs pos="0">
                    <a:srgbClr val="009999">
                      <a:alpha val="100000"/>
                    </a:srgbClr>
                  </a:gs>
                  <a:gs pos="100000">
                    <a:schemeClr val="bg1">
                      <a:alpha val="100000"/>
                    </a:schemeClr>
                  </a:gs>
                </a:gsLst>
                <a:lin ang="2700000" scaled="1"/>
                <a:tileRect/>
              </a:gradFill>
              <a:ln w="38100" cap="flat" cmpd="sng">
                <a:solidFill>
                  <a:schemeClr val="tx1">
                    <a:alpha val="100000"/>
                  </a:schemeClr>
                </a:solidFill>
                <a:prstDash val="solid"/>
                <a:headEnd type="none" w="med" len="med"/>
                <a:tailEnd type="none" w="med" len="med"/>
              </a:ln>
            </p:spPr>
            <p:txBody>
              <a:bodyPr/>
              <a:lstStyle/>
              <a:p>
                <a:endParaRPr lang="zh-CN" altLang="en-US"/>
              </a:p>
            </p:txBody>
          </p:sp>
          <p:sp>
            <p:nvSpPr>
              <p:cNvPr id="156765" name="任意多边形 156764"/>
              <p:cNvSpPr>
                <a:spLocks noChangeAspect="1"/>
              </p:cNvSpPr>
              <p:nvPr/>
            </p:nvSpPr>
            <p:spPr>
              <a:xfrm>
                <a:off x="540" y="1530"/>
                <a:ext cx="1116" cy="1650"/>
              </a:xfrm>
              <a:custGeom>
                <a:avLst/>
                <a:gdLst/>
                <a:ahLst/>
                <a:cxnLst/>
                <a:rect l="0" t="0" r="0" b="0"/>
                <a:pathLst>
                  <a:path w="1116" h="1650">
                    <a:moveTo>
                      <a:pt x="0" y="1224"/>
                    </a:moveTo>
                    <a:lnTo>
                      <a:pt x="1116" y="1650"/>
                    </a:lnTo>
                    <a:lnTo>
                      <a:pt x="834" y="0"/>
                    </a:lnTo>
                    <a:lnTo>
                      <a:pt x="0" y="1224"/>
                    </a:lnTo>
                    <a:close/>
                  </a:path>
                </a:pathLst>
              </a:custGeom>
              <a:gradFill rotWithShape="1">
                <a:gsLst>
                  <a:gs pos="0">
                    <a:srgbClr val="009999">
                      <a:alpha val="100000"/>
                    </a:srgbClr>
                  </a:gs>
                  <a:gs pos="100000">
                    <a:schemeClr val="bg1">
                      <a:alpha val="100000"/>
                    </a:schemeClr>
                  </a:gs>
                </a:gsLst>
                <a:lin ang="2700000" scaled="1"/>
                <a:tileRect/>
              </a:gradFill>
              <a:ln w="38100" cap="flat" cmpd="sng">
                <a:solidFill>
                  <a:schemeClr val="tx1">
                    <a:alpha val="100000"/>
                  </a:schemeClr>
                </a:solidFill>
                <a:prstDash val="solid"/>
                <a:headEnd type="none" w="med" len="med"/>
                <a:tailEnd type="none" w="med" len="med"/>
              </a:ln>
            </p:spPr>
            <p:txBody>
              <a:bodyPr/>
              <a:lstStyle/>
              <a:p>
                <a:endParaRPr lang="zh-CN" altLang="en-US"/>
              </a:p>
            </p:txBody>
          </p:sp>
        </p:grpSp>
        <p:sp>
          <p:nvSpPr>
            <p:cNvPr id="156766" name="直接连接符 156765"/>
            <p:cNvSpPr>
              <a:spLocks noChangeAspect="1"/>
            </p:cNvSpPr>
            <p:nvPr/>
          </p:nvSpPr>
          <p:spPr>
            <a:xfrm>
              <a:off x="3881" y="2790"/>
              <a:ext cx="1380" cy="0"/>
            </a:xfrm>
            <a:prstGeom prst="line">
              <a:avLst/>
            </a:prstGeom>
            <a:ln w="19050" cap="flat" cmpd="sng">
              <a:solidFill>
                <a:schemeClr val="tx1"/>
              </a:solidFill>
              <a:prstDash val="dash"/>
              <a:headEnd type="none" w="med" len="med"/>
              <a:tailEnd type="none" w="med" len="med"/>
            </a:ln>
          </p:spPr>
          <p:txBody>
            <a:bodyPr/>
            <a:lstStyle/>
            <a:p>
              <a:endParaRPr lang="zh-CN" altLang="en-US"/>
            </a:p>
          </p:txBody>
        </p:sp>
      </p:grpSp>
      <p:grpSp>
        <p:nvGrpSpPr>
          <p:cNvPr id="156773" name="组合 156772"/>
          <p:cNvGrpSpPr/>
          <p:nvPr/>
        </p:nvGrpSpPr>
        <p:grpSpPr>
          <a:xfrm>
            <a:off x="7851775" y="4133850"/>
            <a:ext cx="949325" cy="514350"/>
            <a:chOff x="4898" y="1680"/>
            <a:chExt cx="598" cy="324"/>
          </a:xfrm>
        </p:grpSpPr>
        <p:sp>
          <p:nvSpPr>
            <p:cNvPr id="156774" name="任意多边形 156773"/>
            <p:cNvSpPr/>
            <p:nvPr/>
          </p:nvSpPr>
          <p:spPr>
            <a:xfrm>
              <a:off x="4898" y="1879"/>
              <a:ext cx="125" cy="125"/>
            </a:xfrm>
            <a:custGeom>
              <a:avLst/>
              <a:gdLst/>
              <a:ahLst/>
              <a:cxnLst/>
              <a:rect l="0" t="0" r="0" b="0"/>
              <a:pathLst>
                <a:path w="751" h="751">
                  <a:moveTo>
                    <a:pt x="750" y="376"/>
                  </a:moveTo>
                  <a:lnTo>
                    <a:pt x="641" y="110"/>
                  </a:lnTo>
                  <a:lnTo>
                    <a:pt x="375" y="0"/>
                  </a:lnTo>
                  <a:lnTo>
                    <a:pt x="110" y="110"/>
                  </a:lnTo>
                  <a:lnTo>
                    <a:pt x="0" y="376"/>
                  </a:lnTo>
                  <a:lnTo>
                    <a:pt x="110" y="640"/>
                  </a:lnTo>
                  <a:lnTo>
                    <a:pt x="375" y="751"/>
                  </a:lnTo>
                  <a:lnTo>
                    <a:pt x="641" y="640"/>
                  </a:lnTo>
                  <a:lnTo>
                    <a:pt x="750" y="376"/>
                  </a:lnTo>
                  <a:lnTo>
                    <a:pt x="751" y="376"/>
                  </a:lnTo>
                </a:path>
              </a:pathLst>
            </a:custGeom>
            <a:solidFill>
              <a:srgbClr val="FF00FF"/>
            </a:solidFill>
            <a:ln w="0" cap="flat" cmpd="sng">
              <a:solidFill>
                <a:schemeClr val="tx1"/>
              </a:solidFill>
              <a:prstDash val="solid"/>
              <a:headEnd type="none" w="med" len="med"/>
              <a:tailEnd type="none" w="med" len="med"/>
            </a:ln>
          </p:spPr>
          <p:txBody>
            <a:bodyPr/>
            <a:lstStyle/>
            <a:p>
              <a:endParaRPr lang="zh-CN" altLang="en-US"/>
            </a:p>
          </p:txBody>
        </p:sp>
        <p:sp>
          <p:nvSpPr>
            <p:cNvPr id="156775" name="文本框 156774"/>
            <p:cNvSpPr txBox="1"/>
            <p:nvPr/>
          </p:nvSpPr>
          <p:spPr>
            <a:xfrm>
              <a:off x="4968" y="1680"/>
              <a:ext cx="528" cy="288"/>
            </a:xfrm>
            <a:prstGeom prst="rect">
              <a:avLst/>
            </a:prstGeom>
            <a:noFill/>
            <a:ln w="9525">
              <a:noFill/>
            </a:ln>
          </p:spPr>
          <p:txBody>
            <a:bodyPr>
              <a:spAutoFit/>
            </a:bodyPr>
            <a:lstStyle/>
            <a:p>
              <a:pPr>
                <a:spcBef>
                  <a:spcPct val="50000"/>
                </a:spcBef>
              </a:pPr>
              <a:r>
                <a:rPr lang="en-US" altLang="zh-CN" sz="2400" b="1" i="1">
                  <a:solidFill>
                    <a:srgbClr val="FF0066"/>
                  </a:solidFill>
                  <a:latin typeface="Times New Roman" panose="02020603050405020304" pitchFamily="18" charset="0"/>
                </a:rPr>
                <a:t>Ⅱ</a:t>
              </a:r>
            </a:p>
          </p:txBody>
        </p:sp>
      </p:grpSp>
      <p:sp>
        <p:nvSpPr>
          <p:cNvPr id="156778" name="文本框 156777"/>
          <p:cNvSpPr txBox="1"/>
          <p:nvPr/>
        </p:nvSpPr>
        <p:spPr>
          <a:xfrm>
            <a:off x="6019800" y="5105400"/>
            <a:ext cx="43815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p>
        </p:txBody>
      </p:sp>
      <p:sp>
        <p:nvSpPr>
          <p:cNvPr id="156779" name="文本框 156778"/>
          <p:cNvSpPr txBox="1"/>
          <p:nvPr/>
        </p:nvSpPr>
        <p:spPr>
          <a:xfrm>
            <a:off x="8686800" y="5181600"/>
            <a:ext cx="43815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p>
        </p:txBody>
      </p:sp>
      <p:sp>
        <p:nvSpPr>
          <p:cNvPr id="156780" name="文本框 156779"/>
          <p:cNvSpPr txBox="1"/>
          <p:nvPr/>
        </p:nvSpPr>
        <p:spPr>
          <a:xfrm>
            <a:off x="7886700" y="6248400"/>
            <a:ext cx="4572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p>
        </p:txBody>
      </p:sp>
      <p:sp>
        <p:nvSpPr>
          <p:cNvPr id="156781" name="文本框 156780"/>
          <p:cNvSpPr txBox="1"/>
          <p:nvPr/>
        </p:nvSpPr>
        <p:spPr>
          <a:xfrm>
            <a:off x="7429500" y="3048000"/>
            <a:ext cx="6858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S</a:t>
            </a:r>
          </a:p>
        </p:txBody>
      </p:sp>
      <p:grpSp>
        <p:nvGrpSpPr>
          <p:cNvPr id="156802" name="组合 156801"/>
          <p:cNvGrpSpPr/>
          <p:nvPr/>
        </p:nvGrpSpPr>
        <p:grpSpPr>
          <a:xfrm>
            <a:off x="2000250" y="2816225"/>
            <a:ext cx="514350" cy="1527175"/>
            <a:chOff x="1260" y="1774"/>
            <a:chExt cx="324" cy="962"/>
          </a:xfrm>
        </p:grpSpPr>
        <p:sp>
          <p:nvSpPr>
            <p:cNvPr id="156730" name="任意多边形 156729"/>
            <p:cNvSpPr/>
            <p:nvPr/>
          </p:nvSpPr>
          <p:spPr>
            <a:xfrm>
              <a:off x="1294" y="1774"/>
              <a:ext cx="1" cy="902"/>
            </a:xfrm>
            <a:custGeom>
              <a:avLst/>
              <a:gdLst/>
              <a:ahLst/>
              <a:cxnLst/>
              <a:rect l="0" t="0" r="0" b="0"/>
              <a:pathLst>
                <a:path w="1" h="5409">
                  <a:moveTo>
                    <a:pt x="0" y="0"/>
                  </a:moveTo>
                  <a:lnTo>
                    <a:pt x="0" y="5409"/>
                  </a:lnTo>
                  <a:lnTo>
                    <a:pt x="1" y="5409"/>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56731" name="文本框 156730"/>
            <p:cNvSpPr txBox="1"/>
            <p:nvPr/>
          </p:nvSpPr>
          <p:spPr>
            <a:xfrm>
              <a:off x="1296" y="2448"/>
              <a:ext cx="288"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m</a:t>
              </a:r>
            </a:p>
          </p:txBody>
        </p:sp>
        <p:sp>
          <p:nvSpPr>
            <p:cNvPr id="156787" name="椭圆 156786"/>
            <p:cNvSpPr/>
            <p:nvPr/>
          </p:nvSpPr>
          <p:spPr>
            <a:xfrm>
              <a:off x="1260" y="2654"/>
              <a:ext cx="48" cy="48"/>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grpSp>
        <p:nvGrpSpPr>
          <p:cNvPr id="156800" name="组合 156799"/>
          <p:cNvGrpSpPr/>
          <p:nvPr/>
        </p:nvGrpSpPr>
        <p:grpSpPr>
          <a:xfrm>
            <a:off x="1600200" y="2438400"/>
            <a:ext cx="609600" cy="457200"/>
            <a:chOff x="1008" y="1536"/>
            <a:chExt cx="384" cy="288"/>
          </a:xfrm>
        </p:grpSpPr>
        <p:sp>
          <p:nvSpPr>
            <p:cNvPr id="156728" name="文本框 156727"/>
            <p:cNvSpPr txBox="1"/>
            <p:nvPr/>
          </p:nvSpPr>
          <p:spPr>
            <a:xfrm>
              <a:off x="1008" y="1536"/>
              <a:ext cx="384"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m</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88" name="椭圆 156787"/>
            <p:cNvSpPr/>
            <p:nvPr/>
          </p:nvSpPr>
          <p:spPr>
            <a:xfrm>
              <a:off x="1271" y="1752"/>
              <a:ext cx="48" cy="48"/>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grpSp>
        <p:nvGrpSpPr>
          <p:cNvPr id="156796" name="组合 156795"/>
          <p:cNvGrpSpPr/>
          <p:nvPr/>
        </p:nvGrpSpPr>
        <p:grpSpPr>
          <a:xfrm>
            <a:off x="7162800" y="3429000"/>
            <a:ext cx="571500" cy="3124200"/>
            <a:chOff x="4512" y="2160"/>
            <a:chExt cx="360" cy="1968"/>
          </a:xfrm>
        </p:grpSpPr>
        <p:sp>
          <p:nvSpPr>
            <p:cNvPr id="156777" name="直接连接符 156776"/>
            <p:cNvSpPr/>
            <p:nvPr/>
          </p:nvSpPr>
          <p:spPr>
            <a:xfrm flipH="1">
              <a:off x="4776" y="2160"/>
              <a:ext cx="96" cy="168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156783" name="文本框 156782"/>
            <p:cNvSpPr txBox="1"/>
            <p:nvPr/>
          </p:nvSpPr>
          <p:spPr>
            <a:xfrm>
              <a:off x="4512" y="3840"/>
              <a:ext cx="276"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N</a:t>
              </a:r>
            </a:p>
          </p:txBody>
        </p:sp>
        <p:sp>
          <p:nvSpPr>
            <p:cNvPr id="156789" name="椭圆 156788"/>
            <p:cNvSpPr/>
            <p:nvPr/>
          </p:nvSpPr>
          <p:spPr>
            <a:xfrm>
              <a:off x="4752" y="3792"/>
              <a:ext cx="48" cy="48"/>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sp>
        <p:nvSpPr>
          <p:cNvPr id="156792" name="任意多边形 156791"/>
          <p:cNvSpPr/>
          <p:nvPr/>
        </p:nvSpPr>
        <p:spPr>
          <a:xfrm>
            <a:off x="2384425" y="4724400"/>
            <a:ext cx="511175" cy="539750"/>
          </a:xfrm>
          <a:custGeom>
            <a:avLst/>
            <a:gdLst/>
            <a:ahLst/>
            <a:cxnLst/>
            <a:rect l="0" t="0" r="0" b="0"/>
            <a:pathLst>
              <a:path w="322" h="340">
                <a:moveTo>
                  <a:pt x="322" y="0"/>
                </a:moveTo>
                <a:lnTo>
                  <a:pt x="0" y="340"/>
                </a:lnTo>
              </a:path>
            </a:pathLst>
          </a:custGeom>
          <a:noFill/>
          <a:ln w="19050" cap="flat" cmpd="sng">
            <a:solidFill>
              <a:schemeClr val="accent2"/>
            </a:solidFill>
            <a:prstDash val="solid"/>
            <a:headEnd type="none" w="med" len="med"/>
            <a:tailEnd type="none" w="med" len="med"/>
          </a:ln>
        </p:spPr>
        <p:txBody>
          <a:bodyPr/>
          <a:lstStyle/>
          <a:p>
            <a:endParaRPr lang="zh-CN" altLang="en-US"/>
          </a:p>
        </p:txBody>
      </p:sp>
      <p:grpSp>
        <p:nvGrpSpPr>
          <p:cNvPr id="156803" name="组合 156802"/>
          <p:cNvGrpSpPr/>
          <p:nvPr/>
        </p:nvGrpSpPr>
        <p:grpSpPr>
          <a:xfrm>
            <a:off x="2286000" y="2816225"/>
            <a:ext cx="457200" cy="2390775"/>
            <a:chOff x="1440" y="1774"/>
            <a:chExt cx="288" cy="1506"/>
          </a:xfrm>
        </p:grpSpPr>
        <p:sp>
          <p:nvSpPr>
            <p:cNvPr id="156722" name="任意多边形 156721"/>
            <p:cNvSpPr/>
            <p:nvPr/>
          </p:nvSpPr>
          <p:spPr>
            <a:xfrm>
              <a:off x="1606" y="1774"/>
              <a:ext cx="1" cy="1443"/>
            </a:xfrm>
            <a:custGeom>
              <a:avLst/>
              <a:gdLst/>
              <a:ahLst/>
              <a:cxnLst/>
              <a:rect l="0" t="0" r="0" b="0"/>
              <a:pathLst>
                <a:path w="2" h="8656">
                  <a:moveTo>
                    <a:pt x="0" y="0"/>
                  </a:moveTo>
                  <a:lnTo>
                    <a:pt x="0" y="8656"/>
                  </a:lnTo>
                  <a:lnTo>
                    <a:pt x="2" y="8656"/>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56723" name="任意多边形 156722"/>
            <p:cNvSpPr/>
            <p:nvPr/>
          </p:nvSpPr>
          <p:spPr>
            <a:xfrm>
              <a:off x="1543" y="3155"/>
              <a:ext cx="126" cy="125"/>
            </a:xfrm>
            <a:custGeom>
              <a:avLst/>
              <a:gdLst/>
              <a:ahLst/>
              <a:cxnLst/>
              <a:rect l="0" t="0" r="0" b="0"/>
              <a:pathLst>
                <a:path w="752" h="751">
                  <a:moveTo>
                    <a:pt x="751" y="376"/>
                  </a:moveTo>
                  <a:lnTo>
                    <a:pt x="640" y="110"/>
                  </a:lnTo>
                  <a:lnTo>
                    <a:pt x="375" y="0"/>
                  </a:lnTo>
                  <a:lnTo>
                    <a:pt x="111" y="110"/>
                  </a:lnTo>
                  <a:lnTo>
                    <a:pt x="0" y="376"/>
                  </a:lnTo>
                  <a:lnTo>
                    <a:pt x="111" y="641"/>
                  </a:lnTo>
                  <a:lnTo>
                    <a:pt x="375" y="751"/>
                  </a:lnTo>
                  <a:lnTo>
                    <a:pt x="640" y="641"/>
                  </a:lnTo>
                  <a:lnTo>
                    <a:pt x="751" y="376"/>
                  </a:lnTo>
                  <a:lnTo>
                    <a:pt x="752" y="376"/>
                  </a:lnTo>
                </a:path>
              </a:pathLst>
            </a:cu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sp>
          <p:nvSpPr>
            <p:cNvPr id="156724" name="文本框 156723"/>
            <p:cNvSpPr txBox="1"/>
            <p:nvPr/>
          </p:nvSpPr>
          <p:spPr>
            <a:xfrm>
              <a:off x="1440" y="2928"/>
              <a:ext cx="288" cy="288"/>
            </a:xfrm>
            <a:prstGeom prst="rect">
              <a:avLst/>
            </a:prstGeom>
            <a:noFill/>
            <a:ln w="28575">
              <a:noFill/>
            </a:ln>
          </p:spPr>
          <p:txBody>
            <a:bodyPr>
              <a:spAutoFit/>
            </a:bodyPr>
            <a:lstStyle/>
            <a:p>
              <a:pPr>
                <a:spcBef>
                  <a:spcPct val="50000"/>
                </a:spcBef>
              </a:pPr>
              <a:r>
                <a:rPr lang="en-US" altLang="zh-CN" sz="2400" b="1" i="1">
                  <a:latin typeface="Times New Roman" panose="02020603050405020304" pitchFamily="18" charset="0"/>
                </a:rPr>
                <a:t>1</a:t>
              </a:r>
            </a:p>
          </p:txBody>
        </p:sp>
      </p:grpSp>
      <p:grpSp>
        <p:nvGrpSpPr>
          <p:cNvPr id="156794" name="组合 156793"/>
          <p:cNvGrpSpPr/>
          <p:nvPr/>
        </p:nvGrpSpPr>
        <p:grpSpPr>
          <a:xfrm>
            <a:off x="2320925" y="1143000"/>
            <a:ext cx="574675" cy="2514600"/>
            <a:chOff x="1462" y="720"/>
            <a:chExt cx="362" cy="1584"/>
          </a:xfrm>
        </p:grpSpPr>
        <p:sp>
          <p:nvSpPr>
            <p:cNvPr id="156790" name="直接连接符 156789"/>
            <p:cNvSpPr/>
            <p:nvPr/>
          </p:nvSpPr>
          <p:spPr>
            <a:xfrm flipH="1">
              <a:off x="1488" y="720"/>
              <a:ext cx="336" cy="1584"/>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156786" name="椭圆 156785"/>
            <p:cNvSpPr/>
            <p:nvPr/>
          </p:nvSpPr>
          <p:spPr>
            <a:xfrm>
              <a:off x="1462" y="2256"/>
              <a:ext cx="48" cy="48"/>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grpSp>
        <p:nvGrpSpPr>
          <p:cNvPr id="156795" name="组合 156794"/>
          <p:cNvGrpSpPr/>
          <p:nvPr/>
        </p:nvGrpSpPr>
        <p:grpSpPr>
          <a:xfrm>
            <a:off x="2320925" y="3657600"/>
            <a:ext cx="76200" cy="1639888"/>
            <a:chOff x="1462" y="2304"/>
            <a:chExt cx="48" cy="1033"/>
          </a:xfrm>
        </p:grpSpPr>
        <p:sp>
          <p:nvSpPr>
            <p:cNvPr id="156791" name="直接连接符 156790"/>
            <p:cNvSpPr/>
            <p:nvPr/>
          </p:nvSpPr>
          <p:spPr>
            <a:xfrm>
              <a:off x="1488" y="2304"/>
              <a:ext cx="0" cy="1008"/>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156785" name="椭圆 156784"/>
            <p:cNvSpPr/>
            <p:nvPr/>
          </p:nvSpPr>
          <p:spPr>
            <a:xfrm>
              <a:off x="1462" y="3289"/>
              <a:ext cx="48" cy="48"/>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grpSp>
        <p:nvGrpSpPr>
          <p:cNvPr id="156776" name="组合 156775"/>
          <p:cNvGrpSpPr/>
          <p:nvPr/>
        </p:nvGrpSpPr>
        <p:grpSpPr>
          <a:xfrm>
            <a:off x="6591300" y="5008563"/>
            <a:ext cx="1524000" cy="630237"/>
            <a:chOff x="4272" y="3107"/>
            <a:chExt cx="960" cy="397"/>
          </a:xfrm>
        </p:grpSpPr>
        <p:sp>
          <p:nvSpPr>
            <p:cNvPr id="156768" name="直接连接符 156767"/>
            <p:cNvSpPr/>
            <p:nvPr/>
          </p:nvSpPr>
          <p:spPr>
            <a:xfrm>
              <a:off x="4272" y="3168"/>
              <a:ext cx="960" cy="336"/>
            </a:xfrm>
            <a:prstGeom prst="line">
              <a:avLst/>
            </a:prstGeom>
            <a:ln w="19050" cap="flat" cmpd="sng">
              <a:solidFill>
                <a:srgbClr val="FF3300"/>
              </a:solidFill>
              <a:prstDash val="solid"/>
              <a:headEnd type="none" w="med" len="med"/>
              <a:tailEnd type="none" w="med" len="med"/>
            </a:ln>
          </p:spPr>
          <p:txBody>
            <a:bodyPr/>
            <a:lstStyle/>
            <a:p>
              <a:endParaRPr lang="zh-CN" altLang="en-US"/>
            </a:p>
          </p:txBody>
        </p:sp>
        <p:grpSp>
          <p:nvGrpSpPr>
            <p:cNvPr id="156770" name="组合 156769"/>
            <p:cNvGrpSpPr/>
            <p:nvPr/>
          </p:nvGrpSpPr>
          <p:grpSpPr>
            <a:xfrm>
              <a:off x="4704" y="3107"/>
              <a:ext cx="528" cy="349"/>
              <a:chOff x="624" y="1344"/>
              <a:chExt cx="528" cy="349"/>
            </a:xfrm>
          </p:grpSpPr>
          <p:sp>
            <p:nvSpPr>
              <p:cNvPr id="156771" name="任意多边形 156770"/>
              <p:cNvSpPr/>
              <p:nvPr/>
            </p:nvSpPr>
            <p:spPr>
              <a:xfrm>
                <a:off x="775" y="1568"/>
                <a:ext cx="126" cy="125"/>
              </a:xfrm>
              <a:custGeom>
                <a:avLst/>
                <a:gdLst/>
                <a:ahLst/>
                <a:cxnLst/>
                <a:rect l="0" t="0" r="0" b="0"/>
                <a:pathLst>
                  <a:path w="752" h="751">
                    <a:moveTo>
                      <a:pt x="751" y="376"/>
                    </a:moveTo>
                    <a:lnTo>
                      <a:pt x="640" y="110"/>
                    </a:lnTo>
                    <a:lnTo>
                      <a:pt x="375" y="0"/>
                    </a:lnTo>
                    <a:lnTo>
                      <a:pt x="111" y="110"/>
                    </a:lnTo>
                    <a:lnTo>
                      <a:pt x="0" y="376"/>
                    </a:lnTo>
                    <a:lnTo>
                      <a:pt x="111" y="641"/>
                    </a:lnTo>
                    <a:lnTo>
                      <a:pt x="375" y="751"/>
                    </a:lnTo>
                    <a:lnTo>
                      <a:pt x="640" y="641"/>
                    </a:lnTo>
                    <a:lnTo>
                      <a:pt x="751" y="376"/>
                    </a:lnTo>
                    <a:lnTo>
                      <a:pt x="752" y="376"/>
                    </a:lnTo>
                  </a:path>
                </a:pathLst>
              </a:custGeom>
              <a:solidFill>
                <a:srgbClr val="FF3300"/>
              </a:solidFill>
              <a:ln w="0" cap="flat" cmpd="sng">
                <a:solidFill>
                  <a:schemeClr val="tx1"/>
                </a:solidFill>
                <a:prstDash val="solid"/>
                <a:headEnd type="none" w="med" len="med"/>
                <a:tailEnd type="none" w="med" len="med"/>
              </a:ln>
            </p:spPr>
            <p:txBody>
              <a:bodyPr/>
              <a:lstStyle/>
              <a:p>
                <a:endParaRPr lang="zh-CN" altLang="en-US"/>
              </a:p>
            </p:txBody>
          </p:sp>
          <p:sp>
            <p:nvSpPr>
              <p:cNvPr id="156772" name="文本框 156771"/>
              <p:cNvSpPr txBox="1"/>
              <p:nvPr/>
            </p:nvSpPr>
            <p:spPr>
              <a:xfrm>
                <a:off x="624" y="1344"/>
                <a:ext cx="528" cy="288"/>
              </a:xfrm>
              <a:prstGeom prst="rect">
                <a:avLst/>
              </a:prstGeom>
              <a:noFill/>
              <a:ln w="9525">
                <a:noFill/>
              </a:ln>
            </p:spPr>
            <p:txBody>
              <a:bodyPr>
                <a:spAutoFit/>
              </a:bodyPr>
              <a:lstStyle/>
              <a:p>
                <a:pPr>
                  <a:spcBef>
                    <a:spcPct val="50000"/>
                  </a:spcBef>
                </a:pPr>
                <a:r>
                  <a:rPr lang="en-US" altLang="zh-CN" sz="2400" b="1" i="1">
                    <a:solidFill>
                      <a:schemeClr val="hlink"/>
                    </a:solidFill>
                    <a:latin typeface="Times New Roman" panose="02020603050405020304" pitchFamily="18" charset="0"/>
                  </a:rPr>
                  <a:t>Ⅰ</a:t>
                </a:r>
              </a:p>
            </p:txBody>
          </p:sp>
        </p:grpSp>
      </p:grpSp>
      <p:grpSp>
        <p:nvGrpSpPr>
          <p:cNvPr id="156797" name="组合 156796"/>
          <p:cNvGrpSpPr/>
          <p:nvPr/>
        </p:nvGrpSpPr>
        <p:grpSpPr>
          <a:xfrm>
            <a:off x="6248400" y="4648200"/>
            <a:ext cx="438150" cy="498475"/>
            <a:chOff x="3936" y="2928"/>
            <a:chExt cx="276" cy="314"/>
          </a:xfrm>
        </p:grpSpPr>
        <p:sp>
          <p:nvSpPr>
            <p:cNvPr id="156782" name="文本框 156781"/>
            <p:cNvSpPr txBox="1"/>
            <p:nvPr/>
          </p:nvSpPr>
          <p:spPr>
            <a:xfrm>
              <a:off x="3936" y="2928"/>
              <a:ext cx="276"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M</a:t>
              </a:r>
            </a:p>
          </p:txBody>
        </p:sp>
        <p:sp>
          <p:nvSpPr>
            <p:cNvPr id="156784" name="椭圆 156783"/>
            <p:cNvSpPr/>
            <p:nvPr/>
          </p:nvSpPr>
          <p:spPr>
            <a:xfrm>
              <a:off x="4128" y="3194"/>
              <a:ext cx="48" cy="48"/>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grpSp>
        <p:nvGrpSpPr>
          <p:cNvPr id="156725" name="组合 156724"/>
          <p:cNvGrpSpPr/>
          <p:nvPr/>
        </p:nvGrpSpPr>
        <p:grpSpPr>
          <a:xfrm>
            <a:off x="2209800" y="2362200"/>
            <a:ext cx="838200" cy="554038"/>
            <a:chOff x="624" y="1344"/>
            <a:chExt cx="528" cy="349"/>
          </a:xfrm>
        </p:grpSpPr>
        <p:sp>
          <p:nvSpPr>
            <p:cNvPr id="156726" name="任意多边形 156725"/>
            <p:cNvSpPr/>
            <p:nvPr/>
          </p:nvSpPr>
          <p:spPr>
            <a:xfrm>
              <a:off x="775" y="1568"/>
              <a:ext cx="126" cy="125"/>
            </a:xfrm>
            <a:custGeom>
              <a:avLst/>
              <a:gdLst/>
              <a:ahLst/>
              <a:cxnLst/>
              <a:rect l="0" t="0" r="0" b="0"/>
              <a:pathLst>
                <a:path w="752" h="751">
                  <a:moveTo>
                    <a:pt x="751" y="376"/>
                  </a:moveTo>
                  <a:lnTo>
                    <a:pt x="640" y="110"/>
                  </a:lnTo>
                  <a:lnTo>
                    <a:pt x="375" y="0"/>
                  </a:lnTo>
                  <a:lnTo>
                    <a:pt x="111" y="110"/>
                  </a:lnTo>
                  <a:lnTo>
                    <a:pt x="0" y="376"/>
                  </a:lnTo>
                  <a:lnTo>
                    <a:pt x="111" y="641"/>
                  </a:lnTo>
                  <a:lnTo>
                    <a:pt x="375" y="751"/>
                  </a:lnTo>
                  <a:lnTo>
                    <a:pt x="640" y="641"/>
                  </a:lnTo>
                  <a:lnTo>
                    <a:pt x="751" y="376"/>
                  </a:lnTo>
                  <a:lnTo>
                    <a:pt x="752" y="376"/>
                  </a:lnTo>
                </a:path>
              </a:pathLst>
            </a:cu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sp>
          <p:nvSpPr>
            <p:cNvPr id="156727" name="文本框 156726"/>
            <p:cNvSpPr txBox="1"/>
            <p:nvPr/>
          </p:nvSpPr>
          <p:spPr>
            <a:xfrm>
              <a:off x="624" y="1344"/>
              <a:ext cx="528"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1</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grpSp>
      <p:sp>
        <p:nvSpPr>
          <p:cNvPr id="156798" name="文本框 156797"/>
          <p:cNvSpPr txBox="1"/>
          <p:nvPr/>
        </p:nvSpPr>
        <p:spPr>
          <a:xfrm>
            <a:off x="1981200" y="3200400"/>
            <a:ext cx="6096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n</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sp>
        <p:nvSpPr>
          <p:cNvPr id="156799" name="文本框 156798"/>
          <p:cNvSpPr txBox="1"/>
          <p:nvPr/>
        </p:nvSpPr>
        <p:spPr>
          <a:xfrm>
            <a:off x="1981200" y="5105400"/>
            <a:ext cx="381000" cy="457200"/>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n</a:t>
            </a:r>
          </a:p>
        </p:txBody>
      </p:sp>
      <p:sp>
        <p:nvSpPr>
          <p:cNvPr id="156804" name="任意多边形 156803"/>
          <p:cNvSpPr/>
          <p:nvPr/>
        </p:nvSpPr>
        <p:spPr>
          <a:xfrm>
            <a:off x="2895600" y="2817813"/>
            <a:ext cx="2727325" cy="1587"/>
          </a:xfrm>
          <a:custGeom>
            <a:avLst/>
            <a:gdLst/>
            <a:ahLst/>
            <a:cxnLst/>
            <a:rect l="0" t="0" r="0" b="0"/>
            <a:pathLst>
              <a:path w="1718" h="1">
                <a:moveTo>
                  <a:pt x="0" y="1"/>
                </a:moveTo>
                <a:lnTo>
                  <a:pt x="1718" y="0"/>
                </a:lnTo>
                <a:lnTo>
                  <a:pt x="1710" y="0"/>
                </a:lnTo>
              </a:path>
            </a:pathLst>
          </a:custGeom>
          <a:noFill/>
          <a:ln w="19050" cap="flat" cmpd="sng">
            <a:solidFill>
              <a:srgbClr val="FF3399"/>
            </a:solidFill>
            <a:prstDash val="solid"/>
            <a:headEnd type="none" w="med" len="med"/>
            <a:tailEnd type="none" w="med" len="med"/>
          </a:ln>
        </p:spPr>
        <p:txBody>
          <a:bodyPr/>
          <a:lstStyle/>
          <a:p>
            <a:endParaRPr lang="zh-CN" altLang="en-US"/>
          </a:p>
        </p:txBody>
      </p:sp>
      <p:grpSp>
        <p:nvGrpSpPr>
          <p:cNvPr id="156718" name="组合 156717"/>
          <p:cNvGrpSpPr/>
          <p:nvPr/>
        </p:nvGrpSpPr>
        <p:grpSpPr>
          <a:xfrm>
            <a:off x="5410200" y="2362200"/>
            <a:ext cx="838200" cy="554038"/>
            <a:chOff x="2640" y="1344"/>
            <a:chExt cx="528" cy="349"/>
          </a:xfrm>
        </p:grpSpPr>
        <p:sp>
          <p:nvSpPr>
            <p:cNvPr id="156719" name="任意多边形 156718"/>
            <p:cNvSpPr/>
            <p:nvPr/>
          </p:nvSpPr>
          <p:spPr>
            <a:xfrm>
              <a:off x="2717" y="1568"/>
              <a:ext cx="126" cy="125"/>
            </a:xfrm>
            <a:custGeom>
              <a:avLst/>
              <a:gdLst/>
              <a:ahLst/>
              <a:cxnLst/>
              <a:rect l="0" t="0" r="0" b="0"/>
              <a:pathLst>
                <a:path w="752" h="751">
                  <a:moveTo>
                    <a:pt x="751" y="376"/>
                  </a:moveTo>
                  <a:lnTo>
                    <a:pt x="640" y="110"/>
                  </a:lnTo>
                  <a:lnTo>
                    <a:pt x="375" y="0"/>
                  </a:lnTo>
                  <a:lnTo>
                    <a:pt x="110" y="110"/>
                  </a:lnTo>
                  <a:lnTo>
                    <a:pt x="0" y="376"/>
                  </a:lnTo>
                  <a:lnTo>
                    <a:pt x="110" y="641"/>
                  </a:lnTo>
                  <a:lnTo>
                    <a:pt x="375" y="751"/>
                  </a:lnTo>
                  <a:lnTo>
                    <a:pt x="640" y="641"/>
                  </a:lnTo>
                  <a:lnTo>
                    <a:pt x="751" y="376"/>
                  </a:lnTo>
                  <a:lnTo>
                    <a:pt x="752" y="376"/>
                  </a:lnTo>
                </a:path>
              </a:pathLst>
            </a:cu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sp>
          <p:nvSpPr>
            <p:cNvPr id="156720" name="文本框 156719"/>
            <p:cNvSpPr txBox="1"/>
            <p:nvPr/>
          </p:nvSpPr>
          <p:spPr>
            <a:xfrm>
              <a:off x="2640" y="1344"/>
              <a:ext cx="528"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1</a:t>
              </a:r>
              <a:r>
                <a:rPr lang="en-US" altLang="zh-CN" sz="2400" b="1" i="1">
                  <a:latin typeface="Times New Roman" panose="02020603050405020304" pitchFamily="18" charset="0"/>
                  <a:sym typeface="Symbol" panose="05050102010706020507" pitchFamily="18" charset="2"/>
                </a:rPr>
                <a:t></a:t>
              </a:r>
              <a:endParaRPr lang="en-US" altLang="zh-CN" sz="2400" b="1" i="1">
                <a:latin typeface="Times New Roman" panose="02020603050405020304" pitchFamily="18" charset="0"/>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56725"/>
                                        </p:tgtEl>
                                        <p:attrNameLst>
                                          <p:attrName>style.visibility</p:attrName>
                                        </p:attrNameLst>
                                      </p:cBhvr>
                                      <p:to>
                                        <p:strVal val="visible"/>
                                      </p:to>
                                    </p:set>
                                    <p:animEffect transition="in" filter="wipe(right)">
                                      <p:cBhvr>
                                        <p:cTn id="7" dur="500"/>
                                        <p:tgtEl>
                                          <p:spTgt spid="1567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6776"/>
                                        </p:tgtEl>
                                        <p:attrNameLst>
                                          <p:attrName>style.visibility</p:attrName>
                                        </p:attrNameLst>
                                      </p:cBhvr>
                                      <p:to>
                                        <p:strVal val="visible"/>
                                      </p:to>
                                    </p:set>
                                    <p:animEffect transition="in" filter="wipe(left)">
                                      <p:cBhvr>
                                        <p:cTn id="12" dur="500"/>
                                        <p:tgtEl>
                                          <p:spTgt spid="15677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56797"/>
                                        </p:tgtEl>
                                        <p:attrNameLst>
                                          <p:attrName>style.visibility</p:attrName>
                                        </p:attrNameLst>
                                      </p:cBhvr>
                                      <p:to>
                                        <p:strVal val="visible"/>
                                      </p:to>
                                    </p:set>
                                    <p:animEffect transition="in" filter="dissolve">
                                      <p:cBhvr>
                                        <p:cTn id="17" dur="500"/>
                                        <p:tgtEl>
                                          <p:spTgt spid="15679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6717"/>
                                        </p:tgtEl>
                                        <p:attrNameLst>
                                          <p:attrName>style.visibility</p:attrName>
                                        </p:attrNameLst>
                                      </p:cBhvr>
                                      <p:to>
                                        <p:strVal val="visible"/>
                                      </p:to>
                                    </p:set>
                                    <p:animEffect transition="in" filter="wipe(left)">
                                      <p:cBhvr>
                                        <p:cTn id="22" dur="500"/>
                                        <p:tgtEl>
                                          <p:spTgt spid="15671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56800"/>
                                        </p:tgtEl>
                                        <p:attrNameLst>
                                          <p:attrName>style.visibility</p:attrName>
                                        </p:attrNameLst>
                                      </p:cBhvr>
                                      <p:to>
                                        <p:strVal val="visible"/>
                                      </p:to>
                                    </p:set>
                                    <p:animEffect transition="in" filter="dissolve">
                                      <p:cBhvr>
                                        <p:cTn id="27" dur="500"/>
                                        <p:tgtEl>
                                          <p:spTgt spid="15680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56802"/>
                                        </p:tgtEl>
                                        <p:attrNameLst>
                                          <p:attrName>style.visibility</p:attrName>
                                        </p:attrNameLst>
                                      </p:cBhvr>
                                      <p:to>
                                        <p:strVal val="visible"/>
                                      </p:to>
                                    </p:set>
                                    <p:animEffect transition="in" filter="wipe(up)">
                                      <p:cBhvr>
                                        <p:cTn id="32" dur="500"/>
                                        <p:tgtEl>
                                          <p:spTgt spid="1568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6674"/>
                                        </p:tgtEl>
                                        <p:attrNameLst>
                                          <p:attrName>style.visibility</p:attrName>
                                        </p:attrNameLst>
                                      </p:cBhvr>
                                      <p:to>
                                        <p:strVal val="visible"/>
                                      </p:to>
                                    </p:set>
                                    <p:animEffect transition="in" filter="wipe(up)">
                                      <p:cBhvr>
                                        <p:cTn id="37" dur="500"/>
                                        <p:tgtEl>
                                          <p:spTgt spid="15667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56803"/>
                                        </p:tgtEl>
                                        <p:attrNameLst>
                                          <p:attrName>style.visibility</p:attrName>
                                        </p:attrNameLst>
                                      </p:cBhvr>
                                      <p:to>
                                        <p:strVal val="visible"/>
                                      </p:to>
                                    </p:set>
                                    <p:animEffect transition="in" filter="wipe(up)">
                                      <p:cBhvr>
                                        <p:cTn id="42" dur="500"/>
                                        <p:tgtEl>
                                          <p:spTgt spid="15680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56675"/>
                                        </p:tgtEl>
                                        <p:attrNameLst>
                                          <p:attrName>style.visibility</p:attrName>
                                        </p:attrNameLst>
                                      </p:cBhvr>
                                      <p:to>
                                        <p:strVal val="visible"/>
                                      </p:to>
                                    </p:set>
                                    <p:animEffect transition="in" filter="wipe(left)">
                                      <p:cBhvr>
                                        <p:cTn id="47" dur="500"/>
                                        <p:tgtEl>
                                          <p:spTgt spid="15667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56804"/>
                                        </p:tgtEl>
                                        <p:attrNameLst>
                                          <p:attrName>style.visibility</p:attrName>
                                        </p:attrNameLst>
                                      </p:cBhvr>
                                      <p:to>
                                        <p:strVal val="visible"/>
                                      </p:to>
                                    </p:set>
                                    <p:animEffect transition="in" filter="wipe(left)">
                                      <p:cBhvr>
                                        <p:cTn id="52" dur="500"/>
                                        <p:tgtEl>
                                          <p:spTgt spid="15680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56676"/>
                                        </p:tgtEl>
                                        <p:attrNameLst>
                                          <p:attrName>style.visibility</p:attrName>
                                        </p:attrNameLst>
                                      </p:cBhvr>
                                      <p:to>
                                        <p:strVal val="visible"/>
                                      </p:to>
                                    </p:set>
                                    <p:animEffect transition="in" filter="wipe(down)">
                                      <p:cBhvr>
                                        <p:cTn id="57" dur="500"/>
                                        <p:tgtEl>
                                          <p:spTgt spid="156676"/>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156718"/>
                                        </p:tgtEl>
                                        <p:attrNameLst>
                                          <p:attrName>style.visibility</p:attrName>
                                        </p:attrNameLst>
                                      </p:cBhvr>
                                      <p:to>
                                        <p:strVal val="visible"/>
                                      </p:to>
                                    </p:set>
                                    <p:animEffect transition="in" filter="dissolve">
                                      <p:cBhvr>
                                        <p:cTn id="62" dur="500"/>
                                        <p:tgtEl>
                                          <p:spTgt spid="1567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56796"/>
                                        </p:tgtEl>
                                        <p:attrNameLst>
                                          <p:attrName>style.visibility</p:attrName>
                                        </p:attrNameLst>
                                      </p:cBhvr>
                                      <p:to>
                                        <p:strVal val="visible"/>
                                      </p:to>
                                    </p:set>
                                    <p:animEffect transition="in" filter="wipe(up)">
                                      <p:cBhvr>
                                        <p:cTn id="67" dur="500"/>
                                        <p:tgtEl>
                                          <p:spTgt spid="15679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156794"/>
                                        </p:tgtEl>
                                        <p:attrNameLst>
                                          <p:attrName>style.visibility</p:attrName>
                                        </p:attrNameLst>
                                      </p:cBhvr>
                                      <p:to>
                                        <p:strVal val="visible"/>
                                      </p:to>
                                    </p:set>
                                    <p:animEffect transition="in" filter="wipe(up)">
                                      <p:cBhvr>
                                        <p:cTn id="72" dur="500"/>
                                        <p:tgtEl>
                                          <p:spTgt spid="156794"/>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156798"/>
                                        </p:tgtEl>
                                        <p:attrNameLst>
                                          <p:attrName>style.visibility</p:attrName>
                                        </p:attrNameLst>
                                      </p:cBhvr>
                                      <p:to>
                                        <p:strVal val="visible"/>
                                      </p:to>
                                    </p:set>
                                    <p:animEffect transition="in" filter="dissolve">
                                      <p:cBhvr>
                                        <p:cTn id="77" dur="500"/>
                                        <p:tgtEl>
                                          <p:spTgt spid="15679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156795"/>
                                        </p:tgtEl>
                                        <p:attrNameLst>
                                          <p:attrName>style.visibility</p:attrName>
                                        </p:attrNameLst>
                                      </p:cBhvr>
                                      <p:to>
                                        <p:strVal val="visible"/>
                                      </p:to>
                                    </p:set>
                                    <p:animEffect transition="in" filter="wipe(up)">
                                      <p:cBhvr>
                                        <p:cTn id="82" dur="500"/>
                                        <p:tgtEl>
                                          <p:spTgt spid="156795"/>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156799"/>
                                        </p:tgtEl>
                                        <p:attrNameLst>
                                          <p:attrName>style.visibility</p:attrName>
                                        </p:attrNameLst>
                                      </p:cBhvr>
                                      <p:to>
                                        <p:strVal val="visible"/>
                                      </p:to>
                                    </p:set>
                                    <p:animEffect transition="in" filter="dissolve">
                                      <p:cBhvr>
                                        <p:cTn id="87" dur="500"/>
                                        <p:tgtEl>
                                          <p:spTgt spid="15679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156792"/>
                                        </p:tgtEl>
                                        <p:attrNameLst>
                                          <p:attrName>style.visibility</p:attrName>
                                        </p:attrNameLst>
                                      </p:cBhvr>
                                      <p:to>
                                        <p:strVal val="visible"/>
                                      </p:to>
                                    </p:set>
                                    <p:animEffect transition="in" filter="wipe(up)">
                                      <p:cBhvr>
                                        <p:cTn id="92" dur="500"/>
                                        <p:tgtEl>
                                          <p:spTgt spid="15679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156742"/>
                                        </p:tgtEl>
                                        <p:attrNameLst>
                                          <p:attrName>style.visibility</p:attrName>
                                        </p:attrNameLst>
                                      </p:cBhvr>
                                      <p:to>
                                        <p:strVal val="visible"/>
                                      </p:to>
                                    </p:set>
                                    <p:animEffect transition="in" filter="wipe(left)">
                                      <p:cBhvr>
                                        <p:cTn id="97" dur="500"/>
                                        <p:tgtEl>
                                          <p:spTgt spid="15674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156773"/>
                                        </p:tgtEl>
                                        <p:attrNameLst>
                                          <p:attrName>style.visibility</p:attrName>
                                        </p:attrNameLst>
                                      </p:cBhvr>
                                      <p:to>
                                        <p:strVal val="visible"/>
                                      </p:to>
                                    </p:set>
                                    <p:animEffect transition="in" filter="wipe(left)">
                                      <p:cBhvr>
                                        <p:cTn id="102" dur="500"/>
                                        <p:tgtEl>
                                          <p:spTgt spid="15677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156737"/>
                                        </p:tgtEl>
                                        <p:attrNameLst>
                                          <p:attrName>style.visibility</p:attrName>
                                        </p:attrNameLst>
                                      </p:cBhvr>
                                      <p:to>
                                        <p:strVal val="visible"/>
                                      </p:to>
                                    </p:set>
                                    <p:animEffect transition="in" filter="wipe(left)">
                                      <p:cBhvr>
                                        <p:cTn id="107" dur="500"/>
                                        <p:tgtEl>
                                          <p:spTgt spid="15673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nodeType="clickEffect">
                                  <p:stCondLst>
                                    <p:cond delay="0"/>
                                  </p:stCondLst>
                                  <p:childTnLst>
                                    <p:set>
                                      <p:cBhvr>
                                        <p:cTn id="111" dur="1" fill="hold">
                                          <p:stCondLst>
                                            <p:cond delay="0"/>
                                          </p:stCondLst>
                                        </p:cTn>
                                        <p:tgtEl>
                                          <p:spTgt spid="156736"/>
                                        </p:tgtEl>
                                        <p:attrNameLst>
                                          <p:attrName>style.visibility</p:attrName>
                                        </p:attrNameLst>
                                      </p:cBhvr>
                                      <p:to>
                                        <p:strVal val="visible"/>
                                      </p:to>
                                    </p:set>
                                    <p:animEffect transition="in" filter="wipe(up)">
                                      <p:cBhvr>
                                        <p:cTn id="112" dur="500"/>
                                        <p:tgtEl>
                                          <p:spTgt spid="156736"/>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2" fill="hold" nodeType="clickEffect">
                                  <p:stCondLst>
                                    <p:cond delay="0"/>
                                  </p:stCondLst>
                                  <p:childTnLst>
                                    <p:set>
                                      <p:cBhvr>
                                        <p:cTn id="116" dur="1" fill="hold">
                                          <p:stCondLst>
                                            <p:cond delay="0"/>
                                          </p:stCondLst>
                                        </p:cTn>
                                        <p:tgtEl>
                                          <p:spTgt spid="156745"/>
                                        </p:tgtEl>
                                        <p:attrNameLst>
                                          <p:attrName>style.visibility</p:attrName>
                                        </p:attrNameLst>
                                      </p:cBhvr>
                                      <p:to>
                                        <p:strVal val="visible"/>
                                      </p:to>
                                    </p:set>
                                    <p:animEffect transition="in" filter="wipe(right)">
                                      <p:cBhvr>
                                        <p:cTn id="117" dur="500"/>
                                        <p:tgtEl>
                                          <p:spTgt spid="156745"/>
                                        </p:tgtEl>
                                      </p:cBhvr>
                                    </p:animEffect>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nodeType="clickEffect">
                                  <p:stCondLst>
                                    <p:cond delay="0"/>
                                  </p:stCondLst>
                                  <p:childTnLst>
                                    <p:set>
                                      <p:cBhvr>
                                        <p:cTn id="121" dur="1" fill="hold">
                                          <p:stCondLst>
                                            <p:cond delay="499"/>
                                          </p:stCondLst>
                                        </p:cTn>
                                        <p:tgtEl>
                                          <p:spTgt spid="156754"/>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grpId="0" nodeType="clickEffect">
                                  <p:stCondLst>
                                    <p:cond delay="0"/>
                                  </p:stCondLst>
                                  <p:childTnLst>
                                    <p:set>
                                      <p:cBhvr>
                                        <p:cTn id="125" dur="1" fill="hold">
                                          <p:stCondLst>
                                            <p:cond delay="499"/>
                                          </p:stCondLst>
                                        </p:cTn>
                                        <p:tgtEl>
                                          <p:spTgt spid="156755"/>
                                        </p:tgtEl>
                                        <p:attrNameLst>
                                          <p:attrName>style.visibility</p:attrName>
                                        </p:attrNameLst>
                                      </p:cBhvr>
                                      <p:to>
                                        <p:strVal val="visible"/>
                                      </p:to>
                                    </p:set>
                                  </p:childTnLst>
                                </p:cTn>
                              </p:par>
                            </p:childTnLst>
                          </p:cTn>
                        </p:par>
                      </p:childTnLst>
                    </p:cTn>
                  </p:par>
                  <p:par>
                    <p:cTn id="126" fill="hold">
                      <p:stCondLst>
                        <p:cond delay="indefinite"/>
                      </p:stCondLst>
                      <p:childTnLst>
                        <p:par>
                          <p:cTn id="127" fill="hold">
                            <p:stCondLst>
                              <p:cond delay="0"/>
                            </p:stCondLst>
                            <p:childTnLst>
                              <p:par>
                                <p:cTn id="128" presetID="4" presetClass="entr" presetSubtype="32" fill="hold" nodeType="clickEffect">
                                  <p:stCondLst>
                                    <p:cond delay="0"/>
                                  </p:stCondLst>
                                  <p:childTnLst>
                                    <p:set>
                                      <p:cBhvr>
                                        <p:cTn id="129" dur="1" fill="hold">
                                          <p:stCondLst>
                                            <p:cond delay="0"/>
                                          </p:stCondLst>
                                        </p:cTn>
                                        <p:tgtEl>
                                          <p:spTgt spid="156753"/>
                                        </p:tgtEl>
                                        <p:attrNameLst>
                                          <p:attrName>style.visibility</p:attrName>
                                        </p:attrNameLst>
                                      </p:cBhvr>
                                      <p:to>
                                        <p:strVal val="visible"/>
                                      </p:to>
                                    </p:set>
                                    <p:animEffect transition="in" filter="box(out)">
                                      <p:cBhvr>
                                        <p:cTn id="130" dur="500"/>
                                        <p:tgtEl>
                                          <p:spTgt spid="156753"/>
                                        </p:tgtEl>
                                      </p:cBhvr>
                                    </p:animEffec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499"/>
                                          </p:stCondLst>
                                        </p:cTn>
                                        <p:tgtEl>
                                          <p:spTgt spid="156761"/>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22" presetClass="entr" presetSubtype="1" fill="hold" nodeType="clickEffect">
                                  <p:stCondLst>
                                    <p:cond delay="0"/>
                                  </p:stCondLst>
                                  <p:childTnLst>
                                    <p:set>
                                      <p:cBhvr>
                                        <p:cTn id="138" dur="1" fill="hold">
                                          <p:stCondLst>
                                            <p:cond delay="0"/>
                                          </p:stCondLst>
                                        </p:cTn>
                                        <p:tgtEl>
                                          <p:spTgt spid="156759"/>
                                        </p:tgtEl>
                                        <p:attrNameLst>
                                          <p:attrName>style.visibility</p:attrName>
                                        </p:attrNameLst>
                                      </p:cBhvr>
                                      <p:to>
                                        <p:strVal val="visible"/>
                                      </p:to>
                                    </p:set>
                                    <p:animEffect transition="in" filter="wipe(up)">
                                      <p:cBhvr>
                                        <p:cTn id="139" dur="500"/>
                                        <p:tgtEl>
                                          <p:spTgt spid="156759"/>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2" fill="hold" nodeType="clickEffect">
                                  <p:stCondLst>
                                    <p:cond delay="0"/>
                                  </p:stCondLst>
                                  <p:childTnLst>
                                    <p:set>
                                      <p:cBhvr>
                                        <p:cTn id="143" dur="1" fill="hold">
                                          <p:stCondLst>
                                            <p:cond delay="0"/>
                                          </p:stCondLst>
                                        </p:cTn>
                                        <p:tgtEl>
                                          <p:spTgt spid="156760"/>
                                        </p:tgtEl>
                                        <p:attrNameLst>
                                          <p:attrName>style.visibility</p:attrName>
                                        </p:attrNameLst>
                                      </p:cBhvr>
                                      <p:to>
                                        <p:strVal val="visible"/>
                                      </p:to>
                                    </p:set>
                                    <p:animEffect transition="in" filter="wipe(right)">
                                      <p:cBhvr>
                                        <p:cTn id="144" dur="500"/>
                                        <p:tgtEl>
                                          <p:spTgt spid="156760"/>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1" fill="hold" nodeType="clickEffect">
                                  <p:stCondLst>
                                    <p:cond delay="0"/>
                                  </p:stCondLst>
                                  <p:childTnLst>
                                    <p:set>
                                      <p:cBhvr>
                                        <p:cTn id="148" dur="1" fill="hold">
                                          <p:stCondLst>
                                            <p:cond delay="0"/>
                                          </p:stCondLst>
                                        </p:cTn>
                                        <p:tgtEl>
                                          <p:spTgt spid="156749"/>
                                        </p:tgtEl>
                                        <p:attrNameLst>
                                          <p:attrName>style.visibility</p:attrName>
                                        </p:attrNameLst>
                                      </p:cBhvr>
                                      <p:to>
                                        <p:strVal val="visible"/>
                                      </p:to>
                                    </p:set>
                                    <p:animEffect transition="in" filter="wipe(up)">
                                      <p:cBhvr>
                                        <p:cTn id="149" dur="500"/>
                                        <p:tgtEl>
                                          <p:spTgt spid="156749"/>
                                        </p:tgtEl>
                                      </p:cBhvr>
                                    </p:animEffect>
                                  </p:childTnLst>
                                </p:cTn>
                              </p:par>
                            </p:childTnLst>
                          </p:cTn>
                        </p:par>
                      </p:childTnLst>
                    </p:cTn>
                  </p:par>
                  <p:par>
                    <p:cTn id="150" fill="hold">
                      <p:stCondLst>
                        <p:cond delay="indefinite"/>
                      </p:stCondLst>
                      <p:childTnLst>
                        <p:par>
                          <p:cTn id="151" fill="hold">
                            <p:stCondLst>
                              <p:cond delay="0"/>
                            </p:stCondLst>
                            <p:childTnLst>
                              <p:par>
                                <p:cTn id="152" presetID="4" presetClass="entr" presetSubtype="32" fill="hold" grpId="0" nodeType="clickEffect">
                                  <p:stCondLst>
                                    <p:cond delay="0"/>
                                  </p:stCondLst>
                                  <p:childTnLst>
                                    <p:set>
                                      <p:cBhvr>
                                        <p:cTn id="153" dur="1" fill="hold">
                                          <p:stCondLst>
                                            <p:cond delay="0"/>
                                          </p:stCondLst>
                                        </p:cTn>
                                        <p:tgtEl>
                                          <p:spTgt spid="156752"/>
                                        </p:tgtEl>
                                        <p:attrNameLst>
                                          <p:attrName>style.visibility</p:attrName>
                                        </p:attrNameLst>
                                      </p:cBhvr>
                                      <p:to>
                                        <p:strVal val="visible"/>
                                      </p:to>
                                    </p:set>
                                    <p:animEffect transition="in" filter="box(out)">
                                      <p:cBhvr>
                                        <p:cTn id="154" dur="500"/>
                                        <p:tgtEl>
                                          <p:spTgt spid="156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752" grpId="0"/>
      <p:bldP spid="156755" grpId="0"/>
      <p:bldP spid="156798" grpId="0"/>
      <p:bldP spid="15679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33" name="矩形 150532"/>
          <p:cNvSpPr/>
          <p:nvPr/>
        </p:nvSpPr>
        <p:spPr>
          <a:xfrm>
            <a:off x="1143000" y="1752600"/>
            <a:ext cx="4419600" cy="4038600"/>
          </a:xfrm>
          <a:prstGeom prst="rect">
            <a:avLst/>
          </a:prstGeom>
          <a:noFill/>
          <a:ln w="9525">
            <a:noFill/>
          </a:ln>
        </p:spPr>
        <p:txBody>
          <a:bodyPr/>
          <a:lstStyle/>
          <a:p>
            <a:pPr eaLnBrk="0" hangingPunct="0">
              <a:lnSpc>
                <a:spcPct val="130000"/>
              </a:lnSpc>
            </a:pPr>
            <a:r>
              <a:rPr lang="en-US" altLang="zh-CN" sz="4000" b="1" dirty="0">
                <a:solidFill>
                  <a:schemeClr val="hlink"/>
                </a:solidFill>
                <a:latin typeface="宋体" panose="02010600030101010101" pitchFamily="2" charset="-122"/>
                <a:ea typeface="隶书" panose="02010509060101010101" pitchFamily="49" charset="-122"/>
              </a:rPr>
              <a:t>5.1 </a:t>
            </a:r>
            <a:r>
              <a:rPr lang="zh-CN" altLang="en-US" sz="4000" b="1" dirty="0">
                <a:solidFill>
                  <a:schemeClr val="hlink"/>
                </a:solidFill>
                <a:latin typeface="宋体" panose="02010600030101010101" pitchFamily="2" charset="-122"/>
                <a:ea typeface="隶书" panose="02010509060101010101" pitchFamily="49" charset="-122"/>
                <a:hlinkClick r:id="rId3" action="ppaction://hlinksldjump"/>
              </a:rPr>
              <a:t>圆柱</a:t>
            </a:r>
            <a:endParaRPr lang="zh-CN" altLang="en-US" sz="3600" b="1" dirty="0">
              <a:solidFill>
                <a:schemeClr val="hlink"/>
              </a:solidFill>
              <a:latin typeface="宋体" panose="02010600030101010101" pitchFamily="2" charset="-122"/>
              <a:ea typeface="隶书" panose="02010509060101010101" pitchFamily="49" charset="-122"/>
            </a:endParaRPr>
          </a:p>
          <a:p>
            <a:pPr eaLnBrk="0" hangingPunct="0">
              <a:lnSpc>
                <a:spcPct val="130000"/>
              </a:lnSpc>
            </a:pPr>
            <a:r>
              <a:rPr lang="en-US" altLang="zh-CN" sz="4000" b="1" dirty="0">
                <a:solidFill>
                  <a:schemeClr val="hlink"/>
                </a:solidFill>
                <a:latin typeface="宋体" panose="02010600030101010101" pitchFamily="2" charset="-122"/>
                <a:ea typeface="隶书" panose="02010509060101010101" pitchFamily="49" charset="-122"/>
              </a:rPr>
              <a:t>5.2 </a:t>
            </a:r>
            <a:r>
              <a:rPr lang="zh-CN" altLang="en-US" sz="4000" b="1" dirty="0">
                <a:solidFill>
                  <a:schemeClr val="hlink"/>
                </a:solidFill>
                <a:latin typeface="宋体" panose="02010600030101010101" pitchFamily="2" charset="-122"/>
                <a:ea typeface="隶书" panose="02010509060101010101" pitchFamily="49" charset="-122"/>
                <a:hlinkClick r:id="rId3" action="ppaction://hlinksldjump"/>
              </a:rPr>
              <a:t>圆锥</a:t>
            </a:r>
            <a:endParaRPr lang="zh-CN" altLang="en-US" sz="4000" b="1" dirty="0">
              <a:solidFill>
                <a:schemeClr val="hlink"/>
              </a:solidFill>
              <a:latin typeface="宋体" panose="02010600030101010101" pitchFamily="2" charset="-122"/>
              <a:ea typeface="隶书" panose="02010509060101010101" pitchFamily="49" charset="-122"/>
            </a:endParaRPr>
          </a:p>
          <a:p>
            <a:pPr>
              <a:lnSpc>
                <a:spcPct val="130000"/>
              </a:lnSpc>
              <a:spcBef>
                <a:spcPct val="20000"/>
              </a:spcBef>
            </a:pPr>
            <a:r>
              <a:rPr lang="en-US" altLang="zh-CN" sz="4000" b="1" dirty="0">
                <a:solidFill>
                  <a:schemeClr val="hlink"/>
                </a:solidFill>
                <a:latin typeface="宋体" panose="02010600030101010101" pitchFamily="2" charset="-122"/>
                <a:ea typeface="隶书" panose="02010509060101010101" pitchFamily="49" charset="-122"/>
              </a:rPr>
              <a:t>5.3 </a:t>
            </a:r>
            <a:r>
              <a:rPr lang="zh-CN" altLang="en-US" sz="4000" b="1" dirty="0">
                <a:solidFill>
                  <a:schemeClr val="hlink"/>
                </a:solidFill>
                <a:latin typeface="宋体" panose="02010600030101010101" pitchFamily="2" charset="-122"/>
                <a:ea typeface="隶书" panose="02010509060101010101" pitchFamily="49" charset="-122"/>
                <a:hlinkClick r:id="rId3" action="ppaction://hlinksldjump"/>
              </a:rPr>
              <a:t>圆球</a:t>
            </a:r>
            <a:endParaRPr lang="zh-CN" altLang="en-US" sz="4000" b="1" dirty="0">
              <a:solidFill>
                <a:schemeClr val="hlink"/>
              </a:solidFill>
              <a:latin typeface="宋体" panose="02010600030101010101" pitchFamily="2" charset="-122"/>
              <a:ea typeface="隶书" panose="02010509060101010101" pitchFamily="49" charset="-122"/>
            </a:endParaRPr>
          </a:p>
          <a:p>
            <a:pPr>
              <a:lnSpc>
                <a:spcPct val="130000"/>
              </a:lnSpc>
              <a:spcBef>
                <a:spcPct val="20000"/>
              </a:spcBef>
            </a:pPr>
            <a:r>
              <a:rPr lang="en-US" altLang="zh-CN" sz="4000" b="1" dirty="0">
                <a:solidFill>
                  <a:schemeClr val="hlink"/>
                </a:solidFill>
                <a:latin typeface="宋体" panose="02010600030101010101" pitchFamily="2" charset="-122"/>
                <a:ea typeface="隶书" panose="02010509060101010101" pitchFamily="49" charset="-122"/>
              </a:rPr>
              <a:t>5.4 </a:t>
            </a:r>
            <a:r>
              <a:rPr lang="zh-CN" altLang="en-US" sz="4000" b="1" dirty="0">
                <a:solidFill>
                  <a:schemeClr val="hlink"/>
                </a:solidFill>
                <a:latin typeface="宋体" panose="02010600030101010101" pitchFamily="2" charset="-122"/>
                <a:ea typeface="隶书" panose="02010509060101010101" pitchFamily="49" charset="-122"/>
                <a:hlinkClick r:id="rId3" action="ppaction://hlinksldjump"/>
              </a:rPr>
              <a:t>圆环</a:t>
            </a:r>
            <a:endParaRPr lang="zh-CN" altLang="en-US" sz="4000" b="1">
              <a:solidFill>
                <a:schemeClr val="hlink"/>
              </a:solidFill>
              <a:latin typeface="宋体" panose="02010600030101010101" pitchFamily="2" charset="-122"/>
              <a:ea typeface="隶书" panose="02010509060101010101" pitchFamily="49" charset="-122"/>
            </a:endParaRPr>
          </a:p>
        </p:txBody>
      </p:sp>
      <p:sp>
        <p:nvSpPr>
          <p:cNvPr id="150535" name="标题 150534"/>
          <p:cNvSpPr>
            <a:spLocks noGrp="1"/>
          </p:cNvSpPr>
          <p:nvPr>
            <p:ph type="title"/>
          </p:nvPr>
        </p:nvSpPr>
        <p:spPr>
          <a:xfrm>
            <a:off x="838200" y="381000"/>
            <a:ext cx="3733800" cy="1143000"/>
          </a:xfrm>
          <a:effectLst>
            <a:outerShdw dist="35921" dir="2699999" algn="ctr" rotWithShape="0">
              <a:srgbClr val="FFFF00">
                <a:alpha val="100000"/>
              </a:srgbClr>
            </a:outerShdw>
          </a:effectLst>
        </p:spPr>
        <p:txBody>
          <a:bodyPr vert="horz" wrap="square" lIns="91440" tIns="45720" rIns="91440" bIns="45720" anchor="ctr" anchorCtr="0"/>
          <a:lstStyle/>
          <a:p>
            <a:pPr algn="l">
              <a:buFont typeface="Wingdings" panose="05000000000000000000" pitchFamily="2" charset="2"/>
            </a:pPr>
            <a:r>
              <a:rPr lang="en-US" altLang="zh-CN" b="1" dirty="0">
                <a:solidFill>
                  <a:srgbClr val="FF5050"/>
                </a:solidFill>
                <a:latin typeface="方正隶书简体" panose="02000000000000000000" charset="-122"/>
                <a:ea typeface="方正隶书简体" panose="02000000000000000000" charset="-122"/>
                <a:cs typeface="方正隶书简体" panose="02000000000000000000" charset="-122"/>
              </a:rPr>
              <a:t>5. </a:t>
            </a:r>
            <a:r>
              <a:rPr lang="zh-CN" altLang="en-US" b="1" dirty="0">
                <a:solidFill>
                  <a:srgbClr val="FF5050"/>
                </a:solidFill>
                <a:latin typeface="方正隶书简体" panose="02000000000000000000" charset="-122"/>
                <a:ea typeface="方正隶书简体" panose="02000000000000000000" charset="-122"/>
                <a:cs typeface="方正隶书简体" panose="02000000000000000000" charset="-122"/>
              </a:rPr>
              <a:t>曲面立体</a:t>
            </a:r>
          </a:p>
        </p:txBody>
      </p:sp>
      <p:grpSp>
        <p:nvGrpSpPr>
          <p:cNvPr id="150557" name="组合 150556"/>
          <p:cNvGrpSpPr/>
          <p:nvPr/>
        </p:nvGrpSpPr>
        <p:grpSpPr>
          <a:xfrm>
            <a:off x="4845685" y="1284605"/>
            <a:ext cx="1312863" cy="2008188"/>
            <a:chOff x="3120" y="816"/>
            <a:chExt cx="827" cy="1265"/>
          </a:xfrm>
        </p:grpSpPr>
        <p:sp>
          <p:nvSpPr>
            <p:cNvPr id="150537" name="圆柱形 150536"/>
            <p:cNvSpPr>
              <a:spLocks noChangeAspect="1"/>
            </p:cNvSpPr>
            <p:nvPr/>
          </p:nvSpPr>
          <p:spPr>
            <a:xfrm>
              <a:off x="3129" y="816"/>
              <a:ext cx="818" cy="1265"/>
            </a:xfrm>
            <a:prstGeom prst="can">
              <a:avLst>
                <a:gd name="adj" fmla="val 49472"/>
              </a:avLst>
            </a:prstGeom>
            <a:gradFill rotWithShape="0">
              <a:gsLst>
                <a:gs pos="0">
                  <a:schemeClr val="bg2"/>
                </a:gs>
                <a:gs pos="50000">
                  <a:srgbClr val="33CCFF"/>
                </a:gs>
                <a:gs pos="100000">
                  <a:schemeClr val="bg2"/>
                </a:gs>
              </a:gsLst>
              <a:lin ang="0" scaled="1"/>
              <a:tileRect/>
            </a:gradFill>
            <a:ln w="9525" cap="flat" cmpd="sng">
              <a:solidFill>
                <a:srgbClr val="00FFFF"/>
              </a:solidFill>
              <a:prstDash val="solid"/>
              <a:headEnd type="none" w="med" len="med"/>
              <a:tailEnd type="none" w="med" len="med"/>
            </a:ln>
          </p:spPr>
          <p:txBody>
            <a:bodyPr/>
            <a:lstStyle/>
            <a:p>
              <a:endParaRPr lang="zh-CN" altLang="en-US"/>
            </a:p>
          </p:txBody>
        </p:sp>
        <p:sp>
          <p:nvSpPr>
            <p:cNvPr id="150538" name="椭圆 150537"/>
            <p:cNvSpPr>
              <a:spLocks noChangeAspect="1"/>
            </p:cNvSpPr>
            <p:nvPr/>
          </p:nvSpPr>
          <p:spPr>
            <a:xfrm>
              <a:off x="3120" y="1674"/>
              <a:ext cx="814" cy="407"/>
            </a:xfrm>
            <a:prstGeom prst="ellipse">
              <a:avLst/>
            </a:prstGeom>
            <a:noFill/>
            <a:ln w="9525" cap="flat" cmpd="sng">
              <a:solidFill>
                <a:srgbClr val="00FFFF"/>
              </a:solidFill>
              <a:prstDash val="dash"/>
              <a:headEnd type="none" w="med" len="med"/>
              <a:tailEnd type="none" w="med" len="med"/>
            </a:ln>
          </p:spPr>
          <p:txBody>
            <a:bodyPr/>
            <a:lstStyle/>
            <a:p>
              <a:endParaRPr lang="zh-CN" altLang="en-US"/>
            </a:p>
          </p:txBody>
        </p:sp>
      </p:grpSp>
      <p:grpSp>
        <p:nvGrpSpPr>
          <p:cNvPr id="150539" name="组合 150538"/>
          <p:cNvGrpSpPr>
            <a:grpSpLocks noChangeAspect="1"/>
          </p:cNvGrpSpPr>
          <p:nvPr/>
        </p:nvGrpSpPr>
        <p:grpSpPr>
          <a:xfrm>
            <a:off x="4749165" y="3764280"/>
            <a:ext cx="1550988" cy="1577975"/>
            <a:chOff x="1774" y="871"/>
            <a:chExt cx="1629" cy="1658"/>
          </a:xfrm>
        </p:grpSpPr>
        <p:sp>
          <p:nvSpPr>
            <p:cNvPr id="150540" name="椭圆 150539"/>
            <p:cNvSpPr>
              <a:spLocks noChangeAspect="1"/>
            </p:cNvSpPr>
            <p:nvPr/>
          </p:nvSpPr>
          <p:spPr>
            <a:xfrm>
              <a:off x="1774" y="897"/>
              <a:ext cx="1629" cy="1629"/>
            </a:xfrm>
            <a:prstGeom prst="ellipse">
              <a:avLst/>
            </a:prstGeom>
            <a:gradFill rotWithShape="1">
              <a:gsLst>
                <a:gs pos="0">
                  <a:srgbClr val="99FF33"/>
                </a:gs>
                <a:gs pos="100000">
                  <a:srgbClr val="339933"/>
                </a:gs>
              </a:gsLst>
              <a:path path="shape">
                <a:fillToRect l="50000" t="50000" r="50000" b="50000"/>
              </a:path>
              <a:tileRect/>
            </a:gradFill>
            <a:ln w="28575" cap="flat" cmpd="sng">
              <a:solidFill>
                <a:srgbClr val="339933"/>
              </a:solidFill>
              <a:prstDash val="solid"/>
              <a:headEnd type="none" w="med" len="med"/>
              <a:tailEnd type="none" w="med" len="med"/>
            </a:ln>
          </p:spPr>
          <p:txBody>
            <a:bodyPr/>
            <a:lstStyle/>
            <a:p>
              <a:endParaRPr lang="zh-CN" altLang="en-US"/>
            </a:p>
          </p:txBody>
        </p:sp>
        <p:sp>
          <p:nvSpPr>
            <p:cNvPr id="150541" name="椭圆 150540"/>
            <p:cNvSpPr>
              <a:spLocks noChangeAspect="1"/>
            </p:cNvSpPr>
            <p:nvPr/>
          </p:nvSpPr>
          <p:spPr>
            <a:xfrm>
              <a:off x="1774" y="1328"/>
              <a:ext cx="1629" cy="774"/>
            </a:xfrm>
            <a:prstGeom prst="ellipse">
              <a:avLst/>
            </a:prstGeom>
            <a:noFill/>
            <a:ln w="19050" cap="flat" cmpd="sng">
              <a:solidFill>
                <a:srgbClr val="66FF33"/>
              </a:solidFill>
              <a:prstDash val="solid"/>
              <a:headEnd type="none" w="med" len="med"/>
              <a:tailEnd type="none" w="med" len="med"/>
            </a:ln>
          </p:spPr>
          <p:txBody>
            <a:bodyPr/>
            <a:lstStyle/>
            <a:p>
              <a:endParaRPr lang="zh-CN" altLang="en-US"/>
            </a:p>
          </p:txBody>
        </p:sp>
        <p:sp>
          <p:nvSpPr>
            <p:cNvPr id="150542" name="椭圆 150541"/>
            <p:cNvSpPr>
              <a:spLocks noChangeAspect="1"/>
            </p:cNvSpPr>
            <p:nvPr/>
          </p:nvSpPr>
          <p:spPr>
            <a:xfrm rot="3600000">
              <a:off x="1812" y="1298"/>
              <a:ext cx="1629" cy="774"/>
            </a:xfrm>
            <a:prstGeom prst="ellipse">
              <a:avLst/>
            </a:prstGeom>
            <a:noFill/>
            <a:ln w="19050" cap="flat" cmpd="sng">
              <a:solidFill>
                <a:srgbClr val="66FF33"/>
              </a:solidFill>
              <a:prstDash val="solid"/>
              <a:headEnd type="none" w="med" len="med"/>
              <a:tailEnd type="none" w="med" len="med"/>
            </a:ln>
          </p:spPr>
          <p:txBody>
            <a:bodyPr/>
            <a:lstStyle/>
            <a:p>
              <a:endParaRPr lang="zh-CN" altLang="en-US"/>
            </a:p>
          </p:txBody>
        </p:sp>
        <p:sp>
          <p:nvSpPr>
            <p:cNvPr id="150543" name="椭圆 150542"/>
            <p:cNvSpPr>
              <a:spLocks noChangeAspect="1"/>
            </p:cNvSpPr>
            <p:nvPr/>
          </p:nvSpPr>
          <p:spPr>
            <a:xfrm rot="18000000">
              <a:off x="1773" y="1327"/>
              <a:ext cx="1629" cy="774"/>
            </a:xfrm>
            <a:prstGeom prst="ellipse">
              <a:avLst/>
            </a:prstGeom>
            <a:noFill/>
            <a:ln w="12700" cap="flat" cmpd="sng">
              <a:solidFill>
                <a:srgbClr val="66FF33"/>
              </a:solidFill>
              <a:prstDash val="solid"/>
              <a:headEnd type="none" w="med" len="med"/>
              <a:tailEnd type="none" w="med" len="med"/>
            </a:ln>
          </p:spPr>
          <p:txBody>
            <a:bodyPr/>
            <a:lstStyle/>
            <a:p>
              <a:endParaRPr lang="zh-CN" altLang="en-US"/>
            </a:p>
          </p:txBody>
        </p:sp>
      </p:grpSp>
      <p:grpSp>
        <p:nvGrpSpPr>
          <p:cNvPr id="150558" name="组合 150557"/>
          <p:cNvGrpSpPr/>
          <p:nvPr/>
        </p:nvGrpSpPr>
        <p:grpSpPr>
          <a:xfrm>
            <a:off x="6732270" y="1268730"/>
            <a:ext cx="1905000" cy="2057400"/>
            <a:chOff x="4368" y="912"/>
            <a:chExt cx="1056" cy="1131"/>
          </a:xfrm>
        </p:grpSpPr>
        <p:sp>
          <p:nvSpPr>
            <p:cNvPr id="150545" name="任意多边形 150544"/>
            <p:cNvSpPr>
              <a:spLocks noChangeAspect="1"/>
            </p:cNvSpPr>
            <p:nvPr/>
          </p:nvSpPr>
          <p:spPr>
            <a:xfrm>
              <a:off x="4368" y="912"/>
              <a:ext cx="1056" cy="1128"/>
            </a:xfrm>
            <a:custGeom>
              <a:avLst/>
              <a:gdLst/>
              <a:ahLst/>
              <a:cxnLst/>
              <a:rect l="0" t="0" r="0" b="0"/>
              <a:pathLst>
                <a:path w="1624" h="1736">
                  <a:moveTo>
                    <a:pt x="0" y="1508"/>
                  </a:moveTo>
                  <a:lnTo>
                    <a:pt x="780" y="0"/>
                  </a:lnTo>
                  <a:lnTo>
                    <a:pt x="1612" y="1460"/>
                  </a:lnTo>
                  <a:lnTo>
                    <a:pt x="1624" y="1504"/>
                  </a:lnTo>
                  <a:lnTo>
                    <a:pt x="1592" y="1556"/>
                  </a:lnTo>
                  <a:lnTo>
                    <a:pt x="1524" y="1604"/>
                  </a:lnTo>
                  <a:lnTo>
                    <a:pt x="1428" y="1644"/>
                  </a:lnTo>
                  <a:lnTo>
                    <a:pt x="1356" y="1672"/>
                  </a:lnTo>
                  <a:lnTo>
                    <a:pt x="1308" y="1680"/>
                  </a:lnTo>
                  <a:lnTo>
                    <a:pt x="1236" y="1696"/>
                  </a:lnTo>
                  <a:lnTo>
                    <a:pt x="1132" y="1716"/>
                  </a:lnTo>
                  <a:lnTo>
                    <a:pt x="1056" y="1720"/>
                  </a:lnTo>
                  <a:lnTo>
                    <a:pt x="916" y="1736"/>
                  </a:lnTo>
                  <a:lnTo>
                    <a:pt x="768" y="1736"/>
                  </a:lnTo>
                  <a:lnTo>
                    <a:pt x="608" y="1732"/>
                  </a:lnTo>
                  <a:lnTo>
                    <a:pt x="472" y="1724"/>
                  </a:lnTo>
                  <a:lnTo>
                    <a:pt x="400" y="1708"/>
                  </a:lnTo>
                  <a:lnTo>
                    <a:pt x="324" y="1700"/>
                  </a:lnTo>
                  <a:lnTo>
                    <a:pt x="212" y="1668"/>
                  </a:lnTo>
                  <a:lnTo>
                    <a:pt x="140" y="1640"/>
                  </a:lnTo>
                  <a:lnTo>
                    <a:pt x="84" y="1604"/>
                  </a:lnTo>
                  <a:lnTo>
                    <a:pt x="32" y="1576"/>
                  </a:lnTo>
                  <a:lnTo>
                    <a:pt x="12" y="1536"/>
                  </a:lnTo>
                  <a:lnTo>
                    <a:pt x="0" y="1508"/>
                  </a:lnTo>
                  <a:close/>
                </a:path>
              </a:pathLst>
            </a:custGeom>
            <a:gradFill rotWithShape="1">
              <a:gsLst>
                <a:gs pos="0">
                  <a:schemeClr val="accent1">
                    <a:gamma/>
                    <a:shade val="46275"/>
                    <a:invGamma/>
                    <a:alpha val="100000"/>
                  </a:schemeClr>
                </a:gs>
                <a:gs pos="50000">
                  <a:schemeClr val="accent1">
                    <a:alpha val="100000"/>
                  </a:schemeClr>
                </a:gs>
                <a:gs pos="100000">
                  <a:schemeClr val="accent1">
                    <a:gamma/>
                    <a:shade val="46275"/>
                    <a:invGamma/>
                    <a:alpha val="100000"/>
                  </a:schemeClr>
                </a:gs>
              </a:gsLst>
              <a:lin ang="0" scaled="1"/>
              <a:tileRect/>
            </a:gradFill>
            <a:ln w="19050" cap="flat" cmpd="sng">
              <a:solidFill>
                <a:srgbClr val="00FFFF">
                  <a:alpha val="100000"/>
                </a:srgbClr>
              </a:solidFill>
              <a:prstDash val="solid"/>
              <a:headEnd type="none" w="med" len="med"/>
              <a:tailEnd type="none" w="med" len="med"/>
            </a:ln>
          </p:spPr>
          <p:txBody>
            <a:bodyPr/>
            <a:lstStyle/>
            <a:p>
              <a:endParaRPr lang="zh-CN" altLang="en-US"/>
            </a:p>
          </p:txBody>
        </p:sp>
        <p:sp>
          <p:nvSpPr>
            <p:cNvPr id="150546" name="椭圆 150545"/>
            <p:cNvSpPr>
              <a:spLocks noChangeAspect="1"/>
            </p:cNvSpPr>
            <p:nvPr/>
          </p:nvSpPr>
          <p:spPr>
            <a:xfrm rot="21540000">
              <a:off x="4373" y="1736"/>
              <a:ext cx="1048" cy="307"/>
            </a:xfrm>
            <a:prstGeom prst="ellipse">
              <a:avLst/>
            </a:prstGeom>
            <a:noFill/>
            <a:ln w="19050" cap="flat" cmpd="sng">
              <a:solidFill>
                <a:srgbClr val="00FFFF"/>
              </a:solidFill>
              <a:prstDash val="dash"/>
              <a:headEnd type="none" w="med" len="med"/>
              <a:tailEnd type="none" w="med" len="med"/>
            </a:ln>
          </p:spPr>
          <p:txBody>
            <a:bodyPr/>
            <a:lstStyle/>
            <a:p>
              <a:endParaRPr lang="zh-CN" altLang="en-US"/>
            </a:p>
          </p:txBody>
        </p:sp>
        <p:sp>
          <p:nvSpPr>
            <p:cNvPr id="150547" name="直接连接符 150546"/>
            <p:cNvSpPr>
              <a:spLocks noChangeAspect="1"/>
            </p:cNvSpPr>
            <p:nvPr/>
          </p:nvSpPr>
          <p:spPr>
            <a:xfrm flipH="1">
              <a:off x="4417" y="915"/>
              <a:ext cx="458" cy="1045"/>
            </a:xfrm>
            <a:prstGeom prst="line">
              <a:avLst/>
            </a:prstGeom>
            <a:ln w="19050" cap="flat" cmpd="sng">
              <a:solidFill>
                <a:srgbClr val="00FFFF"/>
              </a:solidFill>
              <a:prstDash val="solid"/>
              <a:headEnd type="none" w="med" len="med"/>
              <a:tailEnd type="none" w="med" len="med"/>
            </a:ln>
          </p:spPr>
          <p:txBody>
            <a:bodyPr/>
            <a:lstStyle/>
            <a:p>
              <a:endParaRPr lang="zh-CN" altLang="en-US"/>
            </a:p>
          </p:txBody>
        </p:sp>
        <p:sp>
          <p:nvSpPr>
            <p:cNvPr id="150548" name="直接连接符 150547"/>
            <p:cNvSpPr>
              <a:spLocks noChangeAspect="1"/>
            </p:cNvSpPr>
            <p:nvPr/>
          </p:nvSpPr>
          <p:spPr>
            <a:xfrm flipH="1">
              <a:off x="4683" y="915"/>
              <a:ext cx="192" cy="842"/>
            </a:xfrm>
            <a:prstGeom prst="line">
              <a:avLst/>
            </a:prstGeom>
            <a:ln w="19050" cap="flat" cmpd="sng">
              <a:solidFill>
                <a:srgbClr val="00FFFF"/>
              </a:solidFill>
              <a:prstDash val="dash"/>
              <a:headEnd type="none" w="med" len="med"/>
              <a:tailEnd type="none" w="med" len="med"/>
            </a:ln>
          </p:spPr>
          <p:txBody>
            <a:bodyPr/>
            <a:lstStyle/>
            <a:p>
              <a:endParaRPr lang="zh-CN" altLang="en-US"/>
            </a:p>
          </p:txBody>
        </p:sp>
        <p:sp>
          <p:nvSpPr>
            <p:cNvPr id="150549" name="直接连接符 150548"/>
            <p:cNvSpPr>
              <a:spLocks noChangeAspect="1"/>
            </p:cNvSpPr>
            <p:nvPr/>
          </p:nvSpPr>
          <p:spPr>
            <a:xfrm>
              <a:off x="4875" y="915"/>
              <a:ext cx="247" cy="1110"/>
            </a:xfrm>
            <a:prstGeom prst="line">
              <a:avLst/>
            </a:prstGeom>
            <a:ln w="19050" cap="flat" cmpd="sng">
              <a:solidFill>
                <a:srgbClr val="00FFFF"/>
              </a:solidFill>
              <a:prstDash val="solid"/>
              <a:headEnd type="none" w="med" len="med"/>
              <a:tailEnd type="none" w="med" len="med"/>
            </a:ln>
          </p:spPr>
          <p:txBody>
            <a:bodyPr/>
            <a:lstStyle/>
            <a:p>
              <a:endParaRPr lang="zh-CN" altLang="en-US"/>
            </a:p>
          </p:txBody>
        </p:sp>
      </p:grpSp>
      <p:pic>
        <p:nvPicPr>
          <p:cNvPr id="150554" name="图片 150553" descr="未标题-1"/>
          <p:cNvPicPr>
            <a:picLocks noChangeAspect="1"/>
          </p:cNvPicPr>
          <p:nvPr/>
        </p:nvPicPr>
        <p:blipFill>
          <a:blip r:embed="rId4"/>
          <a:stretch>
            <a:fillRect/>
          </a:stretch>
        </p:blipFill>
        <p:spPr>
          <a:xfrm>
            <a:off x="6588125" y="3860800"/>
            <a:ext cx="2479675" cy="167957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0533"/>
                                        </p:tgtEl>
                                        <p:attrNameLst>
                                          <p:attrName>style.visibility</p:attrName>
                                        </p:attrNameLst>
                                      </p:cBhvr>
                                      <p:to>
                                        <p:strVal val="visible"/>
                                      </p:to>
                                    </p:set>
                                    <p:anim calcmode="lin" valueType="num">
                                      <p:cBhvr additive="base">
                                        <p:cTn id="7" dur="500" fill="hold"/>
                                        <p:tgtEl>
                                          <p:spTgt spid="150533"/>
                                        </p:tgtEl>
                                        <p:attrNameLst>
                                          <p:attrName>ppt_x</p:attrName>
                                        </p:attrNameLst>
                                      </p:cBhvr>
                                      <p:tavLst>
                                        <p:tav tm="0">
                                          <p:val>
                                            <p:strVal val="0-#ppt_w/2"/>
                                          </p:val>
                                        </p:tav>
                                        <p:tav tm="100000">
                                          <p:val>
                                            <p:strVal val="#ppt_x"/>
                                          </p:val>
                                        </p:tav>
                                      </p:tavLst>
                                    </p:anim>
                                    <p:anim calcmode="lin" valueType="num">
                                      <p:cBhvr additive="base">
                                        <p:cTn id="8" dur="500" fill="hold"/>
                                        <p:tgtEl>
                                          <p:spTgt spid="1505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0557"/>
                                        </p:tgtEl>
                                        <p:attrNameLst>
                                          <p:attrName>style.visibility</p:attrName>
                                        </p:attrNameLst>
                                      </p:cBhvr>
                                      <p:to>
                                        <p:strVal val="visible"/>
                                      </p:to>
                                    </p:set>
                                    <p:anim calcmode="lin" valueType="num">
                                      <p:cBhvr additive="base">
                                        <p:cTn id="13" dur="500" fill="hold"/>
                                        <p:tgtEl>
                                          <p:spTgt spid="150557"/>
                                        </p:tgtEl>
                                        <p:attrNameLst>
                                          <p:attrName>ppt_x</p:attrName>
                                        </p:attrNameLst>
                                      </p:cBhvr>
                                      <p:tavLst>
                                        <p:tav tm="0">
                                          <p:val>
                                            <p:strVal val="1+#ppt_w/2"/>
                                          </p:val>
                                        </p:tav>
                                        <p:tav tm="100000">
                                          <p:val>
                                            <p:strVal val="#ppt_x"/>
                                          </p:val>
                                        </p:tav>
                                      </p:tavLst>
                                    </p:anim>
                                    <p:anim calcmode="lin" valueType="num">
                                      <p:cBhvr additive="base">
                                        <p:cTn id="14" dur="500" fill="hold"/>
                                        <p:tgtEl>
                                          <p:spTgt spid="150557"/>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150558"/>
                                        </p:tgtEl>
                                        <p:attrNameLst>
                                          <p:attrName>style.visibility</p:attrName>
                                        </p:attrNameLst>
                                      </p:cBhvr>
                                      <p:to>
                                        <p:strVal val="visible"/>
                                      </p:to>
                                    </p:set>
                                    <p:anim calcmode="lin" valueType="num">
                                      <p:cBhvr additive="base">
                                        <p:cTn id="18" dur="500" fill="hold"/>
                                        <p:tgtEl>
                                          <p:spTgt spid="150558"/>
                                        </p:tgtEl>
                                        <p:attrNameLst>
                                          <p:attrName>ppt_x</p:attrName>
                                        </p:attrNameLst>
                                      </p:cBhvr>
                                      <p:tavLst>
                                        <p:tav tm="0">
                                          <p:val>
                                            <p:strVal val="1+#ppt_w/2"/>
                                          </p:val>
                                        </p:tav>
                                        <p:tav tm="100000">
                                          <p:val>
                                            <p:strVal val="#ppt_x"/>
                                          </p:val>
                                        </p:tav>
                                      </p:tavLst>
                                    </p:anim>
                                    <p:anim calcmode="lin" valueType="num">
                                      <p:cBhvr additive="base">
                                        <p:cTn id="19" dur="500" fill="hold"/>
                                        <p:tgtEl>
                                          <p:spTgt spid="15055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50539"/>
                                        </p:tgtEl>
                                        <p:attrNameLst>
                                          <p:attrName>style.visibility</p:attrName>
                                        </p:attrNameLst>
                                      </p:cBhvr>
                                      <p:to>
                                        <p:strVal val="visible"/>
                                      </p:to>
                                    </p:set>
                                    <p:anim calcmode="lin" valueType="num">
                                      <p:cBhvr additive="base">
                                        <p:cTn id="23" dur="500" fill="hold"/>
                                        <p:tgtEl>
                                          <p:spTgt spid="150539"/>
                                        </p:tgtEl>
                                        <p:attrNameLst>
                                          <p:attrName>ppt_x</p:attrName>
                                        </p:attrNameLst>
                                      </p:cBhvr>
                                      <p:tavLst>
                                        <p:tav tm="0">
                                          <p:val>
                                            <p:strVal val="1+#ppt_w/2"/>
                                          </p:val>
                                        </p:tav>
                                        <p:tav tm="100000">
                                          <p:val>
                                            <p:strVal val="#ppt_x"/>
                                          </p:val>
                                        </p:tav>
                                      </p:tavLst>
                                    </p:anim>
                                    <p:anim calcmode="lin" valueType="num">
                                      <p:cBhvr additive="base">
                                        <p:cTn id="24" dur="500" fill="hold"/>
                                        <p:tgtEl>
                                          <p:spTgt spid="15053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50554"/>
                                        </p:tgtEl>
                                        <p:attrNameLst>
                                          <p:attrName>style.visibility</p:attrName>
                                        </p:attrNameLst>
                                      </p:cBhvr>
                                      <p:to>
                                        <p:strVal val="visible"/>
                                      </p:to>
                                    </p:set>
                                    <p:anim calcmode="lin" valueType="num">
                                      <p:cBhvr additive="base">
                                        <p:cTn id="28" dur="500" fill="hold"/>
                                        <p:tgtEl>
                                          <p:spTgt spid="150554"/>
                                        </p:tgtEl>
                                        <p:attrNameLst>
                                          <p:attrName>ppt_x</p:attrName>
                                        </p:attrNameLst>
                                      </p:cBhvr>
                                      <p:tavLst>
                                        <p:tav tm="0">
                                          <p:val>
                                            <p:strVal val="1+#ppt_w/2"/>
                                          </p:val>
                                        </p:tav>
                                        <p:tav tm="100000">
                                          <p:val>
                                            <p:strVal val="#ppt_x"/>
                                          </p:val>
                                        </p:tav>
                                      </p:tavLst>
                                    </p:anim>
                                    <p:anim calcmode="lin" valueType="num">
                                      <p:cBhvr additive="base">
                                        <p:cTn id="29" dur="500" fill="hold"/>
                                        <p:tgtEl>
                                          <p:spTgt spid="150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7" name="文本框 98306"/>
          <p:cNvSpPr txBox="1"/>
          <p:nvPr/>
        </p:nvSpPr>
        <p:spPr>
          <a:xfrm>
            <a:off x="1600200" y="1143000"/>
            <a:ext cx="6508750" cy="579438"/>
          </a:xfrm>
          <a:prstGeom prst="rect">
            <a:avLst/>
          </a:prstGeom>
          <a:noFill/>
          <a:ln w="9525">
            <a:noFill/>
          </a:ln>
        </p:spPr>
        <p:txBody>
          <a:bodyPr wrap="none" anchor="t" anchorCtr="0">
            <a:spAutoFit/>
          </a:bodyPr>
          <a:lstStyle/>
          <a:p>
            <a:r>
              <a:rPr lang="zh-CN" altLang="en-US" sz="3200" b="1" dirty="0">
                <a:latin typeface="隶书" panose="02010509060101010101" pitchFamily="49" charset="-122"/>
                <a:ea typeface="隶书" panose="02010509060101010101" pitchFamily="49" charset="-122"/>
              </a:rPr>
              <a:t>工程中常见的曲面立体</a:t>
            </a:r>
            <a:r>
              <a:rPr lang="en-US" altLang="zh-CN" sz="3200" b="1">
                <a:latin typeface="隶书" panose="02010509060101010101" pitchFamily="49" charset="-122"/>
                <a:ea typeface="隶书" panose="02010509060101010101" pitchFamily="49" charset="-122"/>
              </a:rPr>
              <a:t>,</a:t>
            </a:r>
            <a:r>
              <a:rPr lang="zh-CN" altLang="en-US" sz="3200" b="1" dirty="0">
                <a:latin typeface="隶书" panose="02010509060101010101" pitchFamily="49" charset="-122"/>
                <a:ea typeface="隶书" panose="02010509060101010101" pitchFamily="49" charset="-122"/>
              </a:rPr>
              <a:t>是</a:t>
            </a:r>
            <a:r>
              <a:rPr lang="zh-CN" altLang="en-US" sz="3200" b="1" dirty="0">
                <a:solidFill>
                  <a:srgbClr val="CC0000"/>
                </a:solidFill>
                <a:latin typeface="隶书" panose="02010509060101010101" pitchFamily="49" charset="-122"/>
                <a:ea typeface="隶书" panose="02010509060101010101" pitchFamily="49" charset="-122"/>
              </a:rPr>
              <a:t>回转体。</a:t>
            </a:r>
            <a:endParaRPr lang="zh-CN" altLang="en-US" sz="3200" b="1">
              <a:solidFill>
                <a:srgbClr val="CC0000"/>
              </a:solidFill>
              <a:latin typeface="隶书" panose="02010509060101010101" pitchFamily="49" charset="-122"/>
              <a:ea typeface="隶书" panose="02010509060101010101" pitchFamily="49" charset="-122"/>
            </a:endParaRPr>
          </a:p>
        </p:txBody>
      </p:sp>
      <p:sp>
        <p:nvSpPr>
          <p:cNvPr id="98308" name="文本框 98307"/>
          <p:cNvSpPr txBox="1"/>
          <p:nvPr/>
        </p:nvSpPr>
        <p:spPr>
          <a:xfrm>
            <a:off x="914400" y="3886200"/>
            <a:ext cx="7391400" cy="1066800"/>
          </a:xfrm>
          <a:prstGeom prst="rect">
            <a:avLst/>
          </a:prstGeom>
          <a:noFill/>
          <a:ln w="38100">
            <a:noFill/>
          </a:ln>
        </p:spPr>
        <p:txBody>
          <a:bodyPr anchor="ctr" anchorCtr="0">
            <a:spAutoFit/>
          </a:bodyPr>
          <a:lstStyle/>
          <a:p>
            <a:r>
              <a:rPr lang="en-US" altLang="zh-CN" sz="2800" b="1" dirty="0">
                <a:latin typeface="楷体_GB2312" panose="02010609030101010101" pitchFamily="49" charset="-122"/>
                <a:ea typeface="楷体_GB2312" panose="02010609030101010101" pitchFamily="49" charset="-122"/>
              </a:rPr>
              <a:t>    </a:t>
            </a:r>
            <a:r>
              <a:rPr lang="zh-CN" altLang="en-US" sz="3200" b="1" dirty="0">
                <a:latin typeface="隶书" panose="02010509060101010101" pitchFamily="49" charset="-122"/>
                <a:ea typeface="隶书" panose="02010509060101010101" pitchFamily="49" charset="-122"/>
              </a:rPr>
              <a:t>直母线生成的回转曲面称为直线回转面如</a:t>
            </a:r>
            <a:r>
              <a:rPr lang="en-US" altLang="zh-CN" sz="3200" b="1">
                <a:latin typeface="隶书" panose="02010509060101010101" pitchFamily="49" charset="-122"/>
                <a:ea typeface="隶书" panose="02010509060101010101" pitchFamily="49" charset="-122"/>
              </a:rPr>
              <a:t>:</a:t>
            </a:r>
            <a:r>
              <a:rPr lang="zh-CN" altLang="en-US" sz="3200" b="1" dirty="0">
                <a:solidFill>
                  <a:srgbClr val="CC0000"/>
                </a:solidFill>
                <a:latin typeface="隶书" panose="02010509060101010101" pitchFamily="49" charset="-122"/>
                <a:ea typeface="隶书" panose="02010509060101010101" pitchFamily="49" charset="-122"/>
              </a:rPr>
              <a:t>圆柱面、圆锥面等。</a:t>
            </a:r>
            <a:endParaRPr lang="zh-CN" altLang="en-US" sz="3200" b="1">
              <a:solidFill>
                <a:srgbClr val="CC0000"/>
              </a:solidFill>
              <a:latin typeface="隶书" panose="02010509060101010101" pitchFamily="49" charset="-122"/>
              <a:ea typeface="隶书" panose="02010509060101010101" pitchFamily="49" charset="-122"/>
            </a:endParaRPr>
          </a:p>
        </p:txBody>
      </p:sp>
      <p:sp>
        <p:nvSpPr>
          <p:cNvPr id="98309" name="文本框 98308"/>
          <p:cNvSpPr txBox="1"/>
          <p:nvPr/>
        </p:nvSpPr>
        <p:spPr>
          <a:xfrm>
            <a:off x="838200" y="2727325"/>
            <a:ext cx="7162800" cy="968375"/>
          </a:xfrm>
          <a:prstGeom prst="rect">
            <a:avLst/>
          </a:prstGeom>
          <a:noFill/>
          <a:ln w="38100">
            <a:noFill/>
          </a:ln>
        </p:spPr>
        <p:txBody>
          <a:bodyPr anchor="ctr" anchorCtr="0">
            <a:spAutoFit/>
          </a:bodyPr>
          <a:lstStyle/>
          <a:p>
            <a:pPr>
              <a:lnSpc>
                <a:spcPct val="90000"/>
              </a:lnSpc>
            </a:pPr>
            <a:r>
              <a:rPr lang="en-US" altLang="zh-CN" sz="3200" b="1" dirty="0">
                <a:latin typeface="Times New Roman" panose="02020603050405020304" pitchFamily="18" charset="0"/>
              </a:rPr>
              <a:t>        </a:t>
            </a:r>
            <a:r>
              <a:rPr lang="zh-CN" altLang="en-US" sz="3200" b="1" dirty="0">
                <a:solidFill>
                  <a:srgbClr val="CC0000"/>
                </a:solidFill>
                <a:latin typeface="隶书" panose="02010509060101010101" pitchFamily="49" charset="-122"/>
                <a:ea typeface="隶书" panose="02010509060101010101" pitchFamily="49" charset="-122"/>
              </a:rPr>
              <a:t>回转曲面</a:t>
            </a:r>
            <a:r>
              <a:rPr lang="zh-CN" altLang="en-US" sz="3200" b="1" dirty="0">
                <a:latin typeface="隶书" panose="02010509060101010101" pitchFamily="49" charset="-122"/>
                <a:ea typeface="隶书" panose="02010509060101010101" pitchFamily="49" charset="-122"/>
              </a:rPr>
              <a:t>是由母线</a:t>
            </a:r>
            <a:r>
              <a:rPr lang="en-US" altLang="zh-CN" sz="3200" b="1">
                <a:latin typeface="隶书" panose="02010509060101010101" pitchFamily="49" charset="-122"/>
                <a:ea typeface="隶书" panose="02010509060101010101" pitchFamily="49" charset="-122"/>
              </a:rPr>
              <a:t>(</a:t>
            </a:r>
            <a:r>
              <a:rPr lang="zh-CN" altLang="en-US" sz="3200" b="1" dirty="0">
                <a:latin typeface="隶书" panose="02010509060101010101" pitchFamily="49" charset="-122"/>
                <a:ea typeface="隶书" panose="02010509060101010101" pitchFamily="49" charset="-122"/>
              </a:rPr>
              <a:t>直线或曲线</a:t>
            </a:r>
            <a:r>
              <a:rPr lang="en-US" altLang="zh-CN" sz="3200" b="1">
                <a:latin typeface="隶书" panose="02010509060101010101" pitchFamily="49" charset="-122"/>
                <a:ea typeface="隶书" panose="02010509060101010101" pitchFamily="49" charset="-122"/>
              </a:rPr>
              <a:t>)</a:t>
            </a:r>
            <a:r>
              <a:rPr lang="zh-CN" altLang="en-US" sz="3200" b="1" dirty="0">
                <a:latin typeface="隶书" panose="02010509060101010101" pitchFamily="49" charset="-122"/>
                <a:ea typeface="隶书" panose="02010509060101010101" pitchFamily="49" charset="-122"/>
              </a:rPr>
              <a:t>绕定轴线作回转运动生成的。</a:t>
            </a:r>
            <a:endParaRPr lang="zh-CN" altLang="en-US" sz="3200" b="1">
              <a:latin typeface="隶书" panose="02010509060101010101" pitchFamily="49" charset="-122"/>
              <a:ea typeface="隶书" panose="02010509060101010101" pitchFamily="49" charset="-122"/>
            </a:endParaRPr>
          </a:p>
        </p:txBody>
      </p:sp>
      <p:sp>
        <p:nvSpPr>
          <p:cNvPr id="98310" name="文本框 98309"/>
          <p:cNvSpPr txBox="1"/>
          <p:nvPr/>
        </p:nvSpPr>
        <p:spPr>
          <a:xfrm>
            <a:off x="914400" y="5105400"/>
            <a:ext cx="7391400" cy="1066800"/>
          </a:xfrm>
          <a:prstGeom prst="rect">
            <a:avLst/>
          </a:prstGeom>
          <a:noFill/>
          <a:ln w="38100">
            <a:noFill/>
          </a:ln>
        </p:spPr>
        <p:txBody>
          <a:bodyPr anchor="ctr" anchorCtr="0">
            <a:spAutoFit/>
          </a:bodyPr>
          <a:lstStyle/>
          <a:p>
            <a:r>
              <a:rPr lang="en-US" altLang="zh-CN" sz="2800" b="1" dirty="0">
                <a:latin typeface="楷体_GB2312" panose="02010609030101010101" pitchFamily="49" charset="-122"/>
                <a:ea typeface="楷体_GB2312" panose="02010609030101010101" pitchFamily="49" charset="-122"/>
              </a:rPr>
              <a:t>    </a:t>
            </a:r>
            <a:r>
              <a:rPr lang="zh-CN" altLang="en-US" sz="3200" b="1" dirty="0">
                <a:latin typeface="隶书" panose="02010509060101010101" pitchFamily="49" charset="-122"/>
                <a:ea typeface="隶书" panose="02010509060101010101" pitchFamily="49" charset="-122"/>
              </a:rPr>
              <a:t>曲母线生成的回转曲面称为曲线回转面如</a:t>
            </a:r>
            <a:r>
              <a:rPr lang="en-US" altLang="zh-CN" sz="3200" b="1">
                <a:latin typeface="隶书" panose="02010509060101010101" pitchFamily="49" charset="-122"/>
                <a:ea typeface="隶书" panose="02010509060101010101" pitchFamily="49" charset="-122"/>
              </a:rPr>
              <a:t>:</a:t>
            </a:r>
            <a:r>
              <a:rPr lang="zh-CN" altLang="en-US" sz="3200" b="1" dirty="0">
                <a:solidFill>
                  <a:srgbClr val="CC0000"/>
                </a:solidFill>
                <a:latin typeface="隶书" panose="02010509060101010101" pitchFamily="49" charset="-122"/>
                <a:ea typeface="隶书" panose="02010509060101010101" pitchFamily="49" charset="-122"/>
              </a:rPr>
              <a:t>圆球面、圆环面等。</a:t>
            </a:r>
            <a:endParaRPr lang="zh-CN" altLang="en-US" sz="3200" b="1">
              <a:solidFill>
                <a:srgbClr val="CC0000"/>
              </a:solidFill>
              <a:latin typeface="隶书" panose="02010509060101010101" pitchFamily="49" charset="-122"/>
              <a:ea typeface="隶书" panose="02010509060101010101" pitchFamily="49" charset="-122"/>
            </a:endParaRPr>
          </a:p>
        </p:txBody>
      </p:sp>
      <p:sp>
        <p:nvSpPr>
          <p:cNvPr id="98312" name="文本框 98311"/>
          <p:cNvSpPr txBox="1"/>
          <p:nvPr/>
        </p:nvSpPr>
        <p:spPr>
          <a:xfrm>
            <a:off x="1600200" y="1905000"/>
            <a:ext cx="6711950" cy="579438"/>
          </a:xfrm>
          <a:prstGeom prst="rect">
            <a:avLst/>
          </a:prstGeom>
          <a:noFill/>
          <a:ln w="9525">
            <a:noFill/>
          </a:ln>
        </p:spPr>
        <p:txBody>
          <a:bodyPr wrap="none" anchor="t" anchorCtr="0">
            <a:spAutoFit/>
          </a:bodyPr>
          <a:lstStyle/>
          <a:p>
            <a:r>
              <a:rPr lang="zh-CN" altLang="en-US" sz="3200" b="1" dirty="0">
                <a:latin typeface="隶书" panose="02010509060101010101" pitchFamily="49" charset="-122"/>
                <a:ea typeface="隶书" panose="02010509060101010101" pitchFamily="49" charset="-122"/>
              </a:rPr>
              <a:t>回转体的表面主要由</a:t>
            </a:r>
            <a:r>
              <a:rPr lang="zh-CN" altLang="en-US" sz="3200" b="1" dirty="0">
                <a:solidFill>
                  <a:srgbClr val="CC0000"/>
                </a:solidFill>
                <a:latin typeface="隶书" panose="02010509060101010101" pitchFamily="49" charset="-122"/>
                <a:ea typeface="隶书" panose="02010509060101010101" pitchFamily="49" charset="-122"/>
              </a:rPr>
              <a:t>回转曲面</a:t>
            </a:r>
            <a:r>
              <a:rPr lang="zh-CN" altLang="en-US" sz="3200" b="1" dirty="0">
                <a:latin typeface="隶书" panose="02010509060101010101" pitchFamily="49" charset="-122"/>
                <a:ea typeface="隶书" panose="02010509060101010101" pitchFamily="49" charset="-122"/>
              </a:rPr>
              <a:t>构成</a:t>
            </a:r>
            <a:r>
              <a:rPr lang="zh-CN" altLang="en-US" sz="3200" b="1">
                <a:latin typeface="隶书" panose="02010509060101010101" pitchFamily="49" charset="-122"/>
                <a:ea typeface="隶书" panose="02010509060101010101" pitchFamily="49" charset="-122"/>
              </a:rPr>
              <a:t>。</a:t>
            </a:r>
          </a:p>
        </p:txBody>
      </p:sp>
      <p:sp>
        <p:nvSpPr>
          <p:cNvPr id="98313" name="文本框 98312"/>
          <p:cNvSpPr txBox="1"/>
          <p:nvPr/>
        </p:nvSpPr>
        <p:spPr>
          <a:xfrm>
            <a:off x="493077" y="495300"/>
            <a:ext cx="8399463" cy="519113"/>
          </a:xfrm>
          <a:prstGeom prst="rect">
            <a:avLst/>
          </a:prstGeom>
          <a:noFill/>
          <a:ln w="9525">
            <a:noFill/>
          </a:ln>
          <a:effectLst/>
        </p:spPr>
        <p:txBody>
          <a:bodyPr wrap="none" anchor="t" anchorCtr="0">
            <a:spAutoFit/>
          </a:bodyPr>
          <a:lstStyle/>
          <a:p>
            <a:r>
              <a:rPr lang="zh-CN" altLang="en-US" sz="2800" b="1" dirty="0">
                <a:solidFill>
                  <a:schemeClr val="accent6"/>
                </a:solidFill>
                <a:latin typeface="Times New Roman" panose="02020603050405020304" pitchFamily="18" charset="0"/>
                <a:ea typeface="楷体_GB2312" panose="02010609030101010101" pitchFamily="49" charset="-122"/>
              </a:rPr>
              <a:t>表面由曲面或曲面和平面构成的立体称为曲面立体</a:t>
            </a:r>
            <a:r>
              <a:rPr lang="zh-CN" altLang="en-US" sz="2800" b="1" dirty="0">
                <a:solidFill>
                  <a:schemeClr val="accent6"/>
                </a:solidFill>
                <a:ea typeface="楷体_GB2312" panose="02010609030101010101" pitchFamily="49" charset="-122"/>
              </a:rPr>
              <a:t>。</a:t>
            </a:r>
            <a:endParaRPr lang="zh-CN" altLang="en-US" sz="2800" b="1" dirty="0">
              <a:solidFill>
                <a:schemeClr val="accent6"/>
              </a:solidFill>
              <a:latin typeface="隶书" panose="02010509060101010101" pitchFamily="49" charset="-122"/>
              <a:ea typeface="隶书" panose="020105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wipe(left)">
                                      <p:cBhvr>
                                        <p:cTn id="7" dur="500"/>
                                        <p:tgtEl>
                                          <p:spTgt spid="98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312">
                                            <p:txEl>
                                              <p:pRg st="0" end="0"/>
                                            </p:txEl>
                                          </p:spTgt>
                                        </p:tgtEl>
                                        <p:attrNameLst>
                                          <p:attrName>style.visibility</p:attrName>
                                        </p:attrNameLst>
                                      </p:cBhvr>
                                      <p:to>
                                        <p:strVal val="visible"/>
                                      </p:to>
                                    </p:set>
                                    <p:animEffect transition="in" filter="wipe(left)">
                                      <p:cBhvr>
                                        <p:cTn id="12" dur="500"/>
                                        <p:tgtEl>
                                          <p:spTgt spid="983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8313">
                                            <p:txEl>
                                              <p:pRg st="0" end="0"/>
                                            </p:txEl>
                                          </p:spTgt>
                                        </p:tgtEl>
                                        <p:attrNameLst>
                                          <p:attrName>style.visibility</p:attrName>
                                        </p:attrNameLst>
                                      </p:cBhvr>
                                      <p:to>
                                        <p:strVal val="visible"/>
                                      </p:to>
                                    </p:set>
                                    <p:animEffect transition="in" filter="wipe(left)">
                                      <p:cBhvr>
                                        <p:cTn id="17" dur="500"/>
                                        <p:tgtEl>
                                          <p:spTgt spid="983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8309"/>
                                        </p:tgtEl>
                                        <p:attrNameLst>
                                          <p:attrName>style.visibility</p:attrName>
                                        </p:attrNameLst>
                                      </p:cBhvr>
                                      <p:to>
                                        <p:strVal val="visible"/>
                                      </p:to>
                                    </p:set>
                                    <p:animEffect transition="in" filter="blinds(horizontal)">
                                      <p:cBhvr>
                                        <p:cTn id="22" dur="500"/>
                                        <p:tgtEl>
                                          <p:spTgt spid="9830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98308"/>
                                        </p:tgtEl>
                                        <p:attrNameLst>
                                          <p:attrName>style.visibility</p:attrName>
                                        </p:attrNameLst>
                                      </p:cBhvr>
                                      <p:to>
                                        <p:strVal val="visible"/>
                                      </p:to>
                                    </p:set>
                                    <p:animEffect transition="in" filter="blinds(vertical)">
                                      <p:cBhvr>
                                        <p:cTn id="27" dur="500"/>
                                        <p:tgtEl>
                                          <p:spTgt spid="9830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98310"/>
                                        </p:tgtEl>
                                        <p:attrNameLst>
                                          <p:attrName>style.visibility</p:attrName>
                                        </p:attrNameLst>
                                      </p:cBhvr>
                                      <p:to>
                                        <p:strVal val="visible"/>
                                      </p:to>
                                    </p:set>
                                    <p:animEffect transition="in" filter="blinds(vertical)">
                                      <p:cBhvr>
                                        <p:cTn id="32" dur="500"/>
                                        <p:tgtEl>
                                          <p:spTgt spid="98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p:bldP spid="98308" grpId="0"/>
      <p:bldP spid="98309" grpId="0"/>
      <p:bldP spid="98310" grpId="0"/>
      <p:bldP spid="98312" grpId="0" build="p"/>
      <p:bldP spid="9831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2" name="标题 148481"/>
          <p:cNvSpPr>
            <a:spLocks noGrp="1"/>
          </p:cNvSpPr>
          <p:nvPr>
            <p:ph type="title"/>
          </p:nvPr>
        </p:nvSpPr>
        <p:spPr>
          <a:xfrm>
            <a:off x="533400" y="5715000"/>
            <a:ext cx="7772400" cy="609600"/>
          </a:xfrm>
        </p:spPr>
        <p:txBody>
          <a:bodyPr anchor="ctr" anchorCtr="0"/>
          <a:lstStyle/>
          <a:p>
            <a:r>
              <a:rPr lang="zh-CN" altLang="en-US" sz="2400" b="1" dirty="0">
                <a:solidFill>
                  <a:srgbClr val="0000FF"/>
                </a:solidFill>
                <a:latin typeface="黑体" panose="02010609060101010101" pitchFamily="2" charset="-122"/>
                <a:ea typeface="黑体" panose="02010609060101010101" pitchFamily="2" charset="-122"/>
              </a:rPr>
              <a:t>回转面的术语</a:t>
            </a:r>
            <a:endParaRPr lang="zh-CN" altLang="en-US" sz="2400" b="1">
              <a:solidFill>
                <a:srgbClr val="0000FF"/>
              </a:solidFill>
              <a:latin typeface="黑体" panose="02010609060101010101" pitchFamily="2" charset="-122"/>
              <a:ea typeface="黑体" panose="02010609060101010101" pitchFamily="2" charset="-122"/>
            </a:endParaRPr>
          </a:p>
        </p:txBody>
      </p:sp>
      <p:sp>
        <p:nvSpPr>
          <p:cNvPr id="148484" name="直接连接符 148483"/>
          <p:cNvSpPr/>
          <p:nvPr/>
        </p:nvSpPr>
        <p:spPr>
          <a:xfrm>
            <a:off x="6302375" y="2190750"/>
            <a:ext cx="1588" cy="6667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485" name="任意多边形 148484"/>
          <p:cNvSpPr/>
          <p:nvPr/>
        </p:nvSpPr>
        <p:spPr>
          <a:xfrm>
            <a:off x="6599238" y="2101850"/>
            <a:ext cx="50800" cy="104775"/>
          </a:xfrm>
          <a:custGeom>
            <a:avLst/>
            <a:gdLst/>
            <a:ahLst/>
            <a:cxnLst/>
            <a:rect l="0" t="0" r="0" b="0"/>
            <a:pathLst>
              <a:path w="161" h="326">
                <a:moveTo>
                  <a:pt x="161" y="326"/>
                </a:moveTo>
                <a:lnTo>
                  <a:pt x="140" y="204"/>
                </a:lnTo>
                <a:lnTo>
                  <a:pt x="77" y="84"/>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486" name="任意多边形 148485"/>
          <p:cNvSpPr/>
          <p:nvPr/>
        </p:nvSpPr>
        <p:spPr>
          <a:xfrm>
            <a:off x="6330950" y="2006600"/>
            <a:ext cx="222250" cy="60325"/>
          </a:xfrm>
          <a:custGeom>
            <a:avLst/>
            <a:gdLst/>
            <a:ahLst/>
            <a:cxnLst/>
            <a:rect l="0" t="0" r="0" b="0"/>
            <a:pathLst>
              <a:path w="699" h="190">
                <a:moveTo>
                  <a:pt x="699" y="190"/>
                </a:moveTo>
                <a:lnTo>
                  <a:pt x="684" y="180"/>
                </a:lnTo>
                <a:lnTo>
                  <a:pt x="517" y="102"/>
                </a:lnTo>
                <a:lnTo>
                  <a:pt x="328" y="43"/>
                </a:lnTo>
                <a:lnTo>
                  <a:pt x="122" y="7"/>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487" name="任意多边形 148486"/>
          <p:cNvSpPr/>
          <p:nvPr/>
        </p:nvSpPr>
        <p:spPr>
          <a:xfrm>
            <a:off x="6051550" y="2006600"/>
            <a:ext cx="220663" cy="60325"/>
          </a:xfrm>
          <a:custGeom>
            <a:avLst/>
            <a:gdLst/>
            <a:ahLst/>
            <a:cxnLst/>
            <a:rect l="0" t="0" r="0" b="0"/>
            <a:pathLst>
              <a:path w="698" h="190">
                <a:moveTo>
                  <a:pt x="698" y="0"/>
                </a:moveTo>
                <a:lnTo>
                  <a:pt x="575" y="7"/>
                </a:lnTo>
                <a:lnTo>
                  <a:pt x="370" y="43"/>
                </a:lnTo>
                <a:lnTo>
                  <a:pt x="180" y="102"/>
                </a:lnTo>
                <a:lnTo>
                  <a:pt x="14" y="180"/>
                </a:lnTo>
                <a:lnTo>
                  <a:pt x="0" y="19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488" name="任意多边形 148487"/>
          <p:cNvSpPr/>
          <p:nvPr/>
        </p:nvSpPr>
        <p:spPr>
          <a:xfrm>
            <a:off x="5953125" y="2101850"/>
            <a:ext cx="52388" cy="104775"/>
          </a:xfrm>
          <a:custGeom>
            <a:avLst/>
            <a:gdLst/>
            <a:ahLst/>
            <a:cxnLst/>
            <a:rect l="0" t="0" r="0" b="0"/>
            <a:pathLst>
              <a:path w="162" h="326">
                <a:moveTo>
                  <a:pt x="162" y="0"/>
                </a:moveTo>
                <a:lnTo>
                  <a:pt x="83" y="84"/>
                </a:lnTo>
                <a:lnTo>
                  <a:pt x="21" y="204"/>
                </a:lnTo>
                <a:lnTo>
                  <a:pt x="0" y="326"/>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489" name="任意多边形 148488"/>
          <p:cNvSpPr/>
          <p:nvPr/>
        </p:nvSpPr>
        <p:spPr>
          <a:xfrm>
            <a:off x="5954713" y="2187575"/>
            <a:ext cx="695325" cy="219075"/>
          </a:xfrm>
          <a:custGeom>
            <a:avLst/>
            <a:gdLst/>
            <a:ahLst/>
            <a:cxnLst/>
            <a:rect l="0" t="0" r="0" b="0"/>
            <a:pathLst>
              <a:path w="2188" h="693">
                <a:moveTo>
                  <a:pt x="0" y="0"/>
                </a:moveTo>
                <a:lnTo>
                  <a:pt x="0" y="120"/>
                </a:lnTo>
                <a:lnTo>
                  <a:pt x="40" y="239"/>
                </a:lnTo>
                <a:lnTo>
                  <a:pt x="117" y="350"/>
                </a:lnTo>
                <a:lnTo>
                  <a:pt x="230" y="452"/>
                </a:lnTo>
                <a:lnTo>
                  <a:pt x="374" y="540"/>
                </a:lnTo>
                <a:lnTo>
                  <a:pt x="543" y="609"/>
                </a:lnTo>
                <a:lnTo>
                  <a:pt x="733" y="659"/>
                </a:lnTo>
                <a:lnTo>
                  <a:pt x="936" y="688"/>
                </a:lnTo>
                <a:lnTo>
                  <a:pt x="1144" y="693"/>
                </a:lnTo>
                <a:lnTo>
                  <a:pt x="1350" y="677"/>
                </a:lnTo>
                <a:lnTo>
                  <a:pt x="1547" y="637"/>
                </a:lnTo>
                <a:lnTo>
                  <a:pt x="1728" y="576"/>
                </a:lnTo>
                <a:lnTo>
                  <a:pt x="1885" y="498"/>
                </a:lnTo>
                <a:lnTo>
                  <a:pt x="2014" y="402"/>
                </a:lnTo>
                <a:lnTo>
                  <a:pt x="2110" y="296"/>
                </a:lnTo>
                <a:lnTo>
                  <a:pt x="2168" y="180"/>
                </a:lnTo>
                <a:lnTo>
                  <a:pt x="2188" y="59"/>
                </a:lnTo>
              </a:path>
            </a:pathLst>
          </a:custGeom>
          <a:noFill/>
          <a:ln w="0" cap="flat" cmpd="sng">
            <a:solidFill>
              <a:srgbClr val="FF00FF"/>
            </a:solidFill>
            <a:prstDash val="solid"/>
            <a:headEnd type="none" w="med" len="med"/>
            <a:tailEnd type="none" w="med" len="med"/>
          </a:ln>
        </p:spPr>
        <p:txBody>
          <a:bodyPr/>
          <a:lstStyle/>
          <a:p>
            <a:endParaRPr lang="zh-CN" altLang="en-US"/>
          </a:p>
        </p:txBody>
      </p:sp>
      <p:sp>
        <p:nvSpPr>
          <p:cNvPr id="148490" name="任意多边形 148489"/>
          <p:cNvSpPr/>
          <p:nvPr/>
        </p:nvSpPr>
        <p:spPr>
          <a:xfrm>
            <a:off x="5778500" y="1752600"/>
            <a:ext cx="174625" cy="909638"/>
          </a:xfrm>
          <a:custGeom>
            <a:avLst/>
            <a:gdLst/>
            <a:ahLst/>
            <a:cxnLst/>
            <a:rect l="0" t="0" r="0" b="0"/>
            <a:pathLst>
              <a:path w="551" h="2862">
                <a:moveTo>
                  <a:pt x="0" y="2862"/>
                </a:moveTo>
                <a:lnTo>
                  <a:pt x="102" y="2762"/>
                </a:lnTo>
                <a:lnTo>
                  <a:pt x="289" y="2491"/>
                </a:lnTo>
                <a:lnTo>
                  <a:pt x="468" y="2046"/>
                </a:lnTo>
                <a:lnTo>
                  <a:pt x="551" y="1486"/>
                </a:lnTo>
                <a:lnTo>
                  <a:pt x="496" y="920"/>
                </a:lnTo>
                <a:lnTo>
                  <a:pt x="331" y="444"/>
                </a:lnTo>
                <a:lnTo>
                  <a:pt x="136" y="134"/>
                </a:lnTo>
                <a:lnTo>
                  <a:pt x="11" y="0"/>
                </a:ln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148491" name="任意多边形 148490"/>
          <p:cNvSpPr/>
          <p:nvPr/>
        </p:nvSpPr>
        <p:spPr>
          <a:xfrm>
            <a:off x="6650038" y="1752600"/>
            <a:ext cx="174625" cy="909638"/>
          </a:xfrm>
          <a:custGeom>
            <a:avLst/>
            <a:gdLst/>
            <a:ahLst/>
            <a:cxnLst/>
            <a:rect l="0" t="0" r="0" b="0"/>
            <a:pathLst>
              <a:path w="551" h="2862">
                <a:moveTo>
                  <a:pt x="540" y="0"/>
                </a:moveTo>
                <a:lnTo>
                  <a:pt x="413" y="134"/>
                </a:lnTo>
                <a:lnTo>
                  <a:pt x="221" y="443"/>
                </a:lnTo>
                <a:lnTo>
                  <a:pt x="55" y="919"/>
                </a:lnTo>
                <a:lnTo>
                  <a:pt x="0" y="1490"/>
                </a:lnTo>
                <a:lnTo>
                  <a:pt x="83" y="2047"/>
                </a:lnTo>
                <a:lnTo>
                  <a:pt x="263" y="2492"/>
                </a:lnTo>
                <a:lnTo>
                  <a:pt x="450" y="2763"/>
                </a:lnTo>
                <a:lnTo>
                  <a:pt x="551" y="2862"/>
                </a:ln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148492" name="任意多边形 148491"/>
          <p:cNvSpPr/>
          <p:nvPr/>
        </p:nvSpPr>
        <p:spPr>
          <a:xfrm>
            <a:off x="5892800" y="1831975"/>
            <a:ext cx="190500" cy="1343025"/>
          </a:xfrm>
          <a:custGeom>
            <a:avLst/>
            <a:gdLst/>
            <a:ahLst/>
            <a:cxnLst/>
            <a:rect l="0" t="0" r="0" b="0"/>
            <a:pathLst>
              <a:path w="596" h="4233">
                <a:moveTo>
                  <a:pt x="0" y="4233"/>
                </a:moveTo>
                <a:lnTo>
                  <a:pt x="251" y="3588"/>
                </a:lnTo>
                <a:lnTo>
                  <a:pt x="437" y="2942"/>
                </a:lnTo>
                <a:lnTo>
                  <a:pt x="553" y="2311"/>
                </a:lnTo>
                <a:lnTo>
                  <a:pt x="596" y="1715"/>
                </a:lnTo>
                <a:lnTo>
                  <a:pt x="564" y="1171"/>
                </a:lnTo>
                <a:lnTo>
                  <a:pt x="459" y="695"/>
                </a:lnTo>
                <a:lnTo>
                  <a:pt x="283" y="301"/>
                </a:lnTo>
                <a:lnTo>
                  <a:pt x="41" y="0"/>
                </a:lnTo>
              </a:path>
            </a:pathLst>
          </a:custGeom>
          <a:noFill/>
          <a:ln w="0" cap="flat" cmpd="sng">
            <a:solidFill>
              <a:srgbClr val="FF00FF"/>
            </a:solidFill>
            <a:prstDash val="solid"/>
            <a:headEnd type="none" w="med" len="med"/>
            <a:tailEnd type="none" w="med" len="med"/>
          </a:ln>
        </p:spPr>
        <p:txBody>
          <a:bodyPr/>
          <a:lstStyle/>
          <a:p>
            <a:endParaRPr lang="zh-CN" altLang="en-US"/>
          </a:p>
        </p:txBody>
      </p:sp>
      <p:sp>
        <p:nvSpPr>
          <p:cNvPr id="148493" name="直接连接符 148492"/>
          <p:cNvSpPr/>
          <p:nvPr/>
        </p:nvSpPr>
        <p:spPr>
          <a:xfrm flipH="1" flipV="1">
            <a:off x="6035675" y="3606800"/>
            <a:ext cx="122238" cy="146050"/>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494" name="直接连接符 148493"/>
          <p:cNvSpPr/>
          <p:nvPr/>
        </p:nvSpPr>
        <p:spPr>
          <a:xfrm>
            <a:off x="6302375" y="3163888"/>
            <a:ext cx="1588" cy="116522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495" name="任意多边形 148494"/>
          <p:cNvSpPr/>
          <p:nvPr/>
        </p:nvSpPr>
        <p:spPr>
          <a:xfrm>
            <a:off x="5656263" y="2649538"/>
            <a:ext cx="1293812" cy="608012"/>
          </a:xfrm>
          <a:custGeom>
            <a:avLst/>
            <a:gdLst/>
            <a:ahLst/>
            <a:cxnLst/>
            <a:rect l="0" t="0" r="0" b="0"/>
            <a:pathLst>
              <a:path w="4075" h="1916">
                <a:moveTo>
                  <a:pt x="437" y="0"/>
                </a:moveTo>
                <a:lnTo>
                  <a:pt x="222" y="191"/>
                </a:lnTo>
                <a:lnTo>
                  <a:pt x="74" y="402"/>
                </a:lnTo>
                <a:lnTo>
                  <a:pt x="0" y="627"/>
                </a:lnTo>
                <a:lnTo>
                  <a:pt x="1" y="855"/>
                </a:lnTo>
                <a:lnTo>
                  <a:pt x="79" y="1079"/>
                </a:lnTo>
                <a:lnTo>
                  <a:pt x="228" y="1290"/>
                </a:lnTo>
                <a:lnTo>
                  <a:pt x="446" y="1481"/>
                </a:lnTo>
                <a:lnTo>
                  <a:pt x="721" y="1644"/>
                </a:lnTo>
                <a:lnTo>
                  <a:pt x="1048" y="1772"/>
                </a:lnTo>
                <a:lnTo>
                  <a:pt x="1410" y="1863"/>
                </a:lnTo>
                <a:lnTo>
                  <a:pt x="1795" y="1911"/>
                </a:lnTo>
                <a:lnTo>
                  <a:pt x="2190" y="1916"/>
                </a:lnTo>
                <a:lnTo>
                  <a:pt x="2578" y="1877"/>
                </a:lnTo>
                <a:lnTo>
                  <a:pt x="2947" y="1795"/>
                </a:lnTo>
                <a:lnTo>
                  <a:pt x="3281" y="1673"/>
                </a:lnTo>
                <a:lnTo>
                  <a:pt x="3570" y="1517"/>
                </a:lnTo>
                <a:lnTo>
                  <a:pt x="3800" y="1333"/>
                </a:lnTo>
                <a:lnTo>
                  <a:pt x="3965" y="1126"/>
                </a:lnTo>
                <a:lnTo>
                  <a:pt x="4057" y="904"/>
                </a:lnTo>
                <a:lnTo>
                  <a:pt x="4075" y="676"/>
                </a:lnTo>
                <a:lnTo>
                  <a:pt x="4017" y="450"/>
                </a:lnTo>
                <a:lnTo>
                  <a:pt x="3885" y="235"/>
                </a:lnTo>
                <a:lnTo>
                  <a:pt x="3683" y="38"/>
                </a:lnTo>
              </a:path>
            </a:pathLst>
          </a:custGeom>
          <a:noFill/>
          <a:ln w="0" cap="flat" cmpd="sng">
            <a:solidFill>
              <a:srgbClr val="FF00FF"/>
            </a:solidFill>
            <a:prstDash val="solid"/>
            <a:headEnd type="none" w="med" len="med"/>
            <a:tailEnd type="none" w="med" len="med"/>
          </a:ln>
        </p:spPr>
        <p:txBody>
          <a:bodyPr/>
          <a:lstStyle/>
          <a:p>
            <a:endParaRPr lang="zh-CN" altLang="en-US"/>
          </a:p>
        </p:txBody>
      </p:sp>
      <p:sp>
        <p:nvSpPr>
          <p:cNvPr id="148496" name="任意多边形 148495"/>
          <p:cNvSpPr/>
          <p:nvPr/>
        </p:nvSpPr>
        <p:spPr>
          <a:xfrm>
            <a:off x="5456238" y="3325813"/>
            <a:ext cx="1690687" cy="488950"/>
          </a:xfrm>
          <a:custGeom>
            <a:avLst/>
            <a:gdLst/>
            <a:ahLst/>
            <a:cxnLst/>
            <a:rect l="0" t="0" r="0" b="0"/>
            <a:pathLst>
              <a:path w="5323" h="1540">
                <a:moveTo>
                  <a:pt x="0" y="10"/>
                </a:moveTo>
                <a:lnTo>
                  <a:pt x="54" y="310"/>
                </a:lnTo>
                <a:lnTo>
                  <a:pt x="208" y="598"/>
                </a:lnTo>
                <a:lnTo>
                  <a:pt x="455" y="862"/>
                </a:lnTo>
                <a:lnTo>
                  <a:pt x="788" y="1094"/>
                </a:lnTo>
                <a:lnTo>
                  <a:pt x="1192" y="1285"/>
                </a:lnTo>
                <a:lnTo>
                  <a:pt x="1653" y="1425"/>
                </a:lnTo>
                <a:lnTo>
                  <a:pt x="2152" y="1512"/>
                </a:lnTo>
                <a:lnTo>
                  <a:pt x="2670" y="1540"/>
                </a:lnTo>
                <a:lnTo>
                  <a:pt x="3187" y="1509"/>
                </a:lnTo>
                <a:lnTo>
                  <a:pt x="3686" y="1422"/>
                </a:lnTo>
                <a:lnTo>
                  <a:pt x="4144" y="1279"/>
                </a:lnTo>
                <a:lnTo>
                  <a:pt x="4546" y="1088"/>
                </a:lnTo>
                <a:lnTo>
                  <a:pt x="4877" y="854"/>
                </a:lnTo>
                <a:lnTo>
                  <a:pt x="5122" y="589"/>
                </a:lnTo>
                <a:lnTo>
                  <a:pt x="5272" y="300"/>
                </a:lnTo>
                <a:lnTo>
                  <a:pt x="5323" y="0"/>
                </a:lnTo>
              </a:path>
            </a:pathLst>
          </a:custGeom>
          <a:noFill/>
          <a:ln w="0" cap="flat" cmpd="sng">
            <a:solidFill>
              <a:srgbClr val="FF00FF"/>
            </a:solidFill>
            <a:prstDash val="solid"/>
            <a:headEnd type="none" w="med" len="med"/>
            <a:tailEnd type="none" w="med" len="med"/>
          </a:ln>
        </p:spPr>
        <p:txBody>
          <a:bodyPr/>
          <a:lstStyle/>
          <a:p>
            <a:endParaRPr lang="zh-CN" altLang="en-US"/>
          </a:p>
        </p:txBody>
      </p:sp>
      <p:sp>
        <p:nvSpPr>
          <p:cNvPr id="148497" name="任意多边形 148496"/>
          <p:cNvSpPr/>
          <p:nvPr/>
        </p:nvSpPr>
        <p:spPr>
          <a:xfrm>
            <a:off x="7100888" y="3170238"/>
            <a:ext cx="46037" cy="155575"/>
          </a:xfrm>
          <a:custGeom>
            <a:avLst/>
            <a:gdLst/>
            <a:ahLst/>
            <a:cxnLst/>
            <a:rect l="0" t="0" r="0" b="0"/>
            <a:pathLst>
              <a:path w="147" h="490">
                <a:moveTo>
                  <a:pt x="147" y="490"/>
                </a:moveTo>
                <a:lnTo>
                  <a:pt x="103" y="207"/>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498" name="任意多边形 148497"/>
          <p:cNvSpPr/>
          <p:nvPr/>
        </p:nvSpPr>
        <p:spPr>
          <a:xfrm>
            <a:off x="6889750" y="2976563"/>
            <a:ext cx="177800" cy="146050"/>
          </a:xfrm>
          <a:custGeom>
            <a:avLst/>
            <a:gdLst/>
            <a:ahLst/>
            <a:cxnLst/>
            <a:rect l="0" t="0" r="0" b="0"/>
            <a:pathLst>
              <a:path w="561" h="460">
                <a:moveTo>
                  <a:pt x="561" y="460"/>
                </a:moveTo>
                <a:lnTo>
                  <a:pt x="414" y="290"/>
                </a:lnTo>
                <a:lnTo>
                  <a:pt x="118" y="63"/>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499" name="任意多边形 148498"/>
          <p:cNvSpPr/>
          <p:nvPr/>
        </p:nvSpPr>
        <p:spPr>
          <a:xfrm>
            <a:off x="6618288" y="2874963"/>
            <a:ext cx="219075" cy="74612"/>
          </a:xfrm>
          <a:custGeom>
            <a:avLst/>
            <a:gdLst/>
            <a:ahLst/>
            <a:cxnLst/>
            <a:rect l="0" t="0" r="0" b="0"/>
            <a:pathLst>
              <a:path w="690" h="236">
                <a:moveTo>
                  <a:pt x="690" y="236"/>
                </a:moveTo>
                <a:lnTo>
                  <a:pt x="607" y="192"/>
                </a:lnTo>
                <a:lnTo>
                  <a:pt x="189" y="42"/>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0" name="任意多边形 148499"/>
          <p:cNvSpPr/>
          <p:nvPr/>
        </p:nvSpPr>
        <p:spPr>
          <a:xfrm>
            <a:off x="6330950" y="2840038"/>
            <a:ext cx="230188" cy="22225"/>
          </a:xfrm>
          <a:custGeom>
            <a:avLst/>
            <a:gdLst/>
            <a:ahLst/>
            <a:cxnLst/>
            <a:rect l="0" t="0" r="0" b="0"/>
            <a:pathLst>
              <a:path w="726" h="73">
                <a:moveTo>
                  <a:pt x="726" y="73"/>
                </a:moveTo>
                <a:lnTo>
                  <a:pt x="637" y="53"/>
                </a:lnTo>
                <a:lnTo>
                  <a:pt x="154" y="0"/>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1" name="任意多边形 148500"/>
          <p:cNvSpPr/>
          <p:nvPr/>
        </p:nvSpPr>
        <p:spPr>
          <a:xfrm>
            <a:off x="6042025" y="2840038"/>
            <a:ext cx="230188" cy="22225"/>
          </a:xfrm>
          <a:custGeom>
            <a:avLst/>
            <a:gdLst/>
            <a:ahLst/>
            <a:cxnLst/>
            <a:rect l="0" t="0" r="0" b="0"/>
            <a:pathLst>
              <a:path w="727" h="73">
                <a:moveTo>
                  <a:pt x="727" y="0"/>
                </a:moveTo>
                <a:lnTo>
                  <a:pt x="573" y="0"/>
                </a:lnTo>
                <a:lnTo>
                  <a:pt x="90" y="53"/>
                </a:lnTo>
                <a:lnTo>
                  <a:pt x="0" y="73"/>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2" name="任意多边形 148501"/>
          <p:cNvSpPr/>
          <p:nvPr/>
        </p:nvSpPr>
        <p:spPr>
          <a:xfrm>
            <a:off x="5765800" y="2874963"/>
            <a:ext cx="219075" cy="74612"/>
          </a:xfrm>
          <a:custGeom>
            <a:avLst/>
            <a:gdLst/>
            <a:ahLst/>
            <a:cxnLst/>
            <a:rect l="0" t="0" r="0" b="0"/>
            <a:pathLst>
              <a:path w="691" h="236">
                <a:moveTo>
                  <a:pt x="691" y="0"/>
                </a:moveTo>
                <a:lnTo>
                  <a:pt x="501" y="42"/>
                </a:lnTo>
                <a:lnTo>
                  <a:pt x="83" y="192"/>
                </a:lnTo>
                <a:lnTo>
                  <a:pt x="0" y="236"/>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3" name="任意多边形 148502"/>
          <p:cNvSpPr/>
          <p:nvPr/>
        </p:nvSpPr>
        <p:spPr>
          <a:xfrm>
            <a:off x="5537200" y="2976563"/>
            <a:ext cx="177800" cy="146050"/>
          </a:xfrm>
          <a:custGeom>
            <a:avLst/>
            <a:gdLst/>
            <a:ahLst/>
            <a:cxnLst/>
            <a:rect l="0" t="0" r="0" b="0"/>
            <a:pathLst>
              <a:path w="561" h="460">
                <a:moveTo>
                  <a:pt x="561" y="0"/>
                </a:moveTo>
                <a:lnTo>
                  <a:pt x="443" y="63"/>
                </a:lnTo>
                <a:lnTo>
                  <a:pt x="147" y="290"/>
                </a:lnTo>
                <a:lnTo>
                  <a:pt x="0" y="46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4" name="任意多边形 148503"/>
          <p:cNvSpPr/>
          <p:nvPr/>
        </p:nvSpPr>
        <p:spPr>
          <a:xfrm>
            <a:off x="5456238" y="3170238"/>
            <a:ext cx="47625" cy="155575"/>
          </a:xfrm>
          <a:custGeom>
            <a:avLst/>
            <a:gdLst/>
            <a:ahLst/>
            <a:cxnLst/>
            <a:rect l="0" t="0" r="0" b="0"/>
            <a:pathLst>
              <a:path w="147" h="490">
                <a:moveTo>
                  <a:pt x="147" y="0"/>
                </a:moveTo>
                <a:lnTo>
                  <a:pt x="45" y="207"/>
                </a:lnTo>
                <a:lnTo>
                  <a:pt x="0" y="49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5" name="任意多边形 148504"/>
          <p:cNvSpPr/>
          <p:nvPr/>
        </p:nvSpPr>
        <p:spPr>
          <a:xfrm>
            <a:off x="5462588" y="2662238"/>
            <a:ext cx="1677987" cy="1503362"/>
          </a:xfrm>
          <a:custGeom>
            <a:avLst/>
            <a:gdLst/>
            <a:ahLst/>
            <a:cxnLst/>
            <a:rect l="0" t="0" r="0" b="0"/>
            <a:pathLst>
              <a:path w="5285" h="4734">
                <a:moveTo>
                  <a:pt x="994" y="0"/>
                </a:moveTo>
                <a:lnTo>
                  <a:pt x="512" y="496"/>
                </a:lnTo>
                <a:lnTo>
                  <a:pt x="173" y="1099"/>
                </a:lnTo>
                <a:lnTo>
                  <a:pt x="0" y="1769"/>
                </a:lnTo>
                <a:lnTo>
                  <a:pt x="6" y="2461"/>
                </a:lnTo>
                <a:lnTo>
                  <a:pt x="190" y="3128"/>
                </a:lnTo>
                <a:lnTo>
                  <a:pt x="538" y="3725"/>
                </a:lnTo>
                <a:lnTo>
                  <a:pt x="1030" y="4212"/>
                </a:lnTo>
                <a:lnTo>
                  <a:pt x="1629" y="4556"/>
                </a:lnTo>
                <a:lnTo>
                  <a:pt x="2296" y="4734"/>
                </a:lnTo>
                <a:lnTo>
                  <a:pt x="2988" y="4734"/>
                </a:lnTo>
                <a:lnTo>
                  <a:pt x="3656" y="4556"/>
                </a:lnTo>
                <a:lnTo>
                  <a:pt x="4256" y="4212"/>
                </a:lnTo>
                <a:lnTo>
                  <a:pt x="4746" y="3725"/>
                </a:lnTo>
                <a:lnTo>
                  <a:pt x="5095" y="3128"/>
                </a:lnTo>
                <a:lnTo>
                  <a:pt x="5278" y="2461"/>
                </a:lnTo>
                <a:lnTo>
                  <a:pt x="5285" y="1769"/>
                </a:lnTo>
                <a:lnTo>
                  <a:pt x="5112" y="1099"/>
                </a:lnTo>
                <a:lnTo>
                  <a:pt x="4774" y="496"/>
                </a:lnTo>
                <a:lnTo>
                  <a:pt x="4291" y="0"/>
                </a:ln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148506" name="直接连接符 148505"/>
          <p:cNvSpPr/>
          <p:nvPr/>
        </p:nvSpPr>
        <p:spPr>
          <a:xfrm flipV="1">
            <a:off x="5773738" y="4006850"/>
            <a:ext cx="231775" cy="65088"/>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07" name="任意多边形 148506"/>
          <p:cNvSpPr/>
          <p:nvPr/>
        </p:nvSpPr>
        <p:spPr>
          <a:xfrm>
            <a:off x="5875338" y="3922713"/>
            <a:ext cx="84137" cy="144462"/>
          </a:xfrm>
          <a:custGeom>
            <a:avLst/>
            <a:gdLst/>
            <a:ahLst/>
            <a:cxnLst/>
            <a:rect l="0" t="0" r="0" b="0"/>
            <a:pathLst>
              <a:path w="264" h="458">
                <a:moveTo>
                  <a:pt x="0" y="0"/>
                </a:moveTo>
                <a:lnTo>
                  <a:pt x="24" y="147"/>
                </a:lnTo>
                <a:lnTo>
                  <a:pt x="96" y="288"/>
                </a:lnTo>
                <a:lnTo>
                  <a:pt x="212" y="420"/>
                </a:lnTo>
                <a:lnTo>
                  <a:pt x="264" y="458"/>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8" name="任意多边形 148507"/>
          <p:cNvSpPr/>
          <p:nvPr/>
        </p:nvSpPr>
        <p:spPr>
          <a:xfrm>
            <a:off x="6008688" y="4100513"/>
            <a:ext cx="220662" cy="63500"/>
          </a:xfrm>
          <a:custGeom>
            <a:avLst/>
            <a:gdLst/>
            <a:ahLst/>
            <a:cxnLst/>
            <a:rect l="0" t="0" r="0" b="0"/>
            <a:pathLst>
              <a:path w="697" h="203">
                <a:moveTo>
                  <a:pt x="0" y="0"/>
                </a:moveTo>
                <a:lnTo>
                  <a:pt x="147" y="73"/>
                </a:lnTo>
                <a:lnTo>
                  <a:pt x="367" y="148"/>
                </a:lnTo>
                <a:lnTo>
                  <a:pt x="609" y="196"/>
                </a:lnTo>
                <a:lnTo>
                  <a:pt x="697" y="203"/>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09" name="任意多边形 148508"/>
          <p:cNvSpPr/>
          <p:nvPr/>
        </p:nvSpPr>
        <p:spPr>
          <a:xfrm>
            <a:off x="6286500" y="4135438"/>
            <a:ext cx="230188" cy="33337"/>
          </a:xfrm>
          <a:custGeom>
            <a:avLst/>
            <a:gdLst/>
            <a:ahLst/>
            <a:cxnLst/>
            <a:rect l="0" t="0" r="0" b="0"/>
            <a:pathLst>
              <a:path w="722" h="104">
                <a:moveTo>
                  <a:pt x="0" y="104"/>
                </a:moveTo>
                <a:lnTo>
                  <a:pt x="238" y="98"/>
                </a:lnTo>
                <a:lnTo>
                  <a:pt x="486" y="63"/>
                </a:lnTo>
                <a:lnTo>
                  <a:pt x="718" y="1"/>
                </a:lnTo>
                <a:lnTo>
                  <a:pt x="722"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10" name="任意多边形 148509"/>
          <p:cNvSpPr/>
          <p:nvPr/>
        </p:nvSpPr>
        <p:spPr>
          <a:xfrm>
            <a:off x="6570663" y="3951288"/>
            <a:ext cx="153987" cy="161925"/>
          </a:xfrm>
          <a:custGeom>
            <a:avLst/>
            <a:gdLst/>
            <a:ahLst/>
            <a:cxnLst/>
            <a:rect l="0" t="0" r="0" b="0"/>
            <a:pathLst>
              <a:path w="487" h="512">
                <a:moveTo>
                  <a:pt x="0" y="512"/>
                </a:moveTo>
                <a:lnTo>
                  <a:pt x="35" y="497"/>
                </a:lnTo>
                <a:lnTo>
                  <a:pt x="211" y="390"/>
                </a:lnTo>
                <a:lnTo>
                  <a:pt x="350" y="266"/>
                </a:lnTo>
                <a:lnTo>
                  <a:pt x="445" y="129"/>
                </a:lnTo>
                <a:lnTo>
                  <a:pt x="487"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11" name="任意多边形 148510"/>
          <p:cNvSpPr/>
          <p:nvPr/>
        </p:nvSpPr>
        <p:spPr>
          <a:xfrm>
            <a:off x="6570663" y="3730625"/>
            <a:ext cx="153987" cy="163513"/>
          </a:xfrm>
          <a:custGeom>
            <a:avLst/>
            <a:gdLst/>
            <a:ahLst/>
            <a:cxnLst/>
            <a:rect l="0" t="0" r="0" b="0"/>
            <a:pathLst>
              <a:path w="487" h="511">
                <a:moveTo>
                  <a:pt x="487" y="511"/>
                </a:moveTo>
                <a:lnTo>
                  <a:pt x="445" y="383"/>
                </a:lnTo>
                <a:lnTo>
                  <a:pt x="350" y="245"/>
                </a:lnTo>
                <a:lnTo>
                  <a:pt x="211" y="122"/>
                </a:lnTo>
                <a:lnTo>
                  <a:pt x="35" y="14"/>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12" name="任意多边形 148511"/>
          <p:cNvSpPr/>
          <p:nvPr/>
        </p:nvSpPr>
        <p:spPr>
          <a:xfrm>
            <a:off x="6286500" y="3676650"/>
            <a:ext cx="230188" cy="31750"/>
          </a:xfrm>
          <a:custGeom>
            <a:avLst/>
            <a:gdLst/>
            <a:ahLst/>
            <a:cxnLst/>
            <a:rect l="0" t="0" r="0" b="0"/>
            <a:pathLst>
              <a:path w="722" h="104">
                <a:moveTo>
                  <a:pt x="722" y="104"/>
                </a:moveTo>
                <a:lnTo>
                  <a:pt x="718" y="103"/>
                </a:lnTo>
                <a:lnTo>
                  <a:pt x="486" y="41"/>
                </a:lnTo>
                <a:lnTo>
                  <a:pt x="238" y="7"/>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13" name="任意多边形 148512"/>
          <p:cNvSpPr/>
          <p:nvPr/>
        </p:nvSpPr>
        <p:spPr>
          <a:xfrm>
            <a:off x="6008688" y="3679825"/>
            <a:ext cx="220662" cy="65088"/>
          </a:xfrm>
          <a:custGeom>
            <a:avLst/>
            <a:gdLst/>
            <a:ahLst/>
            <a:cxnLst/>
            <a:rect l="0" t="0" r="0" b="0"/>
            <a:pathLst>
              <a:path w="697" h="204">
                <a:moveTo>
                  <a:pt x="697" y="0"/>
                </a:moveTo>
                <a:lnTo>
                  <a:pt x="609" y="8"/>
                </a:lnTo>
                <a:lnTo>
                  <a:pt x="367" y="56"/>
                </a:lnTo>
                <a:lnTo>
                  <a:pt x="147" y="130"/>
                </a:lnTo>
                <a:lnTo>
                  <a:pt x="0" y="204"/>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14" name="任意多边形 148513"/>
          <p:cNvSpPr/>
          <p:nvPr/>
        </p:nvSpPr>
        <p:spPr>
          <a:xfrm>
            <a:off x="5875338" y="3776663"/>
            <a:ext cx="84137" cy="146050"/>
          </a:xfrm>
          <a:custGeom>
            <a:avLst/>
            <a:gdLst/>
            <a:ahLst/>
            <a:cxnLst/>
            <a:rect l="0" t="0" r="0" b="0"/>
            <a:pathLst>
              <a:path w="264" h="458">
                <a:moveTo>
                  <a:pt x="264" y="0"/>
                </a:moveTo>
                <a:lnTo>
                  <a:pt x="212" y="37"/>
                </a:lnTo>
                <a:lnTo>
                  <a:pt x="96" y="169"/>
                </a:lnTo>
                <a:lnTo>
                  <a:pt x="24" y="311"/>
                </a:lnTo>
                <a:lnTo>
                  <a:pt x="0" y="458"/>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15" name="直接连接符 148514"/>
          <p:cNvSpPr/>
          <p:nvPr/>
        </p:nvSpPr>
        <p:spPr>
          <a:xfrm flipV="1">
            <a:off x="6169025" y="3887788"/>
            <a:ext cx="257175" cy="71437"/>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16" name="直接连接符 148515"/>
          <p:cNvSpPr/>
          <p:nvPr/>
        </p:nvSpPr>
        <p:spPr>
          <a:xfrm flipH="1" flipV="1">
            <a:off x="6440488" y="4086225"/>
            <a:ext cx="146050" cy="17462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17" name="直接连接符 148516"/>
          <p:cNvSpPr/>
          <p:nvPr/>
        </p:nvSpPr>
        <p:spPr>
          <a:xfrm flipV="1">
            <a:off x="6065838" y="3975100"/>
            <a:ext cx="50800" cy="14288"/>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18" name="直接连接符 148517"/>
          <p:cNvSpPr/>
          <p:nvPr/>
        </p:nvSpPr>
        <p:spPr>
          <a:xfrm flipH="1" flipV="1">
            <a:off x="6227763" y="3835400"/>
            <a:ext cx="139700" cy="163513"/>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19" name="直接连接符 148518"/>
          <p:cNvSpPr/>
          <p:nvPr/>
        </p:nvSpPr>
        <p:spPr>
          <a:xfrm flipH="1" flipV="1">
            <a:off x="6388100" y="4024313"/>
            <a:ext cx="26988" cy="31750"/>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20" name="直接连接符 148519"/>
          <p:cNvSpPr/>
          <p:nvPr/>
        </p:nvSpPr>
        <p:spPr>
          <a:xfrm flipH="1" flipV="1">
            <a:off x="6188075" y="3786188"/>
            <a:ext cx="14288" cy="19050"/>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21" name="直接连接符 148520"/>
          <p:cNvSpPr/>
          <p:nvPr/>
        </p:nvSpPr>
        <p:spPr>
          <a:xfrm flipV="1">
            <a:off x="6584950" y="3783013"/>
            <a:ext cx="209550" cy="6032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22" name="直接连接符 148521"/>
          <p:cNvSpPr/>
          <p:nvPr/>
        </p:nvSpPr>
        <p:spPr>
          <a:xfrm flipV="1">
            <a:off x="6481763" y="3857625"/>
            <a:ext cx="47625" cy="14288"/>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23" name="任意多边形 148522"/>
          <p:cNvSpPr/>
          <p:nvPr/>
        </p:nvSpPr>
        <p:spPr>
          <a:xfrm>
            <a:off x="5770563" y="3175000"/>
            <a:ext cx="263525" cy="939800"/>
          </a:xfrm>
          <a:custGeom>
            <a:avLst/>
            <a:gdLst/>
            <a:ahLst/>
            <a:cxnLst/>
            <a:rect l="0" t="0" r="0" b="0"/>
            <a:pathLst>
              <a:path w="828" h="2956">
                <a:moveTo>
                  <a:pt x="387" y="0"/>
                </a:moveTo>
                <a:lnTo>
                  <a:pt x="187" y="536"/>
                </a:lnTo>
                <a:lnTo>
                  <a:pt x="55" y="1070"/>
                </a:lnTo>
                <a:lnTo>
                  <a:pt x="0" y="1574"/>
                </a:lnTo>
                <a:lnTo>
                  <a:pt x="23" y="2028"/>
                </a:lnTo>
                <a:lnTo>
                  <a:pt x="125" y="2408"/>
                </a:lnTo>
                <a:lnTo>
                  <a:pt x="298" y="2698"/>
                </a:lnTo>
                <a:lnTo>
                  <a:pt x="536" y="2884"/>
                </a:lnTo>
                <a:lnTo>
                  <a:pt x="828" y="2956"/>
                </a:lnTo>
              </a:path>
            </a:pathLst>
          </a:custGeom>
          <a:noFill/>
          <a:ln w="0" cap="flat" cmpd="sng">
            <a:solidFill>
              <a:srgbClr val="FF00FF"/>
            </a:solidFill>
            <a:prstDash val="solid"/>
            <a:headEnd type="none" w="med" len="med"/>
            <a:tailEnd type="none" w="med" len="med"/>
          </a:ln>
        </p:spPr>
        <p:txBody>
          <a:bodyPr/>
          <a:lstStyle/>
          <a:p>
            <a:endParaRPr lang="zh-CN" altLang="en-US"/>
          </a:p>
        </p:txBody>
      </p:sp>
      <p:sp>
        <p:nvSpPr>
          <p:cNvPr id="148524" name="任意多边形 148523"/>
          <p:cNvSpPr/>
          <p:nvPr/>
        </p:nvSpPr>
        <p:spPr>
          <a:xfrm>
            <a:off x="6616700" y="2557463"/>
            <a:ext cx="207963" cy="104775"/>
          </a:xfrm>
          <a:custGeom>
            <a:avLst/>
            <a:gdLst/>
            <a:ahLst/>
            <a:cxnLst/>
            <a:rect l="0" t="0" r="0" b="0"/>
            <a:pathLst>
              <a:path w="658" h="329">
                <a:moveTo>
                  <a:pt x="658" y="329"/>
                </a:moveTo>
                <a:lnTo>
                  <a:pt x="404" y="165"/>
                </a:lnTo>
                <a:lnTo>
                  <a:pt x="101" y="28"/>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25" name="任意多边形 148524"/>
          <p:cNvSpPr/>
          <p:nvPr/>
        </p:nvSpPr>
        <p:spPr>
          <a:xfrm>
            <a:off x="6330950" y="2509838"/>
            <a:ext cx="230188" cy="31750"/>
          </a:xfrm>
          <a:custGeom>
            <a:avLst/>
            <a:gdLst/>
            <a:ahLst/>
            <a:cxnLst/>
            <a:rect l="0" t="0" r="0" b="0"/>
            <a:pathLst>
              <a:path w="723" h="97">
                <a:moveTo>
                  <a:pt x="723" y="97"/>
                </a:moveTo>
                <a:lnTo>
                  <a:pt x="658" y="78"/>
                </a:lnTo>
                <a:lnTo>
                  <a:pt x="289" y="16"/>
                </a:lnTo>
                <a:lnTo>
                  <a:pt x="0" y="0"/>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26" name="任意多边形 148525"/>
          <p:cNvSpPr/>
          <p:nvPr/>
        </p:nvSpPr>
        <p:spPr>
          <a:xfrm>
            <a:off x="6043613" y="2509838"/>
            <a:ext cx="228600" cy="31750"/>
          </a:xfrm>
          <a:custGeom>
            <a:avLst/>
            <a:gdLst/>
            <a:ahLst/>
            <a:cxnLst/>
            <a:rect l="0" t="0" r="0" b="0"/>
            <a:pathLst>
              <a:path w="724" h="97">
                <a:moveTo>
                  <a:pt x="724" y="0"/>
                </a:moveTo>
                <a:lnTo>
                  <a:pt x="434" y="16"/>
                </a:lnTo>
                <a:lnTo>
                  <a:pt x="67" y="78"/>
                </a:lnTo>
                <a:lnTo>
                  <a:pt x="0" y="97"/>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27" name="任意多边形 148526"/>
          <p:cNvSpPr/>
          <p:nvPr/>
        </p:nvSpPr>
        <p:spPr>
          <a:xfrm>
            <a:off x="5778500" y="2557463"/>
            <a:ext cx="209550" cy="104775"/>
          </a:xfrm>
          <a:custGeom>
            <a:avLst/>
            <a:gdLst/>
            <a:ahLst/>
            <a:cxnLst/>
            <a:rect l="0" t="0" r="0" b="0"/>
            <a:pathLst>
              <a:path w="658" h="329">
                <a:moveTo>
                  <a:pt x="658" y="0"/>
                </a:moveTo>
                <a:lnTo>
                  <a:pt x="558" y="28"/>
                </a:lnTo>
                <a:lnTo>
                  <a:pt x="255" y="165"/>
                </a:lnTo>
                <a:lnTo>
                  <a:pt x="0" y="329"/>
                </a:lnTo>
              </a:path>
            </a:pathLst>
          </a:custGeom>
          <a:noFill/>
          <a:ln w="0" cap="flat" cmpd="sng">
            <a:solidFill>
              <a:srgbClr val="00FFFF"/>
            </a:solidFill>
            <a:prstDash val="solid"/>
            <a:headEnd type="none" w="med" len="med"/>
            <a:tailEnd type="none" w="med" len="med"/>
          </a:ln>
        </p:spPr>
        <p:txBody>
          <a:bodyPr/>
          <a:lstStyle/>
          <a:p>
            <a:endParaRPr lang="zh-CN" altLang="en-US"/>
          </a:p>
        </p:txBody>
      </p:sp>
      <p:sp>
        <p:nvSpPr>
          <p:cNvPr id="148528" name="直接连接符 148527"/>
          <p:cNvSpPr/>
          <p:nvPr/>
        </p:nvSpPr>
        <p:spPr>
          <a:xfrm>
            <a:off x="6302375" y="2336800"/>
            <a:ext cx="1588" cy="658813"/>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29" name="直接连接符 148528"/>
          <p:cNvSpPr/>
          <p:nvPr/>
        </p:nvSpPr>
        <p:spPr>
          <a:xfrm>
            <a:off x="6302375" y="3048000"/>
            <a:ext cx="1588" cy="5397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0" name="直接连接符 148529"/>
          <p:cNvSpPr/>
          <p:nvPr/>
        </p:nvSpPr>
        <p:spPr>
          <a:xfrm flipH="1" flipV="1">
            <a:off x="6513513" y="1800225"/>
            <a:ext cx="187325" cy="222250"/>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1" name="直接连接符 148530"/>
          <p:cNvSpPr/>
          <p:nvPr/>
        </p:nvSpPr>
        <p:spPr>
          <a:xfrm>
            <a:off x="6302375" y="1284288"/>
            <a:ext cx="1588" cy="844550"/>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2" name="直接连接符 148531"/>
          <p:cNvSpPr/>
          <p:nvPr/>
        </p:nvSpPr>
        <p:spPr>
          <a:xfrm flipV="1">
            <a:off x="6061075" y="1500188"/>
            <a:ext cx="417513" cy="11747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3" name="任意多边形 148532"/>
          <p:cNvSpPr/>
          <p:nvPr/>
        </p:nvSpPr>
        <p:spPr>
          <a:xfrm>
            <a:off x="5673725" y="1185863"/>
            <a:ext cx="1254125" cy="727075"/>
          </a:xfrm>
          <a:custGeom>
            <a:avLst/>
            <a:gdLst/>
            <a:ahLst/>
            <a:cxnLst/>
            <a:rect l="0" t="0" r="0" b="0"/>
            <a:pathLst>
              <a:path w="3949" h="2287">
                <a:moveTo>
                  <a:pt x="0" y="1144"/>
                </a:moveTo>
                <a:lnTo>
                  <a:pt x="37" y="1361"/>
                </a:lnTo>
                <a:lnTo>
                  <a:pt x="142" y="1569"/>
                </a:lnTo>
                <a:lnTo>
                  <a:pt x="315" y="1762"/>
                </a:lnTo>
                <a:lnTo>
                  <a:pt x="547" y="1934"/>
                </a:lnTo>
                <a:lnTo>
                  <a:pt x="831" y="2076"/>
                </a:lnTo>
                <a:lnTo>
                  <a:pt x="1158" y="2185"/>
                </a:lnTo>
                <a:lnTo>
                  <a:pt x="1513" y="2256"/>
                </a:lnTo>
                <a:lnTo>
                  <a:pt x="1886" y="2287"/>
                </a:lnTo>
                <a:lnTo>
                  <a:pt x="2261" y="2277"/>
                </a:lnTo>
                <a:lnTo>
                  <a:pt x="2627" y="2226"/>
                </a:lnTo>
                <a:lnTo>
                  <a:pt x="2969" y="2135"/>
                </a:lnTo>
                <a:lnTo>
                  <a:pt x="3275" y="2009"/>
                </a:lnTo>
                <a:lnTo>
                  <a:pt x="3536" y="1851"/>
                </a:lnTo>
                <a:lnTo>
                  <a:pt x="3738" y="1668"/>
                </a:lnTo>
                <a:lnTo>
                  <a:pt x="3879" y="1466"/>
                </a:lnTo>
                <a:lnTo>
                  <a:pt x="3949" y="1252"/>
                </a:lnTo>
                <a:lnTo>
                  <a:pt x="3949" y="1034"/>
                </a:lnTo>
                <a:lnTo>
                  <a:pt x="3879" y="821"/>
                </a:lnTo>
                <a:lnTo>
                  <a:pt x="3738" y="619"/>
                </a:lnTo>
                <a:lnTo>
                  <a:pt x="3536" y="436"/>
                </a:lnTo>
                <a:lnTo>
                  <a:pt x="3275" y="279"/>
                </a:lnTo>
                <a:lnTo>
                  <a:pt x="2969" y="153"/>
                </a:lnTo>
                <a:lnTo>
                  <a:pt x="2627" y="62"/>
                </a:lnTo>
                <a:lnTo>
                  <a:pt x="2261" y="11"/>
                </a:lnTo>
                <a:lnTo>
                  <a:pt x="1886" y="0"/>
                </a:lnTo>
                <a:lnTo>
                  <a:pt x="1513" y="31"/>
                </a:lnTo>
                <a:lnTo>
                  <a:pt x="1158" y="103"/>
                </a:lnTo>
                <a:lnTo>
                  <a:pt x="831" y="211"/>
                </a:lnTo>
                <a:lnTo>
                  <a:pt x="547" y="354"/>
                </a:lnTo>
                <a:lnTo>
                  <a:pt x="315" y="524"/>
                </a:lnTo>
                <a:lnTo>
                  <a:pt x="142" y="718"/>
                </a:lnTo>
                <a:lnTo>
                  <a:pt x="37" y="927"/>
                </a:lnTo>
                <a:lnTo>
                  <a:pt x="0" y="1144"/>
                </a:ln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148534" name="直接连接符 148533"/>
          <p:cNvSpPr/>
          <p:nvPr/>
        </p:nvSpPr>
        <p:spPr>
          <a:xfrm flipV="1">
            <a:off x="5592763" y="1658938"/>
            <a:ext cx="320675" cy="90487"/>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5" name="直接连接符 148534"/>
          <p:cNvSpPr/>
          <p:nvPr/>
        </p:nvSpPr>
        <p:spPr>
          <a:xfrm flipH="1" flipV="1">
            <a:off x="6454775" y="1730375"/>
            <a:ext cx="25400" cy="30163"/>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6" name="直接连接符 148535"/>
          <p:cNvSpPr/>
          <p:nvPr/>
        </p:nvSpPr>
        <p:spPr>
          <a:xfrm flipV="1">
            <a:off x="5959475" y="1631950"/>
            <a:ext cx="49213" cy="14288"/>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7" name="直接连接符 148536"/>
          <p:cNvSpPr/>
          <p:nvPr/>
        </p:nvSpPr>
        <p:spPr>
          <a:xfrm flipH="1" flipV="1">
            <a:off x="6194425" y="1422400"/>
            <a:ext cx="227013" cy="26987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8" name="直接连接符 148537"/>
          <p:cNvSpPr/>
          <p:nvPr/>
        </p:nvSpPr>
        <p:spPr>
          <a:xfrm flipH="1" flipV="1">
            <a:off x="5924550" y="1101725"/>
            <a:ext cx="182563" cy="217488"/>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39" name="直接连接符 148538"/>
          <p:cNvSpPr/>
          <p:nvPr/>
        </p:nvSpPr>
        <p:spPr>
          <a:xfrm flipH="1" flipV="1">
            <a:off x="6140450" y="1357313"/>
            <a:ext cx="23813" cy="2857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40" name="直接连接符 148539"/>
          <p:cNvSpPr/>
          <p:nvPr/>
        </p:nvSpPr>
        <p:spPr>
          <a:xfrm flipV="1">
            <a:off x="6637338" y="1347788"/>
            <a:ext cx="377825" cy="106362"/>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41" name="直接连接符 148540"/>
          <p:cNvSpPr/>
          <p:nvPr/>
        </p:nvSpPr>
        <p:spPr>
          <a:xfrm flipV="1">
            <a:off x="6529388" y="1468438"/>
            <a:ext cx="58737" cy="1587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148542" name="直接连接符 148541"/>
          <p:cNvSpPr/>
          <p:nvPr/>
        </p:nvSpPr>
        <p:spPr>
          <a:xfrm>
            <a:off x="2112963" y="1112838"/>
            <a:ext cx="1587" cy="99536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148543" name="任意多边形 148542"/>
          <p:cNvSpPr/>
          <p:nvPr/>
        </p:nvSpPr>
        <p:spPr>
          <a:xfrm>
            <a:off x="2540000" y="2922588"/>
            <a:ext cx="417513" cy="1273175"/>
          </a:xfrm>
          <a:custGeom>
            <a:avLst/>
            <a:gdLst/>
            <a:ahLst/>
            <a:cxnLst/>
            <a:rect l="0" t="0" r="0" b="0"/>
            <a:pathLst>
              <a:path w="1316" h="4007">
                <a:moveTo>
                  <a:pt x="0" y="4007"/>
                </a:moveTo>
                <a:lnTo>
                  <a:pt x="524" y="3607"/>
                </a:lnTo>
                <a:lnTo>
                  <a:pt x="933" y="3089"/>
                </a:lnTo>
                <a:lnTo>
                  <a:pt x="1203" y="2487"/>
                </a:lnTo>
                <a:lnTo>
                  <a:pt x="1316" y="1838"/>
                </a:lnTo>
                <a:lnTo>
                  <a:pt x="1267" y="1181"/>
                </a:lnTo>
                <a:lnTo>
                  <a:pt x="1057" y="555"/>
                </a:lnTo>
                <a:lnTo>
                  <a:pt x="701" y="0"/>
                </a:ln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148544" name="任意多边形 148543"/>
          <p:cNvSpPr/>
          <p:nvPr/>
        </p:nvSpPr>
        <p:spPr>
          <a:xfrm>
            <a:off x="2462213" y="1287463"/>
            <a:ext cx="300037" cy="1635125"/>
          </a:xfrm>
          <a:custGeom>
            <a:avLst/>
            <a:gdLst/>
            <a:ahLst/>
            <a:cxnLst/>
            <a:rect l="0" t="0" r="0" b="0"/>
            <a:pathLst>
              <a:path w="946" h="5150">
                <a:moveTo>
                  <a:pt x="881" y="0"/>
                </a:moveTo>
                <a:lnTo>
                  <a:pt x="392" y="786"/>
                </a:lnTo>
                <a:lnTo>
                  <a:pt x="93" y="1663"/>
                </a:lnTo>
                <a:lnTo>
                  <a:pt x="0" y="2586"/>
                </a:lnTo>
                <a:lnTo>
                  <a:pt x="116" y="3506"/>
                </a:lnTo>
                <a:lnTo>
                  <a:pt x="437" y="4376"/>
                </a:lnTo>
                <a:lnTo>
                  <a:pt x="946" y="5150"/>
                </a:ln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148545" name="直接连接符 148544"/>
          <p:cNvSpPr/>
          <p:nvPr/>
        </p:nvSpPr>
        <p:spPr>
          <a:xfrm>
            <a:off x="2112963" y="2176463"/>
            <a:ext cx="1587" cy="8096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148546" name="直接连接符 148545"/>
          <p:cNvSpPr/>
          <p:nvPr/>
        </p:nvSpPr>
        <p:spPr>
          <a:xfrm>
            <a:off x="2112963" y="2366963"/>
            <a:ext cx="1587" cy="101758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148547" name="直接连接符 148546"/>
          <p:cNvSpPr/>
          <p:nvPr/>
        </p:nvSpPr>
        <p:spPr>
          <a:xfrm>
            <a:off x="2112963" y="3487738"/>
            <a:ext cx="1587" cy="8890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148548" name="直接连接符 148547"/>
          <p:cNvSpPr/>
          <p:nvPr/>
        </p:nvSpPr>
        <p:spPr>
          <a:xfrm>
            <a:off x="2112963" y="3671888"/>
            <a:ext cx="1587" cy="69850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148549" name="矩形 148548"/>
          <p:cNvSpPr/>
          <p:nvPr/>
        </p:nvSpPr>
        <p:spPr>
          <a:xfrm>
            <a:off x="2214563" y="985838"/>
            <a:ext cx="241300" cy="266700"/>
          </a:xfrm>
          <a:prstGeom prst="rect">
            <a:avLst/>
          </a:prstGeom>
          <a:noFill/>
          <a:ln w="9525">
            <a:noFill/>
          </a:ln>
        </p:spPr>
        <p:txBody>
          <a:bodyPr wrap="none" lIns="0" tIns="0" rIns="0" bIns="0">
            <a:spAutoFit/>
          </a:bodyPr>
          <a:lstStyle/>
          <a:p>
            <a:pPr algn="ctr" eaLnBrk="0" hangingPunct="0"/>
            <a:r>
              <a:rPr lang="en-US" altLang="zh-CN" sz="1700">
                <a:solidFill>
                  <a:srgbClr val="0000FF"/>
                </a:solidFill>
                <a:latin typeface="TechnicLite" panose="00000400000000000000" pitchFamily="2" charset="2"/>
              </a:rPr>
              <a:t>O</a:t>
            </a:r>
            <a:endParaRPr lang="en-US" altLang="zh-CN" sz="2000">
              <a:latin typeface="Complex" panose="00000400000000000000" pitchFamily="2" charset="0"/>
            </a:endParaRPr>
          </a:p>
        </p:txBody>
      </p:sp>
      <p:sp>
        <p:nvSpPr>
          <p:cNvPr id="148550" name="矩形 148549"/>
          <p:cNvSpPr/>
          <p:nvPr/>
        </p:nvSpPr>
        <p:spPr>
          <a:xfrm>
            <a:off x="2200275" y="4116388"/>
            <a:ext cx="241300" cy="266700"/>
          </a:xfrm>
          <a:prstGeom prst="rect">
            <a:avLst/>
          </a:prstGeom>
          <a:noFill/>
          <a:ln w="9525">
            <a:noFill/>
          </a:ln>
        </p:spPr>
        <p:txBody>
          <a:bodyPr wrap="none" lIns="0" tIns="0" rIns="0" bIns="0">
            <a:spAutoFit/>
          </a:bodyPr>
          <a:lstStyle/>
          <a:p>
            <a:pPr algn="ctr" eaLnBrk="0" hangingPunct="0"/>
            <a:r>
              <a:rPr lang="en-US" altLang="zh-CN" sz="1700">
                <a:solidFill>
                  <a:srgbClr val="0000FF"/>
                </a:solidFill>
                <a:latin typeface="TechnicLite" panose="00000400000000000000" pitchFamily="2" charset="2"/>
              </a:rPr>
              <a:t>O</a:t>
            </a:r>
            <a:endParaRPr lang="en-US" altLang="zh-CN" sz="2000">
              <a:latin typeface="Complex" panose="00000400000000000000" pitchFamily="2" charset="0"/>
            </a:endParaRPr>
          </a:p>
        </p:txBody>
      </p:sp>
      <p:sp>
        <p:nvSpPr>
          <p:cNvPr id="148551" name="直接连接符 148550"/>
          <p:cNvSpPr/>
          <p:nvPr/>
        </p:nvSpPr>
        <p:spPr>
          <a:xfrm flipV="1">
            <a:off x="2622550" y="2290763"/>
            <a:ext cx="603250" cy="428625"/>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52" name="直接连接符 148551"/>
          <p:cNvSpPr/>
          <p:nvPr/>
        </p:nvSpPr>
        <p:spPr>
          <a:xfrm>
            <a:off x="3225800" y="2290763"/>
            <a:ext cx="484188" cy="15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53" name="任意多边形 148552"/>
          <p:cNvSpPr/>
          <p:nvPr/>
        </p:nvSpPr>
        <p:spPr>
          <a:xfrm>
            <a:off x="2092325" y="4938713"/>
            <a:ext cx="49213" cy="146050"/>
          </a:xfrm>
          <a:custGeom>
            <a:avLst/>
            <a:gdLst/>
            <a:ahLst/>
            <a:cxnLst/>
            <a:rect l="0" t="0" r="0" b="0"/>
            <a:pathLst>
              <a:path w="152" h="458">
                <a:moveTo>
                  <a:pt x="152" y="0"/>
                </a:moveTo>
                <a:lnTo>
                  <a:pt x="0" y="153"/>
                </a:lnTo>
                <a:lnTo>
                  <a:pt x="0" y="306"/>
                </a:lnTo>
                <a:lnTo>
                  <a:pt x="152" y="458"/>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148554" name="任意多边形 148553"/>
          <p:cNvSpPr/>
          <p:nvPr/>
        </p:nvSpPr>
        <p:spPr>
          <a:xfrm>
            <a:off x="2189163" y="4987925"/>
            <a:ext cx="73025" cy="96838"/>
          </a:xfrm>
          <a:custGeom>
            <a:avLst/>
            <a:gdLst/>
            <a:ahLst/>
            <a:cxnLst/>
            <a:rect l="0" t="0" r="0" b="0"/>
            <a:pathLst>
              <a:path w="230" h="305">
                <a:moveTo>
                  <a:pt x="153" y="305"/>
                </a:moveTo>
                <a:lnTo>
                  <a:pt x="77" y="305"/>
                </a:lnTo>
                <a:lnTo>
                  <a:pt x="0" y="229"/>
                </a:lnTo>
                <a:lnTo>
                  <a:pt x="0" y="76"/>
                </a:lnTo>
                <a:lnTo>
                  <a:pt x="77" y="0"/>
                </a:lnTo>
                <a:lnTo>
                  <a:pt x="153" y="0"/>
                </a:lnTo>
                <a:lnTo>
                  <a:pt x="230" y="76"/>
                </a:lnTo>
                <a:lnTo>
                  <a:pt x="230" y="229"/>
                </a:lnTo>
                <a:lnTo>
                  <a:pt x="153" y="305"/>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148555" name="直接连接符 148554"/>
          <p:cNvSpPr/>
          <p:nvPr/>
        </p:nvSpPr>
        <p:spPr>
          <a:xfrm>
            <a:off x="2262188" y="5060950"/>
            <a:ext cx="23812" cy="2381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148556" name="任意多边形 148555"/>
          <p:cNvSpPr/>
          <p:nvPr/>
        </p:nvSpPr>
        <p:spPr>
          <a:xfrm>
            <a:off x="2335213" y="4938713"/>
            <a:ext cx="47625" cy="146050"/>
          </a:xfrm>
          <a:custGeom>
            <a:avLst/>
            <a:gdLst/>
            <a:ahLst/>
            <a:cxnLst/>
            <a:rect l="0" t="0" r="0" b="0"/>
            <a:pathLst>
              <a:path w="151" h="458">
                <a:moveTo>
                  <a:pt x="0" y="0"/>
                </a:moveTo>
                <a:lnTo>
                  <a:pt x="151" y="153"/>
                </a:lnTo>
                <a:lnTo>
                  <a:pt x="151" y="306"/>
                </a:lnTo>
                <a:lnTo>
                  <a:pt x="0" y="458"/>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148557" name="任意多边形 148556"/>
          <p:cNvSpPr/>
          <p:nvPr/>
        </p:nvSpPr>
        <p:spPr>
          <a:xfrm>
            <a:off x="6140450" y="4959350"/>
            <a:ext cx="49213" cy="146050"/>
          </a:xfrm>
          <a:custGeom>
            <a:avLst/>
            <a:gdLst/>
            <a:ahLst/>
            <a:cxnLst/>
            <a:rect l="0" t="0" r="0" b="0"/>
            <a:pathLst>
              <a:path w="153" h="458">
                <a:moveTo>
                  <a:pt x="153" y="0"/>
                </a:moveTo>
                <a:lnTo>
                  <a:pt x="0" y="152"/>
                </a:lnTo>
                <a:lnTo>
                  <a:pt x="0" y="305"/>
                </a:lnTo>
                <a:lnTo>
                  <a:pt x="153" y="458"/>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148558" name="直接连接符 148557"/>
          <p:cNvSpPr/>
          <p:nvPr/>
        </p:nvSpPr>
        <p:spPr>
          <a:xfrm flipV="1">
            <a:off x="6237288" y="4959350"/>
            <a:ext cx="1587" cy="146050"/>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148559" name="任意多边形 148558"/>
          <p:cNvSpPr/>
          <p:nvPr/>
        </p:nvSpPr>
        <p:spPr>
          <a:xfrm>
            <a:off x="6237288" y="5006975"/>
            <a:ext cx="96837" cy="98425"/>
          </a:xfrm>
          <a:custGeom>
            <a:avLst/>
            <a:gdLst/>
            <a:ahLst/>
            <a:cxnLst/>
            <a:rect l="0" t="0" r="0" b="0"/>
            <a:pathLst>
              <a:path w="305" h="306">
                <a:moveTo>
                  <a:pt x="0" y="153"/>
                </a:moveTo>
                <a:lnTo>
                  <a:pt x="153" y="0"/>
                </a:lnTo>
                <a:lnTo>
                  <a:pt x="229" y="0"/>
                </a:lnTo>
                <a:lnTo>
                  <a:pt x="305" y="77"/>
                </a:lnTo>
                <a:lnTo>
                  <a:pt x="305" y="229"/>
                </a:lnTo>
                <a:lnTo>
                  <a:pt x="229" y="306"/>
                </a:lnTo>
                <a:lnTo>
                  <a:pt x="153" y="306"/>
                </a:lnTo>
                <a:lnTo>
                  <a:pt x="0" y="153"/>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148560" name="任意多边形 148559"/>
          <p:cNvSpPr/>
          <p:nvPr/>
        </p:nvSpPr>
        <p:spPr>
          <a:xfrm>
            <a:off x="6383338" y="4959350"/>
            <a:ext cx="47625" cy="146050"/>
          </a:xfrm>
          <a:custGeom>
            <a:avLst/>
            <a:gdLst/>
            <a:ahLst/>
            <a:cxnLst/>
            <a:rect l="0" t="0" r="0" b="0"/>
            <a:pathLst>
              <a:path w="153" h="458">
                <a:moveTo>
                  <a:pt x="0" y="0"/>
                </a:moveTo>
                <a:lnTo>
                  <a:pt x="153" y="152"/>
                </a:lnTo>
                <a:lnTo>
                  <a:pt x="153" y="305"/>
                </a:lnTo>
                <a:lnTo>
                  <a:pt x="0" y="458"/>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148561" name="矩形 148560"/>
          <p:cNvSpPr/>
          <p:nvPr/>
        </p:nvSpPr>
        <p:spPr>
          <a:xfrm>
            <a:off x="4765675" y="1397000"/>
            <a:ext cx="539750" cy="246063"/>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顶圆</a:t>
            </a:r>
            <a:endParaRPr lang="zh-CN" altLang="en-US" sz="2000" dirty="0">
              <a:latin typeface="Complex" panose="00000400000000000000" pitchFamily="2" charset="0"/>
            </a:endParaRPr>
          </a:p>
        </p:txBody>
      </p:sp>
      <p:sp>
        <p:nvSpPr>
          <p:cNvPr id="148562" name="矩形 148561"/>
          <p:cNvSpPr/>
          <p:nvPr/>
        </p:nvSpPr>
        <p:spPr>
          <a:xfrm>
            <a:off x="4781550" y="2025650"/>
            <a:ext cx="539750" cy="246063"/>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素线</a:t>
            </a:r>
            <a:endParaRPr lang="zh-CN" altLang="en-US" sz="2000" dirty="0">
              <a:latin typeface="Complex" panose="00000400000000000000" pitchFamily="2" charset="0"/>
            </a:endParaRPr>
          </a:p>
        </p:txBody>
      </p:sp>
      <p:sp>
        <p:nvSpPr>
          <p:cNvPr id="148563" name="矩形 148562"/>
          <p:cNvSpPr/>
          <p:nvPr/>
        </p:nvSpPr>
        <p:spPr>
          <a:xfrm>
            <a:off x="4619625" y="3590925"/>
            <a:ext cx="755650" cy="246063"/>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赤道圆</a:t>
            </a:r>
            <a:endParaRPr lang="zh-CN" altLang="en-US" sz="2000" dirty="0">
              <a:latin typeface="Complex" panose="00000400000000000000" pitchFamily="2" charset="0"/>
            </a:endParaRPr>
          </a:p>
        </p:txBody>
      </p:sp>
      <p:sp>
        <p:nvSpPr>
          <p:cNvPr id="148564" name="矩形 148563"/>
          <p:cNvSpPr/>
          <p:nvPr/>
        </p:nvSpPr>
        <p:spPr>
          <a:xfrm>
            <a:off x="7458075" y="2347913"/>
            <a:ext cx="539750" cy="246062"/>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喉圆</a:t>
            </a:r>
            <a:endParaRPr lang="zh-CN" altLang="en-US" sz="2000" dirty="0">
              <a:latin typeface="Complex" panose="00000400000000000000" pitchFamily="2" charset="0"/>
            </a:endParaRPr>
          </a:p>
        </p:txBody>
      </p:sp>
      <p:sp>
        <p:nvSpPr>
          <p:cNvPr id="148565" name="矩形 148564"/>
          <p:cNvSpPr/>
          <p:nvPr/>
        </p:nvSpPr>
        <p:spPr>
          <a:xfrm>
            <a:off x="7429500" y="3094038"/>
            <a:ext cx="539750" cy="246062"/>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纬圆</a:t>
            </a:r>
            <a:endParaRPr lang="zh-CN" altLang="en-US" sz="2000" dirty="0">
              <a:latin typeface="Complex" panose="00000400000000000000" pitchFamily="2" charset="0"/>
            </a:endParaRPr>
          </a:p>
        </p:txBody>
      </p:sp>
      <p:sp>
        <p:nvSpPr>
          <p:cNvPr id="148566" name="矩形 148565"/>
          <p:cNvSpPr/>
          <p:nvPr/>
        </p:nvSpPr>
        <p:spPr>
          <a:xfrm>
            <a:off x="7458075" y="3503613"/>
            <a:ext cx="539750" cy="246062"/>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底圆</a:t>
            </a:r>
            <a:endParaRPr lang="zh-CN" altLang="en-US" sz="2000" dirty="0">
              <a:latin typeface="Complex" panose="00000400000000000000" pitchFamily="2" charset="0"/>
            </a:endParaRPr>
          </a:p>
        </p:txBody>
      </p:sp>
      <p:sp>
        <p:nvSpPr>
          <p:cNvPr id="148567" name="直接连接符 148566"/>
          <p:cNvSpPr/>
          <p:nvPr/>
        </p:nvSpPr>
        <p:spPr>
          <a:xfrm flipH="1" flipV="1">
            <a:off x="5205413" y="2276475"/>
            <a:ext cx="790575" cy="43973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68" name="直接连接符 148567"/>
          <p:cNvSpPr/>
          <p:nvPr/>
        </p:nvSpPr>
        <p:spPr>
          <a:xfrm flipH="1">
            <a:off x="4708525" y="2276475"/>
            <a:ext cx="496888"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69" name="直接连接符 148568"/>
          <p:cNvSpPr/>
          <p:nvPr/>
        </p:nvSpPr>
        <p:spPr>
          <a:xfrm flipV="1">
            <a:off x="6756400" y="3740150"/>
            <a:ext cx="658813" cy="2047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0" name="直接连接符 148569"/>
          <p:cNvSpPr/>
          <p:nvPr/>
        </p:nvSpPr>
        <p:spPr>
          <a:xfrm>
            <a:off x="7415213" y="3740150"/>
            <a:ext cx="527050"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1" name="直接连接符 148570"/>
          <p:cNvSpPr/>
          <p:nvPr/>
        </p:nvSpPr>
        <p:spPr>
          <a:xfrm flipH="1">
            <a:off x="5249863" y="3667125"/>
            <a:ext cx="409575" cy="176213"/>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2" name="直接连接符 148571"/>
          <p:cNvSpPr/>
          <p:nvPr/>
        </p:nvSpPr>
        <p:spPr>
          <a:xfrm flipH="1">
            <a:off x="4518025" y="3843338"/>
            <a:ext cx="731838" cy="15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3" name="直接连接符 148572"/>
          <p:cNvSpPr/>
          <p:nvPr/>
        </p:nvSpPr>
        <p:spPr>
          <a:xfrm>
            <a:off x="6843713" y="3125788"/>
            <a:ext cx="512762" cy="2047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4" name="直接连接符 148573"/>
          <p:cNvSpPr/>
          <p:nvPr/>
        </p:nvSpPr>
        <p:spPr>
          <a:xfrm>
            <a:off x="7356475" y="3330575"/>
            <a:ext cx="585788"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5" name="直接连接符 148574"/>
          <p:cNvSpPr/>
          <p:nvPr/>
        </p:nvSpPr>
        <p:spPr>
          <a:xfrm>
            <a:off x="6551613" y="2365375"/>
            <a:ext cx="790575" cy="233363"/>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6" name="直接连接符 148575"/>
          <p:cNvSpPr/>
          <p:nvPr/>
        </p:nvSpPr>
        <p:spPr>
          <a:xfrm>
            <a:off x="7342188" y="2598738"/>
            <a:ext cx="600075" cy="15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7" name="直接连接符 148576"/>
          <p:cNvSpPr/>
          <p:nvPr/>
        </p:nvSpPr>
        <p:spPr>
          <a:xfrm flipH="1">
            <a:off x="4708525" y="1676400"/>
            <a:ext cx="541338"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8" name="直接连接符 148577"/>
          <p:cNvSpPr/>
          <p:nvPr/>
        </p:nvSpPr>
        <p:spPr>
          <a:xfrm flipV="1">
            <a:off x="5249863" y="1544638"/>
            <a:ext cx="393700" cy="131762"/>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79" name="任意多边形 148578"/>
          <p:cNvSpPr/>
          <p:nvPr/>
        </p:nvSpPr>
        <p:spPr>
          <a:xfrm>
            <a:off x="1951038" y="1298575"/>
            <a:ext cx="317500" cy="231775"/>
          </a:xfrm>
          <a:custGeom>
            <a:avLst/>
            <a:gdLst/>
            <a:ahLst/>
            <a:cxnLst/>
            <a:rect l="0" t="0" r="0" b="0"/>
            <a:pathLst>
              <a:path w="999" h="728">
                <a:moveTo>
                  <a:pt x="45" y="0"/>
                </a:moveTo>
                <a:lnTo>
                  <a:pt x="0" y="273"/>
                </a:lnTo>
                <a:lnTo>
                  <a:pt x="100" y="530"/>
                </a:lnTo>
                <a:lnTo>
                  <a:pt x="319" y="697"/>
                </a:lnTo>
                <a:lnTo>
                  <a:pt x="594" y="728"/>
                </a:lnTo>
                <a:lnTo>
                  <a:pt x="844" y="613"/>
                </a:lnTo>
                <a:lnTo>
                  <a:pt x="999" y="384"/>
                </a:lnTo>
              </a:path>
            </a:pathLst>
          </a:custGeom>
          <a:noFill/>
          <a:ln w="0" cap="flat" cmpd="sng">
            <a:solidFill>
              <a:srgbClr val="00FF00"/>
            </a:solidFill>
            <a:prstDash val="solid"/>
            <a:headEnd type="none" w="med" len="med"/>
            <a:tailEnd type="none" w="med" len="med"/>
          </a:ln>
        </p:spPr>
        <p:txBody>
          <a:bodyPr/>
          <a:lstStyle/>
          <a:p>
            <a:endParaRPr lang="zh-CN" altLang="en-US"/>
          </a:p>
        </p:txBody>
      </p:sp>
      <p:sp>
        <p:nvSpPr>
          <p:cNvPr id="148580" name="任意多边形 148579"/>
          <p:cNvSpPr/>
          <p:nvPr/>
        </p:nvSpPr>
        <p:spPr>
          <a:xfrm>
            <a:off x="2020888" y="1503363"/>
            <a:ext cx="144462" cy="26987"/>
          </a:xfrm>
          <a:custGeom>
            <a:avLst/>
            <a:gdLst/>
            <a:ahLst/>
            <a:cxnLst/>
            <a:rect l="0" t="0" r="0" b="0"/>
            <a:pathLst>
              <a:path w="454" h="84">
                <a:moveTo>
                  <a:pt x="0" y="0"/>
                </a:moveTo>
                <a:lnTo>
                  <a:pt x="219" y="84"/>
                </a:lnTo>
                <a:lnTo>
                  <a:pt x="454" y="62"/>
                </a:lnTo>
              </a:path>
            </a:pathLst>
          </a:custGeom>
          <a:noFill/>
          <a:ln w="28575" cap="flat" cmpd="sng">
            <a:solidFill>
              <a:srgbClr val="00FF00"/>
            </a:solidFill>
            <a:prstDash val="solid"/>
            <a:headEnd type="none" w="med" len="med"/>
            <a:tailEnd type="none" w="med" len="med"/>
          </a:ln>
        </p:spPr>
        <p:txBody>
          <a:bodyPr/>
          <a:lstStyle/>
          <a:p>
            <a:endParaRPr lang="zh-CN" altLang="en-US"/>
          </a:p>
        </p:txBody>
      </p:sp>
      <p:sp>
        <p:nvSpPr>
          <p:cNvPr id="148581" name="任意多边形 148580"/>
          <p:cNvSpPr/>
          <p:nvPr/>
        </p:nvSpPr>
        <p:spPr>
          <a:xfrm>
            <a:off x="2147888" y="1420813"/>
            <a:ext cx="120650" cy="120650"/>
          </a:xfrm>
          <a:custGeom>
            <a:avLst/>
            <a:gdLst/>
            <a:ahLst/>
            <a:cxnLst/>
            <a:rect l="0" t="0" r="0" b="0"/>
            <a:pathLst>
              <a:path w="377" h="378">
                <a:moveTo>
                  <a:pt x="0" y="270"/>
                </a:moveTo>
                <a:lnTo>
                  <a:pt x="107" y="378"/>
                </a:lnTo>
                <a:lnTo>
                  <a:pt x="377" y="0"/>
                </a:lnTo>
                <a:lnTo>
                  <a:pt x="0" y="270"/>
                </a:lnTo>
                <a:close/>
              </a:path>
            </a:pathLst>
          </a:custGeom>
          <a:solidFill>
            <a:srgbClr val="00FF00"/>
          </a:solidFill>
          <a:ln w="9525">
            <a:noFill/>
          </a:ln>
        </p:spPr>
        <p:txBody>
          <a:bodyPr/>
          <a:lstStyle/>
          <a:p>
            <a:endParaRPr lang="zh-CN" altLang="en-US"/>
          </a:p>
        </p:txBody>
      </p:sp>
      <p:sp>
        <p:nvSpPr>
          <p:cNvPr id="148582" name="矩形 148581"/>
          <p:cNvSpPr/>
          <p:nvPr/>
        </p:nvSpPr>
        <p:spPr>
          <a:xfrm>
            <a:off x="3251200" y="2041525"/>
            <a:ext cx="539750" cy="246063"/>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母线</a:t>
            </a:r>
            <a:endParaRPr lang="zh-CN" altLang="en-US" sz="2000" dirty="0">
              <a:latin typeface="Complex" panose="00000400000000000000" pitchFamily="2" charset="0"/>
            </a:endParaRPr>
          </a:p>
        </p:txBody>
      </p:sp>
      <p:sp>
        <p:nvSpPr>
          <p:cNvPr id="148583" name="任意多边形 148582"/>
          <p:cNvSpPr/>
          <p:nvPr/>
        </p:nvSpPr>
        <p:spPr>
          <a:xfrm>
            <a:off x="2147888" y="1420813"/>
            <a:ext cx="120650" cy="120650"/>
          </a:xfrm>
          <a:custGeom>
            <a:avLst/>
            <a:gdLst/>
            <a:ahLst/>
            <a:cxnLst/>
            <a:rect l="0" t="0" r="0" b="0"/>
            <a:pathLst>
              <a:path w="377" h="378">
                <a:moveTo>
                  <a:pt x="0" y="270"/>
                </a:moveTo>
                <a:lnTo>
                  <a:pt x="107" y="378"/>
                </a:lnTo>
                <a:lnTo>
                  <a:pt x="377" y="0"/>
                </a:lnTo>
                <a:lnTo>
                  <a:pt x="0" y="270"/>
                </a:lnTo>
              </a:path>
            </a:pathLst>
          </a:custGeom>
          <a:noFill/>
          <a:ln w="0" cap="flat" cmpd="sng">
            <a:solidFill>
              <a:srgbClr val="00FF00"/>
            </a:solidFill>
            <a:prstDash val="solid"/>
            <a:headEnd type="none" w="med" len="med"/>
            <a:tailEnd type="none" w="med" len="med"/>
          </a:ln>
        </p:spPr>
        <p:txBody>
          <a:bodyPr/>
          <a:lstStyle/>
          <a:p>
            <a:endParaRPr lang="zh-CN" altLang="en-US"/>
          </a:p>
        </p:txBody>
      </p:sp>
      <p:sp>
        <p:nvSpPr>
          <p:cNvPr id="148584" name="矩形 148583"/>
          <p:cNvSpPr/>
          <p:nvPr/>
        </p:nvSpPr>
        <p:spPr>
          <a:xfrm>
            <a:off x="973138" y="2009775"/>
            <a:ext cx="406400" cy="244475"/>
          </a:xfrm>
          <a:prstGeom prst="rect">
            <a:avLst/>
          </a:prstGeom>
          <a:noFill/>
          <a:ln w="9525">
            <a:noFill/>
          </a:ln>
        </p:spPr>
        <p:txBody>
          <a:bodyPr wrap="none" lIns="0" tIns="0" rIns="0" bIns="0">
            <a:spAutoFit/>
          </a:bodyPr>
          <a:lstStyle/>
          <a:p>
            <a:pPr algn="ctr" eaLnBrk="0" hangingPunct="0"/>
            <a:r>
              <a:rPr lang="zh-CN" altLang="en-US" sz="1600" dirty="0">
                <a:solidFill>
                  <a:srgbClr val="0000FF"/>
                </a:solidFill>
                <a:latin typeface="宋体" panose="02010600030101010101" pitchFamily="2" charset="-122"/>
              </a:rPr>
              <a:t>轴线</a:t>
            </a:r>
            <a:endParaRPr lang="zh-CN" altLang="en-US" sz="2000" dirty="0">
              <a:latin typeface="Complex" panose="00000400000000000000" pitchFamily="2" charset="0"/>
            </a:endParaRPr>
          </a:p>
        </p:txBody>
      </p:sp>
      <p:sp>
        <p:nvSpPr>
          <p:cNvPr id="148585" name="直接连接符 148584"/>
          <p:cNvSpPr/>
          <p:nvPr/>
        </p:nvSpPr>
        <p:spPr>
          <a:xfrm flipH="1" flipV="1">
            <a:off x="1447800" y="2286000"/>
            <a:ext cx="661988" cy="6619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148586" name="直接连接符 148585"/>
          <p:cNvSpPr/>
          <p:nvPr/>
        </p:nvSpPr>
        <p:spPr>
          <a:xfrm flipH="1">
            <a:off x="833438" y="2286000"/>
            <a:ext cx="614362"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9506" name="图片 149505" descr="7-11a"/>
          <p:cNvPicPr>
            <a:picLocks noChangeAspect="1"/>
          </p:cNvPicPr>
          <p:nvPr/>
        </p:nvPicPr>
        <p:blipFill>
          <a:blip r:embed="rId2"/>
          <a:stretch>
            <a:fillRect/>
          </a:stretch>
        </p:blipFill>
        <p:spPr>
          <a:xfrm>
            <a:off x="4303713" y="762000"/>
            <a:ext cx="4611687" cy="5562600"/>
          </a:xfrm>
          <a:prstGeom prst="rect">
            <a:avLst/>
          </a:prstGeom>
          <a:noFill/>
          <a:ln w="9525">
            <a:noFill/>
          </a:ln>
        </p:spPr>
      </p:pic>
      <p:sp>
        <p:nvSpPr>
          <p:cNvPr id="149508" name="文本框 149507"/>
          <p:cNvSpPr txBox="1"/>
          <p:nvPr/>
        </p:nvSpPr>
        <p:spPr>
          <a:xfrm>
            <a:off x="533400" y="4267200"/>
            <a:ext cx="3276600" cy="1865126"/>
          </a:xfrm>
          <a:prstGeom prst="rect">
            <a:avLst/>
          </a:prstGeom>
          <a:noFill/>
          <a:ln w="9525">
            <a:noFill/>
          </a:ln>
        </p:spPr>
        <p:txBody>
          <a:bodyPr>
            <a:spAutoFit/>
          </a:bodyPr>
          <a:lstStyle/>
          <a:p>
            <a:pPr>
              <a:lnSpc>
                <a:spcPct val="90000"/>
              </a:lnSpc>
            </a:pPr>
            <a:r>
              <a:rPr lang="en-US" altLang="zh-CN" sz="2800" b="1" dirty="0">
                <a:solidFill>
                  <a:schemeClr val="tx2"/>
                </a:solidFill>
                <a:latin typeface="Times New Roman" panose="02020603050405020304" pitchFamily="18" charset="0"/>
                <a:sym typeface="Symbol" panose="05050102010706020507" pitchFamily="18" charset="2"/>
              </a:rPr>
              <a:t>     </a:t>
            </a:r>
            <a:r>
              <a:rPr lang="zh-CN" altLang="en-US" sz="3200" dirty="0">
                <a:solidFill>
                  <a:schemeClr val="tx2"/>
                </a:solidFill>
                <a:latin typeface="Times New Roman" panose="02020603050405020304" pitchFamily="18" charset="0"/>
                <a:ea typeface="隶书" panose="02010509060101010101" pitchFamily="49" charset="-122"/>
                <a:sym typeface="Symbol" panose="05050102010706020507" pitchFamily="18" charset="2"/>
              </a:rPr>
              <a:t>圆柱面上与轴线平行的任一直线称为圆柱面的</a:t>
            </a:r>
            <a:r>
              <a:rPr lang="zh-CN" altLang="en-US" sz="3200" dirty="0">
                <a:solidFill>
                  <a:srgbClr val="FF3300"/>
                </a:solidFill>
                <a:latin typeface="Times New Roman" panose="02020603050405020304" pitchFamily="18" charset="0"/>
                <a:ea typeface="隶书" panose="02010509060101010101" pitchFamily="49" charset="-122"/>
                <a:sym typeface="Symbol" panose="05050102010706020507" pitchFamily="18" charset="2"/>
              </a:rPr>
              <a:t>素线</a:t>
            </a:r>
            <a:r>
              <a:rPr lang="zh-CN" altLang="en-US" sz="3200" dirty="0">
                <a:solidFill>
                  <a:schemeClr val="tx2"/>
                </a:solidFill>
                <a:latin typeface="Times New Roman" panose="02020603050405020304" pitchFamily="18" charset="0"/>
                <a:ea typeface="隶书" panose="02010509060101010101" pitchFamily="49" charset="-122"/>
                <a:sym typeface="Symbol" panose="05050102010706020507" pitchFamily="18" charset="2"/>
              </a:rPr>
              <a:t>。</a:t>
            </a:r>
            <a:endParaRPr lang="zh-CN" altLang="en-US" sz="3200" dirty="0">
              <a:solidFill>
                <a:srgbClr val="FF3300"/>
              </a:solidFill>
              <a:latin typeface="Times New Roman" panose="02020603050405020304" pitchFamily="18" charset="0"/>
              <a:ea typeface="隶书" panose="02010509060101010101" pitchFamily="49" charset="-122"/>
              <a:sym typeface="Symbol" panose="05050102010706020507" pitchFamily="18" charset="2"/>
            </a:endParaRPr>
          </a:p>
        </p:txBody>
      </p:sp>
      <p:sp>
        <p:nvSpPr>
          <p:cNvPr id="149509" name="文本框 149508"/>
          <p:cNvSpPr txBox="1"/>
          <p:nvPr/>
        </p:nvSpPr>
        <p:spPr>
          <a:xfrm>
            <a:off x="251460" y="116840"/>
            <a:ext cx="4170045" cy="645160"/>
          </a:xfrm>
          <a:prstGeom prst="rect">
            <a:avLst/>
          </a:prstGeom>
          <a:noFill/>
          <a:ln w="38100">
            <a:noFill/>
          </a:ln>
          <a:effectLst/>
        </p:spPr>
        <p:txBody>
          <a:bodyPr wrap="square" anchor="ctr" anchorCtr="0">
            <a:spAutoFit/>
          </a:bodyPr>
          <a:lstStyle/>
          <a:p>
            <a:r>
              <a:rPr lang="en-US" altLang="zh-CN" sz="3600" dirty="0">
                <a:solidFill>
                  <a:srgbClr val="C00000"/>
                </a:solidFill>
                <a:latin typeface="方正隶书简体" panose="02000000000000000000" charset="-122"/>
                <a:ea typeface="方正隶书简体" panose="02000000000000000000" charset="-122"/>
                <a:cs typeface="方正隶书简体" panose="02000000000000000000" charset="-122"/>
                <a:sym typeface="Symbol" panose="05050102010706020507" pitchFamily="18" charset="2"/>
              </a:rPr>
              <a:t>5.1 </a:t>
            </a:r>
            <a:r>
              <a:rPr lang="zh-CN" altLang="en-US" sz="3600" dirty="0">
                <a:solidFill>
                  <a:srgbClr val="C00000"/>
                </a:solidFill>
                <a:latin typeface="方正隶书简体" panose="02000000000000000000" charset="-122"/>
                <a:ea typeface="方正隶书简体" panose="02000000000000000000" charset="-122"/>
                <a:cs typeface="方正隶书简体" panose="02000000000000000000" charset="-122"/>
                <a:sym typeface="Symbol" panose="05050102010706020507" pitchFamily="18" charset="2"/>
              </a:rPr>
              <a:t>圆柱</a:t>
            </a:r>
          </a:p>
        </p:txBody>
      </p:sp>
      <p:sp>
        <p:nvSpPr>
          <p:cNvPr id="149510" name="文本框 149509"/>
          <p:cNvSpPr txBox="1"/>
          <p:nvPr/>
        </p:nvSpPr>
        <p:spPr>
          <a:xfrm>
            <a:off x="533400" y="1219200"/>
            <a:ext cx="3200400" cy="1066800"/>
          </a:xfrm>
          <a:prstGeom prst="rect">
            <a:avLst/>
          </a:prstGeom>
          <a:noFill/>
          <a:ln w="38100">
            <a:noFill/>
          </a:ln>
        </p:spPr>
        <p:txBody>
          <a:bodyPr anchor="ctr" anchorCtr="0">
            <a:spAutoFit/>
          </a:bodyPr>
          <a:lstStyle/>
          <a:p>
            <a:r>
              <a:rPr lang="en-US" altLang="zh-CN" sz="2800" dirty="0">
                <a:latin typeface="Times New Roman" panose="02020603050405020304" pitchFamily="18" charset="0"/>
              </a:rPr>
              <a:t>      </a:t>
            </a:r>
            <a:r>
              <a:rPr lang="zh-CN" altLang="en-US" sz="3200" dirty="0">
                <a:latin typeface="Times New Roman" panose="02020603050405020304" pitchFamily="18" charset="0"/>
                <a:ea typeface="隶书" panose="02010509060101010101" pitchFamily="49" charset="-122"/>
              </a:rPr>
              <a:t>由圆柱面和上下两底圆组成。</a:t>
            </a:r>
          </a:p>
        </p:txBody>
      </p:sp>
      <p:sp>
        <p:nvSpPr>
          <p:cNvPr id="149511" name="文本框 149510"/>
          <p:cNvSpPr txBox="1"/>
          <p:nvPr/>
        </p:nvSpPr>
        <p:spPr>
          <a:xfrm>
            <a:off x="457200" y="2351975"/>
            <a:ext cx="3200400" cy="1865126"/>
          </a:xfrm>
          <a:prstGeom prst="rect">
            <a:avLst/>
          </a:prstGeom>
          <a:noFill/>
          <a:ln w="38100">
            <a:noFill/>
          </a:ln>
        </p:spPr>
        <p:txBody>
          <a:bodyPr anchor="ctr" anchorCtr="0">
            <a:spAutoFit/>
          </a:bodyPr>
          <a:lstStyle/>
          <a:p>
            <a:pPr>
              <a:lnSpc>
                <a:spcPct val="90000"/>
              </a:lnSpc>
            </a:pPr>
            <a:r>
              <a:rPr lang="en-US" altLang="zh-CN" sz="2800" b="1" dirty="0">
                <a:latin typeface="楷体_GB2312" panose="02010609030101010101" pitchFamily="49" charset="-122"/>
                <a:ea typeface="楷体_GB2312" panose="02010609030101010101" pitchFamily="49" charset="-122"/>
              </a:rPr>
              <a:t>   </a:t>
            </a:r>
            <a:r>
              <a:rPr lang="zh-CN" altLang="en-US" sz="3200" dirty="0">
                <a:latin typeface="隶书" panose="02010509060101010101" pitchFamily="49" charset="-122"/>
                <a:ea typeface="隶书" panose="02010509060101010101" pitchFamily="49" charset="-122"/>
              </a:rPr>
              <a:t>圆柱面是由直母线</a:t>
            </a:r>
            <a:r>
              <a:rPr lang="en-US" altLang="zh-CN" sz="3200" dirty="0">
                <a:latin typeface="隶书" panose="02010509060101010101" pitchFamily="49" charset="-122"/>
                <a:ea typeface="隶书" panose="02010509060101010101" pitchFamily="49" charset="-122"/>
              </a:rPr>
              <a:t>AA</a:t>
            </a:r>
            <a:r>
              <a:rPr lang="en-US" altLang="zh-CN" sz="3200" baseline="-25000" dirty="0">
                <a:latin typeface="隶书" panose="02010509060101010101" pitchFamily="49" charset="-122"/>
                <a:ea typeface="隶书" panose="02010509060101010101" pitchFamily="49" charset="-122"/>
              </a:rPr>
              <a:t>1</a:t>
            </a:r>
            <a:r>
              <a:rPr lang="zh-CN" altLang="en-US" sz="3200" dirty="0">
                <a:latin typeface="隶书" panose="02010509060101010101" pitchFamily="49" charset="-122"/>
                <a:ea typeface="隶书" panose="02010509060101010101" pitchFamily="49" charset="-122"/>
              </a:rPr>
              <a:t>绕与之平行的轴线旋转而</a:t>
            </a:r>
          </a:p>
          <a:p>
            <a:pPr>
              <a:lnSpc>
                <a:spcPct val="90000"/>
              </a:lnSpc>
            </a:pPr>
            <a:r>
              <a:rPr lang="zh-CN" altLang="en-US" sz="3200" dirty="0">
                <a:latin typeface="隶书" panose="02010509060101010101" pitchFamily="49" charset="-122"/>
                <a:ea typeface="隶书" panose="02010509060101010101" pitchFamily="49" charset="-122"/>
              </a:rPr>
              <a:t>成。</a:t>
            </a:r>
          </a:p>
        </p:txBody>
      </p:sp>
      <p:sp>
        <p:nvSpPr>
          <p:cNvPr id="149512" name="直接连接符 149511"/>
          <p:cNvSpPr/>
          <p:nvPr/>
        </p:nvSpPr>
        <p:spPr>
          <a:xfrm>
            <a:off x="5854700" y="3292475"/>
            <a:ext cx="0" cy="1600200"/>
          </a:xfrm>
          <a:prstGeom prst="line">
            <a:avLst/>
          </a:prstGeom>
          <a:ln w="38100" cap="flat" cmpd="sng">
            <a:solidFill>
              <a:srgbClr val="FF3300"/>
            </a:solidFill>
            <a:prstDash val="solid"/>
            <a:headEnd type="none" w="med" len="med"/>
            <a:tailEnd type="none" w="med" len="med"/>
          </a:ln>
        </p:spPr>
        <p:txBody>
          <a:bodyPr/>
          <a:lstStyle/>
          <a:p>
            <a:endParaRPr lang="zh-CN" altLang="en-US"/>
          </a:p>
        </p:txBody>
      </p:sp>
      <p:sp>
        <p:nvSpPr>
          <p:cNvPr id="149514" name="圆柱形 149513"/>
          <p:cNvSpPr/>
          <p:nvPr/>
        </p:nvSpPr>
        <p:spPr>
          <a:xfrm>
            <a:off x="5638800" y="2514600"/>
            <a:ext cx="1543050" cy="2514600"/>
          </a:xfrm>
          <a:prstGeom prst="can">
            <a:avLst>
              <a:gd name="adj" fmla="val 52130"/>
            </a:avLst>
          </a:prstGeom>
          <a:gradFill rotWithShape="0">
            <a:gsLst>
              <a:gs pos="0">
                <a:schemeClr val="bg2"/>
              </a:gs>
              <a:gs pos="50000">
                <a:srgbClr val="33CCFF"/>
              </a:gs>
              <a:gs pos="100000">
                <a:schemeClr val="bg2"/>
              </a:gs>
            </a:gsLst>
            <a:lin ang="0" scaled="1"/>
            <a:tileRect/>
          </a:gradFill>
          <a:ln w="19050" cap="flat" cmpd="sng">
            <a:solidFill>
              <a:schemeClr val="tx2"/>
            </a:solidFill>
            <a:prstDash val="solid"/>
            <a:headEnd type="none" w="med" len="med"/>
            <a:tailEnd type="none" w="med" len="med"/>
          </a:ln>
        </p:spPr>
        <p:txBody>
          <a:bodyPr/>
          <a:lstStyle/>
          <a:p>
            <a:endParaRPr lang="zh-CN" altLang="en-US"/>
          </a:p>
        </p:txBody>
      </p:sp>
      <p:sp>
        <p:nvSpPr>
          <p:cNvPr id="149515" name="椭圆 149514"/>
          <p:cNvSpPr/>
          <p:nvPr/>
        </p:nvSpPr>
        <p:spPr>
          <a:xfrm>
            <a:off x="5524500" y="4305300"/>
            <a:ext cx="1752600" cy="876300"/>
          </a:xfrm>
          <a:prstGeom prst="ellipse">
            <a:avLst/>
          </a:prstGeom>
          <a:noFill/>
          <a:ln w="9525">
            <a:noFill/>
          </a:ln>
        </p:spPr>
        <p:txBody>
          <a:bodyPr/>
          <a:lstStyle/>
          <a:p>
            <a:endParaRPr lang="zh-CN" altLang="en-US"/>
          </a:p>
        </p:txBody>
      </p:sp>
      <p:sp>
        <p:nvSpPr>
          <p:cNvPr id="2" name="文本框 1"/>
          <p:cNvSpPr txBox="1"/>
          <p:nvPr/>
        </p:nvSpPr>
        <p:spPr>
          <a:xfrm>
            <a:off x="179705" y="692785"/>
            <a:ext cx="4170045" cy="645160"/>
          </a:xfrm>
          <a:prstGeom prst="rect">
            <a:avLst/>
          </a:prstGeom>
          <a:noFill/>
          <a:ln w="38100">
            <a:noFill/>
          </a:ln>
          <a:effectLst/>
        </p:spPr>
        <p:txBody>
          <a:bodyPr wrap="square" anchor="ctr" anchorCtr="0">
            <a:spAutoFit/>
          </a:bodyPr>
          <a:lstStyle/>
          <a:p>
            <a:r>
              <a:rPr lang="en-US" altLang="zh-CN" sz="3600" dirty="0">
                <a:solidFill>
                  <a:schemeClr val="accent6"/>
                </a:solidFill>
                <a:latin typeface="方正隶书简体" panose="02000000000000000000" charset="-122"/>
                <a:ea typeface="方正隶书简体" panose="02000000000000000000" charset="-122"/>
                <a:sym typeface="Symbol" panose="05050102010706020507" pitchFamily="18" charset="2"/>
              </a:rPr>
              <a:t>(1) </a:t>
            </a:r>
            <a:r>
              <a:rPr lang="zh-CN" altLang="en-US" sz="3600" dirty="0">
                <a:solidFill>
                  <a:schemeClr val="accent6"/>
                </a:solidFill>
                <a:latin typeface="隶书" panose="02010509060101010101" pitchFamily="49" charset="-122"/>
                <a:ea typeface="隶书" panose="02010509060101010101" pitchFamily="49" charset="-122"/>
                <a:sym typeface="Symbol" panose="05050102010706020507" pitchFamily="18" charset="2"/>
              </a:rPr>
              <a:t>圆柱体的组成</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49510"/>
                                        </p:tgtEl>
                                        <p:attrNameLst>
                                          <p:attrName>style.visibility</p:attrName>
                                        </p:attrNameLst>
                                      </p:cBhvr>
                                      <p:to>
                                        <p:strVal val="visible"/>
                                      </p:to>
                                    </p:set>
                                    <p:animEffect transition="in" filter="blinds(vertical)">
                                      <p:cBhvr>
                                        <p:cTn id="7" dur="500"/>
                                        <p:tgtEl>
                                          <p:spTgt spid="1495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9511"/>
                                        </p:tgtEl>
                                        <p:attrNameLst>
                                          <p:attrName>style.visibility</p:attrName>
                                        </p:attrNameLst>
                                      </p:cBhvr>
                                      <p:to>
                                        <p:strVal val="visible"/>
                                      </p:to>
                                    </p:set>
                                    <p:animEffect transition="in" filter="blinds(horizontal)">
                                      <p:cBhvr>
                                        <p:cTn id="12" dur="500"/>
                                        <p:tgtEl>
                                          <p:spTgt spid="1495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9512"/>
                                        </p:tgtEl>
                                        <p:attrNameLst>
                                          <p:attrName>style.visibility</p:attrName>
                                        </p:attrNameLst>
                                      </p:cBhvr>
                                      <p:to>
                                        <p:strVal val="visible"/>
                                      </p:to>
                                    </p:set>
                                    <p:animEffect transition="in" filter="wipe(up)">
                                      <p:cBhvr>
                                        <p:cTn id="17" dur="500"/>
                                        <p:tgtEl>
                                          <p:spTgt spid="1495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49508"/>
                                        </p:tgtEl>
                                        <p:attrNameLst>
                                          <p:attrName>style.visibility</p:attrName>
                                        </p:attrNameLst>
                                      </p:cBhvr>
                                      <p:to>
                                        <p:strVal val="visible"/>
                                      </p:to>
                                    </p:set>
                                    <p:animEffect transition="in" filter="blinds(vertical)">
                                      <p:cBhvr>
                                        <p:cTn id="22" dur="500"/>
                                        <p:tgtEl>
                                          <p:spTgt spid="14950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9514"/>
                                        </p:tgtEl>
                                        <p:attrNameLst>
                                          <p:attrName>style.visibility</p:attrName>
                                        </p:attrNameLst>
                                      </p:cBhvr>
                                      <p:to>
                                        <p:strVal val="visible"/>
                                      </p:to>
                                    </p:set>
                                    <p:animEffect transition="in" filter="blinds(horizontal)">
                                      <p:cBhvr>
                                        <p:cTn id="27" dur="500"/>
                                        <p:tgtEl>
                                          <p:spTgt spid="149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p:bldP spid="149510" grpId="0"/>
      <p:bldP spid="1495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7698" name="矩形 157697"/>
          <p:cNvSpPr/>
          <p:nvPr/>
        </p:nvSpPr>
        <p:spPr>
          <a:xfrm>
            <a:off x="514350" y="96520"/>
            <a:ext cx="3864610" cy="645160"/>
          </a:xfrm>
          <a:prstGeom prst="rect">
            <a:avLst/>
          </a:prstGeom>
          <a:noFill/>
          <a:ln w="38100">
            <a:noFill/>
          </a:ln>
          <a:effectLst/>
        </p:spPr>
        <p:txBody>
          <a:bodyPr wrap="square" anchor="ctr" anchorCtr="0">
            <a:spAutoFit/>
          </a:bodyP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Times New Roman" panose="02020603050405020304" pitchFamily="18" charset="0"/>
                <a:ea typeface="宋体" panose="02010600030101010101" pitchFamily="2" charset="-122"/>
              </a:defRPr>
            </a:lvl1pPr>
          </a:lstStyle>
          <a:p>
            <a:pPr lvl="0" algn="l"/>
            <a:r>
              <a:rPr lang="en-US" altLang="zh-CN" sz="3600" dirty="0">
                <a:solidFill>
                  <a:schemeClr val="accent6"/>
                </a:solidFill>
                <a:latin typeface="方正隶书简体" panose="02000000000000000000" charset="-122"/>
                <a:ea typeface="方正隶书简体" panose="02000000000000000000" charset="-122"/>
              </a:rPr>
              <a:t>(2)</a:t>
            </a:r>
            <a:r>
              <a:rPr lang="zh-CN" altLang="en-US" sz="3600" dirty="0">
                <a:solidFill>
                  <a:schemeClr val="accent6"/>
                </a:solidFill>
                <a:latin typeface="隶书" panose="02010509060101010101" pitchFamily="49" charset="-122"/>
                <a:ea typeface="隶书" panose="02010509060101010101" pitchFamily="49" charset="-122"/>
              </a:rPr>
              <a:t>圆柱的投影</a:t>
            </a:r>
          </a:p>
        </p:txBody>
      </p:sp>
      <p:sp>
        <p:nvSpPr>
          <p:cNvPr id="157699" name="椭圆 157698"/>
          <p:cNvSpPr/>
          <p:nvPr/>
        </p:nvSpPr>
        <p:spPr>
          <a:xfrm>
            <a:off x="914400" y="4114800"/>
            <a:ext cx="2171700" cy="2171700"/>
          </a:xfrm>
          <a:prstGeom prst="ellipse">
            <a:avLst/>
          </a:prstGeom>
          <a:noFill/>
          <a:ln w="76200" cap="flat" cmpd="sng">
            <a:solidFill>
              <a:schemeClr val="tx1"/>
            </a:solidFill>
            <a:prstDash val="solid"/>
            <a:headEnd type="none" w="med" len="med"/>
            <a:tailEnd type="none" w="med" len="med"/>
          </a:ln>
        </p:spPr>
        <p:txBody>
          <a:bodyPr/>
          <a:lstStyle/>
          <a:p>
            <a:endParaRPr lang="zh-CN" altLang="en-US"/>
          </a:p>
        </p:txBody>
      </p:sp>
      <p:grpSp>
        <p:nvGrpSpPr>
          <p:cNvPr id="157700" name="组合 157699"/>
          <p:cNvGrpSpPr/>
          <p:nvPr/>
        </p:nvGrpSpPr>
        <p:grpSpPr>
          <a:xfrm>
            <a:off x="904875" y="1006475"/>
            <a:ext cx="2222500" cy="2300288"/>
            <a:chOff x="570" y="634"/>
            <a:chExt cx="1400" cy="1449"/>
          </a:xfrm>
        </p:grpSpPr>
        <p:sp>
          <p:nvSpPr>
            <p:cNvPr id="157701" name="任意多边形 157700"/>
            <p:cNvSpPr/>
            <p:nvPr/>
          </p:nvSpPr>
          <p:spPr>
            <a:xfrm flipV="1">
              <a:off x="570" y="2003"/>
              <a:ext cx="1400" cy="80"/>
            </a:xfrm>
            <a:custGeom>
              <a:avLst/>
              <a:gdLst/>
              <a:ahLst/>
              <a:cxnLst/>
              <a:rect l="0" t="0" r="0" b="0"/>
              <a:pathLst>
                <a:path w="8237">
                  <a:moveTo>
                    <a:pt x="0" y="0"/>
                  </a:moveTo>
                  <a:lnTo>
                    <a:pt x="8236" y="0"/>
                  </a:lnTo>
                  <a:lnTo>
                    <a:pt x="8237"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7702" name="任意多边形 157701"/>
            <p:cNvSpPr/>
            <p:nvPr/>
          </p:nvSpPr>
          <p:spPr>
            <a:xfrm>
              <a:off x="596" y="634"/>
              <a:ext cx="1372" cy="1"/>
            </a:xfrm>
            <a:custGeom>
              <a:avLst/>
              <a:gdLst/>
              <a:ahLst/>
              <a:cxnLst/>
              <a:rect l="0" t="0" r="0" b="0"/>
              <a:pathLst>
                <a:path w="8237">
                  <a:moveTo>
                    <a:pt x="0" y="0"/>
                  </a:moveTo>
                  <a:lnTo>
                    <a:pt x="8236" y="0"/>
                  </a:lnTo>
                  <a:lnTo>
                    <a:pt x="8237"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grpSp>
        <p:nvGrpSpPr>
          <p:cNvPr id="157703" name="组合 157702"/>
          <p:cNvGrpSpPr/>
          <p:nvPr/>
        </p:nvGrpSpPr>
        <p:grpSpPr>
          <a:xfrm>
            <a:off x="3563938" y="1006475"/>
            <a:ext cx="2179637" cy="2259013"/>
            <a:chOff x="2245" y="634"/>
            <a:chExt cx="1373" cy="1423"/>
          </a:xfrm>
        </p:grpSpPr>
        <p:sp>
          <p:nvSpPr>
            <p:cNvPr id="157704" name="任意多边形 157703"/>
            <p:cNvSpPr/>
            <p:nvPr/>
          </p:nvSpPr>
          <p:spPr>
            <a:xfrm>
              <a:off x="2245" y="2056"/>
              <a:ext cx="1373" cy="1"/>
            </a:xfrm>
            <a:custGeom>
              <a:avLst/>
              <a:gdLst/>
              <a:ahLst/>
              <a:cxnLst/>
              <a:rect l="0" t="0" r="0" b="0"/>
              <a:pathLst>
                <a:path w="8238">
                  <a:moveTo>
                    <a:pt x="0" y="0"/>
                  </a:moveTo>
                  <a:lnTo>
                    <a:pt x="8237" y="0"/>
                  </a:lnTo>
                  <a:lnTo>
                    <a:pt x="8238"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7705" name="任意多边形 157704"/>
            <p:cNvSpPr/>
            <p:nvPr/>
          </p:nvSpPr>
          <p:spPr>
            <a:xfrm>
              <a:off x="2245" y="634"/>
              <a:ext cx="1373" cy="1"/>
            </a:xfrm>
            <a:custGeom>
              <a:avLst/>
              <a:gdLst/>
              <a:ahLst/>
              <a:cxnLst/>
              <a:rect l="0" t="0" r="0" b="0"/>
              <a:pathLst>
                <a:path w="8238">
                  <a:moveTo>
                    <a:pt x="0" y="0"/>
                  </a:moveTo>
                  <a:lnTo>
                    <a:pt x="8237" y="0"/>
                  </a:lnTo>
                  <a:lnTo>
                    <a:pt x="8238"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sp>
        <p:nvSpPr>
          <p:cNvPr id="157706" name="任意多边形 157705"/>
          <p:cNvSpPr/>
          <p:nvPr/>
        </p:nvSpPr>
        <p:spPr>
          <a:xfrm>
            <a:off x="939800" y="1030288"/>
            <a:ext cx="1588" cy="2257425"/>
          </a:xfrm>
          <a:custGeom>
            <a:avLst/>
            <a:gdLst/>
            <a:ahLst/>
            <a:cxnLst/>
            <a:rect l="0" t="0" r="0" b="0"/>
            <a:pathLst>
              <a:path w="1" h="8534">
                <a:moveTo>
                  <a:pt x="0" y="0"/>
                </a:moveTo>
                <a:lnTo>
                  <a:pt x="0" y="8534"/>
                </a:lnTo>
                <a:lnTo>
                  <a:pt x="1" y="8534"/>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7707" name="任意多边形 157706"/>
          <p:cNvSpPr/>
          <p:nvPr/>
        </p:nvSpPr>
        <p:spPr>
          <a:xfrm>
            <a:off x="3095625" y="1006475"/>
            <a:ext cx="1588" cy="2257425"/>
          </a:xfrm>
          <a:custGeom>
            <a:avLst/>
            <a:gdLst/>
            <a:ahLst/>
            <a:cxnLst/>
            <a:rect l="0" t="0" r="0" b="0"/>
            <a:pathLst>
              <a:path w="1" h="8534">
                <a:moveTo>
                  <a:pt x="0" y="8534"/>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7708" name="任意多边形 157707"/>
          <p:cNvSpPr/>
          <p:nvPr/>
        </p:nvSpPr>
        <p:spPr>
          <a:xfrm>
            <a:off x="3582988" y="1006475"/>
            <a:ext cx="1587" cy="2257425"/>
          </a:xfrm>
          <a:custGeom>
            <a:avLst/>
            <a:gdLst/>
            <a:ahLst/>
            <a:cxnLst/>
            <a:rect l="0" t="0" r="0" b="0"/>
            <a:pathLst>
              <a:path w="1" h="8534">
                <a:moveTo>
                  <a:pt x="0" y="0"/>
                </a:moveTo>
                <a:lnTo>
                  <a:pt x="0" y="8534"/>
                </a:lnTo>
                <a:lnTo>
                  <a:pt x="1" y="8534"/>
                </a:lnTo>
              </a:path>
            </a:pathLst>
          </a:custGeom>
          <a:noFill/>
          <a:ln w="76200" cap="flat" cmpd="sng">
            <a:solidFill>
              <a:schemeClr val="tx1"/>
            </a:solidFill>
            <a:prstDash val="solid"/>
            <a:headEnd type="none" w="med" len="med"/>
            <a:tailEnd type="none" w="med" len="med"/>
          </a:ln>
        </p:spPr>
        <p:txBody>
          <a:bodyPr/>
          <a:lstStyle/>
          <a:p>
            <a:endParaRPr lang="zh-CN" altLang="en-US"/>
          </a:p>
        </p:txBody>
      </p:sp>
      <p:sp>
        <p:nvSpPr>
          <p:cNvPr id="157709" name="任意多边形 157708"/>
          <p:cNvSpPr/>
          <p:nvPr/>
        </p:nvSpPr>
        <p:spPr>
          <a:xfrm>
            <a:off x="5762625" y="1006475"/>
            <a:ext cx="1588" cy="2257425"/>
          </a:xfrm>
          <a:custGeom>
            <a:avLst/>
            <a:gdLst/>
            <a:ahLst/>
            <a:cxnLst/>
            <a:rect l="0" t="0" r="0" b="0"/>
            <a:pathLst>
              <a:path w="1" h="8534">
                <a:moveTo>
                  <a:pt x="0" y="8534"/>
                </a:moveTo>
                <a:lnTo>
                  <a:pt x="0" y="0"/>
                </a:lnTo>
                <a:lnTo>
                  <a:pt x="1" y="0"/>
                </a:lnTo>
              </a:path>
            </a:pathLst>
          </a:custGeom>
          <a:noFill/>
          <a:ln w="76200" cap="flat" cmpd="sng">
            <a:solidFill>
              <a:schemeClr val="tx1"/>
            </a:solidFill>
            <a:prstDash val="solid"/>
            <a:headEnd type="none" w="med" len="med"/>
            <a:tailEnd type="none" w="med" len="med"/>
          </a:ln>
        </p:spPr>
        <p:txBody>
          <a:bodyPr/>
          <a:lstStyle/>
          <a:p>
            <a:endParaRPr lang="zh-CN" altLang="en-US"/>
          </a:p>
        </p:txBody>
      </p:sp>
      <p:grpSp>
        <p:nvGrpSpPr>
          <p:cNvPr id="157710" name="组合 157709"/>
          <p:cNvGrpSpPr/>
          <p:nvPr/>
        </p:nvGrpSpPr>
        <p:grpSpPr>
          <a:xfrm>
            <a:off x="596900" y="811213"/>
            <a:ext cx="4076700" cy="5705475"/>
            <a:chOff x="376" y="511"/>
            <a:chExt cx="2568" cy="3594"/>
          </a:xfrm>
        </p:grpSpPr>
        <p:grpSp>
          <p:nvGrpSpPr>
            <p:cNvPr id="157711" name="组合 157710"/>
            <p:cNvGrpSpPr/>
            <p:nvPr/>
          </p:nvGrpSpPr>
          <p:grpSpPr>
            <a:xfrm>
              <a:off x="2943" y="552"/>
              <a:ext cx="1" cy="1603"/>
              <a:chOff x="3327" y="384"/>
              <a:chExt cx="1" cy="1603"/>
            </a:xfrm>
          </p:grpSpPr>
          <p:sp>
            <p:nvSpPr>
              <p:cNvPr id="157712" name="任意多边形 157711"/>
              <p:cNvSpPr/>
              <p:nvPr/>
            </p:nvSpPr>
            <p:spPr>
              <a:xfrm>
                <a:off x="3327" y="384"/>
                <a:ext cx="1" cy="230"/>
              </a:xfrm>
              <a:custGeom>
                <a:avLst/>
                <a:gdLst/>
                <a:ahLst/>
                <a:cxnLst/>
                <a:rect l="0" t="0" r="0" b="0"/>
                <a:pathLst>
                  <a:path w="1" h="1377">
                    <a:moveTo>
                      <a:pt x="0" y="0"/>
                    </a:moveTo>
                    <a:lnTo>
                      <a:pt x="0" y="1377"/>
                    </a:lnTo>
                    <a:lnTo>
                      <a:pt x="1" y="1377"/>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sp>
            <p:nvSpPr>
              <p:cNvPr id="157713" name="任意多边形 157712"/>
              <p:cNvSpPr/>
              <p:nvPr/>
            </p:nvSpPr>
            <p:spPr>
              <a:xfrm>
                <a:off x="3327" y="699"/>
                <a:ext cx="1" cy="86"/>
              </a:xfrm>
              <a:custGeom>
                <a:avLst/>
                <a:gdLst/>
                <a:ahLst/>
                <a:cxnLst/>
                <a:rect l="0" t="0" r="0" b="0"/>
                <a:pathLst>
                  <a:path w="1" h="514">
                    <a:moveTo>
                      <a:pt x="0" y="0"/>
                    </a:moveTo>
                    <a:lnTo>
                      <a:pt x="0" y="514"/>
                    </a:lnTo>
                    <a:lnTo>
                      <a:pt x="1" y="514"/>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157714" name="任意多边形 157713"/>
              <p:cNvSpPr/>
              <p:nvPr/>
            </p:nvSpPr>
            <p:spPr>
              <a:xfrm>
                <a:off x="3327" y="871"/>
                <a:ext cx="1" cy="429"/>
              </a:xfrm>
              <a:custGeom>
                <a:avLst/>
                <a:gdLst/>
                <a:ahLst/>
                <a:cxnLst/>
                <a:rect l="0" t="0" r="0" b="0"/>
                <a:pathLst>
                  <a:path w="1" h="2575">
                    <a:moveTo>
                      <a:pt x="0" y="0"/>
                    </a:moveTo>
                    <a:lnTo>
                      <a:pt x="0" y="2575"/>
                    </a:lnTo>
                    <a:lnTo>
                      <a:pt x="1" y="2575"/>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sp>
            <p:nvSpPr>
              <p:cNvPr id="157715" name="任意多边形 157714"/>
              <p:cNvSpPr/>
              <p:nvPr/>
            </p:nvSpPr>
            <p:spPr>
              <a:xfrm>
                <a:off x="3327" y="1386"/>
                <a:ext cx="1" cy="86"/>
              </a:xfrm>
              <a:custGeom>
                <a:avLst/>
                <a:gdLst/>
                <a:ahLst/>
                <a:cxnLst/>
                <a:rect l="0" t="0" r="0" b="0"/>
                <a:pathLst>
                  <a:path w="1" h="514">
                    <a:moveTo>
                      <a:pt x="0" y="0"/>
                    </a:moveTo>
                    <a:lnTo>
                      <a:pt x="0" y="514"/>
                    </a:lnTo>
                    <a:lnTo>
                      <a:pt x="1" y="514"/>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157716" name="任意多边形 157715"/>
              <p:cNvSpPr/>
              <p:nvPr/>
            </p:nvSpPr>
            <p:spPr>
              <a:xfrm>
                <a:off x="3327" y="1558"/>
                <a:ext cx="1" cy="429"/>
              </a:xfrm>
              <a:custGeom>
                <a:avLst/>
                <a:gdLst/>
                <a:ahLst/>
                <a:cxnLst/>
                <a:rect l="0" t="0" r="0" b="0"/>
                <a:pathLst>
                  <a:path w="1" h="2574">
                    <a:moveTo>
                      <a:pt x="0" y="0"/>
                    </a:moveTo>
                    <a:lnTo>
                      <a:pt x="0" y="2574"/>
                    </a:lnTo>
                    <a:lnTo>
                      <a:pt x="1" y="2574"/>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grpSp>
        <p:grpSp>
          <p:nvGrpSpPr>
            <p:cNvPr id="157717" name="组合 157716"/>
            <p:cNvGrpSpPr/>
            <p:nvPr/>
          </p:nvGrpSpPr>
          <p:grpSpPr>
            <a:xfrm>
              <a:off x="1264" y="511"/>
              <a:ext cx="1" cy="1729"/>
              <a:chOff x="1300" y="343"/>
              <a:chExt cx="1" cy="1729"/>
            </a:xfrm>
          </p:grpSpPr>
          <p:sp>
            <p:nvSpPr>
              <p:cNvPr id="157718" name="任意多边形 157717"/>
              <p:cNvSpPr/>
              <p:nvPr/>
            </p:nvSpPr>
            <p:spPr>
              <a:xfrm>
                <a:off x="1300" y="1679"/>
                <a:ext cx="1" cy="393"/>
              </a:xfrm>
              <a:custGeom>
                <a:avLst/>
                <a:gdLst/>
                <a:ahLst/>
                <a:cxnLst/>
                <a:rect l="0" t="0" r="0" b="0"/>
                <a:pathLst>
                  <a:path w="1" h="2354">
                    <a:moveTo>
                      <a:pt x="0" y="2354"/>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dirty="0">
                  <a:highlight>
                    <a:srgbClr val="FF0000"/>
                  </a:highlight>
                </a:endParaRPr>
              </a:p>
            </p:txBody>
          </p:sp>
          <p:sp>
            <p:nvSpPr>
              <p:cNvPr id="157719" name="任意多边形 157718"/>
              <p:cNvSpPr/>
              <p:nvPr/>
            </p:nvSpPr>
            <p:spPr>
              <a:xfrm>
                <a:off x="1300" y="1508"/>
                <a:ext cx="1" cy="85"/>
              </a:xfrm>
              <a:custGeom>
                <a:avLst/>
                <a:gdLst/>
                <a:ahLst/>
                <a:cxnLst/>
                <a:rect l="0" t="0" r="0" b="0"/>
                <a:pathLst>
                  <a:path w="1" h="516">
                    <a:moveTo>
                      <a:pt x="0" y="516"/>
                    </a:moveTo>
                    <a:lnTo>
                      <a:pt x="0" y="0"/>
                    </a:lnTo>
                    <a:lnTo>
                      <a:pt x="1" y="0"/>
                    </a:lnTo>
                  </a:path>
                </a:pathLst>
              </a:custGeom>
              <a:noFill/>
              <a:ln w="28575" cap="flat" cmpd="sng">
                <a:solidFill>
                  <a:srgbClr val="FF0000"/>
                </a:solidFill>
                <a:prstDash val="solid"/>
                <a:headEnd type="none" w="med" len="med"/>
                <a:tailEnd type="none" w="med" len="med"/>
              </a:ln>
            </p:spPr>
            <p:txBody>
              <a:bodyPr/>
              <a:lstStyle/>
              <a:p>
                <a:endParaRPr lang="zh-CN" altLang="en-US" dirty="0"/>
              </a:p>
            </p:txBody>
          </p:sp>
          <p:sp>
            <p:nvSpPr>
              <p:cNvPr id="157720" name="任意多边形 157719"/>
              <p:cNvSpPr/>
              <p:nvPr/>
            </p:nvSpPr>
            <p:spPr>
              <a:xfrm>
                <a:off x="1300" y="993"/>
                <a:ext cx="1" cy="429"/>
              </a:xfrm>
              <a:custGeom>
                <a:avLst/>
                <a:gdLst/>
                <a:ahLst/>
                <a:cxnLst/>
                <a:rect l="0" t="0" r="0" b="0"/>
                <a:pathLst>
                  <a:path w="1" h="2576">
                    <a:moveTo>
                      <a:pt x="0" y="2576"/>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sp>
            <p:nvSpPr>
              <p:cNvPr id="157721" name="任意多边形 157720"/>
              <p:cNvSpPr/>
              <p:nvPr/>
            </p:nvSpPr>
            <p:spPr>
              <a:xfrm>
                <a:off x="1300" y="821"/>
                <a:ext cx="1" cy="86"/>
              </a:xfrm>
              <a:custGeom>
                <a:avLst/>
                <a:gdLst/>
                <a:ahLst/>
                <a:cxnLst/>
                <a:rect l="0" t="0" r="0" b="0"/>
                <a:pathLst>
                  <a:path w="1" h="515">
                    <a:moveTo>
                      <a:pt x="0" y="515"/>
                    </a:moveTo>
                    <a:lnTo>
                      <a:pt x="0" y="0"/>
                    </a:lnTo>
                    <a:lnTo>
                      <a:pt x="1" y="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157722" name="任意多边形 157721"/>
              <p:cNvSpPr/>
              <p:nvPr/>
            </p:nvSpPr>
            <p:spPr>
              <a:xfrm>
                <a:off x="1300" y="343"/>
                <a:ext cx="1" cy="392"/>
              </a:xfrm>
              <a:custGeom>
                <a:avLst/>
                <a:gdLst/>
                <a:ahLst/>
                <a:cxnLst/>
                <a:rect l="0" t="0" r="0" b="0"/>
                <a:pathLst>
                  <a:path w="1" h="2354">
                    <a:moveTo>
                      <a:pt x="0" y="2354"/>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grpSp>
        <p:grpSp>
          <p:nvGrpSpPr>
            <p:cNvPr id="157723" name="组合 157722"/>
            <p:cNvGrpSpPr/>
            <p:nvPr/>
          </p:nvGrpSpPr>
          <p:grpSpPr>
            <a:xfrm rot="-5400000">
              <a:off x="1240" y="2419"/>
              <a:ext cx="1" cy="1729"/>
              <a:chOff x="1300" y="343"/>
              <a:chExt cx="1" cy="1729"/>
            </a:xfrm>
          </p:grpSpPr>
          <p:sp>
            <p:nvSpPr>
              <p:cNvPr id="157724" name="任意多边形 157723"/>
              <p:cNvSpPr/>
              <p:nvPr/>
            </p:nvSpPr>
            <p:spPr>
              <a:xfrm>
                <a:off x="1300" y="1679"/>
                <a:ext cx="1" cy="393"/>
              </a:xfrm>
              <a:custGeom>
                <a:avLst/>
                <a:gdLst/>
                <a:ahLst/>
                <a:cxnLst/>
                <a:rect l="0" t="0" r="0" b="0"/>
                <a:pathLst>
                  <a:path w="1" h="2354">
                    <a:moveTo>
                      <a:pt x="0" y="2354"/>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sp>
            <p:nvSpPr>
              <p:cNvPr id="157725" name="任意多边形 157724"/>
              <p:cNvSpPr/>
              <p:nvPr/>
            </p:nvSpPr>
            <p:spPr>
              <a:xfrm>
                <a:off x="1300" y="1508"/>
                <a:ext cx="1" cy="85"/>
              </a:xfrm>
              <a:custGeom>
                <a:avLst/>
                <a:gdLst/>
                <a:ahLst/>
                <a:cxnLst/>
                <a:rect l="0" t="0" r="0" b="0"/>
                <a:pathLst>
                  <a:path w="1" h="516">
                    <a:moveTo>
                      <a:pt x="0" y="516"/>
                    </a:moveTo>
                    <a:lnTo>
                      <a:pt x="0" y="0"/>
                    </a:lnTo>
                    <a:lnTo>
                      <a:pt x="1" y="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157726" name="任意多边形 157725"/>
              <p:cNvSpPr/>
              <p:nvPr/>
            </p:nvSpPr>
            <p:spPr>
              <a:xfrm>
                <a:off x="1300" y="993"/>
                <a:ext cx="1" cy="429"/>
              </a:xfrm>
              <a:custGeom>
                <a:avLst/>
                <a:gdLst/>
                <a:ahLst/>
                <a:cxnLst/>
                <a:rect l="0" t="0" r="0" b="0"/>
                <a:pathLst>
                  <a:path w="1" h="2576">
                    <a:moveTo>
                      <a:pt x="0" y="2576"/>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sp>
            <p:nvSpPr>
              <p:cNvPr id="157727" name="任意多边形 157726"/>
              <p:cNvSpPr/>
              <p:nvPr/>
            </p:nvSpPr>
            <p:spPr>
              <a:xfrm>
                <a:off x="1300" y="821"/>
                <a:ext cx="1" cy="86"/>
              </a:xfrm>
              <a:custGeom>
                <a:avLst/>
                <a:gdLst/>
                <a:ahLst/>
                <a:cxnLst/>
                <a:rect l="0" t="0" r="0" b="0"/>
                <a:pathLst>
                  <a:path w="1" h="515">
                    <a:moveTo>
                      <a:pt x="0" y="515"/>
                    </a:moveTo>
                    <a:lnTo>
                      <a:pt x="0" y="0"/>
                    </a:lnTo>
                    <a:lnTo>
                      <a:pt x="1" y="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157728" name="任意多边形 157727"/>
              <p:cNvSpPr/>
              <p:nvPr/>
            </p:nvSpPr>
            <p:spPr>
              <a:xfrm>
                <a:off x="1300" y="343"/>
                <a:ext cx="1" cy="392"/>
              </a:xfrm>
              <a:custGeom>
                <a:avLst/>
                <a:gdLst/>
                <a:ahLst/>
                <a:cxnLst/>
                <a:rect l="0" t="0" r="0" b="0"/>
                <a:pathLst>
                  <a:path w="1" h="2354">
                    <a:moveTo>
                      <a:pt x="0" y="2354"/>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grpSp>
        <p:grpSp>
          <p:nvGrpSpPr>
            <p:cNvPr id="157729" name="组合 157728"/>
            <p:cNvGrpSpPr/>
            <p:nvPr/>
          </p:nvGrpSpPr>
          <p:grpSpPr>
            <a:xfrm>
              <a:off x="1264" y="2376"/>
              <a:ext cx="1" cy="1729"/>
              <a:chOff x="1300" y="343"/>
              <a:chExt cx="1" cy="1729"/>
            </a:xfrm>
          </p:grpSpPr>
          <p:sp>
            <p:nvSpPr>
              <p:cNvPr id="157730" name="任意多边形 157729"/>
              <p:cNvSpPr/>
              <p:nvPr/>
            </p:nvSpPr>
            <p:spPr>
              <a:xfrm>
                <a:off x="1300" y="1679"/>
                <a:ext cx="1" cy="393"/>
              </a:xfrm>
              <a:custGeom>
                <a:avLst/>
                <a:gdLst/>
                <a:ahLst/>
                <a:cxnLst/>
                <a:rect l="0" t="0" r="0" b="0"/>
                <a:pathLst>
                  <a:path w="1" h="2354">
                    <a:moveTo>
                      <a:pt x="0" y="2354"/>
                    </a:moveTo>
                    <a:lnTo>
                      <a:pt x="0" y="0"/>
                    </a:lnTo>
                    <a:lnTo>
                      <a:pt x="1" y="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157731" name="任意多边形 157730"/>
              <p:cNvSpPr/>
              <p:nvPr/>
            </p:nvSpPr>
            <p:spPr>
              <a:xfrm>
                <a:off x="1300" y="1508"/>
                <a:ext cx="1" cy="85"/>
              </a:xfrm>
              <a:custGeom>
                <a:avLst/>
                <a:gdLst/>
                <a:ahLst/>
                <a:cxnLst/>
                <a:rect l="0" t="0" r="0" b="0"/>
                <a:pathLst>
                  <a:path w="1" h="516">
                    <a:moveTo>
                      <a:pt x="0" y="516"/>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sp>
            <p:nvSpPr>
              <p:cNvPr id="157732" name="任意多边形 157731"/>
              <p:cNvSpPr/>
              <p:nvPr/>
            </p:nvSpPr>
            <p:spPr>
              <a:xfrm>
                <a:off x="1300" y="993"/>
                <a:ext cx="1" cy="429"/>
              </a:xfrm>
              <a:custGeom>
                <a:avLst/>
                <a:gdLst/>
                <a:ahLst/>
                <a:cxnLst/>
                <a:rect l="0" t="0" r="0" b="0"/>
                <a:pathLst>
                  <a:path w="1" h="2576">
                    <a:moveTo>
                      <a:pt x="0" y="2576"/>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sp>
            <p:nvSpPr>
              <p:cNvPr id="157733" name="任意多边形 157732"/>
              <p:cNvSpPr/>
              <p:nvPr/>
            </p:nvSpPr>
            <p:spPr>
              <a:xfrm>
                <a:off x="1300" y="821"/>
                <a:ext cx="1" cy="86"/>
              </a:xfrm>
              <a:custGeom>
                <a:avLst/>
                <a:gdLst/>
                <a:ahLst/>
                <a:cxnLst/>
                <a:rect l="0" t="0" r="0" b="0"/>
                <a:pathLst>
                  <a:path w="1" h="515">
                    <a:moveTo>
                      <a:pt x="0" y="515"/>
                    </a:moveTo>
                    <a:lnTo>
                      <a:pt x="0" y="0"/>
                    </a:lnTo>
                    <a:lnTo>
                      <a:pt x="1" y="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157734" name="任意多边形 157733"/>
              <p:cNvSpPr/>
              <p:nvPr/>
            </p:nvSpPr>
            <p:spPr>
              <a:xfrm>
                <a:off x="1300" y="343"/>
                <a:ext cx="1" cy="392"/>
              </a:xfrm>
              <a:custGeom>
                <a:avLst/>
                <a:gdLst/>
                <a:ahLst/>
                <a:cxnLst/>
                <a:rect l="0" t="0" r="0" b="0"/>
                <a:pathLst>
                  <a:path w="1" h="2354">
                    <a:moveTo>
                      <a:pt x="0" y="2354"/>
                    </a:moveTo>
                    <a:lnTo>
                      <a:pt x="0" y="0"/>
                    </a:lnTo>
                    <a:lnTo>
                      <a:pt x="1" y="0"/>
                    </a:lnTo>
                  </a:path>
                </a:pathLst>
              </a:custGeom>
              <a:solidFill>
                <a:srgbClr val="FF0000"/>
              </a:solidFill>
              <a:ln w="28575" cap="flat" cmpd="sng">
                <a:solidFill>
                  <a:srgbClr val="FF0000"/>
                </a:solidFill>
                <a:prstDash val="solid"/>
                <a:headEnd type="none" w="med" len="med"/>
                <a:tailEnd type="none" w="med" len="med"/>
              </a:ln>
            </p:spPr>
            <p:txBody>
              <a:bodyPr/>
              <a:lstStyle/>
              <a:p>
                <a:endParaRPr lang="zh-CN" altLang="en-US"/>
              </a:p>
            </p:txBody>
          </p:sp>
        </p:grpSp>
      </p:grpSp>
      <p:grpSp>
        <p:nvGrpSpPr>
          <p:cNvPr id="157735" name="组合 157734"/>
          <p:cNvGrpSpPr/>
          <p:nvPr/>
        </p:nvGrpSpPr>
        <p:grpSpPr>
          <a:xfrm>
            <a:off x="3962400" y="3505200"/>
            <a:ext cx="2181225" cy="3352800"/>
            <a:chOff x="3948" y="1728"/>
            <a:chExt cx="1374" cy="2232"/>
          </a:xfrm>
        </p:grpSpPr>
        <p:sp>
          <p:nvSpPr>
            <p:cNvPr id="157736" name="任意多边形 157735"/>
            <p:cNvSpPr/>
            <p:nvPr/>
          </p:nvSpPr>
          <p:spPr>
            <a:xfrm>
              <a:off x="5300" y="3194"/>
              <a:ext cx="21" cy="92"/>
            </a:xfrm>
            <a:custGeom>
              <a:avLst/>
              <a:gdLst/>
              <a:ahLst/>
              <a:cxnLst/>
              <a:rect l="0" t="0" r="0" b="0"/>
              <a:pathLst>
                <a:path w="124" h="548">
                  <a:moveTo>
                    <a:pt x="124" y="548"/>
                  </a:moveTo>
                  <a:lnTo>
                    <a:pt x="44" y="84"/>
                  </a:lnTo>
                  <a:lnTo>
                    <a:pt x="0" y="0"/>
                  </a:lnTo>
                  <a:lnTo>
                    <a:pt x="1" y="0"/>
                  </a:lnTo>
                </a:path>
              </a:pathLst>
            </a:custGeom>
            <a:noFill/>
            <a:ln w="19050" cap="flat" cmpd="sng">
              <a:solidFill>
                <a:srgbClr val="FF9933"/>
              </a:solidFill>
              <a:prstDash val="solid"/>
              <a:headEnd type="none" w="med" len="med"/>
              <a:tailEnd type="none" w="med" len="med"/>
            </a:ln>
          </p:spPr>
          <p:txBody>
            <a:bodyPr/>
            <a:lstStyle/>
            <a:p>
              <a:endParaRPr lang="zh-CN" altLang="en-US"/>
            </a:p>
          </p:txBody>
        </p:sp>
        <p:sp>
          <p:nvSpPr>
            <p:cNvPr id="157737" name="任意多边形 157736"/>
            <p:cNvSpPr/>
            <p:nvPr/>
          </p:nvSpPr>
          <p:spPr>
            <a:xfrm>
              <a:off x="5227" y="3090"/>
              <a:ext cx="53" cy="66"/>
            </a:xfrm>
            <a:custGeom>
              <a:avLst/>
              <a:gdLst/>
              <a:ahLst/>
              <a:cxnLst/>
              <a:rect l="0" t="0" r="0" b="0"/>
              <a:pathLst>
                <a:path w="318" h="401">
                  <a:moveTo>
                    <a:pt x="318" y="401"/>
                  </a:moveTo>
                  <a:lnTo>
                    <a:pt x="247" y="266"/>
                  </a:lnTo>
                  <a:lnTo>
                    <a:pt x="0" y="0"/>
                  </a:lnTo>
                  <a:lnTo>
                    <a:pt x="2"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38" name="任意多边形 157737"/>
            <p:cNvSpPr/>
            <p:nvPr/>
          </p:nvSpPr>
          <p:spPr>
            <a:xfrm>
              <a:off x="5120" y="3005"/>
              <a:ext cx="77" cy="55"/>
            </a:xfrm>
            <a:custGeom>
              <a:avLst/>
              <a:gdLst/>
              <a:ahLst/>
              <a:cxnLst/>
              <a:rect l="0" t="0" r="0" b="0"/>
              <a:pathLst>
                <a:path w="462" h="325">
                  <a:moveTo>
                    <a:pt x="462" y="325"/>
                  </a:moveTo>
                  <a:lnTo>
                    <a:pt x="0" y="0"/>
                  </a:lnTo>
                  <a:lnTo>
                    <a:pt x="1"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39" name="任意多边形 157738"/>
            <p:cNvSpPr/>
            <p:nvPr/>
          </p:nvSpPr>
          <p:spPr>
            <a:xfrm>
              <a:off x="5044" y="2969"/>
              <a:ext cx="76" cy="36"/>
            </a:xfrm>
            <a:custGeom>
              <a:avLst/>
              <a:gdLst/>
              <a:ahLst/>
              <a:cxnLst/>
              <a:rect l="0" t="0" r="0" b="0"/>
              <a:pathLst>
                <a:path w="454" h="218">
                  <a:moveTo>
                    <a:pt x="454" y="218"/>
                  </a:moveTo>
                  <a:lnTo>
                    <a:pt x="0" y="0"/>
                  </a:lnTo>
                  <a:lnTo>
                    <a:pt x="1"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0" name="任意多边形 157739"/>
            <p:cNvSpPr/>
            <p:nvPr/>
          </p:nvSpPr>
          <p:spPr>
            <a:xfrm>
              <a:off x="4923" y="2926"/>
              <a:ext cx="82" cy="27"/>
            </a:xfrm>
            <a:custGeom>
              <a:avLst/>
              <a:gdLst/>
              <a:ahLst/>
              <a:cxnLst/>
              <a:rect l="0" t="0" r="0" b="0"/>
              <a:pathLst>
                <a:path w="489" h="159">
                  <a:moveTo>
                    <a:pt x="489" y="159"/>
                  </a:moveTo>
                  <a:lnTo>
                    <a:pt x="0" y="0"/>
                  </a:lnTo>
                  <a:lnTo>
                    <a:pt x="1"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1" name="任意多边形 157740"/>
            <p:cNvSpPr/>
            <p:nvPr/>
          </p:nvSpPr>
          <p:spPr>
            <a:xfrm>
              <a:off x="4797" y="2901"/>
              <a:ext cx="84" cy="16"/>
            </a:xfrm>
            <a:custGeom>
              <a:avLst/>
              <a:gdLst/>
              <a:ahLst/>
              <a:cxnLst/>
              <a:rect l="0" t="0" r="0" b="0"/>
              <a:pathLst>
                <a:path w="505" h="100">
                  <a:moveTo>
                    <a:pt x="505" y="100"/>
                  </a:moveTo>
                  <a:lnTo>
                    <a:pt x="11" y="1"/>
                  </a:lnTo>
                  <a:lnTo>
                    <a:pt x="0" y="0"/>
                  </a:lnTo>
                  <a:lnTo>
                    <a:pt x="1"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2" name="任意多边形 157741"/>
            <p:cNvSpPr/>
            <p:nvPr/>
          </p:nvSpPr>
          <p:spPr>
            <a:xfrm>
              <a:off x="4669" y="2890"/>
              <a:ext cx="85" cy="7"/>
            </a:xfrm>
            <a:custGeom>
              <a:avLst/>
              <a:gdLst/>
              <a:ahLst/>
              <a:cxnLst/>
              <a:rect l="0" t="0" r="0" b="0"/>
              <a:pathLst>
                <a:path w="513" h="41">
                  <a:moveTo>
                    <a:pt x="513" y="41"/>
                  </a:moveTo>
                  <a:lnTo>
                    <a:pt x="43" y="0"/>
                  </a:lnTo>
                  <a:lnTo>
                    <a:pt x="0" y="0"/>
                  </a:lnTo>
                  <a:lnTo>
                    <a:pt x="1"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3" name="任意多边形 157742"/>
            <p:cNvSpPr/>
            <p:nvPr/>
          </p:nvSpPr>
          <p:spPr>
            <a:xfrm>
              <a:off x="4540" y="2891"/>
              <a:ext cx="86" cy="2"/>
            </a:xfrm>
            <a:custGeom>
              <a:avLst/>
              <a:gdLst/>
              <a:ahLst/>
              <a:cxnLst/>
              <a:rect l="0" t="0" r="0" b="0"/>
              <a:pathLst>
                <a:path w="514" h="16">
                  <a:moveTo>
                    <a:pt x="514" y="0"/>
                  </a:moveTo>
                  <a:lnTo>
                    <a:pt x="69" y="7"/>
                  </a:lnTo>
                  <a:lnTo>
                    <a:pt x="0" y="16"/>
                  </a:lnTo>
                  <a:lnTo>
                    <a:pt x="1" y="16"/>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4" name="任意多边形 157743"/>
            <p:cNvSpPr/>
            <p:nvPr/>
          </p:nvSpPr>
          <p:spPr>
            <a:xfrm>
              <a:off x="4413" y="2899"/>
              <a:ext cx="85" cy="12"/>
            </a:xfrm>
            <a:custGeom>
              <a:avLst/>
              <a:gdLst/>
              <a:ahLst/>
              <a:cxnLst/>
              <a:rect l="0" t="0" r="0" b="0"/>
              <a:pathLst>
                <a:path w="509" h="75">
                  <a:moveTo>
                    <a:pt x="509" y="0"/>
                  </a:moveTo>
                  <a:lnTo>
                    <a:pt x="104" y="50"/>
                  </a:lnTo>
                  <a:lnTo>
                    <a:pt x="0" y="75"/>
                  </a:lnTo>
                  <a:lnTo>
                    <a:pt x="1" y="75"/>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5" name="任意多边形 157744"/>
            <p:cNvSpPr/>
            <p:nvPr/>
          </p:nvSpPr>
          <p:spPr>
            <a:xfrm>
              <a:off x="4289" y="2921"/>
              <a:ext cx="82" cy="24"/>
            </a:xfrm>
            <a:custGeom>
              <a:avLst/>
              <a:gdLst/>
              <a:ahLst/>
              <a:cxnLst/>
              <a:rect l="0" t="0" r="0" b="0"/>
              <a:pathLst>
                <a:path w="494" h="139">
                  <a:moveTo>
                    <a:pt x="494" y="0"/>
                  </a:moveTo>
                  <a:lnTo>
                    <a:pt x="160" y="79"/>
                  </a:lnTo>
                  <a:lnTo>
                    <a:pt x="0" y="139"/>
                  </a:lnTo>
                  <a:lnTo>
                    <a:pt x="1" y="139"/>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6" name="任意多边形 157745"/>
            <p:cNvSpPr/>
            <p:nvPr/>
          </p:nvSpPr>
          <p:spPr>
            <a:xfrm>
              <a:off x="4171" y="2960"/>
              <a:ext cx="77" cy="35"/>
            </a:xfrm>
            <a:custGeom>
              <a:avLst/>
              <a:gdLst/>
              <a:ahLst/>
              <a:cxnLst/>
              <a:rect l="0" t="0" r="0" b="0"/>
              <a:pathLst>
                <a:path w="468" h="216">
                  <a:moveTo>
                    <a:pt x="468" y="0"/>
                  </a:moveTo>
                  <a:lnTo>
                    <a:pt x="243" y="85"/>
                  </a:lnTo>
                  <a:lnTo>
                    <a:pt x="0" y="216"/>
                  </a:lnTo>
                  <a:lnTo>
                    <a:pt x="2" y="216"/>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7" name="任意多边形 157746"/>
            <p:cNvSpPr/>
            <p:nvPr/>
          </p:nvSpPr>
          <p:spPr>
            <a:xfrm>
              <a:off x="4064" y="3016"/>
              <a:ext cx="69" cy="51"/>
            </a:xfrm>
            <a:custGeom>
              <a:avLst/>
              <a:gdLst/>
              <a:ahLst/>
              <a:cxnLst/>
              <a:rect l="0" t="0" r="0" b="0"/>
              <a:pathLst>
                <a:path w="413" h="306">
                  <a:moveTo>
                    <a:pt x="413" y="0"/>
                  </a:moveTo>
                  <a:lnTo>
                    <a:pt x="338" y="41"/>
                  </a:lnTo>
                  <a:lnTo>
                    <a:pt x="0" y="306"/>
                  </a:lnTo>
                  <a:lnTo>
                    <a:pt x="1" y="306"/>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8" name="任意多边形 157747"/>
            <p:cNvSpPr/>
            <p:nvPr/>
          </p:nvSpPr>
          <p:spPr>
            <a:xfrm>
              <a:off x="3983" y="3097"/>
              <a:ext cx="50" cy="68"/>
            </a:xfrm>
            <a:custGeom>
              <a:avLst/>
              <a:gdLst/>
              <a:ahLst/>
              <a:cxnLst/>
              <a:rect l="0" t="0" r="0" b="0"/>
              <a:pathLst>
                <a:path w="303" h="412">
                  <a:moveTo>
                    <a:pt x="303" y="0"/>
                  </a:moveTo>
                  <a:lnTo>
                    <a:pt x="58" y="291"/>
                  </a:lnTo>
                  <a:lnTo>
                    <a:pt x="0" y="412"/>
                  </a:lnTo>
                  <a:lnTo>
                    <a:pt x="1" y="412"/>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49" name="任意多边形 157748"/>
            <p:cNvSpPr/>
            <p:nvPr/>
          </p:nvSpPr>
          <p:spPr>
            <a:xfrm>
              <a:off x="3948" y="3204"/>
              <a:ext cx="16" cy="82"/>
            </a:xfrm>
            <a:custGeom>
              <a:avLst/>
              <a:gdLst/>
              <a:ahLst/>
              <a:cxnLst/>
              <a:rect l="0" t="0" r="0" b="0"/>
              <a:pathLst>
                <a:path w="98" h="491">
                  <a:moveTo>
                    <a:pt x="98" y="0"/>
                  </a:moveTo>
                  <a:lnTo>
                    <a:pt x="68" y="62"/>
                  </a:lnTo>
                  <a:lnTo>
                    <a:pt x="0" y="491"/>
                  </a:lnTo>
                  <a:lnTo>
                    <a:pt x="1" y="491"/>
                  </a:lnTo>
                </a:path>
              </a:pathLst>
            </a:custGeom>
            <a:noFill/>
            <a:ln w="19050" cap="flat" cmpd="sng">
              <a:solidFill>
                <a:srgbClr val="FF9933"/>
              </a:solidFill>
              <a:prstDash val="solid"/>
              <a:headEnd type="none" w="med" len="med"/>
              <a:tailEnd type="none" w="med" len="med"/>
            </a:ln>
          </p:spPr>
          <p:txBody>
            <a:bodyPr/>
            <a:lstStyle/>
            <a:p>
              <a:endParaRPr lang="zh-CN" altLang="en-US"/>
            </a:p>
          </p:txBody>
        </p:sp>
        <p:grpSp>
          <p:nvGrpSpPr>
            <p:cNvPr id="157750" name="组合 157749"/>
            <p:cNvGrpSpPr/>
            <p:nvPr/>
          </p:nvGrpSpPr>
          <p:grpSpPr>
            <a:xfrm>
              <a:off x="4006" y="1762"/>
              <a:ext cx="1256" cy="725"/>
              <a:chOff x="4231" y="2129"/>
              <a:chExt cx="1256" cy="725"/>
            </a:xfrm>
          </p:grpSpPr>
          <p:sp>
            <p:nvSpPr>
              <p:cNvPr id="157751" name="任意多边形 157750"/>
              <p:cNvSpPr/>
              <p:nvPr/>
            </p:nvSpPr>
            <p:spPr>
              <a:xfrm>
                <a:off x="4788" y="2450"/>
                <a:ext cx="143" cy="82"/>
              </a:xfrm>
              <a:custGeom>
                <a:avLst/>
                <a:gdLst/>
                <a:ahLst/>
                <a:cxnLst/>
                <a:rect l="0" t="0" r="0" b="0"/>
                <a:pathLst>
                  <a:path w="857" h="494">
                    <a:moveTo>
                      <a:pt x="0" y="494"/>
                    </a:moveTo>
                    <a:lnTo>
                      <a:pt x="856" y="0"/>
                    </a:lnTo>
                    <a:lnTo>
                      <a:pt x="857"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52" name="任意多边形 157751"/>
              <p:cNvSpPr/>
              <p:nvPr/>
            </p:nvSpPr>
            <p:spPr>
              <a:xfrm>
                <a:off x="4788" y="2450"/>
                <a:ext cx="143" cy="82"/>
              </a:xfrm>
              <a:custGeom>
                <a:avLst/>
                <a:gdLst/>
                <a:ahLst/>
                <a:cxnLst/>
                <a:rect l="0" t="0" r="0" b="0"/>
                <a:pathLst>
                  <a:path w="857" h="494">
                    <a:moveTo>
                      <a:pt x="0" y="0"/>
                    </a:moveTo>
                    <a:lnTo>
                      <a:pt x="856" y="494"/>
                    </a:lnTo>
                    <a:lnTo>
                      <a:pt x="857" y="494"/>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53" name="任意多边形 157752"/>
              <p:cNvSpPr/>
              <p:nvPr/>
            </p:nvSpPr>
            <p:spPr>
              <a:xfrm>
                <a:off x="4231" y="2576"/>
                <a:ext cx="483" cy="278"/>
              </a:xfrm>
              <a:custGeom>
                <a:avLst/>
                <a:gdLst/>
                <a:ahLst/>
                <a:cxnLst/>
                <a:rect l="0" t="0" r="0" b="0"/>
                <a:pathLst>
                  <a:path w="2893" h="1670">
                    <a:moveTo>
                      <a:pt x="0" y="1670"/>
                    </a:moveTo>
                    <a:lnTo>
                      <a:pt x="2892" y="0"/>
                    </a:lnTo>
                    <a:lnTo>
                      <a:pt x="2893"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54" name="任意多边形 157753"/>
              <p:cNvSpPr/>
              <p:nvPr/>
            </p:nvSpPr>
            <p:spPr>
              <a:xfrm>
                <a:off x="5005" y="2129"/>
                <a:ext cx="482" cy="278"/>
              </a:xfrm>
              <a:custGeom>
                <a:avLst/>
                <a:gdLst/>
                <a:ahLst/>
                <a:cxnLst/>
                <a:rect l="0" t="0" r="0" b="0"/>
                <a:pathLst>
                  <a:path w="2892" h="1670">
                    <a:moveTo>
                      <a:pt x="0" y="1670"/>
                    </a:moveTo>
                    <a:lnTo>
                      <a:pt x="2891" y="0"/>
                    </a:lnTo>
                    <a:lnTo>
                      <a:pt x="2892" y="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55" name="任意多边形 157754"/>
              <p:cNvSpPr/>
              <p:nvPr/>
            </p:nvSpPr>
            <p:spPr>
              <a:xfrm>
                <a:off x="4231" y="2129"/>
                <a:ext cx="483" cy="278"/>
              </a:xfrm>
              <a:custGeom>
                <a:avLst/>
                <a:gdLst/>
                <a:ahLst/>
                <a:cxnLst/>
                <a:rect l="0" t="0" r="0" b="0"/>
                <a:pathLst>
                  <a:path w="2893" h="1670">
                    <a:moveTo>
                      <a:pt x="0" y="0"/>
                    </a:moveTo>
                    <a:lnTo>
                      <a:pt x="2892" y="1670"/>
                    </a:lnTo>
                    <a:lnTo>
                      <a:pt x="2893" y="1670"/>
                    </a:lnTo>
                  </a:path>
                </a:pathLst>
              </a:custGeom>
              <a:noFill/>
              <a:ln w="28575" cap="flat" cmpd="sng">
                <a:solidFill>
                  <a:srgbClr val="FF9933"/>
                </a:solidFill>
                <a:prstDash val="solid"/>
                <a:headEnd type="none" w="med" len="med"/>
                <a:tailEnd type="none" w="med" len="med"/>
              </a:ln>
            </p:spPr>
            <p:txBody>
              <a:bodyPr/>
              <a:lstStyle/>
              <a:p>
                <a:endParaRPr lang="zh-CN" altLang="en-US"/>
              </a:p>
            </p:txBody>
          </p:sp>
          <p:sp>
            <p:nvSpPr>
              <p:cNvPr id="157756" name="任意多边形 157755"/>
              <p:cNvSpPr/>
              <p:nvPr/>
            </p:nvSpPr>
            <p:spPr>
              <a:xfrm>
                <a:off x="5005" y="2576"/>
                <a:ext cx="482" cy="278"/>
              </a:xfrm>
              <a:custGeom>
                <a:avLst/>
                <a:gdLst/>
                <a:ahLst/>
                <a:cxnLst/>
                <a:rect l="0" t="0" r="0" b="0"/>
                <a:pathLst>
                  <a:path w="2892" h="1670">
                    <a:moveTo>
                      <a:pt x="0" y="0"/>
                    </a:moveTo>
                    <a:lnTo>
                      <a:pt x="2891" y="1670"/>
                    </a:lnTo>
                    <a:lnTo>
                      <a:pt x="2892" y="1670"/>
                    </a:lnTo>
                  </a:path>
                </a:pathLst>
              </a:custGeom>
              <a:noFill/>
              <a:ln w="28575" cap="flat" cmpd="sng">
                <a:solidFill>
                  <a:srgbClr val="FF9933"/>
                </a:solidFill>
                <a:prstDash val="solid"/>
                <a:headEnd type="none" w="med" len="med"/>
                <a:tailEnd type="none" w="med" len="med"/>
              </a:ln>
            </p:spPr>
            <p:txBody>
              <a:bodyPr/>
              <a:lstStyle/>
              <a:p>
                <a:endParaRPr lang="zh-CN" altLang="en-US"/>
              </a:p>
            </p:txBody>
          </p:sp>
        </p:grpSp>
        <p:sp>
          <p:nvSpPr>
            <p:cNvPr id="157757" name="任意多边形 157756"/>
            <p:cNvSpPr/>
            <p:nvPr/>
          </p:nvSpPr>
          <p:spPr>
            <a:xfrm>
              <a:off x="3948" y="3286"/>
              <a:ext cx="1373" cy="394"/>
            </a:xfrm>
            <a:custGeom>
              <a:avLst/>
              <a:gdLst/>
              <a:ahLst/>
              <a:cxnLst/>
              <a:rect l="0" t="0" r="0" b="0"/>
              <a:pathLst>
                <a:path w="8239" h="2368">
                  <a:moveTo>
                    <a:pt x="0" y="0"/>
                  </a:moveTo>
                  <a:lnTo>
                    <a:pt x="70" y="437"/>
                  </a:lnTo>
                  <a:lnTo>
                    <a:pt x="278" y="859"/>
                  </a:lnTo>
                  <a:lnTo>
                    <a:pt x="618" y="1252"/>
                  </a:lnTo>
                  <a:lnTo>
                    <a:pt x="1075" y="1602"/>
                  </a:lnTo>
                  <a:lnTo>
                    <a:pt x="1637" y="1898"/>
                  </a:lnTo>
                  <a:lnTo>
                    <a:pt x="2284" y="2129"/>
                  </a:lnTo>
                  <a:lnTo>
                    <a:pt x="2992" y="2288"/>
                  </a:lnTo>
                  <a:lnTo>
                    <a:pt x="3739" y="2368"/>
                  </a:lnTo>
                  <a:lnTo>
                    <a:pt x="4499" y="2368"/>
                  </a:lnTo>
                  <a:lnTo>
                    <a:pt x="5246" y="2288"/>
                  </a:lnTo>
                  <a:lnTo>
                    <a:pt x="5955" y="2129"/>
                  </a:lnTo>
                  <a:lnTo>
                    <a:pt x="6601" y="1898"/>
                  </a:lnTo>
                  <a:lnTo>
                    <a:pt x="7163" y="1602"/>
                  </a:lnTo>
                  <a:lnTo>
                    <a:pt x="7620" y="1252"/>
                  </a:lnTo>
                  <a:lnTo>
                    <a:pt x="7960" y="859"/>
                  </a:lnTo>
                  <a:lnTo>
                    <a:pt x="8167" y="437"/>
                  </a:lnTo>
                  <a:lnTo>
                    <a:pt x="8238" y="0"/>
                  </a:lnTo>
                  <a:lnTo>
                    <a:pt x="8239" y="0"/>
                  </a:lnTo>
                </a:path>
              </a:pathLst>
            </a:custGeom>
            <a:noFill/>
            <a:ln w="76200" cap="flat" cmpd="sng">
              <a:solidFill>
                <a:srgbClr val="FF9933"/>
              </a:solidFill>
              <a:prstDash val="solid"/>
              <a:headEnd type="none" w="med" len="med"/>
              <a:tailEnd type="none" w="med" len="med"/>
            </a:ln>
          </p:spPr>
          <p:txBody>
            <a:bodyPr/>
            <a:lstStyle/>
            <a:p>
              <a:endParaRPr lang="zh-CN" altLang="en-US"/>
            </a:p>
          </p:txBody>
        </p:sp>
        <p:sp>
          <p:nvSpPr>
            <p:cNvPr id="157758" name="任意多边形 157757"/>
            <p:cNvSpPr/>
            <p:nvPr/>
          </p:nvSpPr>
          <p:spPr>
            <a:xfrm>
              <a:off x="3950" y="1728"/>
              <a:ext cx="1371" cy="792"/>
            </a:xfrm>
            <a:custGeom>
              <a:avLst/>
              <a:gdLst/>
              <a:ahLst/>
              <a:cxnLst/>
              <a:rect l="0" t="0" r="0" b="0"/>
              <a:pathLst>
                <a:path w="8226" h="4751">
                  <a:moveTo>
                    <a:pt x="7021" y="696"/>
                  </a:moveTo>
                  <a:lnTo>
                    <a:pt x="6416" y="408"/>
                  </a:lnTo>
                  <a:lnTo>
                    <a:pt x="5729" y="191"/>
                  </a:lnTo>
                  <a:lnTo>
                    <a:pt x="4984" y="54"/>
                  </a:lnTo>
                  <a:lnTo>
                    <a:pt x="4206" y="0"/>
                  </a:lnTo>
                  <a:lnTo>
                    <a:pt x="3425" y="32"/>
                  </a:lnTo>
                  <a:lnTo>
                    <a:pt x="2669" y="149"/>
                  </a:lnTo>
                  <a:lnTo>
                    <a:pt x="1964" y="346"/>
                  </a:lnTo>
                  <a:lnTo>
                    <a:pt x="1337" y="618"/>
                  </a:lnTo>
                  <a:lnTo>
                    <a:pt x="811" y="952"/>
                  </a:lnTo>
                  <a:lnTo>
                    <a:pt x="404" y="1339"/>
                  </a:lnTo>
                  <a:lnTo>
                    <a:pt x="130" y="1762"/>
                  </a:lnTo>
                  <a:lnTo>
                    <a:pt x="0" y="2208"/>
                  </a:lnTo>
                  <a:lnTo>
                    <a:pt x="19" y="2660"/>
                  </a:lnTo>
                  <a:lnTo>
                    <a:pt x="185" y="3102"/>
                  </a:lnTo>
                  <a:lnTo>
                    <a:pt x="494" y="3517"/>
                  </a:lnTo>
                  <a:lnTo>
                    <a:pt x="932" y="3893"/>
                  </a:lnTo>
                  <a:lnTo>
                    <a:pt x="1486" y="4212"/>
                  </a:lnTo>
                  <a:lnTo>
                    <a:pt x="2134" y="4465"/>
                  </a:lnTo>
                  <a:lnTo>
                    <a:pt x="2854" y="4644"/>
                  </a:lnTo>
                  <a:lnTo>
                    <a:pt x="3619" y="4739"/>
                  </a:lnTo>
                  <a:lnTo>
                    <a:pt x="4401" y="4751"/>
                  </a:lnTo>
                  <a:lnTo>
                    <a:pt x="5174" y="4676"/>
                  </a:lnTo>
                  <a:lnTo>
                    <a:pt x="5908" y="4517"/>
                  </a:lnTo>
                  <a:lnTo>
                    <a:pt x="6576" y="4281"/>
                  </a:lnTo>
                  <a:lnTo>
                    <a:pt x="7156" y="3978"/>
                  </a:lnTo>
                  <a:lnTo>
                    <a:pt x="7624" y="3616"/>
                  </a:lnTo>
                  <a:lnTo>
                    <a:pt x="7967" y="3209"/>
                  </a:lnTo>
                  <a:lnTo>
                    <a:pt x="8170" y="2772"/>
                  </a:lnTo>
                  <a:lnTo>
                    <a:pt x="8226" y="2321"/>
                  </a:lnTo>
                  <a:lnTo>
                    <a:pt x="8133" y="1872"/>
                  </a:lnTo>
                  <a:lnTo>
                    <a:pt x="7894" y="1441"/>
                  </a:lnTo>
                  <a:lnTo>
                    <a:pt x="7518" y="1045"/>
                  </a:lnTo>
                  <a:lnTo>
                    <a:pt x="7021" y="696"/>
                  </a:lnTo>
                  <a:lnTo>
                    <a:pt x="7022" y="696"/>
                  </a:lnTo>
                </a:path>
              </a:pathLst>
            </a:custGeom>
            <a:noFill/>
            <a:ln w="76200" cap="flat" cmpd="sng">
              <a:solidFill>
                <a:srgbClr val="FF9933"/>
              </a:solidFill>
              <a:prstDash val="solid"/>
              <a:headEnd type="none" w="med" len="med"/>
              <a:tailEnd type="none" w="med" len="med"/>
            </a:ln>
          </p:spPr>
          <p:txBody>
            <a:bodyPr/>
            <a:lstStyle/>
            <a:p>
              <a:endParaRPr lang="zh-CN" altLang="en-US"/>
            </a:p>
          </p:txBody>
        </p:sp>
        <p:sp>
          <p:nvSpPr>
            <p:cNvPr id="157759" name="任意多边形 157758"/>
            <p:cNvSpPr/>
            <p:nvPr/>
          </p:nvSpPr>
          <p:spPr>
            <a:xfrm>
              <a:off x="3948" y="2124"/>
              <a:ext cx="1" cy="1162"/>
            </a:xfrm>
            <a:custGeom>
              <a:avLst/>
              <a:gdLst/>
              <a:ahLst/>
              <a:cxnLst/>
              <a:rect l="0" t="0" r="0" b="0"/>
              <a:pathLst>
                <a:path w="1" h="6969">
                  <a:moveTo>
                    <a:pt x="0" y="0"/>
                  </a:moveTo>
                  <a:lnTo>
                    <a:pt x="0" y="6969"/>
                  </a:lnTo>
                  <a:lnTo>
                    <a:pt x="1" y="6969"/>
                  </a:lnTo>
                </a:path>
              </a:pathLst>
            </a:custGeom>
            <a:noFill/>
            <a:ln w="76200" cap="flat" cmpd="sng">
              <a:solidFill>
                <a:srgbClr val="FF9933"/>
              </a:solidFill>
              <a:prstDash val="solid"/>
              <a:headEnd type="none" w="med" len="med"/>
              <a:tailEnd type="none" w="med" len="med"/>
            </a:ln>
          </p:spPr>
          <p:txBody>
            <a:bodyPr/>
            <a:lstStyle/>
            <a:p>
              <a:endParaRPr lang="zh-CN" altLang="en-US"/>
            </a:p>
          </p:txBody>
        </p:sp>
        <p:sp>
          <p:nvSpPr>
            <p:cNvPr id="157760" name="任意多边形 157759"/>
            <p:cNvSpPr/>
            <p:nvPr/>
          </p:nvSpPr>
          <p:spPr>
            <a:xfrm>
              <a:off x="5321" y="2124"/>
              <a:ext cx="1" cy="1162"/>
            </a:xfrm>
            <a:custGeom>
              <a:avLst/>
              <a:gdLst/>
              <a:ahLst/>
              <a:cxnLst/>
              <a:rect l="0" t="0" r="0" b="0"/>
              <a:pathLst>
                <a:path w="1" h="6969">
                  <a:moveTo>
                    <a:pt x="0" y="6969"/>
                  </a:moveTo>
                  <a:lnTo>
                    <a:pt x="0" y="0"/>
                  </a:lnTo>
                  <a:lnTo>
                    <a:pt x="1" y="0"/>
                  </a:lnTo>
                </a:path>
              </a:pathLst>
            </a:custGeom>
            <a:noFill/>
            <a:ln w="76200" cap="flat" cmpd="sng">
              <a:solidFill>
                <a:srgbClr val="FF9933"/>
              </a:solidFill>
              <a:prstDash val="solid"/>
              <a:headEnd type="none" w="med" len="med"/>
              <a:tailEnd type="none" w="med" len="med"/>
            </a:ln>
          </p:spPr>
          <p:txBody>
            <a:bodyPr/>
            <a:lstStyle/>
            <a:p>
              <a:endParaRPr lang="zh-CN" altLang="en-US"/>
            </a:p>
          </p:txBody>
        </p:sp>
        <p:sp>
          <p:nvSpPr>
            <p:cNvPr id="157761" name="直接连接符 157760"/>
            <p:cNvSpPr/>
            <p:nvPr/>
          </p:nvSpPr>
          <p:spPr>
            <a:xfrm>
              <a:off x="4638" y="1847"/>
              <a:ext cx="0" cy="2113"/>
            </a:xfrm>
            <a:prstGeom prst="line">
              <a:avLst/>
            </a:prstGeom>
            <a:ln w="28575" cap="flat" cmpd="sng">
              <a:solidFill>
                <a:srgbClr val="FF9933"/>
              </a:solidFill>
              <a:prstDash val="lgDashDot"/>
              <a:headEnd type="none" w="med" len="med"/>
              <a:tailEnd type="none" w="med" len="med"/>
            </a:ln>
          </p:spPr>
          <p:txBody>
            <a:bodyPr/>
            <a:lstStyle/>
            <a:p>
              <a:endParaRPr lang="zh-CN" altLang="en-US"/>
            </a:p>
          </p:txBody>
        </p:sp>
      </p:grpSp>
      <p:sp>
        <p:nvSpPr>
          <p:cNvPr id="157765" name="文本框 157764"/>
          <p:cNvSpPr txBox="1"/>
          <p:nvPr/>
        </p:nvSpPr>
        <p:spPr>
          <a:xfrm>
            <a:off x="6553200" y="1133475"/>
            <a:ext cx="2416175" cy="4702175"/>
          </a:xfrm>
          <a:prstGeom prst="rect">
            <a:avLst/>
          </a:prstGeom>
          <a:noFill/>
          <a:ln w="38100">
            <a:noFill/>
          </a:ln>
        </p:spPr>
        <p:txBody>
          <a:bodyPr anchor="ctr" anchorCtr="0">
            <a:spAutoFit/>
          </a:bodyPr>
          <a:lstStyle/>
          <a:p>
            <a:pPr>
              <a:lnSpc>
                <a:spcPct val="105000"/>
              </a:lnSpc>
            </a:pPr>
            <a:r>
              <a:rPr lang="en-US" altLang="zh-CN" sz="2400" b="1" dirty="0">
                <a:solidFill>
                  <a:srgbClr val="333399"/>
                </a:solidFill>
                <a:latin typeface="楷体_GB2312" panose="02010609030101010101" pitchFamily="49" charset="-122"/>
                <a:ea typeface="楷体_GB2312" panose="02010609030101010101" pitchFamily="49" charset="-122"/>
              </a:rPr>
              <a:t>    </a:t>
            </a:r>
            <a:r>
              <a:rPr lang="zh-CN" altLang="en-US" sz="2400" b="1" dirty="0">
                <a:solidFill>
                  <a:srgbClr val="333399"/>
                </a:solidFill>
                <a:latin typeface="楷体_GB2312" panose="02010609030101010101" pitchFamily="49" charset="-122"/>
                <a:ea typeface="楷体_GB2312" panose="02010609030101010101" pitchFamily="49" charset="-122"/>
              </a:rPr>
              <a:t>圆柱面的俯视图积聚成一个圆，在另两个视图上分别以两个方向的外形轮廓线的投影表示。</a:t>
            </a:r>
          </a:p>
          <a:p>
            <a:pPr>
              <a:lnSpc>
                <a:spcPct val="105000"/>
              </a:lnSpc>
            </a:pPr>
            <a:r>
              <a:rPr lang="zh-CN" altLang="en-US" sz="2400" b="1" dirty="0">
                <a:solidFill>
                  <a:srgbClr val="333399"/>
                </a:solidFill>
                <a:latin typeface="楷体_GB2312" panose="02010609030101010101" pitchFamily="49" charset="-122"/>
                <a:ea typeface="楷体_GB2312" panose="02010609030101010101" pitchFamily="49" charset="-122"/>
              </a:rPr>
              <a:t>    其上下底圆为水平面</a:t>
            </a:r>
            <a:r>
              <a:rPr lang="en-US" altLang="zh-CN" sz="2400" b="1" dirty="0">
                <a:solidFill>
                  <a:srgbClr val="333399"/>
                </a:solidFill>
                <a:latin typeface="楷体_GB2312" panose="02010609030101010101" pitchFamily="49" charset="-122"/>
                <a:ea typeface="楷体_GB2312" panose="02010609030101010101" pitchFamily="49" charset="-122"/>
              </a:rPr>
              <a:t>,</a:t>
            </a:r>
            <a:r>
              <a:rPr lang="zh-CN" altLang="en-US" sz="2400" b="1" dirty="0">
                <a:solidFill>
                  <a:srgbClr val="333399"/>
                </a:solidFill>
                <a:latin typeface="楷体_GB2312" panose="02010609030101010101" pitchFamily="49" charset="-122"/>
                <a:ea typeface="楷体_GB2312" panose="02010609030101010101" pitchFamily="49" charset="-122"/>
              </a:rPr>
              <a:t>在俯视图上反映实形，在另两个视图上分别积聚成为一直线。</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7765">
                                            <p:txEl>
                                              <p:pRg st="0" end="0"/>
                                            </p:txEl>
                                          </p:spTgt>
                                        </p:tgtEl>
                                        <p:attrNameLst>
                                          <p:attrName>style.visibility</p:attrName>
                                        </p:attrNameLst>
                                      </p:cBhvr>
                                      <p:to>
                                        <p:strVal val="visible"/>
                                      </p:to>
                                    </p:set>
                                    <p:animEffect transition="in" filter="wipe(left)">
                                      <p:cBhvr>
                                        <p:cTn id="7" dur="500"/>
                                        <p:tgtEl>
                                          <p:spTgt spid="1577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7765">
                                            <p:txEl>
                                              <p:pRg st="1" end="1"/>
                                            </p:txEl>
                                          </p:spTgt>
                                        </p:tgtEl>
                                        <p:attrNameLst>
                                          <p:attrName>style.visibility</p:attrName>
                                        </p:attrNameLst>
                                      </p:cBhvr>
                                      <p:to>
                                        <p:strVal val="visible"/>
                                      </p:to>
                                    </p:set>
                                    <p:animEffect transition="in" filter="wipe(left)">
                                      <p:cBhvr>
                                        <p:cTn id="12" dur="500"/>
                                        <p:tgtEl>
                                          <p:spTgt spid="15776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57710"/>
                                        </p:tgtEl>
                                        <p:attrNameLst>
                                          <p:attrName>style.visibility</p:attrName>
                                        </p:attrNameLst>
                                      </p:cBhvr>
                                      <p:to>
                                        <p:strVal val="visible"/>
                                      </p:to>
                                    </p:set>
                                    <p:animEffect transition="in" filter="dissolve">
                                      <p:cBhvr>
                                        <p:cTn id="17" dur="500"/>
                                        <p:tgtEl>
                                          <p:spTgt spid="1577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7699"/>
                                        </p:tgtEl>
                                        <p:attrNameLst>
                                          <p:attrName>style.visibility</p:attrName>
                                        </p:attrNameLst>
                                      </p:cBhvr>
                                      <p:to>
                                        <p:strVal val="visible"/>
                                      </p:to>
                                    </p:set>
                                    <p:animEffect transition="in" filter="wipe(left)">
                                      <p:cBhvr>
                                        <p:cTn id="22" dur="500"/>
                                        <p:tgtEl>
                                          <p:spTgt spid="15769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157700"/>
                                        </p:tgtEl>
                                        <p:attrNameLst>
                                          <p:attrName>style.visibility</p:attrName>
                                        </p:attrNameLst>
                                      </p:cBhvr>
                                      <p:to>
                                        <p:strVal val="visible"/>
                                      </p:to>
                                    </p:set>
                                    <p:animEffect transition="in" filter="strips(downRight)">
                                      <p:cBhvr>
                                        <p:cTn id="27" dur="500"/>
                                        <p:tgtEl>
                                          <p:spTgt spid="15770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157703"/>
                                        </p:tgtEl>
                                        <p:attrNameLst>
                                          <p:attrName>style.visibility</p:attrName>
                                        </p:attrNameLst>
                                      </p:cBhvr>
                                      <p:to>
                                        <p:strVal val="visible"/>
                                      </p:to>
                                    </p:set>
                                    <p:animEffect transition="in" filter="strips(downRight)">
                                      <p:cBhvr>
                                        <p:cTn id="32" dur="500"/>
                                        <p:tgtEl>
                                          <p:spTgt spid="15770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57706"/>
                                        </p:tgtEl>
                                        <p:attrNameLst>
                                          <p:attrName>style.visibility</p:attrName>
                                        </p:attrNameLst>
                                      </p:cBhvr>
                                      <p:to>
                                        <p:strVal val="visible"/>
                                      </p:to>
                                    </p:set>
                                    <p:animEffect transition="in" filter="strips(downLeft)">
                                      <p:cBhvr>
                                        <p:cTn id="37" dur="500"/>
                                        <p:tgtEl>
                                          <p:spTgt spid="157706"/>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57707"/>
                                        </p:tgtEl>
                                        <p:attrNameLst>
                                          <p:attrName>style.visibility</p:attrName>
                                        </p:attrNameLst>
                                      </p:cBhvr>
                                      <p:to>
                                        <p:strVal val="visible"/>
                                      </p:to>
                                    </p:set>
                                    <p:animEffect transition="in" filter="strips(downLeft)">
                                      <p:cBhvr>
                                        <p:cTn id="42" dur="500"/>
                                        <p:tgtEl>
                                          <p:spTgt spid="157707"/>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57708"/>
                                        </p:tgtEl>
                                        <p:attrNameLst>
                                          <p:attrName>style.visibility</p:attrName>
                                        </p:attrNameLst>
                                      </p:cBhvr>
                                      <p:to>
                                        <p:strVal val="visible"/>
                                      </p:to>
                                    </p:set>
                                    <p:animEffect transition="in" filter="strips(downLeft)">
                                      <p:cBhvr>
                                        <p:cTn id="47" dur="500"/>
                                        <p:tgtEl>
                                          <p:spTgt spid="157708"/>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57709"/>
                                        </p:tgtEl>
                                        <p:attrNameLst>
                                          <p:attrName>style.visibility</p:attrName>
                                        </p:attrNameLst>
                                      </p:cBhvr>
                                      <p:to>
                                        <p:strVal val="visible"/>
                                      </p:to>
                                    </p:set>
                                    <p:animEffect transition="in" filter="strips(downLeft)">
                                      <p:cBhvr>
                                        <p:cTn id="52" dur="500"/>
                                        <p:tgtEl>
                                          <p:spTgt spid="157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65"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文本框 93185"/>
          <p:cNvSpPr txBox="1"/>
          <p:nvPr/>
        </p:nvSpPr>
        <p:spPr>
          <a:xfrm>
            <a:off x="2514600" y="865188"/>
            <a:ext cx="415925" cy="641350"/>
          </a:xfrm>
          <a:prstGeom prst="rect">
            <a:avLst/>
          </a:prstGeom>
          <a:noFill/>
          <a:ln w="9525">
            <a:noFill/>
          </a:ln>
        </p:spPr>
        <p:txBody>
          <a:bodyPr wrap="none" anchor="t" anchorCtr="0">
            <a:spAutoFit/>
          </a:bodyPr>
          <a:lstStyle/>
          <a:p>
            <a:pPr eaLnBrk="0" hangingPunct="0"/>
            <a:r>
              <a:rPr lang="en-US" altLang="zh-CN" sz="3600" b="1">
                <a:solidFill>
                  <a:schemeClr val="accent2"/>
                </a:solidFill>
                <a:latin typeface="宋体" panose="02010600030101010101" pitchFamily="2" charset="-122"/>
              </a:rPr>
              <a:t> </a:t>
            </a:r>
            <a:endParaRPr lang="en-US" altLang="zh-CN">
              <a:solidFill>
                <a:srgbClr val="FF3300"/>
              </a:solidFill>
              <a:latin typeface="楷体_GB2312" panose="02010609030101010101" pitchFamily="49" charset="-122"/>
              <a:ea typeface="楷体_GB2312" panose="02010609030101010101" pitchFamily="49" charset="-122"/>
            </a:endParaRPr>
          </a:p>
        </p:txBody>
      </p:sp>
      <p:sp>
        <p:nvSpPr>
          <p:cNvPr id="93187" name="文本框 93186"/>
          <p:cNvSpPr txBox="1"/>
          <p:nvPr/>
        </p:nvSpPr>
        <p:spPr>
          <a:xfrm>
            <a:off x="762000" y="1066800"/>
            <a:ext cx="762000" cy="4359275"/>
          </a:xfrm>
          <a:prstGeom prst="rect">
            <a:avLst/>
          </a:prstGeom>
          <a:noFill/>
          <a:ln w="12700">
            <a:noFill/>
          </a:ln>
        </p:spPr>
        <p:txBody>
          <a:bodyPr anchor="ctr" anchorCtr="0">
            <a:spAutoFit/>
          </a:bodyPr>
          <a:lstStyle/>
          <a:p>
            <a:pPr algn="ctr"/>
            <a:r>
              <a:rPr lang="zh-CN" altLang="en-US" sz="4000" b="1" dirty="0">
                <a:solidFill>
                  <a:srgbClr val="CC0000"/>
                </a:solidFill>
                <a:latin typeface="隶书" panose="02010509060101010101" pitchFamily="49" charset="-122"/>
                <a:ea typeface="隶书" panose="02010509060101010101" pitchFamily="49" charset="-122"/>
              </a:rPr>
              <a:t>常见的基本立体</a:t>
            </a:r>
          </a:p>
        </p:txBody>
      </p:sp>
      <p:sp>
        <p:nvSpPr>
          <p:cNvPr id="93188" name="文本框 93187"/>
          <p:cNvSpPr txBox="1"/>
          <p:nvPr/>
        </p:nvSpPr>
        <p:spPr>
          <a:xfrm>
            <a:off x="2057400" y="685800"/>
            <a:ext cx="762000" cy="2289175"/>
          </a:xfrm>
          <a:prstGeom prst="rect">
            <a:avLst/>
          </a:prstGeom>
          <a:noFill/>
          <a:ln w="12700">
            <a:noFill/>
          </a:ln>
        </p:spPr>
        <p:txBody>
          <a:bodyPr anchor="ctr" anchorCtr="0">
            <a:spAutoFit/>
          </a:bodyPr>
          <a:lstStyle/>
          <a:p>
            <a:pPr algn="ctr" eaLnBrk="0" hangingPunct="0"/>
            <a:r>
              <a:rPr lang="zh-CN" altLang="en-US" sz="3600" b="1" dirty="0">
                <a:solidFill>
                  <a:srgbClr val="CC0000"/>
                </a:solidFill>
                <a:latin typeface="Times New Roman" panose="02020603050405020304" pitchFamily="18" charset="0"/>
                <a:ea typeface="隶书" panose="02010509060101010101" pitchFamily="49" charset="-122"/>
              </a:rPr>
              <a:t>平面立体</a:t>
            </a:r>
          </a:p>
        </p:txBody>
      </p:sp>
      <p:sp>
        <p:nvSpPr>
          <p:cNvPr id="93189" name="文本框 93188"/>
          <p:cNvSpPr txBox="1"/>
          <p:nvPr/>
        </p:nvSpPr>
        <p:spPr>
          <a:xfrm>
            <a:off x="2057400" y="3581400"/>
            <a:ext cx="762000" cy="2289175"/>
          </a:xfrm>
          <a:prstGeom prst="rect">
            <a:avLst/>
          </a:prstGeom>
          <a:noFill/>
          <a:ln w="12700">
            <a:noFill/>
          </a:ln>
        </p:spPr>
        <p:txBody>
          <a:bodyPr anchor="ctr" anchorCtr="0">
            <a:spAutoFit/>
          </a:bodyPr>
          <a:lstStyle/>
          <a:p>
            <a:pPr algn="ctr"/>
            <a:r>
              <a:rPr lang="zh-CN" altLang="en-US" sz="3600" b="1" dirty="0">
                <a:solidFill>
                  <a:srgbClr val="CC0000"/>
                </a:solidFill>
                <a:latin typeface="Times New Roman" panose="02020603050405020304" pitchFamily="18" charset="0"/>
                <a:ea typeface="隶书" panose="02010509060101010101" pitchFamily="49" charset="-122"/>
              </a:rPr>
              <a:t>曲面立体</a:t>
            </a:r>
          </a:p>
        </p:txBody>
      </p:sp>
      <p:sp>
        <p:nvSpPr>
          <p:cNvPr id="93190" name="左大括号 93189"/>
          <p:cNvSpPr/>
          <p:nvPr/>
        </p:nvSpPr>
        <p:spPr>
          <a:xfrm>
            <a:off x="1600200" y="1524000"/>
            <a:ext cx="457200" cy="3810000"/>
          </a:xfrm>
          <a:prstGeom prst="leftBrace">
            <a:avLst>
              <a:gd name="adj1" fmla="val 69444"/>
              <a:gd name="adj2" fmla="val 50000"/>
            </a:avLst>
          </a:prstGeom>
          <a:noFill/>
          <a:ln w="34925" cap="flat" cmpd="sng">
            <a:solidFill>
              <a:schemeClr val="tx1"/>
            </a:solidFill>
            <a:prstDash val="solid"/>
            <a:headEnd type="none" w="med" len="med"/>
            <a:tailEnd type="none" w="med" len="med"/>
          </a:ln>
        </p:spPr>
        <p:txBody>
          <a:bodyPr/>
          <a:lstStyle/>
          <a:p>
            <a:endParaRPr lang="zh-CN" altLang="en-US"/>
          </a:p>
        </p:txBody>
      </p:sp>
      <p:grpSp>
        <p:nvGrpSpPr>
          <p:cNvPr id="93191" name="组合 93190"/>
          <p:cNvGrpSpPr/>
          <p:nvPr/>
        </p:nvGrpSpPr>
        <p:grpSpPr>
          <a:xfrm>
            <a:off x="3429000" y="914400"/>
            <a:ext cx="2171700" cy="1371600"/>
            <a:chOff x="2064" y="480"/>
            <a:chExt cx="1368" cy="864"/>
          </a:xfrm>
        </p:grpSpPr>
        <p:sp>
          <p:nvSpPr>
            <p:cNvPr id="93192" name="立方体 93191"/>
            <p:cNvSpPr/>
            <p:nvPr/>
          </p:nvSpPr>
          <p:spPr>
            <a:xfrm>
              <a:off x="2064" y="480"/>
              <a:ext cx="672" cy="864"/>
            </a:xfrm>
            <a:prstGeom prst="cube">
              <a:avLst>
                <a:gd name="adj" fmla="val 25000"/>
              </a:avLst>
            </a:prstGeom>
            <a:solidFill>
              <a:srgbClr val="66CCFF"/>
            </a:solidFill>
            <a:ln w="9525" cap="flat" cmpd="sng">
              <a:solidFill>
                <a:schemeClr val="tx1"/>
              </a:solidFill>
              <a:prstDash val="solid"/>
              <a:miter/>
              <a:headEnd type="none" w="med" len="med"/>
              <a:tailEnd type="none" w="med" len="med"/>
            </a:ln>
          </p:spPr>
          <p:txBody>
            <a:bodyPr/>
            <a:lstStyle/>
            <a:p>
              <a:endParaRPr lang="zh-CN" altLang="en-US"/>
            </a:p>
          </p:txBody>
        </p:sp>
        <p:sp>
          <p:nvSpPr>
            <p:cNvPr id="93193" name="文本框 93192"/>
            <p:cNvSpPr txBox="1"/>
            <p:nvPr/>
          </p:nvSpPr>
          <p:spPr>
            <a:xfrm>
              <a:off x="2736" y="672"/>
              <a:ext cx="696" cy="327"/>
            </a:xfrm>
            <a:prstGeom prst="rect">
              <a:avLst/>
            </a:prstGeom>
            <a:noFill/>
            <a:ln w="15875">
              <a:noFill/>
            </a:ln>
          </p:spPr>
          <p:txBody>
            <a:bodyPr>
              <a:spAutoFit/>
            </a:bodyPr>
            <a:lstStyle/>
            <a:p>
              <a:pPr eaLnBrk="0" hangingPunct="0"/>
              <a:r>
                <a:rPr lang="zh-CN" altLang="en-US" sz="2800" b="1" dirty="0">
                  <a:solidFill>
                    <a:srgbClr val="CC3300"/>
                  </a:solidFill>
                  <a:latin typeface="隶书" panose="02010509060101010101" pitchFamily="49" charset="-122"/>
                  <a:ea typeface="隶书" panose="02010509060101010101" pitchFamily="49" charset="-122"/>
                </a:rPr>
                <a:t>棱柱</a:t>
              </a:r>
              <a:endParaRPr lang="zh-CN" altLang="en-US" sz="2800" b="1">
                <a:solidFill>
                  <a:srgbClr val="CC3300"/>
                </a:solidFill>
                <a:latin typeface="隶书" panose="02010509060101010101" pitchFamily="49" charset="-122"/>
                <a:ea typeface="隶书" panose="02010509060101010101" pitchFamily="49" charset="-122"/>
              </a:endParaRPr>
            </a:p>
          </p:txBody>
        </p:sp>
      </p:grpSp>
      <p:grpSp>
        <p:nvGrpSpPr>
          <p:cNvPr id="93194" name="组合 93193"/>
          <p:cNvGrpSpPr/>
          <p:nvPr/>
        </p:nvGrpSpPr>
        <p:grpSpPr>
          <a:xfrm>
            <a:off x="5562600" y="838200"/>
            <a:ext cx="2651125" cy="1524000"/>
            <a:chOff x="3408" y="432"/>
            <a:chExt cx="1670" cy="960"/>
          </a:xfrm>
        </p:grpSpPr>
        <p:grpSp>
          <p:nvGrpSpPr>
            <p:cNvPr id="93195" name="组合 93194"/>
            <p:cNvGrpSpPr/>
            <p:nvPr/>
          </p:nvGrpSpPr>
          <p:grpSpPr>
            <a:xfrm>
              <a:off x="3408" y="432"/>
              <a:ext cx="864" cy="960"/>
              <a:chOff x="3888" y="384"/>
              <a:chExt cx="1200" cy="1248"/>
            </a:xfrm>
          </p:grpSpPr>
          <p:sp>
            <p:nvSpPr>
              <p:cNvPr id="93196" name="任意多边形 93195"/>
              <p:cNvSpPr/>
              <p:nvPr/>
            </p:nvSpPr>
            <p:spPr>
              <a:xfrm>
                <a:off x="4560" y="384"/>
                <a:ext cx="528" cy="1248"/>
              </a:xfrm>
              <a:custGeom>
                <a:avLst/>
                <a:gdLst/>
                <a:ahLst/>
                <a:cxnLst/>
                <a:rect l="0" t="0" r="0" b="0"/>
                <a:pathLst>
                  <a:path w="444" h="1251">
                    <a:moveTo>
                      <a:pt x="0" y="0"/>
                    </a:moveTo>
                    <a:lnTo>
                      <a:pt x="0" y="1251"/>
                    </a:lnTo>
                    <a:lnTo>
                      <a:pt x="444" y="895"/>
                    </a:lnTo>
                    <a:lnTo>
                      <a:pt x="0" y="0"/>
                    </a:lnTo>
                    <a:close/>
                  </a:path>
                </a:pathLst>
              </a:custGeom>
              <a:gradFill rotWithShape="0">
                <a:gsLst>
                  <a:gs pos="0">
                    <a:srgbClr val="66CCFF"/>
                  </a:gs>
                  <a:gs pos="100000">
                    <a:srgbClr val="6699FF">
                      <a:alpha val="100000"/>
                    </a:srgbClr>
                  </a:gs>
                </a:gsLst>
                <a:lin ang="0" scaled="1"/>
                <a:tileRect/>
              </a:gradFill>
              <a:ln w="12700">
                <a:noFill/>
              </a:ln>
            </p:spPr>
            <p:txBody>
              <a:bodyPr/>
              <a:lstStyle/>
              <a:p>
                <a:endParaRPr lang="zh-CN" altLang="en-US"/>
              </a:p>
            </p:txBody>
          </p:sp>
          <p:sp>
            <p:nvSpPr>
              <p:cNvPr id="93197" name="任意多边形 93196"/>
              <p:cNvSpPr/>
              <p:nvPr/>
            </p:nvSpPr>
            <p:spPr>
              <a:xfrm>
                <a:off x="3888" y="392"/>
                <a:ext cx="671" cy="1240"/>
              </a:xfrm>
              <a:custGeom>
                <a:avLst/>
                <a:gdLst/>
                <a:ahLst/>
                <a:cxnLst/>
                <a:rect l="0" t="0" r="0" b="0"/>
                <a:pathLst>
                  <a:path w="545" h="1237">
                    <a:moveTo>
                      <a:pt x="545" y="0"/>
                    </a:moveTo>
                    <a:lnTo>
                      <a:pt x="0" y="946"/>
                    </a:lnTo>
                    <a:lnTo>
                      <a:pt x="538" y="1237"/>
                    </a:lnTo>
                    <a:lnTo>
                      <a:pt x="545" y="0"/>
                    </a:lnTo>
                    <a:close/>
                  </a:path>
                </a:pathLst>
              </a:custGeom>
              <a:solidFill>
                <a:srgbClr val="66CCFF">
                  <a:alpha val="100000"/>
                </a:srgbClr>
              </a:solidFill>
              <a:ln w="12700">
                <a:noFill/>
              </a:ln>
            </p:spPr>
            <p:txBody>
              <a:bodyPr/>
              <a:lstStyle/>
              <a:p>
                <a:endParaRPr lang="zh-CN" altLang="en-US"/>
              </a:p>
            </p:txBody>
          </p:sp>
          <p:grpSp>
            <p:nvGrpSpPr>
              <p:cNvPr id="93198" name="组合 93197"/>
              <p:cNvGrpSpPr/>
              <p:nvPr/>
            </p:nvGrpSpPr>
            <p:grpSpPr>
              <a:xfrm>
                <a:off x="3888" y="384"/>
                <a:ext cx="1200" cy="1248"/>
                <a:chOff x="2906" y="269"/>
                <a:chExt cx="992" cy="1261"/>
              </a:xfrm>
            </p:grpSpPr>
            <p:sp>
              <p:nvSpPr>
                <p:cNvPr id="93199" name="直接连接符 93198"/>
                <p:cNvSpPr/>
                <p:nvPr/>
              </p:nvSpPr>
              <p:spPr>
                <a:xfrm flipH="1">
                  <a:off x="2906" y="269"/>
                  <a:ext cx="548" cy="948"/>
                </a:xfrm>
                <a:prstGeom prst="line">
                  <a:avLst/>
                </a:prstGeom>
                <a:ln w="38100" cap="flat" cmpd="sng">
                  <a:solidFill>
                    <a:schemeClr val="tx2"/>
                  </a:solidFill>
                  <a:prstDash val="solid"/>
                  <a:headEnd type="none" w="med" len="med"/>
                  <a:tailEnd type="none" w="med" len="med"/>
                </a:ln>
              </p:spPr>
              <p:txBody>
                <a:bodyPr/>
                <a:lstStyle/>
                <a:p>
                  <a:endParaRPr lang="zh-CN" altLang="en-US"/>
                </a:p>
              </p:txBody>
            </p:sp>
            <p:sp>
              <p:nvSpPr>
                <p:cNvPr id="93200" name="直接连接符 93199"/>
                <p:cNvSpPr/>
                <p:nvPr/>
              </p:nvSpPr>
              <p:spPr>
                <a:xfrm>
                  <a:off x="2909" y="1215"/>
                  <a:ext cx="552" cy="315"/>
                </a:xfrm>
                <a:prstGeom prst="line">
                  <a:avLst/>
                </a:prstGeom>
                <a:ln w="38100" cap="flat" cmpd="sng">
                  <a:solidFill>
                    <a:schemeClr val="tx2"/>
                  </a:solidFill>
                  <a:prstDash val="solid"/>
                  <a:headEnd type="none" w="med" len="med"/>
                  <a:tailEnd type="none" w="med" len="med"/>
                </a:ln>
              </p:spPr>
              <p:txBody>
                <a:bodyPr/>
                <a:lstStyle/>
                <a:p>
                  <a:endParaRPr lang="zh-CN" altLang="en-US"/>
                </a:p>
              </p:txBody>
            </p:sp>
            <p:sp>
              <p:nvSpPr>
                <p:cNvPr id="93201" name="直接连接符 93200"/>
                <p:cNvSpPr/>
                <p:nvPr/>
              </p:nvSpPr>
              <p:spPr>
                <a:xfrm>
                  <a:off x="3454" y="269"/>
                  <a:ext cx="0" cy="1258"/>
                </a:xfrm>
                <a:prstGeom prst="line">
                  <a:avLst/>
                </a:prstGeom>
                <a:ln w="38100" cap="flat" cmpd="sng">
                  <a:solidFill>
                    <a:schemeClr val="tx2"/>
                  </a:solidFill>
                  <a:prstDash val="solid"/>
                  <a:headEnd type="none" w="med" len="med"/>
                  <a:tailEnd type="none" w="med" len="med"/>
                </a:ln>
              </p:spPr>
              <p:txBody>
                <a:bodyPr/>
                <a:lstStyle/>
                <a:p>
                  <a:endParaRPr lang="zh-CN" altLang="en-US"/>
                </a:p>
              </p:txBody>
            </p:sp>
            <p:sp>
              <p:nvSpPr>
                <p:cNvPr id="93202" name="直接连接符 93201"/>
                <p:cNvSpPr/>
                <p:nvPr/>
              </p:nvSpPr>
              <p:spPr>
                <a:xfrm>
                  <a:off x="3447" y="269"/>
                  <a:ext cx="451" cy="902"/>
                </a:xfrm>
                <a:prstGeom prst="line">
                  <a:avLst/>
                </a:prstGeom>
                <a:ln w="38100" cap="flat" cmpd="sng">
                  <a:solidFill>
                    <a:schemeClr val="tx2"/>
                  </a:solidFill>
                  <a:prstDash val="solid"/>
                  <a:headEnd type="none" w="med" len="med"/>
                  <a:tailEnd type="none" w="med" len="med"/>
                </a:ln>
              </p:spPr>
              <p:txBody>
                <a:bodyPr/>
                <a:lstStyle/>
                <a:p>
                  <a:endParaRPr lang="zh-CN" altLang="en-US"/>
                </a:p>
              </p:txBody>
            </p:sp>
            <p:sp>
              <p:nvSpPr>
                <p:cNvPr id="93203" name="直接连接符 93202"/>
                <p:cNvSpPr/>
                <p:nvPr/>
              </p:nvSpPr>
              <p:spPr>
                <a:xfrm flipH="1">
                  <a:off x="3461" y="1171"/>
                  <a:ext cx="437" cy="349"/>
                </a:xfrm>
                <a:prstGeom prst="line">
                  <a:avLst/>
                </a:prstGeom>
                <a:ln w="38100" cap="flat" cmpd="sng">
                  <a:solidFill>
                    <a:schemeClr val="tx2"/>
                  </a:solidFill>
                  <a:prstDash val="solid"/>
                  <a:headEnd type="none" w="med" len="med"/>
                  <a:tailEnd type="none" w="med" len="med"/>
                </a:ln>
              </p:spPr>
              <p:txBody>
                <a:bodyPr/>
                <a:lstStyle/>
                <a:p>
                  <a:endParaRPr lang="zh-CN" altLang="en-US"/>
                </a:p>
              </p:txBody>
            </p:sp>
          </p:grpSp>
        </p:grpSp>
        <p:sp>
          <p:nvSpPr>
            <p:cNvPr id="93204" name="文本框 93203"/>
            <p:cNvSpPr txBox="1"/>
            <p:nvPr/>
          </p:nvSpPr>
          <p:spPr>
            <a:xfrm>
              <a:off x="4512" y="720"/>
              <a:ext cx="566" cy="327"/>
            </a:xfrm>
            <a:prstGeom prst="rect">
              <a:avLst/>
            </a:prstGeom>
            <a:noFill/>
            <a:ln w="15875">
              <a:noFill/>
            </a:ln>
          </p:spPr>
          <p:txBody>
            <a:bodyPr wrap="none" anchor="t" anchorCtr="0">
              <a:spAutoFit/>
            </a:bodyPr>
            <a:lstStyle/>
            <a:p>
              <a:pPr eaLnBrk="0" hangingPunct="0"/>
              <a:r>
                <a:rPr lang="zh-CN" altLang="en-US" sz="2800" b="1" dirty="0">
                  <a:solidFill>
                    <a:srgbClr val="CC3300"/>
                  </a:solidFill>
                  <a:latin typeface="隶书" panose="02010509060101010101" pitchFamily="49" charset="-122"/>
                  <a:ea typeface="隶书" panose="02010509060101010101" pitchFamily="49" charset="-122"/>
                </a:rPr>
                <a:t>棱锥</a:t>
              </a:r>
              <a:endParaRPr lang="zh-CN" altLang="en-US" sz="2800" b="1">
                <a:solidFill>
                  <a:srgbClr val="CC3300"/>
                </a:solidFill>
                <a:latin typeface="隶书" panose="02010509060101010101" pitchFamily="49" charset="-122"/>
                <a:ea typeface="隶书" panose="02010509060101010101" pitchFamily="49" charset="-122"/>
              </a:endParaRPr>
            </a:p>
          </p:txBody>
        </p:sp>
      </p:grpSp>
      <p:grpSp>
        <p:nvGrpSpPr>
          <p:cNvPr id="93205" name="组合 93204"/>
          <p:cNvGrpSpPr/>
          <p:nvPr/>
        </p:nvGrpSpPr>
        <p:grpSpPr>
          <a:xfrm>
            <a:off x="3276600" y="2819400"/>
            <a:ext cx="2400300" cy="1600200"/>
            <a:chOff x="2016" y="1824"/>
            <a:chExt cx="1512" cy="1008"/>
          </a:xfrm>
        </p:grpSpPr>
        <p:sp>
          <p:nvSpPr>
            <p:cNvPr id="93206" name="圆柱形 93205"/>
            <p:cNvSpPr/>
            <p:nvPr/>
          </p:nvSpPr>
          <p:spPr>
            <a:xfrm>
              <a:off x="2016" y="1824"/>
              <a:ext cx="672" cy="1008"/>
            </a:xfrm>
            <a:prstGeom prst="can">
              <a:avLst>
                <a:gd name="adj" fmla="val 37500"/>
              </a:avLst>
            </a:prstGeom>
            <a:gradFill rotWithShape="0">
              <a:gsLst>
                <a:gs pos="0">
                  <a:srgbClr val="996633"/>
                </a:gs>
                <a:gs pos="50000">
                  <a:srgbClr val="CCCC00"/>
                </a:gs>
                <a:gs pos="100000">
                  <a:srgbClr val="996633"/>
                </a:gs>
              </a:gsLst>
              <a:lin ang="0" scaled="1"/>
              <a:tileRect/>
            </a:gradFill>
            <a:ln w="9525" cap="flat" cmpd="sng">
              <a:solidFill>
                <a:schemeClr val="tx1"/>
              </a:solidFill>
              <a:prstDash val="solid"/>
              <a:headEnd type="none" w="med" len="med"/>
              <a:tailEnd type="none" w="med" len="med"/>
            </a:ln>
          </p:spPr>
          <p:txBody>
            <a:bodyPr/>
            <a:lstStyle/>
            <a:p>
              <a:endParaRPr lang="zh-CN" altLang="en-US"/>
            </a:p>
          </p:txBody>
        </p:sp>
        <p:sp>
          <p:nvSpPr>
            <p:cNvPr id="93207" name="文本框 93206"/>
            <p:cNvSpPr txBox="1"/>
            <p:nvPr/>
          </p:nvSpPr>
          <p:spPr>
            <a:xfrm>
              <a:off x="2832" y="2208"/>
              <a:ext cx="696" cy="327"/>
            </a:xfrm>
            <a:prstGeom prst="rect">
              <a:avLst/>
            </a:prstGeom>
            <a:noFill/>
            <a:ln w="15875">
              <a:noFill/>
            </a:ln>
          </p:spPr>
          <p:txBody>
            <a:bodyPr>
              <a:spAutoFit/>
            </a:bodyPr>
            <a:lstStyle/>
            <a:p>
              <a:pPr eaLnBrk="0" hangingPunct="0"/>
              <a:r>
                <a:rPr lang="zh-CN" altLang="en-US" sz="2800" b="1" dirty="0">
                  <a:solidFill>
                    <a:srgbClr val="CC3300"/>
                  </a:solidFill>
                  <a:latin typeface="隶书" panose="02010509060101010101" pitchFamily="49" charset="-122"/>
                  <a:ea typeface="隶书" panose="02010509060101010101" pitchFamily="49" charset="-122"/>
                </a:rPr>
                <a:t>圆柱</a:t>
              </a:r>
              <a:endParaRPr lang="zh-CN" altLang="en-US" sz="2800" b="1">
                <a:solidFill>
                  <a:srgbClr val="CC3300"/>
                </a:solidFill>
                <a:latin typeface="隶书" panose="02010509060101010101" pitchFamily="49" charset="-122"/>
                <a:ea typeface="隶书" panose="02010509060101010101" pitchFamily="49" charset="-122"/>
              </a:endParaRPr>
            </a:p>
          </p:txBody>
        </p:sp>
      </p:grpSp>
      <p:grpSp>
        <p:nvGrpSpPr>
          <p:cNvPr id="93208" name="组合 93207"/>
          <p:cNvGrpSpPr/>
          <p:nvPr/>
        </p:nvGrpSpPr>
        <p:grpSpPr>
          <a:xfrm>
            <a:off x="5715000" y="2743200"/>
            <a:ext cx="2349500" cy="1828800"/>
            <a:chOff x="3504" y="1776"/>
            <a:chExt cx="1480" cy="1152"/>
          </a:xfrm>
        </p:grpSpPr>
        <p:pic>
          <p:nvPicPr>
            <p:cNvPr id="93209" name="图片 93208"/>
            <p:cNvPicPr>
              <a:picLocks noChangeAspect="1"/>
            </p:cNvPicPr>
            <p:nvPr/>
          </p:nvPicPr>
          <p:blipFill>
            <a:blip r:embed="rId2">
              <a:clrChange>
                <a:clrFrom>
                  <a:srgbClr val="FFFFFF"/>
                </a:clrFrom>
                <a:clrTo>
                  <a:srgbClr val="FFFFFF">
                    <a:alpha val="0"/>
                  </a:srgbClr>
                </a:clrTo>
              </a:clrChange>
            </a:blip>
            <a:stretch>
              <a:fillRect/>
            </a:stretch>
          </p:blipFill>
          <p:spPr>
            <a:xfrm>
              <a:off x="3504" y="1776"/>
              <a:ext cx="992" cy="1152"/>
            </a:xfrm>
            <a:prstGeom prst="rect">
              <a:avLst/>
            </a:prstGeom>
            <a:noFill/>
            <a:ln w="9525">
              <a:noFill/>
            </a:ln>
          </p:spPr>
        </p:pic>
        <p:sp>
          <p:nvSpPr>
            <p:cNvPr id="93210" name="文本框 93209"/>
            <p:cNvSpPr txBox="1"/>
            <p:nvPr/>
          </p:nvSpPr>
          <p:spPr>
            <a:xfrm>
              <a:off x="4416" y="2160"/>
              <a:ext cx="568" cy="327"/>
            </a:xfrm>
            <a:prstGeom prst="rect">
              <a:avLst/>
            </a:prstGeom>
            <a:noFill/>
            <a:ln w="15875">
              <a:noFill/>
            </a:ln>
          </p:spPr>
          <p:txBody>
            <a:bodyPr>
              <a:spAutoFit/>
            </a:bodyPr>
            <a:lstStyle/>
            <a:p>
              <a:pPr eaLnBrk="0" hangingPunct="0"/>
              <a:r>
                <a:rPr lang="zh-CN" altLang="en-US" sz="2800" b="1" dirty="0">
                  <a:solidFill>
                    <a:srgbClr val="CC3300"/>
                  </a:solidFill>
                  <a:latin typeface="隶书" panose="02010509060101010101" pitchFamily="49" charset="-122"/>
                  <a:ea typeface="隶书" panose="02010509060101010101" pitchFamily="49" charset="-122"/>
                </a:rPr>
                <a:t>圆锥</a:t>
              </a:r>
              <a:endParaRPr lang="zh-CN" altLang="en-US" sz="2800" b="1">
                <a:solidFill>
                  <a:srgbClr val="CC3300"/>
                </a:solidFill>
                <a:latin typeface="隶书" panose="02010509060101010101" pitchFamily="49" charset="-122"/>
                <a:ea typeface="隶书" panose="02010509060101010101" pitchFamily="49" charset="-122"/>
              </a:endParaRPr>
            </a:p>
          </p:txBody>
        </p:sp>
      </p:grpSp>
      <p:grpSp>
        <p:nvGrpSpPr>
          <p:cNvPr id="93211" name="组合 93210"/>
          <p:cNvGrpSpPr/>
          <p:nvPr/>
        </p:nvGrpSpPr>
        <p:grpSpPr>
          <a:xfrm>
            <a:off x="3124200" y="5029200"/>
            <a:ext cx="2552700" cy="1143000"/>
            <a:chOff x="1872" y="3072"/>
            <a:chExt cx="1608" cy="720"/>
          </a:xfrm>
        </p:grpSpPr>
        <p:sp>
          <p:nvSpPr>
            <p:cNvPr id="93212" name="椭圆 93211"/>
            <p:cNvSpPr/>
            <p:nvPr/>
          </p:nvSpPr>
          <p:spPr>
            <a:xfrm>
              <a:off x="1872" y="3072"/>
              <a:ext cx="763" cy="720"/>
            </a:xfrm>
            <a:prstGeom prst="ellipse">
              <a:avLst/>
            </a:prstGeom>
            <a:gradFill rotWithShape="0">
              <a:gsLst>
                <a:gs pos="0">
                  <a:srgbClr val="CCCC00"/>
                </a:gs>
                <a:gs pos="100000">
                  <a:srgbClr val="996633"/>
                </a:gs>
              </a:gsLst>
              <a:path path="shape">
                <a:fillToRect l="50000" t="50000" r="50000" b="50000"/>
              </a:path>
              <a:tileRect/>
            </a:gradFill>
            <a:ln w="9525" cap="flat" cmpd="sng">
              <a:solidFill>
                <a:schemeClr val="tx1"/>
              </a:solidFill>
              <a:prstDash val="solid"/>
              <a:headEnd type="none" w="med" len="med"/>
              <a:tailEnd type="none" w="med" len="med"/>
            </a:ln>
          </p:spPr>
          <p:txBody>
            <a:bodyPr/>
            <a:lstStyle/>
            <a:p>
              <a:endParaRPr lang="zh-CN" altLang="en-US"/>
            </a:p>
          </p:txBody>
        </p:sp>
        <p:sp>
          <p:nvSpPr>
            <p:cNvPr id="93213" name="文本框 93212"/>
            <p:cNvSpPr txBox="1"/>
            <p:nvPr/>
          </p:nvSpPr>
          <p:spPr>
            <a:xfrm>
              <a:off x="2784" y="3216"/>
              <a:ext cx="696" cy="327"/>
            </a:xfrm>
            <a:prstGeom prst="rect">
              <a:avLst/>
            </a:prstGeom>
            <a:noFill/>
            <a:ln w="15875">
              <a:noFill/>
            </a:ln>
          </p:spPr>
          <p:txBody>
            <a:bodyPr>
              <a:spAutoFit/>
            </a:bodyPr>
            <a:lstStyle/>
            <a:p>
              <a:pPr eaLnBrk="0" hangingPunct="0"/>
              <a:r>
                <a:rPr lang="zh-CN" altLang="en-US" sz="2800" b="1" dirty="0">
                  <a:solidFill>
                    <a:srgbClr val="CC3300"/>
                  </a:solidFill>
                  <a:latin typeface="隶书" panose="02010509060101010101" pitchFamily="49" charset="-122"/>
                  <a:ea typeface="隶书" panose="02010509060101010101" pitchFamily="49" charset="-122"/>
                </a:rPr>
                <a:t>圆球</a:t>
              </a:r>
              <a:endParaRPr lang="zh-CN" altLang="en-US" sz="2800" b="1">
                <a:solidFill>
                  <a:srgbClr val="CC3300"/>
                </a:solidFill>
                <a:latin typeface="隶书" panose="02010509060101010101" pitchFamily="49" charset="-122"/>
                <a:ea typeface="隶书" panose="02010509060101010101" pitchFamily="49" charset="-122"/>
              </a:endParaRPr>
            </a:p>
          </p:txBody>
        </p:sp>
      </p:grpSp>
      <p:grpSp>
        <p:nvGrpSpPr>
          <p:cNvPr id="93214" name="组合 93213"/>
          <p:cNvGrpSpPr/>
          <p:nvPr/>
        </p:nvGrpSpPr>
        <p:grpSpPr>
          <a:xfrm>
            <a:off x="5638800" y="4953000"/>
            <a:ext cx="2498725" cy="1139825"/>
            <a:chOff x="3696" y="3118"/>
            <a:chExt cx="1574" cy="718"/>
          </a:xfrm>
        </p:grpSpPr>
        <p:graphicFrame>
          <p:nvGraphicFramePr>
            <p:cNvPr id="93215" name="对象 93214"/>
            <p:cNvGraphicFramePr/>
            <p:nvPr/>
          </p:nvGraphicFramePr>
          <p:xfrm>
            <a:off x="3696" y="3118"/>
            <a:ext cx="1056" cy="718"/>
          </p:xfrm>
          <a:graphic>
            <a:graphicData uri="http://schemas.openxmlformats.org/presentationml/2006/ole">
              <mc:AlternateContent xmlns:mc="http://schemas.openxmlformats.org/markup-compatibility/2006">
                <mc:Choice xmlns:v="urn:schemas-microsoft-com:vml" Requires="v">
                  <p:oleObj r:id="rId3" imgW="3759200" imgH="2552700" progId="Photoshop.Image.4">
                    <p:embed/>
                  </p:oleObj>
                </mc:Choice>
                <mc:Fallback>
                  <p:oleObj r:id="rId3" imgW="3759200" imgH="2552700" progId="Photoshop.Image.4">
                    <p:embed/>
                    <p:pic>
                      <p:nvPicPr>
                        <p:cNvPr id="0" name="图片 3075"/>
                        <p:cNvPicPr/>
                        <p:nvPr/>
                      </p:nvPicPr>
                      <p:blipFill>
                        <a:blip r:embed="rId4"/>
                        <a:stretch>
                          <a:fillRect/>
                        </a:stretch>
                      </p:blipFill>
                      <p:spPr>
                        <a:xfrm>
                          <a:off x="3696" y="3118"/>
                          <a:ext cx="1056" cy="718"/>
                        </a:xfrm>
                        <a:prstGeom prst="rect">
                          <a:avLst/>
                        </a:prstGeom>
                        <a:solidFill>
                          <a:srgbClr val="CCCC00"/>
                        </a:solidFill>
                        <a:ln w="38100">
                          <a:noFill/>
                          <a:miter/>
                        </a:ln>
                      </p:spPr>
                    </p:pic>
                  </p:oleObj>
                </mc:Fallback>
              </mc:AlternateContent>
            </a:graphicData>
          </a:graphic>
        </p:graphicFrame>
        <p:sp>
          <p:nvSpPr>
            <p:cNvPr id="93216" name="文本框 93215"/>
            <p:cNvSpPr txBox="1"/>
            <p:nvPr/>
          </p:nvSpPr>
          <p:spPr>
            <a:xfrm>
              <a:off x="4704" y="3264"/>
              <a:ext cx="566" cy="327"/>
            </a:xfrm>
            <a:prstGeom prst="rect">
              <a:avLst/>
            </a:prstGeom>
            <a:noFill/>
            <a:ln w="15875">
              <a:noFill/>
            </a:ln>
          </p:spPr>
          <p:txBody>
            <a:bodyPr wrap="none" anchor="t" anchorCtr="0">
              <a:spAutoFit/>
            </a:bodyPr>
            <a:lstStyle/>
            <a:p>
              <a:pPr eaLnBrk="0" hangingPunct="0"/>
              <a:r>
                <a:rPr lang="zh-CN" altLang="en-US" sz="2800" b="1" dirty="0">
                  <a:solidFill>
                    <a:srgbClr val="CC3300"/>
                  </a:solidFill>
                  <a:latin typeface="隶书" panose="02010509060101010101" pitchFamily="49" charset="-122"/>
                  <a:ea typeface="隶书" panose="02010509060101010101" pitchFamily="49" charset="-122"/>
                </a:rPr>
                <a:t>圆环</a:t>
              </a:r>
              <a:endParaRPr lang="zh-CN" altLang="en-US" sz="2800" b="1">
                <a:solidFill>
                  <a:srgbClr val="CC3300"/>
                </a:solidFill>
                <a:latin typeface="隶书" panose="02010509060101010101" pitchFamily="49" charset="-122"/>
                <a:ea typeface="隶书" panose="02010509060101010101" pitchFamily="49" charset="-122"/>
              </a:endParaRPr>
            </a:p>
          </p:txBody>
        </p:sp>
      </p:grpSp>
      <p:sp>
        <p:nvSpPr>
          <p:cNvPr id="93217" name="左大括号 93216"/>
          <p:cNvSpPr/>
          <p:nvPr/>
        </p:nvSpPr>
        <p:spPr>
          <a:xfrm>
            <a:off x="2743200" y="3733800"/>
            <a:ext cx="304800" cy="1828800"/>
          </a:xfrm>
          <a:prstGeom prst="leftBrace">
            <a:avLst>
              <a:gd name="adj1" fmla="val 50000"/>
              <a:gd name="adj2" fmla="val 50000"/>
            </a:avLst>
          </a:prstGeom>
          <a:noFill/>
          <a:ln w="34925" cap="flat" cmpd="sng">
            <a:solidFill>
              <a:schemeClr val="tx1"/>
            </a:solidFill>
            <a:prstDash val="solid"/>
            <a:headEnd type="none" w="med" len="med"/>
            <a:tailEnd type="none" w="med" len="med"/>
          </a:ln>
        </p:spPr>
        <p:txBody>
          <a:bodyPr/>
          <a:lstStyle/>
          <a:p>
            <a:endParaRPr lang="zh-CN" altLang="en-US"/>
          </a:p>
        </p:txBody>
      </p:sp>
      <p:sp>
        <p:nvSpPr>
          <p:cNvPr id="93219" name="标题 93218"/>
          <p:cNvSpPr>
            <a:spLocks noGrp="1"/>
          </p:cNvSpPr>
          <p:nvPr>
            <p:ph type="title"/>
          </p:nvPr>
        </p:nvSpPr>
        <p:spPr>
          <a:xfrm>
            <a:off x="685800" y="228600"/>
            <a:ext cx="7772400" cy="1143000"/>
          </a:xfrm>
        </p:spPr>
        <p:txBody>
          <a:bodyPr anchor="ctr" anchorCtr="0"/>
          <a:lstStyle/>
          <a:p>
            <a:r>
              <a:rPr lang="en-US" altLang="zh-CN"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Effect transition="in" filter="wipe(up)">
                                      <p:cBhvr>
                                        <p:cTn id="7" dur="500"/>
                                        <p:tgtEl>
                                          <p:spTgt spid="931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3190"/>
                                        </p:tgtEl>
                                        <p:attrNameLst>
                                          <p:attrName>style.visibility</p:attrName>
                                        </p:attrNameLst>
                                      </p:cBhvr>
                                      <p:to>
                                        <p:strVal val="visible"/>
                                      </p:to>
                                    </p:set>
                                    <p:animEffect transition="in" filter="wipe(left)">
                                      <p:cBhvr>
                                        <p:cTn id="12" dur="500"/>
                                        <p:tgtEl>
                                          <p:spTgt spid="9319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3188"/>
                                        </p:tgtEl>
                                        <p:attrNameLst>
                                          <p:attrName>style.visibility</p:attrName>
                                        </p:attrNameLst>
                                      </p:cBhvr>
                                      <p:to>
                                        <p:strVal val="visible"/>
                                      </p:to>
                                    </p:set>
                                    <p:animEffect transition="in" filter="wipe(up)">
                                      <p:cBhvr>
                                        <p:cTn id="17" dur="500"/>
                                        <p:tgtEl>
                                          <p:spTgt spid="9318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3189"/>
                                        </p:tgtEl>
                                        <p:attrNameLst>
                                          <p:attrName>style.visibility</p:attrName>
                                        </p:attrNameLst>
                                      </p:cBhvr>
                                      <p:to>
                                        <p:strVal val="visible"/>
                                      </p:to>
                                    </p:set>
                                    <p:animEffect transition="in" filter="wipe(up)">
                                      <p:cBhvr>
                                        <p:cTn id="22" dur="500"/>
                                        <p:tgtEl>
                                          <p:spTgt spid="9318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3191"/>
                                        </p:tgtEl>
                                        <p:attrNameLst>
                                          <p:attrName>style.visibility</p:attrName>
                                        </p:attrNameLst>
                                      </p:cBhvr>
                                      <p:to>
                                        <p:strVal val="visible"/>
                                      </p:to>
                                    </p:set>
                                    <p:animEffect transition="in" filter="dissolve">
                                      <p:cBhvr>
                                        <p:cTn id="27" dur="500"/>
                                        <p:tgtEl>
                                          <p:spTgt spid="9319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3194"/>
                                        </p:tgtEl>
                                        <p:attrNameLst>
                                          <p:attrName>style.visibility</p:attrName>
                                        </p:attrNameLst>
                                      </p:cBhvr>
                                      <p:to>
                                        <p:strVal val="visible"/>
                                      </p:to>
                                    </p:set>
                                    <p:animEffect transition="in" filter="wipe(left)">
                                      <p:cBhvr>
                                        <p:cTn id="32" dur="500"/>
                                        <p:tgtEl>
                                          <p:spTgt spid="931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93217"/>
                                        </p:tgtEl>
                                        <p:attrNameLst>
                                          <p:attrName>style.visibility</p:attrName>
                                        </p:attrNameLst>
                                      </p:cBhvr>
                                      <p:to>
                                        <p:strVal val="visible"/>
                                      </p:to>
                                    </p:set>
                                    <p:animEffect transition="in" filter="wipe(up)">
                                      <p:cBhvr>
                                        <p:cTn id="37" dur="500"/>
                                        <p:tgtEl>
                                          <p:spTgt spid="932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3205"/>
                                        </p:tgtEl>
                                        <p:attrNameLst>
                                          <p:attrName>style.visibility</p:attrName>
                                        </p:attrNameLst>
                                      </p:cBhvr>
                                      <p:to>
                                        <p:strVal val="visible"/>
                                      </p:to>
                                    </p:set>
                                    <p:animEffect transition="in" filter="wipe(left)">
                                      <p:cBhvr>
                                        <p:cTn id="42" dur="500"/>
                                        <p:tgtEl>
                                          <p:spTgt spid="932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3208"/>
                                        </p:tgtEl>
                                        <p:attrNameLst>
                                          <p:attrName>style.visibility</p:attrName>
                                        </p:attrNameLst>
                                      </p:cBhvr>
                                      <p:to>
                                        <p:strVal val="visible"/>
                                      </p:to>
                                    </p:set>
                                    <p:animEffect transition="in" filter="wipe(left)">
                                      <p:cBhvr>
                                        <p:cTn id="47" dur="500"/>
                                        <p:tgtEl>
                                          <p:spTgt spid="9320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3211"/>
                                        </p:tgtEl>
                                        <p:attrNameLst>
                                          <p:attrName>style.visibility</p:attrName>
                                        </p:attrNameLst>
                                      </p:cBhvr>
                                      <p:to>
                                        <p:strVal val="visible"/>
                                      </p:to>
                                    </p:set>
                                    <p:animEffect transition="in" filter="wipe(left)">
                                      <p:cBhvr>
                                        <p:cTn id="52" dur="500"/>
                                        <p:tgtEl>
                                          <p:spTgt spid="932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93214"/>
                                        </p:tgtEl>
                                        <p:attrNameLst>
                                          <p:attrName>style.visibility</p:attrName>
                                        </p:attrNameLst>
                                      </p:cBhvr>
                                      <p:to>
                                        <p:strVal val="visible"/>
                                      </p:to>
                                    </p:set>
                                    <p:animEffect transition="in" filter="wipe(left)">
                                      <p:cBhvr>
                                        <p:cTn id="57" dur="500"/>
                                        <p:tgtEl>
                                          <p:spTgt spid="93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188" grpId="0"/>
      <p:bldP spid="9318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8905" name="组合 158904"/>
          <p:cNvGrpSpPr/>
          <p:nvPr/>
        </p:nvGrpSpPr>
        <p:grpSpPr>
          <a:xfrm>
            <a:off x="685800" y="762000"/>
            <a:ext cx="5719763" cy="5818188"/>
            <a:chOff x="432" y="480"/>
            <a:chExt cx="3603" cy="3665"/>
          </a:xfrm>
        </p:grpSpPr>
        <p:sp>
          <p:nvSpPr>
            <p:cNvPr id="158906" name="任意多边形 158905"/>
            <p:cNvSpPr/>
            <p:nvPr/>
          </p:nvSpPr>
          <p:spPr>
            <a:xfrm>
              <a:off x="2343" y="2252"/>
              <a:ext cx="1641" cy="1641"/>
            </a:xfrm>
            <a:custGeom>
              <a:avLst/>
              <a:gdLst/>
              <a:ahLst/>
              <a:cxnLst/>
              <a:rect l="0" t="0" r="0" b="0"/>
              <a:pathLst>
                <a:path w="9845" h="9849">
                  <a:moveTo>
                    <a:pt x="9845" y="9849"/>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nvGrpSpPr>
            <p:cNvPr id="158907" name="组合 158906"/>
            <p:cNvGrpSpPr/>
            <p:nvPr/>
          </p:nvGrpSpPr>
          <p:grpSpPr>
            <a:xfrm>
              <a:off x="3347" y="480"/>
              <a:ext cx="1" cy="2776"/>
              <a:chOff x="3324" y="217"/>
              <a:chExt cx="1" cy="2776"/>
            </a:xfrm>
          </p:grpSpPr>
          <p:sp>
            <p:nvSpPr>
              <p:cNvPr id="158908" name="任意多边形 158907"/>
              <p:cNvSpPr/>
              <p:nvPr/>
            </p:nvSpPr>
            <p:spPr>
              <a:xfrm>
                <a:off x="3324" y="217"/>
                <a:ext cx="1" cy="230"/>
              </a:xfrm>
              <a:custGeom>
                <a:avLst/>
                <a:gdLst/>
                <a:ahLst/>
                <a:cxnLst/>
                <a:rect l="0" t="0" r="0" b="0"/>
                <a:pathLst>
                  <a:path w="1" h="1377">
                    <a:moveTo>
                      <a:pt x="0" y="0"/>
                    </a:moveTo>
                    <a:lnTo>
                      <a:pt x="0" y="1377"/>
                    </a:lnTo>
                    <a:lnTo>
                      <a:pt x="1" y="1377"/>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09" name="任意多边形 158908"/>
              <p:cNvSpPr/>
              <p:nvPr/>
            </p:nvSpPr>
            <p:spPr>
              <a:xfrm>
                <a:off x="3324" y="532"/>
                <a:ext cx="1" cy="86"/>
              </a:xfrm>
              <a:custGeom>
                <a:avLst/>
                <a:gdLst/>
                <a:ahLst/>
                <a:cxnLst/>
                <a:rect l="0" t="0" r="0" b="0"/>
                <a:pathLst>
                  <a:path w="1" h="514">
                    <a:moveTo>
                      <a:pt x="0" y="0"/>
                    </a:moveTo>
                    <a:lnTo>
                      <a:pt x="0" y="514"/>
                    </a:lnTo>
                    <a:lnTo>
                      <a:pt x="1" y="514"/>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0" name="任意多边形 158909"/>
              <p:cNvSpPr/>
              <p:nvPr/>
            </p:nvSpPr>
            <p:spPr>
              <a:xfrm>
                <a:off x="3324" y="704"/>
                <a:ext cx="1" cy="429"/>
              </a:xfrm>
              <a:custGeom>
                <a:avLst/>
                <a:gdLst/>
                <a:ahLst/>
                <a:cxnLst/>
                <a:rect l="0" t="0" r="0" b="0"/>
                <a:pathLst>
                  <a:path w="1" h="2575">
                    <a:moveTo>
                      <a:pt x="0" y="0"/>
                    </a:moveTo>
                    <a:lnTo>
                      <a:pt x="0" y="2575"/>
                    </a:lnTo>
                    <a:lnTo>
                      <a:pt x="1" y="2575"/>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1" name="任意多边形 158910"/>
              <p:cNvSpPr/>
              <p:nvPr/>
            </p:nvSpPr>
            <p:spPr>
              <a:xfrm>
                <a:off x="3324" y="1219"/>
                <a:ext cx="1" cy="86"/>
              </a:xfrm>
              <a:custGeom>
                <a:avLst/>
                <a:gdLst/>
                <a:ahLst/>
                <a:cxnLst/>
                <a:rect l="0" t="0" r="0" b="0"/>
                <a:pathLst>
                  <a:path w="1" h="514">
                    <a:moveTo>
                      <a:pt x="0" y="0"/>
                    </a:moveTo>
                    <a:lnTo>
                      <a:pt x="0" y="514"/>
                    </a:lnTo>
                    <a:lnTo>
                      <a:pt x="1" y="514"/>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2" name="任意多边形 158911"/>
              <p:cNvSpPr/>
              <p:nvPr/>
            </p:nvSpPr>
            <p:spPr>
              <a:xfrm>
                <a:off x="3324" y="1391"/>
                <a:ext cx="1" cy="429"/>
              </a:xfrm>
              <a:custGeom>
                <a:avLst/>
                <a:gdLst/>
                <a:ahLst/>
                <a:cxnLst/>
                <a:rect l="0" t="0" r="0" b="0"/>
                <a:pathLst>
                  <a:path w="1" h="2574">
                    <a:moveTo>
                      <a:pt x="0" y="0"/>
                    </a:moveTo>
                    <a:lnTo>
                      <a:pt x="0" y="2574"/>
                    </a:lnTo>
                    <a:lnTo>
                      <a:pt x="1" y="2574"/>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3" name="任意多边形 158912"/>
              <p:cNvSpPr/>
              <p:nvPr/>
            </p:nvSpPr>
            <p:spPr>
              <a:xfrm>
                <a:off x="3324" y="1906"/>
                <a:ext cx="1" cy="85"/>
              </a:xfrm>
              <a:custGeom>
                <a:avLst/>
                <a:gdLst/>
                <a:ahLst/>
                <a:cxnLst/>
                <a:rect l="0" t="0" r="0" b="0"/>
                <a:pathLst>
                  <a:path w="1" h="514">
                    <a:moveTo>
                      <a:pt x="0" y="0"/>
                    </a:moveTo>
                    <a:lnTo>
                      <a:pt x="0" y="514"/>
                    </a:lnTo>
                    <a:lnTo>
                      <a:pt x="1" y="514"/>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4" name="任意多边形 158913"/>
              <p:cNvSpPr/>
              <p:nvPr/>
            </p:nvSpPr>
            <p:spPr>
              <a:xfrm>
                <a:off x="3324" y="2077"/>
                <a:ext cx="1" cy="429"/>
              </a:xfrm>
              <a:custGeom>
                <a:avLst/>
                <a:gdLst/>
                <a:ahLst/>
                <a:cxnLst/>
                <a:rect l="0" t="0" r="0" b="0"/>
                <a:pathLst>
                  <a:path w="1" h="2574">
                    <a:moveTo>
                      <a:pt x="0" y="0"/>
                    </a:moveTo>
                    <a:lnTo>
                      <a:pt x="0" y="2574"/>
                    </a:lnTo>
                    <a:lnTo>
                      <a:pt x="1" y="2574"/>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5" name="任意多边形 158914"/>
              <p:cNvSpPr/>
              <p:nvPr/>
            </p:nvSpPr>
            <p:spPr>
              <a:xfrm>
                <a:off x="3324" y="2592"/>
                <a:ext cx="1" cy="86"/>
              </a:xfrm>
              <a:custGeom>
                <a:avLst/>
                <a:gdLst/>
                <a:ahLst/>
                <a:cxnLst/>
                <a:rect l="0" t="0" r="0" b="0"/>
                <a:pathLst>
                  <a:path w="1" h="514">
                    <a:moveTo>
                      <a:pt x="0" y="0"/>
                    </a:moveTo>
                    <a:lnTo>
                      <a:pt x="0" y="514"/>
                    </a:lnTo>
                    <a:lnTo>
                      <a:pt x="1" y="514"/>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6" name="任意多边形 158915"/>
              <p:cNvSpPr/>
              <p:nvPr/>
            </p:nvSpPr>
            <p:spPr>
              <a:xfrm>
                <a:off x="3324" y="2764"/>
                <a:ext cx="1" cy="229"/>
              </a:xfrm>
              <a:custGeom>
                <a:avLst/>
                <a:gdLst/>
                <a:ahLst/>
                <a:cxnLst/>
                <a:rect l="0" t="0" r="0" b="0"/>
                <a:pathLst>
                  <a:path w="1" h="1377">
                    <a:moveTo>
                      <a:pt x="0" y="0"/>
                    </a:moveTo>
                    <a:lnTo>
                      <a:pt x="0" y="1377"/>
                    </a:lnTo>
                    <a:lnTo>
                      <a:pt x="1" y="1377"/>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grpSp>
          <p:nvGrpSpPr>
            <p:cNvPr id="158917" name="组合 158916"/>
            <p:cNvGrpSpPr/>
            <p:nvPr/>
          </p:nvGrpSpPr>
          <p:grpSpPr>
            <a:xfrm>
              <a:off x="432" y="3256"/>
              <a:ext cx="2915" cy="1"/>
              <a:chOff x="409" y="2993"/>
              <a:chExt cx="2915" cy="1"/>
            </a:xfrm>
          </p:grpSpPr>
          <p:sp>
            <p:nvSpPr>
              <p:cNvPr id="158918" name="任意多边形 158917"/>
              <p:cNvSpPr/>
              <p:nvPr/>
            </p:nvSpPr>
            <p:spPr>
              <a:xfrm>
                <a:off x="1196" y="2993"/>
                <a:ext cx="202" cy="1"/>
              </a:xfrm>
              <a:custGeom>
                <a:avLst/>
                <a:gdLst/>
                <a:ahLst/>
                <a:cxnLst/>
                <a:rect l="0" t="0" r="0" b="0"/>
                <a:pathLst>
                  <a:path w="1210">
                    <a:moveTo>
                      <a:pt x="0" y="0"/>
                    </a:moveTo>
                    <a:lnTo>
                      <a:pt x="1209" y="0"/>
                    </a:lnTo>
                    <a:lnTo>
                      <a:pt x="1210"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19" name="任意多边形 158918"/>
              <p:cNvSpPr/>
              <p:nvPr/>
            </p:nvSpPr>
            <p:spPr>
              <a:xfrm>
                <a:off x="409" y="2993"/>
                <a:ext cx="682" cy="1"/>
              </a:xfrm>
              <a:custGeom>
                <a:avLst/>
                <a:gdLst/>
                <a:ahLst/>
                <a:cxnLst/>
                <a:rect l="0" t="0" r="0" b="0"/>
                <a:pathLst>
                  <a:path w="4090">
                    <a:moveTo>
                      <a:pt x="0" y="0"/>
                    </a:moveTo>
                    <a:lnTo>
                      <a:pt x="4089" y="0"/>
                    </a:lnTo>
                    <a:lnTo>
                      <a:pt x="4090"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0" name="任意多边形 158919"/>
              <p:cNvSpPr/>
              <p:nvPr/>
            </p:nvSpPr>
            <p:spPr>
              <a:xfrm>
                <a:off x="1503" y="2993"/>
                <a:ext cx="439" cy="1"/>
              </a:xfrm>
              <a:custGeom>
                <a:avLst/>
                <a:gdLst/>
                <a:ahLst/>
                <a:cxnLst/>
                <a:rect l="0" t="0" r="0" b="0"/>
                <a:pathLst>
                  <a:path w="2631">
                    <a:moveTo>
                      <a:pt x="0" y="0"/>
                    </a:moveTo>
                    <a:lnTo>
                      <a:pt x="2630" y="0"/>
                    </a:lnTo>
                    <a:lnTo>
                      <a:pt x="263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1" name="任意多边形 158920"/>
              <p:cNvSpPr/>
              <p:nvPr/>
            </p:nvSpPr>
            <p:spPr>
              <a:xfrm>
                <a:off x="2028" y="2993"/>
                <a:ext cx="86" cy="1"/>
              </a:xfrm>
              <a:custGeom>
                <a:avLst/>
                <a:gdLst/>
                <a:ahLst/>
                <a:cxnLst/>
                <a:rect l="0" t="0" r="0" b="0"/>
                <a:pathLst>
                  <a:path w="517">
                    <a:moveTo>
                      <a:pt x="0" y="0"/>
                    </a:moveTo>
                    <a:lnTo>
                      <a:pt x="516" y="0"/>
                    </a:lnTo>
                    <a:lnTo>
                      <a:pt x="517"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2" name="任意多边形 158921"/>
              <p:cNvSpPr/>
              <p:nvPr/>
            </p:nvSpPr>
            <p:spPr>
              <a:xfrm>
                <a:off x="2199" y="2993"/>
                <a:ext cx="430" cy="1"/>
              </a:xfrm>
              <a:custGeom>
                <a:avLst/>
                <a:gdLst/>
                <a:ahLst/>
                <a:cxnLst/>
                <a:rect l="0" t="0" r="0" b="0"/>
                <a:pathLst>
                  <a:path w="2575">
                    <a:moveTo>
                      <a:pt x="0" y="0"/>
                    </a:moveTo>
                    <a:lnTo>
                      <a:pt x="2574" y="0"/>
                    </a:lnTo>
                    <a:lnTo>
                      <a:pt x="2575"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3" name="任意多边形 158922"/>
              <p:cNvSpPr/>
              <p:nvPr/>
            </p:nvSpPr>
            <p:spPr>
              <a:xfrm>
                <a:off x="2714" y="2993"/>
                <a:ext cx="86" cy="1"/>
              </a:xfrm>
              <a:custGeom>
                <a:avLst/>
                <a:gdLst/>
                <a:ahLst/>
                <a:cxnLst/>
                <a:rect l="0" t="0" r="0" b="0"/>
                <a:pathLst>
                  <a:path w="516">
                    <a:moveTo>
                      <a:pt x="0" y="0"/>
                    </a:moveTo>
                    <a:lnTo>
                      <a:pt x="515" y="0"/>
                    </a:lnTo>
                    <a:lnTo>
                      <a:pt x="516"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4" name="任意多边形 158923"/>
              <p:cNvSpPr/>
              <p:nvPr/>
            </p:nvSpPr>
            <p:spPr>
              <a:xfrm>
                <a:off x="2886" y="2993"/>
                <a:ext cx="438" cy="1"/>
              </a:xfrm>
              <a:custGeom>
                <a:avLst/>
                <a:gdLst/>
                <a:ahLst/>
                <a:cxnLst/>
                <a:rect l="0" t="0" r="0" b="0"/>
                <a:pathLst>
                  <a:path w="2632">
                    <a:moveTo>
                      <a:pt x="0" y="0"/>
                    </a:moveTo>
                    <a:lnTo>
                      <a:pt x="2631" y="0"/>
                    </a:lnTo>
                    <a:lnTo>
                      <a:pt x="2632" y="0"/>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sp>
          <p:nvSpPr>
            <p:cNvPr id="158925" name="任意多边形 158924"/>
            <p:cNvSpPr/>
            <p:nvPr/>
          </p:nvSpPr>
          <p:spPr>
            <a:xfrm>
              <a:off x="1320" y="1829"/>
              <a:ext cx="1" cy="393"/>
            </a:xfrm>
            <a:custGeom>
              <a:avLst/>
              <a:gdLst/>
              <a:ahLst/>
              <a:cxnLst/>
              <a:rect l="0" t="0" r="0" b="0"/>
              <a:pathLst>
                <a:path w="1" h="2354">
                  <a:moveTo>
                    <a:pt x="0" y="2354"/>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6" name="任意多边形 158925"/>
            <p:cNvSpPr/>
            <p:nvPr/>
          </p:nvSpPr>
          <p:spPr>
            <a:xfrm>
              <a:off x="1320" y="1658"/>
              <a:ext cx="1" cy="85"/>
            </a:xfrm>
            <a:custGeom>
              <a:avLst/>
              <a:gdLst/>
              <a:ahLst/>
              <a:cxnLst/>
              <a:rect l="0" t="0" r="0" b="0"/>
              <a:pathLst>
                <a:path w="1" h="516">
                  <a:moveTo>
                    <a:pt x="0" y="516"/>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7" name="任意多边形 158926"/>
            <p:cNvSpPr/>
            <p:nvPr/>
          </p:nvSpPr>
          <p:spPr>
            <a:xfrm>
              <a:off x="1320" y="1143"/>
              <a:ext cx="1" cy="429"/>
            </a:xfrm>
            <a:custGeom>
              <a:avLst/>
              <a:gdLst/>
              <a:ahLst/>
              <a:cxnLst/>
              <a:rect l="0" t="0" r="0" b="0"/>
              <a:pathLst>
                <a:path w="1" h="2576">
                  <a:moveTo>
                    <a:pt x="0" y="2576"/>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8" name="任意多边形 158927"/>
            <p:cNvSpPr/>
            <p:nvPr/>
          </p:nvSpPr>
          <p:spPr>
            <a:xfrm>
              <a:off x="1320" y="971"/>
              <a:ext cx="1" cy="86"/>
            </a:xfrm>
            <a:custGeom>
              <a:avLst/>
              <a:gdLst/>
              <a:ahLst/>
              <a:cxnLst/>
              <a:rect l="0" t="0" r="0" b="0"/>
              <a:pathLst>
                <a:path w="1" h="515">
                  <a:moveTo>
                    <a:pt x="0" y="515"/>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29" name="任意多边形 158928"/>
            <p:cNvSpPr/>
            <p:nvPr/>
          </p:nvSpPr>
          <p:spPr>
            <a:xfrm>
              <a:off x="1320" y="493"/>
              <a:ext cx="1" cy="392"/>
            </a:xfrm>
            <a:custGeom>
              <a:avLst/>
              <a:gdLst/>
              <a:ahLst/>
              <a:cxnLst/>
              <a:rect l="0" t="0" r="0" b="0"/>
              <a:pathLst>
                <a:path w="1" h="2354">
                  <a:moveTo>
                    <a:pt x="0" y="2354"/>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30" name="任意多边形 158929"/>
            <p:cNvSpPr/>
            <p:nvPr/>
          </p:nvSpPr>
          <p:spPr>
            <a:xfrm>
              <a:off x="1320" y="3156"/>
              <a:ext cx="1" cy="201"/>
            </a:xfrm>
            <a:custGeom>
              <a:avLst/>
              <a:gdLst/>
              <a:ahLst/>
              <a:cxnLst/>
              <a:rect l="0" t="0" r="0" b="0"/>
              <a:pathLst>
                <a:path w="1" h="1210">
                  <a:moveTo>
                    <a:pt x="0" y="1210"/>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31" name="任意多边形 158930"/>
            <p:cNvSpPr/>
            <p:nvPr/>
          </p:nvSpPr>
          <p:spPr>
            <a:xfrm>
              <a:off x="1320" y="3463"/>
              <a:ext cx="1" cy="682"/>
            </a:xfrm>
            <a:custGeom>
              <a:avLst/>
              <a:gdLst/>
              <a:ahLst/>
              <a:cxnLst/>
              <a:rect l="0" t="0" r="0" b="0"/>
              <a:pathLst>
                <a:path w="1" h="4091">
                  <a:moveTo>
                    <a:pt x="0" y="4091"/>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32" name="任意多边形 158931"/>
            <p:cNvSpPr/>
            <p:nvPr/>
          </p:nvSpPr>
          <p:spPr>
            <a:xfrm>
              <a:off x="1320" y="2368"/>
              <a:ext cx="1" cy="682"/>
            </a:xfrm>
            <a:custGeom>
              <a:avLst/>
              <a:gdLst/>
              <a:ahLst/>
              <a:cxnLst/>
              <a:rect l="0" t="0" r="0" b="0"/>
              <a:pathLst>
                <a:path w="1" h="4090">
                  <a:moveTo>
                    <a:pt x="0" y="4090"/>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933" name="任意多边形 158932"/>
            <p:cNvSpPr/>
            <p:nvPr/>
          </p:nvSpPr>
          <p:spPr>
            <a:xfrm>
              <a:off x="1319" y="503"/>
              <a:ext cx="1" cy="392"/>
            </a:xfrm>
            <a:custGeom>
              <a:avLst/>
              <a:gdLst/>
              <a:ahLst/>
              <a:cxnLst/>
              <a:rect l="0" t="0" r="0" b="0"/>
              <a:pathLst>
                <a:path w="1" h="2354">
                  <a:moveTo>
                    <a:pt x="0" y="2354"/>
                  </a:moveTo>
                  <a:lnTo>
                    <a:pt x="0" y="0"/>
                  </a:lnTo>
                  <a:lnTo>
                    <a:pt x="1" y="0"/>
                  </a:lnTo>
                </a:path>
              </a:pathLst>
            </a:custGeom>
            <a:noFill/>
            <a:ln w="12700" cap="flat" cmpd="sng">
              <a:solidFill>
                <a:schemeClr val="tx1"/>
              </a:solidFill>
              <a:prstDash val="solid"/>
              <a:headEnd type="none" w="med" len="med"/>
              <a:tailEnd type="none" w="med" len="med"/>
            </a:ln>
          </p:spPr>
          <p:txBody>
            <a:bodyPr/>
            <a:lstStyle/>
            <a:p>
              <a:endParaRPr lang="zh-CN" altLang="en-US"/>
            </a:p>
          </p:txBody>
        </p:sp>
        <p:sp>
          <p:nvSpPr>
            <p:cNvPr id="158934" name="任意多边形 158933"/>
            <p:cNvSpPr/>
            <p:nvPr/>
          </p:nvSpPr>
          <p:spPr>
            <a:xfrm>
              <a:off x="634" y="2038"/>
              <a:ext cx="1372" cy="1"/>
            </a:xfrm>
            <a:custGeom>
              <a:avLst/>
              <a:gdLst/>
              <a:ahLst/>
              <a:cxnLst/>
              <a:rect l="0" t="0" r="0" b="0"/>
              <a:pathLst>
                <a:path w="8237">
                  <a:moveTo>
                    <a:pt x="0" y="0"/>
                  </a:moveTo>
                  <a:lnTo>
                    <a:pt x="8236" y="0"/>
                  </a:lnTo>
                  <a:lnTo>
                    <a:pt x="8237"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35" name="任意多边形 158934"/>
            <p:cNvSpPr/>
            <p:nvPr/>
          </p:nvSpPr>
          <p:spPr>
            <a:xfrm>
              <a:off x="634" y="616"/>
              <a:ext cx="1372" cy="1"/>
            </a:xfrm>
            <a:custGeom>
              <a:avLst/>
              <a:gdLst/>
              <a:ahLst/>
              <a:cxnLst/>
              <a:rect l="0" t="0" r="0" b="0"/>
              <a:pathLst>
                <a:path w="8237">
                  <a:moveTo>
                    <a:pt x="0" y="0"/>
                  </a:moveTo>
                  <a:lnTo>
                    <a:pt x="8236" y="0"/>
                  </a:lnTo>
                  <a:lnTo>
                    <a:pt x="8237"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36" name="任意多边形 158935"/>
            <p:cNvSpPr/>
            <p:nvPr/>
          </p:nvSpPr>
          <p:spPr>
            <a:xfrm>
              <a:off x="634" y="616"/>
              <a:ext cx="1" cy="1422"/>
            </a:xfrm>
            <a:custGeom>
              <a:avLst/>
              <a:gdLst/>
              <a:ahLst/>
              <a:cxnLst/>
              <a:rect l="0" t="0" r="0" b="0"/>
              <a:pathLst>
                <a:path w="1" h="8534">
                  <a:moveTo>
                    <a:pt x="0" y="0"/>
                  </a:moveTo>
                  <a:lnTo>
                    <a:pt x="0" y="8534"/>
                  </a:lnTo>
                  <a:lnTo>
                    <a:pt x="1" y="8534"/>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37" name="任意多边形 158936"/>
            <p:cNvSpPr/>
            <p:nvPr/>
          </p:nvSpPr>
          <p:spPr>
            <a:xfrm>
              <a:off x="2006" y="616"/>
              <a:ext cx="1" cy="1422"/>
            </a:xfrm>
            <a:custGeom>
              <a:avLst/>
              <a:gdLst/>
              <a:ahLst/>
              <a:cxnLst/>
              <a:rect l="0" t="0" r="0" b="0"/>
              <a:pathLst>
                <a:path w="1" h="8534">
                  <a:moveTo>
                    <a:pt x="0" y="8534"/>
                  </a:moveTo>
                  <a:lnTo>
                    <a:pt x="0" y="0"/>
                  </a:lnTo>
                  <a:lnTo>
                    <a:pt x="1"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38" name="任意多边形 158937"/>
            <p:cNvSpPr/>
            <p:nvPr/>
          </p:nvSpPr>
          <p:spPr>
            <a:xfrm>
              <a:off x="634" y="2570"/>
              <a:ext cx="1372" cy="1373"/>
            </a:xfrm>
            <a:custGeom>
              <a:avLst/>
              <a:gdLst/>
              <a:ahLst/>
              <a:cxnLst/>
              <a:rect l="0" t="0" r="0" b="0"/>
              <a:pathLst>
                <a:path w="8237" h="8240">
                  <a:moveTo>
                    <a:pt x="8236" y="4120"/>
                  </a:moveTo>
                  <a:lnTo>
                    <a:pt x="8096" y="3054"/>
                  </a:lnTo>
                  <a:lnTo>
                    <a:pt x="7684" y="2060"/>
                  </a:lnTo>
                  <a:lnTo>
                    <a:pt x="7030" y="1207"/>
                  </a:lnTo>
                  <a:lnTo>
                    <a:pt x="6177" y="553"/>
                  </a:lnTo>
                  <a:lnTo>
                    <a:pt x="5184" y="140"/>
                  </a:lnTo>
                  <a:lnTo>
                    <a:pt x="4118" y="0"/>
                  </a:lnTo>
                  <a:lnTo>
                    <a:pt x="3052" y="140"/>
                  </a:lnTo>
                  <a:lnTo>
                    <a:pt x="2059" y="553"/>
                  </a:lnTo>
                  <a:lnTo>
                    <a:pt x="1206" y="1207"/>
                  </a:lnTo>
                  <a:lnTo>
                    <a:pt x="551" y="2060"/>
                  </a:lnTo>
                  <a:lnTo>
                    <a:pt x="139" y="3054"/>
                  </a:lnTo>
                  <a:lnTo>
                    <a:pt x="0" y="4120"/>
                  </a:lnTo>
                  <a:lnTo>
                    <a:pt x="139" y="5186"/>
                  </a:lnTo>
                  <a:lnTo>
                    <a:pt x="551" y="6180"/>
                  </a:lnTo>
                  <a:lnTo>
                    <a:pt x="1206" y="7033"/>
                  </a:lnTo>
                  <a:lnTo>
                    <a:pt x="2059" y="7688"/>
                  </a:lnTo>
                  <a:lnTo>
                    <a:pt x="3052" y="8099"/>
                  </a:lnTo>
                  <a:lnTo>
                    <a:pt x="4118" y="8240"/>
                  </a:lnTo>
                  <a:lnTo>
                    <a:pt x="5184" y="8099"/>
                  </a:lnTo>
                  <a:lnTo>
                    <a:pt x="6177" y="7688"/>
                  </a:lnTo>
                  <a:lnTo>
                    <a:pt x="7030" y="7033"/>
                  </a:lnTo>
                  <a:lnTo>
                    <a:pt x="7684" y="6180"/>
                  </a:lnTo>
                  <a:lnTo>
                    <a:pt x="8096" y="5186"/>
                  </a:lnTo>
                  <a:lnTo>
                    <a:pt x="8236" y="4120"/>
                  </a:lnTo>
                  <a:lnTo>
                    <a:pt x="8237" y="412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39" name="任意多边形 158938"/>
            <p:cNvSpPr/>
            <p:nvPr/>
          </p:nvSpPr>
          <p:spPr>
            <a:xfrm>
              <a:off x="2661" y="2038"/>
              <a:ext cx="1373" cy="1"/>
            </a:xfrm>
            <a:custGeom>
              <a:avLst/>
              <a:gdLst/>
              <a:ahLst/>
              <a:cxnLst/>
              <a:rect l="0" t="0" r="0" b="0"/>
              <a:pathLst>
                <a:path w="8238">
                  <a:moveTo>
                    <a:pt x="0" y="0"/>
                  </a:moveTo>
                  <a:lnTo>
                    <a:pt x="8237" y="0"/>
                  </a:lnTo>
                  <a:lnTo>
                    <a:pt x="8238"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40" name="任意多边形 158939"/>
            <p:cNvSpPr/>
            <p:nvPr/>
          </p:nvSpPr>
          <p:spPr>
            <a:xfrm>
              <a:off x="2661" y="616"/>
              <a:ext cx="1373" cy="1"/>
            </a:xfrm>
            <a:custGeom>
              <a:avLst/>
              <a:gdLst/>
              <a:ahLst/>
              <a:cxnLst/>
              <a:rect l="0" t="0" r="0" b="0"/>
              <a:pathLst>
                <a:path w="8238">
                  <a:moveTo>
                    <a:pt x="0" y="0"/>
                  </a:moveTo>
                  <a:lnTo>
                    <a:pt x="8237" y="0"/>
                  </a:lnTo>
                  <a:lnTo>
                    <a:pt x="8238"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41" name="任意多边形 158940"/>
            <p:cNvSpPr/>
            <p:nvPr/>
          </p:nvSpPr>
          <p:spPr>
            <a:xfrm>
              <a:off x="2661" y="616"/>
              <a:ext cx="1" cy="1422"/>
            </a:xfrm>
            <a:custGeom>
              <a:avLst/>
              <a:gdLst/>
              <a:ahLst/>
              <a:cxnLst/>
              <a:rect l="0" t="0" r="0" b="0"/>
              <a:pathLst>
                <a:path w="1" h="8534">
                  <a:moveTo>
                    <a:pt x="0" y="0"/>
                  </a:moveTo>
                  <a:lnTo>
                    <a:pt x="0" y="8534"/>
                  </a:lnTo>
                  <a:lnTo>
                    <a:pt x="1" y="8534"/>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942" name="任意多边形 158941"/>
            <p:cNvSpPr/>
            <p:nvPr/>
          </p:nvSpPr>
          <p:spPr>
            <a:xfrm>
              <a:off x="4034" y="616"/>
              <a:ext cx="1" cy="1422"/>
            </a:xfrm>
            <a:custGeom>
              <a:avLst/>
              <a:gdLst/>
              <a:ahLst/>
              <a:cxnLst/>
              <a:rect l="0" t="0" r="0" b="0"/>
              <a:pathLst>
                <a:path w="1" h="8534">
                  <a:moveTo>
                    <a:pt x="0" y="8534"/>
                  </a:moveTo>
                  <a:lnTo>
                    <a:pt x="0" y="0"/>
                  </a:lnTo>
                  <a:lnTo>
                    <a:pt x="1" y="0"/>
                  </a:lnTo>
                </a:path>
              </a:pathLst>
            </a:custGeom>
            <a:noFill/>
            <a:ln w="57150" cap="flat" cmpd="sng">
              <a:solidFill>
                <a:schemeClr val="tx1"/>
              </a:solidFill>
              <a:prstDash val="solid"/>
              <a:headEnd type="none" w="med" len="med"/>
              <a:tailEnd type="none" w="med" len="med"/>
            </a:ln>
          </p:spPr>
          <p:txBody>
            <a:bodyPr/>
            <a:lstStyle/>
            <a:p>
              <a:endParaRPr lang="zh-CN" altLang="en-US"/>
            </a:p>
          </p:txBody>
        </p:sp>
      </p:grpSp>
      <p:sp>
        <p:nvSpPr>
          <p:cNvPr id="158722" name="标题 158721"/>
          <p:cNvSpPr>
            <a:spLocks noGrp="1"/>
          </p:cNvSpPr>
          <p:nvPr>
            <p:ph type="title"/>
          </p:nvPr>
        </p:nvSpPr>
        <p:spPr>
          <a:xfrm>
            <a:off x="530225" y="164783"/>
            <a:ext cx="7772400" cy="645160"/>
          </a:xfrm>
          <a:ln w="38100"/>
          <a:effectLst/>
        </p:spPr>
        <p:txBody>
          <a:bodyPr vert="horz" wrap="square" lIns="91440" tIns="45720" rIns="91440" bIns="45720" anchor="ctr" anchorCtr="0">
            <a:spAutoFit/>
          </a:bodyPr>
          <a:lstStyle/>
          <a:p>
            <a:pPr algn="l"/>
            <a:r>
              <a:rPr lang="en-US" altLang="zh-CN" sz="3600" b="1" dirty="0">
                <a:solidFill>
                  <a:schemeClr val="accent6"/>
                </a:solidFill>
                <a:latin typeface="方正隶书简体" panose="02000000000000000000" charset="-122"/>
                <a:ea typeface="方正隶书简体" panose="02000000000000000000" charset="-122"/>
                <a:cs typeface="方正隶书简体" panose="02000000000000000000" charset="-122"/>
              </a:rPr>
              <a:t>(5)</a:t>
            </a:r>
            <a:r>
              <a:rPr lang="zh-CN" altLang="en-US" sz="3600" b="1" dirty="0">
                <a:solidFill>
                  <a:schemeClr val="accent6"/>
                </a:solidFill>
                <a:latin typeface="方正隶书简体" panose="02000000000000000000" charset="-122"/>
                <a:ea typeface="方正隶书简体" panose="02000000000000000000" charset="-122"/>
                <a:cs typeface="方正隶书简体" panose="02000000000000000000" charset="-122"/>
              </a:rPr>
              <a:t>圆柱表面上取点</a:t>
            </a:r>
          </a:p>
        </p:txBody>
      </p:sp>
      <p:sp>
        <p:nvSpPr>
          <p:cNvPr id="158723" name="任意多边形 158722"/>
          <p:cNvSpPr/>
          <p:nvPr/>
        </p:nvSpPr>
        <p:spPr>
          <a:xfrm>
            <a:off x="2773363" y="4314825"/>
            <a:ext cx="1687512" cy="1588"/>
          </a:xfrm>
          <a:custGeom>
            <a:avLst/>
            <a:gdLst/>
            <a:ahLst/>
            <a:cxnLst/>
            <a:rect l="0" t="0" r="0" b="0"/>
            <a:pathLst>
              <a:path w="6379">
                <a:moveTo>
                  <a:pt x="0" y="0"/>
                </a:moveTo>
                <a:lnTo>
                  <a:pt x="6378" y="0"/>
                </a:lnTo>
                <a:lnTo>
                  <a:pt x="6379"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24" name="任意多边形 158723"/>
          <p:cNvSpPr/>
          <p:nvPr/>
        </p:nvSpPr>
        <p:spPr>
          <a:xfrm>
            <a:off x="1477963" y="6067425"/>
            <a:ext cx="4733925" cy="1588"/>
          </a:xfrm>
          <a:custGeom>
            <a:avLst/>
            <a:gdLst/>
            <a:ahLst/>
            <a:cxnLst/>
            <a:rect l="0" t="0" r="0" b="0"/>
            <a:pathLst>
              <a:path w="17893">
                <a:moveTo>
                  <a:pt x="0" y="0"/>
                </a:moveTo>
                <a:lnTo>
                  <a:pt x="17892" y="0"/>
                </a:lnTo>
                <a:lnTo>
                  <a:pt x="17893"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25" name="任意多边形 158724"/>
          <p:cNvSpPr/>
          <p:nvPr/>
        </p:nvSpPr>
        <p:spPr>
          <a:xfrm>
            <a:off x="6211888" y="2100263"/>
            <a:ext cx="1587" cy="3967162"/>
          </a:xfrm>
          <a:custGeom>
            <a:avLst/>
            <a:gdLst/>
            <a:ahLst/>
            <a:cxnLst/>
            <a:rect l="0" t="0" r="0" b="0"/>
            <a:pathLst>
              <a:path w="1" h="14994">
                <a:moveTo>
                  <a:pt x="0" y="14994"/>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68" name="任意多边形 158767"/>
          <p:cNvSpPr/>
          <p:nvPr/>
        </p:nvSpPr>
        <p:spPr>
          <a:xfrm>
            <a:off x="4460875" y="1758950"/>
            <a:ext cx="1588" cy="2555875"/>
          </a:xfrm>
          <a:custGeom>
            <a:avLst/>
            <a:gdLst/>
            <a:ahLst/>
            <a:cxnLst/>
            <a:rect l="0" t="0" r="0" b="0"/>
            <a:pathLst>
              <a:path w="1" h="9662">
                <a:moveTo>
                  <a:pt x="0" y="9662"/>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nvGrpSpPr>
          <p:cNvPr id="158769" name="组合 158768"/>
          <p:cNvGrpSpPr/>
          <p:nvPr/>
        </p:nvGrpSpPr>
        <p:grpSpPr>
          <a:xfrm>
            <a:off x="1190625" y="2100263"/>
            <a:ext cx="360363" cy="4079875"/>
            <a:chOff x="727" y="1060"/>
            <a:chExt cx="227" cy="2570"/>
          </a:xfrm>
        </p:grpSpPr>
        <p:sp>
          <p:nvSpPr>
            <p:cNvPr id="158770" name="任意多边形 158769"/>
            <p:cNvSpPr/>
            <p:nvPr/>
          </p:nvSpPr>
          <p:spPr>
            <a:xfrm>
              <a:off x="727" y="3483"/>
              <a:ext cx="40" cy="147"/>
            </a:xfrm>
            <a:custGeom>
              <a:avLst/>
              <a:gdLst/>
              <a:ahLst/>
              <a:cxnLst/>
              <a:rect l="0" t="0" r="0" b="0"/>
              <a:pathLst>
                <a:path w="237" h="882">
                  <a:moveTo>
                    <a:pt x="0" y="882"/>
                  </a:moveTo>
                  <a:lnTo>
                    <a:pt x="236" y="0"/>
                  </a:lnTo>
                  <a:lnTo>
                    <a:pt x="237" y="0"/>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nvGrpSpPr>
            <p:cNvPr id="158771" name="组合 158770"/>
            <p:cNvGrpSpPr/>
            <p:nvPr/>
          </p:nvGrpSpPr>
          <p:grpSpPr>
            <a:xfrm>
              <a:off x="733" y="1060"/>
              <a:ext cx="221" cy="2570"/>
              <a:chOff x="733" y="1060"/>
              <a:chExt cx="221" cy="2570"/>
            </a:xfrm>
          </p:grpSpPr>
          <p:sp>
            <p:nvSpPr>
              <p:cNvPr id="158772" name="任意多边形 158771"/>
              <p:cNvSpPr/>
              <p:nvPr/>
            </p:nvSpPr>
            <p:spPr>
              <a:xfrm>
                <a:off x="908" y="1060"/>
                <a:ext cx="1" cy="2499"/>
              </a:xfrm>
              <a:custGeom>
                <a:avLst/>
                <a:gdLst/>
                <a:ahLst/>
                <a:cxnLst/>
                <a:rect l="0" t="0" r="0" b="0"/>
                <a:pathLst>
                  <a:path w="1" h="14994">
                    <a:moveTo>
                      <a:pt x="0" y="0"/>
                    </a:moveTo>
                    <a:lnTo>
                      <a:pt x="0" y="14994"/>
                    </a:lnTo>
                    <a:lnTo>
                      <a:pt x="1" y="14994"/>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73" name="任意多边形 158772"/>
              <p:cNvSpPr/>
              <p:nvPr/>
            </p:nvSpPr>
            <p:spPr>
              <a:xfrm>
                <a:off x="863" y="3514"/>
                <a:ext cx="91" cy="91"/>
              </a:xfrm>
              <a:custGeom>
                <a:avLst/>
                <a:gdLst/>
                <a:ahLst/>
                <a:cxnLst/>
                <a:rect l="0" t="0" r="0" b="0"/>
                <a:pathLst>
                  <a:path w="545" h="544">
                    <a:moveTo>
                      <a:pt x="544" y="272"/>
                    </a:moveTo>
                    <a:lnTo>
                      <a:pt x="464" y="80"/>
                    </a:lnTo>
                    <a:lnTo>
                      <a:pt x="272" y="0"/>
                    </a:lnTo>
                    <a:lnTo>
                      <a:pt x="81" y="80"/>
                    </a:lnTo>
                    <a:lnTo>
                      <a:pt x="0" y="272"/>
                    </a:lnTo>
                    <a:lnTo>
                      <a:pt x="81" y="463"/>
                    </a:lnTo>
                    <a:lnTo>
                      <a:pt x="272" y="544"/>
                    </a:lnTo>
                    <a:lnTo>
                      <a:pt x="464" y="463"/>
                    </a:lnTo>
                    <a:lnTo>
                      <a:pt x="544" y="272"/>
                    </a:lnTo>
                    <a:lnTo>
                      <a:pt x="545" y="272"/>
                    </a:lnTo>
                  </a:path>
                </a:pathLst>
              </a:custGeom>
              <a:solidFill>
                <a:srgbClr val="FF33CC"/>
              </a:solidFill>
              <a:ln w="19050" cap="flat" cmpd="sng">
                <a:solidFill>
                  <a:schemeClr val="tx1"/>
                </a:solidFill>
                <a:prstDash val="solid"/>
                <a:headEnd type="none" w="med" len="med"/>
                <a:tailEnd type="none" w="med" len="med"/>
              </a:ln>
            </p:spPr>
            <p:txBody>
              <a:bodyPr/>
              <a:lstStyle/>
              <a:p>
                <a:endParaRPr lang="zh-CN" altLang="en-US"/>
              </a:p>
            </p:txBody>
          </p:sp>
          <p:sp>
            <p:nvSpPr>
              <p:cNvPr id="158774" name="任意多边形 158773"/>
              <p:cNvSpPr/>
              <p:nvPr/>
            </p:nvSpPr>
            <p:spPr>
              <a:xfrm>
                <a:off x="733" y="3532"/>
                <a:ext cx="61" cy="98"/>
              </a:xfrm>
              <a:custGeom>
                <a:avLst/>
                <a:gdLst/>
                <a:ahLst/>
                <a:cxnLst/>
                <a:rect l="0" t="0" r="0" b="0"/>
                <a:pathLst>
                  <a:path w="367" h="589">
                    <a:moveTo>
                      <a:pt x="90" y="127"/>
                    </a:moveTo>
                    <a:lnTo>
                      <a:pt x="163" y="43"/>
                    </a:lnTo>
                    <a:lnTo>
                      <a:pt x="224" y="0"/>
                    </a:lnTo>
                    <a:lnTo>
                      <a:pt x="300" y="0"/>
                    </a:lnTo>
                    <a:lnTo>
                      <a:pt x="339" y="43"/>
                    </a:lnTo>
                    <a:lnTo>
                      <a:pt x="367" y="127"/>
                    </a:lnTo>
                    <a:lnTo>
                      <a:pt x="358" y="253"/>
                    </a:lnTo>
                    <a:lnTo>
                      <a:pt x="336" y="336"/>
                    </a:lnTo>
                    <a:lnTo>
                      <a:pt x="277" y="463"/>
                    </a:lnTo>
                    <a:lnTo>
                      <a:pt x="204" y="547"/>
                    </a:lnTo>
                    <a:lnTo>
                      <a:pt x="143" y="589"/>
                    </a:lnTo>
                    <a:lnTo>
                      <a:pt x="67" y="589"/>
                    </a:lnTo>
                    <a:lnTo>
                      <a:pt x="28" y="547"/>
                    </a:lnTo>
                    <a:lnTo>
                      <a:pt x="0" y="463"/>
                    </a:lnTo>
                    <a:lnTo>
                      <a:pt x="1" y="463"/>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grpSp>
      <p:grpSp>
        <p:nvGrpSpPr>
          <p:cNvPr id="158891" name="组合 158890"/>
          <p:cNvGrpSpPr/>
          <p:nvPr/>
        </p:nvGrpSpPr>
        <p:grpSpPr>
          <a:xfrm>
            <a:off x="2465388" y="1758950"/>
            <a:ext cx="379412" cy="2803525"/>
            <a:chOff x="1553" y="1108"/>
            <a:chExt cx="239" cy="1766"/>
          </a:xfrm>
        </p:grpSpPr>
        <p:sp>
          <p:nvSpPr>
            <p:cNvPr id="158776" name="任意多边形 158775"/>
            <p:cNvSpPr/>
            <p:nvPr/>
          </p:nvSpPr>
          <p:spPr>
            <a:xfrm>
              <a:off x="1747" y="1108"/>
              <a:ext cx="1" cy="1610"/>
            </a:xfrm>
            <a:custGeom>
              <a:avLst/>
              <a:gdLst/>
              <a:ahLst/>
              <a:cxnLst/>
              <a:rect l="0" t="0" r="0" b="0"/>
              <a:pathLst>
                <a:path w="1" h="9662">
                  <a:moveTo>
                    <a:pt x="0" y="0"/>
                  </a:moveTo>
                  <a:lnTo>
                    <a:pt x="0" y="9662"/>
                  </a:lnTo>
                  <a:lnTo>
                    <a:pt x="1" y="9662"/>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77" name="任意多边形 158776"/>
            <p:cNvSpPr/>
            <p:nvPr/>
          </p:nvSpPr>
          <p:spPr>
            <a:xfrm>
              <a:off x="1701" y="2673"/>
              <a:ext cx="91" cy="91"/>
            </a:xfrm>
            <a:custGeom>
              <a:avLst/>
              <a:gdLst/>
              <a:ahLst/>
              <a:cxnLst/>
              <a:rect l="0" t="0" r="0" b="0"/>
              <a:pathLst>
                <a:path w="544" h="543">
                  <a:moveTo>
                    <a:pt x="543" y="272"/>
                  </a:moveTo>
                  <a:lnTo>
                    <a:pt x="464" y="79"/>
                  </a:lnTo>
                  <a:lnTo>
                    <a:pt x="272" y="0"/>
                  </a:lnTo>
                  <a:lnTo>
                    <a:pt x="79" y="79"/>
                  </a:lnTo>
                  <a:lnTo>
                    <a:pt x="0" y="272"/>
                  </a:lnTo>
                  <a:lnTo>
                    <a:pt x="79" y="464"/>
                  </a:lnTo>
                  <a:lnTo>
                    <a:pt x="272" y="543"/>
                  </a:lnTo>
                  <a:lnTo>
                    <a:pt x="464" y="464"/>
                  </a:lnTo>
                  <a:lnTo>
                    <a:pt x="543" y="272"/>
                  </a:lnTo>
                  <a:lnTo>
                    <a:pt x="544" y="272"/>
                  </a:lnTo>
                </a:path>
              </a:pathLst>
            </a:custGeom>
            <a:solidFill>
              <a:srgbClr val="FF9900"/>
            </a:solidFill>
            <a:ln w="19050" cap="flat" cmpd="sng">
              <a:solidFill>
                <a:schemeClr val="tx1"/>
              </a:solidFill>
              <a:prstDash val="solid"/>
              <a:headEnd type="none" w="med" len="med"/>
              <a:tailEnd type="none" w="med" len="med"/>
            </a:ln>
          </p:spPr>
          <p:txBody>
            <a:bodyPr/>
            <a:lstStyle/>
            <a:p>
              <a:endParaRPr lang="zh-CN" altLang="en-US"/>
            </a:p>
          </p:txBody>
        </p:sp>
        <p:sp>
          <p:nvSpPr>
            <p:cNvPr id="158778" name="任意多边形 158777"/>
            <p:cNvSpPr/>
            <p:nvPr/>
          </p:nvSpPr>
          <p:spPr>
            <a:xfrm>
              <a:off x="1593" y="2727"/>
              <a:ext cx="40" cy="147"/>
            </a:xfrm>
            <a:custGeom>
              <a:avLst/>
              <a:gdLst/>
              <a:ahLst/>
              <a:cxnLst/>
              <a:rect l="0" t="0" r="0" b="0"/>
              <a:pathLst>
                <a:path w="237" h="882">
                  <a:moveTo>
                    <a:pt x="237" y="0"/>
                  </a:moveTo>
                  <a:lnTo>
                    <a:pt x="0" y="882"/>
                  </a:lnTo>
                  <a:lnTo>
                    <a:pt x="1" y="882"/>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779" name="任意多边形 158778"/>
            <p:cNvSpPr/>
            <p:nvPr/>
          </p:nvSpPr>
          <p:spPr>
            <a:xfrm>
              <a:off x="1553" y="2776"/>
              <a:ext cx="61" cy="98"/>
            </a:xfrm>
            <a:custGeom>
              <a:avLst/>
              <a:gdLst/>
              <a:ahLst/>
              <a:cxnLst/>
              <a:rect l="0" t="0" r="0" b="0"/>
              <a:pathLst>
                <a:path w="367" h="589">
                  <a:moveTo>
                    <a:pt x="367" y="127"/>
                  </a:moveTo>
                  <a:lnTo>
                    <a:pt x="339" y="43"/>
                  </a:lnTo>
                  <a:lnTo>
                    <a:pt x="300" y="0"/>
                  </a:lnTo>
                  <a:lnTo>
                    <a:pt x="224" y="0"/>
                  </a:lnTo>
                  <a:lnTo>
                    <a:pt x="163" y="43"/>
                  </a:lnTo>
                  <a:lnTo>
                    <a:pt x="90" y="127"/>
                  </a:lnTo>
                  <a:lnTo>
                    <a:pt x="31" y="253"/>
                  </a:lnTo>
                  <a:lnTo>
                    <a:pt x="8" y="337"/>
                  </a:lnTo>
                  <a:lnTo>
                    <a:pt x="0" y="463"/>
                  </a:lnTo>
                  <a:lnTo>
                    <a:pt x="28" y="548"/>
                  </a:lnTo>
                  <a:lnTo>
                    <a:pt x="67" y="589"/>
                  </a:lnTo>
                  <a:lnTo>
                    <a:pt x="143" y="589"/>
                  </a:lnTo>
                  <a:lnTo>
                    <a:pt x="204" y="548"/>
                  </a:lnTo>
                  <a:lnTo>
                    <a:pt x="277" y="463"/>
                  </a:lnTo>
                  <a:lnTo>
                    <a:pt x="278" y="463"/>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nvGrpSpPr>
          <p:cNvPr id="158780" name="组合 158779"/>
          <p:cNvGrpSpPr/>
          <p:nvPr/>
        </p:nvGrpSpPr>
        <p:grpSpPr>
          <a:xfrm>
            <a:off x="1477963" y="1643063"/>
            <a:ext cx="4805362" cy="530225"/>
            <a:chOff x="908" y="772"/>
            <a:chExt cx="3027" cy="334"/>
          </a:xfrm>
        </p:grpSpPr>
        <p:sp>
          <p:nvSpPr>
            <p:cNvPr id="158781" name="任意多边形 158780"/>
            <p:cNvSpPr/>
            <p:nvPr/>
          </p:nvSpPr>
          <p:spPr>
            <a:xfrm>
              <a:off x="908" y="1060"/>
              <a:ext cx="2982" cy="1"/>
            </a:xfrm>
            <a:custGeom>
              <a:avLst/>
              <a:gdLst/>
              <a:ahLst/>
              <a:cxnLst/>
              <a:rect l="0" t="0" r="0" b="0"/>
              <a:pathLst>
                <a:path w="17893">
                  <a:moveTo>
                    <a:pt x="0" y="0"/>
                  </a:moveTo>
                  <a:lnTo>
                    <a:pt x="17892" y="0"/>
                  </a:lnTo>
                  <a:lnTo>
                    <a:pt x="17893" y="0"/>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nvGrpSpPr>
            <p:cNvPr id="158782" name="组合 158781"/>
            <p:cNvGrpSpPr/>
            <p:nvPr/>
          </p:nvGrpSpPr>
          <p:grpSpPr>
            <a:xfrm>
              <a:off x="3762" y="800"/>
              <a:ext cx="173" cy="306"/>
              <a:chOff x="3762" y="800"/>
              <a:chExt cx="173" cy="306"/>
            </a:xfrm>
          </p:grpSpPr>
          <p:sp>
            <p:nvSpPr>
              <p:cNvPr id="158783" name="任意多边形 158782"/>
              <p:cNvSpPr/>
              <p:nvPr/>
            </p:nvSpPr>
            <p:spPr>
              <a:xfrm>
                <a:off x="3845" y="1015"/>
                <a:ext cx="90" cy="91"/>
              </a:xfrm>
              <a:custGeom>
                <a:avLst/>
                <a:gdLst/>
                <a:ahLst/>
                <a:cxnLst/>
                <a:rect l="0" t="0" r="0" b="0"/>
                <a:pathLst>
                  <a:path w="544" h="544">
                    <a:moveTo>
                      <a:pt x="542" y="272"/>
                    </a:moveTo>
                    <a:lnTo>
                      <a:pt x="463" y="80"/>
                    </a:lnTo>
                    <a:lnTo>
                      <a:pt x="272" y="0"/>
                    </a:lnTo>
                    <a:lnTo>
                      <a:pt x="80" y="80"/>
                    </a:lnTo>
                    <a:lnTo>
                      <a:pt x="0" y="272"/>
                    </a:lnTo>
                    <a:lnTo>
                      <a:pt x="80" y="464"/>
                    </a:lnTo>
                    <a:lnTo>
                      <a:pt x="272" y="544"/>
                    </a:lnTo>
                    <a:lnTo>
                      <a:pt x="463" y="464"/>
                    </a:lnTo>
                    <a:lnTo>
                      <a:pt x="542" y="272"/>
                    </a:lnTo>
                    <a:lnTo>
                      <a:pt x="544" y="272"/>
                    </a:lnTo>
                  </a:path>
                </a:pathLst>
              </a:custGeom>
              <a:solidFill>
                <a:srgbClr val="FF33CC"/>
              </a:solidFill>
              <a:ln w="28575" cap="flat" cmpd="sng">
                <a:solidFill>
                  <a:schemeClr val="tx1"/>
                </a:solidFill>
                <a:prstDash val="solid"/>
                <a:headEnd type="none" w="med" len="med"/>
                <a:tailEnd type="none" w="med" len="med"/>
              </a:ln>
            </p:spPr>
            <p:txBody>
              <a:bodyPr/>
              <a:lstStyle/>
              <a:p>
                <a:endParaRPr lang="zh-CN" altLang="en-US"/>
              </a:p>
            </p:txBody>
          </p:sp>
          <p:sp>
            <p:nvSpPr>
              <p:cNvPr id="158784" name="任意多边形 158783"/>
              <p:cNvSpPr/>
              <p:nvPr/>
            </p:nvSpPr>
            <p:spPr>
              <a:xfrm>
                <a:off x="3762" y="800"/>
                <a:ext cx="40" cy="147"/>
              </a:xfrm>
              <a:custGeom>
                <a:avLst/>
                <a:gdLst/>
                <a:ahLst/>
                <a:cxnLst/>
                <a:rect l="0" t="0" r="0" b="0"/>
                <a:pathLst>
                  <a:path w="237" h="883">
                    <a:moveTo>
                      <a:pt x="0" y="883"/>
                    </a:moveTo>
                    <a:lnTo>
                      <a:pt x="236" y="0"/>
                    </a:lnTo>
                    <a:lnTo>
                      <a:pt x="237" y="0"/>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8785" name="任意多边形 158784"/>
            <p:cNvSpPr/>
            <p:nvPr/>
          </p:nvSpPr>
          <p:spPr>
            <a:xfrm>
              <a:off x="3768" y="849"/>
              <a:ext cx="61" cy="98"/>
            </a:xfrm>
            <a:custGeom>
              <a:avLst/>
              <a:gdLst/>
              <a:ahLst/>
              <a:cxnLst/>
              <a:rect l="0" t="0" r="0" b="0"/>
              <a:pathLst>
                <a:path w="368" h="588">
                  <a:moveTo>
                    <a:pt x="90" y="125"/>
                  </a:moveTo>
                  <a:lnTo>
                    <a:pt x="163" y="41"/>
                  </a:lnTo>
                  <a:lnTo>
                    <a:pt x="225" y="0"/>
                  </a:lnTo>
                  <a:lnTo>
                    <a:pt x="301" y="0"/>
                  </a:lnTo>
                  <a:lnTo>
                    <a:pt x="340" y="41"/>
                  </a:lnTo>
                  <a:lnTo>
                    <a:pt x="368" y="125"/>
                  </a:lnTo>
                  <a:lnTo>
                    <a:pt x="360" y="251"/>
                  </a:lnTo>
                  <a:lnTo>
                    <a:pt x="336" y="336"/>
                  </a:lnTo>
                  <a:lnTo>
                    <a:pt x="277" y="461"/>
                  </a:lnTo>
                  <a:lnTo>
                    <a:pt x="204" y="546"/>
                  </a:lnTo>
                  <a:lnTo>
                    <a:pt x="143" y="588"/>
                  </a:lnTo>
                  <a:lnTo>
                    <a:pt x="67" y="588"/>
                  </a:lnTo>
                  <a:lnTo>
                    <a:pt x="28" y="546"/>
                  </a:lnTo>
                  <a:lnTo>
                    <a:pt x="0" y="461"/>
                  </a:lnTo>
                  <a:lnTo>
                    <a:pt x="1" y="461"/>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786" name="任意多边形 158785"/>
            <p:cNvSpPr/>
            <p:nvPr/>
          </p:nvSpPr>
          <p:spPr>
            <a:xfrm>
              <a:off x="3878" y="772"/>
              <a:ext cx="18" cy="42"/>
            </a:xfrm>
            <a:custGeom>
              <a:avLst/>
              <a:gdLst/>
              <a:ahLst/>
              <a:cxnLst/>
              <a:rect l="0" t="0" r="0" b="0"/>
              <a:pathLst>
                <a:path w="107" h="252">
                  <a:moveTo>
                    <a:pt x="107" y="42"/>
                  </a:moveTo>
                  <a:lnTo>
                    <a:pt x="70" y="84"/>
                  </a:lnTo>
                  <a:lnTo>
                    <a:pt x="56" y="42"/>
                  </a:lnTo>
                  <a:lnTo>
                    <a:pt x="93" y="0"/>
                  </a:lnTo>
                  <a:lnTo>
                    <a:pt x="107" y="42"/>
                  </a:lnTo>
                  <a:lnTo>
                    <a:pt x="83" y="126"/>
                  </a:lnTo>
                  <a:lnTo>
                    <a:pt x="36" y="210"/>
                  </a:lnTo>
                  <a:lnTo>
                    <a:pt x="0" y="252"/>
                  </a:lnTo>
                  <a:lnTo>
                    <a:pt x="1" y="252"/>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787" name="任意多边形 158786"/>
            <p:cNvSpPr/>
            <p:nvPr/>
          </p:nvSpPr>
          <p:spPr>
            <a:xfrm>
              <a:off x="3916" y="772"/>
              <a:ext cx="17" cy="42"/>
            </a:xfrm>
            <a:custGeom>
              <a:avLst/>
              <a:gdLst/>
              <a:ahLst/>
              <a:cxnLst/>
              <a:rect l="0" t="0" r="0" b="0"/>
              <a:pathLst>
                <a:path w="107" h="252">
                  <a:moveTo>
                    <a:pt x="107" y="42"/>
                  </a:moveTo>
                  <a:lnTo>
                    <a:pt x="71" y="84"/>
                  </a:lnTo>
                  <a:lnTo>
                    <a:pt x="57" y="42"/>
                  </a:lnTo>
                  <a:lnTo>
                    <a:pt x="93" y="0"/>
                  </a:lnTo>
                  <a:lnTo>
                    <a:pt x="107" y="42"/>
                  </a:lnTo>
                  <a:lnTo>
                    <a:pt x="85" y="126"/>
                  </a:lnTo>
                  <a:lnTo>
                    <a:pt x="37" y="210"/>
                  </a:lnTo>
                  <a:lnTo>
                    <a:pt x="0" y="252"/>
                  </a:lnTo>
                  <a:lnTo>
                    <a:pt x="1" y="25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nvGrpSpPr>
          <p:cNvPr id="158788" name="组合 158787"/>
          <p:cNvGrpSpPr/>
          <p:nvPr/>
        </p:nvGrpSpPr>
        <p:grpSpPr>
          <a:xfrm>
            <a:off x="2773363" y="1390650"/>
            <a:ext cx="2051050" cy="439738"/>
            <a:chOff x="1724" y="613"/>
            <a:chExt cx="1292" cy="277"/>
          </a:xfrm>
        </p:grpSpPr>
        <p:sp>
          <p:nvSpPr>
            <p:cNvPr id="158789" name="任意多边形 158788"/>
            <p:cNvSpPr/>
            <p:nvPr/>
          </p:nvSpPr>
          <p:spPr>
            <a:xfrm>
              <a:off x="1724" y="845"/>
              <a:ext cx="1063" cy="1"/>
            </a:xfrm>
            <a:custGeom>
              <a:avLst/>
              <a:gdLst/>
              <a:ahLst/>
              <a:cxnLst/>
              <a:rect l="0" t="0" r="0" b="0"/>
              <a:pathLst>
                <a:path w="6379">
                  <a:moveTo>
                    <a:pt x="0" y="0"/>
                  </a:moveTo>
                  <a:lnTo>
                    <a:pt x="6378" y="0"/>
                  </a:lnTo>
                  <a:lnTo>
                    <a:pt x="6379"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90" name="任意多边形 158789"/>
            <p:cNvSpPr/>
            <p:nvPr/>
          </p:nvSpPr>
          <p:spPr>
            <a:xfrm>
              <a:off x="2741" y="800"/>
              <a:ext cx="91" cy="90"/>
            </a:xfrm>
            <a:custGeom>
              <a:avLst/>
              <a:gdLst/>
              <a:ahLst/>
              <a:cxnLst/>
              <a:rect l="0" t="0" r="0" b="0"/>
              <a:pathLst>
                <a:path w="544" h="543">
                  <a:moveTo>
                    <a:pt x="543" y="271"/>
                  </a:moveTo>
                  <a:lnTo>
                    <a:pt x="464" y="79"/>
                  </a:lnTo>
                  <a:lnTo>
                    <a:pt x="272" y="0"/>
                  </a:lnTo>
                  <a:lnTo>
                    <a:pt x="79" y="79"/>
                  </a:lnTo>
                  <a:lnTo>
                    <a:pt x="0" y="271"/>
                  </a:lnTo>
                  <a:lnTo>
                    <a:pt x="79" y="464"/>
                  </a:lnTo>
                  <a:lnTo>
                    <a:pt x="272" y="543"/>
                  </a:lnTo>
                  <a:lnTo>
                    <a:pt x="464" y="464"/>
                  </a:lnTo>
                  <a:lnTo>
                    <a:pt x="543" y="271"/>
                  </a:lnTo>
                  <a:lnTo>
                    <a:pt x="544" y="271"/>
                  </a:lnTo>
                </a:path>
              </a:pathLst>
            </a:custGeom>
            <a:solidFill>
              <a:srgbClr val="FF9933"/>
            </a:solidFill>
            <a:ln w="19050" cap="flat" cmpd="sng">
              <a:solidFill>
                <a:schemeClr val="tx1"/>
              </a:solidFill>
              <a:prstDash val="solid"/>
              <a:headEnd type="none" w="med" len="med"/>
              <a:tailEnd type="none" w="med" len="med"/>
            </a:ln>
          </p:spPr>
          <p:txBody>
            <a:bodyPr/>
            <a:lstStyle/>
            <a:p>
              <a:endParaRPr lang="zh-CN" altLang="en-US"/>
            </a:p>
          </p:txBody>
        </p:sp>
        <p:sp>
          <p:nvSpPr>
            <p:cNvPr id="158791" name="任意多边形 158790"/>
            <p:cNvSpPr/>
            <p:nvPr/>
          </p:nvSpPr>
          <p:spPr>
            <a:xfrm>
              <a:off x="2895" y="641"/>
              <a:ext cx="40" cy="148"/>
            </a:xfrm>
            <a:custGeom>
              <a:avLst/>
              <a:gdLst/>
              <a:ahLst/>
              <a:cxnLst/>
              <a:rect l="0" t="0" r="0" b="0"/>
              <a:pathLst>
                <a:path w="237" h="883">
                  <a:moveTo>
                    <a:pt x="237" y="0"/>
                  </a:moveTo>
                  <a:lnTo>
                    <a:pt x="0" y="883"/>
                  </a:lnTo>
                  <a:lnTo>
                    <a:pt x="1" y="883"/>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92" name="任意多边形 158791"/>
            <p:cNvSpPr/>
            <p:nvPr/>
          </p:nvSpPr>
          <p:spPr>
            <a:xfrm>
              <a:off x="2855" y="691"/>
              <a:ext cx="61" cy="98"/>
            </a:xfrm>
            <a:custGeom>
              <a:avLst/>
              <a:gdLst/>
              <a:ahLst/>
              <a:cxnLst/>
              <a:rect l="0" t="0" r="0" b="0"/>
              <a:pathLst>
                <a:path w="368" h="588">
                  <a:moveTo>
                    <a:pt x="368" y="125"/>
                  </a:moveTo>
                  <a:lnTo>
                    <a:pt x="340" y="42"/>
                  </a:lnTo>
                  <a:lnTo>
                    <a:pt x="301" y="0"/>
                  </a:lnTo>
                  <a:lnTo>
                    <a:pt x="225" y="0"/>
                  </a:lnTo>
                  <a:lnTo>
                    <a:pt x="164" y="42"/>
                  </a:lnTo>
                  <a:lnTo>
                    <a:pt x="91" y="125"/>
                  </a:lnTo>
                  <a:lnTo>
                    <a:pt x="32" y="251"/>
                  </a:lnTo>
                  <a:lnTo>
                    <a:pt x="9" y="336"/>
                  </a:lnTo>
                  <a:lnTo>
                    <a:pt x="0" y="461"/>
                  </a:lnTo>
                  <a:lnTo>
                    <a:pt x="28" y="546"/>
                  </a:lnTo>
                  <a:lnTo>
                    <a:pt x="67" y="588"/>
                  </a:lnTo>
                  <a:lnTo>
                    <a:pt x="142" y="588"/>
                  </a:lnTo>
                  <a:lnTo>
                    <a:pt x="205" y="546"/>
                  </a:lnTo>
                  <a:lnTo>
                    <a:pt x="278" y="461"/>
                  </a:lnTo>
                  <a:lnTo>
                    <a:pt x="279" y="461"/>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93" name="任意多边形 158792"/>
            <p:cNvSpPr/>
            <p:nvPr/>
          </p:nvSpPr>
          <p:spPr>
            <a:xfrm>
              <a:off x="2960" y="613"/>
              <a:ext cx="18" cy="43"/>
            </a:xfrm>
            <a:custGeom>
              <a:avLst/>
              <a:gdLst/>
              <a:ahLst/>
              <a:cxnLst/>
              <a:rect l="0" t="0" r="0" b="0"/>
              <a:pathLst>
                <a:path w="107" h="252">
                  <a:moveTo>
                    <a:pt x="107" y="42"/>
                  </a:moveTo>
                  <a:lnTo>
                    <a:pt x="71" y="84"/>
                  </a:lnTo>
                  <a:lnTo>
                    <a:pt x="57" y="42"/>
                  </a:lnTo>
                  <a:lnTo>
                    <a:pt x="93" y="0"/>
                  </a:lnTo>
                  <a:lnTo>
                    <a:pt x="107" y="42"/>
                  </a:lnTo>
                  <a:lnTo>
                    <a:pt x="85" y="126"/>
                  </a:lnTo>
                  <a:lnTo>
                    <a:pt x="37" y="210"/>
                  </a:lnTo>
                  <a:lnTo>
                    <a:pt x="0" y="252"/>
                  </a:lnTo>
                  <a:lnTo>
                    <a:pt x="1" y="252"/>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794" name="任意多边形 158793"/>
            <p:cNvSpPr/>
            <p:nvPr/>
          </p:nvSpPr>
          <p:spPr>
            <a:xfrm>
              <a:off x="2998" y="613"/>
              <a:ext cx="18" cy="43"/>
            </a:xfrm>
            <a:custGeom>
              <a:avLst/>
              <a:gdLst/>
              <a:ahLst/>
              <a:cxnLst/>
              <a:rect l="0" t="0" r="0" b="0"/>
              <a:pathLst>
                <a:path w="107" h="252">
                  <a:moveTo>
                    <a:pt x="107" y="42"/>
                  </a:moveTo>
                  <a:lnTo>
                    <a:pt x="70" y="84"/>
                  </a:lnTo>
                  <a:lnTo>
                    <a:pt x="56" y="42"/>
                  </a:lnTo>
                  <a:lnTo>
                    <a:pt x="93" y="0"/>
                  </a:lnTo>
                  <a:lnTo>
                    <a:pt x="107" y="42"/>
                  </a:lnTo>
                  <a:lnTo>
                    <a:pt x="85" y="126"/>
                  </a:lnTo>
                  <a:lnTo>
                    <a:pt x="37" y="210"/>
                  </a:lnTo>
                  <a:lnTo>
                    <a:pt x="0" y="252"/>
                  </a:lnTo>
                  <a:lnTo>
                    <a:pt x="1" y="252"/>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grpSp>
        <p:nvGrpSpPr>
          <p:cNvPr id="158795" name="组合 158794"/>
          <p:cNvGrpSpPr/>
          <p:nvPr/>
        </p:nvGrpSpPr>
        <p:grpSpPr>
          <a:xfrm>
            <a:off x="1006475" y="2416175"/>
            <a:ext cx="4716463" cy="349250"/>
            <a:chOff x="611" y="1259"/>
            <a:chExt cx="2971" cy="220"/>
          </a:xfrm>
        </p:grpSpPr>
        <p:sp>
          <p:nvSpPr>
            <p:cNvPr id="158796" name="任意多边形 158795"/>
            <p:cNvSpPr/>
            <p:nvPr/>
          </p:nvSpPr>
          <p:spPr>
            <a:xfrm>
              <a:off x="3279" y="1389"/>
              <a:ext cx="91" cy="90"/>
            </a:xfrm>
            <a:custGeom>
              <a:avLst/>
              <a:gdLst/>
              <a:ahLst/>
              <a:cxnLst/>
              <a:rect l="0" t="0" r="0" b="0"/>
              <a:pathLst>
                <a:path w="544" h="545">
                  <a:moveTo>
                    <a:pt x="543" y="273"/>
                  </a:moveTo>
                  <a:lnTo>
                    <a:pt x="464" y="81"/>
                  </a:lnTo>
                  <a:lnTo>
                    <a:pt x="272" y="0"/>
                  </a:lnTo>
                  <a:lnTo>
                    <a:pt x="80" y="81"/>
                  </a:lnTo>
                  <a:lnTo>
                    <a:pt x="0" y="273"/>
                  </a:lnTo>
                  <a:lnTo>
                    <a:pt x="80" y="464"/>
                  </a:lnTo>
                  <a:lnTo>
                    <a:pt x="272" y="545"/>
                  </a:lnTo>
                  <a:lnTo>
                    <a:pt x="464" y="464"/>
                  </a:lnTo>
                  <a:lnTo>
                    <a:pt x="543" y="273"/>
                  </a:lnTo>
                  <a:lnTo>
                    <a:pt x="544" y="273"/>
                  </a:lnTo>
                </a:path>
              </a:pathLst>
            </a:custGeom>
            <a:solidFill>
              <a:srgbClr val="FFFF00"/>
            </a:solidFill>
            <a:ln w="28575" cap="flat" cmpd="sng">
              <a:solidFill>
                <a:srgbClr val="FF0000"/>
              </a:solidFill>
              <a:prstDash val="solid"/>
              <a:headEnd type="none" w="med" len="med"/>
              <a:tailEnd type="none" w="med" len="med"/>
            </a:ln>
          </p:spPr>
          <p:txBody>
            <a:bodyPr/>
            <a:lstStyle/>
            <a:p>
              <a:endParaRPr lang="zh-CN" altLang="en-US"/>
            </a:p>
          </p:txBody>
        </p:sp>
        <p:sp>
          <p:nvSpPr>
            <p:cNvPr id="158797" name="任意多边形 158796"/>
            <p:cNvSpPr/>
            <p:nvPr/>
          </p:nvSpPr>
          <p:spPr>
            <a:xfrm>
              <a:off x="3462" y="1336"/>
              <a:ext cx="26" cy="98"/>
            </a:xfrm>
            <a:custGeom>
              <a:avLst/>
              <a:gdLst/>
              <a:ahLst/>
              <a:cxnLst/>
              <a:rect l="0" t="0" r="0" b="0"/>
              <a:pathLst>
                <a:path w="159" h="589">
                  <a:moveTo>
                    <a:pt x="159" y="0"/>
                  </a:moveTo>
                  <a:lnTo>
                    <a:pt x="0" y="589"/>
                  </a:lnTo>
                  <a:lnTo>
                    <a:pt x="1" y="589"/>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nvGrpSpPr>
            <p:cNvPr id="158798" name="组合 158797"/>
            <p:cNvGrpSpPr/>
            <p:nvPr/>
          </p:nvGrpSpPr>
          <p:grpSpPr>
            <a:xfrm>
              <a:off x="611" y="1336"/>
              <a:ext cx="2871" cy="99"/>
              <a:chOff x="611" y="1336"/>
              <a:chExt cx="2871" cy="99"/>
            </a:xfrm>
          </p:grpSpPr>
          <p:sp>
            <p:nvSpPr>
              <p:cNvPr id="158799" name="任意多边形 158798"/>
              <p:cNvSpPr/>
              <p:nvPr/>
            </p:nvSpPr>
            <p:spPr>
              <a:xfrm>
                <a:off x="611" y="1434"/>
                <a:ext cx="2713" cy="1"/>
              </a:xfrm>
              <a:custGeom>
                <a:avLst/>
                <a:gdLst/>
                <a:ahLst/>
                <a:cxnLst/>
                <a:rect l="0" t="0" r="0" b="0"/>
                <a:pathLst>
                  <a:path w="16283">
                    <a:moveTo>
                      <a:pt x="0" y="0"/>
                    </a:moveTo>
                    <a:lnTo>
                      <a:pt x="16282" y="0"/>
                    </a:lnTo>
                    <a:lnTo>
                      <a:pt x="16283" y="0"/>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00" name="任意多边形 158799"/>
              <p:cNvSpPr/>
              <p:nvPr/>
            </p:nvSpPr>
            <p:spPr>
              <a:xfrm>
                <a:off x="3421" y="1336"/>
                <a:ext cx="61" cy="98"/>
              </a:xfrm>
              <a:custGeom>
                <a:avLst/>
                <a:gdLst/>
                <a:ahLst/>
                <a:cxnLst/>
                <a:rect l="0" t="0" r="0" b="0"/>
                <a:pathLst>
                  <a:path w="368" h="589">
                    <a:moveTo>
                      <a:pt x="368" y="126"/>
                    </a:moveTo>
                    <a:lnTo>
                      <a:pt x="339" y="42"/>
                    </a:lnTo>
                    <a:lnTo>
                      <a:pt x="300" y="0"/>
                    </a:lnTo>
                    <a:lnTo>
                      <a:pt x="225" y="0"/>
                    </a:lnTo>
                    <a:lnTo>
                      <a:pt x="163" y="42"/>
                    </a:lnTo>
                    <a:lnTo>
                      <a:pt x="90" y="126"/>
                    </a:lnTo>
                    <a:lnTo>
                      <a:pt x="31" y="252"/>
                    </a:lnTo>
                    <a:lnTo>
                      <a:pt x="9" y="336"/>
                    </a:lnTo>
                    <a:lnTo>
                      <a:pt x="0" y="462"/>
                    </a:lnTo>
                    <a:lnTo>
                      <a:pt x="28" y="547"/>
                    </a:lnTo>
                    <a:lnTo>
                      <a:pt x="67" y="589"/>
                    </a:lnTo>
                    <a:lnTo>
                      <a:pt x="143" y="589"/>
                    </a:lnTo>
                    <a:lnTo>
                      <a:pt x="204" y="547"/>
                    </a:lnTo>
                    <a:lnTo>
                      <a:pt x="277" y="462"/>
                    </a:lnTo>
                    <a:lnTo>
                      <a:pt x="278" y="46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8801" name="任意多边形 158800"/>
            <p:cNvSpPr/>
            <p:nvPr/>
          </p:nvSpPr>
          <p:spPr>
            <a:xfrm>
              <a:off x="3527" y="1259"/>
              <a:ext cx="18" cy="42"/>
            </a:xfrm>
            <a:custGeom>
              <a:avLst/>
              <a:gdLst/>
              <a:ahLst/>
              <a:cxnLst/>
              <a:rect l="0" t="0" r="0" b="0"/>
              <a:pathLst>
                <a:path w="107" h="252">
                  <a:moveTo>
                    <a:pt x="107" y="42"/>
                  </a:moveTo>
                  <a:lnTo>
                    <a:pt x="70" y="83"/>
                  </a:lnTo>
                  <a:lnTo>
                    <a:pt x="56" y="42"/>
                  </a:lnTo>
                  <a:lnTo>
                    <a:pt x="93" y="0"/>
                  </a:lnTo>
                  <a:lnTo>
                    <a:pt x="107" y="42"/>
                  </a:lnTo>
                  <a:lnTo>
                    <a:pt x="84" y="125"/>
                  </a:lnTo>
                  <a:lnTo>
                    <a:pt x="36" y="210"/>
                  </a:lnTo>
                  <a:lnTo>
                    <a:pt x="0" y="252"/>
                  </a:lnTo>
                  <a:lnTo>
                    <a:pt x="1" y="252"/>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02" name="任意多边形 158801"/>
            <p:cNvSpPr/>
            <p:nvPr/>
          </p:nvSpPr>
          <p:spPr>
            <a:xfrm>
              <a:off x="3564" y="1259"/>
              <a:ext cx="18" cy="42"/>
            </a:xfrm>
            <a:custGeom>
              <a:avLst/>
              <a:gdLst/>
              <a:ahLst/>
              <a:cxnLst/>
              <a:rect l="0" t="0" r="0" b="0"/>
              <a:pathLst>
                <a:path w="107" h="252">
                  <a:moveTo>
                    <a:pt x="107" y="42"/>
                  </a:moveTo>
                  <a:lnTo>
                    <a:pt x="71" y="83"/>
                  </a:lnTo>
                  <a:lnTo>
                    <a:pt x="58" y="42"/>
                  </a:lnTo>
                  <a:lnTo>
                    <a:pt x="94" y="0"/>
                  </a:lnTo>
                  <a:lnTo>
                    <a:pt x="107" y="42"/>
                  </a:lnTo>
                  <a:lnTo>
                    <a:pt x="85" y="125"/>
                  </a:lnTo>
                  <a:lnTo>
                    <a:pt x="37" y="210"/>
                  </a:lnTo>
                  <a:lnTo>
                    <a:pt x="0" y="252"/>
                  </a:lnTo>
                  <a:lnTo>
                    <a:pt x="2" y="25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nvGrpSpPr>
          <p:cNvPr id="158803" name="组合 158802"/>
          <p:cNvGrpSpPr/>
          <p:nvPr/>
        </p:nvGrpSpPr>
        <p:grpSpPr>
          <a:xfrm>
            <a:off x="6624638" y="3078163"/>
            <a:ext cx="2181225" cy="3098800"/>
            <a:chOff x="4173" y="2095"/>
            <a:chExt cx="1374" cy="1952"/>
          </a:xfrm>
        </p:grpSpPr>
        <p:grpSp>
          <p:nvGrpSpPr>
            <p:cNvPr id="158804" name="组合 158803"/>
            <p:cNvGrpSpPr/>
            <p:nvPr/>
          </p:nvGrpSpPr>
          <p:grpSpPr>
            <a:xfrm>
              <a:off x="4173" y="2095"/>
              <a:ext cx="1373" cy="1952"/>
              <a:chOff x="4173" y="2095"/>
              <a:chExt cx="1373" cy="1952"/>
            </a:xfrm>
          </p:grpSpPr>
          <p:grpSp>
            <p:nvGrpSpPr>
              <p:cNvPr id="158805" name="组合 158804"/>
              <p:cNvGrpSpPr/>
              <p:nvPr/>
            </p:nvGrpSpPr>
            <p:grpSpPr>
              <a:xfrm>
                <a:off x="4231" y="2129"/>
                <a:ext cx="1256" cy="725"/>
                <a:chOff x="4231" y="2129"/>
                <a:chExt cx="1256" cy="725"/>
              </a:xfrm>
            </p:grpSpPr>
            <p:sp>
              <p:nvSpPr>
                <p:cNvPr id="158806" name="任意多边形 158805"/>
                <p:cNvSpPr/>
                <p:nvPr/>
              </p:nvSpPr>
              <p:spPr>
                <a:xfrm>
                  <a:off x="4788" y="2450"/>
                  <a:ext cx="143" cy="82"/>
                </a:xfrm>
                <a:custGeom>
                  <a:avLst/>
                  <a:gdLst/>
                  <a:ahLst/>
                  <a:cxnLst/>
                  <a:rect l="0" t="0" r="0" b="0"/>
                  <a:pathLst>
                    <a:path w="857" h="494">
                      <a:moveTo>
                        <a:pt x="0" y="494"/>
                      </a:moveTo>
                      <a:lnTo>
                        <a:pt x="856" y="0"/>
                      </a:lnTo>
                      <a:lnTo>
                        <a:pt x="857" y="0"/>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07" name="任意多边形 158806"/>
                <p:cNvSpPr/>
                <p:nvPr/>
              </p:nvSpPr>
              <p:spPr>
                <a:xfrm>
                  <a:off x="4788" y="2450"/>
                  <a:ext cx="143" cy="82"/>
                </a:xfrm>
                <a:custGeom>
                  <a:avLst/>
                  <a:gdLst/>
                  <a:ahLst/>
                  <a:cxnLst/>
                  <a:rect l="0" t="0" r="0" b="0"/>
                  <a:pathLst>
                    <a:path w="857" h="494">
                      <a:moveTo>
                        <a:pt x="0" y="0"/>
                      </a:moveTo>
                      <a:lnTo>
                        <a:pt x="856" y="494"/>
                      </a:lnTo>
                      <a:lnTo>
                        <a:pt x="857" y="494"/>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08" name="任意多边形 158807"/>
                <p:cNvSpPr/>
                <p:nvPr/>
              </p:nvSpPr>
              <p:spPr>
                <a:xfrm>
                  <a:off x="4231" y="2576"/>
                  <a:ext cx="483" cy="278"/>
                </a:xfrm>
                <a:custGeom>
                  <a:avLst/>
                  <a:gdLst/>
                  <a:ahLst/>
                  <a:cxnLst/>
                  <a:rect l="0" t="0" r="0" b="0"/>
                  <a:pathLst>
                    <a:path w="2893" h="1670">
                      <a:moveTo>
                        <a:pt x="0" y="1670"/>
                      </a:moveTo>
                      <a:lnTo>
                        <a:pt x="2892" y="0"/>
                      </a:lnTo>
                      <a:lnTo>
                        <a:pt x="2893" y="0"/>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09" name="任意多边形 158808"/>
                <p:cNvSpPr/>
                <p:nvPr/>
              </p:nvSpPr>
              <p:spPr>
                <a:xfrm>
                  <a:off x="5005" y="2129"/>
                  <a:ext cx="482" cy="278"/>
                </a:xfrm>
                <a:custGeom>
                  <a:avLst/>
                  <a:gdLst/>
                  <a:ahLst/>
                  <a:cxnLst/>
                  <a:rect l="0" t="0" r="0" b="0"/>
                  <a:pathLst>
                    <a:path w="2892" h="1670">
                      <a:moveTo>
                        <a:pt x="0" y="1670"/>
                      </a:moveTo>
                      <a:lnTo>
                        <a:pt x="2891" y="0"/>
                      </a:lnTo>
                      <a:lnTo>
                        <a:pt x="2892" y="0"/>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10" name="任意多边形 158809"/>
                <p:cNvSpPr/>
                <p:nvPr/>
              </p:nvSpPr>
              <p:spPr>
                <a:xfrm>
                  <a:off x="4231" y="2129"/>
                  <a:ext cx="483" cy="278"/>
                </a:xfrm>
                <a:custGeom>
                  <a:avLst/>
                  <a:gdLst/>
                  <a:ahLst/>
                  <a:cxnLst/>
                  <a:rect l="0" t="0" r="0" b="0"/>
                  <a:pathLst>
                    <a:path w="2893" h="1670">
                      <a:moveTo>
                        <a:pt x="0" y="0"/>
                      </a:moveTo>
                      <a:lnTo>
                        <a:pt x="2892" y="1670"/>
                      </a:lnTo>
                      <a:lnTo>
                        <a:pt x="2893" y="1670"/>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11" name="任意多边形 158810"/>
                <p:cNvSpPr/>
                <p:nvPr/>
              </p:nvSpPr>
              <p:spPr>
                <a:xfrm>
                  <a:off x="5005" y="2576"/>
                  <a:ext cx="482" cy="278"/>
                </a:xfrm>
                <a:custGeom>
                  <a:avLst/>
                  <a:gdLst/>
                  <a:ahLst/>
                  <a:cxnLst/>
                  <a:rect l="0" t="0" r="0" b="0"/>
                  <a:pathLst>
                    <a:path w="2892" h="1670">
                      <a:moveTo>
                        <a:pt x="0" y="0"/>
                      </a:moveTo>
                      <a:lnTo>
                        <a:pt x="2891" y="1670"/>
                      </a:lnTo>
                      <a:lnTo>
                        <a:pt x="2892" y="1670"/>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8812" name="任意多边形 158811"/>
              <p:cNvSpPr/>
              <p:nvPr/>
            </p:nvSpPr>
            <p:spPr>
              <a:xfrm>
                <a:off x="4173" y="3653"/>
                <a:ext cx="1373" cy="394"/>
              </a:xfrm>
              <a:custGeom>
                <a:avLst/>
                <a:gdLst/>
                <a:ahLst/>
                <a:cxnLst/>
                <a:rect l="0" t="0" r="0" b="0"/>
                <a:pathLst>
                  <a:path w="8239" h="2368">
                    <a:moveTo>
                      <a:pt x="0" y="0"/>
                    </a:moveTo>
                    <a:lnTo>
                      <a:pt x="70" y="437"/>
                    </a:lnTo>
                    <a:lnTo>
                      <a:pt x="278" y="859"/>
                    </a:lnTo>
                    <a:lnTo>
                      <a:pt x="618" y="1252"/>
                    </a:lnTo>
                    <a:lnTo>
                      <a:pt x="1075" y="1602"/>
                    </a:lnTo>
                    <a:lnTo>
                      <a:pt x="1637" y="1898"/>
                    </a:lnTo>
                    <a:lnTo>
                      <a:pt x="2284" y="2129"/>
                    </a:lnTo>
                    <a:lnTo>
                      <a:pt x="2992" y="2288"/>
                    </a:lnTo>
                    <a:lnTo>
                      <a:pt x="3739" y="2368"/>
                    </a:lnTo>
                    <a:lnTo>
                      <a:pt x="4499" y="2368"/>
                    </a:lnTo>
                    <a:lnTo>
                      <a:pt x="5246" y="2288"/>
                    </a:lnTo>
                    <a:lnTo>
                      <a:pt x="5955" y="2129"/>
                    </a:lnTo>
                    <a:lnTo>
                      <a:pt x="6601" y="1898"/>
                    </a:lnTo>
                    <a:lnTo>
                      <a:pt x="7163" y="1602"/>
                    </a:lnTo>
                    <a:lnTo>
                      <a:pt x="7620" y="1252"/>
                    </a:lnTo>
                    <a:lnTo>
                      <a:pt x="7960" y="859"/>
                    </a:lnTo>
                    <a:lnTo>
                      <a:pt x="8167" y="437"/>
                    </a:lnTo>
                    <a:lnTo>
                      <a:pt x="8238" y="0"/>
                    </a:lnTo>
                    <a:lnTo>
                      <a:pt x="8239" y="0"/>
                    </a:lnTo>
                  </a:path>
                </a:pathLst>
              </a:custGeom>
              <a:noFill/>
              <a:ln w="57150" cap="flat" cmpd="sng">
                <a:solidFill>
                  <a:schemeClr val="tx1"/>
                </a:solidFill>
                <a:prstDash val="solid"/>
                <a:headEnd type="none" w="med" len="med"/>
                <a:tailEnd type="none" w="med" len="med"/>
              </a:ln>
            </p:spPr>
            <p:txBody>
              <a:bodyPr/>
              <a:lstStyle/>
              <a:p>
                <a:endParaRPr lang="zh-CN" altLang="en-US"/>
              </a:p>
            </p:txBody>
          </p:sp>
          <p:grpSp>
            <p:nvGrpSpPr>
              <p:cNvPr id="158813" name="组合 158812"/>
              <p:cNvGrpSpPr/>
              <p:nvPr/>
            </p:nvGrpSpPr>
            <p:grpSpPr>
              <a:xfrm>
                <a:off x="4173" y="3257"/>
                <a:ext cx="1373" cy="396"/>
                <a:chOff x="4173" y="3257"/>
                <a:chExt cx="1373" cy="396"/>
              </a:xfrm>
            </p:grpSpPr>
            <p:sp>
              <p:nvSpPr>
                <p:cNvPr id="158814" name="任意多边形 158813"/>
                <p:cNvSpPr/>
                <p:nvPr/>
              </p:nvSpPr>
              <p:spPr>
                <a:xfrm>
                  <a:off x="5525" y="3561"/>
                  <a:ext cx="21" cy="92"/>
                </a:xfrm>
                <a:custGeom>
                  <a:avLst/>
                  <a:gdLst/>
                  <a:ahLst/>
                  <a:cxnLst/>
                  <a:rect l="0" t="0" r="0" b="0"/>
                  <a:pathLst>
                    <a:path w="124" h="548">
                      <a:moveTo>
                        <a:pt x="124" y="548"/>
                      </a:moveTo>
                      <a:lnTo>
                        <a:pt x="44" y="84"/>
                      </a:ln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15" name="任意多边形 158814"/>
                <p:cNvSpPr/>
                <p:nvPr/>
              </p:nvSpPr>
              <p:spPr>
                <a:xfrm>
                  <a:off x="5452" y="3457"/>
                  <a:ext cx="53" cy="66"/>
                </a:xfrm>
                <a:custGeom>
                  <a:avLst/>
                  <a:gdLst/>
                  <a:ahLst/>
                  <a:cxnLst/>
                  <a:rect l="0" t="0" r="0" b="0"/>
                  <a:pathLst>
                    <a:path w="318" h="401">
                      <a:moveTo>
                        <a:pt x="318" y="401"/>
                      </a:moveTo>
                      <a:lnTo>
                        <a:pt x="247" y="266"/>
                      </a:lnTo>
                      <a:lnTo>
                        <a:pt x="0" y="0"/>
                      </a:lnTo>
                      <a:lnTo>
                        <a:pt x="2"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16" name="任意多边形 158815"/>
                <p:cNvSpPr/>
                <p:nvPr/>
              </p:nvSpPr>
              <p:spPr>
                <a:xfrm>
                  <a:off x="5345" y="3372"/>
                  <a:ext cx="77" cy="55"/>
                </a:xfrm>
                <a:custGeom>
                  <a:avLst/>
                  <a:gdLst/>
                  <a:ahLst/>
                  <a:cxnLst/>
                  <a:rect l="0" t="0" r="0" b="0"/>
                  <a:pathLst>
                    <a:path w="462" h="325">
                      <a:moveTo>
                        <a:pt x="462" y="325"/>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17" name="任意多边形 158816"/>
                <p:cNvSpPr/>
                <p:nvPr/>
              </p:nvSpPr>
              <p:spPr>
                <a:xfrm>
                  <a:off x="5269" y="3336"/>
                  <a:ext cx="76" cy="36"/>
                </a:xfrm>
                <a:custGeom>
                  <a:avLst/>
                  <a:gdLst/>
                  <a:ahLst/>
                  <a:cxnLst/>
                  <a:rect l="0" t="0" r="0" b="0"/>
                  <a:pathLst>
                    <a:path w="454" h="218">
                      <a:moveTo>
                        <a:pt x="454" y="218"/>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18" name="任意多边形 158817"/>
                <p:cNvSpPr/>
                <p:nvPr/>
              </p:nvSpPr>
              <p:spPr>
                <a:xfrm>
                  <a:off x="5148" y="3293"/>
                  <a:ext cx="82" cy="27"/>
                </a:xfrm>
                <a:custGeom>
                  <a:avLst/>
                  <a:gdLst/>
                  <a:ahLst/>
                  <a:cxnLst/>
                  <a:rect l="0" t="0" r="0" b="0"/>
                  <a:pathLst>
                    <a:path w="489" h="159">
                      <a:moveTo>
                        <a:pt x="489" y="159"/>
                      </a:move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19" name="任意多边形 158818"/>
                <p:cNvSpPr/>
                <p:nvPr/>
              </p:nvSpPr>
              <p:spPr>
                <a:xfrm>
                  <a:off x="5022" y="3268"/>
                  <a:ext cx="84" cy="16"/>
                </a:xfrm>
                <a:custGeom>
                  <a:avLst/>
                  <a:gdLst/>
                  <a:ahLst/>
                  <a:cxnLst/>
                  <a:rect l="0" t="0" r="0" b="0"/>
                  <a:pathLst>
                    <a:path w="505" h="100">
                      <a:moveTo>
                        <a:pt x="505" y="100"/>
                      </a:moveTo>
                      <a:lnTo>
                        <a:pt x="11" y="1"/>
                      </a:ln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0" name="任意多边形 158819"/>
                <p:cNvSpPr/>
                <p:nvPr/>
              </p:nvSpPr>
              <p:spPr>
                <a:xfrm>
                  <a:off x="4894" y="3257"/>
                  <a:ext cx="85" cy="7"/>
                </a:xfrm>
                <a:custGeom>
                  <a:avLst/>
                  <a:gdLst/>
                  <a:ahLst/>
                  <a:cxnLst/>
                  <a:rect l="0" t="0" r="0" b="0"/>
                  <a:pathLst>
                    <a:path w="513" h="41">
                      <a:moveTo>
                        <a:pt x="513" y="41"/>
                      </a:moveTo>
                      <a:lnTo>
                        <a:pt x="43" y="0"/>
                      </a:lnTo>
                      <a:lnTo>
                        <a:pt x="0" y="0"/>
                      </a:lnTo>
                      <a:lnTo>
                        <a:pt x="1"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1" name="任意多边形 158820"/>
                <p:cNvSpPr/>
                <p:nvPr/>
              </p:nvSpPr>
              <p:spPr>
                <a:xfrm>
                  <a:off x="4765" y="3258"/>
                  <a:ext cx="86" cy="2"/>
                </a:xfrm>
                <a:custGeom>
                  <a:avLst/>
                  <a:gdLst/>
                  <a:ahLst/>
                  <a:cxnLst/>
                  <a:rect l="0" t="0" r="0" b="0"/>
                  <a:pathLst>
                    <a:path w="514" h="16">
                      <a:moveTo>
                        <a:pt x="514" y="0"/>
                      </a:moveTo>
                      <a:lnTo>
                        <a:pt x="69" y="7"/>
                      </a:lnTo>
                      <a:lnTo>
                        <a:pt x="0" y="16"/>
                      </a:lnTo>
                      <a:lnTo>
                        <a:pt x="1" y="16"/>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2" name="任意多边形 158821"/>
                <p:cNvSpPr/>
                <p:nvPr/>
              </p:nvSpPr>
              <p:spPr>
                <a:xfrm>
                  <a:off x="4638" y="3266"/>
                  <a:ext cx="85" cy="12"/>
                </a:xfrm>
                <a:custGeom>
                  <a:avLst/>
                  <a:gdLst/>
                  <a:ahLst/>
                  <a:cxnLst/>
                  <a:rect l="0" t="0" r="0" b="0"/>
                  <a:pathLst>
                    <a:path w="509" h="75">
                      <a:moveTo>
                        <a:pt x="509" y="0"/>
                      </a:moveTo>
                      <a:lnTo>
                        <a:pt x="104" y="50"/>
                      </a:lnTo>
                      <a:lnTo>
                        <a:pt x="0" y="75"/>
                      </a:lnTo>
                      <a:lnTo>
                        <a:pt x="1" y="75"/>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3" name="任意多边形 158822"/>
                <p:cNvSpPr/>
                <p:nvPr/>
              </p:nvSpPr>
              <p:spPr>
                <a:xfrm>
                  <a:off x="4514" y="3288"/>
                  <a:ext cx="82" cy="24"/>
                </a:xfrm>
                <a:custGeom>
                  <a:avLst/>
                  <a:gdLst/>
                  <a:ahLst/>
                  <a:cxnLst/>
                  <a:rect l="0" t="0" r="0" b="0"/>
                  <a:pathLst>
                    <a:path w="494" h="139">
                      <a:moveTo>
                        <a:pt x="494" y="0"/>
                      </a:moveTo>
                      <a:lnTo>
                        <a:pt x="160" y="79"/>
                      </a:lnTo>
                      <a:lnTo>
                        <a:pt x="0" y="139"/>
                      </a:lnTo>
                      <a:lnTo>
                        <a:pt x="1" y="139"/>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4" name="任意多边形 158823"/>
                <p:cNvSpPr/>
                <p:nvPr/>
              </p:nvSpPr>
              <p:spPr>
                <a:xfrm>
                  <a:off x="4396" y="3327"/>
                  <a:ext cx="77" cy="35"/>
                </a:xfrm>
                <a:custGeom>
                  <a:avLst/>
                  <a:gdLst/>
                  <a:ahLst/>
                  <a:cxnLst/>
                  <a:rect l="0" t="0" r="0" b="0"/>
                  <a:pathLst>
                    <a:path w="468" h="216">
                      <a:moveTo>
                        <a:pt x="468" y="0"/>
                      </a:moveTo>
                      <a:lnTo>
                        <a:pt x="243" y="85"/>
                      </a:lnTo>
                      <a:lnTo>
                        <a:pt x="0" y="216"/>
                      </a:lnTo>
                      <a:lnTo>
                        <a:pt x="2" y="216"/>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5" name="任意多边形 158824"/>
                <p:cNvSpPr/>
                <p:nvPr/>
              </p:nvSpPr>
              <p:spPr>
                <a:xfrm>
                  <a:off x="4289" y="3383"/>
                  <a:ext cx="69" cy="51"/>
                </a:xfrm>
                <a:custGeom>
                  <a:avLst/>
                  <a:gdLst/>
                  <a:ahLst/>
                  <a:cxnLst/>
                  <a:rect l="0" t="0" r="0" b="0"/>
                  <a:pathLst>
                    <a:path w="413" h="306">
                      <a:moveTo>
                        <a:pt x="413" y="0"/>
                      </a:moveTo>
                      <a:lnTo>
                        <a:pt x="338" y="41"/>
                      </a:lnTo>
                      <a:lnTo>
                        <a:pt x="0" y="306"/>
                      </a:lnTo>
                      <a:lnTo>
                        <a:pt x="1" y="306"/>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6" name="任意多边形 158825"/>
                <p:cNvSpPr/>
                <p:nvPr/>
              </p:nvSpPr>
              <p:spPr>
                <a:xfrm>
                  <a:off x="4208" y="3464"/>
                  <a:ext cx="50" cy="68"/>
                </a:xfrm>
                <a:custGeom>
                  <a:avLst/>
                  <a:gdLst/>
                  <a:ahLst/>
                  <a:cxnLst/>
                  <a:rect l="0" t="0" r="0" b="0"/>
                  <a:pathLst>
                    <a:path w="303" h="412">
                      <a:moveTo>
                        <a:pt x="303" y="0"/>
                      </a:moveTo>
                      <a:lnTo>
                        <a:pt x="58" y="291"/>
                      </a:lnTo>
                      <a:lnTo>
                        <a:pt x="0" y="412"/>
                      </a:lnTo>
                      <a:lnTo>
                        <a:pt x="1" y="412"/>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27" name="任意多边形 158826"/>
                <p:cNvSpPr/>
                <p:nvPr/>
              </p:nvSpPr>
              <p:spPr>
                <a:xfrm>
                  <a:off x="4173" y="3571"/>
                  <a:ext cx="16" cy="82"/>
                </a:xfrm>
                <a:custGeom>
                  <a:avLst/>
                  <a:gdLst/>
                  <a:ahLst/>
                  <a:cxnLst/>
                  <a:rect l="0" t="0" r="0" b="0"/>
                  <a:pathLst>
                    <a:path w="98" h="491">
                      <a:moveTo>
                        <a:pt x="98" y="0"/>
                      </a:moveTo>
                      <a:lnTo>
                        <a:pt x="68" y="62"/>
                      </a:lnTo>
                      <a:lnTo>
                        <a:pt x="0" y="491"/>
                      </a:lnTo>
                      <a:lnTo>
                        <a:pt x="1" y="491"/>
                      </a:lnTo>
                    </a:path>
                  </a:pathLst>
                </a:custGeom>
                <a:noFill/>
                <a:ln w="19050" cap="flat" cmpd="sng">
                  <a:solidFill>
                    <a:schemeClr val="tx1"/>
                  </a:solidFill>
                  <a:prstDash val="solid"/>
                  <a:headEnd type="none" w="med" len="med"/>
                  <a:tailEnd type="none" w="med" len="med"/>
                </a:ln>
              </p:spPr>
              <p:txBody>
                <a:bodyPr/>
                <a:lstStyle/>
                <a:p>
                  <a:endParaRPr lang="zh-CN" altLang="en-US"/>
                </a:p>
              </p:txBody>
            </p:sp>
          </p:grpSp>
          <p:sp>
            <p:nvSpPr>
              <p:cNvPr id="158828" name="任意多边形 158827"/>
              <p:cNvSpPr/>
              <p:nvPr/>
            </p:nvSpPr>
            <p:spPr>
              <a:xfrm>
                <a:off x="4175" y="2095"/>
                <a:ext cx="1371" cy="792"/>
              </a:xfrm>
              <a:custGeom>
                <a:avLst/>
                <a:gdLst/>
                <a:ahLst/>
                <a:cxnLst/>
                <a:rect l="0" t="0" r="0" b="0"/>
                <a:pathLst>
                  <a:path w="8226" h="4751">
                    <a:moveTo>
                      <a:pt x="7021" y="696"/>
                    </a:moveTo>
                    <a:lnTo>
                      <a:pt x="6416" y="408"/>
                    </a:lnTo>
                    <a:lnTo>
                      <a:pt x="5729" y="191"/>
                    </a:lnTo>
                    <a:lnTo>
                      <a:pt x="4984" y="54"/>
                    </a:lnTo>
                    <a:lnTo>
                      <a:pt x="4206" y="0"/>
                    </a:lnTo>
                    <a:lnTo>
                      <a:pt x="3425" y="32"/>
                    </a:lnTo>
                    <a:lnTo>
                      <a:pt x="2669" y="149"/>
                    </a:lnTo>
                    <a:lnTo>
                      <a:pt x="1964" y="346"/>
                    </a:lnTo>
                    <a:lnTo>
                      <a:pt x="1337" y="618"/>
                    </a:lnTo>
                    <a:lnTo>
                      <a:pt x="811" y="952"/>
                    </a:lnTo>
                    <a:lnTo>
                      <a:pt x="404" y="1339"/>
                    </a:lnTo>
                    <a:lnTo>
                      <a:pt x="130" y="1762"/>
                    </a:lnTo>
                    <a:lnTo>
                      <a:pt x="0" y="2208"/>
                    </a:lnTo>
                    <a:lnTo>
                      <a:pt x="19" y="2660"/>
                    </a:lnTo>
                    <a:lnTo>
                      <a:pt x="185" y="3102"/>
                    </a:lnTo>
                    <a:lnTo>
                      <a:pt x="494" y="3517"/>
                    </a:lnTo>
                    <a:lnTo>
                      <a:pt x="932" y="3893"/>
                    </a:lnTo>
                    <a:lnTo>
                      <a:pt x="1486" y="4212"/>
                    </a:lnTo>
                    <a:lnTo>
                      <a:pt x="2134" y="4465"/>
                    </a:lnTo>
                    <a:lnTo>
                      <a:pt x="2854" y="4644"/>
                    </a:lnTo>
                    <a:lnTo>
                      <a:pt x="3619" y="4739"/>
                    </a:lnTo>
                    <a:lnTo>
                      <a:pt x="4401" y="4751"/>
                    </a:lnTo>
                    <a:lnTo>
                      <a:pt x="5174" y="4676"/>
                    </a:lnTo>
                    <a:lnTo>
                      <a:pt x="5908" y="4517"/>
                    </a:lnTo>
                    <a:lnTo>
                      <a:pt x="6576" y="4281"/>
                    </a:lnTo>
                    <a:lnTo>
                      <a:pt x="7156" y="3978"/>
                    </a:lnTo>
                    <a:lnTo>
                      <a:pt x="7624" y="3616"/>
                    </a:lnTo>
                    <a:lnTo>
                      <a:pt x="7967" y="3209"/>
                    </a:lnTo>
                    <a:lnTo>
                      <a:pt x="8170" y="2772"/>
                    </a:lnTo>
                    <a:lnTo>
                      <a:pt x="8226" y="2321"/>
                    </a:lnTo>
                    <a:lnTo>
                      <a:pt x="8133" y="1872"/>
                    </a:lnTo>
                    <a:lnTo>
                      <a:pt x="7894" y="1441"/>
                    </a:lnTo>
                    <a:lnTo>
                      <a:pt x="7518" y="1045"/>
                    </a:lnTo>
                    <a:lnTo>
                      <a:pt x="7021" y="696"/>
                    </a:lnTo>
                    <a:lnTo>
                      <a:pt x="7022" y="696"/>
                    </a:lnTo>
                  </a:path>
                </a:pathLst>
              </a:custGeom>
              <a:noFill/>
              <a:ln w="57150" cap="flat" cmpd="sng">
                <a:solidFill>
                  <a:schemeClr val="tx1"/>
                </a:solidFill>
                <a:prstDash val="solid"/>
                <a:headEnd type="none" w="med" len="med"/>
                <a:tailEnd type="none" w="med" len="med"/>
              </a:ln>
            </p:spPr>
            <p:txBody>
              <a:bodyPr/>
              <a:lstStyle/>
              <a:p>
                <a:endParaRPr lang="zh-CN" altLang="en-US"/>
              </a:p>
            </p:txBody>
          </p:sp>
        </p:grpSp>
        <p:sp>
          <p:nvSpPr>
            <p:cNvPr id="158829" name="任意多边形 158828"/>
            <p:cNvSpPr/>
            <p:nvPr/>
          </p:nvSpPr>
          <p:spPr>
            <a:xfrm>
              <a:off x="4173" y="2491"/>
              <a:ext cx="1" cy="1162"/>
            </a:xfrm>
            <a:custGeom>
              <a:avLst/>
              <a:gdLst/>
              <a:ahLst/>
              <a:cxnLst/>
              <a:rect l="0" t="0" r="0" b="0"/>
              <a:pathLst>
                <a:path w="1" h="6969">
                  <a:moveTo>
                    <a:pt x="0" y="0"/>
                  </a:moveTo>
                  <a:lnTo>
                    <a:pt x="0" y="6969"/>
                  </a:lnTo>
                  <a:lnTo>
                    <a:pt x="1" y="6969"/>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58830" name="任意多边形 158829"/>
            <p:cNvSpPr/>
            <p:nvPr/>
          </p:nvSpPr>
          <p:spPr>
            <a:xfrm>
              <a:off x="5546" y="2491"/>
              <a:ext cx="1" cy="1162"/>
            </a:xfrm>
            <a:custGeom>
              <a:avLst/>
              <a:gdLst/>
              <a:ahLst/>
              <a:cxnLst/>
              <a:rect l="0" t="0" r="0" b="0"/>
              <a:pathLst>
                <a:path w="1" h="6969">
                  <a:moveTo>
                    <a:pt x="0" y="6969"/>
                  </a:moveTo>
                  <a:lnTo>
                    <a:pt x="0" y="0"/>
                  </a:lnTo>
                  <a:lnTo>
                    <a:pt x="1" y="0"/>
                  </a:lnTo>
                </a:path>
              </a:pathLst>
            </a:custGeom>
            <a:noFill/>
            <a:ln w="57150" cap="flat" cmpd="sng">
              <a:solidFill>
                <a:schemeClr val="tx1"/>
              </a:solidFill>
              <a:prstDash val="solid"/>
              <a:headEnd type="none" w="med" len="med"/>
              <a:tailEnd type="none" w="med" len="med"/>
            </a:ln>
          </p:spPr>
          <p:txBody>
            <a:bodyPr/>
            <a:lstStyle/>
            <a:p>
              <a:endParaRPr lang="zh-CN" altLang="en-US"/>
            </a:p>
          </p:txBody>
        </p:sp>
      </p:grpSp>
      <p:grpSp>
        <p:nvGrpSpPr>
          <p:cNvPr id="158831" name="组合 158830"/>
          <p:cNvGrpSpPr/>
          <p:nvPr/>
        </p:nvGrpSpPr>
        <p:grpSpPr>
          <a:xfrm>
            <a:off x="738188" y="2325688"/>
            <a:ext cx="339725" cy="439737"/>
            <a:chOff x="442" y="1202"/>
            <a:chExt cx="214" cy="277"/>
          </a:xfrm>
        </p:grpSpPr>
        <p:sp>
          <p:nvSpPr>
            <p:cNvPr id="158832" name="任意多边形 158831"/>
            <p:cNvSpPr/>
            <p:nvPr/>
          </p:nvSpPr>
          <p:spPr>
            <a:xfrm>
              <a:off x="483" y="1279"/>
              <a:ext cx="26" cy="98"/>
            </a:xfrm>
            <a:custGeom>
              <a:avLst/>
              <a:gdLst/>
              <a:ahLst/>
              <a:cxnLst/>
              <a:rect l="0" t="0" r="0" b="0"/>
              <a:pathLst>
                <a:path w="158" h="589">
                  <a:moveTo>
                    <a:pt x="158" y="0"/>
                  </a:moveTo>
                  <a:lnTo>
                    <a:pt x="0" y="589"/>
                  </a:lnTo>
                  <a:lnTo>
                    <a:pt x="1" y="589"/>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nvGrpSpPr>
            <p:cNvPr id="158833" name="组合 158832"/>
            <p:cNvGrpSpPr/>
            <p:nvPr/>
          </p:nvGrpSpPr>
          <p:grpSpPr>
            <a:xfrm>
              <a:off x="442" y="1279"/>
              <a:ext cx="214" cy="200"/>
              <a:chOff x="442" y="1279"/>
              <a:chExt cx="214" cy="200"/>
            </a:xfrm>
          </p:grpSpPr>
          <p:sp>
            <p:nvSpPr>
              <p:cNvPr id="158834" name="任意多边形 158833"/>
              <p:cNvSpPr/>
              <p:nvPr/>
            </p:nvSpPr>
            <p:spPr>
              <a:xfrm>
                <a:off x="565" y="1389"/>
                <a:ext cx="91" cy="90"/>
              </a:xfrm>
              <a:custGeom>
                <a:avLst/>
                <a:gdLst/>
                <a:ahLst/>
                <a:cxnLst/>
                <a:rect l="0" t="0" r="0" b="0"/>
                <a:pathLst>
                  <a:path w="544" h="545">
                    <a:moveTo>
                      <a:pt x="543" y="273"/>
                    </a:moveTo>
                    <a:lnTo>
                      <a:pt x="463" y="81"/>
                    </a:lnTo>
                    <a:lnTo>
                      <a:pt x="272" y="0"/>
                    </a:lnTo>
                    <a:lnTo>
                      <a:pt x="79" y="81"/>
                    </a:lnTo>
                    <a:lnTo>
                      <a:pt x="0" y="273"/>
                    </a:lnTo>
                    <a:lnTo>
                      <a:pt x="79" y="464"/>
                    </a:lnTo>
                    <a:lnTo>
                      <a:pt x="272" y="545"/>
                    </a:lnTo>
                    <a:lnTo>
                      <a:pt x="463" y="464"/>
                    </a:lnTo>
                    <a:lnTo>
                      <a:pt x="543" y="273"/>
                    </a:lnTo>
                    <a:lnTo>
                      <a:pt x="544" y="273"/>
                    </a:lnTo>
                  </a:path>
                </a:pathLst>
              </a:custGeom>
              <a:solidFill>
                <a:srgbClr val="FFFF00"/>
              </a:solidFill>
              <a:ln w="28575" cap="flat" cmpd="sng">
                <a:solidFill>
                  <a:srgbClr val="FF0000"/>
                </a:solidFill>
                <a:prstDash val="solid"/>
                <a:headEnd type="none" w="med" len="med"/>
                <a:tailEnd type="none" w="med" len="med"/>
              </a:ln>
            </p:spPr>
            <p:txBody>
              <a:bodyPr/>
              <a:lstStyle/>
              <a:p>
                <a:endParaRPr lang="zh-CN" altLang="en-US"/>
              </a:p>
            </p:txBody>
          </p:sp>
          <p:sp>
            <p:nvSpPr>
              <p:cNvPr id="158835" name="任意多边形 158834"/>
              <p:cNvSpPr/>
              <p:nvPr/>
            </p:nvSpPr>
            <p:spPr>
              <a:xfrm>
                <a:off x="442" y="1279"/>
                <a:ext cx="61" cy="98"/>
              </a:xfrm>
              <a:custGeom>
                <a:avLst/>
                <a:gdLst/>
                <a:ahLst/>
                <a:cxnLst/>
                <a:rect l="0" t="0" r="0" b="0"/>
                <a:pathLst>
                  <a:path w="367" h="589">
                    <a:moveTo>
                      <a:pt x="367" y="127"/>
                    </a:moveTo>
                    <a:lnTo>
                      <a:pt x="339" y="42"/>
                    </a:lnTo>
                    <a:lnTo>
                      <a:pt x="300" y="0"/>
                    </a:lnTo>
                    <a:lnTo>
                      <a:pt x="224" y="0"/>
                    </a:lnTo>
                    <a:lnTo>
                      <a:pt x="163" y="42"/>
                    </a:lnTo>
                    <a:lnTo>
                      <a:pt x="90" y="127"/>
                    </a:lnTo>
                    <a:lnTo>
                      <a:pt x="31" y="253"/>
                    </a:lnTo>
                    <a:lnTo>
                      <a:pt x="9" y="336"/>
                    </a:lnTo>
                    <a:lnTo>
                      <a:pt x="0" y="463"/>
                    </a:lnTo>
                    <a:lnTo>
                      <a:pt x="28" y="546"/>
                    </a:lnTo>
                    <a:lnTo>
                      <a:pt x="67" y="589"/>
                    </a:lnTo>
                    <a:lnTo>
                      <a:pt x="143" y="589"/>
                    </a:lnTo>
                    <a:lnTo>
                      <a:pt x="204" y="546"/>
                    </a:lnTo>
                    <a:lnTo>
                      <a:pt x="277" y="463"/>
                    </a:lnTo>
                    <a:lnTo>
                      <a:pt x="278" y="463"/>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8836" name="任意多边形 158835"/>
            <p:cNvSpPr/>
            <p:nvPr/>
          </p:nvSpPr>
          <p:spPr>
            <a:xfrm>
              <a:off x="548" y="1202"/>
              <a:ext cx="18" cy="42"/>
            </a:xfrm>
            <a:custGeom>
              <a:avLst/>
              <a:gdLst/>
              <a:ahLst/>
              <a:cxnLst/>
              <a:rect l="0" t="0" r="0" b="0"/>
              <a:pathLst>
                <a:path w="107" h="252">
                  <a:moveTo>
                    <a:pt x="107" y="42"/>
                  </a:moveTo>
                  <a:lnTo>
                    <a:pt x="70" y="84"/>
                  </a:lnTo>
                  <a:lnTo>
                    <a:pt x="56" y="42"/>
                  </a:lnTo>
                  <a:lnTo>
                    <a:pt x="92" y="0"/>
                  </a:lnTo>
                  <a:lnTo>
                    <a:pt x="107" y="42"/>
                  </a:lnTo>
                  <a:lnTo>
                    <a:pt x="84" y="126"/>
                  </a:lnTo>
                  <a:lnTo>
                    <a:pt x="36" y="210"/>
                  </a:lnTo>
                  <a:lnTo>
                    <a:pt x="0" y="252"/>
                  </a:lnTo>
                  <a:lnTo>
                    <a:pt x="1" y="252"/>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158837" name="组合 158836"/>
          <p:cNvGrpSpPr/>
          <p:nvPr/>
        </p:nvGrpSpPr>
        <p:grpSpPr>
          <a:xfrm>
            <a:off x="1244600" y="1697038"/>
            <a:ext cx="306388" cy="476250"/>
            <a:chOff x="761" y="806"/>
            <a:chExt cx="193" cy="300"/>
          </a:xfrm>
        </p:grpSpPr>
        <p:sp>
          <p:nvSpPr>
            <p:cNvPr id="158838" name="任意多边形 158837"/>
            <p:cNvSpPr/>
            <p:nvPr/>
          </p:nvSpPr>
          <p:spPr>
            <a:xfrm>
              <a:off x="761" y="834"/>
              <a:ext cx="40" cy="147"/>
            </a:xfrm>
            <a:custGeom>
              <a:avLst/>
              <a:gdLst/>
              <a:ahLst/>
              <a:cxnLst/>
              <a:rect l="0" t="0" r="0" b="0"/>
              <a:pathLst>
                <a:path w="238" h="882">
                  <a:moveTo>
                    <a:pt x="0" y="882"/>
                  </a:moveTo>
                  <a:lnTo>
                    <a:pt x="237" y="0"/>
                  </a:lnTo>
                  <a:lnTo>
                    <a:pt x="238" y="0"/>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nvGrpSpPr>
            <p:cNvPr id="158839" name="组合 158838"/>
            <p:cNvGrpSpPr/>
            <p:nvPr/>
          </p:nvGrpSpPr>
          <p:grpSpPr>
            <a:xfrm>
              <a:off x="767" y="883"/>
              <a:ext cx="187" cy="223"/>
              <a:chOff x="767" y="883"/>
              <a:chExt cx="187" cy="223"/>
            </a:xfrm>
          </p:grpSpPr>
          <p:sp>
            <p:nvSpPr>
              <p:cNvPr id="158840" name="任意多边形 158839"/>
              <p:cNvSpPr/>
              <p:nvPr/>
            </p:nvSpPr>
            <p:spPr>
              <a:xfrm>
                <a:off x="863" y="1015"/>
                <a:ext cx="91" cy="91"/>
              </a:xfrm>
              <a:custGeom>
                <a:avLst/>
                <a:gdLst/>
                <a:ahLst/>
                <a:cxnLst/>
                <a:rect l="0" t="0" r="0" b="0"/>
                <a:pathLst>
                  <a:path w="545" h="544">
                    <a:moveTo>
                      <a:pt x="544" y="272"/>
                    </a:moveTo>
                    <a:lnTo>
                      <a:pt x="464" y="80"/>
                    </a:lnTo>
                    <a:lnTo>
                      <a:pt x="272" y="0"/>
                    </a:lnTo>
                    <a:lnTo>
                      <a:pt x="81" y="80"/>
                    </a:lnTo>
                    <a:lnTo>
                      <a:pt x="0" y="272"/>
                    </a:lnTo>
                    <a:lnTo>
                      <a:pt x="81" y="464"/>
                    </a:lnTo>
                    <a:lnTo>
                      <a:pt x="272" y="544"/>
                    </a:lnTo>
                    <a:lnTo>
                      <a:pt x="464" y="464"/>
                    </a:lnTo>
                    <a:lnTo>
                      <a:pt x="544" y="272"/>
                    </a:lnTo>
                    <a:lnTo>
                      <a:pt x="545" y="272"/>
                    </a:lnTo>
                  </a:path>
                </a:pathLst>
              </a:custGeom>
              <a:solidFill>
                <a:srgbClr val="FF33CC"/>
              </a:solidFill>
              <a:ln w="28575" cap="flat" cmpd="sng">
                <a:solidFill>
                  <a:schemeClr val="tx1"/>
                </a:solidFill>
                <a:prstDash val="solid"/>
                <a:headEnd type="none" w="med" len="med"/>
                <a:tailEnd type="none" w="med" len="med"/>
              </a:ln>
            </p:spPr>
            <p:txBody>
              <a:bodyPr/>
              <a:lstStyle/>
              <a:p>
                <a:endParaRPr lang="zh-CN" altLang="en-US"/>
              </a:p>
            </p:txBody>
          </p:sp>
          <p:sp>
            <p:nvSpPr>
              <p:cNvPr id="158841" name="任意多边形 158840"/>
              <p:cNvSpPr/>
              <p:nvPr/>
            </p:nvSpPr>
            <p:spPr>
              <a:xfrm>
                <a:off x="767" y="883"/>
                <a:ext cx="61" cy="98"/>
              </a:xfrm>
              <a:custGeom>
                <a:avLst/>
                <a:gdLst/>
                <a:ahLst/>
                <a:cxnLst/>
                <a:rect l="0" t="0" r="0" b="0"/>
                <a:pathLst>
                  <a:path w="368" h="588">
                    <a:moveTo>
                      <a:pt x="91" y="126"/>
                    </a:moveTo>
                    <a:lnTo>
                      <a:pt x="164" y="42"/>
                    </a:lnTo>
                    <a:lnTo>
                      <a:pt x="225" y="0"/>
                    </a:lnTo>
                    <a:lnTo>
                      <a:pt x="301" y="0"/>
                    </a:lnTo>
                    <a:lnTo>
                      <a:pt x="340" y="42"/>
                    </a:lnTo>
                    <a:lnTo>
                      <a:pt x="368" y="126"/>
                    </a:lnTo>
                    <a:lnTo>
                      <a:pt x="359" y="252"/>
                    </a:lnTo>
                    <a:lnTo>
                      <a:pt x="337" y="337"/>
                    </a:lnTo>
                    <a:lnTo>
                      <a:pt x="278" y="462"/>
                    </a:lnTo>
                    <a:lnTo>
                      <a:pt x="205" y="547"/>
                    </a:lnTo>
                    <a:lnTo>
                      <a:pt x="143" y="588"/>
                    </a:lnTo>
                    <a:lnTo>
                      <a:pt x="68" y="588"/>
                    </a:lnTo>
                    <a:lnTo>
                      <a:pt x="29" y="547"/>
                    </a:lnTo>
                    <a:lnTo>
                      <a:pt x="0" y="462"/>
                    </a:lnTo>
                    <a:lnTo>
                      <a:pt x="1" y="46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8842" name="任意多边形 158841"/>
            <p:cNvSpPr/>
            <p:nvPr/>
          </p:nvSpPr>
          <p:spPr>
            <a:xfrm>
              <a:off x="876" y="806"/>
              <a:ext cx="18" cy="42"/>
            </a:xfrm>
            <a:custGeom>
              <a:avLst/>
              <a:gdLst/>
              <a:ahLst/>
              <a:cxnLst/>
              <a:rect l="0" t="0" r="0" b="0"/>
              <a:pathLst>
                <a:path w="106" h="252">
                  <a:moveTo>
                    <a:pt x="106" y="42"/>
                  </a:moveTo>
                  <a:lnTo>
                    <a:pt x="70" y="83"/>
                  </a:lnTo>
                  <a:lnTo>
                    <a:pt x="56" y="42"/>
                  </a:lnTo>
                  <a:lnTo>
                    <a:pt x="93" y="0"/>
                  </a:lnTo>
                  <a:lnTo>
                    <a:pt x="106" y="42"/>
                  </a:lnTo>
                  <a:lnTo>
                    <a:pt x="84" y="126"/>
                  </a:lnTo>
                  <a:lnTo>
                    <a:pt x="37" y="210"/>
                  </a:lnTo>
                  <a:lnTo>
                    <a:pt x="0" y="252"/>
                  </a:lnTo>
                  <a:lnTo>
                    <a:pt x="1" y="25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nvGrpSpPr>
          <p:cNvPr id="158848" name="组合 158847"/>
          <p:cNvGrpSpPr/>
          <p:nvPr/>
        </p:nvGrpSpPr>
        <p:grpSpPr>
          <a:xfrm>
            <a:off x="792163" y="4875213"/>
            <a:ext cx="285750" cy="366712"/>
            <a:chOff x="476" y="2808"/>
            <a:chExt cx="180" cy="231"/>
          </a:xfrm>
        </p:grpSpPr>
        <p:sp>
          <p:nvSpPr>
            <p:cNvPr id="158849" name="任意多边形 158848"/>
            <p:cNvSpPr/>
            <p:nvPr/>
          </p:nvSpPr>
          <p:spPr>
            <a:xfrm>
              <a:off x="517" y="2808"/>
              <a:ext cx="26" cy="97"/>
            </a:xfrm>
            <a:custGeom>
              <a:avLst/>
              <a:gdLst/>
              <a:ahLst/>
              <a:cxnLst/>
              <a:rect l="0" t="0" r="0" b="0"/>
              <a:pathLst>
                <a:path w="158" h="588">
                  <a:moveTo>
                    <a:pt x="158" y="0"/>
                  </a:moveTo>
                  <a:lnTo>
                    <a:pt x="0" y="588"/>
                  </a:lnTo>
                  <a:lnTo>
                    <a:pt x="1" y="588"/>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nvGrpSpPr>
            <p:cNvPr id="158850" name="组合 158849"/>
            <p:cNvGrpSpPr/>
            <p:nvPr/>
          </p:nvGrpSpPr>
          <p:grpSpPr>
            <a:xfrm>
              <a:off x="476" y="2808"/>
              <a:ext cx="180" cy="231"/>
              <a:chOff x="476" y="2808"/>
              <a:chExt cx="180" cy="231"/>
            </a:xfrm>
          </p:grpSpPr>
          <p:sp>
            <p:nvSpPr>
              <p:cNvPr id="158851" name="任意多边形 158850"/>
              <p:cNvSpPr/>
              <p:nvPr/>
            </p:nvSpPr>
            <p:spPr>
              <a:xfrm>
                <a:off x="565" y="2948"/>
                <a:ext cx="91" cy="91"/>
              </a:xfrm>
              <a:custGeom>
                <a:avLst/>
                <a:gdLst/>
                <a:ahLst/>
                <a:cxnLst/>
                <a:rect l="0" t="0" r="0" b="0"/>
                <a:pathLst>
                  <a:path w="544" h="543">
                    <a:moveTo>
                      <a:pt x="543" y="272"/>
                    </a:moveTo>
                    <a:lnTo>
                      <a:pt x="463" y="81"/>
                    </a:lnTo>
                    <a:lnTo>
                      <a:pt x="272" y="0"/>
                    </a:lnTo>
                    <a:lnTo>
                      <a:pt x="79" y="81"/>
                    </a:lnTo>
                    <a:lnTo>
                      <a:pt x="0" y="272"/>
                    </a:lnTo>
                    <a:lnTo>
                      <a:pt x="79" y="464"/>
                    </a:lnTo>
                    <a:lnTo>
                      <a:pt x="272" y="543"/>
                    </a:lnTo>
                    <a:lnTo>
                      <a:pt x="463" y="464"/>
                    </a:lnTo>
                    <a:lnTo>
                      <a:pt x="543" y="272"/>
                    </a:lnTo>
                    <a:lnTo>
                      <a:pt x="544" y="272"/>
                    </a:lnTo>
                  </a:path>
                </a:pathLst>
              </a:custGeom>
              <a:solidFill>
                <a:srgbClr val="FFFF00"/>
              </a:solidFill>
              <a:ln w="0" cap="flat" cmpd="sng">
                <a:solidFill>
                  <a:srgbClr val="FF0000"/>
                </a:solidFill>
                <a:prstDash val="solid"/>
                <a:headEnd type="none" w="med" len="med"/>
                <a:tailEnd type="none" w="med" len="med"/>
              </a:ln>
            </p:spPr>
            <p:txBody>
              <a:bodyPr/>
              <a:lstStyle/>
              <a:p>
                <a:endParaRPr lang="zh-CN" altLang="en-US"/>
              </a:p>
            </p:txBody>
          </p:sp>
          <p:sp>
            <p:nvSpPr>
              <p:cNvPr id="158852" name="任意多边形 158851"/>
              <p:cNvSpPr/>
              <p:nvPr/>
            </p:nvSpPr>
            <p:spPr>
              <a:xfrm>
                <a:off x="476" y="2808"/>
                <a:ext cx="61" cy="97"/>
              </a:xfrm>
              <a:custGeom>
                <a:avLst/>
                <a:gdLst/>
                <a:ahLst/>
                <a:cxnLst/>
                <a:rect l="0" t="0" r="0" b="0"/>
                <a:pathLst>
                  <a:path w="367" h="588">
                    <a:moveTo>
                      <a:pt x="367" y="126"/>
                    </a:moveTo>
                    <a:lnTo>
                      <a:pt x="339" y="41"/>
                    </a:lnTo>
                    <a:lnTo>
                      <a:pt x="300" y="0"/>
                    </a:lnTo>
                    <a:lnTo>
                      <a:pt x="224" y="0"/>
                    </a:lnTo>
                    <a:lnTo>
                      <a:pt x="163" y="41"/>
                    </a:lnTo>
                    <a:lnTo>
                      <a:pt x="90" y="126"/>
                    </a:lnTo>
                    <a:lnTo>
                      <a:pt x="31" y="252"/>
                    </a:lnTo>
                    <a:lnTo>
                      <a:pt x="9" y="336"/>
                    </a:lnTo>
                    <a:lnTo>
                      <a:pt x="0" y="462"/>
                    </a:lnTo>
                    <a:lnTo>
                      <a:pt x="28" y="546"/>
                    </a:lnTo>
                    <a:lnTo>
                      <a:pt x="67" y="588"/>
                    </a:lnTo>
                    <a:lnTo>
                      <a:pt x="143" y="588"/>
                    </a:lnTo>
                    <a:lnTo>
                      <a:pt x="204" y="546"/>
                    </a:lnTo>
                    <a:lnTo>
                      <a:pt x="277" y="462"/>
                    </a:lnTo>
                    <a:lnTo>
                      <a:pt x="278" y="46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grpSp>
        <p:nvGrpSpPr>
          <p:cNvPr id="158853" name="组合 158852"/>
          <p:cNvGrpSpPr/>
          <p:nvPr/>
        </p:nvGrpSpPr>
        <p:grpSpPr>
          <a:xfrm>
            <a:off x="1871663" y="6188075"/>
            <a:ext cx="295275" cy="333375"/>
            <a:chOff x="1156" y="3635"/>
            <a:chExt cx="186" cy="210"/>
          </a:xfrm>
        </p:grpSpPr>
        <p:sp>
          <p:nvSpPr>
            <p:cNvPr id="158854" name="任意多边形 158853"/>
            <p:cNvSpPr/>
            <p:nvPr/>
          </p:nvSpPr>
          <p:spPr>
            <a:xfrm>
              <a:off x="1252" y="3635"/>
              <a:ext cx="90" cy="90"/>
            </a:xfrm>
            <a:custGeom>
              <a:avLst/>
              <a:gdLst/>
              <a:ahLst/>
              <a:cxnLst/>
              <a:rect l="0" t="0" r="0" b="0"/>
              <a:pathLst>
                <a:path w="544" h="544">
                  <a:moveTo>
                    <a:pt x="543" y="272"/>
                  </a:moveTo>
                  <a:lnTo>
                    <a:pt x="464" y="80"/>
                  </a:lnTo>
                  <a:lnTo>
                    <a:pt x="272" y="0"/>
                  </a:lnTo>
                  <a:lnTo>
                    <a:pt x="79" y="80"/>
                  </a:lnTo>
                  <a:lnTo>
                    <a:pt x="0" y="272"/>
                  </a:lnTo>
                  <a:lnTo>
                    <a:pt x="79" y="464"/>
                  </a:lnTo>
                  <a:lnTo>
                    <a:pt x="272" y="544"/>
                  </a:lnTo>
                  <a:lnTo>
                    <a:pt x="464" y="464"/>
                  </a:lnTo>
                  <a:lnTo>
                    <a:pt x="543" y="272"/>
                  </a:lnTo>
                  <a:lnTo>
                    <a:pt x="544" y="272"/>
                  </a:lnTo>
                </a:path>
              </a:pathLst>
            </a:custGeom>
            <a:solidFill>
              <a:srgbClr val="00FF00"/>
            </a:solidFill>
            <a:ln w="28575" cap="flat" cmpd="sng">
              <a:solidFill>
                <a:srgbClr val="FF0000"/>
              </a:solidFill>
              <a:prstDash val="solid"/>
              <a:headEnd type="none" w="med" len="med"/>
              <a:tailEnd type="none" w="med" len="med"/>
            </a:ln>
          </p:spPr>
          <p:txBody>
            <a:bodyPr/>
            <a:lstStyle/>
            <a:p>
              <a:endParaRPr lang="zh-CN" altLang="en-US"/>
            </a:p>
          </p:txBody>
        </p:sp>
        <p:sp>
          <p:nvSpPr>
            <p:cNvPr id="158855" name="任意多边形 158854"/>
            <p:cNvSpPr/>
            <p:nvPr/>
          </p:nvSpPr>
          <p:spPr>
            <a:xfrm>
              <a:off x="1156" y="3747"/>
              <a:ext cx="61" cy="98"/>
            </a:xfrm>
            <a:custGeom>
              <a:avLst/>
              <a:gdLst/>
              <a:ahLst/>
              <a:cxnLst/>
              <a:rect l="0" t="0" r="0" b="0"/>
              <a:pathLst>
                <a:path w="368" h="588">
                  <a:moveTo>
                    <a:pt x="368" y="126"/>
                  </a:moveTo>
                  <a:lnTo>
                    <a:pt x="339" y="42"/>
                  </a:lnTo>
                  <a:lnTo>
                    <a:pt x="300" y="0"/>
                  </a:lnTo>
                  <a:lnTo>
                    <a:pt x="225" y="0"/>
                  </a:lnTo>
                  <a:lnTo>
                    <a:pt x="163" y="42"/>
                  </a:lnTo>
                  <a:lnTo>
                    <a:pt x="90" y="126"/>
                  </a:lnTo>
                  <a:lnTo>
                    <a:pt x="31" y="252"/>
                  </a:lnTo>
                  <a:lnTo>
                    <a:pt x="8" y="337"/>
                  </a:lnTo>
                  <a:lnTo>
                    <a:pt x="0" y="462"/>
                  </a:lnTo>
                  <a:lnTo>
                    <a:pt x="28" y="547"/>
                  </a:lnTo>
                  <a:lnTo>
                    <a:pt x="68" y="588"/>
                  </a:lnTo>
                  <a:lnTo>
                    <a:pt x="143" y="588"/>
                  </a:lnTo>
                  <a:lnTo>
                    <a:pt x="204" y="547"/>
                  </a:lnTo>
                  <a:lnTo>
                    <a:pt x="277" y="462"/>
                  </a:lnTo>
                  <a:lnTo>
                    <a:pt x="278" y="462"/>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8856" name="文本框 158855"/>
          <p:cNvSpPr txBox="1"/>
          <p:nvPr/>
        </p:nvSpPr>
        <p:spPr>
          <a:xfrm>
            <a:off x="4379913" y="1255713"/>
            <a:ext cx="990600" cy="457200"/>
          </a:xfrm>
          <a:prstGeom prst="rect">
            <a:avLst/>
          </a:prstGeom>
          <a:noFill/>
          <a:ln w="28575">
            <a:noFill/>
          </a:ln>
        </p:spPr>
        <p:txBody>
          <a:bodyPr>
            <a:spAutoFit/>
          </a:bodyPr>
          <a:lstStyle/>
          <a:p>
            <a:pPr>
              <a:spcBef>
                <a:spcPct val="50000"/>
              </a:spcBef>
            </a:pPr>
            <a:r>
              <a:rPr lang="en-US" altLang="zh-CN" sz="2400" b="1" i="1">
                <a:latin typeface="Times New Roman" panose="02020603050405020304" pitchFamily="18" charset="0"/>
              </a:rPr>
              <a:t>(   )</a:t>
            </a:r>
          </a:p>
        </p:txBody>
      </p:sp>
      <p:grpSp>
        <p:nvGrpSpPr>
          <p:cNvPr id="158857" name="组合 158856"/>
          <p:cNvGrpSpPr/>
          <p:nvPr/>
        </p:nvGrpSpPr>
        <p:grpSpPr>
          <a:xfrm>
            <a:off x="6858000" y="4152900"/>
            <a:ext cx="533400" cy="1847850"/>
            <a:chOff x="4320" y="2772"/>
            <a:chExt cx="336" cy="1164"/>
          </a:xfrm>
        </p:grpSpPr>
        <p:sp>
          <p:nvSpPr>
            <p:cNvPr id="158858" name="任意多边形 158857"/>
            <p:cNvSpPr/>
            <p:nvPr/>
          </p:nvSpPr>
          <p:spPr>
            <a:xfrm>
              <a:off x="4374" y="2772"/>
              <a:ext cx="5" cy="1164"/>
            </a:xfrm>
            <a:custGeom>
              <a:avLst/>
              <a:gdLst/>
              <a:ahLst/>
              <a:cxnLst/>
              <a:rect l="0" t="0" r="0" b="0"/>
              <a:pathLst>
                <a:path w="30" h="6984">
                  <a:moveTo>
                    <a:pt x="0" y="0"/>
                  </a:moveTo>
                  <a:lnTo>
                    <a:pt x="29" y="6984"/>
                  </a:lnTo>
                  <a:lnTo>
                    <a:pt x="30" y="6984"/>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nvGrpSpPr>
            <p:cNvPr id="158859" name="组合 158858"/>
            <p:cNvGrpSpPr/>
            <p:nvPr/>
          </p:nvGrpSpPr>
          <p:grpSpPr>
            <a:xfrm>
              <a:off x="4320" y="3456"/>
              <a:ext cx="336" cy="432"/>
              <a:chOff x="4320" y="3456"/>
              <a:chExt cx="336" cy="432"/>
            </a:xfrm>
          </p:grpSpPr>
          <p:sp>
            <p:nvSpPr>
              <p:cNvPr id="158860" name="任意多边形 158859"/>
              <p:cNvSpPr/>
              <p:nvPr/>
            </p:nvSpPr>
            <p:spPr>
              <a:xfrm>
                <a:off x="4320" y="3456"/>
                <a:ext cx="91" cy="90"/>
              </a:xfrm>
              <a:custGeom>
                <a:avLst/>
                <a:gdLst/>
                <a:ahLst/>
                <a:cxnLst/>
                <a:rect l="0" t="0" r="0" b="0"/>
                <a:pathLst>
                  <a:path w="544" h="545">
                    <a:moveTo>
                      <a:pt x="543" y="273"/>
                    </a:moveTo>
                    <a:lnTo>
                      <a:pt x="463" y="81"/>
                    </a:lnTo>
                    <a:lnTo>
                      <a:pt x="272" y="0"/>
                    </a:lnTo>
                    <a:lnTo>
                      <a:pt x="79" y="81"/>
                    </a:lnTo>
                    <a:lnTo>
                      <a:pt x="0" y="273"/>
                    </a:lnTo>
                    <a:lnTo>
                      <a:pt x="79" y="464"/>
                    </a:lnTo>
                    <a:lnTo>
                      <a:pt x="272" y="545"/>
                    </a:lnTo>
                    <a:lnTo>
                      <a:pt x="463" y="464"/>
                    </a:lnTo>
                    <a:lnTo>
                      <a:pt x="543" y="273"/>
                    </a:lnTo>
                    <a:lnTo>
                      <a:pt x="544" y="273"/>
                    </a:lnTo>
                  </a:path>
                </a:pathLst>
              </a:custGeom>
              <a:solidFill>
                <a:srgbClr val="FFFF00"/>
              </a:solidFill>
              <a:ln w="28575" cap="flat" cmpd="sng">
                <a:solidFill>
                  <a:srgbClr val="FF0000"/>
                </a:solidFill>
                <a:prstDash val="solid"/>
                <a:headEnd type="none" w="med" len="med"/>
                <a:tailEnd type="none" w="med" len="med"/>
              </a:ln>
            </p:spPr>
            <p:txBody>
              <a:bodyPr/>
              <a:lstStyle/>
              <a:p>
                <a:endParaRPr lang="zh-CN" altLang="en-US"/>
              </a:p>
            </p:txBody>
          </p:sp>
          <p:sp>
            <p:nvSpPr>
              <p:cNvPr id="158861" name="文本框 158860"/>
              <p:cNvSpPr txBox="1"/>
              <p:nvPr/>
            </p:nvSpPr>
            <p:spPr>
              <a:xfrm>
                <a:off x="4416" y="3600"/>
                <a:ext cx="240"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A</a:t>
                </a:r>
              </a:p>
            </p:txBody>
          </p:sp>
        </p:grpSp>
      </p:grpSp>
      <p:grpSp>
        <p:nvGrpSpPr>
          <p:cNvPr id="158862" name="组合 158861"/>
          <p:cNvGrpSpPr/>
          <p:nvPr/>
        </p:nvGrpSpPr>
        <p:grpSpPr>
          <a:xfrm>
            <a:off x="7391400" y="3028950"/>
            <a:ext cx="1143000" cy="523875"/>
            <a:chOff x="4656" y="2064"/>
            <a:chExt cx="720" cy="330"/>
          </a:xfrm>
        </p:grpSpPr>
        <p:sp>
          <p:nvSpPr>
            <p:cNvPr id="158863" name="任意多边形 158862"/>
            <p:cNvSpPr/>
            <p:nvPr/>
          </p:nvSpPr>
          <p:spPr>
            <a:xfrm>
              <a:off x="4800" y="2304"/>
              <a:ext cx="91" cy="90"/>
            </a:xfrm>
            <a:custGeom>
              <a:avLst/>
              <a:gdLst/>
              <a:ahLst/>
              <a:cxnLst/>
              <a:rect l="0" t="0" r="0" b="0"/>
              <a:pathLst>
                <a:path w="544" h="543">
                  <a:moveTo>
                    <a:pt x="543" y="271"/>
                  </a:moveTo>
                  <a:lnTo>
                    <a:pt x="464" y="79"/>
                  </a:lnTo>
                  <a:lnTo>
                    <a:pt x="272" y="0"/>
                  </a:lnTo>
                  <a:lnTo>
                    <a:pt x="79" y="79"/>
                  </a:lnTo>
                  <a:lnTo>
                    <a:pt x="0" y="271"/>
                  </a:lnTo>
                  <a:lnTo>
                    <a:pt x="79" y="464"/>
                  </a:lnTo>
                  <a:lnTo>
                    <a:pt x="272" y="543"/>
                  </a:lnTo>
                  <a:lnTo>
                    <a:pt x="464" y="464"/>
                  </a:lnTo>
                  <a:lnTo>
                    <a:pt x="543" y="271"/>
                  </a:lnTo>
                  <a:lnTo>
                    <a:pt x="544" y="271"/>
                  </a:lnTo>
                </a:path>
              </a:pathLst>
            </a:custGeom>
            <a:solidFill>
              <a:schemeClr val="folHlink">
                <a:alpha val="100000"/>
              </a:schemeClr>
            </a:solidFill>
            <a:ln w="28575" cap="flat" cmpd="sng">
              <a:solidFill>
                <a:schemeClr val="tx1"/>
              </a:solidFill>
              <a:prstDash val="solid"/>
              <a:headEnd type="none" w="med" len="med"/>
              <a:tailEnd type="none" w="med" len="med"/>
            </a:ln>
          </p:spPr>
          <p:txBody>
            <a:bodyPr/>
            <a:lstStyle/>
            <a:p>
              <a:endParaRPr lang="zh-CN" altLang="en-US"/>
            </a:p>
          </p:txBody>
        </p:sp>
        <p:sp>
          <p:nvSpPr>
            <p:cNvPr id="158864" name="文本框 158863"/>
            <p:cNvSpPr txBox="1"/>
            <p:nvPr/>
          </p:nvSpPr>
          <p:spPr>
            <a:xfrm>
              <a:off x="4656" y="2064"/>
              <a:ext cx="720"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(D)</a:t>
              </a:r>
            </a:p>
          </p:txBody>
        </p:sp>
      </p:grpSp>
      <p:grpSp>
        <p:nvGrpSpPr>
          <p:cNvPr id="158865" name="组合 158864"/>
          <p:cNvGrpSpPr/>
          <p:nvPr/>
        </p:nvGrpSpPr>
        <p:grpSpPr>
          <a:xfrm>
            <a:off x="8089900" y="4165600"/>
            <a:ext cx="447675" cy="1843088"/>
            <a:chOff x="5088" y="2772"/>
            <a:chExt cx="282" cy="1161"/>
          </a:xfrm>
        </p:grpSpPr>
        <p:sp>
          <p:nvSpPr>
            <p:cNvPr id="158866" name="任意多边形 158865"/>
            <p:cNvSpPr/>
            <p:nvPr/>
          </p:nvSpPr>
          <p:spPr>
            <a:xfrm>
              <a:off x="5345" y="2772"/>
              <a:ext cx="1" cy="1161"/>
            </a:xfrm>
            <a:custGeom>
              <a:avLst/>
              <a:gdLst/>
              <a:ahLst/>
              <a:cxnLst/>
              <a:rect l="0" t="0" r="0" b="0"/>
              <a:pathLst>
                <a:path w="1" h="6967">
                  <a:moveTo>
                    <a:pt x="0" y="0"/>
                  </a:moveTo>
                  <a:lnTo>
                    <a:pt x="0" y="6967"/>
                  </a:lnTo>
                  <a:lnTo>
                    <a:pt x="1" y="6967"/>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nvGrpSpPr>
            <p:cNvPr id="158867" name="组合 158866"/>
            <p:cNvGrpSpPr/>
            <p:nvPr/>
          </p:nvGrpSpPr>
          <p:grpSpPr>
            <a:xfrm>
              <a:off x="5088" y="2928"/>
              <a:ext cx="282" cy="288"/>
              <a:chOff x="5088" y="2928"/>
              <a:chExt cx="282" cy="288"/>
            </a:xfrm>
          </p:grpSpPr>
          <p:sp>
            <p:nvSpPr>
              <p:cNvPr id="158868" name="任意多边形 158867"/>
              <p:cNvSpPr/>
              <p:nvPr/>
            </p:nvSpPr>
            <p:spPr>
              <a:xfrm>
                <a:off x="5280" y="2976"/>
                <a:ext cx="90" cy="90"/>
              </a:xfrm>
              <a:custGeom>
                <a:avLst/>
                <a:gdLst/>
                <a:ahLst/>
                <a:cxnLst/>
                <a:rect l="0" t="0" r="0" b="0"/>
                <a:pathLst>
                  <a:path w="544" h="543">
                    <a:moveTo>
                      <a:pt x="543" y="271"/>
                    </a:moveTo>
                    <a:lnTo>
                      <a:pt x="464" y="79"/>
                    </a:lnTo>
                    <a:lnTo>
                      <a:pt x="272" y="0"/>
                    </a:lnTo>
                    <a:lnTo>
                      <a:pt x="79" y="79"/>
                    </a:lnTo>
                    <a:lnTo>
                      <a:pt x="0" y="271"/>
                    </a:lnTo>
                    <a:lnTo>
                      <a:pt x="79" y="464"/>
                    </a:lnTo>
                    <a:lnTo>
                      <a:pt x="272" y="543"/>
                    </a:lnTo>
                    <a:lnTo>
                      <a:pt x="464" y="464"/>
                    </a:lnTo>
                    <a:lnTo>
                      <a:pt x="543" y="271"/>
                    </a:lnTo>
                    <a:lnTo>
                      <a:pt x="544" y="271"/>
                    </a:lnTo>
                  </a:path>
                </a:pathLst>
              </a:custGeom>
              <a:solidFill>
                <a:srgbClr val="00FF00"/>
              </a:solidFill>
              <a:ln w="28575" cap="flat" cmpd="sng">
                <a:solidFill>
                  <a:srgbClr val="FF0000"/>
                </a:solidFill>
                <a:prstDash val="solid"/>
                <a:headEnd type="none" w="med" len="med"/>
                <a:tailEnd type="none" w="med" len="med"/>
              </a:ln>
            </p:spPr>
            <p:txBody>
              <a:bodyPr/>
              <a:lstStyle/>
              <a:p>
                <a:endParaRPr lang="zh-CN" altLang="en-US"/>
              </a:p>
            </p:txBody>
          </p:sp>
          <p:sp>
            <p:nvSpPr>
              <p:cNvPr id="158869" name="文本框 158868"/>
              <p:cNvSpPr txBox="1"/>
              <p:nvPr/>
            </p:nvSpPr>
            <p:spPr>
              <a:xfrm>
                <a:off x="5088" y="2928"/>
                <a:ext cx="240"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C</a:t>
                </a:r>
              </a:p>
            </p:txBody>
          </p:sp>
        </p:grpSp>
      </p:grpSp>
      <p:grpSp>
        <p:nvGrpSpPr>
          <p:cNvPr id="158874" name="组合 158873"/>
          <p:cNvGrpSpPr/>
          <p:nvPr/>
        </p:nvGrpSpPr>
        <p:grpSpPr>
          <a:xfrm>
            <a:off x="2058988" y="995363"/>
            <a:ext cx="5229225" cy="519112"/>
            <a:chOff x="1297" y="627"/>
            <a:chExt cx="3264" cy="327"/>
          </a:xfrm>
        </p:grpSpPr>
        <p:sp>
          <p:nvSpPr>
            <p:cNvPr id="158875" name="任意多边形 158874"/>
            <p:cNvSpPr/>
            <p:nvPr/>
          </p:nvSpPr>
          <p:spPr>
            <a:xfrm>
              <a:off x="1297" y="848"/>
              <a:ext cx="2714" cy="1"/>
            </a:xfrm>
            <a:custGeom>
              <a:avLst/>
              <a:gdLst/>
              <a:ahLst/>
              <a:cxnLst/>
              <a:rect l="0" t="0" r="0" b="0"/>
              <a:pathLst>
                <a:path w="16284">
                  <a:moveTo>
                    <a:pt x="0" y="0"/>
                  </a:moveTo>
                  <a:lnTo>
                    <a:pt x="16283" y="0"/>
                  </a:lnTo>
                  <a:lnTo>
                    <a:pt x="16284"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58876" name="任意多边形 158875"/>
            <p:cNvSpPr/>
            <p:nvPr/>
          </p:nvSpPr>
          <p:spPr>
            <a:xfrm>
              <a:off x="3966" y="791"/>
              <a:ext cx="90" cy="90"/>
            </a:xfrm>
            <a:custGeom>
              <a:avLst/>
              <a:gdLst/>
              <a:ahLst/>
              <a:cxnLst/>
              <a:rect l="0" t="0" r="0" b="0"/>
              <a:pathLst>
                <a:path w="545" h="543">
                  <a:moveTo>
                    <a:pt x="544" y="271"/>
                  </a:moveTo>
                  <a:lnTo>
                    <a:pt x="463" y="79"/>
                  </a:lnTo>
                  <a:lnTo>
                    <a:pt x="272" y="0"/>
                  </a:lnTo>
                  <a:lnTo>
                    <a:pt x="80" y="79"/>
                  </a:lnTo>
                  <a:lnTo>
                    <a:pt x="0" y="271"/>
                  </a:lnTo>
                  <a:lnTo>
                    <a:pt x="80" y="464"/>
                  </a:lnTo>
                  <a:lnTo>
                    <a:pt x="272" y="543"/>
                  </a:lnTo>
                  <a:lnTo>
                    <a:pt x="463" y="464"/>
                  </a:lnTo>
                  <a:lnTo>
                    <a:pt x="544" y="271"/>
                  </a:lnTo>
                  <a:lnTo>
                    <a:pt x="545" y="271"/>
                  </a:lnTo>
                </a:path>
              </a:pathLst>
            </a:custGeom>
            <a:solidFill>
              <a:srgbClr val="66FF33"/>
            </a:solidFill>
            <a:ln w="19050" cap="flat" cmpd="sng">
              <a:solidFill>
                <a:srgbClr val="FF0000"/>
              </a:solidFill>
              <a:prstDash val="solid"/>
              <a:headEnd type="none" w="med" len="med"/>
              <a:tailEnd type="none" w="med" len="med"/>
            </a:ln>
          </p:spPr>
          <p:txBody>
            <a:bodyPr/>
            <a:lstStyle/>
            <a:p>
              <a:endParaRPr lang="zh-CN" altLang="en-US"/>
            </a:p>
          </p:txBody>
        </p:sp>
        <p:sp>
          <p:nvSpPr>
            <p:cNvPr id="158877" name="文本框 158876"/>
            <p:cNvSpPr txBox="1"/>
            <p:nvPr/>
          </p:nvSpPr>
          <p:spPr>
            <a:xfrm>
              <a:off x="4154" y="627"/>
              <a:ext cx="407" cy="327"/>
            </a:xfrm>
            <a:prstGeom prst="rect">
              <a:avLst/>
            </a:prstGeom>
            <a:noFill/>
            <a:ln w="19050">
              <a:noFill/>
            </a:ln>
          </p:spPr>
          <p:txBody>
            <a:bodyPr>
              <a:spAutoFit/>
            </a:bodyPr>
            <a:lstStyle/>
            <a:p>
              <a:pPr>
                <a:spcBef>
                  <a:spcPct val="50000"/>
                </a:spcBef>
              </a:pPr>
              <a:r>
                <a:rPr lang="en-US" altLang="zh-CN" sz="2800" i="1">
                  <a:latin typeface="Times New Roman" panose="02020603050405020304" pitchFamily="18" charset="0"/>
                </a:rPr>
                <a:t>c”</a:t>
              </a:r>
            </a:p>
          </p:txBody>
        </p:sp>
      </p:grpSp>
      <p:grpSp>
        <p:nvGrpSpPr>
          <p:cNvPr id="158894" name="组合 158893"/>
          <p:cNvGrpSpPr/>
          <p:nvPr/>
        </p:nvGrpSpPr>
        <p:grpSpPr>
          <a:xfrm>
            <a:off x="6781800" y="1524000"/>
            <a:ext cx="2209800" cy="1295400"/>
            <a:chOff x="4272" y="960"/>
            <a:chExt cx="1392" cy="816"/>
          </a:xfrm>
        </p:grpSpPr>
        <p:sp>
          <p:nvSpPr>
            <p:cNvPr id="158893" name="矩形 158892"/>
            <p:cNvSpPr/>
            <p:nvPr/>
          </p:nvSpPr>
          <p:spPr>
            <a:xfrm>
              <a:off x="4272" y="960"/>
              <a:ext cx="1392" cy="816"/>
            </a:xfrm>
            <a:prstGeom prst="rect">
              <a:avLst/>
            </a:prstGeom>
            <a:solidFill>
              <a:srgbClr val="FFFFCC"/>
            </a:solidFill>
            <a:ln w="9525" cap="flat" cmpd="sng">
              <a:solidFill>
                <a:srgbClr val="FF9900"/>
              </a:solidFill>
              <a:prstDash val="solid"/>
              <a:miter/>
              <a:headEnd type="none" w="med" len="med"/>
              <a:tailEnd type="none" w="med" len="med"/>
            </a:ln>
          </p:spPr>
          <p:txBody>
            <a:bodyPr/>
            <a:lstStyle/>
            <a:p>
              <a:endParaRPr lang="zh-CN" altLang="en-US"/>
            </a:p>
          </p:txBody>
        </p:sp>
        <p:sp>
          <p:nvSpPr>
            <p:cNvPr id="158881" name="文本框 158880"/>
            <p:cNvSpPr txBox="1"/>
            <p:nvPr/>
          </p:nvSpPr>
          <p:spPr>
            <a:xfrm>
              <a:off x="4320" y="1008"/>
              <a:ext cx="1344" cy="748"/>
            </a:xfrm>
            <a:prstGeom prst="rect">
              <a:avLst/>
            </a:prstGeom>
            <a:noFill/>
            <a:ln w="9525">
              <a:noFill/>
            </a:ln>
          </p:spPr>
          <p:txBody>
            <a:bodyPr>
              <a:spAutoFit/>
            </a:bodyPr>
            <a:lstStyle/>
            <a:p>
              <a:r>
                <a:rPr lang="en-US" altLang="zh-CN" sz="2400" b="1" dirty="0">
                  <a:solidFill>
                    <a:srgbClr val="FF3300"/>
                  </a:solidFill>
                  <a:latin typeface="楷体_GB2312" panose="02010609030101010101" pitchFamily="49" charset="-122"/>
                  <a:ea typeface="楷体_GB2312" panose="02010609030101010101" pitchFamily="49" charset="-122"/>
                  <a:sym typeface="Symbol" panose="05050102010706020507" pitchFamily="18" charset="2"/>
                </a:rPr>
                <a:t>  </a:t>
              </a:r>
              <a:r>
                <a:rPr lang="zh-CN" altLang="en-US" sz="2400" b="1" dirty="0">
                  <a:solidFill>
                    <a:srgbClr val="CC0000"/>
                  </a:solidFill>
                  <a:latin typeface="楷体_GB2312" panose="02010609030101010101" pitchFamily="49" charset="-122"/>
                  <a:ea typeface="楷体_GB2312" panose="02010609030101010101" pitchFamily="49" charset="-122"/>
                  <a:sym typeface="Symbol" panose="05050102010706020507" pitchFamily="18" charset="2"/>
                </a:rPr>
                <a:t>轮廓线的投影是判断曲面可见性的依据</a:t>
              </a:r>
              <a:endParaRPr lang="zh-CN" altLang="en-US" sz="2400" b="1">
                <a:solidFill>
                  <a:srgbClr val="CC0000"/>
                </a:solidFill>
                <a:latin typeface="楷体_GB2312" panose="02010609030101010101" pitchFamily="49" charset="-122"/>
                <a:ea typeface="楷体_GB2312" panose="02010609030101010101" pitchFamily="49" charset="-122"/>
                <a:sym typeface="Symbol" panose="05050102010706020507" pitchFamily="18" charset="2"/>
              </a:endParaRPr>
            </a:p>
          </p:txBody>
        </p:sp>
      </p:grpSp>
      <p:sp>
        <p:nvSpPr>
          <p:cNvPr id="158895" name="直接连接符 158894"/>
          <p:cNvSpPr/>
          <p:nvPr/>
        </p:nvSpPr>
        <p:spPr>
          <a:xfrm>
            <a:off x="7696200" y="3581400"/>
            <a:ext cx="0" cy="1371600"/>
          </a:xfrm>
          <a:prstGeom prst="line">
            <a:avLst/>
          </a:prstGeom>
          <a:ln w="19050" cap="flat" cmpd="sng">
            <a:solidFill>
              <a:schemeClr val="tx1"/>
            </a:solidFill>
            <a:prstDash val="dash"/>
            <a:headEnd type="none" w="med" len="med"/>
            <a:tailEnd type="none" w="med" len="med"/>
          </a:ln>
        </p:spPr>
        <p:txBody>
          <a:bodyPr/>
          <a:lstStyle/>
          <a:p>
            <a:endParaRPr lang="zh-CN" altLang="en-US"/>
          </a:p>
        </p:txBody>
      </p:sp>
      <p:grpSp>
        <p:nvGrpSpPr>
          <p:cNvPr id="158843" name="组合 158842"/>
          <p:cNvGrpSpPr/>
          <p:nvPr/>
        </p:nvGrpSpPr>
        <p:grpSpPr>
          <a:xfrm>
            <a:off x="1854200" y="1116013"/>
            <a:ext cx="312738" cy="319087"/>
            <a:chOff x="1145" y="432"/>
            <a:chExt cx="197" cy="209"/>
          </a:xfrm>
        </p:grpSpPr>
        <p:grpSp>
          <p:nvGrpSpPr>
            <p:cNvPr id="158844" name="组合 158843"/>
            <p:cNvGrpSpPr/>
            <p:nvPr/>
          </p:nvGrpSpPr>
          <p:grpSpPr>
            <a:xfrm>
              <a:off x="1145" y="509"/>
              <a:ext cx="197" cy="132"/>
              <a:chOff x="1145" y="509"/>
              <a:chExt cx="197" cy="132"/>
            </a:xfrm>
          </p:grpSpPr>
          <p:sp>
            <p:nvSpPr>
              <p:cNvPr id="158845" name="任意多边形 158844"/>
              <p:cNvSpPr/>
              <p:nvPr/>
            </p:nvSpPr>
            <p:spPr>
              <a:xfrm>
                <a:off x="1252" y="551"/>
                <a:ext cx="90" cy="90"/>
              </a:xfrm>
              <a:custGeom>
                <a:avLst/>
                <a:gdLst/>
                <a:ahLst/>
                <a:cxnLst/>
                <a:rect l="0" t="0" r="0" b="0"/>
                <a:pathLst>
                  <a:path w="544" h="543">
                    <a:moveTo>
                      <a:pt x="543" y="271"/>
                    </a:moveTo>
                    <a:lnTo>
                      <a:pt x="464" y="79"/>
                    </a:lnTo>
                    <a:lnTo>
                      <a:pt x="272" y="0"/>
                    </a:lnTo>
                    <a:lnTo>
                      <a:pt x="79" y="79"/>
                    </a:lnTo>
                    <a:lnTo>
                      <a:pt x="0" y="271"/>
                    </a:lnTo>
                    <a:lnTo>
                      <a:pt x="79" y="464"/>
                    </a:lnTo>
                    <a:lnTo>
                      <a:pt x="272" y="543"/>
                    </a:lnTo>
                    <a:lnTo>
                      <a:pt x="464" y="464"/>
                    </a:lnTo>
                    <a:lnTo>
                      <a:pt x="543" y="271"/>
                    </a:lnTo>
                    <a:lnTo>
                      <a:pt x="544" y="271"/>
                    </a:lnTo>
                  </a:path>
                </a:pathLst>
              </a:custGeom>
              <a:solidFill>
                <a:srgbClr val="66FF33"/>
              </a:solidFill>
              <a:ln w="28575" cap="flat" cmpd="sng">
                <a:solidFill>
                  <a:srgbClr val="FF0000"/>
                </a:solidFill>
                <a:prstDash val="solid"/>
                <a:headEnd type="none" w="med" len="med"/>
                <a:tailEnd type="none" w="med" len="med"/>
              </a:ln>
            </p:spPr>
            <p:txBody>
              <a:bodyPr/>
              <a:lstStyle/>
              <a:p>
                <a:endParaRPr lang="zh-CN" altLang="en-US"/>
              </a:p>
            </p:txBody>
          </p:sp>
          <p:sp>
            <p:nvSpPr>
              <p:cNvPr id="158846" name="任意多边形 158845"/>
              <p:cNvSpPr/>
              <p:nvPr/>
            </p:nvSpPr>
            <p:spPr>
              <a:xfrm>
                <a:off x="1145" y="509"/>
                <a:ext cx="61" cy="98"/>
              </a:xfrm>
              <a:custGeom>
                <a:avLst/>
                <a:gdLst/>
                <a:ahLst/>
                <a:cxnLst/>
                <a:rect l="0" t="0" r="0" b="0"/>
                <a:pathLst>
                  <a:path w="367" h="589">
                    <a:moveTo>
                      <a:pt x="367" y="127"/>
                    </a:moveTo>
                    <a:lnTo>
                      <a:pt x="340" y="43"/>
                    </a:lnTo>
                    <a:lnTo>
                      <a:pt x="301" y="0"/>
                    </a:lnTo>
                    <a:lnTo>
                      <a:pt x="224" y="0"/>
                    </a:lnTo>
                    <a:lnTo>
                      <a:pt x="163" y="43"/>
                    </a:lnTo>
                    <a:lnTo>
                      <a:pt x="90" y="127"/>
                    </a:lnTo>
                    <a:lnTo>
                      <a:pt x="31" y="253"/>
                    </a:lnTo>
                    <a:lnTo>
                      <a:pt x="9" y="337"/>
                    </a:lnTo>
                    <a:lnTo>
                      <a:pt x="0" y="463"/>
                    </a:lnTo>
                    <a:lnTo>
                      <a:pt x="28" y="548"/>
                    </a:lnTo>
                    <a:lnTo>
                      <a:pt x="67" y="589"/>
                    </a:lnTo>
                    <a:lnTo>
                      <a:pt x="143" y="589"/>
                    </a:lnTo>
                    <a:lnTo>
                      <a:pt x="204" y="548"/>
                    </a:lnTo>
                    <a:lnTo>
                      <a:pt x="277" y="463"/>
                    </a:lnTo>
                    <a:lnTo>
                      <a:pt x="278" y="463"/>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58847" name="任意多边形 158846"/>
            <p:cNvSpPr/>
            <p:nvPr/>
          </p:nvSpPr>
          <p:spPr>
            <a:xfrm>
              <a:off x="1246" y="432"/>
              <a:ext cx="18" cy="42"/>
            </a:xfrm>
            <a:custGeom>
              <a:avLst/>
              <a:gdLst/>
              <a:ahLst/>
              <a:cxnLst/>
              <a:rect l="0" t="0" r="0" b="0"/>
              <a:pathLst>
                <a:path w="107" h="251">
                  <a:moveTo>
                    <a:pt x="107" y="41"/>
                  </a:moveTo>
                  <a:lnTo>
                    <a:pt x="70" y="83"/>
                  </a:lnTo>
                  <a:lnTo>
                    <a:pt x="56" y="41"/>
                  </a:lnTo>
                  <a:lnTo>
                    <a:pt x="93" y="0"/>
                  </a:lnTo>
                  <a:lnTo>
                    <a:pt x="107" y="41"/>
                  </a:lnTo>
                  <a:lnTo>
                    <a:pt x="84" y="125"/>
                  </a:lnTo>
                  <a:lnTo>
                    <a:pt x="36" y="210"/>
                  </a:lnTo>
                  <a:lnTo>
                    <a:pt x="0" y="251"/>
                  </a:lnTo>
                  <a:lnTo>
                    <a:pt x="1" y="251"/>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158897" name="组合 158896"/>
          <p:cNvGrpSpPr/>
          <p:nvPr/>
        </p:nvGrpSpPr>
        <p:grpSpPr>
          <a:xfrm>
            <a:off x="2286000" y="1295400"/>
            <a:ext cx="990600" cy="552450"/>
            <a:chOff x="1440" y="816"/>
            <a:chExt cx="624" cy="348"/>
          </a:xfrm>
        </p:grpSpPr>
        <p:grpSp>
          <p:nvGrpSpPr>
            <p:cNvPr id="158892" name="组合 158891"/>
            <p:cNvGrpSpPr/>
            <p:nvPr/>
          </p:nvGrpSpPr>
          <p:grpSpPr>
            <a:xfrm>
              <a:off x="1584" y="870"/>
              <a:ext cx="193" cy="294"/>
              <a:chOff x="1584" y="870"/>
              <a:chExt cx="193" cy="294"/>
            </a:xfrm>
          </p:grpSpPr>
          <p:sp>
            <p:nvSpPr>
              <p:cNvPr id="158885" name="任意多边形 158884"/>
              <p:cNvSpPr/>
              <p:nvPr/>
            </p:nvSpPr>
            <p:spPr>
              <a:xfrm>
                <a:off x="1686" y="1073"/>
                <a:ext cx="91" cy="91"/>
              </a:xfrm>
              <a:custGeom>
                <a:avLst/>
                <a:gdLst/>
                <a:ahLst/>
                <a:cxnLst/>
                <a:rect l="0" t="0" r="0" b="0"/>
                <a:pathLst>
                  <a:path w="545" h="544">
                    <a:moveTo>
                      <a:pt x="544" y="272"/>
                    </a:moveTo>
                    <a:lnTo>
                      <a:pt x="464" y="80"/>
                    </a:lnTo>
                    <a:lnTo>
                      <a:pt x="272" y="0"/>
                    </a:lnTo>
                    <a:lnTo>
                      <a:pt x="81" y="80"/>
                    </a:lnTo>
                    <a:lnTo>
                      <a:pt x="0" y="272"/>
                    </a:lnTo>
                    <a:lnTo>
                      <a:pt x="81" y="464"/>
                    </a:lnTo>
                    <a:lnTo>
                      <a:pt x="272" y="544"/>
                    </a:lnTo>
                    <a:lnTo>
                      <a:pt x="464" y="464"/>
                    </a:lnTo>
                    <a:lnTo>
                      <a:pt x="544" y="272"/>
                    </a:lnTo>
                    <a:lnTo>
                      <a:pt x="545" y="272"/>
                    </a:lnTo>
                  </a:path>
                </a:pathLst>
              </a:custGeom>
              <a:solidFill>
                <a:srgbClr val="FF9900"/>
              </a:solidFill>
              <a:ln w="28575" cap="flat" cmpd="sng">
                <a:solidFill>
                  <a:schemeClr val="tx1"/>
                </a:solidFill>
                <a:prstDash val="solid"/>
                <a:headEnd type="none" w="med" len="med"/>
                <a:tailEnd type="none" w="med" len="med"/>
              </a:ln>
            </p:spPr>
            <p:txBody>
              <a:bodyPr/>
              <a:lstStyle/>
              <a:p>
                <a:endParaRPr lang="zh-CN" altLang="en-US"/>
              </a:p>
            </p:txBody>
          </p:sp>
          <p:sp>
            <p:nvSpPr>
              <p:cNvPr id="158887" name="任意多边形 158886"/>
              <p:cNvSpPr/>
              <p:nvPr/>
            </p:nvSpPr>
            <p:spPr>
              <a:xfrm>
                <a:off x="1710" y="870"/>
                <a:ext cx="18" cy="42"/>
              </a:xfrm>
              <a:custGeom>
                <a:avLst/>
                <a:gdLst/>
                <a:ahLst/>
                <a:cxnLst/>
                <a:rect l="0" t="0" r="0" b="0"/>
                <a:pathLst>
                  <a:path w="106" h="252">
                    <a:moveTo>
                      <a:pt x="106" y="42"/>
                    </a:moveTo>
                    <a:lnTo>
                      <a:pt x="70" y="83"/>
                    </a:lnTo>
                    <a:lnTo>
                      <a:pt x="56" y="42"/>
                    </a:lnTo>
                    <a:lnTo>
                      <a:pt x="93" y="0"/>
                    </a:lnTo>
                    <a:lnTo>
                      <a:pt x="106" y="42"/>
                    </a:lnTo>
                    <a:lnTo>
                      <a:pt x="84" y="126"/>
                    </a:lnTo>
                    <a:lnTo>
                      <a:pt x="37" y="210"/>
                    </a:lnTo>
                    <a:lnTo>
                      <a:pt x="0" y="252"/>
                    </a:lnTo>
                    <a:lnTo>
                      <a:pt x="1" y="252"/>
                    </a:lnTo>
                  </a:path>
                </a:pathLst>
              </a:custGeom>
              <a:solidFill>
                <a:srgbClr val="FF9900"/>
              </a:solidFill>
              <a:ln w="28575" cap="flat" cmpd="sng">
                <a:solidFill>
                  <a:schemeClr val="tx1"/>
                </a:solidFill>
                <a:prstDash val="solid"/>
                <a:headEnd type="none" w="med" len="med"/>
                <a:tailEnd type="none" w="med" len="med"/>
              </a:ln>
            </p:spPr>
            <p:txBody>
              <a:bodyPr/>
              <a:lstStyle/>
              <a:p>
                <a:endParaRPr lang="zh-CN" altLang="en-US"/>
              </a:p>
            </p:txBody>
          </p:sp>
          <p:grpSp>
            <p:nvGrpSpPr>
              <p:cNvPr id="158890" name="组合 158889"/>
              <p:cNvGrpSpPr/>
              <p:nvPr/>
            </p:nvGrpSpPr>
            <p:grpSpPr>
              <a:xfrm>
                <a:off x="1584" y="912"/>
                <a:ext cx="80" cy="147"/>
                <a:chOff x="1649" y="2823"/>
                <a:chExt cx="80" cy="147"/>
              </a:xfrm>
            </p:grpSpPr>
            <p:sp>
              <p:nvSpPr>
                <p:cNvPr id="158888" name="任意多边形 158887"/>
                <p:cNvSpPr/>
                <p:nvPr/>
              </p:nvSpPr>
              <p:spPr>
                <a:xfrm>
                  <a:off x="1689" y="2823"/>
                  <a:ext cx="40" cy="147"/>
                </a:xfrm>
                <a:custGeom>
                  <a:avLst/>
                  <a:gdLst/>
                  <a:ahLst/>
                  <a:cxnLst/>
                  <a:rect l="0" t="0" r="0" b="0"/>
                  <a:pathLst>
                    <a:path w="237" h="882">
                      <a:moveTo>
                        <a:pt x="237" y="0"/>
                      </a:moveTo>
                      <a:lnTo>
                        <a:pt x="0" y="882"/>
                      </a:lnTo>
                      <a:lnTo>
                        <a:pt x="1" y="882"/>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58889" name="任意多边形 158888"/>
                <p:cNvSpPr/>
                <p:nvPr/>
              </p:nvSpPr>
              <p:spPr>
                <a:xfrm>
                  <a:off x="1649" y="2872"/>
                  <a:ext cx="61" cy="98"/>
                </a:xfrm>
                <a:custGeom>
                  <a:avLst/>
                  <a:gdLst/>
                  <a:ahLst/>
                  <a:cxnLst/>
                  <a:rect l="0" t="0" r="0" b="0"/>
                  <a:pathLst>
                    <a:path w="367" h="589">
                      <a:moveTo>
                        <a:pt x="367" y="127"/>
                      </a:moveTo>
                      <a:lnTo>
                        <a:pt x="339" y="43"/>
                      </a:lnTo>
                      <a:lnTo>
                        <a:pt x="300" y="0"/>
                      </a:lnTo>
                      <a:lnTo>
                        <a:pt x="224" y="0"/>
                      </a:lnTo>
                      <a:lnTo>
                        <a:pt x="163" y="43"/>
                      </a:lnTo>
                      <a:lnTo>
                        <a:pt x="90" y="127"/>
                      </a:lnTo>
                      <a:lnTo>
                        <a:pt x="31" y="253"/>
                      </a:lnTo>
                      <a:lnTo>
                        <a:pt x="8" y="337"/>
                      </a:lnTo>
                      <a:lnTo>
                        <a:pt x="0" y="463"/>
                      </a:lnTo>
                      <a:lnTo>
                        <a:pt x="28" y="548"/>
                      </a:lnTo>
                      <a:lnTo>
                        <a:pt x="67" y="589"/>
                      </a:lnTo>
                      <a:lnTo>
                        <a:pt x="143" y="589"/>
                      </a:lnTo>
                      <a:lnTo>
                        <a:pt x="204" y="548"/>
                      </a:lnTo>
                      <a:lnTo>
                        <a:pt x="277" y="463"/>
                      </a:lnTo>
                      <a:lnTo>
                        <a:pt x="278" y="463"/>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sp>
          <p:nvSpPr>
            <p:cNvPr id="158896" name="文本框 158895"/>
            <p:cNvSpPr txBox="1"/>
            <p:nvPr/>
          </p:nvSpPr>
          <p:spPr>
            <a:xfrm>
              <a:off x="1440" y="816"/>
              <a:ext cx="624" cy="288"/>
            </a:xfrm>
            <a:prstGeom prst="rect">
              <a:avLst/>
            </a:prstGeom>
            <a:noFill/>
            <a:ln w="28575">
              <a:noFill/>
            </a:ln>
          </p:spPr>
          <p:txBody>
            <a:bodyPr>
              <a:spAutoFit/>
            </a:bodyPr>
            <a:lstStyle/>
            <a:p>
              <a:pPr>
                <a:spcBef>
                  <a:spcPct val="50000"/>
                </a:spcBef>
              </a:pPr>
              <a:r>
                <a:rPr lang="en-US" altLang="zh-CN" sz="2400" b="1" i="1">
                  <a:latin typeface="Times New Roman" panose="02020603050405020304" pitchFamily="18" charset="0"/>
                </a:rPr>
                <a:t>(   </a:t>
              </a:r>
              <a:r>
                <a:rPr lang="en-US" altLang="zh-CN" sz="2400" b="1" i="1" dirty="0">
                  <a:latin typeface="Times New Roman" panose="02020603050405020304" pitchFamily="18" charset="0"/>
                </a:rPr>
                <a:t> )</a:t>
              </a:r>
              <a:endParaRPr lang="en-US" altLang="zh-CN" sz="2400" b="1" i="1">
                <a:latin typeface="Times New Roman" panose="02020603050405020304" pitchFamily="18" charset="0"/>
              </a:endParaRPr>
            </a:p>
          </p:txBody>
        </p:sp>
      </p:grpSp>
      <p:grpSp>
        <p:nvGrpSpPr>
          <p:cNvPr id="158899" name="组合 158898"/>
          <p:cNvGrpSpPr/>
          <p:nvPr/>
        </p:nvGrpSpPr>
        <p:grpSpPr>
          <a:xfrm>
            <a:off x="7696200" y="4343400"/>
            <a:ext cx="533400" cy="1828800"/>
            <a:chOff x="4848" y="2736"/>
            <a:chExt cx="336" cy="1152"/>
          </a:xfrm>
        </p:grpSpPr>
        <p:sp>
          <p:nvSpPr>
            <p:cNvPr id="158872" name="文本框 158871"/>
            <p:cNvSpPr txBox="1"/>
            <p:nvPr/>
          </p:nvSpPr>
          <p:spPr>
            <a:xfrm>
              <a:off x="4944" y="3216"/>
              <a:ext cx="240" cy="288"/>
            </a:xfrm>
            <a:prstGeom prst="rect">
              <a:avLst/>
            </a:prstGeom>
            <a:noFill/>
            <a:ln w="9525">
              <a:noFill/>
            </a:ln>
          </p:spPr>
          <p:txBody>
            <a:bodyPr>
              <a:spAutoFit/>
            </a:bodyPr>
            <a:lstStyle/>
            <a:p>
              <a:pPr>
                <a:spcBef>
                  <a:spcPct val="50000"/>
                </a:spcBef>
              </a:pPr>
              <a:r>
                <a:rPr lang="en-US" altLang="zh-CN" sz="2400" b="1" i="1">
                  <a:latin typeface="Times New Roman" panose="02020603050405020304" pitchFamily="18" charset="0"/>
                </a:rPr>
                <a:t>B</a:t>
              </a:r>
            </a:p>
          </p:txBody>
        </p:sp>
        <p:sp>
          <p:nvSpPr>
            <p:cNvPr id="158898" name="直接连接符 158897"/>
            <p:cNvSpPr/>
            <p:nvPr/>
          </p:nvSpPr>
          <p:spPr>
            <a:xfrm>
              <a:off x="4896" y="2736"/>
              <a:ext cx="0" cy="1152"/>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158871" name="任意多边形 158870"/>
            <p:cNvSpPr/>
            <p:nvPr/>
          </p:nvSpPr>
          <p:spPr>
            <a:xfrm>
              <a:off x="4848" y="3252"/>
              <a:ext cx="91" cy="91"/>
            </a:xfrm>
            <a:custGeom>
              <a:avLst/>
              <a:gdLst/>
              <a:ahLst/>
              <a:cxnLst/>
              <a:rect l="0" t="0" r="0" b="0"/>
              <a:pathLst>
                <a:path w="545" h="544">
                  <a:moveTo>
                    <a:pt x="544" y="272"/>
                  </a:moveTo>
                  <a:lnTo>
                    <a:pt x="464" y="80"/>
                  </a:lnTo>
                  <a:lnTo>
                    <a:pt x="272" y="0"/>
                  </a:lnTo>
                  <a:lnTo>
                    <a:pt x="81" y="80"/>
                  </a:lnTo>
                  <a:lnTo>
                    <a:pt x="0" y="272"/>
                  </a:lnTo>
                  <a:lnTo>
                    <a:pt x="81" y="464"/>
                  </a:lnTo>
                  <a:lnTo>
                    <a:pt x="272" y="544"/>
                  </a:lnTo>
                  <a:lnTo>
                    <a:pt x="464" y="464"/>
                  </a:lnTo>
                  <a:lnTo>
                    <a:pt x="544" y="272"/>
                  </a:lnTo>
                  <a:lnTo>
                    <a:pt x="545" y="272"/>
                  </a:lnTo>
                </a:path>
              </a:pathLst>
            </a:custGeom>
            <a:solidFill>
              <a:srgbClr val="FF33CC"/>
            </a:solidFill>
            <a:ln w="28575" cap="flat" cmpd="sng">
              <a:solidFill>
                <a:schemeClr val="tx1"/>
              </a:solidFill>
              <a:prstDash val="solid"/>
              <a:headEnd type="none" w="med" len="med"/>
              <a:tailEnd type="none" w="med" len="med"/>
            </a:ln>
          </p:spPr>
          <p:txBody>
            <a:bodyPr/>
            <a:lstStyle/>
            <a:p>
              <a:endParaRPr lang="zh-CN" altLang="en-US"/>
            </a:p>
          </p:txBody>
        </p:sp>
      </p:grpSp>
      <p:sp>
        <p:nvSpPr>
          <p:cNvPr id="158903" name="矩形 158902"/>
          <p:cNvSpPr/>
          <p:nvPr/>
        </p:nvSpPr>
        <p:spPr>
          <a:xfrm>
            <a:off x="3760788" y="6324600"/>
            <a:ext cx="3870325" cy="466725"/>
          </a:xfrm>
          <a:prstGeom prst="rect">
            <a:avLst/>
          </a:prstGeom>
          <a:solidFill>
            <a:srgbClr val="FFFF99"/>
          </a:solidFill>
          <a:ln w="9525" cap="flat" cmpd="sng">
            <a:solidFill>
              <a:schemeClr val="hlink"/>
            </a:solidFill>
            <a:prstDash val="solid"/>
            <a:miter/>
            <a:headEnd type="none" w="med" len="med"/>
            <a:tailEnd type="none" w="med" len="med"/>
          </a:ln>
        </p:spPr>
        <p:txBody>
          <a:bodyPr wrap="none" anchor="t" anchorCtr="0">
            <a:spAutoFit/>
          </a:bodyPr>
          <a:lstStyle/>
          <a:p>
            <a:r>
              <a:rPr lang="zh-CN" altLang="en-US" sz="2400" b="1" dirty="0">
                <a:solidFill>
                  <a:srgbClr val="CC0000"/>
                </a:solidFill>
                <a:latin typeface="楷体_GB2312" panose="02010609030101010101" pitchFamily="49" charset="-122"/>
                <a:ea typeface="楷体_GB2312" panose="02010609030101010101" pitchFamily="49" charset="-122"/>
                <a:sym typeface="Symbol" panose="05050102010706020507" pitchFamily="18" charset="2"/>
              </a:rPr>
              <a:t>利用积聚性先求出水平投影</a:t>
            </a:r>
          </a:p>
        </p:txBody>
      </p:sp>
      <p:sp>
        <p:nvSpPr>
          <p:cNvPr id="158904" name="直接连接符 158903"/>
          <p:cNvSpPr/>
          <p:nvPr/>
        </p:nvSpPr>
        <p:spPr>
          <a:xfrm>
            <a:off x="1006475" y="2743200"/>
            <a:ext cx="0" cy="236220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8831"/>
                                        </p:tgtEl>
                                        <p:attrNameLst>
                                          <p:attrName>style.visibility</p:attrName>
                                        </p:attrNameLst>
                                      </p:cBhvr>
                                      <p:to>
                                        <p:strVal val="visible"/>
                                      </p:to>
                                    </p:set>
                                    <p:animEffect transition="in" filter="wipe(up)">
                                      <p:cBhvr>
                                        <p:cTn id="7" dur="500"/>
                                        <p:tgtEl>
                                          <p:spTgt spid="15883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158857"/>
                                        </p:tgtEl>
                                        <p:attrNameLst>
                                          <p:attrName>style.visibility</p:attrName>
                                        </p:attrNameLst>
                                      </p:cBhvr>
                                      <p:to>
                                        <p:strVal val="visible"/>
                                      </p:to>
                                    </p:set>
                                    <p:animEffect transition="in" filter="box(out)">
                                      <p:cBhvr>
                                        <p:cTn id="12" dur="500"/>
                                        <p:tgtEl>
                                          <p:spTgt spid="1588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8904"/>
                                        </p:tgtEl>
                                        <p:attrNameLst>
                                          <p:attrName>style.visibility</p:attrName>
                                        </p:attrNameLst>
                                      </p:cBhvr>
                                      <p:to>
                                        <p:strVal val="visible"/>
                                      </p:to>
                                    </p:set>
                                    <p:animEffect transition="in" filter="wipe(up)">
                                      <p:cBhvr>
                                        <p:cTn id="17" dur="500"/>
                                        <p:tgtEl>
                                          <p:spTgt spid="15890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58848"/>
                                        </p:tgtEl>
                                        <p:attrNameLst>
                                          <p:attrName>style.visibility</p:attrName>
                                        </p:attrNameLst>
                                      </p:cBhvr>
                                      <p:to>
                                        <p:strVal val="visible"/>
                                      </p:to>
                                    </p:set>
                                    <p:animEffect transition="in" filter="strips(downLeft)">
                                      <p:cBhvr>
                                        <p:cTn id="22" dur="500"/>
                                        <p:tgtEl>
                                          <p:spTgt spid="1588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8795"/>
                                        </p:tgtEl>
                                        <p:attrNameLst>
                                          <p:attrName>style.visibility</p:attrName>
                                        </p:attrNameLst>
                                      </p:cBhvr>
                                      <p:to>
                                        <p:strVal val="visible"/>
                                      </p:to>
                                    </p:set>
                                    <p:animEffect transition="in" filter="wipe(left)">
                                      <p:cBhvr>
                                        <p:cTn id="27" dur="500"/>
                                        <p:tgtEl>
                                          <p:spTgt spid="15879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58837"/>
                                        </p:tgtEl>
                                        <p:attrNameLst>
                                          <p:attrName>style.visibility</p:attrName>
                                        </p:attrNameLst>
                                      </p:cBhvr>
                                      <p:to>
                                        <p:strVal val="visible"/>
                                      </p:to>
                                    </p:set>
                                    <p:animEffect transition="in" filter="wipe(up)">
                                      <p:cBhvr>
                                        <p:cTn id="32" dur="500"/>
                                        <p:tgtEl>
                                          <p:spTgt spid="15883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158899"/>
                                        </p:tgtEl>
                                        <p:attrNameLst>
                                          <p:attrName>style.visibility</p:attrName>
                                        </p:attrNameLst>
                                      </p:cBhvr>
                                      <p:to>
                                        <p:strVal val="visible"/>
                                      </p:to>
                                    </p:set>
                                    <p:animEffect transition="in" filter="barn(outHorizontal)">
                                      <p:cBhvr>
                                        <p:cTn id="37" dur="500"/>
                                        <p:tgtEl>
                                          <p:spTgt spid="15889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8903"/>
                                        </p:tgtEl>
                                        <p:attrNameLst>
                                          <p:attrName>style.visibility</p:attrName>
                                        </p:attrNameLst>
                                      </p:cBhvr>
                                      <p:to>
                                        <p:strVal val="visible"/>
                                      </p:to>
                                    </p:set>
                                    <p:anim calcmode="lin" valueType="num">
                                      <p:cBhvr additive="base">
                                        <p:cTn id="42" dur="500" fill="hold"/>
                                        <p:tgtEl>
                                          <p:spTgt spid="158903"/>
                                        </p:tgtEl>
                                        <p:attrNameLst>
                                          <p:attrName>ppt_x</p:attrName>
                                        </p:attrNameLst>
                                      </p:cBhvr>
                                      <p:tavLst>
                                        <p:tav tm="0">
                                          <p:val>
                                            <p:strVal val="#ppt_x"/>
                                          </p:val>
                                        </p:tav>
                                        <p:tav tm="100000">
                                          <p:val>
                                            <p:strVal val="#ppt_x"/>
                                          </p:val>
                                        </p:tav>
                                      </p:tavLst>
                                    </p:anim>
                                    <p:anim calcmode="lin" valueType="num">
                                      <p:cBhvr additive="base">
                                        <p:cTn id="43" dur="500" fill="hold"/>
                                        <p:tgtEl>
                                          <p:spTgt spid="15890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58769"/>
                                        </p:tgtEl>
                                        <p:attrNameLst>
                                          <p:attrName>style.visibility</p:attrName>
                                        </p:attrNameLst>
                                      </p:cBhvr>
                                      <p:to>
                                        <p:strVal val="visible"/>
                                      </p:to>
                                    </p:set>
                                    <p:animEffect transition="in" filter="wipe(up)">
                                      <p:cBhvr>
                                        <p:cTn id="48" dur="500"/>
                                        <p:tgtEl>
                                          <p:spTgt spid="15876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58724"/>
                                        </p:tgtEl>
                                        <p:attrNameLst>
                                          <p:attrName>style.visibility</p:attrName>
                                        </p:attrNameLst>
                                      </p:cBhvr>
                                      <p:to>
                                        <p:strVal val="visible"/>
                                      </p:to>
                                    </p:set>
                                    <p:animEffect transition="in" filter="wipe(left)">
                                      <p:cBhvr>
                                        <p:cTn id="53" dur="500"/>
                                        <p:tgtEl>
                                          <p:spTgt spid="15872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158725"/>
                                        </p:tgtEl>
                                        <p:attrNameLst>
                                          <p:attrName>style.visibility</p:attrName>
                                        </p:attrNameLst>
                                      </p:cBhvr>
                                      <p:to>
                                        <p:strVal val="visible"/>
                                      </p:to>
                                    </p:set>
                                    <p:animEffect transition="in" filter="wipe(down)">
                                      <p:cBhvr>
                                        <p:cTn id="58" dur="500"/>
                                        <p:tgtEl>
                                          <p:spTgt spid="15872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58780"/>
                                        </p:tgtEl>
                                        <p:attrNameLst>
                                          <p:attrName>style.visibility</p:attrName>
                                        </p:attrNameLst>
                                      </p:cBhvr>
                                      <p:to>
                                        <p:strVal val="visible"/>
                                      </p:to>
                                    </p:set>
                                    <p:animEffect transition="in" filter="wipe(left)">
                                      <p:cBhvr>
                                        <p:cTn id="63" dur="500"/>
                                        <p:tgtEl>
                                          <p:spTgt spid="15878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58843"/>
                                        </p:tgtEl>
                                        <p:attrNameLst>
                                          <p:attrName>style.visibility</p:attrName>
                                        </p:attrNameLst>
                                      </p:cBhvr>
                                      <p:to>
                                        <p:strVal val="visible"/>
                                      </p:to>
                                    </p:set>
                                    <p:animEffect transition="in" filter="wipe(left)">
                                      <p:cBhvr>
                                        <p:cTn id="68" dur="500"/>
                                        <p:tgtEl>
                                          <p:spTgt spid="1588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158865"/>
                                        </p:tgtEl>
                                        <p:attrNameLst>
                                          <p:attrName>style.visibility</p:attrName>
                                        </p:attrNameLst>
                                      </p:cBhvr>
                                      <p:to>
                                        <p:strVal val="visible"/>
                                      </p:to>
                                    </p:set>
                                    <p:animEffect transition="in" filter="wipe(up)">
                                      <p:cBhvr>
                                        <p:cTn id="73" dur="500"/>
                                        <p:tgtEl>
                                          <p:spTgt spid="15886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58853"/>
                                        </p:tgtEl>
                                        <p:attrNameLst>
                                          <p:attrName>style.visibility</p:attrName>
                                        </p:attrNameLst>
                                      </p:cBhvr>
                                      <p:to>
                                        <p:strVal val="visible"/>
                                      </p:to>
                                    </p:set>
                                    <p:animEffect transition="in" filter="wipe(left)">
                                      <p:cBhvr>
                                        <p:cTn id="78" dur="500"/>
                                        <p:tgtEl>
                                          <p:spTgt spid="158853"/>
                                        </p:tgtEl>
                                      </p:cBhvr>
                                    </p:animEffect>
                                  </p:childTnLst>
                                </p:cTn>
                              </p:par>
                            </p:childTnLst>
                          </p:cTn>
                        </p:par>
                      </p:childTnLst>
                    </p:cTn>
                  </p:par>
                  <p:par>
                    <p:cTn id="79" fill="hold">
                      <p:stCondLst>
                        <p:cond delay="indefinite"/>
                      </p:stCondLst>
                      <p:childTnLst>
                        <p:par>
                          <p:cTn id="80" fill="hold">
                            <p:stCondLst>
                              <p:cond delay="0"/>
                            </p:stCondLst>
                            <p:childTnLst>
                              <p:par>
                                <p:cTn id="81" presetID="18" presetClass="entr" presetSubtype="6" fill="hold" nodeType="clickEffect">
                                  <p:stCondLst>
                                    <p:cond delay="0"/>
                                  </p:stCondLst>
                                  <p:childTnLst>
                                    <p:set>
                                      <p:cBhvr>
                                        <p:cTn id="82" dur="1" fill="hold">
                                          <p:stCondLst>
                                            <p:cond delay="0"/>
                                          </p:stCondLst>
                                        </p:cTn>
                                        <p:tgtEl>
                                          <p:spTgt spid="158874"/>
                                        </p:tgtEl>
                                        <p:attrNameLst>
                                          <p:attrName>style.visibility</p:attrName>
                                        </p:attrNameLst>
                                      </p:cBhvr>
                                      <p:to>
                                        <p:strVal val="visible"/>
                                      </p:to>
                                    </p:set>
                                    <p:animEffect transition="in" filter="strips(downRight)">
                                      <p:cBhvr>
                                        <p:cTn id="83" dur="500"/>
                                        <p:tgtEl>
                                          <p:spTgt spid="158874"/>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499"/>
                                          </p:stCondLst>
                                        </p:cTn>
                                        <p:tgtEl>
                                          <p:spTgt spid="158897"/>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158862"/>
                                        </p:tgtEl>
                                        <p:attrNameLst>
                                          <p:attrName>style.visibility</p:attrName>
                                        </p:attrNameLst>
                                      </p:cBhvr>
                                      <p:to>
                                        <p:strVal val="visible"/>
                                      </p:to>
                                    </p:set>
                                    <p:animEffect transition="in" filter="wipe(up)">
                                      <p:cBhvr>
                                        <p:cTn id="92" dur="500"/>
                                        <p:tgtEl>
                                          <p:spTgt spid="15886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nodeType="clickEffect">
                                  <p:stCondLst>
                                    <p:cond delay="0"/>
                                  </p:stCondLst>
                                  <p:childTnLst>
                                    <p:set>
                                      <p:cBhvr>
                                        <p:cTn id="96" dur="1" fill="hold">
                                          <p:stCondLst>
                                            <p:cond delay="0"/>
                                          </p:stCondLst>
                                        </p:cTn>
                                        <p:tgtEl>
                                          <p:spTgt spid="158895"/>
                                        </p:tgtEl>
                                        <p:attrNameLst>
                                          <p:attrName>style.visibility</p:attrName>
                                        </p:attrNameLst>
                                      </p:cBhvr>
                                      <p:to>
                                        <p:strVal val="visible"/>
                                      </p:to>
                                    </p:set>
                                    <p:animEffect transition="in" filter="wipe(up)">
                                      <p:cBhvr>
                                        <p:cTn id="97" dur="500"/>
                                        <p:tgtEl>
                                          <p:spTgt spid="15889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158891"/>
                                        </p:tgtEl>
                                        <p:attrNameLst>
                                          <p:attrName>style.visibility</p:attrName>
                                        </p:attrNameLst>
                                      </p:cBhvr>
                                      <p:to>
                                        <p:strVal val="visible"/>
                                      </p:to>
                                    </p:set>
                                    <p:animEffect transition="in" filter="wipe(up)">
                                      <p:cBhvr>
                                        <p:cTn id="102" dur="500"/>
                                        <p:tgtEl>
                                          <p:spTgt spid="15889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158723"/>
                                        </p:tgtEl>
                                        <p:attrNameLst>
                                          <p:attrName>style.visibility</p:attrName>
                                        </p:attrNameLst>
                                      </p:cBhvr>
                                      <p:to>
                                        <p:strVal val="visible"/>
                                      </p:to>
                                    </p:set>
                                    <p:animEffect transition="in" filter="wipe(up)">
                                      <p:cBhvr>
                                        <p:cTn id="107" dur="500"/>
                                        <p:tgtEl>
                                          <p:spTgt spid="158723"/>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158768"/>
                                        </p:tgtEl>
                                        <p:attrNameLst>
                                          <p:attrName>style.visibility</p:attrName>
                                        </p:attrNameLst>
                                      </p:cBhvr>
                                      <p:to>
                                        <p:strVal val="visible"/>
                                      </p:to>
                                    </p:set>
                                    <p:animEffect transition="in" filter="wipe(down)">
                                      <p:cBhvr>
                                        <p:cTn id="112" dur="500"/>
                                        <p:tgtEl>
                                          <p:spTgt spid="15876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158788"/>
                                        </p:tgtEl>
                                        <p:attrNameLst>
                                          <p:attrName>style.visibility</p:attrName>
                                        </p:attrNameLst>
                                      </p:cBhvr>
                                      <p:to>
                                        <p:strVal val="visible"/>
                                      </p:to>
                                    </p:set>
                                    <p:animEffect transition="in" filter="wipe(left)">
                                      <p:cBhvr>
                                        <p:cTn id="117" dur="500"/>
                                        <p:tgtEl>
                                          <p:spTgt spid="158788"/>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158856"/>
                                        </p:tgtEl>
                                        <p:attrNameLst>
                                          <p:attrName>style.visibility</p:attrName>
                                        </p:attrNameLst>
                                      </p:cBhvr>
                                      <p:to>
                                        <p:strVal val="visible"/>
                                      </p:to>
                                    </p:set>
                                    <p:animEffect transition="in" filter="wipe(up)">
                                      <p:cBhvr>
                                        <p:cTn id="122" dur="500"/>
                                        <p:tgtEl>
                                          <p:spTgt spid="158856"/>
                                        </p:tgtEl>
                                      </p:cBhvr>
                                    </p:animEffec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499"/>
                                          </p:stCondLst>
                                        </p:cTn>
                                        <p:tgtEl>
                                          <p:spTgt spid="1588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856" grpId="0"/>
      <p:bldP spid="15890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2" name="文本框 102401"/>
          <p:cNvSpPr txBox="1"/>
          <p:nvPr/>
        </p:nvSpPr>
        <p:spPr>
          <a:xfrm>
            <a:off x="914400" y="2362200"/>
            <a:ext cx="3810000" cy="1554163"/>
          </a:xfrm>
          <a:prstGeom prst="rect">
            <a:avLst/>
          </a:prstGeom>
          <a:noFill/>
          <a:ln w="38100">
            <a:noFill/>
          </a:ln>
        </p:spPr>
        <p:txBody>
          <a:bodyPr anchor="ctr" anchorCtr="0">
            <a:spAutoFit/>
          </a:bodyPr>
          <a:lstStyle/>
          <a:p>
            <a:r>
              <a:rPr lang="zh-CN" altLang="en-US" sz="3200" b="1" dirty="0">
                <a:solidFill>
                  <a:srgbClr val="CC0000"/>
                </a:solidFill>
                <a:latin typeface="隶书" panose="02010509060101010101" pitchFamily="49" charset="-122"/>
                <a:ea typeface="隶书" panose="02010509060101010101" pitchFamily="49" charset="-122"/>
              </a:rPr>
              <a:t>圆锥面</a:t>
            </a:r>
            <a:r>
              <a:rPr lang="zh-CN" altLang="en-US" sz="3200" b="1" dirty="0">
                <a:latin typeface="隶书" panose="02010509060101010101" pitchFamily="49" charset="-122"/>
                <a:ea typeface="隶书" panose="02010509060101010101" pitchFamily="49" charset="-122"/>
              </a:rPr>
              <a:t>是由直母线</a:t>
            </a:r>
            <a:r>
              <a:rPr lang="en-US" altLang="zh-CN" sz="3200" b="1">
                <a:latin typeface="隶书" panose="02010509060101010101" pitchFamily="49" charset="-122"/>
                <a:ea typeface="隶书" panose="02010509060101010101" pitchFamily="49" charset="-122"/>
              </a:rPr>
              <a:t>SA</a:t>
            </a:r>
            <a:r>
              <a:rPr lang="zh-CN" altLang="en-US" sz="3200" b="1" dirty="0">
                <a:latin typeface="隶书" panose="02010509060101010101" pitchFamily="49" charset="-122"/>
                <a:ea typeface="隶书" panose="02010509060101010101" pitchFamily="49" charset="-122"/>
              </a:rPr>
              <a:t>绕与它相交的轴线</a:t>
            </a:r>
            <a:r>
              <a:rPr lang="en-US" altLang="zh-CN" sz="3200" b="1">
                <a:latin typeface="隶书" panose="02010509060101010101" pitchFamily="49" charset="-122"/>
                <a:ea typeface="隶书" panose="02010509060101010101" pitchFamily="49" charset="-122"/>
              </a:rPr>
              <a:t>OO</a:t>
            </a:r>
            <a:r>
              <a:rPr lang="en-US" altLang="zh-CN" sz="3200" b="1" baseline="-25000">
                <a:latin typeface="隶书" panose="02010509060101010101" pitchFamily="49" charset="-122"/>
                <a:ea typeface="隶书" panose="02010509060101010101" pitchFamily="49" charset="-122"/>
              </a:rPr>
              <a:t>1</a:t>
            </a:r>
            <a:r>
              <a:rPr lang="zh-CN" altLang="en-US" sz="3200" b="1" dirty="0">
                <a:latin typeface="隶书" panose="02010509060101010101" pitchFamily="49" charset="-122"/>
                <a:ea typeface="隶书" panose="02010509060101010101" pitchFamily="49" charset="-122"/>
                <a:sym typeface="Symbol" panose="05050102010706020507" pitchFamily="18" charset="2"/>
              </a:rPr>
              <a:t>旋转而成。</a:t>
            </a:r>
            <a:endParaRPr lang="zh-CN" altLang="en-US" sz="3200" b="1" dirty="0">
              <a:solidFill>
                <a:schemeClr val="tx2"/>
              </a:solidFill>
              <a:latin typeface="隶书" panose="02010509060101010101" pitchFamily="49" charset="-122"/>
              <a:ea typeface="隶书" panose="02010509060101010101" pitchFamily="49" charset="-122"/>
              <a:sym typeface="Symbol" panose="05050102010706020507" pitchFamily="18" charset="2"/>
            </a:endParaRPr>
          </a:p>
        </p:txBody>
      </p:sp>
      <p:sp>
        <p:nvSpPr>
          <p:cNvPr id="102403" name="文本框 102402"/>
          <p:cNvSpPr txBox="1"/>
          <p:nvPr/>
        </p:nvSpPr>
        <p:spPr>
          <a:xfrm>
            <a:off x="683568" y="781367"/>
            <a:ext cx="3733800" cy="583565"/>
          </a:xfrm>
          <a:prstGeom prst="rect">
            <a:avLst/>
          </a:prstGeom>
          <a:noFill/>
          <a:ln w="38100">
            <a:noFill/>
          </a:ln>
          <a:effectLst/>
        </p:spPr>
        <p:txBody>
          <a:bodyPr anchor="ctr" anchorCtr="0">
            <a:spAutoFit/>
          </a:bodyPr>
          <a:lstStyle/>
          <a:p>
            <a:r>
              <a:rPr lang="en-US" altLang="zh-CN" sz="3200" b="1" dirty="0">
                <a:solidFill>
                  <a:schemeClr val="accent6"/>
                </a:solidFill>
                <a:latin typeface="方正隶书简体" panose="02000000000000000000" charset="-122"/>
                <a:ea typeface="方正隶书简体" panose="02000000000000000000" charset="-122"/>
                <a:cs typeface="方正隶书简体" panose="02000000000000000000" charset="-122"/>
                <a:sym typeface="Symbol" panose="05050102010706020507" pitchFamily="18" charset="2"/>
              </a:rPr>
              <a:t>(1)</a:t>
            </a:r>
            <a:r>
              <a:rPr lang="zh-CN" altLang="en-US" sz="3200" b="1" dirty="0">
                <a:solidFill>
                  <a:schemeClr val="accent6"/>
                </a:solidFill>
                <a:latin typeface="方正隶书简体" panose="02000000000000000000" charset="-122"/>
                <a:ea typeface="方正隶书简体" panose="02000000000000000000" charset="-122"/>
                <a:cs typeface="方正隶书简体" panose="02000000000000000000" charset="-122"/>
                <a:sym typeface="Symbol" panose="05050102010706020507" pitchFamily="18" charset="2"/>
              </a:rPr>
              <a:t>圆锥体的组成</a:t>
            </a:r>
          </a:p>
        </p:txBody>
      </p:sp>
      <p:sp>
        <p:nvSpPr>
          <p:cNvPr id="102405" name="文本框 102404"/>
          <p:cNvSpPr txBox="1"/>
          <p:nvPr/>
        </p:nvSpPr>
        <p:spPr>
          <a:xfrm>
            <a:off x="914400" y="1447800"/>
            <a:ext cx="4038600" cy="579438"/>
          </a:xfrm>
          <a:prstGeom prst="rect">
            <a:avLst/>
          </a:prstGeom>
          <a:noFill/>
          <a:ln w="38100">
            <a:noFill/>
          </a:ln>
        </p:spPr>
        <p:txBody>
          <a:bodyPr anchor="ctr" anchorCtr="0">
            <a:spAutoFit/>
          </a:bodyPr>
          <a:lstStyle/>
          <a:p>
            <a:r>
              <a:rPr lang="zh-CN" altLang="en-US" sz="3200" b="1" dirty="0">
                <a:latin typeface="Times New Roman" panose="02020603050405020304" pitchFamily="18" charset="0"/>
                <a:ea typeface="隶书" panose="02010509060101010101" pitchFamily="49" charset="-122"/>
              </a:rPr>
              <a:t>由圆锥面和底圆组成。</a:t>
            </a:r>
            <a:endParaRPr lang="zh-CN" altLang="en-US" sz="3200" b="1">
              <a:latin typeface="Times New Roman" panose="02020603050405020304" pitchFamily="18" charset="0"/>
              <a:ea typeface="隶书" panose="02010509060101010101" pitchFamily="49" charset="-122"/>
            </a:endParaRPr>
          </a:p>
        </p:txBody>
      </p:sp>
      <p:sp>
        <p:nvSpPr>
          <p:cNvPr id="102407" name="文本框 102406"/>
          <p:cNvSpPr txBox="1"/>
          <p:nvPr/>
        </p:nvSpPr>
        <p:spPr>
          <a:xfrm>
            <a:off x="304800" y="4800600"/>
            <a:ext cx="8305800" cy="1066800"/>
          </a:xfrm>
          <a:prstGeom prst="rect">
            <a:avLst/>
          </a:prstGeom>
          <a:noFill/>
          <a:ln w="38100">
            <a:noFill/>
          </a:ln>
        </p:spPr>
        <p:txBody>
          <a:bodyPr anchor="ctr" anchorCtr="0">
            <a:spAutoFit/>
          </a:bodyPr>
          <a:lstStyle/>
          <a:p>
            <a:r>
              <a:rPr lang="en-US" altLang="zh-CN" sz="3200" b="1">
                <a:solidFill>
                  <a:srgbClr val="FF3300"/>
                </a:solidFill>
                <a:latin typeface="楷体_GB2312" panose="02010609030101010101" pitchFamily="49" charset="-122"/>
                <a:ea typeface="楷体_GB2312" panose="02010609030101010101" pitchFamily="49" charset="-122"/>
                <a:sym typeface="Symbol" panose="05050102010706020507" pitchFamily="18" charset="2"/>
              </a:rPr>
              <a:t>   </a:t>
            </a:r>
            <a:r>
              <a:rPr lang="en-US" altLang="zh-CN" sz="3200" b="1">
                <a:solidFill>
                  <a:srgbClr val="CC0000"/>
                </a:solidFill>
                <a:latin typeface="隶书" panose="02010509060101010101" pitchFamily="49" charset="-122"/>
                <a:ea typeface="隶书" panose="02010509060101010101" pitchFamily="49" charset="-122"/>
                <a:sym typeface="Symbol" panose="05050102010706020507" pitchFamily="18" charset="2"/>
              </a:rPr>
              <a:t>S</a:t>
            </a:r>
            <a:r>
              <a:rPr lang="zh-CN" altLang="en-US" sz="3200" b="1" dirty="0">
                <a:solidFill>
                  <a:schemeClr val="tx2"/>
                </a:solidFill>
                <a:latin typeface="隶书" panose="02010509060101010101" pitchFamily="49" charset="-122"/>
                <a:ea typeface="隶书" panose="02010509060101010101" pitchFamily="49" charset="-122"/>
                <a:sym typeface="Symbol" panose="05050102010706020507" pitchFamily="18" charset="2"/>
              </a:rPr>
              <a:t>称为</a:t>
            </a:r>
            <a:r>
              <a:rPr lang="zh-CN" altLang="en-US" sz="3200" b="1" dirty="0">
                <a:solidFill>
                  <a:srgbClr val="CC0000"/>
                </a:solidFill>
                <a:latin typeface="隶书" panose="02010509060101010101" pitchFamily="49" charset="-122"/>
                <a:ea typeface="隶书" panose="02010509060101010101" pitchFamily="49" charset="-122"/>
                <a:sym typeface="Symbol" panose="05050102010706020507" pitchFamily="18" charset="2"/>
              </a:rPr>
              <a:t>锥顶</a:t>
            </a:r>
            <a:r>
              <a:rPr lang="zh-CN" altLang="en-US" sz="3200" b="1" dirty="0">
                <a:solidFill>
                  <a:schemeClr val="tx2"/>
                </a:solidFill>
                <a:latin typeface="隶书" panose="02010509060101010101" pitchFamily="49" charset="-122"/>
                <a:ea typeface="隶书" panose="02010509060101010101" pitchFamily="49" charset="-122"/>
                <a:sym typeface="Symbol" panose="05050102010706020507" pitchFamily="18" charset="2"/>
              </a:rPr>
              <a:t>，圆锥面上过锥顶的任一直线称为圆锥面的</a:t>
            </a:r>
            <a:r>
              <a:rPr lang="zh-CN" altLang="en-US" sz="3200" b="1" dirty="0">
                <a:solidFill>
                  <a:srgbClr val="CC0000"/>
                </a:solidFill>
                <a:latin typeface="隶书" panose="02010509060101010101" pitchFamily="49" charset="-122"/>
                <a:ea typeface="隶书" panose="02010509060101010101" pitchFamily="49" charset="-122"/>
                <a:sym typeface="Symbol" panose="05050102010706020507" pitchFamily="18" charset="2"/>
              </a:rPr>
              <a:t>素线</a:t>
            </a:r>
            <a:r>
              <a:rPr lang="zh-CN" altLang="en-US" sz="3200" b="1" dirty="0">
                <a:solidFill>
                  <a:schemeClr val="tx2"/>
                </a:solidFill>
                <a:latin typeface="隶书" panose="02010509060101010101" pitchFamily="49" charset="-122"/>
                <a:ea typeface="隶书" panose="02010509060101010101" pitchFamily="49" charset="-122"/>
                <a:sym typeface="Symbol" panose="05050102010706020507" pitchFamily="18" charset="2"/>
              </a:rPr>
              <a:t>。</a:t>
            </a:r>
          </a:p>
        </p:txBody>
      </p:sp>
      <p:grpSp>
        <p:nvGrpSpPr>
          <p:cNvPr id="102437" name="组合 102436"/>
          <p:cNvGrpSpPr/>
          <p:nvPr/>
        </p:nvGrpSpPr>
        <p:grpSpPr>
          <a:xfrm>
            <a:off x="5562600" y="1066800"/>
            <a:ext cx="2590800" cy="2971800"/>
            <a:chOff x="3504" y="672"/>
            <a:chExt cx="1632" cy="1872"/>
          </a:xfrm>
        </p:grpSpPr>
        <p:sp>
          <p:nvSpPr>
            <p:cNvPr id="102415" name="椭圆 102414"/>
            <p:cNvSpPr/>
            <p:nvPr/>
          </p:nvSpPr>
          <p:spPr>
            <a:xfrm rot="21540000">
              <a:off x="3515" y="2035"/>
              <a:ext cx="1619" cy="508"/>
            </a:xfrm>
            <a:prstGeom prst="ellipse">
              <a:avLst/>
            </a:prstGeom>
            <a:gradFill rotWithShape="1">
              <a:gsLst>
                <a:gs pos="0">
                  <a:srgbClr val="0099CC"/>
                </a:gs>
                <a:gs pos="100000">
                  <a:srgbClr val="CCFFFF"/>
                </a:gs>
              </a:gsLst>
              <a:lin ang="5400000" scaled="1"/>
              <a:tileRect/>
            </a:gradFill>
            <a:ln w="19050" cap="flat" cmpd="sng">
              <a:solidFill>
                <a:srgbClr val="00FFFF"/>
              </a:solidFill>
              <a:prstDash val="solid"/>
              <a:headEnd type="none" w="med" len="med"/>
              <a:tailEnd type="none" w="med" len="med"/>
            </a:ln>
          </p:spPr>
          <p:txBody>
            <a:bodyPr/>
            <a:lstStyle/>
            <a:p>
              <a:endParaRPr lang="zh-CN" altLang="en-US"/>
            </a:p>
          </p:txBody>
        </p:sp>
        <p:grpSp>
          <p:nvGrpSpPr>
            <p:cNvPr id="102436" name="组合 102435"/>
            <p:cNvGrpSpPr/>
            <p:nvPr/>
          </p:nvGrpSpPr>
          <p:grpSpPr>
            <a:xfrm>
              <a:off x="3504" y="672"/>
              <a:ext cx="1632" cy="1872"/>
              <a:chOff x="3504" y="672"/>
              <a:chExt cx="1632" cy="1872"/>
            </a:xfrm>
          </p:grpSpPr>
          <p:grpSp>
            <p:nvGrpSpPr>
              <p:cNvPr id="102427" name="组合 102426"/>
              <p:cNvGrpSpPr/>
              <p:nvPr/>
            </p:nvGrpSpPr>
            <p:grpSpPr>
              <a:xfrm>
                <a:off x="3504" y="672"/>
                <a:ext cx="1632" cy="1872"/>
                <a:chOff x="3504" y="672"/>
                <a:chExt cx="1624" cy="1872"/>
              </a:xfrm>
            </p:grpSpPr>
            <p:sp>
              <p:nvSpPr>
                <p:cNvPr id="102410" name="任意多边形 102409"/>
                <p:cNvSpPr/>
                <p:nvPr/>
              </p:nvSpPr>
              <p:spPr>
                <a:xfrm>
                  <a:off x="3504" y="672"/>
                  <a:ext cx="1624" cy="1868"/>
                </a:xfrm>
                <a:custGeom>
                  <a:avLst/>
                  <a:gdLst/>
                  <a:ahLst/>
                  <a:cxnLst/>
                  <a:rect l="0" t="0" r="0" b="0"/>
                  <a:pathLst>
                    <a:path w="1624" h="1736">
                      <a:moveTo>
                        <a:pt x="0" y="1508"/>
                      </a:moveTo>
                      <a:lnTo>
                        <a:pt x="780" y="0"/>
                      </a:lnTo>
                      <a:lnTo>
                        <a:pt x="1612" y="1460"/>
                      </a:lnTo>
                      <a:lnTo>
                        <a:pt x="1624" y="1504"/>
                      </a:lnTo>
                      <a:lnTo>
                        <a:pt x="1592" y="1556"/>
                      </a:lnTo>
                      <a:lnTo>
                        <a:pt x="1524" y="1604"/>
                      </a:lnTo>
                      <a:lnTo>
                        <a:pt x="1428" y="1644"/>
                      </a:lnTo>
                      <a:lnTo>
                        <a:pt x="1356" y="1672"/>
                      </a:lnTo>
                      <a:lnTo>
                        <a:pt x="1308" y="1680"/>
                      </a:lnTo>
                      <a:lnTo>
                        <a:pt x="1236" y="1696"/>
                      </a:lnTo>
                      <a:lnTo>
                        <a:pt x="1132" y="1716"/>
                      </a:lnTo>
                      <a:lnTo>
                        <a:pt x="1056" y="1720"/>
                      </a:lnTo>
                      <a:lnTo>
                        <a:pt x="916" y="1736"/>
                      </a:lnTo>
                      <a:lnTo>
                        <a:pt x="768" y="1736"/>
                      </a:lnTo>
                      <a:lnTo>
                        <a:pt x="608" y="1732"/>
                      </a:lnTo>
                      <a:lnTo>
                        <a:pt x="472" y="1724"/>
                      </a:lnTo>
                      <a:lnTo>
                        <a:pt x="400" y="1708"/>
                      </a:lnTo>
                      <a:lnTo>
                        <a:pt x="324" y="1700"/>
                      </a:lnTo>
                      <a:lnTo>
                        <a:pt x="212" y="1668"/>
                      </a:lnTo>
                      <a:lnTo>
                        <a:pt x="140" y="1640"/>
                      </a:lnTo>
                      <a:lnTo>
                        <a:pt x="84" y="1604"/>
                      </a:lnTo>
                      <a:lnTo>
                        <a:pt x="32" y="1576"/>
                      </a:lnTo>
                      <a:lnTo>
                        <a:pt x="12" y="1536"/>
                      </a:lnTo>
                      <a:lnTo>
                        <a:pt x="0" y="1508"/>
                      </a:lnTo>
                      <a:close/>
                    </a:path>
                  </a:pathLst>
                </a:custGeom>
                <a:gradFill rotWithShape="1">
                  <a:gsLst>
                    <a:gs pos="0">
                      <a:srgbClr val="0099CC">
                        <a:alpha val="100000"/>
                      </a:srgbClr>
                    </a:gs>
                    <a:gs pos="100000">
                      <a:srgbClr val="33CCCC">
                        <a:alpha val="100000"/>
                      </a:srgbClr>
                    </a:gs>
                  </a:gsLst>
                  <a:path path="rect">
                    <a:fillToRect t="100000" r="100000"/>
                  </a:path>
                  <a:tileRect/>
                </a:gradFill>
                <a:ln w="19050" cap="flat" cmpd="sng">
                  <a:solidFill>
                    <a:srgbClr val="00FFFF">
                      <a:alpha val="100000"/>
                    </a:srgbClr>
                  </a:solidFill>
                  <a:prstDash val="solid"/>
                  <a:headEnd type="none" w="med" len="med"/>
                  <a:tailEnd type="none" w="med" len="med"/>
                </a:ln>
              </p:spPr>
              <p:txBody>
                <a:bodyPr/>
                <a:lstStyle/>
                <a:p>
                  <a:endParaRPr lang="zh-CN" altLang="en-US"/>
                </a:p>
              </p:txBody>
            </p:sp>
            <p:sp>
              <p:nvSpPr>
                <p:cNvPr id="102411" name="椭圆 102410"/>
                <p:cNvSpPr/>
                <p:nvPr/>
              </p:nvSpPr>
              <p:spPr>
                <a:xfrm rot="21540000">
                  <a:off x="3511" y="2036"/>
                  <a:ext cx="1612" cy="508"/>
                </a:xfrm>
                <a:prstGeom prst="ellipse">
                  <a:avLst/>
                </a:prstGeom>
                <a:gradFill rotWithShape="1">
                  <a:gsLst>
                    <a:gs pos="0">
                      <a:srgbClr val="0099CC"/>
                    </a:gs>
                    <a:gs pos="100000">
                      <a:srgbClr val="CCFFFF"/>
                    </a:gs>
                  </a:gsLst>
                  <a:lin ang="5400000" scaled="1"/>
                  <a:tileRect/>
                </a:gradFill>
                <a:ln w="19050" cap="flat" cmpd="sng">
                  <a:solidFill>
                    <a:srgbClr val="00FFFF"/>
                  </a:solidFill>
                  <a:prstDash val="dash"/>
                  <a:headEnd type="none" w="med" len="med"/>
                  <a:tailEnd type="none" w="med" len="med"/>
                </a:ln>
              </p:spPr>
              <p:txBody>
                <a:bodyPr/>
                <a:lstStyle/>
                <a:p>
                  <a:endParaRPr lang="zh-CN" altLang="en-US"/>
                </a:p>
              </p:txBody>
            </p:sp>
          </p:grpSp>
          <p:sp>
            <p:nvSpPr>
              <p:cNvPr id="102413" name="直接连接符 102412"/>
              <p:cNvSpPr/>
              <p:nvPr/>
            </p:nvSpPr>
            <p:spPr>
              <a:xfrm flipH="1">
                <a:off x="3936" y="676"/>
                <a:ext cx="349" cy="1388"/>
              </a:xfrm>
              <a:prstGeom prst="line">
                <a:avLst/>
              </a:prstGeom>
              <a:ln w="19050" cap="flat" cmpd="sng">
                <a:solidFill>
                  <a:srgbClr val="00FFFF"/>
                </a:solidFill>
                <a:prstDash val="dash"/>
                <a:headEnd type="none" w="med" len="med"/>
                <a:tailEnd type="none" w="med" len="med"/>
              </a:ln>
            </p:spPr>
            <p:txBody>
              <a:bodyPr/>
              <a:lstStyle/>
              <a:p>
                <a:endParaRPr lang="zh-CN" altLang="en-US"/>
              </a:p>
            </p:txBody>
          </p:sp>
          <p:sp>
            <p:nvSpPr>
              <p:cNvPr id="102414" name="直接连接符 102413"/>
              <p:cNvSpPr/>
              <p:nvPr/>
            </p:nvSpPr>
            <p:spPr>
              <a:xfrm>
                <a:off x="4284" y="676"/>
                <a:ext cx="382" cy="1838"/>
              </a:xfrm>
              <a:prstGeom prst="line">
                <a:avLst/>
              </a:prstGeom>
              <a:ln w="19050" cap="flat" cmpd="sng">
                <a:solidFill>
                  <a:srgbClr val="00FFFF"/>
                </a:solidFill>
                <a:prstDash val="solid"/>
                <a:headEnd type="none" w="med" len="med"/>
                <a:tailEnd type="none" w="med" len="med"/>
              </a:ln>
            </p:spPr>
            <p:txBody>
              <a:bodyPr/>
              <a:lstStyle/>
              <a:p>
                <a:endParaRPr lang="zh-CN" altLang="en-US"/>
              </a:p>
            </p:txBody>
          </p:sp>
        </p:grpSp>
      </p:grpSp>
      <p:grpSp>
        <p:nvGrpSpPr>
          <p:cNvPr id="102439" name="组合 102438"/>
          <p:cNvGrpSpPr/>
          <p:nvPr/>
        </p:nvGrpSpPr>
        <p:grpSpPr>
          <a:xfrm>
            <a:off x="5410200" y="639763"/>
            <a:ext cx="1390650" cy="3825875"/>
            <a:chOff x="3408" y="403"/>
            <a:chExt cx="876" cy="2410"/>
          </a:xfrm>
        </p:grpSpPr>
        <p:sp>
          <p:nvSpPr>
            <p:cNvPr id="102412" name="任意多边形 102411"/>
            <p:cNvSpPr/>
            <p:nvPr/>
          </p:nvSpPr>
          <p:spPr>
            <a:xfrm>
              <a:off x="3708" y="676"/>
              <a:ext cx="576" cy="1796"/>
            </a:xfrm>
            <a:custGeom>
              <a:avLst/>
              <a:gdLst/>
              <a:ahLst/>
              <a:cxnLst/>
              <a:rect l="0" t="0" r="0" b="0"/>
              <a:pathLst>
                <a:path w="576" h="1796">
                  <a:moveTo>
                    <a:pt x="576" y="0"/>
                  </a:moveTo>
                  <a:lnTo>
                    <a:pt x="0" y="1796"/>
                  </a:lnTo>
                </a:path>
              </a:pathLst>
            </a:custGeom>
            <a:noFill/>
            <a:ln w="38100" cap="flat" cmpd="sng">
              <a:solidFill>
                <a:srgbClr val="FF5050"/>
              </a:solidFill>
              <a:prstDash val="solid"/>
              <a:headEnd type="none" w="med" len="med"/>
              <a:tailEnd type="none" w="med" len="med"/>
            </a:ln>
          </p:spPr>
          <p:txBody>
            <a:bodyPr/>
            <a:lstStyle/>
            <a:p>
              <a:endParaRPr lang="zh-CN" altLang="en-US"/>
            </a:p>
          </p:txBody>
        </p:sp>
        <p:sp>
          <p:nvSpPr>
            <p:cNvPr id="102422" name="矩形 102421"/>
            <p:cNvSpPr/>
            <p:nvPr/>
          </p:nvSpPr>
          <p:spPr>
            <a:xfrm>
              <a:off x="4027" y="403"/>
              <a:ext cx="245" cy="365"/>
            </a:xfrm>
            <a:prstGeom prst="rect">
              <a:avLst/>
            </a:prstGeom>
            <a:noFill/>
            <a:ln w="9525">
              <a:noFill/>
            </a:ln>
          </p:spPr>
          <p:txBody>
            <a:bodyPr wrap="none" anchor="t" anchorCtr="0">
              <a:spAutoFit/>
            </a:bodyPr>
            <a:lstStyle/>
            <a:p>
              <a:r>
                <a:rPr lang="en-US" altLang="zh-CN" sz="3200" b="1">
                  <a:solidFill>
                    <a:srgbClr val="CC0000"/>
                  </a:solidFill>
                  <a:latin typeface="隶书" panose="02010509060101010101" pitchFamily="49" charset="-122"/>
                  <a:ea typeface="隶书" panose="02010509060101010101" pitchFamily="49" charset="-122"/>
                  <a:sym typeface="Symbol" panose="05050102010706020507" pitchFamily="18" charset="2"/>
                </a:rPr>
                <a:t>S</a:t>
              </a:r>
            </a:p>
          </p:txBody>
        </p:sp>
        <p:sp>
          <p:nvSpPr>
            <p:cNvPr id="102425" name="矩形 102424"/>
            <p:cNvSpPr/>
            <p:nvPr/>
          </p:nvSpPr>
          <p:spPr>
            <a:xfrm>
              <a:off x="3408" y="2448"/>
              <a:ext cx="245" cy="365"/>
            </a:xfrm>
            <a:prstGeom prst="rect">
              <a:avLst/>
            </a:prstGeom>
            <a:noFill/>
            <a:ln w="9525">
              <a:noFill/>
            </a:ln>
          </p:spPr>
          <p:txBody>
            <a:bodyPr wrap="none" anchor="t" anchorCtr="0">
              <a:spAutoFit/>
            </a:bodyPr>
            <a:lstStyle/>
            <a:p>
              <a:r>
                <a:rPr lang="en-US" altLang="zh-CN" sz="3200" b="1">
                  <a:solidFill>
                    <a:srgbClr val="CC0000"/>
                  </a:solidFill>
                  <a:latin typeface="隶书" panose="02010509060101010101" pitchFamily="49" charset="-122"/>
                  <a:ea typeface="隶书" panose="02010509060101010101" pitchFamily="49" charset="-122"/>
                  <a:sym typeface="Symbol" panose="05050102010706020507" pitchFamily="18" charset="2"/>
                </a:rPr>
                <a:t>A</a:t>
              </a:r>
            </a:p>
          </p:txBody>
        </p:sp>
      </p:grpSp>
      <p:grpSp>
        <p:nvGrpSpPr>
          <p:cNvPr id="102440" name="组合 102439"/>
          <p:cNvGrpSpPr/>
          <p:nvPr/>
        </p:nvGrpSpPr>
        <p:grpSpPr>
          <a:xfrm>
            <a:off x="5791200" y="304800"/>
            <a:ext cx="2133600" cy="3856038"/>
            <a:chOff x="3648" y="192"/>
            <a:chExt cx="1344" cy="2429"/>
          </a:xfrm>
        </p:grpSpPr>
        <p:sp>
          <p:nvSpPr>
            <p:cNvPr id="102420" name="直接连接符 102419"/>
            <p:cNvSpPr/>
            <p:nvPr/>
          </p:nvSpPr>
          <p:spPr>
            <a:xfrm flipV="1">
              <a:off x="3648" y="2064"/>
              <a:ext cx="1344" cy="432"/>
            </a:xfrm>
            <a:prstGeom prst="line">
              <a:avLst/>
            </a:prstGeom>
            <a:ln w="9525" cap="flat" cmpd="sng">
              <a:solidFill>
                <a:schemeClr val="tx1"/>
              </a:solidFill>
              <a:prstDash val="lgDashDot"/>
              <a:headEnd type="none" w="med" len="med"/>
              <a:tailEnd type="none" w="med" len="med"/>
            </a:ln>
          </p:spPr>
          <p:txBody>
            <a:bodyPr/>
            <a:lstStyle/>
            <a:p>
              <a:endParaRPr lang="zh-CN" altLang="en-US"/>
            </a:p>
          </p:txBody>
        </p:sp>
        <p:sp>
          <p:nvSpPr>
            <p:cNvPr id="102421" name="直接连接符 102420"/>
            <p:cNvSpPr/>
            <p:nvPr/>
          </p:nvSpPr>
          <p:spPr>
            <a:xfrm>
              <a:off x="3792" y="1968"/>
              <a:ext cx="960" cy="624"/>
            </a:xfrm>
            <a:prstGeom prst="line">
              <a:avLst/>
            </a:prstGeom>
            <a:ln w="9525" cap="flat" cmpd="sng">
              <a:solidFill>
                <a:schemeClr val="tx1"/>
              </a:solidFill>
              <a:prstDash val="lgDashDot"/>
              <a:headEnd type="none" w="med" len="med"/>
              <a:tailEnd type="none" w="med" len="med"/>
            </a:ln>
          </p:spPr>
          <p:txBody>
            <a:bodyPr/>
            <a:lstStyle/>
            <a:p>
              <a:endParaRPr lang="zh-CN" altLang="en-US"/>
            </a:p>
          </p:txBody>
        </p:sp>
        <p:grpSp>
          <p:nvGrpSpPr>
            <p:cNvPr id="102438" name="组合 102437"/>
            <p:cNvGrpSpPr/>
            <p:nvPr/>
          </p:nvGrpSpPr>
          <p:grpSpPr>
            <a:xfrm>
              <a:off x="4224" y="192"/>
              <a:ext cx="326" cy="2429"/>
              <a:chOff x="4224" y="192"/>
              <a:chExt cx="326" cy="2429"/>
            </a:xfrm>
          </p:grpSpPr>
          <p:sp>
            <p:nvSpPr>
              <p:cNvPr id="102424" name="矩形 102423"/>
              <p:cNvSpPr/>
              <p:nvPr/>
            </p:nvSpPr>
            <p:spPr>
              <a:xfrm>
                <a:off x="4272" y="192"/>
                <a:ext cx="245" cy="365"/>
              </a:xfrm>
              <a:prstGeom prst="rect">
                <a:avLst/>
              </a:prstGeom>
              <a:noFill/>
              <a:ln w="9525">
                <a:noFill/>
              </a:ln>
            </p:spPr>
            <p:txBody>
              <a:bodyPr wrap="none" anchor="t" anchorCtr="0">
                <a:spAutoFit/>
              </a:bodyPr>
              <a:lstStyle/>
              <a:p>
                <a:r>
                  <a:rPr lang="en-US" altLang="zh-CN" sz="3200" b="1">
                    <a:solidFill>
                      <a:srgbClr val="CC0000"/>
                    </a:solidFill>
                    <a:latin typeface="隶书" panose="02010509060101010101" pitchFamily="49" charset="-122"/>
                    <a:ea typeface="隶书" panose="02010509060101010101" pitchFamily="49" charset="-122"/>
                    <a:sym typeface="Symbol" panose="05050102010706020507" pitchFamily="18" charset="2"/>
                  </a:rPr>
                  <a:t>O</a:t>
                </a:r>
              </a:p>
            </p:txBody>
          </p:sp>
          <p:sp>
            <p:nvSpPr>
              <p:cNvPr id="102426" name="矩形 102425"/>
              <p:cNvSpPr/>
              <p:nvPr/>
            </p:nvSpPr>
            <p:spPr>
              <a:xfrm>
                <a:off x="4224" y="2256"/>
                <a:ext cx="326" cy="365"/>
              </a:xfrm>
              <a:prstGeom prst="rect">
                <a:avLst/>
              </a:prstGeom>
              <a:noFill/>
              <a:ln w="9525">
                <a:noFill/>
              </a:ln>
            </p:spPr>
            <p:txBody>
              <a:bodyPr wrap="none" anchor="t" anchorCtr="0">
                <a:spAutoFit/>
              </a:bodyPr>
              <a:lstStyle/>
              <a:p>
                <a:r>
                  <a:rPr lang="en-US" altLang="zh-CN" sz="3200" b="1">
                    <a:solidFill>
                      <a:srgbClr val="CC0000"/>
                    </a:solidFill>
                    <a:latin typeface="隶书" panose="02010509060101010101" pitchFamily="49" charset="-122"/>
                    <a:ea typeface="隶书" panose="02010509060101010101" pitchFamily="49" charset="-122"/>
                    <a:sym typeface="Symbol" panose="05050102010706020507" pitchFamily="18" charset="2"/>
                  </a:rPr>
                  <a:t>O</a:t>
                </a:r>
                <a:r>
                  <a:rPr lang="en-US" altLang="zh-CN" sz="2000" b="1">
                    <a:solidFill>
                      <a:srgbClr val="CC0000"/>
                    </a:solidFill>
                    <a:latin typeface="隶书" panose="02010509060101010101" pitchFamily="49" charset="-122"/>
                    <a:ea typeface="隶书" panose="02010509060101010101" pitchFamily="49" charset="-122"/>
                    <a:sym typeface="Symbol" panose="05050102010706020507" pitchFamily="18" charset="2"/>
                  </a:rPr>
                  <a:t>1</a:t>
                </a:r>
              </a:p>
            </p:txBody>
          </p:sp>
          <p:sp>
            <p:nvSpPr>
              <p:cNvPr id="102419" name="直接连接符 102418"/>
              <p:cNvSpPr/>
              <p:nvPr/>
            </p:nvSpPr>
            <p:spPr>
              <a:xfrm>
                <a:off x="4284" y="480"/>
                <a:ext cx="0" cy="1920"/>
              </a:xfrm>
              <a:prstGeom prst="line">
                <a:avLst/>
              </a:prstGeom>
              <a:ln w="9525" cap="flat" cmpd="sng">
                <a:solidFill>
                  <a:schemeClr val="tx1"/>
                </a:solidFill>
                <a:prstDash val="lgDashDot"/>
                <a:headEnd type="none" w="med" len="med"/>
                <a:tailEnd type="none" w="med" len="med"/>
              </a:ln>
            </p:spPr>
            <p:txBody>
              <a:bodyPr/>
              <a:lstStyle/>
              <a:p>
                <a:endParaRPr lang="zh-CN" altLang="en-US"/>
              </a:p>
            </p:txBody>
          </p:sp>
        </p:grpSp>
      </p:grpSp>
      <p:grpSp>
        <p:nvGrpSpPr>
          <p:cNvPr id="102435" name="组合 102434"/>
          <p:cNvGrpSpPr/>
          <p:nvPr/>
        </p:nvGrpSpPr>
        <p:grpSpPr>
          <a:xfrm>
            <a:off x="5867400" y="4267200"/>
            <a:ext cx="2057400" cy="306388"/>
            <a:chOff x="3696" y="2688"/>
            <a:chExt cx="1296" cy="193"/>
          </a:xfrm>
        </p:grpSpPr>
        <p:sp>
          <p:nvSpPr>
            <p:cNvPr id="102431" name="任意多边形 102430"/>
            <p:cNvSpPr/>
            <p:nvPr/>
          </p:nvSpPr>
          <p:spPr>
            <a:xfrm>
              <a:off x="3696" y="2688"/>
              <a:ext cx="1296" cy="193"/>
            </a:xfrm>
            <a:custGeom>
              <a:avLst/>
              <a:gdLst/>
              <a:ahLst/>
              <a:cxnLst/>
              <a:rect l="0" t="0" r="0" b="0"/>
              <a:pathLst>
                <a:path w="1296" h="193">
                  <a:moveTo>
                    <a:pt x="0" y="48"/>
                  </a:moveTo>
                  <a:cubicBezTo>
                    <a:pt x="30" y="63"/>
                    <a:pt x="78" y="114"/>
                    <a:pt x="182" y="138"/>
                  </a:cubicBezTo>
                  <a:cubicBezTo>
                    <a:pt x="286" y="162"/>
                    <a:pt x="474" y="193"/>
                    <a:pt x="624" y="192"/>
                  </a:cubicBezTo>
                  <a:cubicBezTo>
                    <a:pt x="774" y="191"/>
                    <a:pt x="969" y="163"/>
                    <a:pt x="1081" y="131"/>
                  </a:cubicBezTo>
                  <a:cubicBezTo>
                    <a:pt x="1193" y="99"/>
                    <a:pt x="1251" y="27"/>
                    <a:pt x="1296" y="0"/>
                  </a:cubicBezTo>
                </a:path>
              </a:pathLst>
            </a:custGeom>
            <a:noFill/>
            <a:ln w="28575" cap="flat" cmpd="sng">
              <a:solidFill>
                <a:srgbClr val="FF5050"/>
              </a:solidFill>
              <a:prstDash val="solid"/>
              <a:headEnd type="none" w="med" len="med"/>
              <a:tailEnd type="none" w="med" len="med"/>
            </a:ln>
          </p:spPr>
          <p:txBody>
            <a:bodyPr/>
            <a:lstStyle/>
            <a:p>
              <a:endParaRPr lang="zh-CN" altLang="en-US"/>
            </a:p>
          </p:txBody>
        </p:sp>
        <p:sp>
          <p:nvSpPr>
            <p:cNvPr id="102432" name="任意多边形 102431"/>
            <p:cNvSpPr/>
            <p:nvPr/>
          </p:nvSpPr>
          <p:spPr>
            <a:xfrm>
              <a:off x="4877" y="2688"/>
              <a:ext cx="115" cy="77"/>
            </a:xfrm>
            <a:custGeom>
              <a:avLst/>
              <a:gdLst/>
              <a:ahLst/>
              <a:cxnLst/>
              <a:rect l="0" t="0" r="0" b="0"/>
              <a:pathLst>
                <a:path w="115" h="77">
                  <a:moveTo>
                    <a:pt x="115" y="0"/>
                  </a:moveTo>
                  <a:lnTo>
                    <a:pt x="0" y="77"/>
                  </a:lnTo>
                </a:path>
              </a:pathLst>
            </a:custGeom>
            <a:noFill/>
            <a:ln w="28575" cap="flat" cmpd="sng">
              <a:solidFill>
                <a:srgbClr val="FF5050"/>
              </a:solidFill>
              <a:prstDash val="solid"/>
              <a:headEnd type="stealth" w="med" len="lg"/>
              <a:tailEnd type="none" w="med" len="med"/>
            </a:ln>
          </p:spPr>
          <p:txBody>
            <a:bodyPr/>
            <a:lstStyle/>
            <a:p>
              <a:endParaRPr lang="zh-CN" altLang="en-US"/>
            </a:p>
          </p:txBody>
        </p:sp>
      </p:grpSp>
      <p:sp>
        <p:nvSpPr>
          <p:cNvPr id="135176" name="标题 135175"/>
          <p:cNvSpPr>
            <a:spLocks noGrp="1"/>
          </p:cNvSpPr>
          <p:nvPr/>
        </p:nvSpPr>
        <p:spPr>
          <a:xfrm>
            <a:off x="467360" y="188595"/>
            <a:ext cx="4370705" cy="533400"/>
          </a:xfrm>
          <a:prstGeom prst="rect">
            <a:avLst/>
          </a:prstGeom>
          <a:noFill/>
          <a:ln w="9525">
            <a:noFill/>
          </a:ln>
          <a:effectLst/>
        </p:spPr>
        <p:txBody>
          <a:bodyPr vert="horz" wrap="square" lIns="91440" tIns="45720" rIns="91440" bIns="45720"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en-US" altLang="zh-CN" sz="4000" b="1" dirty="0">
                <a:solidFill>
                  <a:srgbClr val="C00000"/>
                </a:solidFill>
                <a:latin typeface="方正隶书简体" panose="02000000000000000000" charset="-122"/>
                <a:ea typeface="方正隶书简体" panose="02000000000000000000" charset="-122"/>
                <a:cs typeface="方正隶书简体" panose="02000000000000000000" charset="-122"/>
              </a:rPr>
              <a:t>5.2 </a:t>
            </a:r>
            <a:r>
              <a:rPr lang="zh-CN" altLang="en-US" sz="4000" b="1" dirty="0">
                <a:solidFill>
                  <a:srgbClr val="C00000"/>
                </a:solidFill>
                <a:latin typeface="方正隶书简体" panose="02000000000000000000" charset="-122"/>
                <a:ea typeface="方正隶书简体" panose="02000000000000000000" charset="-122"/>
                <a:cs typeface="方正隶书简体" panose="02000000000000000000" charset="-122"/>
              </a:rPr>
              <a:t>圆锥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05"/>
                                        </p:tgtEl>
                                        <p:attrNameLst>
                                          <p:attrName>style.visibility</p:attrName>
                                        </p:attrNameLst>
                                      </p:cBhvr>
                                      <p:to>
                                        <p:strVal val="visible"/>
                                      </p:to>
                                    </p:set>
                                    <p:animEffect transition="in" filter="blinds(horizontal)">
                                      <p:cBhvr>
                                        <p:cTn id="7" dur="500"/>
                                        <p:tgtEl>
                                          <p:spTgt spid="10240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02">
                                            <p:txEl>
                                              <p:pRg st="0" end="0"/>
                                            </p:txEl>
                                          </p:spTgt>
                                        </p:tgtEl>
                                        <p:attrNameLst>
                                          <p:attrName>style.visibility</p:attrName>
                                        </p:attrNameLst>
                                      </p:cBhvr>
                                      <p:to>
                                        <p:strVal val="visible"/>
                                      </p:to>
                                    </p:set>
                                    <p:animEffect transition="in" filter="wipe(left)">
                                      <p:cBhvr>
                                        <p:cTn id="12" dur="500"/>
                                        <p:tgtEl>
                                          <p:spTgt spid="10240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2440"/>
                                        </p:tgtEl>
                                        <p:attrNameLst>
                                          <p:attrName>style.visibility</p:attrName>
                                        </p:attrNameLst>
                                      </p:cBhvr>
                                      <p:to>
                                        <p:strVal val="visible"/>
                                      </p:to>
                                    </p:set>
                                    <p:animEffect transition="in" filter="dissolve">
                                      <p:cBhvr>
                                        <p:cTn id="17" dur="500"/>
                                        <p:tgtEl>
                                          <p:spTgt spid="1024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2439"/>
                                        </p:tgtEl>
                                        <p:attrNameLst>
                                          <p:attrName>style.visibility</p:attrName>
                                        </p:attrNameLst>
                                      </p:cBhvr>
                                      <p:to>
                                        <p:strVal val="visible"/>
                                      </p:to>
                                    </p:set>
                                    <p:animEffect transition="in" filter="wipe(up)">
                                      <p:cBhvr>
                                        <p:cTn id="22" dur="500"/>
                                        <p:tgtEl>
                                          <p:spTgt spid="1024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2435"/>
                                        </p:tgtEl>
                                        <p:attrNameLst>
                                          <p:attrName>style.visibility</p:attrName>
                                        </p:attrNameLst>
                                      </p:cBhvr>
                                      <p:to>
                                        <p:strVal val="visible"/>
                                      </p:to>
                                    </p:set>
                                    <p:animEffect transition="in" filter="wipe(left)">
                                      <p:cBhvr>
                                        <p:cTn id="27" dur="500"/>
                                        <p:tgtEl>
                                          <p:spTgt spid="1024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02437"/>
                                        </p:tgtEl>
                                        <p:attrNameLst>
                                          <p:attrName>style.visibility</p:attrName>
                                        </p:attrNameLst>
                                      </p:cBhvr>
                                      <p:to>
                                        <p:strVal val="visible"/>
                                      </p:to>
                                    </p:set>
                                    <p:animEffect transition="in" filter="wipe(down)">
                                      <p:cBhvr>
                                        <p:cTn id="32" dur="500"/>
                                        <p:tgtEl>
                                          <p:spTgt spid="1024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2407">
                                            <p:txEl>
                                              <p:pRg st="0" end="0"/>
                                            </p:txEl>
                                          </p:spTgt>
                                        </p:tgtEl>
                                        <p:attrNameLst>
                                          <p:attrName>style.visibility</p:attrName>
                                        </p:attrNameLst>
                                      </p:cBhvr>
                                      <p:to>
                                        <p:strVal val="visible"/>
                                      </p:to>
                                    </p:set>
                                    <p:animEffect transition="in" filter="wipe(left)">
                                      <p:cBhvr>
                                        <p:cTn id="37" dur="500"/>
                                        <p:tgtEl>
                                          <p:spTgt spid="1024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build="p"/>
      <p:bldP spid="102405" grpId="0"/>
      <p:bldP spid="102407"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2830" name="组合 162829"/>
          <p:cNvGrpSpPr>
            <a:grpSpLocks noChangeAspect="1"/>
          </p:cNvGrpSpPr>
          <p:nvPr/>
        </p:nvGrpSpPr>
        <p:grpSpPr>
          <a:xfrm>
            <a:off x="620713" y="654050"/>
            <a:ext cx="3911600" cy="5899150"/>
            <a:chOff x="391" y="31"/>
            <a:chExt cx="2738" cy="4001"/>
          </a:xfrm>
        </p:grpSpPr>
        <p:sp>
          <p:nvSpPr>
            <p:cNvPr id="162831" name="任意多边形 162830"/>
            <p:cNvSpPr>
              <a:spLocks noChangeAspect="1"/>
            </p:cNvSpPr>
            <p:nvPr/>
          </p:nvSpPr>
          <p:spPr>
            <a:xfrm>
              <a:off x="1293" y="3042"/>
              <a:ext cx="3" cy="1"/>
            </a:xfrm>
            <a:custGeom>
              <a:avLst/>
              <a:gdLst/>
              <a:ahLst/>
              <a:cxnLst/>
              <a:rect l="0" t="0" r="0" b="0"/>
              <a:pathLst>
                <a:path w="14">
                  <a:moveTo>
                    <a:pt x="0" y="0"/>
                  </a:moveTo>
                  <a:lnTo>
                    <a:pt x="13" y="0"/>
                  </a:lnTo>
                  <a:lnTo>
                    <a:pt x="14"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32" name="任意多边形 162831"/>
            <p:cNvSpPr>
              <a:spLocks noChangeAspect="1"/>
            </p:cNvSpPr>
            <p:nvPr/>
          </p:nvSpPr>
          <p:spPr>
            <a:xfrm>
              <a:off x="1294" y="3041"/>
              <a:ext cx="1" cy="2"/>
            </a:xfrm>
            <a:custGeom>
              <a:avLst/>
              <a:gdLst/>
              <a:ahLst/>
              <a:cxnLst/>
              <a:rect l="0" t="0" r="0" b="0"/>
              <a:pathLst>
                <a:path w="1" h="13">
                  <a:moveTo>
                    <a:pt x="0" y="13"/>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33" name="任意多边形 162832"/>
            <p:cNvSpPr>
              <a:spLocks noChangeAspect="1"/>
            </p:cNvSpPr>
            <p:nvPr/>
          </p:nvSpPr>
          <p:spPr>
            <a:xfrm>
              <a:off x="1293" y="3042"/>
              <a:ext cx="3" cy="1"/>
            </a:xfrm>
            <a:custGeom>
              <a:avLst/>
              <a:gdLst/>
              <a:ahLst/>
              <a:cxnLst/>
              <a:rect l="0" t="0" r="0" b="0"/>
              <a:pathLst>
                <a:path w="14">
                  <a:moveTo>
                    <a:pt x="0" y="0"/>
                  </a:moveTo>
                  <a:lnTo>
                    <a:pt x="13" y="0"/>
                  </a:lnTo>
                  <a:lnTo>
                    <a:pt x="14"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34" name="任意多边形 162833"/>
            <p:cNvSpPr>
              <a:spLocks noChangeAspect="1"/>
            </p:cNvSpPr>
            <p:nvPr/>
          </p:nvSpPr>
          <p:spPr>
            <a:xfrm>
              <a:off x="1294" y="3041"/>
              <a:ext cx="1" cy="2"/>
            </a:xfrm>
            <a:custGeom>
              <a:avLst/>
              <a:gdLst/>
              <a:ahLst/>
              <a:cxnLst/>
              <a:rect l="0" t="0" r="0" b="0"/>
              <a:pathLst>
                <a:path w="1" h="13">
                  <a:moveTo>
                    <a:pt x="0" y="13"/>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35" name="任意多边形 162834"/>
            <p:cNvSpPr>
              <a:spLocks noChangeAspect="1"/>
            </p:cNvSpPr>
            <p:nvPr/>
          </p:nvSpPr>
          <p:spPr>
            <a:xfrm>
              <a:off x="1301" y="3042"/>
              <a:ext cx="148" cy="1"/>
            </a:xfrm>
            <a:custGeom>
              <a:avLst/>
              <a:gdLst/>
              <a:ahLst/>
              <a:cxnLst/>
              <a:rect l="0" t="0" r="0" b="0"/>
              <a:pathLst>
                <a:path w="661">
                  <a:moveTo>
                    <a:pt x="0" y="0"/>
                  </a:moveTo>
                  <a:lnTo>
                    <a:pt x="660" y="0"/>
                  </a:lnTo>
                  <a:lnTo>
                    <a:pt x="66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36" name="任意多边形 162835"/>
            <p:cNvSpPr>
              <a:spLocks noChangeAspect="1"/>
            </p:cNvSpPr>
            <p:nvPr/>
          </p:nvSpPr>
          <p:spPr>
            <a:xfrm>
              <a:off x="1294" y="2872"/>
              <a:ext cx="1" cy="164"/>
            </a:xfrm>
            <a:custGeom>
              <a:avLst/>
              <a:gdLst/>
              <a:ahLst/>
              <a:cxnLst/>
              <a:rect l="0" t="0" r="0" b="0"/>
              <a:pathLst>
                <a:path w="1" h="662">
                  <a:moveTo>
                    <a:pt x="0" y="662"/>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grpSp>
          <p:nvGrpSpPr>
            <p:cNvPr id="162837" name="组合 162836"/>
            <p:cNvGrpSpPr>
              <a:grpSpLocks noChangeAspect="1"/>
            </p:cNvGrpSpPr>
            <p:nvPr/>
          </p:nvGrpSpPr>
          <p:grpSpPr>
            <a:xfrm>
              <a:off x="391" y="31"/>
              <a:ext cx="2738" cy="4001"/>
              <a:chOff x="391" y="31"/>
              <a:chExt cx="2738" cy="4001"/>
            </a:xfrm>
          </p:grpSpPr>
          <p:sp>
            <p:nvSpPr>
              <p:cNvPr id="162838" name="任意多边形 162837"/>
              <p:cNvSpPr>
                <a:spLocks noChangeAspect="1"/>
              </p:cNvSpPr>
              <p:nvPr/>
            </p:nvSpPr>
            <p:spPr>
              <a:xfrm>
                <a:off x="391" y="3042"/>
                <a:ext cx="149" cy="1"/>
              </a:xfrm>
              <a:custGeom>
                <a:avLst/>
                <a:gdLst/>
                <a:ahLst/>
                <a:cxnLst/>
                <a:rect l="0" t="0" r="0" b="0"/>
                <a:pathLst>
                  <a:path w="662">
                    <a:moveTo>
                      <a:pt x="0" y="0"/>
                    </a:moveTo>
                    <a:lnTo>
                      <a:pt x="661" y="0"/>
                    </a:lnTo>
                    <a:lnTo>
                      <a:pt x="662"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39" name="任意多边形 162838"/>
              <p:cNvSpPr>
                <a:spLocks noChangeAspect="1"/>
              </p:cNvSpPr>
              <p:nvPr/>
            </p:nvSpPr>
            <p:spPr>
              <a:xfrm>
                <a:off x="594" y="3042"/>
                <a:ext cx="55" cy="1"/>
              </a:xfrm>
              <a:custGeom>
                <a:avLst/>
                <a:gdLst/>
                <a:ahLst/>
                <a:cxnLst/>
                <a:rect l="0" t="0" r="0" b="0"/>
                <a:pathLst>
                  <a:path w="242">
                    <a:moveTo>
                      <a:pt x="0" y="0"/>
                    </a:moveTo>
                    <a:lnTo>
                      <a:pt x="241" y="0"/>
                    </a:lnTo>
                    <a:lnTo>
                      <a:pt x="242"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0" name="任意多边形 162839"/>
              <p:cNvSpPr>
                <a:spLocks noChangeAspect="1"/>
              </p:cNvSpPr>
              <p:nvPr/>
            </p:nvSpPr>
            <p:spPr>
              <a:xfrm>
                <a:off x="703" y="3042"/>
                <a:ext cx="273" cy="1"/>
              </a:xfrm>
              <a:custGeom>
                <a:avLst/>
                <a:gdLst/>
                <a:ahLst/>
                <a:cxnLst/>
                <a:rect l="0" t="0" r="0" b="0"/>
                <a:pathLst>
                  <a:path w="1213">
                    <a:moveTo>
                      <a:pt x="0" y="0"/>
                    </a:moveTo>
                    <a:lnTo>
                      <a:pt x="1212" y="0"/>
                    </a:lnTo>
                    <a:lnTo>
                      <a:pt x="1213"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1" name="任意多边形 162840"/>
              <p:cNvSpPr>
                <a:spLocks noChangeAspect="1"/>
              </p:cNvSpPr>
              <p:nvPr/>
            </p:nvSpPr>
            <p:spPr>
              <a:xfrm>
                <a:off x="1140" y="3042"/>
                <a:ext cx="149" cy="1"/>
              </a:xfrm>
              <a:custGeom>
                <a:avLst/>
                <a:gdLst/>
                <a:ahLst/>
                <a:cxnLst/>
                <a:rect l="0" t="0" r="0" b="0"/>
                <a:pathLst>
                  <a:path w="662">
                    <a:moveTo>
                      <a:pt x="0" y="0"/>
                    </a:moveTo>
                    <a:lnTo>
                      <a:pt x="661" y="0"/>
                    </a:lnTo>
                    <a:lnTo>
                      <a:pt x="662"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2" name="任意多边形 162841"/>
              <p:cNvSpPr>
                <a:spLocks noChangeAspect="1"/>
              </p:cNvSpPr>
              <p:nvPr/>
            </p:nvSpPr>
            <p:spPr>
              <a:xfrm>
                <a:off x="1503" y="3042"/>
                <a:ext cx="55" cy="1"/>
              </a:xfrm>
              <a:custGeom>
                <a:avLst/>
                <a:gdLst/>
                <a:ahLst/>
                <a:cxnLst/>
                <a:rect l="0" t="0" r="0" b="0"/>
                <a:pathLst>
                  <a:path w="244">
                    <a:moveTo>
                      <a:pt x="0" y="0"/>
                    </a:moveTo>
                    <a:lnTo>
                      <a:pt x="243" y="0"/>
                    </a:lnTo>
                    <a:lnTo>
                      <a:pt x="244"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3" name="任意多边形 162842"/>
              <p:cNvSpPr>
                <a:spLocks noChangeAspect="1"/>
              </p:cNvSpPr>
              <p:nvPr/>
            </p:nvSpPr>
            <p:spPr>
              <a:xfrm>
                <a:off x="1612" y="3042"/>
                <a:ext cx="274" cy="1"/>
              </a:xfrm>
              <a:custGeom>
                <a:avLst/>
                <a:gdLst/>
                <a:ahLst/>
                <a:cxnLst/>
                <a:rect l="0" t="0" r="0" b="0"/>
                <a:pathLst>
                  <a:path w="1214">
                    <a:moveTo>
                      <a:pt x="0" y="0"/>
                    </a:moveTo>
                    <a:lnTo>
                      <a:pt x="1213" y="0"/>
                    </a:lnTo>
                    <a:lnTo>
                      <a:pt x="1214"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4" name="任意多边形 162843"/>
              <p:cNvSpPr>
                <a:spLocks noChangeAspect="1"/>
              </p:cNvSpPr>
              <p:nvPr/>
            </p:nvSpPr>
            <p:spPr>
              <a:xfrm>
                <a:off x="1940" y="3042"/>
                <a:ext cx="55" cy="1"/>
              </a:xfrm>
              <a:custGeom>
                <a:avLst/>
                <a:gdLst/>
                <a:ahLst/>
                <a:cxnLst/>
                <a:rect l="0" t="0" r="0" b="0"/>
                <a:pathLst>
                  <a:path w="244">
                    <a:moveTo>
                      <a:pt x="0" y="0"/>
                    </a:moveTo>
                    <a:lnTo>
                      <a:pt x="243" y="0"/>
                    </a:lnTo>
                    <a:lnTo>
                      <a:pt x="244"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5" name="任意多边形 162844"/>
              <p:cNvSpPr>
                <a:spLocks noChangeAspect="1"/>
              </p:cNvSpPr>
              <p:nvPr/>
            </p:nvSpPr>
            <p:spPr>
              <a:xfrm>
                <a:off x="2049" y="3042"/>
                <a:ext cx="150" cy="1"/>
              </a:xfrm>
              <a:custGeom>
                <a:avLst/>
                <a:gdLst/>
                <a:ahLst/>
                <a:cxnLst/>
                <a:rect l="0" t="0" r="0" b="0"/>
                <a:pathLst>
                  <a:path w="662">
                    <a:moveTo>
                      <a:pt x="0" y="0"/>
                    </a:moveTo>
                    <a:lnTo>
                      <a:pt x="660" y="0"/>
                    </a:lnTo>
                    <a:lnTo>
                      <a:pt x="662"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6" name="任意多边形 162845"/>
              <p:cNvSpPr>
                <a:spLocks noChangeAspect="1"/>
              </p:cNvSpPr>
              <p:nvPr/>
            </p:nvSpPr>
            <p:spPr>
              <a:xfrm>
                <a:off x="1294" y="3869"/>
                <a:ext cx="1" cy="163"/>
              </a:xfrm>
              <a:custGeom>
                <a:avLst/>
                <a:gdLst/>
                <a:ahLst/>
                <a:cxnLst/>
                <a:rect l="0" t="0" r="0" b="0"/>
                <a:pathLst>
                  <a:path w="1" h="661">
                    <a:moveTo>
                      <a:pt x="0" y="661"/>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7" name="任意多边形 162846"/>
              <p:cNvSpPr>
                <a:spLocks noChangeAspect="1"/>
              </p:cNvSpPr>
              <p:nvPr/>
            </p:nvSpPr>
            <p:spPr>
              <a:xfrm>
                <a:off x="1294" y="3750"/>
                <a:ext cx="1" cy="59"/>
              </a:xfrm>
              <a:custGeom>
                <a:avLst/>
                <a:gdLst/>
                <a:ahLst/>
                <a:cxnLst/>
                <a:rect l="0" t="0" r="0" b="0"/>
                <a:pathLst>
                  <a:path w="1" h="243">
                    <a:moveTo>
                      <a:pt x="0" y="243"/>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8" name="任意多边形 162847"/>
              <p:cNvSpPr>
                <a:spLocks noChangeAspect="1"/>
              </p:cNvSpPr>
              <p:nvPr/>
            </p:nvSpPr>
            <p:spPr>
              <a:xfrm>
                <a:off x="1294" y="3391"/>
                <a:ext cx="1" cy="298"/>
              </a:xfrm>
              <a:custGeom>
                <a:avLst/>
                <a:gdLst/>
                <a:ahLst/>
                <a:cxnLst/>
                <a:rect l="0" t="0" r="0" b="0"/>
                <a:pathLst>
                  <a:path w="1" h="1213">
                    <a:moveTo>
                      <a:pt x="0" y="1213"/>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49" name="任意多边形 162848"/>
              <p:cNvSpPr>
                <a:spLocks noChangeAspect="1"/>
              </p:cNvSpPr>
              <p:nvPr/>
            </p:nvSpPr>
            <p:spPr>
              <a:xfrm>
                <a:off x="1294" y="3271"/>
                <a:ext cx="1" cy="60"/>
              </a:xfrm>
              <a:custGeom>
                <a:avLst/>
                <a:gdLst/>
                <a:ahLst/>
                <a:cxnLst/>
                <a:rect l="0" t="0" r="0" b="0"/>
                <a:pathLst>
                  <a:path w="1" h="242">
                    <a:moveTo>
                      <a:pt x="0" y="242"/>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0" name="任意多边形 162849"/>
              <p:cNvSpPr>
                <a:spLocks noChangeAspect="1"/>
              </p:cNvSpPr>
              <p:nvPr/>
            </p:nvSpPr>
            <p:spPr>
              <a:xfrm>
                <a:off x="1294" y="3048"/>
                <a:ext cx="1" cy="163"/>
              </a:xfrm>
              <a:custGeom>
                <a:avLst/>
                <a:gdLst/>
                <a:ahLst/>
                <a:cxnLst/>
                <a:rect l="0" t="0" r="0" b="0"/>
                <a:pathLst>
                  <a:path w="1" h="660">
                    <a:moveTo>
                      <a:pt x="0" y="660"/>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1" name="任意多边形 162850"/>
              <p:cNvSpPr>
                <a:spLocks noChangeAspect="1"/>
              </p:cNvSpPr>
              <p:nvPr/>
            </p:nvSpPr>
            <p:spPr>
              <a:xfrm>
                <a:off x="1294" y="2753"/>
                <a:ext cx="1" cy="60"/>
              </a:xfrm>
              <a:custGeom>
                <a:avLst/>
                <a:gdLst/>
                <a:ahLst/>
                <a:cxnLst/>
                <a:rect l="0" t="0" r="0" b="0"/>
                <a:pathLst>
                  <a:path w="1" h="243">
                    <a:moveTo>
                      <a:pt x="0" y="243"/>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2" name="任意多边形 162851"/>
              <p:cNvSpPr>
                <a:spLocks noChangeAspect="1"/>
              </p:cNvSpPr>
              <p:nvPr/>
            </p:nvSpPr>
            <p:spPr>
              <a:xfrm>
                <a:off x="1294" y="2394"/>
                <a:ext cx="1" cy="299"/>
              </a:xfrm>
              <a:custGeom>
                <a:avLst/>
                <a:gdLst/>
                <a:ahLst/>
                <a:cxnLst/>
                <a:rect l="0" t="0" r="0" b="0"/>
                <a:pathLst>
                  <a:path w="1" h="1213">
                    <a:moveTo>
                      <a:pt x="0" y="1213"/>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3" name="任意多边形 162852"/>
              <p:cNvSpPr>
                <a:spLocks noChangeAspect="1"/>
              </p:cNvSpPr>
              <p:nvPr/>
            </p:nvSpPr>
            <p:spPr>
              <a:xfrm>
                <a:off x="1294" y="2274"/>
                <a:ext cx="1" cy="61"/>
              </a:xfrm>
              <a:custGeom>
                <a:avLst/>
                <a:gdLst/>
                <a:ahLst/>
                <a:cxnLst/>
                <a:rect l="0" t="0" r="0" b="0"/>
                <a:pathLst>
                  <a:path w="1" h="243">
                    <a:moveTo>
                      <a:pt x="0" y="243"/>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4" name="任意多边形 162853"/>
              <p:cNvSpPr>
                <a:spLocks noChangeAspect="1"/>
              </p:cNvSpPr>
              <p:nvPr/>
            </p:nvSpPr>
            <p:spPr>
              <a:xfrm>
                <a:off x="1294" y="2052"/>
                <a:ext cx="1" cy="163"/>
              </a:xfrm>
              <a:custGeom>
                <a:avLst/>
                <a:gdLst/>
                <a:ahLst/>
                <a:cxnLst/>
                <a:rect l="0" t="0" r="0" b="0"/>
                <a:pathLst>
                  <a:path w="1" h="661">
                    <a:moveTo>
                      <a:pt x="0" y="661"/>
                    </a:moveTo>
                    <a:lnTo>
                      <a:pt x="0" y="0"/>
                    </a:lnTo>
                    <a:lnTo>
                      <a:pt x="1" y="0"/>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5" name="任意多边形 162854"/>
              <p:cNvSpPr>
                <a:spLocks noChangeAspect="1"/>
              </p:cNvSpPr>
              <p:nvPr/>
            </p:nvSpPr>
            <p:spPr>
              <a:xfrm>
                <a:off x="1294" y="59"/>
                <a:ext cx="1" cy="188"/>
              </a:xfrm>
              <a:custGeom>
                <a:avLst/>
                <a:gdLst/>
                <a:ahLst/>
                <a:cxnLst/>
                <a:rect l="0" t="0" r="0" b="0"/>
                <a:pathLst>
                  <a:path w="1" h="764">
                    <a:moveTo>
                      <a:pt x="0" y="0"/>
                    </a:moveTo>
                    <a:lnTo>
                      <a:pt x="0" y="764"/>
                    </a:lnTo>
                    <a:lnTo>
                      <a:pt x="1" y="764"/>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6" name="任意多边形 162855"/>
              <p:cNvSpPr>
                <a:spLocks noChangeAspect="1"/>
              </p:cNvSpPr>
              <p:nvPr/>
            </p:nvSpPr>
            <p:spPr>
              <a:xfrm>
                <a:off x="1294" y="307"/>
                <a:ext cx="1" cy="59"/>
              </a:xfrm>
              <a:custGeom>
                <a:avLst/>
                <a:gdLst/>
                <a:ahLst/>
                <a:cxnLst/>
                <a:rect l="0" t="0" r="0" b="0"/>
                <a:pathLst>
                  <a:path w="1" h="242">
                    <a:moveTo>
                      <a:pt x="0" y="0"/>
                    </a:moveTo>
                    <a:lnTo>
                      <a:pt x="0" y="242"/>
                    </a:lnTo>
                    <a:lnTo>
                      <a:pt x="1" y="242"/>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7" name="任意多边形 162856"/>
              <p:cNvSpPr>
                <a:spLocks noChangeAspect="1"/>
              </p:cNvSpPr>
              <p:nvPr/>
            </p:nvSpPr>
            <p:spPr>
              <a:xfrm>
                <a:off x="1294" y="427"/>
                <a:ext cx="1" cy="299"/>
              </a:xfrm>
              <a:custGeom>
                <a:avLst/>
                <a:gdLst/>
                <a:ahLst/>
                <a:cxnLst/>
                <a:rect l="0" t="0" r="0" b="0"/>
                <a:pathLst>
                  <a:path w="1" h="1213">
                    <a:moveTo>
                      <a:pt x="0" y="0"/>
                    </a:moveTo>
                    <a:lnTo>
                      <a:pt x="0" y="1213"/>
                    </a:lnTo>
                    <a:lnTo>
                      <a:pt x="1" y="121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8" name="任意多边形 162857"/>
              <p:cNvSpPr>
                <a:spLocks noChangeAspect="1"/>
              </p:cNvSpPr>
              <p:nvPr/>
            </p:nvSpPr>
            <p:spPr>
              <a:xfrm>
                <a:off x="1294" y="785"/>
                <a:ext cx="1" cy="61"/>
              </a:xfrm>
              <a:custGeom>
                <a:avLst/>
                <a:gdLst/>
                <a:ahLst/>
                <a:cxnLst/>
                <a:rect l="0" t="0" r="0" b="0"/>
                <a:pathLst>
                  <a:path w="1" h="243">
                    <a:moveTo>
                      <a:pt x="0" y="0"/>
                    </a:moveTo>
                    <a:lnTo>
                      <a:pt x="0" y="243"/>
                    </a:lnTo>
                    <a:lnTo>
                      <a:pt x="1" y="24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59" name="任意多边形 162858"/>
              <p:cNvSpPr>
                <a:spLocks noChangeAspect="1"/>
              </p:cNvSpPr>
              <p:nvPr/>
            </p:nvSpPr>
            <p:spPr>
              <a:xfrm>
                <a:off x="1294" y="905"/>
                <a:ext cx="1" cy="298"/>
              </a:xfrm>
              <a:custGeom>
                <a:avLst/>
                <a:gdLst/>
                <a:ahLst/>
                <a:cxnLst/>
                <a:rect l="0" t="0" r="0" b="0"/>
                <a:pathLst>
                  <a:path w="1" h="1211">
                    <a:moveTo>
                      <a:pt x="0" y="0"/>
                    </a:moveTo>
                    <a:lnTo>
                      <a:pt x="0" y="1211"/>
                    </a:lnTo>
                    <a:lnTo>
                      <a:pt x="1" y="1211"/>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0" name="任意多边形 162859"/>
              <p:cNvSpPr>
                <a:spLocks noChangeAspect="1"/>
              </p:cNvSpPr>
              <p:nvPr/>
            </p:nvSpPr>
            <p:spPr>
              <a:xfrm>
                <a:off x="1294" y="1264"/>
                <a:ext cx="1" cy="60"/>
              </a:xfrm>
              <a:custGeom>
                <a:avLst/>
                <a:gdLst/>
                <a:ahLst/>
                <a:cxnLst/>
                <a:rect l="0" t="0" r="0" b="0"/>
                <a:pathLst>
                  <a:path w="1" h="243">
                    <a:moveTo>
                      <a:pt x="0" y="0"/>
                    </a:moveTo>
                    <a:lnTo>
                      <a:pt x="0" y="243"/>
                    </a:lnTo>
                    <a:lnTo>
                      <a:pt x="1" y="24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1" name="任意多边形 162860"/>
              <p:cNvSpPr>
                <a:spLocks noChangeAspect="1"/>
              </p:cNvSpPr>
              <p:nvPr/>
            </p:nvSpPr>
            <p:spPr>
              <a:xfrm>
                <a:off x="1294" y="1383"/>
                <a:ext cx="1" cy="300"/>
              </a:xfrm>
              <a:custGeom>
                <a:avLst/>
                <a:gdLst/>
                <a:ahLst/>
                <a:cxnLst/>
                <a:rect l="0" t="0" r="0" b="0"/>
                <a:pathLst>
                  <a:path w="1" h="1213">
                    <a:moveTo>
                      <a:pt x="0" y="0"/>
                    </a:moveTo>
                    <a:lnTo>
                      <a:pt x="0" y="1213"/>
                    </a:lnTo>
                    <a:lnTo>
                      <a:pt x="1" y="121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2" name="任意多边形 162861"/>
              <p:cNvSpPr>
                <a:spLocks noChangeAspect="1"/>
              </p:cNvSpPr>
              <p:nvPr/>
            </p:nvSpPr>
            <p:spPr>
              <a:xfrm>
                <a:off x="1294" y="1742"/>
                <a:ext cx="1" cy="60"/>
              </a:xfrm>
              <a:custGeom>
                <a:avLst/>
                <a:gdLst/>
                <a:ahLst/>
                <a:cxnLst/>
                <a:rect l="0" t="0" r="0" b="0"/>
                <a:pathLst>
                  <a:path w="1" h="242">
                    <a:moveTo>
                      <a:pt x="0" y="0"/>
                    </a:moveTo>
                    <a:lnTo>
                      <a:pt x="0" y="242"/>
                    </a:lnTo>
                    <a:lnTo>
                      <a:pt x="1" y="242"/>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3" name="任意多边形 162862"/>
              <p:cNvSpPr>
                <a:spLocks noChangeAspect="1"/>
              </p:cNvSpPr>
              <p:nvPr/>
            </p:nvSpPr>
            <p:spPr>
              <a:xfrm>
                <a:off x="1294" y="1861"/>
                <a:ext cx="1" cy="189"/>
              </a:xfrm>
              <a:custGeom>
                <a:avLst/>
                <a:gdLst/>
                <a:ahLst/>
                <a:cxnLst/>
                <a:rect l="0" t="0" r="0" b="0"/>
                <a:pathLst>
                  <a:path w="1" h="764">
                    <a:moveTo>
                      <a:pt x="0" y="0"/>
                    </a:moveTo>
                    <a:lnTo>
                      <a:pt x="0" y="764"/>
                    </a:lnTo>
                    <a:lnTo>
                      <a:pt x="1" y="764"/>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4" name="任意多边形 162863"/>
              <p:cNvSpPr>
                <a:spLocks noChangeAspect="1"/>
              </p:cNvSpPr>
              <p:nvPr/>
            </p:nvSpPr>
            <p:spPr>
              <a:xfrm>
                <a:off x="3127" y="31"/>
                <a:ext cx="2" cy="175"/>
              </a:xfrm>
              <a:custGeom>
                <a:avLst/>
                <a:gdLst/>
                <a:ahLst/>
                <a:cxnLst/>
                <a:rect l="0" t="0" r="0" b="0"/>
                <a:pathLst>
                  <a:path w="2" h="708">
                    <a:moveTo>
                      <a:pt x="0" y="0"/>
                    </a:moveTo>
                    <a:lnTo>
                      <a:pt x="0" y="708"/>
                    </a:lnTo>
                    <a:lnTo>
                      <a:pt x="2" y="708"/>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5" name="任意多边形 162864"/>
              <p:cNvSpPr>
                <a:spLocks noChangeAspect="1"/>
              </p:cNvSpPr>
              <p:nvPr/>
            </p:nvSpPr>
            <p:spPr>
              <a:xfrm>
                <a:off x="3127" y="265"/>
                <a:ext cx="2" cy="61"/>
              </a:xfrm>
              <a:custGeom>
                <a:avLst/>
                <a:gdLst/>
                <a:ahLst/>
                <a:cxnLst/>
                <a:rect l="0" t="0" r="0" b="0"/>
                <a:pathLst>
                  <a:path w="2" h="243">
                    <a:moveTo>
                      <a:pt x="0" y="0"/>
                    </a:moveTo>
                    <a:lnTo>
                      <a:pt x="0" y="243"/>
                    </a:lnTo>
                    <a:lnTo>
                      <a:pt x="2" y="24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6" name="任意多边形 162865"/>
              <p:cNvSpPr>
                <a:spLocks noChangeAspect="1"/>
              </p:cNvSpPr>
              <p:nvPr/>
            </p:nvSpPr>
            <p:spPr>
              <a:xfrm>
                <a:off x="3127" y="385"/>
                <a:ext cx="2" cy="299"/>
              </a:xfrm>
              <a:custGeom>
                <a:avLst/>
                <a:gdLst/>
                <a:ahLst/>
                <a:cxnLst/>
                <a:rect l="0" t="0" r="0" b="0"/>
                <a:pathLst>
                  <a:path w="2" h="1213">
                    <a:moveTo>
                      <a:pt x="0" y="0"/>
                    </a:moveTo>
                    <a:lnTo>
                      <a:pt x="0" y="1213"/>
                    </a:lnTo>
                    <a:lnTo>
                      <a:pt x="2" y="121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7" name="任意多边形 162866"/>
              <p:cNvSpPr>
                <a:spLocks noChangeAspect="1"/>
              </p:cNvSpPr>
              <p:nvPr/>
            </p:nvSpPr>
            <p:spPr>
              <a:xfrm>
                <a:off x="3127" y="745"/>
                <a:ext cx="2" cy="59"/>
              </a:xfrm>
              <a:custGeom>
                <a:avLst/>
                <a:gdLst/>
                <a:ahLst/>
                <a:cxnLst/>
                <a:rect l="0" t="0" r="0" b="0"/>
                <a:pathLst>
                  <a:path w="2" h="242">
                    <a:moveTo>
                      <a:pt x="0" y="0"/>
                    </a:moveTo>
                    <a:lnTo>
                      <a:pt x="0" y="242"/>
                    </a:lnTo>
                    <a:lnTo>
                      <a:pt x="2" y="242"/>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8" name="任意多边形 162867"/>
              <p:cNvSpPr>
                <a:spLocks noChangeAspect="1"/>
              </p:cNvSpPr>
              <p:nvPr/>
            </p:nvSpPr>
            <p:spPr>
              <a:xfrm>
                <a:off x="3127" y="864"/>
                <a:ext cx="2" cy="299"/>
              </a:xfrm>
              <a:custGeom>
                <a:avLst/>
                <a:gdLst/>
                <a:ahLst/>
                <a:cxnLst/>
                <a:rect l="0" t="0" r="0" b="0"/>
                <a:pathLst>
                  <a:path w="2" h="1213">
                    <a:moveTo>
                      <a:pt x="0" y="0"/>
                    </a:moveTo>
                    <a:lnTo>
                      <a:pt x="0" y="1213"/>
                    </a:lnTo>
                    <a:lnTo>
                      <a:pt x="2" y="121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69" name="任意多边形 162868"/>
              <p:cNvSpPr>
                <a:spLocks noChangeAspect="1"/>
              </p:cNvSpPr>
              <p:nvPr/>
            </p:nvSpPr>
            <p:spPr>
              <a:xfrm>
                <a:off x="3127" y="1223"/>
                <a:ext cx="2" cy="59"/>
              </a:xfrm>
              <a:custGeom>
                <a:avLst/>
                <a:gdLst/>
                <a:ahLst/>
                <a:cxnLst/>
                <a:rect l="0" t="0" r="0" b="0"/>
                <a:pathLst>
                  <a:path w="2" h="242">
                    <a:moveTo>
                      <a:pt x="0" y="0"/>
                    </a:moveTo>
                    <a:lnTo>
                      <a:pt x="0" y="242"/>
                    </a:lnTo>
                    <a:lnTo>
                      <a:pt x="2" y="242"/>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70" name="任意多边形 162869"/>
              <p:cNvSpPr>
                <a:spLocks noChangeAspect="1"/>
              </p:cNvSpPr>
              <p:nvPr/>
            </p:nvSpPr>
            <p:spPr>
              <a:xfrm>
                <a:off x="3127" y="1342"/>
                <a:ext cx="2" cy="299"/>
              </a:xfrm>
              <a:custGeom>
                <a:avLst/>
                <a:gdLst/>
                <a:ahLst/>
                <a:cxnLst/>
                <a:rect l="0" t="0" r="0" b="0"/>
                <a:pathLst>
                  <a:path w="2" h="1213">
                    <a:moveTo>
                      <a:pt x="0" y="0"/>
                    </a:moveTo>
                    <a:lnTo>
                      <a:pt x="0" y="1213"/>
                    </a:lnTo>
                    <a:lnTo>
                      <a:pt x="2" y="121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71" name="任意多边形 162870"/>
              <p:cNvSpPr>
                <a:spLocks noChangeAspect="1"/>
              </p:cNvSpPr>
              <p:nvPr/>
            </p:nvSpPr>
            <p:spPr>
              <a:xfrm>
                <a:off x="3127" y="1701"/>
                <a:ext cx="2" cy="59"/>
              </a:xfrm>
              <a:custGeom>
                <a:avLst/>
                <a:gdLst/>
                <a:ahLst/>
                <a:cxnLst/>
                <a:rect l="0" t="0" r="0" b="0"/>
                <a:pathLst>
                  <a:path w="2" h="243">
                    <a:moveTo>
                      <a:pt x="0" y="0"/>
                    </a:moveTo>
                    <a:lnTo>
                      <a:pt x="0" y="243"/>
                    </a:lnTo>
                    <a:lnTo>
                      <a:pt x="2" y="243"/>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sp>
            <p:nvSpPr>
              <p:cNvPr id="162872" name="任意多边形 162871"/>
              <p:cNvSpPr>
                <a:spLocks noChangeAspect="1"/>
              </p:cNvSpPr>
              <p:nvPr/>
            </p:nvSpPr>
            <p:spPr>
              <a:xfrm>
                <a:off x="3127" y="1821"/>
                <a:ext cx="2" cy="175"/>
              </a:xfrm>
              <a:custGeom>
                <a:avLst/>
                <a:gdLst/>
                <a:ahLst/>
                <a:cxnLst/>
                <a:rect l="0" t="0" r="0" b="0"/>
                <a:pathLst>
                  <a:path w="2" h="708">
                    <a:moveTo>
                      <a:pt x="0" y="0"/>
                    </a:moveTo>
                    <a:lnTo>
                      <a:pt x="0" y="708"/>
                    </a:lnTo>
                    <a:lnTo>
                      <a:pt x="2" y="708"/>
                    </a:lnTo>
                  </a:path>
                </a:pathLst>
              </a:custGeom>
              <a:solidFill>
                <a:schemeClr val="accent2"/>
              </a:solidFill>
              <a:ln w="28575" cap="flat" cmpd="sng">
                <a:solidFill>
                  <a:schemeClr val="accent2"/>
                </a:solidFill>
                <a:prstDash val="solid"/>
                <a:headEnd type="none" w="med" len="med"/>
                <a:tailEnd type="none" w="med" len="med"/>
              </a:ln>
            </p:spPr>
            <p:txBody>
              <a:bodyPr/>
              <a:lstStyle/>
              <a:p>
                <a:endParaRPr lang="zh-CN" altLang="en-US"/>
              </a:p>
            </p:txBody>
          </p:sp>
        </p:grpSp>
      </p:grpSp>
      <p:grpSp>
        <p:nvGrpSpPr>
          <p:cNvPr id="162873" name="组合 162872"/>
          <p:cNvGrpSpPr>
            <a:grpSpLocks noChangeAspect="1"/>
          </p:cNvGrpSpPr>
          <p:nvPr/>
        </p:nvGrpSpPr>
        <p:grpSpPr>
          <a:xfrm>
            <a:off x="711200" y="3425825"/>
            <a:ext cx="5037138" cy="3175"/>
            <a:chOff x="448" y="2218"/>
            <a:chExt cx="3526" cy="2"/>
          </a:xfrm>
        </p:grpSpPr>
        <p:sp>
          <p:nvSpPr>
            <p:cNvPr id="162874" name="任意多边形 162873"/>
            <p:cNvSpPr>
              <a:spLocks noChangeAspect="1"/>
            </p:cNvSpPr>
            <p:nvPr/>
          </p:nvSpPr>
          <p:spPr>
            <a:xfrm>
              <a:off x="448" y="2218"/>
              <a:ext cx="1692" cy="2"/>
            </a:xfrm>
            <a:custGeom>
              <a:avLst/>
              <a:gdLst/>
              <a:ahLst/>
              <a:cxnLst/>
              <a:rect l="0" t="0" r="0" b="0"/>
              <a:pathLst>
                <a:path w="7518">
                  <a:moveTo>
                    <a:pt x="0" y="0"/>
                  </a:moveTo>
                  <a:lnTo>
                    <a:pt x="7517" y="0"/>
                  </a:lnTo>
                  <a:lnTo>
                    <a:pt x="7518"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2875" name="任意多边形 162874"/>
            <p:cNvSpPr>
              <a:spLocks noChangeAspect="1"/>
            </p:cNvSpPr>
            <p:nvPr/>
          </p:nvSpPr>
          <p:spPr>
            <a:xfrm>
              <a:off x="2282" y="2218"/>
              <a:ext cx="847" cy="2"/>
            </a:xfrm>
            <a:custGeom>
              <a:avLst/>
              <a:gdLst/>
              <a:ahLst/>
              <a:cxnLst/>
              <a:rect l="0" t="0" r="0" b="0"/>
              <a:pathLst>
                <a:path w="3760">
                  <a:moveTo>
                    <a:pt x="0" y="0"/>
                  </a:moveTo>
                  <a:lnTo>
                    <a:pt x="3758" y="0"/>
                  </a:lnTo>
                  <a:lnTo>
                    <a:pt x="3760"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2876" name="任意多边形 162875"/>
            <p:cNvSpPr>
              <a:spLocks noChangeAspect="1"/>
            </p:cNvSpPr>
            <p:nvPr/>
          </p:nvSpPr>
          <p:spPr>
            <a:xfrm>
              <a:off x="3127" y="2218"/>
              <a:ext cx="847" cy="2"/>
            </a:xfrm>
            <a:custGeom>
              <a:avLst/>
              <a:gdLst/>
              <a:ahLst/>
              <a:cxnLst/>
              <a:rect l="0" t="0" r="0" b="0"/>
              <a:pathLst>
                <a:path w="3760">
                  <a:moveTo>
                    <a:pt x="0" y="0"/>
                  </a:moveTo>
                  <a:lnTo>
                    <a:pt x="3759" y="0"/>
                  </a:lnTo>
                  <a:lnTo>
                    <a:pt x="3760" y="0"/>
                  </a:lnTo>
                </a:path>
              </a:pathLst>
            </a:custGeom>
            <a:noFill/>
            <a:ln w="57150" cap="flat" cmpd="sng">
              <a:solidFill>
                <a:schemeClr val="tx1"/>
              </a:solidFill>
              <a:prstDash val="solid"/>
              <a:headEnd type="none" w="med" len="med"/>
              <a:tailEnd type="none" w="med" len="med"/>
            </a:ln>
          </p:spPr>
          <p:txBody>
            <a:bodyPr/>
            <a:lstStyle/>
            <a:p>
              <a:endParaRPr lang="zh-CN" altLang="en-US"/>
            </a:p>
          </p:txBody>
        </p:sp>
      </p:grpSp>
      <p:grpSp>
        <p:nvGrpSpPr>
          <p:cNvPr id="162877" name="组合 162876"/>
          <p:cNvGrpSpPr>
            <a:grpSpLocks noChangeAspect="1"/>
          </p:cNvGrpSpPr>
          <p:nvPr/>
        </p:nvGrpSpPr>
        <p:grpSpPr>
          <a:xfrm>
            <a:off x="711200" y="884238"/>
            <a:ext cx="5037138" cy="2562225"/>
            <a:chOff x="448" y="425"/>
            <a:chExt cx="3526" cy="1793"/>
          </a:xfrm>
        </p:grpSpPr>
        <p:sp>
          <p:nvSpPr>
            <p:cNvPr id="162878" name="任意多边形 162877"/>
            <p:cNvSpPr>
              <a:spLocks noChangeAspect="1"/>
            </p:cNvSpPr>
            <p:nvPr/>
          </p:nvSpPr>
          <p:spPr>
            <a:xfrm>
              <a:off x="448" y="425"/>
              <a:ext cx="846" cy="1793"/>
            </a:xfrm>
            <a:custGeom>
              <a:avLst/>
              <a:gdLst/>
              <a:ahLst/>
              <a:cxnLst/>
              <a:rect l="0" t="0" r="0" b="0"/>
              <a:pathLst>
                <a:path w="3758" h="7278">
                  <a:moveTo>
                    <a:pt x="3758" y="0"/>
                  </a:moveTo>
                  <a:lnTo>
                    <a:pt x="0" y="7278"/>
                  </a:lnTo>
                  <a:lnTo>
                    <a:pt x="1" y="7278"/>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2879" name="任意多边形 162878"/>
            <p:cNvSpPr>
              <a:spLocks noChangeAspect="1"/>
            </p:cNvSpPr>
            <p:nvPr/>
          </p:nvSpPr>
          <p:spPr>
            <a:xfrm>
              <a:off x="1294" y="425"/>
              <a:ext cx="846" cy="1793"/>
            </a:xfrm>
            <a:custGeom>
              <a:avLst/>
              <a:gdLst/>
              <a:ahLst/>
              <a:cxnLst/>
              <a:rect l="0" t="0" r="0" b="0"/>
              <a:pathLst>
                <a:path w="3759" h="7278">
                  <a:moveTo>
                    <a:pt x="3759" y="7278"/>
                  </a:moveTo>
                  <a:lnTo>
                    <a:pt x="0" y="0"/>
                  </a:lnTo>
                  <a:lnTo>
                    <a:pt x="1"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2880" name="任意多边形 162879"/>
            <p:cNvSpPr>
              <a:spLocks noChangeAspect="1"/>
            </p:cNvSpPr>
            <p:nvPr/>
          </p:nvSpPr>
          <p:spPr>
            <a:xfrm>
              <a:off x="2282" y="425"/>
              <a:ext cx="845" cy="1793"/>
            </a:xfrm>
            <a:custGeom>
              <a:avLst/>
              <a:gdLst/>
              <a:ahLst/>
              <a:cxnLst/>
              <a:rect l="0" t="0" r="0" b="0"/>
              <a:pathLst>
                <a:path w="3758" h="7278">
                  <a:moveTo>
                    <a:pt x="3758" y="0"/>
                  </a:moveTo>
                  <a:lnTo>
                    <a:pt x="0" y="7278"/>
                  </a:lnTo>
                  <a:lnTo>
                    <a:pt x="1" y="7278"/>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2881" name="任意多边形 162880"/>
            <p:cNvSpPr>
              <a:spLocks noChangeAspect="1"/>
            </p:cNvSpPr>
            <p:nvPr/>
          </p:nvSpPr>
          <p:spPr>
            <a:xfrm>
              <a:off x="3127" y="425"/>
              <a:ext cx="847" cy="1793"/>
            </a:xfrm>
            <a:custGeom>
              <a:avLst/>
              <a:gdLst/>
              <a:ahLst/>
              <a:cxnLst/>
              <a:rect l="0" t="0" r="0" b="0"/>
              <a:pathLst>
                <a:path w="3759" h="7278">
                  <a:moveTo>
                    <a:pt x="3759" y="7278"/>
                  </a:moveTo>
                  <a:lnTo>
                    <a:pt x="0" y="0"/>
                  </a:lnTo>
                  <a:lnTo>
                    <a:pt x="2" y="0"/>
                  </a:lnTo>
                </a:path>
              </a:pathLst>
            </a:custGeom>
            <a:noFill/>
            <a:ln w="57150" cap="flat" cmpd="sng">
              <a:solidFill>
                <a:schemeClr val="tx1"/>
              </a:solidFill>
              <a:prstDash val="solid"/>
              <a:headEnd type="none" w="med" len="med"/>
              <a:tailEnd type="none" w="med" len="med"/>
            </a:ln>
          </p:spPr>
          <p:txBody>
            <a:bodyPr/>
            <a:lstStyle/>
            <a:p>
              <a:endParaRPr lang="zh-CN" altLang="en-US"/>
            </a:p>
          </p:txBody>
        </p:sp>
      </p:grpSp>
      <p:sp>
        <p:nvSpPr>
          <p:cNvPr id="162882" name="椭圆 162881"/>
          <p:cNvSpPr>
            <a:spLocks noChangeAspect="1"/>
          </p:cNvSpPr>
          <p:nvPr/>
        </p:nvSpPr>
        <p:spPr>
          <a:xfrm>
            <a:off x="714375" y="3876675"/>
            <a:ext cx="2417763" cy="2417763"/>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162883" name="矩形 162882"/>
          <p:cNvSpPr/>
          <p:nvPr/>
        </p:nvSpPr>
        <p:spPr>
          <a:xfrm>
            <a:off x="681038" y="210662"/>
            <a:ext cx="7516812" cy="583565"/>
          </a:xfrm>
          <a:prstGeom prst="rect">
            <a:avLst/>
          </a:prstGeom>
          <a:noFill/>
          <a:ln w="38100">
            <a:noFill/>
          </a:ln>
          <a:effectLst/>
        </p:spPr>
        <p:txBody>
          <a:bodyPr anchor="ctr" anchorCtr="0">
            <a:spAutoFit/>
          </a:bodyPr>
          <a:lstStyle/>
          <a:p>
            <a:r>
              <a:rPr lang="en-US" altLang="zh-CN" sz="3200" b="1" dirty="0">
                <a:solidFill>
                  <a:schemeClr val="accent6"/>
                </a:solidFill>
                <a:latin typeface="方正隶书简体" panose="02000000000000000000" charset="-122"/>
                <a:ea typeface="方正隶书简体" panose="02000000000000000000" charset="-122"/>
                <a:cs typeface="方正隶书简体" panose="02000000000000000000" charset="-122"/>
              </a:rPr>
              <a:t>(2)  </a:t>
            </a:r>
            <a:r>
              <a:rPr lang="zh-CN" altLang="en-US" sz="3200" b="1" dirty="0">
                <a:solidFill>
                  <a:schemeClr val="accent6"/>
                </a:solidFill>
                <a:latin typeface="方正隶书简体" panose="02000000000000000000" charset="-122"/>
                <a:ea typeface="方正隶书简体" panose="02000000000000000000" charset="-122"/>
                <a:cs typeface="方正隶书简体" panose="02000000000000000000" charset="-122"/>
              </a:rPr>
              <a:t>圆锥的投影</a:t>
            </a:r>
          </a:p>
        </p:txBody>
      </p:sp>
      <p:grpSp>
        <p:nvGrpSpPr>
          <p:cNvPr id="162906" name="组合 162905"/>
          <p:cNvGrpSpPr/>
          <p:nvPr/>
        </p:nvGrpSpPr>
        <p:grpSpPr>
          <a:xfrm>
            <a:off x="6096000" y="1676400"/>
            <a:ext cx="2590800" cy="3352800"/>
            <a:chOff x="3504" y="480"/>
            <a:chExt cx="1632" cy="2112"/>
          </a:xfrm>
        </p:grpSpPr>
        <p:grpSp>
          <p:nvGrpSpPr>
            <p:cNvPr id="162892" name="组合 162891"/>
            <p:cNvGrpSpPr/>
            <p:nvPr/>
          </p:nvGrpSpPr>
          <p:grpSpPr>
            <a:xfrm>
              <a:off x="3504" y="672"/>
              <a:ext cx="1632" cy="1872"/>
              <a:chOff x="3504" y="672"/>
              <a:chExt cx="1632" cy="1872"/>
            </a:xfrm>
          </p:grpSpPr>
          <p:sp>
            <p:nvSpPr>
              <p:cNvPr id="162893" name="椭圆 162892"/>
              <p:cNvSpPr/>
              <p:nvPr/>
            </p:nvSpPr>
            <p:spPr>
              <a:xfrm rot="21540000">
                <a:off x="3515" y="2035"/>
                <a:ext cx="1619" cy="508"/>
              </a:xfrm>
              <a:prstGeom prst="ellipse">
                <a:avLst/>
              </a:prstGeom>
              <a:gradFill rotWithShape="1">
                <a:gsLst>
                  <a:gs pos="0">
                    <a:srgbClr val="0099CC"/>
                  </a:gs>
                  <a:gs pos="100000">
                    <a:srgbClr val="CCFFFF"/>
                  </a:gs>
                </a:gsLst>
                <a:lin ang="5400000" scaled="1"/>
                <a:tileRect/>
              </a:gradFill>
              <a:ln w="19050" cap="flat" cmpd="sng">
                <a:solidFill>
                  <a:srgbClr val="00FFFF"/>
                </a:solidFill>
                <a:prstDash val="solid"/>
                <a:headEnd type="none" w="med" len="med"/>
                <a:tailEnd type="none" w="med" len="med"/>
              </a:ln>
            </p:spPr>
            <p:txBody>
              <a:bodyPr/>
              <a:lstStyle/>
              <a:p>
                <a:endParaRPr lang="zh-CN" altLang="en-US"/>
              </a:p>
            </p:txBody>
          </p:sp>
          <p:grpSp>
            <p:nvGrpSpPr>
              <p:cNvPr id="162894" name="组合 162893"/>
              <p:cNvGrpSpPr/>
              <p:nvPr/>
            </p:nvGrpSpPr>
            <p:grpSpPr>
              <a:xfrm>
                <a:off x="3504" y="672"/>
                <a:ext cx="1632" cy="1872"/>
                <a:chOff x="3504" y="672"/>
                <a:chExt cx="1632" cy="1872"/>
              </a:xfrm>
            </p:grpSpPr>
            <p:grpSp>
              <p:nvGrpSpPr>
                <p:cNvPr id="162895" name="组合 162894"/>
                <p:cNvGrpSpPr/>
                <p:nvPr/>
              </p:nvGrpSpPr>
              <p:grpSpPr>
                <a:xfrm>
                  <a:off x="3504" y="672"/>
                  <a:ext cx="1632" cy="1872"/>
                  <a:chOff x="3504" y="672"/>
                  <a:chExt cx="1624" cy="1872"/>
                </a:xfrm>
              </p:grpSpPr>
              <p:sp>
                <p:nvSpPr>
                  <p:cNvPr id="162896" name="任意多边形 162895"/>
                  <p:cNvSpPr/>
                  <p:nvPr/>
                </p:nvSpPr>
                <p:spPr>
                  <a:xfrm>
                    <a:off x="3504" y="672"/>
                    <a:ext cx="1624" cy="1868"/>
                  </a:xfrm>
                  <a:custGeom>
                    <a:avLst/>
                    <a:gdLst/>
                    <a:ahLst/>
                    <a:cxnLst/>
                    <a:rect l="0" t="0" r="0" b="0"/>
                    <a:pathLst>
                      <a:path w="1624" h="1736">
                        <a:moveTo>
                          <a:pt x="0" y="1508"/>
                        </a:moveTo>
                        <a:lnTo>
                          <a:pt x="780" y="0"/>
                        </a:lnTo>
                        <a:lnTo>
                          <a:pt x="1612" y="1460"/>
                        </a:lnTo>
                        <a:lnTo>
                          <a:pt x="1624" y="1504"/>
                        </a:lnTo>
                        <a:lnTo>
                          <a:pt x="1592" y="1556"/>
                        </a:lnTo>
                        <a:lnTo>
                          <a:pt x="1524" y="1604"/>
                        </a:lnTo>
                        <a:lnTo>
                          <a:pt x="1428" y="1644"/>
                        </a:lnTo>
                        <a:lnTo>
                          <a:pt x="1356" y="1672"/>
                        </a:lnTo>
                        <a:lnTo>
                          <a:pt x="1308" y="1680"/>
                        </a:lnTo>
                        <a:lnTo>
                          <a:pt x="1236" y="1696"/>
                        </a:lnTo>
                        <a:lnTo>
                          <a:pt x="1132" y="1716"/>
                        </a:lnTo>
                        <a:lnTo>
                          <a:pt x="1056" y="1720"/>
                        </a:lnTo>
                        <a:lnTo>
                          <a:pt x="916" y="1736"/>
                        </a:lnTo>
                        <a:lnTo>
                          <a:pt x="768" y="1736"/>
                        </a:lnTo>
                        <a:lnTo>
                          <a:pt x="608" y="1732"/>
                        </a:lnTo>
                        <a:lnTo>
                          <a:pt x="472" y="1724"/>
                        </a:lnTo>
                        <a:lnTo>
                          <a:pt x="400" y="1708"/>
                        </a:lnTo>
                        <a:lnTo>
                          <a:pt x="324" y="1700"/>
                        </a:lnTo>
                        <a:lnTo>
                          <a:pt x="212" y="1668"/>
                        </a:lnTo>
                        <a:lnTo>
                          <a:pt x="140" y="1640"/>
                        </a:lnTo>
                        <a:lnTo>
                          <a:pt x="84" y="1604"/>
                        </a:lnTo>
                        <a:lnTo>
                          <a:pt x="32" y="1576"/>
                        </a:lnTo>
                        <a:lnTo>
                          <a:pt x="12" y="1536"/>
                        </a:lnTo>
                        <a:lnTo>
                          <a:pt x="0" y="1508"/>
                        </a:lnTo>
                        <a:close/>
                      </a:path>
                    </a:pathLst>
                  </a:custGeom>
                  <a:gradFill rotWithShape="1">
                    <a:gsLst>
                      <a:gs pos="0">
                        <a:srgbClr val="0099CC">
                          <a:alpha val="100000"/>
                        </a:srgbClr>
                      </a:gs>
                      <a:gs pos="100000">
                        <a:srgbClr val="33CCCC">
                          <a:alpha val="100000"/>
                        </a:srgbClr>
                      </a:gs>
                    </a:gsLst>
                    <a:path path="rect">
                      <a:fillToRect t="100000" r="100000"/>
                    </a:path>
                    <a:tileRect/>
                  </a:gradFill>
                  <a:ln w="19050" cap="flat" cmpd="sng">
                    <a:solidFill>
                      <a:srgbClr val="00FFFF">
                        <a:alpha val="100000"/>
                      </a:srgbClr>
                    </a:solidFill>
                    <a:prstDash val="solid"/>
                    <a:headEnd type="none" w="med" len="med"/>
                    <a:tailEnd type="none" w="med" len="med"/>
                  </a:ln>
                </p:spPr>
                <p:txBody>
                  <a:bodyPr/>
                  <a:lstStyle/>
                  <a:p>
                    <a:endParaRPr lang="zh-CN" altLang="en-US"/>
                  </a:p>
                </p:txBody>
              </p:sp>
              <p:sp>
                <p:nvSpPr>
                  <p:cNvPr id="162897" name="椭圆 162896"/>
                  <p:cNvSpPr/>
                  <p:nvPr/>
                </p:nvSpPr>
                <p:spPr>
                  <a:xfrm rot="21540000">
                    <a:off x="3511" y="2036"/>
                    <a:ext cx="1612" cy="508"/>
                  </a:xfrm>
                  <a:prstGeom prst="ellipse">
                    <a:avLst/>
                  </a:prstGeom>
                  <a:gradFill rotWithShape="1">
                    <a:gsLst>
                      <a:gs pos="0">
                        <a:srgbClr val="0099CC"/>
                      </a:gs>
                      <a:gs pos="100000">
                        <a:srgbClr val="CCFFFF"/>
                      </a:gs>
                    </a:gsLst>
                    <a:lin ang="5400000" scaled="1"/>
                    <a:tileRect/>
                  </a:gradFill>
                  <a:ln w="19050" cap="flat" cmpd="sng">
                    <a:solidFill>
                      <a:srgbClr val="00FFFF"/>
                    </a:solidFill>
                    <a:prstDash val="dash"/>
                    <a:headEnd type="none" w="med" len="med"/>
                    <a:tailEnd type="none" w="med" len="med"/>
                  </a:ln>
                </p:spPr>
                <p:txBody>
                  <a:bodyPr/>
                  <a:lstStyle/>
                  <a:p>
                    <a:endParaRPr lang="zh-CN" altLang="en-US"/>
                  </a:p>
                </p:txBody>
              </p:sp>
            </p:grpSp>
            <p:sp>
              <p:nvSpPr>
                <p:cNvPr id="162898" name="直接连接符 162897"/>
                <p:cNvSpPr/>
                <p:nvPr/>
              </p:nvSpPr>
              <p:spPr>
                <a:xfrm flipH="1">
                  <a:off x="3936" y="676"/>
                  <a:ext cx="349" cy="1388"/>
                </a:xfrm>
                <a:prstGeom prst="line">
                  <a:avLst/>
                </a:prstGeom>
                <a:ln w="19050" cap="flat" cmpd="sng">
                  <a:solidFill>
                    <a:srgbClr val="00FFFF"/>
                  </a:solidFill>
                  <a:prstDash val="dash"/>
                  <a:headEnd type="none" w="med" len="med"/>
                  <a:tailEnd type="none" w="med" len="med"/>
                </a:ln>
              </p:spPr>
              <p:txBody>
                <a:bodyPr/>
                <a:lstStyle/>
                <a:p>
                  <a:endParaRPr lang="zh-CN" altLang="en-US"/>
                </a:p>
              </p:txBody>
            </p:sp>
            <p:sp>
              <p:nvSpPr>
                <p:cNvPr id="162899" name="直接连接符 162898"/>
                <p:cNvSpPr/>
                <p:nvPr/>
              </p:nvSpPr>
              <p:spPr>
                <a:xfrm>
                  <a:off x="4284" y="676"/>
                  <a:ext cx="382" cy="1838"/>
                </a:xfrm>
                <a:prstGeom prst="line">
                  <a:avLst/>
                </a:prstGeom>
                <a:ln w="19050" cap="flat" cmpd="sng">
                  <a:solidFill>
                    <a:srgbClr val="00FFFF"/>
                  </a:solidFill>
                  <a:prstDash val="solid"/>
                  <a:headEnd type="none" w="med" len="med"/>
                  <a:tailEnd type="none" w="med" len="med"/>
                </a:ln>
              </p:spPr>
              <p:txBody>
                <a:bodyPr/>
                <a:lstStyle/>
                <a:p>
                  <a:endParaRPr lang="zh-CN" altLang="en-US"/>
                </a:p>
              </p:txBody>
            </p:sp>
          </p:grpSp>
        </p:grpSp>
        <p:sp>
          <p:nvSpPr>
            <p:cNvPr id="162900" name="直接连接符 162899"/>
            <p:cNvSpPr/>
            <p:nvPr/>
          </p:nvSpPr>
          <p:spPr>
            <a:xfrm flipV="1">
              <a:off x="3648" y="2064"/>
              <a:ext cx="1344" cy="432"/>
            </a:xfrm>
            <a:prstGeom prst="line">
              <a:avLst/>
            </a:prstGeom>
            <a:ln w="9525" cap="flat" cmpd="sng">
              <a:solidFill>
                <a:schemeClr val="tx1"/>
              </a:solidFill>
              <a:prstDash val="lgDashDot"/>
              <a:headEnd type="none" w="med" len="med"/>
              <a:tailEnd type="none" w="med" len="med"/>
            </a:ln>
          </p:spPr>
          <p:txBody>
            <a:bodyPr/>
            <a:lstStyle/>
            <a:p>
              <a:endParaRPr lang="zh-CN" altLang="en-US"/>
            </a:p>
          </p:txBody>
        </p:sp>
        <p:sp>
          <p:nvSpPr>
            <p:cNvPr id="162901" name="直接连接符 162900"/>
            <p:cNvSpPr/>
            <p:nvPr/>
          </p:nvSpPr>
          <p:spPr>
            <a:xfrm>
              <a:off x="3792" y="1968"/>
              <a:ext cx="960" cy="624"/>
            </a:xfrm>
            <a:prstGeom prst="line">
              <a:avLst/>
            </a:prstGeom>
            <a:ln w="9525" cap="flat" cmpd="sng">
              <a:solidFill>
                <a:schemeClr val="tx1"/>
              </a:solidFill>
              <a:prstDash val="lgDashDot"/>
              <a:headEnd type="none" w="med" len="med"/>
              <a:tailEnd type="none" w="med" len="med"/>
            </a:ln>
          </p:spPr>
          <p:txBody>
            <a:bodyPr/>
            <a:lstStyle/>
            <a:p>
              <a:endParaRPr lang="zh-CN" altLang="en-US"/>
            </a:p>
          </p:txBody>
        </p:sp>
        <p:sp>
          <p:nvSpPr>
            <p:cNvPr id="162905" name="直接连接符 162904"/>
            <p:cNvSpPr/>
            <p:nvPr/>
          </p:nvSpPr>
          <p:spPr>
            <a:xfrm>
              <a:off x="4284" y="480"/>
              <a:ext cx="0" cy="1920"/>
            </a:xfrm>
            <a:prstGeom prst="line">
              <a:avLst/>
            </a:prstGeom>
            <a:ln w="9525" cap="flat" cmpd="sng">
              <a:solidFill>
                <a:schemeClr val="tx1"/>
              </a:solidFill>
              <a:prstDash val="lgDashDot"/>
              <a:headEnd type="none" w="med" len="med"/>
              <a:tailEnd type="none" w="med" len="med"/>
            </a:ln>
          </p:spPr>
          <p:txBody>
            <a:bodyPr/>
            <a:lstStyle/>
            <a:p>
              <a:endParaRPr lang="zh-CN" altLang="en-US"/>
            </a:p>
          </p:txBody>
        </p:sp>
      </p:grpSp>
      <p:sp>
        <p:nvSpPr>
          <p:cNvPr id="162907" name="矩形 162906"/>
          <p:cNvSpPr/>
          <p:nvPr/>
        </p:nvSpPr>
        <p:spPr>
          <a:xfrm>
            <a:off x="3886200" y="5181600"/>
            <a:ext cx="4953000" cy="1431925"/>
          </a:xfrm>
          <a:prstGeom prst="rect">
            <a:avLst/>
          </a:prstGeom>
          <a:noFill/>
          <a:ln w="9525">
            <a:noFill/>
          </a:ln>
        </p:spPr>
        <p:txBody>
          <a:bodyPr>
            <a:spAutoFit/>
          </a:bodyPr>
          <a:lstStyle/>
          <a:p>
            <a:pPr>
              <a:lnSpc>
                <a:spcPct val="110000"/>
              </a:lnSpc>
            </a:pPr>
            <a:r>
              <a:rPr lang="en-US" altLang="zh-CN" sz="2000" b="1" dirty="0">
                <a:solidFill>
                  <a:srgbClr val="333399"/>
                </a:solidFill>
                <a:latin typeface="Times New Roman" panose="02020603050405020304" pitchFamily="18" charset="0"/>
              </a:rPr>
              <a:t>        </a:t>
            </a:r>
            <a:r>
              <a:rPr lang="zh-CN" altLang="en-US" sz="2000" b="1" dirty="0">
                <a:solidFill>
                  <a:srgbClr val="333399"/>
                </a:solidFill>
                <a:latin typeface="Times New Roman" panose="02020603050405020304" pitchFamily="18" charset="0"/>
              </a:rPr>
              <a:t>如图示位置，俯视图为一圆。另两个视图为等腰三角形，三角形的底边为圆锥底圆的投影，两腰分别为圆锥面不同方向的两条轮廓素线的投影。</a:t>
            </a:r>
          </a:p>
        </p:txBody>
      </p:sp>
      <p:sp>
        <p:nvSpPr>
          <p:cNvPr id="162909" name="任意多边形 162908"/>
          <p:cNvSpPr/>
          <p:nvPr/>
        </p:nvSpPr>
        <p:spPr>
          <a:xfrm>
            <a:off x="6419850" y="1957388"/>
            <a:ext cx="914400" cy="2851150"/>
          </a:xfrm>
          <a:custGeom>
            <a:avLst/>
            <a:gdLst/>
            <a:ahLst/>
            <a:cxnLst/>
            <a:rect l="0" t="0" r="0" b="0"/>
            <a:pathLst>
              <a:path w="576" h="1796">
                <a:moveTo>
                  <a:pt x="576" y="0"/>
                </a:moveTo>
                <a:lnTo>
                  <a:pt x="0" y="1796"/>
                </a:lnTo>
              </a:path>
            </a:pathLst>
          </a:custGeom>
          <a:noFill/>
          <a:ln w="28575" cap="flat" cmpd="sng">
            <a:solidFill>
              <a:srgbClr val="66FFFF"/>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62830"/>
                                        </p:tgtEl>
                                        <p:attrNameLst>
                                          <p:attrName>style.visibility</p:attrName>
                                        </p:attrNameLst>
                                      </p:cBhvr>
                                      <p:to>
                                        <p:strVal val="visible"/>
                                      </p:to>
                                    </p:set>
                                    <p:animEffect transition="in" filter="wipe(up)">
                                      <p:cBhvr>
                                        <p:cTn id="7" dur="500"/>
                                        <p:tgtEl>
                                          <p:spTgt spid="1628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2882"/>
                                        </p:tgtEl>
                                        <p:attrNameLst>
                                          <p:attrName>style.visibility</p:attrName>
                                        </p:attrNameLst>
                                      </p:cBhvr>
                                      <p:to>
                                        <p:strVal val="visible"/>
                                      </p:to>
                                    </p:set>
                                    <p:animEffect transition="in" filter="wipe(up)">
                                      <p:cBhvr>
                                        <p:cTn id="12" dur="500"/>
                                        <p:tgtEl>
                                          <p:spTgt spid="1628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2873"/>
                                        </p:tgtEl>
                                        <p:attrNameLst>
                                          <p:attrName>style.visibility</p:attrName>
                                        </p:attrNameLst>
                                      </p:cBhvr>
                                      <p:to>
                                        <p:strVal val="visible"/>
                                      </p:to>
                                    </p:set>
                                    <p:animEffect transition="in" filter="wipe(left)">
                                      <p:cBhvr>
                                        <p:cTn id="17" dur="500"/>
                                        <p:tgtEl>
                                          <p:spTgt spid="1628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62877"/>
                                        </p:tgtEl>
                                        <p:attrNameLst>
                                          <p:attrName>style.visibility</p:attrName>
                                        </p:attrNameLst>
                                      </p:cBhvr>
                                      <p:to>
                                        <p:strVal val="visible"/>
                                      </p:to>
                                    </p:set>
                                    <p:animEffect transition="in" filter="wipe(up)">
                                      <p:cBhvr>
                                        <p:cTn id="22" dur="500"/>
                                        <p:tgtEl>
                                          <p:spTgt spid="16287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2907"/>
                                        </p:tgtEl>
                                        <p:attrNameLst>
                                          <p:attrName>style.visibility</p:attrName>
                                        </p:attrNameLst>
                                      </p:cBhvr>
                                      <p:to>
                                        <p:strVal val="visible"/>
                                      </p:to>
                                    </p:set>
                                    <p:anim calcmode="lin" valueType="num">
                                      <p:cBhvr additive="base">
                                        <p:cTn id="27" dur="500" fill="hold"/>
                                        <p:tgtEl>
                                          <p:spTgt spid="162907"/>
                                        </p:tgtEl>
                                        <p:attrNameLst>
                                          <p:attrName>ppt_x</p:attrName>
                                        </p:attrNameLst>
                                      </p:cBhvr>
                                      <p:tavLst>
                                        <p:tav tm="0">
                                          <p:val>
                                            <p:strVal val="#ppt_x"/>
                                          </p:val>
                                        </p:tav>
                                        <p:tav tm="100000">
                                          <p:val>
                                            <p:strVal val="#ppt_x"/>
                                          </p:val>
                                        </p:tav>
                                      </p:tavLst>
                                    </p:anim>
                                    <p:anim calcmode="lin" valueType="num">
                                      <p:cBhvr additive="base">
                                        <p:cTn id="28" dur="500" fill="hold"/>
                                        <p:tgtEl>
                                          <p:spTgt spid="1629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90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8032" name="组合 168031"/>
          <p:cNvGrpSpPr/>
          <p:nvPr/>
        </p:nvGrpSpPr>
        <p:grpSpPr>
          <a:xfrm>
            <a:off x="5943600" y="2819400"/>
            <a:ext cx="2514600" cy="2819400"/>
            <a:chOff x="3504" y="672"/>
            <a:chExt cx="1632" cy="1872"/>
          </a:xfrm>
        </p:grpSpPr>
        <p:sp>
          <p:nvSpPr>
            <p:cNvPr id="168033" name="椭圆 168032"/>
            <p:cNvSpPr/>
            <p:nvPr/>
          </p:nvSpPr>
          <p:spPr>
            <a:xfrm rot="21540000">
              <a:off x="3515" y="2035"/>
              <a:ext cx="1619" cy="508"/>
            </a:xfrm>
            <a:prstGeom prst="ellipse">
              <a:avLst/>
            </a:prstGeom>
            <a:gradFill rotWithShape="1">
              <a:gsLst>
                <a:gs pos="0">
                  <a:srgbClr val="0099CC"/>
                </a:gs>
                <a:gs pos="100000">
                  <a:srgbClr val="CCFFFF"/>
                </a:gs>
              </a:gsLst>
              <a:lin ang="5400000" scaled="1"/>
              <a:tileRect/>
            </a:gradFill>
            <a:ln w="19050" cap="flat" cmpd="sng">
              <a:solidFill>
                <a:srgbClr val="00FFFF"/>
              </a:solidFill>
              <a:prstDash val="solid"/>
              <a:headEnd type="none" w="med" len="med"/>
              <a:tailEnd type="none" w="med" len="med"/>
            </a:ln>
          </p:spPr>
          <p:txBody>
            <a:bodyPr/>
            <a:lstStyle/>
            <a:p>
              <a:endParaRPr lang="zh-CN" altLang="en-US"/>
            </a:p>
          </p:txBody>
        </p:sp>
        <p:grpSp>
          <p:nvGrpSpPr>
            <p:cNvPr id="168034" name="组合 168033"/>
            <p:cNvGrpSpPr/>
            <p:nvPr/>
          </p:nvGrpSpPr>
          <p:grpSpPr>
            <a:xfrm>
              <a:off x="3504" y="672"/>
              <a:ext cx="1632" cy="1872"/>
              <a:chOff x="3504" y="672"/>
              <a:chExt cx="1632" cy="1872"/>
            </a:xfrm>
          </p:grpSpPr>
          <p:grpSp>
            <p:nvGrpSpPr>
              <p:cNvPr id="168035" name="组合 168034"/>
              <p:cNvGrpSpPr/>
              <p:nvPr/>
            </p:nvGrpSpPr>
            <p:grpSpPr>
              <a:xfrm>
                <a:off x="3504" y="672"/>
                <a:ext cx="1632" cy="1872"/>
                <a:chOff x="3504" y="672"/>
                <a:chExt cx="1624" cy="1872"/>
              </a:xfrm>
            </p:grpSpPr>
            <p:sp>
              <p:nvSpPr>
                <p:cNvPr id="168036" name="任意多边形 168035"/>
                <p:cNvSpPr/>
                <p:nvPr/>
              </p:nvSpPr>
              <p:spPr>
                <a:xfrm>
                  <a:off x="3504" y="672"/>
                  <a:ext cx="1624" cy="1868"/>
                </a:xfrm>
                <a:custGeom>
                  <a:avLst/>
                  <a:gdLst/>
                  <a:ahLst/>
                  <a:cxnLst/>
                  <a:rect l="0" t="0" r="0" b="0"/>
                  <a:pathLst>
                    <a:path w="1624" h="1736">
                      <a:moveTo>
                        <a:pt x="0" y="1508"/>
                      </a:moveTo>
                      <a:lnTo>
                        <a:pt x="780" y="0"/>
                      </a:lnTo>
                      <a:lnTo>
                        <a:pt x="1612" y="1460"/>
                      </a:lnTo>
                      <a:lnTo>
                        <a:pt x="1624" y="1504"/>
                      </a:lnTo>
                      <a:lnTo>
                        <a:pt x="1592" y="1556"/>
                      </a:lnTo>
                      <a:lnTo>
                        <a:pt x="1524" y="1604"/>
                      </a:lnTo>
                      <a:lnTo>
                        <a:pt x="1428" y="1644"/>
                      </a:lnTo>
                      <a:lnTo>
                        <a:pt x="1356" y="1672"/>
                      </a:lnTo>
                      <a:lnTo>
                        <a:pt x="1308" y="1680"/>
                      </a:lnTo>
                      <a:lnTo>
                        <a:pt x="1236" y="1696"/>
                      </a:lnTo>
                      <a:lnTo>
                        <a:pt x="1132" y="1716"/>
                      </a:lnTo>
                      <a:lnTo>
                        <a:pt x="1056" y="1720"/>
                      </a:lnTo>
                      <a:lnTo>
                        <a:pt x="916" y="1736"/>
                      </a:lnTo>
                      <a:lnTo>
                        <a:pt x="768" y="1736"/>
                      </a:lnTo>
                      <a:lnTo>
                        <a:pt x="608" y="1732"/>
                      </a:lnTo>
                      <a:lnTo>
                        <a:pt x="472" y="1724"/>
                      </a:lnTo>
                      <a:lnTo>
                        <a:pt x="400" y="1708"/>
                      </a:lnTo>
                      <a:lnTo>
                        <a:pt x="324" y="1700"/>
                      </a:lnTo>
                      <a:lnTo>
                        <a:pt x="212" y="1668"/>
                      </a:lnTo>
                      <a:lnTo>
                        <a:pt x="140" y="1640"/>
                      </a:lnTo>
                      <a:lnTo>
                        <a:pt x="84" y="1604"/>
                      </a:lnTo>
                      <a:lnTo>
                        <a:pt x="32" y="1576"/>
                      </a:lnTo>
                      <a:lnTo>
                        <a:pt x="12" y="1536"/>
                      </a:lnTo>
                      <a:lnTo>
                        <a:pt x="0" y="1508"/>
                      </a:lnTo>
                      <a:close/>
                    </a:path>
                  </a:pathLst>
                </a:custGeom>
                <a:gradFill rotWithShape="1">
                  <a:gsLst>
                    <a:gs pos="0">
                      <a:srgbClr val="0099CC">
                        <a:alpha val="100000"/>
                      </a:srgbClr>
                    </a:gs>
                    <a:gs pos="100000">
                      <a:srgbClr val="33CCCC">
                        <a:alpha val="100000"/>
                      </a:srgbClr>
                    </a:gs>
                  </a:gsLst>
                  <a:path path="rect">
                    <a:fillToRect t="100000" r="100000"/>
                  </a:path>
                  <a:tileRect/>
                </a:gradFill>
                <a:ln w="19050" cap="flat" cmpd="sng">
                  <a:solidFill>
                    <a:srgbClr val="00FFFF">
                      <a:alpha val="100000"/>
                    </a:srgbClr>
                  </a:solidFill>
                  <a:prstDash val="solid"/>
                  <a:headEnd type="none" w="med" len="med"/>
                  <a:tailEnd type="none" w="med" len="med"/>
                </a:ln>
              </p:spPr>
              <p:txBody>
                <a:bodyPr/>
                <a:lstStyle/>
                <a:p>
                  <a:endParaRPr lang="zh-CN" altLang="en-US"/>
                </a:p>
              </p:txBody>
            </p:sp>
            <p:sp>
              <p:nvSpPr>
                <p:cNvPr id="168037" name="椭圆 168036"/>
                <p:cNvSpPr/>
                <p:nvPr/>
              </p:nvSpPr>
              <p:spPr>
                <a:xfrm rot="21540000">
                  <a:off x="3511" y="2036"/>
                  <a:ext cx="1612" cy="508"/>
                </a:xfrm>
                <a:prstGeom prst="ellipse">
                  <a:avLst/>
                </a:prstGeom>
                <a:gradFill rotWithShape="1">
                  <a:gsLst>
                    <a:gs pos="0">
                      <a:srgbClr val="0099CC"/>
                    </a:gs>
                    <a:gs pos="100000">
                      <a:srgbClr val="CCFFFF"/>
                    </a:gs>
                  </a:gsLst>
                  <a:lin ang="5400000" scaled="1"/>
                  <a:tileRect/>
                </a:gradFill>
                <a:ln w="19050" cap="flat" cmpd="sng">
                  <a:solidFill>
                    <a:srgbClr val="00FFFF"/>
                  </a:solidFill>
                  <a:prstDash val="dash"/>
                  <a:headEnd type="none" w="med" len="med"/>
                  <a:tailEnd type="none" w="med" len="med"/>
                </a:ln>
              </p:spPr>
              <p:txBody>
                <a:bodyPr/>
                <a:lstStyle/>
                <a:p>
                  <a:endParaRPr lang="zh-CN" altLang="en-US"/>
                </a:p>
              </p:txBody>
            </p:sp>
          </p:grpSp>
          <p:sp>
            <p:nvSpPr>
              <p:cNvPr id="168038" name="直接连接符 168037"/>
              <p:cNvSpPr/>
              <p:nvPr/>
            </p:nvSpPr>
            <p:spPr>
              <a:xfrm flipH="1">
                <a:off x="3936" y="676"/>
                <a:ext cx="349" cy="1388"/>
              </a:xfrm>
              <a:prstGeom prst="line">
                <a:avLst/>
              </a:prstGeom>
              <a:ln w="19050" cap="flat" cmpd="sng">
                <a:solidFill>
                  <a:srgbClr val="00FFFF"/>
                </a:solidFill>
                <a:prstDash val="dash"/>
                <a:headEnd type="none" w="med" len="med"/>
                <a:tailEnd type="none" w="med" len="med"/>
              </a:ln>
            </p:spPr>
            <p:txBody>
              <a:bodyPr/>
              <a:lstStyle/>
              <a:p>
                <a:endParaRPr lang="zh-CN" altLang="en-US"/>
              </a:p>
            </p:txBody>
          </p:sp>
          <p:sp>
            <p:nvSpPr>
              <p:cNvPr id="168039" name="直接连接符 168038"/>
              <p:cNvSpPr/>
              <p:nvPr/>
            </p:nvSpPr>
            <p:spPr>
              <a:xfrm>
                <a:off x="4284" y="676"/>
                <a:ext cx="382" cy="1838"/>
              </a:xfrm>
              <a:prstGeom prst="line">
                <a:avLst/>
              </a:prstGeom>
              <a:ln w="19050" cap="flat" cmpd="sng">
                <a:solidFill>
                  <a:srgbClr val="00FFFF"/>
                </a:solidFill>
                <a:prstDash val="solid"/>
                <a:headEnd type="none" w="med" len="med"/>
                <a:tailEnd type="none" w="med" len="med"/>
              </a:ln>
            </p:spPr>
            <p:txBody>
              <a:bodyPr/>
              <a:lstStyle/>
              <a:p>
                <a:endParaRPr lang="zh-CN" altLang="en-US"/>
              </a:p>
            </p:txBody>
          </p:sp>
        </p:grpSp>
      </p:grpSp>
      <p:sp>
        <p:nvSpPr>
          <p:cNvPr id="167938" name="标题 167937"/>
          <p:cNvSpPr>
            <a:spLocks noGrp="1"/>
          </p:cNvSpPr>
          <p:nvPr>
            <p:ph type="title"/>
          </p:nvPr>
        </p:nvSpPr>
        <p:spPr>
          <a:xfrm>
            <a:off x="476250" y="74295"/>
            <a:ext cx="6238240" cy="583565"/>
          </a:xfrm>
          <a:ln w="38100"/>
          <a:effectLst/>
        </p:spPr>
        <p:txBody>
          <a:bodyPr vert="horz" wrap="square" lIns="91440" tIns="45720" rIns="91440" bIns="45720" anchor="ctr" anchorCtr="0">
            <a:spAutoFit/>
          </a:bodyPr>
          <a:lstStyle/>
          <a:p>
            <a:pPr algn="l"/>
            <a:r>
              <a:rPr lang="zh-CN" altLang="en-US" sz="3200" b="1"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3200" b="1" dirty="0">
                <a:solidFill>
                  <a:schemeClr val="accent6"/>
                </a:solidFill>
                <a:latin typeface="方正隶书简体" panose="02000000000000000000" charset="-122"/>
                <a:ea typeface="方正隶书简体" panose="02000000000000000000" charset="-122"/>
                <a:cs typeface="方正隶书简体" panose="02000000000000000000" charset="-122"/>
              </a:rPr>
              <a:t>5</a:t>
            </a:r>
            <a:r>
              <a:rPr lang="zh-CN" altLang="en-US" sz="3200" b="1"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3200" b="1" dirty="0">
                <a:solidFill>
                  <a:schemeClr val="accent6"/>
                </a:solidFill>
                <a:latin typeface="方正隶书简体" panose="02000000000000000000" charset="-122"/>
                <a:ea typeface="方正隶书简体" panose="02000000000000000000" charset="-122"/>
                <a:cs typeface="方正隶书简体" panose="02000000000000000000" charset="-122"/>
              </a:rPr>
              <a:t> </a:t>
            </a:r>
            <a:r>
              <a:rPr lang="zh-CN" altLang="en-US" sz="3200" b="1" dirty="0">
                <a:solidFill>
                  <a:schemeClr val="accent6"/>
                </a:solidFill>
                <a:latin typeface="方正隶书简体" panose="02000000000000000000" charset="-122"/>
                <a:ea typeface="方正隶书简体" panose="02000000000000000000" charset="-122"/>
                <a:cs typeface="方正隶书简体" panose="02000000000000000000" charset="-122"/>
              </a:rPr>
              <a:t>圆锥表面上取点</a:t>
            </a:r>
          </a:p>
        </p:txBody>
      </p:sp>
      <p:sp>
        <p:nvSpPr>
          <p:cNvPr id="167939" name="任意多边形 167938"/>
          <p:cNvSpPr/>
          <p:nvPr/>
        </p:nvSpPr>
        <p:spPr>
          <a:xfrm>
            <a:off x="1465263" y="2236788"/>
            <a:ext cx="4165600" cy="1587"/>
          </a:xfrm>
          <a:custGeom>
            <a:avLst/>
            <a:gdLst/>
            <a:ahLst/>
            <a:cxnLst/>
            <a:rect l="0" t="0" r="0" b="0"/>
            <a:pathLst>
              <a:path w="11006">
                <a:moveTo>
                  <a:pt x="0" y="0"/>
                </a:moveTo>
                <a:lnTo>
                  <a:pt x="11005" y="0"/>
                </a:lnTo>
                <a:lnTo>
                  <a:pt x="11006"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40" name="任意多边形 167939"/>
          <p:cNvSpPr/>
          <p:nvPr/>
        </p:nvSpPr>
        <p:spPr>
          <a:xfrm>
            <a:off x="2681288" y="2236788"/>
            <a:ext cx="1587" cy="3049587"/>
          </a:xfrm>
          <a:custGeom>
            <a:avLst/>
            <a:gdLst/>
            <a:ahLst/>
            <a:cxnLst/>
            <a:rect l="0" t="0" r="0" b="0"/>
            <a:pathLst>
              <a:path w="1" h="7792">
                <a:moveTo>
                  <a:pt x="0" y="0"/>
                </a:moveTo>
                <a:lnTo>
                  <a:pt x="0" y="7792"/>
                </a:lnTo>
                <a:lnTo>
                  <a:pt x="1" y="7792"/>
                </a:lnTo>
              </a:path>
            </a:pathLst>
          </a:custGeom>
          <a:noFill/>
          <a:ln w="12700" cap="flat" cmpd="sng">
            <a:solidFill>
              <a:schemeClr val="tx1"/>
            </a:solidFill>
            <a:prstDash val="solid"/>
            <a:headEnd type="none" w="med" len="med"/>
            <a:tailEnd type="none" w="med" len="med"/>
          </a:ln>
        </p:spPr>
        <p:txBody>
          <a:bodyPr/>
          <a:lstStyle/>
          <a:p>
            <a:endParaRPr lang="zh-CN" altLang="en-US"/>
          </a:p>
        </p:txBody>
      </p:sp>
      <p:sp>
        <p:nvSpPr>
          <p:cNvPr id="167941" name="任意多边形 167940"/>
          <p:cNvSpPr/>
          <p:nvPr/>
        </p:nvSpPr>
        <p:spPr>
          <a:xfrm>
            <a:off x="1119188" y="4478338"/>
            <a:ext cx="1562100" cy="1614487"/>
          </a:xfrm>
          <a:custGeom>
            <a:avLst/>
            <a:gdLst/>
            <a:ahLst/>
            <a:cxnLst/>
            <a:rect l="0" t="0" r="0" b="0"/>
            <a:pathLst>
              <a:path w="4124" h="4125">
                <a:moveTo>
                  <a:pt x="4123" y="2063"/>
                </a:moveTo>
                <a:lnTo>
                  <a:pt x="4021" y="1426"/>
                </a:lnTo>
                <a:lnTo>
                  <a:pt x="3729" y="850"/>
                </a:lnTo>
                <a:lnTo>
                  <a:pt x="3272" y="395"/>
                </a:lnTo>
                <a:lnTo>
                  <a:pt x="2698" y="101"/>
                </a:lnTo>
                <a:lnTo>
                  <a:pt x="2061" y="0"/>
                </a:lnTo>
                <a:lnTo>
                  <a:pt x="1424" y="101"/>
                </a:lnTo>
                <a:lnTo>
                  <a:pt x="849" y="395"/>
                </a:lnTo>
                <a:lnTo>
                  <a:pt x="393" y="850"/>
                </a:lnTo>
                <a:lnTo>
                  <a:pt x="100" y="1426"/>
                </a:lnTo>
                <a:lnTo>
                  <a:pt x="0" y="2063"/>
                </a:lnTo>
                <a:lnTo>
                  <a:pt x="100" y="2701"/>
                </a:lnTo>
                <a:lnTo>
                  <a:pt x="393" y="3275"/>
                </a:lnTo>
                <a:lnTo>
                  <a:pt x="849" y="3732"/>
                </a:lnTo>
                <a:lnTo>
                  <a:pt x="1424" y="4025"/>
                </a:lnTo>
                <a:lnTo>
                  <a:pt x="2061" y="4125"/>
                </a:lnTo>
                <a:lnTo>
                  <a:pt x="2698" y="4025"/>
                </a:lnTo>
                <a:lnTo>
                  <a:pt x="3272" y="3732"/>
                </a:lnTo>
                <a:lnTo>
                  <a:pt x="3729" y="3275"/>
                </a:lnTo>
                <a:lnTo>
                  <a:pt x="4021" y="2701"/>
                </a:lnTo>
                <a:lnTo>
                  <a:pt x="4123" y="2063"/>
                </a:lnTo>
                <a:lnTo>
                  <a:pt x="4124" y="2063"/>
                </a:lnTo>
              </a:path>
            </a:pathLst>
          </a:custGeom>
          <a:noFill/>
          <a:ln w="28575" cap="flat" cmpd="sng">
            <a:solidFill>
              <a:srgbClr val="FFFF00"/>
            </a:solidFill>
            <a:prstDash val="solid"/>
            <a:headEnd type="none" w="med" len="med"/>
            <a:tailEnd type="none" w="med" len="med"/>
          </a:ln>
        </p:spPr>
        <p:txBody>
          <a:bodyPr/>
          <a:lstStyle/>
          <a:p>
            <a:endParaRPr lang="zh-CN" altLang="en-US"/>
          </a:p>
        </p:txBody>
      </p:sp>
      <p:grpSp>
        <p:nvGrpSpPr>
          <p:cNvPr id="167942" name="组合 167941"/>
          <p:cNvGrpSpPr/>
          <p:nvPr/>
        </p:nvGrpSpPr>
        <p:grpSpPr>
          <a:xfrm>
            <a:off x="1465263" y="1882775"/>
            <a:ext cx="4262437" cy="4076700"/>
            <a:chOff x="1036" y="898"/>
            <a:chExt cx="2534" cy="2568"/>
          </a:xfrm>
        </p:grpSpPr>
        <p:sp>
          <p:nvSpPr>
            <p:cNvPr id="167943" name="任意多边形 167942"/>
            <p:cNvSpPr/>
            <p:nvPr/>
          </p:nvSpPr>
          <p:spPr>
            <a:xfrm>
              <a:off x="1036" y="3465"/>
              <a:ext cx="2477" cy="1"/>
            </a:xfrm>
            <a:custGeom>
              <a:avLst/>
              <a:gdLst/>
              <a:ahLst/>
              <a:cxnLst/>
              <a:rect l="0" t="0" r="0" b="0"/>
              <a:pathLst>
                <a:path w="11006">
                  <a:moveTo>
                    <a:pt x="0" y="0"/>
                  </a:moveTo>
                  <a:lnTo>
                    <a:pt x="11005" y="0"/>
                  </a:lnTo>
                  <a:lnTo>
                    <a:pt x="11006"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44" name="任意多边形 167943"/>
            <p:cNvSpPr/>
            <p:nvPr/>
          </p:nvSpPr>
          <p:spPr>
            <a:xfrm>
              <a:off x="3513" y="1121"/>
              <a:ext cx="2" cy="2344"/>
            </a:xfrm>
            <a:custGeom>
              <a:avLst/>
              <a:gdLst/>
              <a:ahLst/>
              <a:cxnLst/>
              <a:rect l="0" t="0" r="0" b="0"/>
              <a:pathLst>
                <a:path w="1" h="9506">
                  <a:moveTo>
                    <a:pt x="0" y="0"/>
                  </a:moveTo>
                  <a:lnTo>
                    <a:pt x="0" y="9506"/>
                  </a:lnTo>
                  <a:lnTo>
                    <a:pt x="1" y="9506"/>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45" name="任意多边形 167944"/>
            <p:cNvSpPr/>
            <p:nvPr/>
          </p:nvSpPr>
          <p:spPr>
            <a:xfrm>
              <a:off x="3458" y="1060"/>
              <a:ext cx="112" cy="122"/>
            </a:xfrm>
            <a:custGeom>
              <a:avLst/>
              <a:gdLst/>
              <a:ahLst/>
              <a:cxnLst/>
              <a:rect l="0" t="0" r="0" b="0"/>
              <a:pathLst>
                <a:path w="495" h="494">
                  <a:moveTo>
                    <a:pt x="494" y="247"/>
                  </a:moveTo>
                  <a:lnTo>
                    <a:pt x="421" y="72"/>
                  </a:lnTo>
                  <a:lnTo>
                    <a:pt x="247" y="0"/>
                  </a:lnTo>
                  <a:lnTo>
                    <a:pt x="72" y="72"/>
                  </a:lnTo>
                  <a:lnTo>
                    <a:pt x="0" y="247"/>
                  </a:lnTo>
                  <a:lnTo>
                    <a:pt x="72" y="421"/>
                  </a:lnTo>
                  <a:lnTo>
                    <a:pt x="247" y="494"/>
                  </a:lnTo>
                  <a:lnTo>
                    <a:pt x="421" y="421"/>
                  </a:lnTo>
                  <a:lnTo>
                    <a:pt x="494" y="247"/>
                  </a:lnTo>
                  <a:lnTo>
                    <a:pt x="495" y="247"/>
                  </a:lnTo>
                </a:path>
              </a:pathLst>
            </a:custGeom>
            <a:solidFill>
              <a:srgbClr val="FF0000"/>
            </a:solidFill>
            <a:ln w="28575" cap="flat" cmpd="sng">
              <a:solidFill>
                <a:schemeClr val="tx1"/>
              </a:solidFill>
              <a:prstDash val="solid"/>
              <a:headEnd type="none" w="med" len="med"/>
              <a:tailEnd type="none" w="med" len="med"/>
            </a:ln>
          </p:spPr>
          <p:txBody>
            <a:bodyPr/>
            <a:lstStyle/>
            <a:p>
              <a:endParaRPr lang="zh-CN" altLang="en-US"/>
            </a:p>
          </p:txBody>
        </p:sp>
        <p:sp>
          <p:nvSpPr>
            <p:cNvPr id="167946" name="任意多边形 167945"/>
            <p:cNvSpPr/>
            <p:nvPr/>
          </p:nvSpPr>
          <p:spPr>
            <a:xfrm>
              <a:off x="3309" y="926"/>
              <a:ext cx="36" cy="149"/>
            </a:xfrm>
            <a:custGeom>
              <a:avLst/>
              <a:gdLst/>
              <a:ahLst/>
              <a:cxnLst/>
              <a:rect l="0" t="0" r="0" b="0"/>
              <a:pathLst>
                <a:path w="163" h="607">
                  <a:moveTo>
                    <a:pt x="46" y="115"/>
                  </a:moveTo>
                  <a:lnTo>
                    <a:pt x="88" y="86"/>
                  </a:lnTo>
                  <a:lnTo>
                    <a:pt x="163" y="0"/>
                  </a:lnTo>
                  <a:lnTo>
                    <a:pt x="0" y="607"/>
                  </a:lnTo>
                  <a:lnTo>
                    <a:pt x="2" y="607"/>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67947" name="任意多边形 167946"/>
            <p:cNvSpPr/>
            <p:nvPr/>
          </p:nvSpPr>
          <p:spPr>
            <a:xfrm>
              <a:off x="3384" y="898"/>
              <a:ext cx="17" cy="43"/>
            </a:xfrm>
            <a:custGeom>
              <a:avLst/>
              <a:gdLst/>
              <a:ahLst/>
              <a:cxnLst/>
              <a:rect l="0" t="0" r="0" b="0"/>
              <a:pathLst>
                <a:path w="73" h="173">
                  <a:moveTo>
                    <a:pt x="73" y="28"/>
                  </a:moveTo>
                  <a:lnTo>
                    <a:pt x="49" y="57"/>
                  </a:lnTo>
                  <a:lnTo>
                    <a:pt x="39" y="28"/>
                  </a:lnTo>
                  <a:lnTo>
                    <a:pt x="64" y="0"/>
                  </a:lnTo>
                  <a:lnTo>
                    <a:pt x="73" y="28"/>
                  </a:lnTo>
                  <a:lnTo>
                    <a:pt x="57" y="87"/>
                  </a:lnTo>
                  <a:lnTo>
                    <a:pt x="25" y="144"/>
                  </a:lnTo>
                  <a:lnTo>
                    <a:pt x="0" y="173"/>
                  </a:lnTo>
                  <a:lnTo>
                    <a:pt x="1" y="173"/>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67948" name="任意多边形 167947"/>
            <p:cNvSpPr/>
            <p:nvPr/>
          </p:nvSpPr>
          <p:spPr>
            <a:xfrm>
              <a:off x="3408" y="898"/>
              <a:ext cx="17" cy="43"/>
            </a:xfrm>
            <a:custGeom>
              <a:avLst/>
              <a:gdLst/>
              <a:ahLst/>
              <a:cxnLst/>
              <a:rect l="0" t="0" r="0" b="0"/>
              <a:pathLst>
                <a:path w="74" h="173">
                  <a:moveTo>
                    <a:pt x="74" y="28"/>
                  </a:moveTo>
                  <a:lnTo>
                    <a:pt x="48" y="57"/>
                  </a:lnTo>
                  <a:lnTo>
                    <a:pt x="38" y="28"/>
                  </a:lnTo>
                  <a:lnTo>
                    <a:pt x="64" y="0"/>
                  </a:lnTo>
                  <a:lnTo>
                    <a:pt x="74" y="28"/>
                  </a:lnTo>
                  <a:lnTo>
                    <a:pt x="57" y="87"/>
                  </a:lnTo>
                  <a:lnTo>
                    <a:pt x="25" y="144"/>
                  </a:lnTo>
                  <a:lnTo>
                    <a:pt x="0" y="173"/>
                  </a:lnTo>
                  <a:lnTo>
                    <a:pt x="1" y="173"/>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67949" name="任意多边形 167948"/>
          <p:cNvSpPr/>
          <p:nvPr/>
        </p:nvSpPr>
        <p:spPr>
          <a:xfrm>
            <a:off x="1108075" y="674688"/>
            <a:ext cx="792163" cy="2846387"/>
          </a:xfrm>
          <a:custGeom>
            <a:avLst/>
            <a:gdLst/>
            <a:ahLst/>
            <a:cxnLst/>
            <a:rect l="0" t="0" r="0" b="0"/>
            <a:pathLst>
              <a:path w="2091" h="7278">
                <a:moveTo>
                  <a:pt x="2091" y="0"/>
                </a:moveTo>
                <a:lnTo>
                  <a:pt x="0" y="7278"/>
                </a:lnTo>
                <a:lnTo>
                  <a:pt x="1" y="7278"/>
                </a:lnTo>
              </a:path>
            </a:pathLst>
          </a:custGeom>
          <a:noFill/>
          <a:ln w="28575" cap="flat" cmpd="sng">
            <a:solidFill>
              <a:srgbClr val="FF3300"/>
            </a:solidFill>
            <a:prstDash val="solid"/>
            <a:headEnd type="none" w="med" len="med"/>
            <a:tailEnd type="none" w="med" len="med"/>
          </a:ln>
        </p:spPr>
        <p:txBody>
          <a:bodyPr/>
          <a:lstStyle/>
          <a:p>
            <a:endParaRPr lang="zh-CN" altLang="en-US"/>
          </a:p>
        </p:txBody>
      </p:sp>
      <p:sp>
        <p:nvSpPr>
          <p:cNvPr id="167950" name="任意多边形 167949"/>
          <p:cNvSpPr/>
          <p:nvPr/>
        </p:nvSpPr>
        <p:spPr>
          <a:xfrm>
            <a:off x="1108075" y="3521075"/>
            <a:ext cx="1588" cy="2989263"/>
          </a:xfrm>
          <a:custGeom>
            <a:avLst/>
            <a:gdLst/>
            <a:ahLst/>
            <a:cxnLst/>
            <a:rect l="0" t="0" r="0" b="0"/>
            <a:pathLst>
              <a:path w="1" h="7631">
                <a:moveTo>
                  <a:pt x="0" y="0"/>
                </a:moveTo>
                <a:lnTo>
                  <a:pt x="0" y="7631"/>
                </a:lnTo>
                <a:lnTo>
                  <a:pt x="1" y="7631"/>
                </a:lnTo>
              </a:path>
            </a:pathLst>
          </a:custGeom>
          <a:solidFill>
            <a:srgbClr val="00FF00"/>
          </a:solidFill>
          <a:ln w="19050" cap="flat" cmpd="sng">
            <a:solidFill>
              <a:srgbClr val="FF3300"/>
            </a:solidFill>
            <a:prstDash val="solid"/>
            <a:headEnd type="none" w="med" len="med"/>
            <a:tailEnd type="none" w="med" len="med"/>
          </a:ln>
        </p:spPr>
        <p:txBody>
          <a:bodyPr/>
          <a:lstStyle/>
          <a:p>
            <a:endParaRPr lang="zh-CN" altLang="en-US"/>
          </a:p>
        </p:txBody>
      </p:sp>
      <p:sp>
        <p:nvSpPr>
          <p:cNvPr id="167951" name="任意多边形 167950"/>
          <p:cNvSpPr/>
          <p:nvPr/>
        </p:nvSpPr>
        <p:spPr>
          <a:xfrm>
            <a:off x="1108075" y="5286375"/>
            <a:ext cx="793750" cy="1223963"/>
          </a:xfrm>
          <a:custGeom>
            <a:avLst/>
            <a:gdLst/>
            <a:ahLst/>
            <a:cxnLst/>
            <a:rect l="0" t="0" r="0" b="0"/>
            <a:pathLst>
              <a:path w="2092" h="3124">
                <a:moveTo>
                  <a:pt x="0" y="3124"/>
                </a:moveTo>
                <a:lnTo>
                  <a:pt x="2091" y="0"/>
                </a:lnTo>
                <a:lnTo>
                  <a:pt x="2092" y="0"/>
                </a:lnTo>
              </a:path>
            </a:pathLst>
          </a:custGeom>
          <a:solidFill>
            <a:srgbClr val="FF3300"/>
          </a:solidFill>
          <a:ln w="28575" cap="flat" cmpd="sng">
            <a:solidFill>
              <a:srgbClr val="FF3300"/>
            </a:solidFill>
            <a:prstDash val="solid"/>
            <a:headEnd type="none" w="med" len="med"/>
            <a:tailEnd type="none" w="med" len="med"/>
          </a:ln>
        </p:spPr>
        <p:txBody>
          <a:bodyPr/>
          <a:lstStyle/>
          <a:p>
            <a:endParaRPr lang="zh-CN" altLang="en-US"/>
          </a:p>
        </p:txBody>
      </p:sp>
      <p:grpSp>
        <p:nvGrpSpPr>
          <p:cNvPr id="167952" name="组合 167951"/>
          <p:cNvGrpSpPr/>
          <p:nvPr/>
        </p:nvGrpSpPr>
        <p:grpSpPr>
          <a:xfrm>
            <a:off x="381000" y="506413"/>
            <a:ext cx="6042025" cy="6351587"/>
            <a:chOff x="240" y="319"/>
            <a:chExt cx="3806" cy="4001"/>
          </a:xfrm>
        </p:grpSpPr>
        <p:sp>
          <p:nvSpPr>
            <p:cNvPr id="167953" name="任意多边形 167952"/>
            <p:cNvSpPr/>
            <p:nvPr/>
          </p:nvSpPr>
          <p:spPr>
            <a:xfrm>
              <a:off x="1196" y="3330"/>
              <a:ext cx="3" cy="1"/>
            </a:xfrm>
            <a:custGeom>
              <a:avLst/>
              <a:gdLst/>
              <a:ahLst/>
              <a:cxnLst/>
              <a:rect l="0" t="0" r="0" b="0"/>
              <a:pathLst>
                <a:path w="14">
                  <a:moveTo>
                    <a:pt x="0" y="0"/>
                  </a:moveTo>
                  <a:lnTo>
                    <a:pt x="13" y="0"/>
                  </a:lnTo>
                  <a:lnTo>
                    <a:pt x="1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54" name="任意多边形 167953"/>
            <p:cNvSpPr/>
            <p:nvPr/>
          </p:nvSpPr>
          <p:spPr>
            <a:xfrm>
              <a:off x="1197" y="3329"/>
              <a:ext cx="1" cy="2"/>
            </a:xfrm>
            <a:custGeom>
              <a:avLst/>
              <a:gdLst/>
              <a:ahLst/>
              <a:cxnLst/>
              <a:rect l="0" t="0" r="0" b="0"/>
              <a:pathLst>
                <a:path w="1" h="13">
                  <a:moveTo>
                    <a:pt x="0" y="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55" name="任意多边形 167954"/>
            <p:cNvSpPr/>
            <p:nvPr/>
          </p:nvSpPr>
          <p:spPr>
            <a:xfrm>
              <a:off x="1196" y="3330"/>
              <a:ext cx="3" cy="1"/>
            </a:xfrm>
            <a:custGeom>
              <a:avLst/>
              <a:gdLst/>
              <a:ahLst/>
              <a:cxnLst/>
              <a:rect l="0" t="0" r="0" b="0"/>
              <a:pathLst>
                <a:path w="14">
                  <a:moveTo>
                    <a:pt x="0" y="0"/>
                  </a:moveTo>
                  <a:lnTo>
                    <a:pt x="13" y="0"/>
                  </a:lnTo>
                  <a:lnTo>
                    <a:pt x="1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56" name="任意多边形 167955"/>
            <p:cNvSpPr/>
            <p:nvPr/>
          </p:nvSpPr>
          <p:spPr>
            <a:xfrm>
              <a:off x="1197" y="3329"/>
              <a:ext cx="1" cy="2"/>
            </a:xfrm>
            <a:custGeom>
              <a:avLst/>
              <a:gdLst/>
              <a:ahLst/>
              <a:cxnLst/>
              <a:rect l="0" t="0" r="0" b="0"/>
              <a:pathLst>
                <a:path w="1" h="13">
                  <a:moveTo>
                    <a:pt x="0" y="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57" name="任意多边形 167956"/>
            <p:cNvSpPr/>
            <p:nvPr/>
          </p:nvSpPr>
          <p:spPr>
            <a:xfrm>
              <a:off x="240" y="3330"/>
              <a:ext cx="158" cy="1"/>
            </a:xfrm>
            <a:custGeom>
              <a:avLst/>
              <a:gdLst/>
              <a:ahLst/>
              <a:cxnLst/>
              <a:rect l="0" t="0" r="0" b="0"/>
              <a:pathLst>
                <a:path w="662">
                  <a:moveTo>
                    <a:pt x="0" y="0"/>
                  </a:moveTo>
                  <a:lnTo>
                    <a:pt x="661" y="0"/>
                  </a:lnTo>
                  <a:lnTo>
                    <a:pt x="66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58" name="任意多边形 167957"/>
            <p:cNvSpPr/>
            <p:nvPr/>
          </p:nvSpPr>
          <p:spPr>
            <a:xfrm>
              <a:off x="455" y="3330"/>
              <a:ext cx="58" cy="1"/>
            </a:xfrm>
            <a:custGeom>
              <a:avLst/>
              <a:gdLst/>
              <a:ahLst/>
              <a:cxnLst/>
              <a:rect l="0" t="0" r="0" b="0"/>
              <a:pathLst>
                <a:path w="242">
                  <a:moveTo>
                    <a:pt x="0" y="0"/>
                  </a:moveTo>
                  <a:lnTo>
                    <a:pt x="241" y="0"/>
                  </a:lnTo>
                  <a:lnTo>
                    <a:pt x="24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59" name="任意多边形 167958"/>
            <p:cNvSpPr/>
            <p:nvPr/>
          </p:nvSpPr>
          <p:spPr>
            <a:xfrm>
              <a:off x="571" y="3330"/>
              <a:ext cx="289" cy="1"/>
            </a:xfrm>
            <a:custGeom>
              <a:avLst/>
              <a:gdLst/>
              <a:ahLst/>
              <a:cxnLst/>
              <a:rect l="0" t="0" r="0" b="0"/>
              <a:pathLst>
                <a:path w="1213">
                  <a:moveTo>
                    <a:pt x="0" y="0"/>
                  </a:moveTo>
                  <a:lnTo>
                    <a:pt x="1212" y="0"/>
                  </a:lnTo>
                  <a:lnTo>
                    <a:pt x="1213"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0" name="任意多边形 167959"/>
            <p:cNvSpPr/>
            <p:nvPr/>
          </p:nvSpPr>
          <p:spPr>
            <a:xfrm>
              <a:off x="1033" y="3330"/>
              <a:ext cx="158" cy="1"/>
            </a:xfrm>
            <a:custGeom>
              <a:avLst/>
              <a:gdLst/>
              <a:ahLst/>
              <a:cxnLst/>
              <a:rect l="0" t="0" r="0" b="0"/>
              <a:pathLst>
                <a:path w="662">
                  <a:moveTo>
                    <a:pt x="0" y="0"/>
                  </a:moveTo>
                  <a:lnTo>
                    <a:pt x="661" y="0"/>
                  </a:lnTo>
                  <a:lnTo>
                    <a:pt x="66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1" name="任意多边形 167960"/>
            <p:cNvSpPr/>
            <p:nvPr/>
          </p:nvSpPr>
          <p:spPr>
            <a:xfrm>
              <a:off x="1204" y="3330"/>
              <a:ext cx="157" cy="1"/>
            </a:xfrm>
            <a:custGeom>
              <a:avLst/>
              <a:gdLst/>
              <a:ahLst/>
              <a:cxnLst/>
              <a:rect l="0" t="0" r="0" b="0"/>
              <a:pathLst>
                <a:path w="661">
                  <a:moveTo>
                    <a:pt x="0" y="0"/>
                  </a:moveTo>
                  <a:lnTo>
                    <a:pt x="660" y="0"/>
                  </a:lnTo>
                  <a:lnTo>
                    <a:pt x="66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2" name="任意多边形 167961"/>
            <p:cNvSpPr/>
            <p:nvPr/>
          </p:nvSpPr>
          <p:spPr>
            <a:xfrm>
              <a:off x="1418" y="3330"/>
              <a:ext cx="58" cy="1"/>
            </a:xfrm>
            <a:custGeom>
              <a:avLst/>
              <a:gdLst/>
              <a:ahLst/>
              <a:cxnLst/>
              <a:rect l="0" t="0" r="0" b="0"/>
              <a:pathLst>
                <a:path w="244">
                  <a:moveTo>
                    <a:pt x="0" y="0"/>
                  </a:moveTo>
                  <a:lnTo>
                    <a:pt x="243" y="0"/>
                  </a:lnTo>
                  <a:lnTo>
                    <a:pt x="24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3" name="任意多边形 167962"/>
            <p:cNvSpPr/>
            <p:nvPr/>
          </p:nvSpPr>
          <p:spPr>
            <a:xfrm>
              <a:off x="1533" y="3330"/>
              <a:ext cx="291" cy="1"/>
            </a:xfrm>
            <a:custGeom>
              <a:avLst/>
              <a:gdLst/>
              <a:ahLst/>
              <a:cxnLst/>
              <a:rect l="0" t="0" r="0" b="0"/>
              <a:pathLst>
                <a:path w="1214">
                  <a:moveTo>
                    <a:pt x="0" y="0"/>
                  </a:moveTo>
                  <a:lnTo>
                    <a:pt x="1213" y="0"/>
                  </a:lnTo>
                  <a:lnTo>
                    <a:pt x="121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4" name="任意多边形 167963"/>
            <p:cNvSpPr/>
            <p:nvPr/>
          </p:nvSpPr>
          <p:spPr>
            <a:xfrm>
              <a:off x="1881" y="3330"/>
              <a:ext cx="58" cy="1"/>
            </a:xfrm>
            <a:custGeom>
              <a:avLst/>
              <a:gdLst/>
              <a:ahLst/>
              <a:cxnLst/>
              <a:rect l="0" t="0" r="0" b="0"/>
              <a:pathLst>
                <a:path w="244">
                  <a:moveTo>
                    <a:pt x="0" y="0"/>
                  </a:moveTo>
                  <a:lnTo>
                    <a:pt x="243" y="0"/>
                  </a:lnTo>
                  <a:lnTo>
                    <a:pt x="24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5" name="任意多边形 167964"/>
            <p:cNvSpPr/>
            <p:nvPr/>
          </p:nvSpPr>
          <p:spPr>
            <a:xfrm>
              <a:off x="1996" y="3330"/>
              <a:ext cx="159" cy="1"/>
            </a:xfrm>
            <a:custGeom>
              <a:avLst/>
              <a:gdLst/>
              <a:ahLst/>
              <a:cxnLst/>
              <a:rect l="0" t="0" r="0" b="0"/>
              <a:pathLst>
                <a:path w="662">
                  <a:moveTo>
                    <a:pt x="0" y="0"/>
                  </a:moveTo>
                  <a:lnTo>
                    <a:pt x="660" y="0"/>
                  </a:lnTo>
                  <a:lnTo>
                    <a:pt x="66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6" name="任意多边形 167965"/>
            <p:cNvSpPr/>
            <p:nvPr/>
          </p:nvSpPr>
          <p:spPr>
            <a:xfrm>
              <a:off x="1197" y="4157"/>
              <a:ext cx="1" cy="163"/>
            </a:xfrm>
            <a:custGeom>
              <a:avLst/>
              <a:gdLst/>
              <a:ahLst/>
              <a:cxnLst/>
              <a:rect l="0" t="0" r="0" b="0"/>
              <a:pathLst>
                <a:path w="1" h="661">
                  <a:moveTo>
                    <a:pt x="0" y="661"/>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7" name="任意多边形 167966"/>
            <p:cNvSpPr/>
            <p:nvPr/>
          </p:nvSpPr>
          <p:spPr>
            <a:xfrm>
              <a:off x="1197" y="4038"/>
              <a:ext cx="1" cy="59"/>
            </a:xfrm>
            <a:custGeom>
              <a:avLst/>
              <a:gdLst/>
              <a:ahLst/>
              <a:cxnLst/>
              <a:rect l="0" t="0" r="0" b="0"/>
              <a:pathLst>
                <a:path w="1" h="243">
                  <a:moveTo>
                    <a:pt x="0" y="24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8" name="任意多边形 167967"/>
            <p:cNvSpPr/>
            <p:nvPr/>
          </p:nvSpPr>
          <p:spPr>
            <a:xfrm>
              <a:off x="1197" y="3679"/>
              <a:ext cx="1" cy="298"/>
            </a:xfrm>
            <a:custGeom>
              <a:avLst/>
              <a:gdLst/>
              <a:ahLst/>
              <a:cxnLst/>
              <a:rect l="0" t="0" r="0" b="0"/>
              <a:pathLst>
                <a:path w="1" h="1213">
                  <a:moveTo>
                    <a:pt x="0" y="12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69" name="任意多边形 167968"/>
            <p:cNvSpPr/>
            <p:nvPr/>
          </p:nvSpPr>
          <p:spPr>
            <a:xfrm>
              <a:off x="1197" y="3559"/>
              <a:ext cx="1" cy="60"/>
            </a:xfrm>
            <a:custGeom>
              <a:avLst/>
              <a:gdLst/>
              <a:ahLst/>
              <a:cxnLst/>
              <a:rect l="0" t="0" r="0" b="0"/>
              <a:pathLst>
                <a:path w="1" h="242">
                  <a:moveTo>
                    <a:pt x="0" y="242"/>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0" name="任意多边形 167969"/>
            <p:cNvSpPr/>
            <p:nvPr/>
          </p:nvSpPr>
          <p:spPr>
            <a:xfrm>
              <a:off x="1197" y="3336"/>
              <a:ext cx="1" cy="163"/>
            </a:xfrm>
            <a:custGeom>
              <a:avLst/>
              <a:gdLst/>
              <a:ahLst/>
              <a:cxnLst/>
              <a:rect l="0" t="0" r="0" b="0"/>
              <a:pathLst>
                <a:path w="1" h="660">
                  <a:moveTo>
                    <a:pt x="0" y="660"/>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1" name="任意多边形 167970"/>
            <p:cNvSpPr/>
            <p:nvPr/>
          </p:nvSpPr>
          <p:spPr>
            <a:xfrm>
              <a:off x="1197" y="3160"/>
              <a:ext cx="1" cy="164"/>
            </a:xfrm>
            <a:custGeom>
              <a:avLst/>
              <a:gdLst/>
              <a:ahLst/>
              <a:cxnLst/>
              <a:rect l="0" t="0" r="0" b="0"/>
              <a:pathLst>
                <a:path w="1" h="662">
                  <a:moveTo>
                    <a:pt x="0" y="662"/>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2" name="任意多边形 167971"/>
            <p:cNvSpPr/>
            <p:nvPr/>
          </p:nvSpPr>
          <p:spPr>
            <a:xfrm>
              <a:off x="1197" y="3041"/>
              <a:ext cx="1" cy="60"/>
            </a:xfrm>
            <a:custGeom>
              <a:avLst/>
              <a:gdLst/>
              <a:ahLst/>
              <a:cxnLst/>
              <a:rect l="0" t="0" r="0" b="0"/>
              <a:pathLst>
                <a:path w="1" h="243">
                  <a:moveTo>
                    <a:pt x="0" y="24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3" name="任意多边形 167972"/>
            <p:cNvSpPr/>
            <p:nvPr/>
          </p:nvSpPr>
          <p:spPr>
            <a:xfrm>
              <a:off x="1197" y="2682"/>
              <a:ext cx="1" cy="299"/>
            </a:xfrm>
            <a:custGeom>
              <a:avLst/>
              <a:gdLst/>
              <a:ahLst/>
              <a:cxnLst/>
              <a:rect l="0" t="0" r="0" b="0"/>
              <a:pathLst>
                <a:path w="1" h="1213">
                  <a:moveTo>
                    <a:pt x="0" y="12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4" name="任意多边形 167973"/>
            <p:cNvSpPr/>
            <p:nvPr/>
          </p:nvSpPr>
          <p:spPr>
            <a:xfrm>
              <a:off x="1197" y="2562"/>
              <a:ext cx="1" cy="61"/>
            </a:xfrm>
            <a:custGeom>
              <a:avLst/>
              <a:gdLst/>
              <a:ahLst/>
              <a:cxnLst/>
              <a:rect l="0" t="0" r="0" b="0"/>
              <a:pathLst>
                <a:path w="1" h="243">
                  <a:moveTo>
                    <a:pt x="0" y="24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5" name="任意多边形 167974"/>
            <p:cNvSpPr/>
            <p:nvPr/>
          </p:nvSpPr>
          <p:spPr>
            <a:xfrm>
              <a:off x="1197" y="2340"/>
              <a:ext cx="1" cy="163"/>
            </a:xfrm>
            <a:custGeom>
              <a:avLst/>
              <a:gdLst/>
              <a:ahLst/>
              <a:cxnLst/>
              <a:rect l="0" t="0" r="0" b="0"/>
              <a:pathLst>
                <a:path w="1" h="661">
                  <a:moveTo>
                    <a:pt x="0" y="661"/>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6" name="任意多边形 167975"/>
            <p:cNvSpPr/>
            <p:nvPr/>
          </p:nvSpPr>
          <p:spPr>
            <a:xfrm>
              <a:off x="1197" y="347"/>
              <a:ext cx="1" cy="188"/>
            </a:xfrm>
            <a:custGeom>
              <a:avLst/>
              <a:gdLst/>
              <a:ahLst/>
              <a:cxnLst/>
              <a:rect l="0" t="0" r="0" b="0"/>
              <a:pathLst>
                <a:path w="1" h="764">
                  <a:moveTo>
                    <a:pt x="0" y="0"/>
                  </a:moveTo>
                  <a:lnTo>
                    <a:pt x="0" y="764"/>
                  </a:lnTo>
                  <a:lnTo>
                    <a:pt x="1" y="764"/>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7" name="任意多边形 167976"/>
            <p:cNvSpPr/>
            <p:nvPr/>
          </p:nvSpPr>
          <p:spPr>
            <a:xfrm>
              <a:off x="1197" y="595"/>
              <a:ext cx="1" cy="59"/>
            </a:xfrm>
            <a:custGeom>
              <a:avLst/>
              <a:gdLst/>
              <a:ahLst/>
              <a:cxnLst/>
              <a:rect l="0" t="0" r="0" b="0"/>
              <a:pathLst>
                <a:path w="1" h="242">
                  <a:moveTo>
                    <a:pt x="0" y="0"/>
                  </a:moveTo>
                  <a:lnTo>
                    <a:pt x="0" y="242"/>
                  </a:lnTo>
                  <a:lnTo>
                    <a:pt x="1"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8" name="任意多边形 167977"/>
            <p:cNvSpPr/>
            <p:nvPr/>
          </p:nvSpPr>
          <p:spPr>
            <a:xfrm>
              <a:off x="1197" y="715"/>
              <a:ext cx="1" cy="299"/>
            </a:xfrm>
            <a:custGeom>
              <a:avLst/>
              <a:gdLst/>
              <a:ahLst/>
              <a:cxnLst/>
              <a:rect l="0" t="0" r="0" b="0"/>
              <a:pathLst>
                <a:path w="1" h="1213">
                  <a:moveTo>
                    <a:pt x="0" y="0"/>
                  </a:moveTo>
                  <a:lnTo>
                    <a:pt x="0" y="1213"/>
                  </a:lnTo>
                  <a:lnTo>
                    <a:pt x="1"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79" name="任意多边形 167978"/>
            <p:cNvSpPr/>
            <p:nvPr/>
          </p:nvSpPr>
          <p:spPr>
            <a:xfrm>
              <a:off x="1197" y="1073"/>
              <a:ext cx="1" cy="61"/>
            </a:xfrm>
            <a:custGeom>
              <a:avLst/>
              <a:gdLst/>
              <a:ahLst/>
              <a:cxnLst/>
              <a:rect l="0" t="0" r="0" b="0"/>
              <a:pathLst>
                <a:path w="1" h="243">
                  <a:moveTo>
                    <a:pt x="0" y="0"/>
                  </a:moveTo>
                  <a:lnTo>
                    <a:pt x="0" y="243"/>
                  </a:lnTo>
                  <a:lnTo>
                    <a:pt x="1"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0" name="任意多边形 167979"/>
            <p:cNvSpPr/>
            <p:nvPr/>
          </p:nvSpPr>
          <p:spPr>
            <a:xfrm>
              <a:off x="1197" y="1193"/>
              <a:ext cx="1" cy="298"/>
            </a:xfrm>
            <a:custGeom>
              <a:avLst/>
              <a:gdLst/>
              <a:ahLst/>
              <a:cxnLst/>
              <a:rect l="0" t="0" r="0" b="0"/>
              <a:pathLst>
                <a:path w="1" h="1211">
                  <a:moveTo>
                    <a:pt x="0" y="0"/>
                  </a:moveTo>
                  <a:lnTo>
                    <a:pt x="0" y="1211"/>
                  </a:lnTo>
                  <a:lnTo>
                    <a:pt x="1" y="1211"/>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1" name="任意多边形 167980"/>
            <p:cNvSpPr/>
            <p:nvPr/>
          </p:nvSpPr>
          <p:spPr>
            <a:xfrm>
              <a:off x="1197" y="1552"/>
              <a:ext cx="1" cy="60"/>
            </a:xfrm>
            <a:custGeom>
              <a:avLst/>
              <a:gdLst/>
              <a:ahLst/>
              <a:cxnLst/>
              <a:rect l="0" t="0" r="0" b="0"/>
              <a:pathLst>
                <a:path w="1" h="243">
                  <a:moveTo>
                    <a:pt x="0" y="0"/>
                  </a:moveTo>
                  <a:lnTo>
                    <a:pt x="0" y="243"/>
                  </a:lnTo>
                  <a:lnTo>
                    <a:pt x="1"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2" name="任意多边形 167981"/>
            <p:cNvSpPr/>
            <p:nvPr/>
          </p:nvSpPr>
          <p:spPr>
            <a:xfrm>
              <a:off x="1197" y="1671"/>
              <a:ext cx="1" cy="300"/>
            </a:xfrm>
            <a:custGeom>
              <a:avLst/>
              <a:gdLst/>
              <a:ahLst/>
              <a:cxnLst/>
              <a:rect l="0" t="0" r="0" b="0"/>
              <a:pathLst>
                <a:path w="1" h="1213">
                  <a:moveTo>
                    <a:pt x="0" y="0"/>
                  </a:moveTo>
                  <a:lnTo>
                    <a:pt x="0" y="1213"/>
                  </a:lnTo>
                  <a:lnTo>
                    <a:pt x="1"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3" name="任意多边形 167982"/>
            <p:cNvSpPr/>
            <p:nvPr/>
          </p:nvSpPr>
          <p:spPr>
            <a:xfrm>
              <a:off x="1197" y="2030"/>
              <a:ext cx="1" cy="60"/>
            </a:xfrm>
            <a:custGeom>
              <a:avLst/>
              <a:gdLst/>
              <a:ahLst/>
              <a:cxnLst/>
              <a:rect l="0" t="0" r="0" b="0"/>
              <a:pathLst>
                <a:path w="1" h="242">
                  <a:moveTo>
                    <a:pt x="0" y="0"/>
                  </a:moveTo>
                  <a:lnTo>
                    <a:pt x="0" y="242"/>
                  </a:lnTo>
                  <a:lnTo>
                    <a:pt x="1"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4" name="任意多边形 167983"/>
            <p:cNvSpPr/>
            <p:nvPr/>
          </p:nvSpPr>
          <p:spPr>
            <a:xfrm>
              <a:off x="1197" y="2149"/>
              <a:ext cx="1" cy="189"/>
            </a:xfrm>
            <a:custGeom>
              <a:avLst/>
              <a:gdLst/>
              <a:ahLst/>
              <a:cxnLst/>
              <a:rect l="0" t="0" r="0" b="0"/>
              <a:pathLst>
                <a:path w="1" h="764">
                  <a:moveTo>
                    <a:pt x="0" y="0"/>
                  </a:moveTo>
                  <a:lnTo>
                    <a:pt x="0" y="764"/>
                  </a:lnTo>
                  <a:lnTo>
                    <a:pt x="1" y="764"/>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5" name="任意多边形 167984"/>
            <p:cNvSpPr/>
            <p:nvPr/>
          </p:nvSpPr>
          <p:spPr>
            <a:xfrm>
              <a:off x="3138" y="319"/>
              <a:ext cx="3" cy="175"/>
            </a:xfrm>
            <a:custGeom>
              <a:avLst/>
              <a:gdLst/>
              <a:ahLst/>
              <a:cxnLst/>
              <a:rect l="0" t="0" r="0" b="0"/>
              <a:pathLst>
                <a:path w="2" h="708">
                  <a:moveTo>
                    <a:pt x="0" y="0"/>
                  </a:moveTo>
                  <a:lnTo>
                    <a:pt x="0" y="708"/>
                  </a:lnTo>
                  <a:lnTo>
                    <a:pt x="2" y="708"/>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6" name="任意多边形 167985"/>
            <p:cNvSpPr/>
            <p:nvPr/>
          </p:nvSpPr>
          <p:spPr>
            <a:xfrm>
              <a:off x="3138" y="553"/>
              <a:ext cx="3" cy="61"/>
            </a:xfrm>
            <a:custGeom>
              <a:avLst/>
              <a:gdLst/>
              <a:ahLst/>
              <a:cxnLst/>
              <a:rect l="0" t="0" r="0" b="0"/>
              <a:pathLst>
                <a:path w="2" h="243">
                  <a:moveTo>
                    <a:pt x="0" y="0"/>
                  </a:moveTo>
                  <a:lnTo>
                    <a:pt x="0" y="243"/>
                  </a:lnTo>
                  <a:lnTo>
                    <a:pt x="2"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7" name="任意多边形 167986"/>
            <p:cNvSpPr/>
            <p:nvPr/>
          </p:nvSpPr>
          <p:spPr>
            <a:xfrm>
              <a:off x="3138" y="673"/>
              <a:ext cx="3" cy="299"/>
            </a:xfrm>
            <a:custGeom>
              <a:avLst/>
              <a:gdLst/>
              <a:ahLst/>
              <a:cxnLst/>
              <a:rect l="0" t="0" r="0" b="0"/>
              <a:pathLst>
                <a:path w="2" h="1213">
                  <a:moveTo>
                    <a:pt x="0" y="0"/>
                  </a:moveTo>
                  <a:lnTo>
                    <a:pt x="0" y="1213"/>
                  </a:lnTo>
                  <a:lnTo>
                    <a:pt x="2"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8" name="任意多边形 167987"/>
            <p:cNvSpPr/>
            <p:nvPr/>
          </p:nvSpPr>
          <p:spPr>
            <a:xfrm>
              <a:off x="3138" y="1033"/>
              <a:ext cx="3" cy="59"/>
            </a:xfrm>
            <a:custGeom>
              <a:avLst/>
              <a:gdLst/>
              <a:ahLst/>
              <a:cxnLst/>
              <a:rect l="0" t="0" r="0" b="0"/>
              <a:pathLst>
                <a:path w="2" h="242">
                  <a:moveTo>
                    <a:pt x="0" y="0"/>
                  </a:moveTo>
                  <a:lnTo>
                    <a:pt x="0" y="242"/>
                  </a:lnTo>
                  <a:lnTo>
                    <a:pt x="2"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89" name="任意多边形 167988"/>
            <p:cNvSpPr/>
            <p:nvPr/>
          </p:nvSpPr>
          <p:spPr>
            <a:xfrm>
              <a:off x="3138" y="1152"/>
              <a:ext cx="3" cy="299"/>
            </a:xfrm>
            <a:custGeom>
              <a:avLst/>
              <a:gdLst/>
              <a:ahLst/>
              <a:cxnLst/>
              <a:rect l="0" t="0" r="0" b="0"/>
              <a:pathLst>
                <a:path w="2" h="1213">
                  <a:moveTo>
                    <a:pt x="0" y="0"/>
                  </a:moveTo>
                  <a:lnTo>
                    <a:pt x="0" y="1213"/>
                  </a:lnTo>
                  <a:lnTo>
                    <a:pt x="2"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90" name="任意多边形 167989"/>
            <p:cNvSpPr/>
            <p:nvPr/>
          </p:nvSpPr>
          <p:spPr>
            <a:xfrm>
              <a:off x="3138" y="1511"/>
              <a:ext cx="3" cy="59"/>
            </a:xfrm>
            <a:custGeom>
              <a:avLst/>
              <a:gdLst/>
              <a:ahLst/>
              <a:cxnLst/>
              <a:rect l="0" t="0" r="0" b="0"/>
              <a:pathLst>
                <a:path w="2" h="242">
                  <a:moveTo>
                    <a:pt x="0" y="0"/>
                  </a:moveTo>
                  <a:lnTo>
                    <a:pt x="0" y="242"/>
                  </a:lnTo>
                  <a:lnTo>
                    <a:pt x="2"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91" name="任意多边形 167990"/>
            <p:cNvSpPr/>
            <p:nvPr/>
          </p:nvSpPr>
          <p:spPr>
            <a:xfrm>
              <a:off x="3138" y="1630"/>
              <a:ext cx="3" cy="299"/>
            </a:xfrm>
            <a:custGeom>
              <a:avLst/>
              <a:gdLst/>
              <a:ahLst/>
              <a:cxnLst/>
              <a:rect l="0" t="0" r="0" b="0"/>
              <a:pathLst>
                <a:path w="2" h="1213">
                  <a:moveTo>
                    <a:pt x="0" y="0"/>
                  </a:moveTo>
                  <a:lnTo>
                    <a:pt x="0" y="1213"/>
                  </a:lnTo>
                  <a:lnTo>
                    <a:pt x="2"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92" name="任意多边形 167991"/>
            <p:cNvSpPr/>
            <p:nvPr/>
          </p:nvSpPr>
          <p:spPr>
            <a:xfrm>
              <a:off x="3138" y="1989"/>
              <a:ext cx="3" cy="59"/>
            </a:xfrm>
            <a:custGeom>
              <a:avLst/>
              <a:gdLst/>
              <a:ahLst/>
              <a:cxnLst/>
              <a:rect l="0" t="0" r="0" b="0"/>
              <a:pathLst>
                <a:path w="2" h="243">
                  <a:moveTo>
                    <a:pt x="0" y="0"/>
                  </a:moveTo>
                  <a:lnTo>
                    <a:pt x="0" y="243"/>
                  </a:lnTo>
                  <a:lnTo>
                    <a:pt x="2"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93" name="任意多边形 167992"/>
            <p:cNvSpPr/>
            <p:nvPr/>
          </p:nvSpPr>
          <p:spPr>
            <a:xfrm>
              <a:off x="3138" y="2109"/>
              <a:ext cx="3" cy="175"/>
            </a:xfrm>
            <a:custGeom>
              <a:avLst/>
              <a:gdLst/>
              <a:ahLst/>
              <a:cxnLst/>
              <a:rect l="0" t="0" r="0" b="0"/>
              <a:pathLst>
                <a:path w="2" h="708">
                  <a:moveTo>
                    <a:pt x="0" y="0"/>
                  </a:moveTo>
                  <a:lnTo>
                    <a:pt x="0" y="708"/>
                  </a:lnTo>
                  <a:lnTo>
                    <a:pt x="2" y="708"/>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7994" name="任意多边形 167993"/>
            <p:cNvSpPr/>
            <p:nvPr/>
          </p:nvSpPr>
          <p:spPr>
            <a:xfrm>
              <a:off x="300" y="2218"/>
              <a:ext cx="1793" cy="2"/>
            </a:xfrm>
            <a:custGeom>
              <a:avLst/>
              <a:gdLst/>
              <a:ahLst/>
              <a:cxnLst/>
              <a:rect l="0" t="0" r="0" b="0"/>
              <a:pathLst>
                <a:path w="7518">
                  <a:moveTo>
                    <a:pt x="0" y="0"/>
                  </a:moveTo>
                  <a:lnTo>
                    <a:pt x="7517" y="0"/>
                  </a:lnTo>
                  <a:lnTo>
                    <a:pt x="7518"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7995" name="任意多边形 167994"/>
            <p:cNvSpPr/>
            <p:nvPr/>
          </p:nvSpPr>
          <p:spPr>
            <a:xfrm>
              <a:off x="300" y="425"/>
              <a:ext cx="897" cy="1793"/>
            </a:xfrm>
            <a:custGeom>
              <a:avLst/>
              <a:gdLst/>
              <a:ahLst/>
              <a:cxnLst/>
              <a:rect l="0" t="0" r="0" b="0"/>
              <a:pathLst>
                <a:path w="3758" h="7278">
                  <a:moveTo>
                    <a:pt x="3758" y="0"/>
                  </a:moveTo>
                  <a:lnTo>
                    <a:pt x="0" y="7278"/>
                  </a:lnTo>
                  <a:lnTo>
                    <a:pt x="1" y="7278"/>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7996" name="任意多边形 167995"/>
            <p:cNvSpPr/>
            <p:nvPr/>
          </p:nvSpPr>
          <p:spPr>
            <a:xfrm>
              <a:off x="1197" y="425"/>
              <a:ext cx="896" cy="1793"/>
            </a:xfrm>
            <a:custGeom>
              <a:avLst/>
              <a:gdLst/>
              <a:ahLst/>
              <a:cxnLst/>
              <a:rect l="0" t="0" r="0" b="0"/>
              <a:pathLst>
                <a:path w="3759" h="7278">
                  <a:moveTo>
                    <a:pt x="3759" y="7278"/>
                  </a:moveTo>
                  <a:lnTo>
                    <a:pt x="0" y="0"/>
                  </a:lnTo>
                  <a:lnTo>
                    <a:pt x="1"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7997" name="任意多边形 167996"/>
            <p:cNvSpPr/>
            <p:nvPr/>
          </p:nvSpPr>
          <p:spPr>
            <a:xfrm>
              <a:off x="2243" y="2218"/>
              <a:ext cx="898" cy="2"/>
            </a:xfrm>
            <a:custGeom>
              <a:avLst/>
              <a:gdLst/>
              <a:ahLst/>
              <a:cxnLst/>
              <a:rect l="0" t="0" r="0" b="0"/>
              <a:pathLst>
                <a:path w="3760">
                  <a:moveTo>
                    <a:pt x="0" y="0"/>
                  </a:moveTo>
                  <a:lnTo>
                    <a:pt x="3758" y="0"/>
                  </a:lnTo>
                  <a:lnTo>
                    <a:pt x="3760"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7998" name="任意多边形 167997"/>
            <p:cNvSpPr/>
            <p:nvPr/>
          </p:nvSpPr>
          <p:spPr>
            <a:xfrm>
              <a:off x="3138" y="2218"/>
              <a:ext cx="898" cy="2"/>
            </a:xfrm>
            <a:custGeom>
              <a:avLst/>
              <a:gdLst/>
              <a:ahLst/>
              <a:cxnLst/>
              <a:rect l="0" t="0" r="0" b="0"/>
              <a:pathLst>
                <a:path w="3760">
                  <a:moveTo>
                    <a:pt x="0" y="0"/>
                  </a:moveTo>
                  <a:lnTo>
                    <a:pt x="3759" y="0"/>
                  </a:lnTo>
                  <a:lnTo>
                    <a:pt x="3760"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7999" name="任意多边形 167998"/>
            <p:cNvSpPr/>
            <p:nvPr/>
          </p:nvSpPr>
          <p:spPr>
            <a:xfrm>
              <a:off x="2243" y="425"/>
              <a:ext cx="895" cy="1793"/>
            </a:xfrm>
            <a:custGeom>
              <a:avLst/>
              <a:gdLst/>
              <a:ahLst/>
              <a:cxnLst/>
              <a:rect l="0" t="0" r="0" b="0"/>
              <a:pathLst>
                <a:path w="3758" h="7278">
                  <a:moveTo>
                    <a:pt x="3758" y="0"/>
                  </a:moveTo>
                  <a:lnTo>
                    <a:pt x="0" y="7278"/>
                  </a:lnTo>
                  <a:lnTo>
                    <a:pt x="1" y="7278"/>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8000" name="任意多边形 167999"/>
            <p:cNvSpPr/>
            <p:nvPr/>
          </p:nvSpPr>
          <p:spPr>
            <a:xfrm>
              <a:off x="3138" y="425"/>
              <a:ext cx="898" cy="1793"/>
            </a:xfrm>
            <a:custGeom>
              <a:avLst/>
              <a:gdLst/>
              <a:ahLst/>
              <a:cxnLst/>
              <a:rect l="0" t="0" r="0" b="0"/>
              <a:pathLst>
                <a:path w="3759" h="7278">
                  <a:moveTo>
                    <a:pt x="3759" y="7278"/>
                  </a:moveTo>
                  <a:lnTo>
                    <a:pt x="0" y="0"/>
                  </a:lnTo>
                  <a:lnTo>
                    <a:pt x="2"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8001" name="任意多边形 168000"/>
            <p:cNvSpPr/>
            <p:nvPr/>
          </p:nvSpPr>
          <p:spPr>
            <a:xfrm>
              <a:off x="2154" y="3330"/>
              <a:ext cx="987" cy="1"/>
            </a:xfrm>
            <a:custGeom>
              <a:avLst/>
              <a:gdLst/>
              <a:ahLst/>
              <a:cxnLst/>
              <a:rect l="0" t="0" r="0" b="0"/>
              <a:pathLst>
                <a:path w="4132">
                  <a:moveTo>
                    <a:pt x="0" y="0"/>
                  </a:moveTo>
                  <a:lnTo>
                    <a:pt x="4130" y="0"/>
                  </a:lnTo>
                  <a:lnTo>
                    <a:pt x="413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8002" name="任意多边形 168001"/>
            <p:cNvSpPr/>
            <p:nvPr/>
          </p:nvSpPr>
          <p:spPr>
            <a:xfrm>
              <a:off x="3138" y="2284"/>
              <a:ext cx="3" cy="1046"/>
            </a:xfrm>
            <a:custGeom>
              <a:avLst/>
              <a:gdLst/>
              <a:ahLst/>
              <a:cxnLst/>
              <a:rect l="0" t="0" r="0" b="0"/>
              <a:pathLst>
                <a:path w="2" h="4246">
                  <a:moveTo>
                    <a:pt x="0" y="0"/>
                  </a:moveTo>
                  <a:lnTo>
                    <a:pt x="0" y="4246"/>
                  </a:lnTo>
                  <a:lnTo>
                    <a:pt x="2" y="4246"/>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8003" name="任意多边形 168002"/>
            <p:cNvSpPr/>
            <p:nvPr/>
          </p:nvSpPr>
          <p:spPr>
            <a:xfrm>
              <a:off x="3138" y="2284"/>
              <a:ext cx="3" cy="1046"/>
            </a:xfrm>
            <a:custGeom>
              <a:avLst/>
              <a:gdLst/>
              <a:ahLst/>
              <a:cxnLst/>
              <a:rect l="0" t="0" r="0" b="0"/>
              <a:pathLst>
                <a:path w="2" h="4246">
                  <a:moveTo>
                    <a:pt x="0" y="0"/>
                  </a:moveTo>
                  <a:lnTo>
                    <a:pt x="0" y="4246"/>
                  </a:lnTo>
                  <a:lnTo>
                    <a:pt x="2" y="4246"/>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8004" name="任意多边形 168003"/>
            <p:cNvSpPr/>
            <p:nvPr/>
          </p:nvSpPr>
          <p:spPr>
            <a:xfrm>
              <a:off x="2486" y="2654"/>
              <a:ext cx="1560" cy="1614"/>
            </a:xfrm>
            <a:custGeom>
              <a:avLst/>
              <a:gdLst/>
              <a:ahLst/>
              <a:cxnLst/>
              <a:rect l="0" t="0" r="0" b="0"/>
              <a:pathLst>
                <a:path w="6547" h="6552">
                  <a:moveTo>
                    <a:pt x="6547" y="6552"/>
                  </a:moveTo>
                  <a:lnTo>
                    <a:pt x="0" y="0"/>
                  </a:lnTo>
                  <a:lnTo>
                    <a:pt x="1" y="0"/>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68005" name="椭圆 168004"/>
          <p:cNvSpPr/>
          <p:nvPr/>
        </p:nvSpPr>
        <p:spPr>
          <a:xfrm>
            <a:off x="476250" y="3829050"/>
            <a:ext cx="2895600" cy="2895600"/>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168015" name="直接连接符 168014"/>
          <p:cNvSpPr/>
          <p:nvPr/>
        </p:nvSpPr>
        <p:spPr>
          <a:xfrm flipH="1">
            <a:off x="6299200" y="2832100"/>
            <a:ext cx="850900" cy="2692400"/>
          </a:xfrm>
          <a:prstGeom prst="line">
            <a:avLst/>
          </a:prstGeom>
          <a:ln w="28575" cap="flat" cmpd="sng">
            <a:solidFill>
              <a:srgbClr val="FF3300"/>
            </a:solidFill>
            <a:prstDash val="solid"/>
            <a:headEnd type="none" w="med" len="med"/>
            <a:tailEnd type="none" w="med" len="med"/>
          </a:ln>
        </p:spPr>
        <p:txBody>
          <a:bodyPr/>
          <a:lstStyle/>
          <a:p>
            <a:endParaRPr lang="zh-CN" altLang="en-US"/>
          </a:p>
        </p:txBody>
      </p:sp>
      <p:sp>
        <p:nvSpPr>
          <p:cNvPr id="168016" name="椭圆 168015"/>
          <p:cNvSpPr/>
          <p:nvPr/>
        </p:nvSpPr>
        <p:spPr>
          <a:xfrm>
            <a:off x="6591300" y="3746500"/>
            <a:ext cx="1193800" cy="444500"/>
          </a:xfrm>
          <a:prstGeom prst="ellipse">
            <a:avLst/>
          </a:prstGeom>
          <a:noFill/>
          <a:ln w="28575" cap="flat" cmpd="sng">
            <a:solidFill>
              <a:srgbClr val="FFFF00"/>
            </a:solidFill>
            <a:prstDash val="solid"/>
            <a:headEnd type="none" w="med" len="med"/>
            <a:tailEnd type="none" w="med" len="med"/>
          </a:ln>
        </p:spPr>
        <p:txBody>
          <a:bodyPr/>
          <a:lstStyle/>
          <a:p>
            <a:endParaRPr lang="zh-CN" altLang="en-US"/>
          </a:p>
        </p:txBody>
      </p:sp>
      <p:sp>
        <p:nvSpPr>
          <p:cNvPr id="168017" name="椭圆 168016"/>
          <p:cNvSpPr>
            <a:spLocks noChangeAspect="1"/>
          </p:cNvSpPr>
          <p:nvPr/>
        </p:nvSpPr>
        <p:spPr>
          <a:xfrm>
            <a:off x="6678613" y="4067175"/>
            <a:ext cx="133350" cy="133350"/>
          </a:xfrm>
          <a:prstGeom prst="ellipse">
            <a:avLst/>
          </a:prstGeom>
          <a:solidFill>
            <a:schemeClr val="tx1"/>
          </a:solidFill>
          <a:ln w="28575" cap="flat" cmpd="sng">
            <a:solidFill>
              <a:srgbClr val="FF3300"/>
            </a:solidFill>
            <a:prstDash val="solid"/>
            <a:headEnd type="none" w="med" len="med"/>
            <a:tailEnd type="none" w="med" len="med"/>
          </a:ln>
        </p:spPr>
        <p:txBody>
          <a:bodyPr/>
          <a:lstStyle/>
          <a:p>
            <a:endParaRPr lang="zh-CN" altLang="en-US"/>
          </a:p>
        </p:txBody>
      </p:sp>
      <p:grpSp>
        <p:nvGrpSpPr>
          <p:cNvPr id="168018" name="组合 168017"/>
          <p:cNvGrpSpPr/>
          <p:nvPr/>
        </p:nvGrpSpPr>
        <p:grpSpPr>
          <a:xfrm>
            <a:off x="1219200" y="2236788"/>
            <a:ext cx="341313" cy="3987800"/>
            <a:chOff x="889" y="1121"/>
            <a:chExt cx="203" cy="2512"/>
          </a:xfrm>
        </p:grpSpPr>
        <p:sp>
          <p:nvSpPr>
            <p:cNvPr id="168019" name="任意多边形 168018"/>
            <p:cNvSpPr/>
            <p:nvPr/>
          </p:nvSpPr>
          <p:spPr>
            <a:xfrm>
              <a:off x="981" y="3403"/>
              <a:ext cx="111" cy="122"/>
            </a:xfrm>
            <a:custGeom>
              <a:avLst/>
              <a:gdLst/>
              <a:ahLst/>
              <a:cxnLst/>
              <a:rect l="0" t="0" r="0" b="0"/>
              <a:pathLst>
                <a:path w="495" h="494">
                  <a:moveTo>
                    <a:pt x="494" y="247"/>
                  </a:moveTo>
                  <a:lnTo>
                    <a:pt x="421" y="71"/>
                  </a:lnTo>
                  <a:lnTo>
                    <a:pt x="247" y="0"/>
                  </a:lnTo>
                  <a:lnTo>
                    <a:pt x="72" y="71"/>
                  </a:lnTo>
                  <a:lnTo>
                    <a:pt x="0" y="247"/>
                  </a:lnTo>
                  <a:lnTo>
                    <a:pt x="72" y="421"/>
                  </a:lnTo>
                  <a:lnTo>
                    <a:pt x="247" y="494"/>
                  </a:lnTo>
                  <a:lnTo>
                    <a:pt x="421" y="421"/>
                  </a:lnTo>
                  <a:lnTo>
                    <a:pt x="494" y="247"/>
                  </a:lnTo>
                  <a:lnTo>
                    <a:pt x="495" y="247"/>
                  </a:lnTo>
                </a:path>
              </a:pathLst>
            </a:cu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grpSp>
          <p:nvGrpSpPr>
            <p:cNvPr id="168020" name="组合 168019"/>
            <p:cNvGrpSpPr/>
            <p:nvPr/>
          </p:nvGrpSpPr>
          <p:grpSpPr>
            <a:xfrm>
              <a:off x="889" y="1121"/>
              <a:ext cx="197" cy="2512"/>
              <a:chOff x="889" y="1121"/>
              <a:chExt cx="197" cy="2512"/>
            </a:xfrm>
          </p:grpSpPr>
          <p:sp>
            <p:nvSpPr>
              <p:cNvPr id="168021" name="任意多边形 168020"/>
              <p:cNvSpPr/>
              <p:nvPr/>
            </p:nvSpPr>
            <p:spPr>
              <a:xfrm>
                <a:off x="1030" y="3042"/>
                <a:ext cx="56" cy="1"/>
              </a:xfrm>
              <a:custGeom>
                <a:avLst/>
                <a:gdLst/>
                <a:ahLst/>
                <a:cxnLst/>
                <a:rect l="0" t="0" r="0" b="0"/>
                <a:pathLst>
                  <a:path w="244">
                    <a:moveTo>
                      <a:pt x="0" y="0"/>
                    </a:moveTo>
                    <a:lnTo>
                      <a:pt x="242" y="0"/>
                    </a:lnTo>
                    <a:lnTo>
                      <a:pt x="244" y="0"/>
                    </a:lnTo>
                  </a:path>
                </a:pathLst>
              </a:custGeom>
              <a:solidFill>
                <a:srgbClr val="FF3300"/>
              </a:solidFill>
              <a:ln w="0" cap="flat" cmpd="sng">
                <a:solidFill>
                  <a:schemeClr val="tx1"/>
                </a:solidFill>
                <a:prstDash val="solid"/>
                <a:headEnd type="none" w="med" len="med"/>
                <a:tailEnd type="none" w="med" len="med"/>
              </a:ln>
            </p:spPr>
            <p:txBody>
              <a:bodyPr/>
              <a:lstStyle/>
              <a:p>
                <a:endParaRPr lang="zh-CN" altLang="en-US"/>
              </a:p>
            </p:txBody>
          </p:sp>
          <p:sp>
            <p:nvSpPr>
              <p:cNvPr id="168022" name="任意多边形 168021"/>
              <p:cNvSpPr/>
              <p:nvPr/>
            </p:nvSpPr>
            <p:spPr>
              <a:xfrm>
                <a:off x="1036" y="1121"/>
                <a:ext cx="1" cy="2344"/>
              </a:xfrm>
              <a:custGeom>
                <a:avLst/>
                <a:gdLst/>
                <a:ahLst/>
                <a:cxnLst/>
                <a:rect l="0" t="0" r="0" b="0"/>
                <a:pathLst>
                  <a:path w="1" h="9506">
                    <a:moveTo>
                      <a:pt x="0" y="0"/>
                    </a:moveTo>
                    <a:lnTo>
                      <a:pt x="0" y="9506"/>
                    </a:lnTo>
                    <a:lnTo>
                      <a:pt x="1" y="9506"/>
                    </a:lnTo>
                  </a:path>
                </a:pathLst>
              </a:custGeom>
              <a:solidFill>
                <a:srgbClr val="FF3300"/>
              </a:solidFill>
              <a:ln w="0" cap="flat" cmpd="sng">
                <a:solidFill>
                  <a:schemeClr val="tx1"/>
                </a:solidFill>
                <a:prstDash val="solid"/>
                <a:headEnd type="none" w="med" len="med"/>
                <a:tailEnd type="none" w="med" len="med"/>
              </a:ln>
            </p:spPr>
            <p:txBody>
              <a:bodyPr/>
              <a:lstStyle/>
              <a:p>
                <a:endParaRPr lang="zh-CN" altLang="en-US"/>
              </a:p>
            </p:txBody>
          </p:sp>
          <p:sp>
            <p:nvSpPr>
              <p:cNvPr id="168023" name="任意多边形 168022"/>
              <p:cNvSpPr/>
              <p:nvPr/>
            </p:nvSpPr>
            <p:spPr>
              <a:xfrm>
                <a:off x="889" y="3483"/>
                <a:ext cx="36" cy="150"/>
              </a:xfrm>
              <a:custGeom>
                <a:avLst/>
                <a:gdLst/>
                <a:ahLst/>
                <a:cxnLst/>
                <a:rect l="0" t="0" r="0" b="0"/>
                <a:pathLst>
                  <a:path w="162" h="606">
                    <a:moveTo>
                      <a:pt x="45" y="116"/>
                    </a:moveTo>
                    <a:lnTo>
                      <a:pt x="87" y="87"/>
                    </a:lnTo>
                    <a:lnTo>
                      <a:pt x="162" y="0"/>
                    </a:lnTo>
                    <a:lnTo>
                      <a:pt x="0" y="606"/>
                    </a:lnTo>
                    <a:lnTo>
                      <a:pt x="1" y="606"/>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grpSp>
      <p:grpSp>
        <p:nvGrpSpPr>
          <p:cNvPr id="168044" name="组合 168043"/>
          <p:cNvGrpSpPr/>
          <p:nvPr/>
        </p:nvGrpSpPr>
        <p:grpSpPr>
          <a:xfrm>
            <a:off x="6629400" y="990600"/>
            <a:ext cx="1828800" cy="533400"/>
            <a:chOff x="4176" y="624"/>
            <a:chExt cx="1152" cy="336"/>
          </a:xfrm>
        </p:grpSpPr>
        <p:sp>
          <p:nvSpPr>
            <p:cNvPr id="168040" name="矩形 168039"/>
            <p:cNvSpPr/>
            <p:nvPr/>
          </p:nvSpPr>
          <p:spPr>
            <a:xfrm>
              <a:off x="4176" y="624"/>
              <a:ext cx="1056" cy="336"/>
            </a:xfrm>
            <a:prstGeom prst="rect">
              <a:avLst/>
            </a:prstGeom>
            <a:solidFill>
              <a:srgbClr val="FFFFCC"/>
            </a:solidFill>
            <a:ln w="9525" cap="flat" cmpd="sng">
              <a:solidFill>
                <a:srgbClr val="FF9900"/>
              </a:solidFill>
              <a:prstDash val="solid"/>
              <a:miter/>
              <a:headEnd type="none" w="med" len="med"/>
              <a:tailEnd type="none" w="med" len="med"/>
            </a:ln>
          </p:spPr>
          <p:txBody>
            <a:bodyPr/>
            <a:lstStyle/>
            <a:p>
              <a:endParaRPr lang="zh-CN" altLang="en-US"/>
            </a:p>
          </p:txBody>
        </p:sp>
        <p:sp>
          <p:nvSpPr>
            <p:cNvPr id="168024" name="文本框 168023"/>
            <p:cNvSpPr txBox="1"/>
            <p:nvPr/>
          </p:nvSpPr>
          <p:spPr>
            <a:xfrm>
              <a:off x="4184" y="632"/>
              <a:ext cx="1144" cy="288"/>
            </a:xfrm>
            <a:prstGeom prst="rect">
              <a:avLst/>
            </a:prstGeom>
            <a:noFill/>
            <a:ln w="9525">
              <a:noFill/>
            </a:ln>
          </p:spPr>
          <p:txBody>
            <a:bodyPr>
              <a:spAutoFit/>
            </a:bodyPr>
            <a:lstStyle/>
            <a:p>
              <a:pPr>
                <a:spcBef>
                  <a:spcPct val="50000"/>
                </a:spcBef>
              </a:pPr>
              <a:r>
                <a:rPr lang="zh-CN" altLang="en-US" sz="2400" b="1" dirty="0">
                  <a:solidFill>
                    <a:srgbClr val="FF3300"/>
                  </a:solidFill>
                  <a:latin typeface="Arial" panose="020B0604020202020204" pitchFamily="34" charset="0"/>
                  <a:ea typeface="黑体" panose="02010609060101010101" pitchFamily="2" charset="-122"/>
                </a:rPr>
                <a:t>辅助素线法</a:t>
              </a:r>
            </a:p>
          </p:txBody>
        </p:sp>
      </p:grpSp>
      <p:sp>
        <p:nvSpPr>
          <p:cNvPr id="168025" name="直接连接符 168024"/>
          <p:cNvSpPr/>
          <p:nvPr/>
        </p:nvSpPr>
        <p:spPr>
          <a:xfrm flipH="1">
            <a:off x="1130300" y="2235200"/>
            <a:ext cx="1562100" cy="0"/>
          </a:xfrm>
          <a:prstGeom prst="line">
            <a:avLst/>
          </a:prstGeom>
          <a:ln w="28575" cap="flat" cmpd="sng">
            <a:solidFill>
              <a:srgbClr val="FFFF00"/>
            </a:solidFill>
            <a:prstDash val="solid"/>
            <a:headEnd type="none" w="med" len="med"/>
            <a:tailEnd type="none" w="med" len="med"/>
          </a:ln>
        </p:spPr>
        <p:txBody>
          <a:bodyPr/>
          <a:lstStyle/>
          <a:p>
            <a:endParaRPr lang="zh-CN" altLang="en-US"/>
          </a:p>
        </p:txBody>
      </p:sp>
      <p:sp>
        <p:nvSpPr>
          <p:cNvPr id="168026" name="直接连接符 168025"/>
          <p:cNvSpPr/>
          <p:nvPr/>
        </p:nvSpPr>
        <p:spPr>
          <a:xfrm>
            <a:off x="1117600" y="2222500"/>
            <a:ext cx="0" cy="3073400"/>
          </a:xfrm>
          <a:prstGeom prst="line">
            <a:avLst/>
          </a:prstGeom>
          <a:ln w="12700" cap="flat" cmpd="sng">
            <a:solidFill>
              <a:schemeClr val="tx1"/>
            </a:solidFill>
            <a:prstDash val="solid"/>
            <a:headEnd type="none" w="med" len="med"/>
            <a:tailEnd type="none" w="med" len="med"/>
          </a:ln>
        </p:spPr>
        <p:txBody>
          <a:bodyPr/>
          <a:lstStyle/>
          <a:p>
            <a:endParaRPr lang="zh-CN" altLang="en-US"/>
          </a:p>
        </p:txBody>
      </p:sp>
      <p:grpSp>
        <p:nvGrpSpPr>
          <p:cNvPr id="168043" name="组合 168042"/>
          <p:cNvGrpSpPr/>
          <p:nvPr/>
        </p:nvGrpSpPr>
        <p:grpSpPr>
          <a:xfrm>
            <a:off x="6629400" y="1676400"/>
            <a:ext cx="1676400" cy="533400"/>
            <a:chOff x="4176" y="1056"/>
            <a:chExt cx="1056" cy="336"/>
          </a:xfrm>
        </p:grpSpPr>
        <p:sp>
          <p:nvSpPr>
            <p:cNvPr id="168042" name="矩形 168041"/>
            <p:cNvSpPr/>
            <p:nvPr/>
          </p:nvSpPr>
          <p:spPr>
            <a:xfrm>
              <a:off x="4176" y="1056"/>
              <a:ext cx="1056" cy="336"/>
            </a:xfrm>
            <a:prstGeom prst="rect">
              <a:avLst/>
            </a:prstGeom>
            <a:solidFill>
              <a:srgbClr val="FFFFCC"/>
            </a:solidFill>
            <a:ln w="9525" cap="flat" cmpd="sng">
              <a:solidFill>
                <a:srgbClr val="FF9900"/>
              </a:solidFill>
              <a:prstDash val="solid"/>
              <a:miter/>
              <a:headEnd type="none" w="med" len="med"/>
              <a:tailEnd type="none" w="med" len="med"/>
            </a:ln>
          </p:spPr>
          <p:txBody>
            <a:bodyPr/>
            <a:lstStyle/>
            <a:p>
              <a:endParaRPr lang="zh-CN" altLang="en-US"/>
            </a:p>
          </p:txBody>
        </p:sp>
        <p:sp>
          <p:nvSpPr>
            <p:cNvPr id="168027" name="文本框 168026"/>
            <p:cNvSpPr txBox="1"/>
            <p:nvPr/>
          </p:nvSpPr>
          <p:spPr>
            <a:xfrm>
              <a:off x="4176" y="1056"/>
              <a:ext cx="944" cy="288"/>
            </a:xfrm>
            <a:prstGeom prst="rect">
              <a:avLst/>
            </a:prstGeom>
            <a:noFill/>
            <a:ln w="9525">
              <a:noFill/>
            </a:ln>
          </p:spPr>
          <p:txBody>
            <a:bodyPr>
              <a:spAutoFit/>
            </a:bodyPr>
            <a:lstStyle/>
            <a:p>
              <a:pPr>
                <a:spcBef>
                  <a:spcPct val="50000"/>
                </a:spcBef>
              </a:pPr>
              <a:r>
                <a:rPr lang="zh-CN" altLang="en-US" sz="2400" b="1" dirty="0">
                  <a:solidFill>
                    <a:srgbClr val="FF3300"/>
                  </a:solidFill>
                  <a:latin typeface="Arial" panose="020B0604020202020204" pitchFamily="34" charset="0"/>
                  <a:ea typeface="黑体" panose="02010609060101010101" pitchFamily="2" charset="-122"/>
                </a:rPr>
                <a:t>辅助圆法</a:t>
              </a:r>
            </a:p>
          </p:txBody>
        </p:sp>
      </p:grpSp>
      <p:grpSp>
        <p:nvGrpSpPr>
          <p:cNvPr id="168028" name="组合 168027"/>
          <p:cNvGrpSpPr/>
          <p:nvPr/>
        </p:nvGrpSpPr>
        <p:grpSpPr>
          <a:xfrm>
            <a:off x="1360488" y="1760538"/>
            <a:ext cx="187325" cy="573087"/>
            <a:chOff x="981" y="821"/>
            <a:chExt cx="111" cy="361"/>
          </a:xfrm>
        </p:grpSpPr>
        <p:sp>
          <p:nvSpPr>
            <p:cNvPr id="168029" name="任意多边形 168028"/>
            <p:cNvSpPr/>
            <p:nvPr/>
          </p:nvSpPr>
          <p:spPr>
            <a:xfrm>
              <a:off x="981" y="1060"/>
              <a:ext cx="111" cy="122"/>
            </a:xfrm>
            <a:custGeom>
              <a:avLst/>
              <a:gdLst/>
              <a:ahLst/>
              <a:cxnLst/>
              <a:rect l="0" t="0" r="0" b="0"/>
              <a:pathLst>
                <a:path w="495" h="494">
                  <a:moveTo>
                    <a:pt x="494" y="247"/>
                  </a:moveTo>
                  <a:lnTo>
                    <a:pt x="421" y="72"/>
                  </a:lnTo>
                  <a:lnTo>
                    <a:pt x="247" y="0"/>
                  </a:lnTo>
                  <a:lnTo>
                    <a:pt x="72" y="72"/>
                  </a:lnTo>
                  <a:lnTo>
                    <a:pt x="0" y="247"/>
                  </a:lnTo>
                  <a:lnTo>
                    <a:pt x="72" y="421"/>
                  </a:lnTo>
                  <a:lnTo>
                    <a:pt x="247" y="494"/>
                  </a:lnTo>
                  <a:lnTo>
                    <a:pt x="421" y="421"/>
                  </a:lnTo>
                  <a:lnTo>
                    <a:pt x="494" y="247"/>
                  </a:lnTo>
                  <a:lnTo>
                    <a:pt x="495" y="247"/>
                  </a:lnTo>
                </a:path>
              </a:pathLst>
            </a:custGeom>
            <a:solidFill>
              <a:srgbClr val="FF0000"/>
            </a:solidFill>
            <a:ln w="28575" cap="flat" cmpd="sng">
              <a:solidFill>
                <a:schemeClr val="tx1"/>
              </a:solidFill>
              <a:prstDash val="solid"/>
              <a:headEnd type="none" w="med" len="med"/>
              <a:tailEnd type="none" w="med" len="med"/>
            </a:ln>
          </p:spPr>
          <p:txBody>
            <a:bodyPr/>
            <a:lstStyle/>
            <a:p>
              <a:endParaRPr lang="zh-CN" altLang="en-US"/>
            </a:p>
          </p:txBody>
        </p:sp>
        <p:sp>
          <p:nvSpPr>
            <p:cNvPr id="168030" name="任意多边形 168029"/>
            <p:cNvSpPr/>
            <p:nvPr/>
          </p:nvSpPr>
          <p:spPr>
            <a:xfrm>
              <a:off x="985" y="849"/>
              <a:ext cx="37" cy="151"/>
            </a:xfrm>
            <a:custGeom>
              <a:avLst/>
              <a:gdLst/>
              <a:ahLst/>
              <a:cxnLst/>
              <a:rect l="0" t="0" r="0" b="0"/>
              <a:pathLst>
                <a:path w="162" h="606">
                  <a:moveTo>
                    <a:pt x="45" y="115"/>
                  </a:moveTo>
                  <a:lnTo>
                    <a:pt x="87" y="86"/>
                  </a:lnTo>
                  <a:lnTo>
                    <a:pt x="162" y="0"/>
                  </a:lnTo>
                  <a:lnTo>
                    <a:pt x="0" y="606"/>
                  </a:lnTo>
                  <a:lnTo>
                    <a:pt x="1" y="606"/>
                  </a:lnTo>
                </a:path>
              </a:pathLst>
            </a:custGeom>
            <a:noFill/>
            <a:ln w="28575" cap="flat" cmpd="sng">
              <a:solidFill>
                <a:schemeClr val="tx1"/>
              </a:solidFill>
              <a:prstDash val="solid"/>
              <a:headEnd type="none" w="med" len="med"/>
              <a:tailEnd type="none" w="med" len="med"/>
            </a:ln>
          </p:spPr>
          <p:txBody>
            <a:bodyPr/>
            <a:lstStyle/>
            <a:p>
              <a:endParaRPr lang="zh-CN" altLang="en-US"/>
            </a:p>
          </p:txBody>
        </p:sp>
        <p:sp>
          <p:nvSpPr>
            <p:cNvPr id="168031" name="任意多边形 168030"/>
            <p:cNvSpPr/>
            <p:nvPr/>
          </p:nvSpPr>
          <p:spPr>
            <a:xfrm>
              <a:off x="1062" y="821"/>
              <a:ext cx="17" cy="43"/>
            </a:xfrm>
            <a:custGeom>
              <a:avLst/>
              <a:gdLst/>
              <a:ahLst/>
              <a:cxnLst/>
              <a:rect l="0" t="0" r="0" b="0"/>
              <a:pathLst>
                <a:path w="74" h="173">
                  <a:moveTo>
                    <a:pt x="74" y="29"/>
                  </a:moveTo>
                  <a:lnTo>
                    <a:pt x="48" y="57"/>
                  </a:lnTo>
                  <a:lnTo>
                    <a:pt x="38" y="29"/>
                  </a:lnTo>
                  <a:lnTo>
                    <a:pt x="64" y="0"/>
                  </a:lnTo>
                  <a:lnTo>
                    <a:pt x="74" y="29"/>
                  </a:lnTo>
                  <a:lnTo>
                    <a:pt x="58" y="87"/>
                  </a:lnTo>
                  <a:lnTo>
                    <a:pt x="25" y="144"/>
                  </a:lnTo>
                  <a:lnTo>
                    <a:pt x="0" y="173"/>
                  </a:lnTo>
                  <a:lnTo>
                    <a:pt x="1" y="173"/>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68045" name="矩形 168044"/>
          <p:cNvSpPr/>
          <p:nvPr/>
        </p:nvSpPr>
        <p:spPr>
          <a:xfrm>
            <a:off x="6096000" y="5562600"/>
            <a:ext cx="304800" cy="304800"/>
          </a:xfrm>
          <a:prstGeom prst="rect">
            <a:avLst/>
          </a:prstGeom>
          <a:noFill/>
          <a:ln w="9525">
            <a:noFill/>
          </a:ln>
        </p:spPr>
        <p:txBody>
          <a:bodyPr wrap="none" anchor="ctr" anchorCtr="0"/>
          <a:lstStyle/>
          <a:p>
            <a:pPr algn="ctr"/>
            <a:r>
              <a:rPr lang="en-US" altLang="zh-CN" sz="2400" b="1">
                <a:latin typeface="Times New Roman" panose="02020603050405020304" pitchFamily="18" charset="0"/>
              </a:rPr>
              <a:t>A</a:t>
            </a:r>
          </a:p>
        </p:txBody>
      </p:sp>
      <p:sp>
        <p:nvSpPr>
          <p:cNvPr id="168046" name="矩形 168045"/>
          <p:cNvSpPr/>
          <p:nvPr/>
        </p:nvSpPr>
        <p:spPr>
          <a:xfrm>
            <a:off x="762000" y="6400800"/>
            <a:ext cx="304800" cy="304800"/>
          </a:xfrm>
          <a:prstGeom prst="rect">
            <a:avLst/>
          </a:prstGeom>
          <a:noFill/>
          <a:ln w="9525">
            <a:noFill/>
          </a:ln>
        </p:spPr>
        <p:txBody>
          <a:bodyPr wrap="none" anchor="ctr" anchorCtr="0"/>
          <a:lstStyle/>
          <a:p>
            <a:pPr algn="ctr"/>
            <a:r>
              <a:rPr lang="en-US" altLang="zh-CN" sz="2400" b="1" i="1">
                <a:latin typeface="Times New Roman" panose="02020603050405020304" pitchFamily="18" charset="0"/>
              </a:rPr>
              <a:t>a</a:t>
            </a:r>
            <a:endParaRPr lang="en-US" altLang="zh-CN" sz="2400" b="1">
              <a:latin typeface="Times New Roman" panose="02020603050405020304" pitchFamily="18" charset="0"/>
              <a:sym typeface="Symbol" panose="05050102010706020507" pitchFamily="18" charset="2"/>
            </a:endParaRPr>
          </a:p>
        </p:txBody>
      </p:sp>
      <p:sp>
        <p:nvSpPr>
          <p:cNvPr id="168047" name="矩形 168046"/>
          <p:cNvSpPr/>
          <p:nvPr/>
        </p:nvSpPr>
        <p:spPr>
          <a:xfrm>
            <a:off x="762000" y="3581400"/>
            <a:ext cx="304800" cy="304800"/>
          </a:xfrm>
          <a:prstGeom prst="rect">
            <a:avLst/>
          </a:prstGeom>
          <a:noFill/>
          <a:ln w="9525">
            <a:noFill/>
          </a:ln>
        </p:spPr>
        <p:txBody>
          <a:bodyPr wrap="none" anchor="ctr" anchorCtr="0"/>
          <a:lstStyle/>
          <a:p>
            <a:pPr algn="ctr"/>
            <a:r>
              <a:rPr lang="en-US" altLang="zh-CN" sz="2400" b="1" i="1">
                <a:latin typeface="Times New Roman" panose="02020603050405020304" pitchFamily="18" charset="0"/>
              </a:rPr>
              <a:t>a</a:t>
            </a:r>
            <a:r>
              <a:rPr lang="en-US" altLang="zh-CN" sz="2400" b="1">
                <a:latin typeface="Times New Roman" panose="02020603050405020304" pitchFamily="18" charset="0"/>
                <a:sym typeface="Symbol" panose="05050102010706020507" pitchFamily="18" charset="2"/>
              </a:rPr>
              <a:t></a:t>
            </a:r>
          </a:p>
        </p:txBody>
      </p:sp>
      <p:sp>
        <p:nvSpPr>
          <p:cNvPr id="168048" name="文本框 168047"/>
          <p:cNvSpPr txBox="1"/>
          <p:nvPr/>
        </p:nvSpPr>
        <p:spPr>
          <a:xfrm>
            <a:off x="6629400" y="2333625"/>
            <a:ext cx="2286000" cy="409575"/>
          </a:xfrm>
          <a:prstGeom prst="rect">
            <a:avLst/>
          </a:prstGeom>
          <a:solidFill>
            <a:srgbClr val="66FF99"/>
          </a:solidFill>
          <a:ln w="12700" cap="flat" cmpd="sng">
            <a:solidFill>
              <a:srgbClr val="FF3300"/>
            </a:solidFill>
            <a:prstDash val="solid"/>
            <a:miter/>
            <a:headEnd type="none" w="med" len="med"/>
            <a:tailEnd type="none" w="med" len="med"/>
          </a:ln>
        </p:spPr>
        <p:txBody>
          <a:bodyPr anchor="ctr" anchorCtr="0">
            <a:spAutoFit/>
          </a:bodyPr>
          <a:lstStyle/>
          <a:p>
            <a:r>
              <a:rPr lang="zh-CN" altLang="en-US" sz="2000" b="1" dirty="0">
                <a:latin typeface="Times New Roman" panose="02020603050405020304" pitchFamily="18" charset="0"/>
                <a:ea typeface="仿宋_GB2312" panose="02010609030101010101" pitchFamily="49" charset="-122"/>
              </a:rPr>
              <a:t>如何取圆的半径？</a:t>
            </a:r>
            <a:endParaRPr lang="zh-CN" altLang="en-US" sz="2000" b="1">
              <a:latin typeface="Times New Roman" panose="02020603050405020304" pitchFamily="18" charset="0"/>
              <a:ea typeface="仿宋_GB2312" panose="0201060903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68028"/>
                                        </p:tgtEl>
                                        <p:attrNameLst>
                                          <p:attrName>style.visibility</p:attrName>
                                        </p:attrNameLst>
                                      </p:cBhvr>
                                      <p:to>
                                        <p:strVal val="visible"/>
                                      </p:to>
                                    </p:set>
                                  </p:childTnLst>
                                </p:cTn>
                              </p:par>
                            </p:childTnLst>
                          </p:cTn>
                        </p:par>
                        <p:par>
                          <p:cTn id="7" fill="hold">
                            <p:stCondLst>
                              <p:cond delay="500"/>
                            </p:stCondLst>
                            <p:childTnLst>
                              <p:par>
                                <p:cTn id="8" presetID="2" presetClass="entr" presetSubtype="1" fill="hold" nodeType="afterEffect">
                                  <p:stCondLst>
                                    <p:cond delay="0"/>
                                  </p:stCondLst>
                                  <p:childTnLst>
                                    <p:set>
                                      <p:cBhvr>
                                        <p:cTn id="9" dur="1" fill="hold">
                                          <p:stCondLst>
                                            <p:cond delay="0"/>
                                          </p:stCondLst>
                                        </p:cTn>
                                        <p:tgtEl>
                                          <p:spTgt spid="168017"/>
                                        </p:tgtEl>
                                        <p:attrNameLst>
                                          <p:attrName>style.visibility</p:attrName>
                                        </p:attrNameLst>
                                      </p:cBhvr>
                                      <p:to>
                                        <p:strVal val="visible"/>
                                      </p:to>
                                    </p:set>
                                    <p:anim calcmode="lin" valueType="num">
                                      <p:cBhvr additive="base">
                                        <p:cTn id="10" dur="500" fill="hold"/>
                                        <p:tgtEl>
                                          <p:spTgt spid="168017"/>
                                        </p:tgtEl>
                                        <p:attrNameLst>
                                          <p:attrName>ppt_x</p:attrName>
                                        </p:attrNameLst>
                                      </p:cBhvr>
                                      <p:tavLst>
                                        <p:tav tm="0">
                                          <p:val>
                                            <p:strVal val="#ppt_x"/>
                                          </p:val>
                                        </p:tav>
                                        <p:tav tm="100000">
                                          <p:val>
                                            <p:strVal val="#ppt_x"/>
                                          </p:val>
                                        </p:tav>
                                      </p:tavLst>
                                    </p:anim>
                                    <p:anim calcmode="lin" valueType="num">
                                      <p:cBhvr additive="base">
                                        <p:cTn id="11" dur="500" fill="hold"/>
                                        <p:tgtEl>
                                          <p:spTgt spid="168017"/>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nodeType="clickEffect">
                                  <p:stCondLst>
                                    <p:cond delay="0"/>
                                  </p:stCondLst>
                                  <p:childTnLst>
                                    <p:set>
                                      <p:cBhvr>
                                        <p:cTn id="15" dur="1" fill="hold">
                                          <p:stCondLst>
                                            <p:cond delay="0"/>
                                          </p:stCondLst>
                                        </p:cTn>
                                        <p:tgtEl>
                                          <p:spTgt spid="168044"/>
                                        </p:tgtEl>
                                        <p:attrNameLst>
                                          <p:attrName>style.visibility</p:attrName>
                                        </p:attrNameLst>
                                      </p:cBhvr>
                                      <p:to>
                                        <p:strVal val="visible"/>
                                      </p:to>
                                    </p:set>
                                    <p:anim calcmode="lin" valueType="num">
                                      <p:cBhvr>
                                        <p:cTn id="16" dur="500" fill="hold"/>
                                        <p:tgtEl>
                                          <p:spTgt spid="168044"/>
                                        </p:tgtEl>
                                        <p:attrNameLst>
                                          <p:attrName>ppt_w</p:attrName>
                                        </p:attrNameLst>
                                      </p:cBhvr>
                                      <p:tavLst>
                                        <p:tav tm="0">
                                          <p:val>
                                            <p:fltVal val="0"/>
                                          </p:val>
                                        </p:tav>
                                        <p:tav tm="100000">
                                          <p:val>
                                            <p:strVal val="#ppt_w"/>
                                          </p:val>
                                        </p:tav>
                                      </p:tavLst>
                                    </p:anim>
                                    <p:anim calcmode="lin" valueType="num">
                                      <p:cBhvr>
                                        <p:cTn id="17" dur="500" fill="hold"/>
                                        <p:tgtEl>
                                          <p:spTgt spid="168044"/>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68015"/>
                                        </p:tgtEl>
                                        <p:attrNameLst>
                                          <p:attrName>style.visibility</p:attrName>
                                        </p:attrNameLst>
                                      </p:cBhvr>
                                      <p:to>
                                        <p:strVal val="visible"/>
                                      </p:to>
                                    </p:set>
                                    <p:animEffect transition="in" filter="wipe(up)">
                                      <p:cBhvr>
                                        <p:cTn id="22" dur="500"/>
                                        <p:tgtEl>
                                          <p:spTgt spid="16801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8045"/>
                                        </p:tgtEl>
                                        <p:attrNameLst>
                                          <p:attrName>style.visibility</p:attrName>
                                        </p:attrNameLst>
                                      </p:cBhvr>
                                      <p:to>
                                        <p:strVal val="visible"/>
                                      </p:to>
                                    </p:set>
                                    <p:anim calcmode="lin" valueType="num">
                                      <p:cBhvr additive="base">
                                        <p:cTn id="27" dur="500" fill="hold"/>
                                        <p:tgtEl>
                                          <p:spTgt spid="168045"/>
                                        </p:tgtEl>
                                        <p:attrNameLst>
                                          <p:attrName>ppt_x</p:attrName>
                                        </p:attrNameLst>
                                      </p:cBhvr>
                                      <p:tavLst>
                                        <p:tav tm="0">
                                          <p:val>
                                            <p:strVal val="#ppt_x"/>
                                          </p:val>
                                        </p:tav>
                                        <p:tav tm="100000">
                                          <p:val>
                                            <p:strVal val="#ppt_x"/>
                                          </p:val>
                                        </p:tav>
                                      </p:tavLst>
                                    </p:anim>
                                    <p:anim calcmode="lin" valueType="num">
                                      <p:cBhvr additive="base">
                                        <p:cTn id="28" dur="500" fill="hold"/>
                                        <p:tgtEl>
                                          <p:spTgt spid="16804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67949"/>
                                        </p:tgtEl>
                                        <p:attrNameLst>
                                          <p:attrName>style.visibility</p:attrName>
                                        </p:attrNameLst>
                                      </p:cBhvr>
                                      <p:to>
                                        <p:strVal val="visible"/>
                                      </p:to>
                                    </p:set>
                                    <p:animEffect transition="in" filter="wipe(up)">
                                      <p:cBhvr>
                                        <p:cTn id="33" dur="500"/>
                                        <p:tgtEl>
                                          <p:spTgt spid="167949"/>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16804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7950"/>
                                        </p:tgtEl>
                                        <p:attrNameLst>
                                          <p:attrName>style.visibility</p:attrName>
                                        </p:attrNameLst>
                                      </p:cBhvr>
                                      <p:to>
                                        <p:strVal val="visible"/>
                                      </p:to>
                                    </p:set>
                                    <p:animEffect transition="in" filter="wipe(up)">
                                      <p:cBhvr>
                                        <p:cTn id="42" dur="500"/>
                                        <p:tgtEl>
                                          <p:spTgt spid="167950"/>
                                        </p:tgtEl>
                                      </p:cBhvr>
                                    </p:animEffect>
                                  </p:childTnLst>
                                </p:cTn>
                              </p:par>
                            </p:childTnLst>
                          </p:cTn>
                        </p:par>
                        <p:par>
                          <p:cTn id="43" fill="hold">
                            <p:stCondLst>
                              <p:cond delay="500"/>
                            </p:stCondLst>
                            <p:childTnLst>
                              <p:par>
                                <p:cTn id="44" presetID="9" presetClass="entr" presetSubtype="0" fill="hold" grpId="0" nodeType="afterEffect">
                                  <p:stCondLst>
                                    <p:cond delay="0"/>
                                  </p:stCondLst>
                                  <p:childTnLst>
                                    <p:set>
                                      <p:cBhvr>
                                        <p:cTn id="45" dur="1" fill="hold">
                                          <p:stCondLst>
                                            <p:cond delay="0"/>
                                          </p:stCondLst>
                                        </p:cTn>
                                        <p:tgtEl>
                                          <p:spTgt spid="168046"/>
                                        </p:tgtEl>
                                        <p:attrNameLst>
                                          <p:attrName>style.visibility</p:attrName>
                                        </p:attrNameLst>
                                      </p:cBhvr>
                                      <p:to>
                                        <p:strVal val="visible"/>
                                      </p:to>
                                    </p:set>
                                    <p:animEffect transition="in" filter="dissolve">
                                      <p:cBhvr>
                                        <p:cTn id="46" dur="500"/>
                                        <p:tgtEl>
                                          <p:spTgt spid="16804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167951"/>
                                        </p:tgtEl>
                                        <p:attrNameLst>
                                          <p:attrName>style.visibility</p:attrName>
                                        </p:attrNameLst>
                                      </p:cBhvr>
                                      <p:to>
                                        <p:strVal val="visible"/>
                                      </p:to>
                                    </p:set>
                                    <p:animEffect transition="in" filter="wipe(up)">
                                      <p:cBhvr>
                                        <p:cTn id="51" dur="500"/>
                                        <p:tgtEl>
                                          <p:spTgt spid="16795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68018"/>
                                        </p:tgtEl>
                                        <p:attrNameLst>
                                          <p:attrName>style.visibility</p:attrName>
                                        </p:attrNameLst>
                                      </p:cBhvr>
                                      <p:to>
                                        <p:strVal val="visible"/>
                                      </p:to>
                                    </p:set>
                                    <p:animEffect transition="in" filter="wipe(up)">
                                      <p:cBhvr>
                                        <p:cTn id="56" dur="500"/>
                                        <p:tgtEl>
                                          <p:spTgt spid="16801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67939"/>
                                        </p:tgtEl>
                                        <p:attrNameLst>
                                          <p:attrName>style.visibility</p:attrName>
                                        </p:attrNameLst>
                                      </p:cBhvr>
                                      <p:to>
                                        <p:strVal val="visible"/>
                                      </p:to>
                                    </p:set>
                                    <p:animEffect transition="in" filter="wipe(left)">
                                      <p:cBhvr>
                                        <p:cTn id="61" dur="500"/>
                                        <p:tgtEl>
                                          <p:spTgt spid="16793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167942"/>
                                        </p:tgtEl>
                                        <p:attrNameLst>
                                          <p:attrName>style.visibility</p:attrName>
                                        </p:attrNameLst>
                                      </p:cBhvr>
                                      <p:to>
                                        <p:strVal val="visible"/>
                                      </p:to>
                                    </p:set>
                                    <p:animEffect transition="in" filter="wipe(down)">
                                      <p:cBhvr>
                                        <p:cTn id="66" dur="500"/>
                                        <p:tgtEl>
                                          <p:spTgt spid="167942"/>
                                        </p:tgtEl>
                                      </p:cBhvr>
                                    </p:animEffect>
                                  </p:childTnLst>
                                </p:cTn>
                              </p:par>
                            </p:childTnLst>
                          </p:cTn>
                        </p:par>
                      </p:childTnLst>
                    </p:cTn>
                  </p:par>
                  <p:par>
                    <p:cTn id="67" fill="hold">
                      <p:stCondLst>
                        <p:cond delay="indefinite"/>
                      </p:stCondLst>
                      <p:childTnLst>
                        <p:par>
                          <p:cTn id="68" fill="hold">
                            <p:stCondLst>
                              <p:cond delay="0"/>
                            </p:stCondLst>
                            <p:childTnLst>
                              <p:par>
                                <p:cTn id="69" presetID="17" presetClass="entr" presetSubtype="10" fill="hold" nodeType="clickEffect">
                                  <p:stCondLst>
                                    <p:cond delay="0"/>
                                  </p:stCondLst>
                                  <p:childTnLst>
                                    <p:set>
                                      <p:cBhvr>
                                        <p:cTn id="70" dur="1" fill="hold">
                                          <p:stCondLst>
                                            <p:cond delay="0"/>
                                          </p:stCondLst>
                                        </p:cTn>
                                        <p:tgtEl>
                                          <p:spTgt spid="168043"/>
                                        </p:tgtEl>
                                        <p:attrNameLst>
                                          <p:attrName>style.visibility</p:attrName>
                                        </p:attrNameLst>
                                      </p:cBhvr>
                                      <p:to>
                                        <p:strVal val="visible"/>
                                      </p:to>
                                    </p:set>
                                    <p:anim calcmode="lin" valueType="num">
                                      <p:cBhvr>
                                        <p:cTn id="71" dur="500" fill="hold"/>
                                        <p:tgtEl>
                                          <p:spTgt spid="168043"/>
                                        </p:tgtEl>
                                        <p:attrNameLst>
                                          <p:attrName>ppt_w</p:attrName>
                                        </p:attrNameLst>
                                      </p:cBhvr>
                                      <p:tavLst>
                                        <p:tav tm="0">
                                          <p:val>
                                            <p:fltVal val="0"/>
                                          </p:val>
                                        </p:tav>
                                        <p:tav tm="100000">
                                          <p:val>
                                            <p:strVal val="#ppt_w"/>
                                          </p:val>
                                        </p:tav>
                                      </p:tavLst>
                                    </p:anim>
                                    <p:anim calcmode="lin" valueType="num">
                                      <p:cBhvr>
                                        <p:cTn id="72" dur="500" fill="hold"/>
                                        <p:tgtEl>
                                          <p:spTgt spid="168043"/>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nodeType="clickEffect">
                                  <p:stCondLst>
                                    <p:cond delay="0"/>
                                  </p:stCondLst>
                                  <p:childTnLst>
                                    <p:set>
                                      <p:cBhvr>
                                        <p:cTn id="76" dur="1" fill="hold">
                                          <p:stCondLst>
                                            <p:cond delay="0"/>
                                          </p:stCondLst>
                                        </p:cTn>
                                        <p:tgtEl>
                                          <p:spTgt spid="168016"/>
                                        </p:tgtEl>
                                        <p:attrNameLst>
                                          <p:attrName>style.visibility</p:attrName>
                                        </p:attrNameLst>
                                      </p:cBhvr>
                                      <p:to>
                                        <p:strVal val="visible"/>
                                      </p:to>
                                    </p:set>
                                    <p:animEffect transition="in" filter="strips(downLeft)">
                                      <p:cBhvr>
                                        <p:cTn id="77" dur="500"/>
                                        <p:tgtEl>
                                          <p:spTgt spid="168016"/>
                                        </p:tgtEl>
                                      </p:cBhvr>
                                    </p:animEffect>
                                  </p:childTnLst>
                                </p:cTn>
                              </p:par>
                            </p:childTnLst>
                          </p:cTn>
                        </p:par>
                      </p:childTnLst>
                    </p:cTn>
                  </p:par>
                  <p:par>
                    <p:cTn id="78" fill="hold">
                      <p:stCondLst>
                        <p:cond delay="indefinite"/>
                      </p:stCondLst>
                      <p:childTnLst>
                        <p:par>
                          <p:cTn id="79" fill="hold">
                            <p:stCondLst>
                              <p:cond delay="0"/>
                            </p:stCondLst>
                            <p:childTnLst>
                              <p:par>
                                <p:cTn id="80" presetID="19" presetClass="entr" presetSubtype="10" fill="hold" grpId="0" nodeType="clickEffect">
                                  <p:stCondLst>
                                    <p:cond delay="0"/>
                                  </p:stCondLst>
                                  <p:childTnLst>
                                    <p:set>
                                      <p:cBhvr>
                                        <p:cTn id="81" dur="1" fill="hold">
                                          <p:stCondLst>
                                            <p:cond delay="0"/>
                                          </p:stCondLst>
                                        </p:cTn>
                                        <p:tgtEl>
                                          <p:spTgt spid="168048"/>
                                        </p:tgtEl>
                                        <p:attrNameLst>
                                          <p:attrName>style.visibility</p:attrName>
                                        </p:attrNameLst>
                                      </p:cBhvr>
                                      <p:to>
                                        <p:strVal val="visible"/>
                                      </p:to>
                                    </p:set>
                                    <p:anim calcmode="lin" valueType="num">
                                      <p:cBhvr>
                                        <p:cTn id="82" dur="5000" fill="hold"/>
                                        <p:tgtEl>
                                          <p:spTgt spid="168048"/>
                                        </p:tgtEl>
                                        <p:attrNameLst>
                                          <p:attrName>ppt_w</p:attrName>
                                        </p:attrNameLst>
                                      </p:cBhvr>
                                      <p:tavLst>
                                        <p:tav tm="0" fmla="#ppt_w*sin(2.5*pi*$)">
                                          <p:val>
                                            <p:fltVal val="0"/>
                                          </p:val>
                                        </p:tav>
                                        <p:tav tm="100000">
                                          <p:val>
                                            <p:fltVal val="1"/>
                                          </p:val>
                                        </p:tav>
                                      </p:tavLst>
                                    </p:anim>
                                    <p:anim calcmode="lin" valueType="num">
                                      <p:cBhvr>
                                        <p:cTn id="83" dur="5000" fill="hold"/>
                                        <p:tgtEl>
                                          <p:spTgt spid="168048"/>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68048"/>
                                        </p:tgtEl>
                                        <p:attrNameLst>
                                          <p:attrName>style.visibility</p:attrName>
                                        </p:attrNameLst>
                                      </p:cBhvr>
                                      <p:to>
                                        <p:strVal val="hidden"/>
                                      </p:to>
                                    </p:set>
                                  </p:sub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68025"/>
                                        </p:tgtEl>
                                        <p:attrNameLst>
                                          <p:attrName>style.visibility</p:attrName>
                                        </p:attrNameLst>
                                      </p:cBhvr>
                                      <p:to>
                                        <p:strVal val="visible"/>
                                      </p:to>
                                    </p:set>
                                    <p:animEffect transition="in" filter="wipe(left)">
                                      <p:cBhvr>
                                        <p:cTn id="88" dur="500"/>
                                        <p:tgtEl>
                                          <p:spTgt spid="168025"/>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168026"/>
                                        </p:tgtEl>
                                        <p:attrNameLst>
                                          <p:attrName>style.visibility</p:attrName>
                                        </p:attrNameLst>
                                      </p:cBhvr>
                                      <p:to>
                                        <p:strVal val="visible"/>
                                      </p:to>
                                    </p:set>
                                    <p:animEffect transition="in" filter="wipe(up)">
                                      <p:cBhvr>
                                        <p:cTn id="93" dur="500"/>
                                        <p:tgtEl>
                                          <p:spTgt spid="16802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167940"/>
                                        </p:tgtEl>
                                        <p:attrNameLst>
                                          <p:attrName>style.visibility</p:attrName>
                                        </p:attrNameLst>
                                      </p:cBhvr>
                                      <p:to>
                                        <p:strVal val="visible"/>
                                      </p:to>
                                    </p:set>
                                    <p:animEffect transition="in" filter="wipe(up)">
                                      <p:cBhvr>
                                        <p:cTn id="98" dur="500"/>
                                        <p:tgtEl>
                                          <p:spTgt spid="16794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2" fill="hold" nodeType="clickEffect">
                                  <p:stCondLst>
                                    <p:cond delay="0"/>
                                  </p:stCondLst>
                                  <p:childTnLst>
                                    <p:set>
                                      <p:cBhvr>
                                        <p:cTn id="102" dur="1" fill="hold">
                                          <p:stCondLst>
                                            <p:cond delay="0"/>
                                          </p:stCondLst>
                                        </p:cTn>
                                        <p:tgtEl>
                                          <p:spTgt spid="167941"/>
                                        </p:tgtEl>
                                        <p:attrNameLst>
                                          <p:attrName>style.visibility</p:attrName>
                                        </p:attrNameLst>
                                      </p:cBhvr>
                                      <p:to>
                                        <p:strVal val="visible"/>
                                      </p:to>
                                    </p:set>
                                    <p:animEffect transition="in" filter="wipe(right)">
                                      <p:cBhvr>
                                        <p:cTn id="103" dur="500"/>
                                        <p:tgtEl>
                                          <p:spTgt spid="167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045" grpId="0"/>
      <p:bldP spid="168046" grpId="0"/>
      <p:bldP spid="168047" grpId="0"/>
      <p:bldP spid="168048"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6926" name="矩形 166925"/>
          <p:cNvSpPr/>
          <p:nvPr/>
        </p:nvSpPr>
        <p:spPr>
          <a:xfrm>
            <a:off x="1619250" y="76200"/>
            <a:ext cx="5293437" cy="523220"/>
          </a:xfrm>
          <a:prstGeom prst="rect">
            <a:avLst/>
          </a:prstGeom>
          <a:noFill/>
          <a:ln w="9525">
            <a:noFill/>
          </a:ln>
        </p:spPr>
        <p:txBody>
          <a:bodyPr wrap="none" anchor="t" anchorCtr="0">
            <a:spAutoFit/>
          </a:bodyPr>
          <a:lstStyle/>
          <a:p>
            <a:r>
              <a:rPr lang="en-US" altLang="zh-CN" sz="2800" b="1" dirty="0">
                <a:solidFill>
                  <a:schemeClr val="accent6"/>
                </a:solidFill>
                <a:latin typeface="等线" panose="02010600030101010101" pitchFamily="2" charset="-122"/>
                <a:ea typeface="等线" panose="02010600030101010101" pitchFamily="2" charset="-122"/>
              </a:rPr>
              <a:t>[</a:t>
            </a:r>
            <a:r>
              <a:rPr lang="zh-CN" altLang="en-US" sz="2800" b="1" dirty="0">
                <a:solidFill>
                  <a:schemeClr val="accent6"/>
                </a:solidFill>
                <a:latin typeface="等线" panose="02010600030101010101" pitchFamily="2" charset="-122"/>
                <a:ea typeface="等线" panose="02010600030101010101" pitchFamily="2" charset="-122"/>
              </a:rPr>
              <a:t>例</a:t>
            </a:r>
            <a:r>
              <a:rPr lang="en-US" altLang="zh-CN" sz="2800" b="1" dirty="0">
                <a:solidFill>
                  <a:schemeClr val="accent6"/>
                </a:solidFill>
                <a:latin typeface="等线" panose="02010600030101010101" pitchFamily="2" charset="-122"/>
                <a:ea typeface="等线" panose="02010600030101010101" pitchFamily="2" charset="-122"/>
              </a:rPr>
              <a:t>2]</a:t>
            </a:r>
            <a:r>
              <a:rPr lang="zh-CN" altLang="en-US" sz="2800" b="1" dirty="0">
                <a:solidFill>
                  <a:schemeClr val="accent6"/>
                </a:solidFill>
                <a:latin typeface="等线" panose="02010600030101010101" pitchFamily="2" charset="-122"/>
                <a:ea typeface="等线" panose="02010600030101010101" pitchFamily="2" charset="-122"/>
              </a:rPr>
              <a:t>圆锥表面上特殊位置的取点</a:t>
            </a:r>
          </a:p>
        </p:txBody>
      </p:sp>
      <p:sp>
        <p:nvSpPr>
          <p:cNvPr id="166929" name="任意多边形 166928"/>
          <p:cNvSpPr/>
          <p:nvPr/>
        </p:nvSpPr>
        <p:spPr>
          <a:xfrm>
            <a:off x="2971800" y="1743075"/>
            <a:ext cx="3614738" cy="11113"/>
          </a:xfrm>
          <a:custGeom>
            <a:avLst/>
            <a:gdLst/>
            <a:ahLst/>
            <a:cxnLst/>
            <a:rect l="0" t="0" r="0" b="0"/>
            <a:pathLst>
              <a:path w="2277" h="7">
                <a:moveTo>
                  <a:pt x="0" y="6"/>
                </a:moveTo>
                <a:lnTo>
                  <a:pt x="2277" y="7"/>
                </a:lnTo>
                <a:lnTo>
                  <a:pt x="2277" y="0"/>
                </a:lnTo>
              </a:path>
            </a:pathLst>
          </a:custGeom>
          <a:noFill/>
          <a:ln w="0" cap="flat" cmpd="sng">
            <a:solidFill>
              <a:schemeClr val="tx1"/>
            </a:solidFill>
            <a:prstDash val="solid"/>
            <a:headEnd type="none" w="med" len="med"/>
            <a:tailEnd type="none" w="med" len="med"/>
          </a:ln>
        </p:spPr>
        <p:txBody>
          <a:bodyPr/>
          <a:lstStyle/>
          <a:p>
            <a:endParaRPr lang="zh-CN" altLang="en-US"/>
          </a:p>
        </p:txBody>
      </p:sp>
      <p:grpSp>
        <p:nvGrpSpPr>
          <p:cNvPr id="166942" name="组合 166941"/>
          <p:cNvGrpSpPr/>
          <p:nvPr/>
        </p:nvGrpSpPr>
        <p:grpSpPr>
          <a:xfrm>
            <a:off x="1447800" y="506413"/>
            <a:ext cx="6042025" cy="6351587"/>
            <a:chOff x="240" y="319"/>
            <a:chExt cx="3806" cy="4001"/>
          </a:xfrm>
        </p:grpSpPr>
        <p:sp>
          <p:nvSpPr>
            <p:cNvPr id="166943" name="任意多边形 166942"/>
            <p:cNvSpPr/>
            <p:nvPr/>
          </p:nvSpPr>
          <p:spPr>
            <a:xfrm>
              <a:off x="1196" y="3330"/>
              <a:ext cx="3" cy="1"/>
            </a:xfrm>
            <a:custGeom>
              <a:avLst/>
              <a:gdLst/>
              <a:ahLst/>
              <a:cxnLst/>
              <a:rect l="0" t="0" r="0" b="0"/>
              <a:pathLst>
                <a:path w="14">
                  <a:moveTo>
                    <a:pt x="0" y="0"/>
                  </a:moveTo>
                  <a:lnTo>
                    <a:pt x="13" y="0"/>
                  </a:lnTo>
                  <a:lnTo>
                    <a:pt x="1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44" name="任意多边形 166943"/>
            <p:cNvSpPr/>
            <p:nvPr/>
          </p:nvSpPr>
          <p:spPr>
            <a:xfrm>
              <a:off x="1197" y="3329"/>
              <a:ext cx="1" cy="2"/>
            </a:xfrm>
            <a:custGeom>
              <a:avLst/>
              <a:gdLst/>
              <a:ahLst/>
              <a:cxnLst/>
              <a:rect l="0" t="0" r="0" b="0"/>
              <a:pathLst>
                <a:path w="1" h="13">
                  <a:moveTo>
                    <a:pt x="0" y="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45" name="任意多边形 166944"/>
            <p:cNvSpPr/>
            <p:nvPr/>
          </p:nvSpPr>
          <p:spPr>
            <a:xfrm>
              <a:off x="1196" y="3330"/>
              <a:ext cx="3" cy="1"/>
            </a:xfrm>
            <a:custGeom>
              <a:avLst/>
              <a:gdLst/>
              <a:ahLst/>
              <a:cxnLst/>
              <a:rect l="0" t="0" r="0" b="0"/>
              <a:pathLst>
                <a:path w="14">
                  <a:moveTo>
                    <a:pt x="0" y="0"/>
                  </a:moveTo>
                  <a:lnTo>
                    <a:pt x="13" y="0"/>
                  </a:lnTo>
                  <a:lnTo>
                    <a:pt x="1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46" name="任意多边形 166945"/>
            <p:cNvSpPr/>
            <p:nvPr/>
          </p:nvSpPr>
          <p:spPr>
            <a:xfrm>
              <a:off x="1197" y="3329"/>
              <a:ext cx="1" cy="2"/>
            </a:xfrm>
            <a:custGeom>
              <a:avLst/>
              <a:gdLst/>
              <a:ahLst/>
              <a:cxnLst/>
              <a:rect l="0" t="0" r="0" b="0"/>
              <a:pathLst>
                <a:path w="1" h="13">
                  <a:moveTo>
                    <a:pt x="0" y="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47" name="任意多边形 166946"/>
            <p:cNvSpPr/>
            <p:nvPr/>
          </p:nvSpPr>
          <p:spPr>
            <a:xfrm>
              <a:off x="240" y="3330"/>
              <a:ext cx="158" cy="1"/>
            </a:xfrm>
            <a:custGeom>
              <a:avLst/>
              <a:gdLst/>
              <a:ahLst/>
              <a:cxnLst/>
              <a:rect l="0" t="0" r="0" b="0"/>
              <a:pathLst>
                <a:path w="662">
                  <a:moveTo>
                    <a:pt x="0" y="0"/>
                  </a:moveTo>
                  <a:lnTo>
                    <a:pt x="661" y="0"/>
                  </a:lnTo>
                  <a:lnTo>
                    <a:pt x="66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48" name="任意多边形 166947"/>
            <p:cNvSpPr/>
            <p:nvPr/>
          </p:nvSpPr>
          <p:spPr>
            <a:xfrm>
              <a:off x="455" y="3330"/>
              <a:ext cx="58" cy="1"/>
            </a:xfrm>
            <a:custGeom>
              <a:avLst/>
              <a:gdLst/>
              <a:ahLst/>
              <a:cxnLst/>
              <a:rect l="0" t="0" r="0" b="0"/>
              <a:pathLst>
                <a:path w="242">
                  <a:moveTo>
                    <a:pt x="0" y="0"/>
                  </a:moveTo>
                  <a:lnTo>
                    <a:pt x="241" y="0"/>
                  </a:lnTo>
                  <a:lnTo>
                    <a:pt x="24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49" name="任意多边形 166948"/>
            <p:cNvSpPr/>
            <p:nvPr/>
          </p:nvSpPr>
          <p:spPr>
            <a:xfrm>
              <a:off x="571" y="3330"/>
              <a:ext cx="289" cy="1"/>
            </a:xfrm>
            <a:custGeom>
              <a:avLst/>
              <a:gdLst/>
              <a:ahLst/>
              <a:cxnLst/>
              <a:rect l="0" t="0" r="0" b="0"/>
              <a:pathLst>
                <a:path w="1213">
                  <a:moveTo>
                    <a:pt x="0" y="0"/>
                  </a:moveTo>
                  <a:lnTo>
                    <a:pt x="1212" y="0"/>
                  </a:lnTo>
                  <a:lnTo>
                    <a:pt x="1213"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0" name="任意多边形 166949"/>
            <p:cNvSpPr/>
            <p:nvPr/>
          </p:nvSpPr>
          <p:spPr>
            <a:xfrm>
              <a:off x="1033" y="3330"/>
              <a:ext cx="158" cy="1"/>
            </a:xfrm>
            <a:custGeom>
              <a:avLst/>
              <a:gdLst/>
              <a:ahLst/>
              <a:cxnLst/>
              <a:rect l="0" t="0" r="0" b="0"/>
              <a:pathLst>
                <a:path w="662">
                  <a:moveTo>
                    <a:pt x="0" y="0"/>
                  </a:moveTo>
                  <a:lnTo>
                    <a:pt x="661" y="0"/>
                  </a:lnTo>
                  <a:lnTo>
                    <a:pt x="66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1" name="任意多边形 166950"/>
            <p:cNvSpPr/>
            <p:nvPr/>
          </p:nvSpPr>
          <p:spPr>
            <a:xfrm>
              <a:off x="1204" y="3330"/>
              <a:ext cx="157" cy="1"/>
            </a:xfrm>
            <a:custGeom>
              <a:avLst/>
              <a:gdLst/>
              <a:ahLst/>
              <a:cxnLst/>
              <a:rect l="0" t="0" r="0" b="0"/>
              <a:pathLst>
                <a:path w="661">
                  <a:moveTo>
                    <a:pt x="0" y="0"/>
                  </a:moveTo>
                  <a:lnTo>
                    <a:pt x="660" y="0"/>
                  </a:lnTo>
                  <a:lnTo>
                    <a:pt x="66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2" name="任意多边形 166951"/>
            <p:cNvSpPr/>
            <p:nvPr/>
          </p:nvSpPr>
          <p:spPr>
            <a:xfrm>
              <a:off x="1418" y="3330"/>
              <a:ext cx="58" cy="1"/>
            </a:xfrm>
            <a:custGeom>
              <a:avLst/>
              <a:gdLst/>
              <a:ahLst/>
              <a:cxnLst/>
              <a:rect l="0" t="0" r="0" b="0"/>
              <a:pathLst>
                <a:path w="244">
                  <a:moveTo>
                    <a:pt x="0" y="0"/>
                  </a:moveTo>
                  <a:lnTo>
                    <a:pt x="243" y="0"/>
                  </a:lnTo>
                  <a:lnTo>
                    <a:pt x="24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3" name="任意多边形 166952"/>
            <p:cNvSpPr/>
            <p:nvPr/>
          </p:nvSpPr>
          <p:spPr>
            <a:xfrm>
              <a:off x="1533" y="3330"/>
              <a:ext cx="291" cy="1"/>
            </a:xfrm>
            <a:custGeom>
              <a:avLst/>
              <a:gdLst/>
              <a:ahLst/>
              <a:cxnLst/>
              <a:rect l="0" t="0" r="0" b="0"/>
              <a:pathLst>
                <a:path w="1214">
                  <a:moveTo>
                    <a:pt x="0" y="0"/>
                  </a:moveTo>
                  <a:lnTo>
                    <a:pt x="1213" y="0"/>
                  </a:lnTo>
                  <a:lnTo>
                    <a:pt x="121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4" name="任意多边形 166953"/>
            <p:cNvSpPr/>
            <p:nvPr/>
          </p:nvSpPr>
          <p:spPr>
            <a:xfrm>
              <a:off x="1881" y="3330"/>
              <a:ext cx="58" cy="1"/>
            </a:xfrm>
            <a:custGeom>
              <a:avLst/>
              <a:gdLst/>
              <a:ahLst/>
              <a:cxnLst/>
              <a:rect l="0" t="0" r="0" b="0"/>
              <a:pathLst>
                <a:path w="244">
                  <a:moveTo>
                    <a:pt x="0" y="0"/>
                  </a:moveTo>
                  <a:lnTo>
                    <a:pt x="243" y="0"/>
                  </a:lnTo>
                  <a:lnTo>
                    <a:pt x="244"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5" name="任意多边形 166954"/>
            <p:cNvSpPr/>
            <p:nvPr/>
          </p:nvSpPr>
          <p:spPr>
            <a:xfrm>
              <a:off x="1996" y="3330"/>
              <a:ext cx="159" cy="1"/>
            </a:xfrm>
            <a:custGeom>
              <a:avLst/>
              <a:gdLst/>
              <a:ahLst/>
              <a:cxnLst/>
              <a:rect l="0" t="0" r="0" b="0"/>
              <a:pathLst>
                <a:path w="662">
                  <a:moveTo>
                    <a:pt x="0" y="0"/>
                  </a:moveTo>
                  <a:lnTo>
                    <a:pt x="660" y="0"/>
                  </a:lnTo>
                  <a:lnTo>
                    <a:pt x="66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6" name="任意多边形 166955"/>
            <p:cNvSpPr/>
            <p:nvPr/>
          </p:nvSpPr>
          <p:spPr>
            <a:xfrm>
              <a:off x="1197" y="4157"/>
              <a:ext cx="1" cy="163"/>
            </a:xfrm>
            <a:custGeom>
              <a:avLst/>
              <a:gdLst/>
              <a:ahLst/>
              <a:cxnLst/>
              <a:rect l="0" t="0" r="0" b="0"/>
              <a:pathLst>
                <a:path w="1" h="661">
                  <a:moveTo>
                    <a:pt x="0" y="661"/>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7" name="任意多边形 166956"/>
            <p:cNvSpPr/>
            <p:nvPr/>
          </p:nvSpPr>
          <p:spPr>
            <a:xfrm>
              <a:off x="1197" y="4038"/>
              <a:ext cx="1" cy="59"/>
            </a:xfrm>
            <a:custGeom>
              <a:avLst/>
              <a:gdLst/>
              <a:ahLst/>
              <a:cxnLst/>
              <a:rect l="0" t="0" r="0" b="0"/>
              <a:pathLst>
                <a:path w="1" h="243">
                  <a:moveTo>
                    <a:pt x="0" y="24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8" name="任意多边形 166957"/>
            <p:cNvSpPr/>
            <p:nvPr/>
          </p:nvSpPr>
          <p:spPr>
            <a:xfrm>
              <a:off x="1197" y="3679"/>
              <a:ext cx="1" cy="298"/>
            </a:xfrm>
            <a:custGeom>
              <a:avLst/>
              <a:gdLst/>
              <a:ahLst/>
              <a:cxnLst/>
              <a:rect l="0" t="0" r="0" b="0"/>
              <a:pathLst>
                <a:path w="1" h="1213">
                  <a:moveTo>
                    <a:pt x="0" y="12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59" name="任意多边形 166958"/>
            <p:cNvSpPr/>
            <p:nvPr/>
          </p:nvSpPr>
          <p:spPr>
            <a:xfrm>
              <a:off x="1197" y="3559"/>
              <a:ext cx="1" cy="60"/>
            </a:xfrm>
            <a:custGeom>
              <a:avLst/>
              <a:gdLst/>
              <a:ahLst/>
              <a:cxnLst/>
              <a:rect l="0" t="0" r="0" b="0"/>
              <a:pathLst>
                <a:path w="1" h="242">
                  <a:moveTo>
                    <a:pt x="0" y="242"/>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0" name="任意多边形 166959"/>
            <p:cNvSpPr/>
            <p:nvPr/>
          </p:nvSpPr>
          <p:spPr>
            <a:xfrm>
              <a:off x="1197" y="3336"/>
              <a:ext cx="1" cy="163"/>
            </a:xfrm>
            <a:custGeom>
              <a:avLst/>
              <a:gdLst/>
              <a:ahLst/>
              <a:cxnLst/>
              <a:rect l="0" t="0" r="0" b="0"/>
              <a:pathLst>
                <a:path w="1" h="660">
                  <a:moveTo>
                    <a:pt x="0" y="660"/>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1" name="任意多边形 166960"/>
            <p:cNvSpPr/>
            <p:nvPr/>
          </p:nvSpPr>
          <p:spPr>
            <a:xfrm>
              <a:off x="1197" y="3160"/>
              <a:ext cx="1" cy="164"/>
            </a:xfrm>
            <a:custGeom>
              <a:avLst/>
              <a:gdLst/>
              <a:ahLst/>
              <a:cxnLst/>
              <a:rect l="0" t="0" r="0" b="0"/>
              <a:pathLst>
                <a:path w="1" h="662">
                  <a:moveTo>
                    <a:pt x="0" y="662"/>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2" name="任意多边形 166961"/>
            <p:cNvSpPr/>
            <p:nvPr/>
          </p:nvSpPr>
          <p:spPr>
            <a:xfrm>
              <a:off x="1197" y="3041"/>
              <a:ext cx="1" cy="60"/>
            </a:xfrm>
            <a:custGeom>
              <a:avLst/>
              <a:gdLst/>
              <a:ahLst/>
              <a:cxnLst/>
              <a:rect l="0" t="0" r="0" b="0"/>
              <a:pathLst>
                <a:path w="1" h="243">
                  <a:moveTo>
                    <a:pt x="0" y="24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3" name="任意多边形 166962"/>
            <p:cNvSpPr/>
            <p:nvPr/>
          </p:nvSpPr>
          <p:spPr>
            <a:xfrm>
              <a:off x="1197" y="2682"/>
              <a:ext cx="1" cy="299"/>
            </a:xfrm>
            <a:custGeom>
              <a:avLst/>
              <a:gdLst/>
              <a:ahLst/>
              <a:cxnLst/>
              <a:rect l="0" t="0" r="0" b="0"/>
              <a:pathLst>
                <a:path w="1" h="1213">
                  <a:moveTo>
                    <a:pt x="0" y="121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4" name="任意多边形 166963"/>
            <p:cNvSpPr/>
            <p:nvPr/>
          </p:nvSpPr>
          <p:spPr>
            <a:xfrm>
              <a:off x="1197" y="2562"/>
              <a:ext cx="1" cy="61"/>
            </a:xfrm>
            <a:custGeom>
              <a:avLst/>
              <a:gdLst/>
              <a:ahLst/>
              <a:cxnLst/>
              <a:rect l="0" t="0" r="0" b="0"/>
              <a:pathLst>
                <a:path w="1" h="243">
                  <a:moveTo>
                    <a:pt x="0" y="243"/>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5" name="任意多边形 166964"/>
            <p:cNvSpPr/>
            <p:nvPr/>
          </p:nvSpPr>
          <p:spPr>
            <a:xfrm>
              <a:off x="1197" y="2340"/>
              <a:ext cx="1" cy="163"/>
            </a:xfrm>
            <a:custGeom>
              <a:avLst/>
              <a:gdLst/>
              <a:ahLst/>
              <a:cxnLst/>
              <a:rect l="0" t="0" r="0" b="0"/>
              <a:pathLst>
                <a:path w="1" h="661">
                  <a:moveTo>
                    <a:pt x="0" y="661"/>
                  </a:moveTo>
                  <a:lnTo>
                    <a:pt x="0" y="0"/>
                  </a:lnTo>
                  <a:lnTo>
                    <a:pt x="1"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6" name="任意多边形 166965"/>
            <p:cNvSpPr/>
            <p:nvPr/>
          </p:nvSpPr>
          <p:spPr>
            <a:xfrm>
              <a:off x="1197" y="347"/>
              <a:ext cx="1" cy="188"/>
            </a:xfrm>
            <a:custGeom>
              <a:avLst/>
              <a:gdLst/>
              <a:ahLst/>
              <a:cxnLst/>
              <a:rect l="0" t="0" r="0" b="0"/>
              <a:pathLst>
                <a:path w="1" h="764">
                  <a:moveTo>
                    <a:pt x="0" y="0"/>
                  </a:moveTo>
                  <a:lnTo>
                    <a:pt x="0" y="764"/>
                  </a:lnTo>
                  <a:lnTo>
                    <a:pt x="1" y="764"/>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7" name="任意多边形 166966"/>
            <p:cNvSpPr/>
            <p:nvPr/>
          </p:nvSpPr>
          <p:spPr>
            <a:xfrm>
              <a:off x="1197" y="595"/>
              <a:ext cx="1" cy="59"/>
            </a:xfrm>
            <a:custGeom>
              <a:avLst/>
              <a:gdLst/>
              <a:ahLst/>
              <a:cxnLst/>
              <a:rect l="0" t="0" r="0" b="0"/>
              <a:pathLst>
                <a:path w="1" h="242">
                  <a:moveTo>
                    <a:pt x="0" y="0"/>
                  </a:moveTo>
                  <a:lnTo>
                    <a:pt x="0" y="242"/>
                  </a:lnTo>
                  <a:lnTo>
                    <a:pt x="1"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8" name="任意多边形 166967"/>
            <p:cNvSpPr/>
            <p:nvPr/>
          </p:nvSpPr>
          <p:spPr>
            <a:xfrm>
              <a:off x="1197" y="715"/>
              <a:ext cx="1" cy="299"/>
            </a:xfrm>
            <a:custGeom>
              <a:avLst/>
              <a:gdLst/>
              <a:ahLst/>
              <a:cxnLst/>
              <a:rect l="0" t="0" r="0" b="0"/>
              <a:pathLst>
                <a:path w="1" h="1213">
                  <a:moveTo>
                    <a:pt x="0" y="0"/>
                  </a:moveTo>
                  <a:lnTo>
                    <a:pt x="0" y="1213"/>
                  </a:lnTo>
                  <a:lnTo>
                    <a:pt x="1"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69" name="任意多边形 166968"/>
            <p:cNvSpPr/>
            <p:nvPr/>
          </p:nvSpPr>
          <p:spPr>
            <a:xfrm>
              <a:off x="1197" y="1073"/>
              <a:ext cx="1" cy="61"/>
            </a:xfrm>
            <a:custGeom>
              <a:avLst/>
              <a:gdLst/>
              <a:ahLst/>
              <a:cxnLst/>
              <a:rect l="0" t="0" r="0" b="0"/>
              <a:pathLst>
                <a:path w="1" h="243">
                  <a:moveTo>
                    <a:pt x="0" y="0"/>
                  </a:moveTo>
                  <a:lnTo>
                    <a:pt x="0" y="243"/>
                  </a:lnTo>
                  <a:lnTo>
                    <a:pt x="1"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0" name="任意多边形 166969"/>
            <p:cNvSpPr/>
            <p:nvPr/>
          </p:nvSpPr>
          <p:spPr>
            <a:xfrm>
              <a:off x="1197" y="1193"/>
              <a:ext cx="1" cy="298"/>
            </a:xfrm>
            <a:custGeom>
              <a:avLst/>
              <a:gdLst/>
              <a:ahLst/>
              <a:cxnLst/>
              <a:rect l="0" t="0" r="0" b="0"/>
              <a:pathLst>
                <a:path w="1" h="1211">
                  <a:moveTo>
                    <a:pt x="0" y="0"/>
                  </a:moveTo>
                  <a:lnTo>
                    <a:pt x="0" y="1211"/>
                  </a:lnTo>
                  <a:lnTo>
                    <a:pt x="1" y="1211"/>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1" name="任意多边形 166970"/>
            <p:cNvSpPr/>
            <p:nvPr/>
          </p:nvSpPr>
          <p:spPr>
            <a:xfrm>
              <a:off x="1197" y="1552"/>
              <a:ext cx="1" cy="60"/>
            </a:xfrm>
            <a:custGeom>
              <a:avLst/>
              <a:gdLst/>
              <a:ahLst/>
              <a:cxnLst/>
              <a:rect l="0" t="0" r="0" b="0"/>
              <a:pathLst>
                <a:path w="1" h="243">
                  <a:moveTo>
                    <a:pt x="0" y="0"/>
                  </a:moveTo>
                  <a:lnTo>
                    <a:pt x="0" y="243"/>
                  </a:lnTo>
                  <a:lnTo>
                    <a:pt x="1"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2" name="任意多边形 166971"/>
            <p:cNvSpPr/>
            <p:nvPr/>
          </p:nvSpPr>
          <p:spPr>
            <a:xfrm>
              <a:off x="1197" y="1671"/>
              <a:ext cx="1" cy="300"/>
            </a:xfrm>
            <a:custGeom>
              <a:avLst/>
              <a:gdLst/>
              <a:ahLst/>
              <a:cxnLst/>
              <a:rect l="0" t="0" r="0" b="0"/>
              <a:pathLst>
                <a:path w="1" h="1213">
                  <a:moveTo>
                    <a:pt x="0" y="0"/>
                  </a:moveTo>
                  <a:lnTo>
                    <a:pt x="0" y="1213"/>
                  </a:lnTo>
                  <a:lnTo>
                    <a:pt x="1"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3" name="任意多边形 166972"/>
            <p:cNvSpPr/>
            <p:nvPr/>
          </p:nvSpPr>
          <p:spPr>
            <a:xfrm>
              <a:off x="1197" y="2030"/>
              <a:ext cx="1" cy="60"/>
            </a:xfrm>
            <a:custGeom>
              <a:avLst/>
              <a:gdLst/>
              <a:ahLst/>
              <a:cxnLst/>
              <a:rect l="0" t="0" r="0" b="0"/>
              <a:pathLst>
                <a:path w="1" h="242">
                  <a:moveTo>
                    <a:pt x="0" y="0"/>
                  </a:moveTo>
                  <a:lnTo>
                    <a:pt x="0" y="242"/>
                  </a:lnTo>
                  <a:lnTo>
                    <a:pt x="1"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4" name="任意多边形 166973"/>
            <p:cNvSpPr/>
            <p:nvPr/>
          </p:nvSpPr>
          <p:spPr>
            <a:xfrm>
              <a:off x="1197" y="2149"/>
              <a:ext cx="1" cy="189"/>
            </a:xfrm>
            <a:custGeom>
              <a:avLst/>
              <a:gdLst/>
              <a:ahLst/>
              <a:cxnLst/>
              <a:rect l="0" t="0" r="0" b="0"/>
              <a:pathLst>
                <a:path w="1" h="764">
                  <a:moveTo>
                    <a:pt x="0" y="0"/>
                  </a:moveTo>
                  <a:lnTo>
                    <a:pt x="0" y="764"/>
                  </a:lnTo>
                  <a:lnTo>
                    <a:pt x="1" y="764"/>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5" name="任意多边形 166974"/>
            <p:cNvSpPr/>
            <p:nvPr/>
          </p:nvSpPr>
          <p:spPr>
            <a:xfrm>
              <a:off x="3138" y="319"/>
              <a:ext cx="3" cy="175"/>
            </a:xfrm>
            <a:custGeom>
              <a:avLst/>
              <a:gdLst/>
              <a:ahLst/>
              <a:cxnLst/>
              <a:rect l="0" t="0" r="0" b="0"/>
              <a:pathLst>
                <a:path w="2" h="708">
                  <a:moveTo>
                    <a:pt x="0" y="0"/>
                  </a:moveTo>
                  <a:lnTo>
                    <a:pt x="0" y="708"/>
                  </a:lnTo>
                  <a:lnTo>
                    <a:pt x="2" y="708"/>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6" name="任意多边形 166975"/>
            <p:cNvSpPr/>
            <p:nvPr/>
          </p:nvSpPr>
          <p:spPr>
            <a:xfrm>
              <a:off x="3138" y="553"/>
              <a:ext cx="3" cy="61"/>
            </a:xfrm>
            <a:custGeom>
              <a:avLst/>
              <a:gdLst/>
              <a:ahLst/>
              <a:cxnLst/>
              <a:rect l="0" t="0" r="0" b="0"/>
              <a:pathLst>
                <a:path w="2" h="243">
                  <a:moveTo>
                    <a:pt x="0" y="0"/>
                  </a:moveTo>
                  <a:lnTo>
                    <a:pt x="0" y="243"/>
                  </a:lnTo>
                  <a:lnTo>
                    <a:pt x="2"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7" name="任意多边形 166976"/>
            <p:cNvSpPr/>
            <p:nvPr/>
          </p:nvSpPr>
          <p:spPr>
            <a:xfrm>
              <a:off x="3138" y="673"/>
              <a:ext cx="3" cy="299"/>
            </a:xfrm>
            <a:custGeom>
              <a:avLst/>
              <a:gdLst/>
              <a:ahLst/>
              <a:cxnLst/>
              <a:rect l="0" t="0" r="0" b="0"/>
              <a:pathLst>
                <a:path w="2" h="1213">
                  <a:moveTo>
                    <a:pt x="0" y="0"/>
                  </a:moveTo>
                  <a:lnTo>
                    <a:pt x="0" y="1213"/>
                  </a:lnTo>
                  <a:lnTo>
                    <a:pt x="2"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8" name="任意多边形 166977"/>
            <p:cNvSpPr/>
            <p:nvPr/>
          </p:nvSpPr>
          <p:spPr>
            <a:xfrm>
              <a:off x="3138" y="1033"/>
              <a:ext cx="3" cy="59"/>
            </a:xfrm>
            <a:custGeom>
              <a:avLst/>
              <a:gdLst/>
              <a:ahLst/>
              <a:cxnLst/>
              <a:rect l="0" t="0" r="0" b="0"/>
              <a:pathLst>
                <a:path w="2" h="242">
                  <a:moveTo>
                    <a:pt x="0" y="0"/>
                  </a:moveTo>
                  <a:lnTo>
                    <a:pt x="0" y="242"/>
                  </a:lnTo>
                  <a:lnTo>
                    <a:pt x="2"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79" name="任意多边形 166978"/>
            <p:cNvSpPr/>
            <p:nvPr/>
          </p:nvSpPr>
          <p:spPr>
            <a:xfrm>
              <a:off x="3138" y="1152"/>
              <a:ext cx="3" cy="299"/>
            </a:xfrm>
            <a:custGeom>
              <a:avLst/>
              <a:gdLst/>
              <a:ahLst/>
              <a:cxnLst/>
              <a:rect l="0" t="0" r="0" b="0"/>
              <a:pathLst>
                <a:path w="2" h="1213">
                  <a:moveTo>
                    <a:pt x="0" y="0"/>
                  </a:moveTo>
                  <a:lnTo>
                    <a:pt x="0" y="1213"/>
                  </a:lnTo>
                  <a:lnTo>
                    <a:pt x="2"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80" name="任意多边形 166979"/>
            <p:cNvSpPr/>
            <p:nvPr/>
          </p:nvSpPr>
          <p:spPr>
            <a:xfrm>
              <a:off x="3138" y="1511"/>
              <a:ext cx="3" cy="59"/>
            </a:xfrm>
            <a:custGeom>
              <a:avLst/>
              <a:gdLst/>
              <a:ahLst/>
              <a:cxnLst/>
              <a:rect l="0" t="0" r="0" b="0"/>
              <a:pathLst>
                <a:path w="2" h="242">
                  <a:moveTo>
                    <a:pt x="0" y="0"/>
                  </a:moveTo>
                  <a:lnTo>
                    <a:pt x="0" y="242"/>
                  </a:lnTo>
                  <a:lnTo>
                    <a:pt x="2" y="242"/>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81" name="任意多边形 166980"/>
            <p:cNvSpPr/>
            <p:nvPr/>
          </p:nvSpPr>
          <p:spPr>
            <a:xfrm>
              <a:off x="3138" y="1630"/>
              <a:ext cx="3" cy="299"/>
            </a:xfrm>
            <a:custGeom>
              <a:avLst/>
              <a:gdLst/>
              <a:ahLst/>
              <a:cxnLst/>
              <a:rect l="0" t="0" r="0" b="0"/>
              <a:pathLst>
                <a:path w="2" h="1213">
                  <a:moveTo>
                    <a:pt x="0" y="0"/>
                  </a:moveTo>
                  <a:lnTo>
                    <a:pt x="0" y="1213"/>
                  </a:lnTo>
                  <a:lnTo>
                    <a:pt x="2" y="121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82" name="任意多边形 166981"/>
            <p:cNvSpPr/>
            <p:nvPr/>
          </p:nvSpPr>
          <p:spPr>
            <a:xfrm>
              <a:off x="3138" y="1989"/>
              <a:ext cx="3" cy="59"/>
            </a:xfrm>
            <a:custGeom>
              <a:avLst/>
              <a:gdLst/>
              <a:ahLst/>
              <a:cxnLst/>
              <a:rect l="0" t="0" r="0" b="0"/>
              <a:pathLst>
                <a:path w="2" h="243">
                  <a:moveTo>
                    <a:pt x="0" y="0"/>
                  </a:moveTo>
                  <a:lnTo>
                    <a:pt x="0" y="243"/>
                  </a:lnTo>
                  <a:lnTo>
                    <a:pt x="2" y="243"/>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83" name="任意多边形 166982"/>
            <p:cNvSpPr/>
            <p:nvPr/>
          </p:nvSpPr>
          <p:spPr>
            <a:xfrm>
              <a:off x="3138" y="2109"/>
              <a:ext cx="3" cy="175"/>
            </a:xfrm>
            <a:custGeom>
              <a:avLst/>
              <a:gdLst/>
              <a:ahLst/>
              <a:cxnLst/>
              <a:rect l="0" t="0" r="0" b="0"/>
              <a:pathLst>
                <a:path w="2" h="708">
                  <a:moveTo>
                    <a:pt x="0" y="0"/>
                  </a:moveTo>
                  <a:lnTo>
                    <a:pt x="0" y="708"/>
                  </a:lnTo>
                  <a:lnTo>
                    <a:pt x="2" y="708"/>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84" name="任意多边形 166983"/>
            <p:cNvSpPr/>
            <p:nvPr/>
          </p:nvSpPr>
          <p:spPr>
            <a:xfrm>
              <a:off x="300" y="2218"/>
              <a:ext cx="1793" cy="2"/>
            </a:xfrm>
            <a:custGeom>
              <a:avLst/>
              <a:gdLst/>
              <a:ahLst/>
              <a:cxnLst/>
              <a:rect l="0" t="0" r="0" b="0"/>
              <a:pathLst>
                <a:path w="7518">
                  <a:moveTo>
                    <a:pt x="0" y="0"/>
                  </a:moveTo>
                  <a:lnTo>
                    <a:pt x="7517" y="0"/>
                  </a:lnTo>
                  <a:lnTo>
                    <a:pt x="7518"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6985" name="任意多边形 166984"/>
            <p:cNvSpPr/>
            <p:nvPr/>
          </p:nvSpPr>
          <p:spPr>
            <a:xfrm>
              <a:off x="300" y="425"/>
              <a:ext cx="897" cy="1793"/>
            </a:xfrm>
            <a:custGeom>
              <a:avLst/>
              <a:gdLst/>
              <a:ahLst/>
              <a:cxnLst/>
              <a:rect l="0" t="0" r="0" b="0"/>
              <a:pathLst>
                <a:path w="3758" h="7278">
                  <a:moveTo>
                    <a:pt x="3758" y="0"/>
                  </a:moveTo>
                  <a:lnTo>
                    <a:pt x="0" y="7278"/>
                  </a:lnTo>
                  <a:lnTo>
                    <a:pt x="1" y="7278"/>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6986" name="任意多边形 166985"/>
            <p:cNvSpPr/>
            <p:nvPr/>
          </p:nvSpPr>
          <p:spPr>
            <a:xfrm>
              <a:off x="1197" y="425"/>
              <a:ext cx="896" cy="1793"/>
            </a:xfrm>
            <a:custGeom>
              <a:avLst/>
              <a:gdLst/>
              <a:ahLst/>
              <a:cxnLst/>
              <a:rect l="0" t="0" r="0" b="0"/>
              <a:pathLst>
                <a:path w="3759" h="7278">
                  <a:moveTo>
                    <a:pt x="3759" y="7278"/>
                  </a:moveTo>
                  <a:lnTo>
                    <a:pt x="0" y="0"/>
                  </a:lnTo>
                  <a:lnTo>
                    <a:pt x="1"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6987" name="任意多边形 166986"/>
            <p:cNvSpPr/>
            <p:nvPr/>
          </p:nvSpPr>
          <p:spPr>
            <a:xfrm>
              <a:off x="2243" y="2218"/>
              <a:ext cx="898" cy="2"/>
            </a:xfrm>
            <a:custGeom>
              <a:avLst/>
              <a:gdLst/>
              <a:ahLst/>
              <a:cxnLst/>
              <a:rect l="0" t="0" r="0" b="0"/>
              <a:pathLst>
                <a:path w="3760">
                  <a:moveTo>
                    <a:pt x="0" y="0"/>
                  </a:moveTo>
                  <a:lnTo>
                    <a:pt x="3758" y="0"/>
                  </a:lnTo>
                  <a:lnTo>
                    <a:pt x="3760"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6988" name="任意多边形 166987"/>
            <p:cNvSpPr/>
            <p:nvPr/>
          </p:nvSpPr>
          <p:spPr>
            <a:xfrm>
              <a:off x="3138" y="2218"/>
              <a:ext cx="898" cy="2"/>
            </a:xfrm>
            <a:custGeom>
              <a:avLst/>
              <a:gdLst/>
              <a:ahLst/>
              <a:cxnLst/>
              <a:rect l="0" t="0" r="0" b="0"/>
              <a:pathLst>
                <a:path w="3760">
                  <a:moveTo>
                    <a:pt x="0" y="0"/>
                  </a:moveTo>
                  <a:lnTo>
                    <a:pt x="3759" y="0"/>
                  </a:lnTo>
                  <a:lnTo>
                    <a:pt x="3760"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6989" name="任意多边形 166988"/>
            <p:cNvSpPr/>
            <p:nvPr/>
          </p:nvSpPr>
          <p:spPr>
            <a:xfrm>
              <a:off x="2243" y="425"/>
              <a:ext cx="895" cy="1793"/>
            </a:xfrm>
            <a:custGeom>
              <a:avLst/>
              <a:gdLst/>
              <a:ahLst/>
              <a:cxnLst/>
              <a:rect l="0" t="0" r="0" b="0"/>
              <a:pathLst>
                <a:path w="3758" h="7278">
                  <a:moveTo>
                    <a:pt x="3758" y="0"/>
                  </a:moveTo>
                  <a:lnTo>
                    <a:pt x="0" y="7278"/>
                  </a:lnTo>
                  <a:lnTo>
                    <a:pt x="1" y="7278"/>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6990" name="任意多边形 166989"/>
            <p:cNvSpPr/>
            <p:nvPr/>
          </p:nvSpPr>
          <p:spPr>
            <a:xfrm>
              <a:off x="3138" y="425"/>
              <a:ext cx="898" cy="1793"/>
            </a:xfrm>
            <a:custGeom>
              <a:avLst/>
              <a:gdLst/>
              <a:ahLst/>
              <a:cxnLst/>
              <a:rect l="0" t="0" r="0" b="0"/>
              <a:pathLst>
                <a:path w="3759" h="7278">
                  <a:moveTo>
                    <a:pt x="3759" y="7278"/>
                  </a:moveTo>
                  <a:lnTo>
                    <a:pt x="0" y="0"/>
                  </a:lnTo>
                  <a:lnTo>
                    <a:pt x="2" y="0"/>
                  </a:lnTo>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166991" name="任意多边形 166990"/>
            <p:cNvSpPr/>
            <p:nvPr/>
          </p:nvSpPr>
          <p:spPr>
            <a:xfrm>
              <a:off x="2154" y="3330"/>
              <a:ext cx="987" cy="1"/>
            </a:xfrm>
            <a:custGeom>
              <a:avLst/>
              <a:gdLst/>
              <a:ahLst/>
              <a:cxnLst/>
              <a:rect l="0" t="0" r="0" b="0"/>
              <a:pathLst>
                <a:path w="4132">
                  <a:moveTo>
                    <a:pt x="0" y="0"/>
                  </a:moveTo>
                  <a:lnTo>
                    <a:pt x="4130" y="0"/>
                  </a:lnTo>
                  <a:lnTo>
                    <a:pt x="4132"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92" name="任意多边形 166991"/>
            <p:cNvSpPr/>
            <p:nvPr/>
          </p:nvSpPr>
          <p:spPr>
            <a:xfrm>
              <a:off x="3138" y="2284"/>
              <a:ext cx="3" cy="1046"/>
            </a:xfrm>
            <a:custGeom>
              <a:avLst/>
              <a:gdLst/>
              <a:ahLst/>
              <a:cxnLst/>
              <a:rect l="0" t="0" r="0" b="0"/>
              <a:pathLst>
                <a:path w="2" h="4246">
                  <a:moveTo>
                    <a:pt x="0" y="0"/>
                  </a:moveTo>
                  <a:lnTo>
                    <a:pt x="0" y="4246"/>
                  </a:lnTo>
                  <a:lnTo>
                    <a:pt x="2" y="4246"/>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93" name="任意多边形 166992"/>
            <p:cNvSpPr/>
            <p:nvPr/>
          </p:nvSpPr>
          <p:spPr>
            <a:xfrm>
              <a:off x="3138" y="2284"/>
              <a:ext cx="3" cy="1046"/>
            </a:xfrm>
            <a:custGeom>
              <a:avLst/>
              <a:gdLst/>
              <a:ahLst/>
              <a:cxnLst/>
              <a:rect l="0" t="0" r="0" b="0"/>
              <a:pathLst>
                <a:path w="2" h="4246">
                  <a:moveTo>
                    <a:pt x="0" y="0"/>
                  </a:moveTo>
                  <a:lnTo>
                    <a:pt x="0" y="4246"/>
                  </a:lnTo>
                  <a:lnTo>
                    <a:pt x="2" y="4246"/>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94" name="任意多边形 166993"/>
            <p:cNvSpPr/>
            <p:nvPr/>
          </p:nvSpPr>
          <p:spPr>
            <a:xfrm>
              <a:off x="2486" y="2654"/>
              <a:ext cx="1560" cy="1614"/>
            </a:xfrm>
            <a:custGeom>
              <a:avLst/>
              <a:gdLst/>
              <a:ahLst/>
              <a:cxnLst/>
              <a:rect l="0" t="0" r="0" b="0"/>
              <a:pathLst>
                <a:path w="6547" h="6552">
                  <a:moveTo>
                    <a:pt x="6547" y="6552"/>
                  </a:moveTo>
                  <a:lnTo>
                    <a:pt x="0" y="0"/>
                  </a:lnTo>
                  <a:lnTo>
                    <a:pt x="1" y="0"/>
                  </a:lnTo>
                </a:path>
              </a:pathLst>
            </a:custGeom>
            <a:noFill/>
            <a:ln w="28575" cap="flat" cmpd="sng">
              <a:solidFill>
                <a:schemeClr val="tx1"/>
              </a:solidFill>
              <a:prstDash val="solid"/>
              <a:headEnd type="none" w="med" len="med"/>
              <a:tailEnd type="none" w="med" len="med"/>
            </a:ln>
          </p:spPr>
          <p:txBody>
            <a:bodyPr/>
            <a:lstStyle/>
            <a:p>
              <a:endParaRPr lang="zh-CN" altLang="en-US"/>
            </a:p>
          </p:txBody>
        </p:sp>
      </p:grpSp>
      <p:sp>
        <p:nvSpPr>
          <p:cNvPr id="166995" name="椭圆 166994"/>
          <p:cNvSpPr/>
          <p:nvPr/>
        </p:nvSpPr>
        <p:spPr>
          <a:xfrm>
            <a:off x="1543050" y="3829050"/>
            <a:ext cx="2895600" cy="2895600"/>
          </a:xfrm>
          <a:prstGeom prst="ellipse">
            <a:avLst/>
          </a:prstGeom>
          <a:noFill/>
          <a:ln w="57150" cap="flat" cmpd="sng">
            <a:solidFill>
              <a:schemeClr val="tx1"/>
            </a:solidFill>
            <a:prstDash val="solid"/>
            <a:headEnd type="none" w="med" len="med"/>
            <a:tailEnd type="none" w="med" len="med"/>
          </a:ln>
        </p:spPr>
        <p:txBody>
          <a:bodyPr/>
          <a:lstStyle/>
          <a:p>
            <a:endParaRPr lang="zh-CN" altLang="en-US"/>
          </a:p>
        </p:txBody>
      </p:sp>
      <p:sp>
        <p:nvSpPr>
          <p:cNvPr id="167000" name="任意多边形 166999"/>
          <p:cNvSpPr/>
          <p:nvPr/>
        </p:nvSpPr>
        <p:spPr>
          <a:xfrm>
            <a:off x="2536825" y="5292725"/>
            <a:ext cx="93663" cy="1588"/>
          </a:xfrm>
          <a:custGeom>
            <a:avLst/>
            <a:gdLst/>
            <a:ahLst/>
            <a:cxnLst/>
            <a:rect l="0" t="0" r="0" b="0"/>
            <a:pathLst>
              <a:path w="244">
                <a:moveTo>
                  <a:pt x="0" y="0"/>
                </a:moveTo>
                <a:lnTo>
                  <a:pt x="242" y="0"/>
                </a:lnTo>
                <a:lnTo>
                  <a:pt x="244" y="0"/>
                </a:lnTo>
              </a:path>
            </a:pathLst>
          </a:custGeom>
          <a:solidFill>
            <a:srgbClr val="FF3300"/>
          </a:solidFill>
          <a:ln w="0" cap="flat" cmpd="sng">
            <a:solidFill>
              <a:schemeClr val="tx1"/>
            </a:solidFill>
            <a:prstDash val="solid"/>
            <a:headEnd type="none" w="med" len="med"/>
            <a:tailEnd type="none" w="med" len="med"/>
          </a:ln>
        </p:spPr>
        <p:txBody>
          <a:bodyPr/>
          <a:lstStyle/>
          <a:p>
            <a:endParaRPr lang="zh-CN" altLang="en-US"/>
          </a:p>
        </p:txBody>
      </p:sp>
      <p:sp>
        <p:nvSpPr>
          <p:cNvPr id="167004" name="直接连接符 167003"/>
          <p:cNvSpPr/>
          <p:nvPr/>
        </p:nvSpPr>
        <p:spPr>
          <a:xfrm>
            <a:off x="1905000" y="2819400"/>
            <a:ext cx="0" cy="2438400"/>
          </a:xfrm>
          <a:prstGeom prst="line">
            <a:avLst/>
          </a:prstGeom>
          <a:ln w="12700" cap="flat" cmpd="sng">
            <a:solidFill>
              <a:schemeClr val="tx1"/>
            </a:solidFill>
            <a:prstDash val="solid"/>
            <a:headEnd type="none" w="med" len="med"/>
            <a:tailEnd type="none" w="med" len="med"/>
          </a:ln>
        </p:spPr>
        <p:txBody>
          <a:bodyPr/>
          <a:lstStyle/>
          <a:p>
            <a:endParaRPr lang="zh-CN" altLang="en-US"/>
          </a:p>
        </p:txBody>
      </p:sp>
      <p:sp>
        <p:nvSpPr>
          <p:cNvPr id="166933" name="任意多边形 166932"/>
          <p:cNvSpPr/>
          <p:nvPr/>
        </p:nvSpPr>
        <p:spPr>
          <a:xfrm>
            <a:off x="2965450" y="5867400"/>
            <a:ext cx="3640138" cy="1588"/>
          </a:xfrm>
          <a:custGeom>
            <a:avLst/>
            <a:gdLst/>
            <a:ahLst/>
            <a:cxnLst/>
            <a:rect l="0" t="0" r="0" b="0"/>
            <a:pathLst>
              <a:path w="2293" h="1">
                <a:moveTo>
                  <a:pt x="0" y="1"/>
                </a:moveTo>
                <a:lnTo>
                  <a:pt x="2293" y="0"/>
                </a:lnTo>
                <a:lnTo>
                  <a:pt x="2293" y="0"/>
                </a:lnTo>
              </a:path>
            </a:pathLst>
          </a:custGeom>
          <a:noFill/>
          <a:ln w="0" cap="flat" cmpd="sng">
            <a:solidFill>
              <a:schemeClr val="tx1"/>
            </a:solidFill>
            <a:prstDash val="solid"/>
            <a:headEnd type="none" w="med" len="med"/>
            <a:tailEnd type="none" w="med" len="med"/>
          </a:ln>
        </p:spPr>
        <p:txBody>
          <a:bodyPr/>
          <a:lstStyle/>
          <a:p>
            <a:endParaRPr lang="zh-CN" altLang="en-US"/>
          </a:p>
        </p:txBody>
      </p:sp>
      <p:sp>
        <p:nvSpPr>
          <p:cNvPr id="166934" name="任意多边形 166933"/>
          <p:cNvSpPr/>
          <p:nvPr/>
        </p:nvSpPr>
        <p:spPr>
          <a:xfrm>
            <a:off x="6605588" y="1763713"/>
            <a:ext cx="4762" cy="4105275"/>
          </a:xfrm>
          <a:custGeom>
            <a:avLst/>
            <a:gdLst/>
            <a:ahLst/>
            <a:cxnLst/>
            <a:rect l="0" t="0" r="0" b="0"/>
            <a:pathLst>
              <a:path w="3" h="2586">
                <a:moveTo>
                  <a:pt x="0" y="0"/>
                </a:moveTo>
                <a:lnTo>
                  <a:pt x="3" y="2586"/>
                </a:lnTo>
                <a:lnTo>
                  <a:pt x="2" y="2344"/>
                </a:lnTo>
              </a:path>
            </a:pathLst>
          </a:custGeom>
          <a:noFill/>
          <a:ln w="0" cap="flat" cmpd="sng">
            <a:solidFill>
              <a:schemeClr val="tx1"/>
            </a:solidFill>
            <a:prstDash val="solid"/>
            <a:headEnd type="none" w="med" len="med"/>
            <a:tailEnd type="none" w="med" len="med"/>
          </a:ln>
        </p:spPr>
        <p:txBody>
          <a:bodyPr/>
          <a:lstStyle/>
          <a:p>
            <a:endParaRPr lang="zh-CN" altLang="en-US"/>
          </a:p>
        </p:txBody>
      </p:sp>
      <p:grpSp>
        <p:nvGrpSpPr>
          <p:cNvPr id="167029" name="组合 167028"/>
          <p:cNvGrpSpPr/>
          <p:nvPr/>
        </p:nvGrpSpPr>
        <p:grpSpPr>
          <a:xfrm>
            <a:off x="2667000" y="1371600"/>
            <a:ext cx="381000" cy="457200"/>
            <a:chOff x="1680" y="864"/>
            <a:chExt cx="240" cy="288"/>
          </a:xfrm>
        </p:grpSpPr>
        <p:sp>
          <p:nvSpPr>
            <p:cNvPr id="167006" name="任意多边形 167005"/>
            <p:cNvSpPr/>
            <p:nvPr/>
          </p:nvSpPr>
          <p:spPr>
            <a:xfrm>
              <a:off x="1802" y="1030"/>
              <a:ext cx="118" cy="122"/>
            </a:xfrm>
            <a:custGeom>
              <a:avLst/>
              <a:gdLst/>
              <a:ahLst/>
              <a:cxnLst/>
              <a:rect l="0" t="0" r="0" b="0"/>
              <a:pathLst>
                <a:path w="495" h="494">
                  <a:moveTo>
                    <a:pt x="494" y="247"/>
                  </a:moveTo>
                  <a:lnTo>
                    <a:pt x="421" y="72"/>
                  </a:lnTo>
                  <a:lnTo>
                    <a:pt x="247" y="0"/>
                  </a:lnTo>
                  <a:lnTo>
                    <a:pt x="72" y="72"/>
                  </a:lnTo>
                  <a:lnTo>
                    <a:pt x="0" y="247"/>
                  </a:lnTo>
                  <a:lnTo>
                    <a:pt x="72" y="421"/>
                  </a:lnTo>
                  <a:lnTo>
                    <a:pt x="247" y="494"/>
                  </a:lnTo>
                  <a:lnTo>
                    <a:pt x="421" y="421"/>
                  </a:lnTo>
                  <a:lnTo>
                    <a:pt x="494" y="247"/>
                  </a:lnTo>
                  <a:lnTo>
                    <a:pt x="495" y="247"/>
                  </a:lnTo>
                </a:path>
              </a:pathLst>
            </a:custGeom>
            <a:solidFill>
              <a:srgbClr val="FF0000"/>
            </a:solidFill>
            <a:ln w="28575" cap="flat" cmpd="sng">
              <a:solidFill>
                <a:schemeClr val="tx1"/>
              </a:solidFill>
              <a:prstDash val="solid"/>
              <a:headEnd type="none" w="med" len="med"/>
              <a:tailEnd type="none" w="med" len="med"/>
            </a:ln>
          </p:spPr>
          <p:txBody>
            <a:bodyPr/>
            <a:lstStyle/>
            <a:p>
              <a:endParaRPr lang="zh-CN" altLang="en-US"/>
            </a:p>
          </p:txBody>
        </p:sp>
        <p:sp>
          <p:nvSpPr>
            <p:cNvPr id="167011" name="矩形 167010"/>
            <p:cNvSpPr/>
            <p:nvPr/>
          </p:nvSpPr>
          <p:spPr>
            <a:xfrm>
              <a:off x="1680" y="864"/>
              <a:ext cx="192" cy="192"/>
            </a:xfrm>
            <a:prstGeom prst="rect">
              <a:avLst/>
            </a:prstGeom>
            <a:noFill/>
            <a:ln w="9525">
              <a:noFill/>
            </a:ln>
          </p:spPr>
          <p:txBody>
            <a:bodyPr wrap="none" anchor="ctr" anchorCtr="0"/>
            <a:lstStyle/>
            <a:p>
              <a:pPr algn="ctr"/>
              <a:r>
                <a:rPr lang="en-US" altLang="zh-CN" sz="2400" b="1" i="1">
                  <a:latin typeface="Times New Roman" panose="02020603050405020304" pitchFamily="18" charset="0"/>
                </a:rPr>
                <a:t>a</a:t>
              </a:r>
              <a:r>
                <a:rPr lang="en-US" altLang="zh-CN" sz="2400" b="1">
                  <a:latin typeface="Times New Roman" panose="02020603050405020304" pitchFamily="18" charset="0"/>
                  <a:sym typeface="Symbol" panose="05050102010706020507" pitchFamily="18" charset="2"/>
                </a:rPr>
                <a:t></a:t>
              </a:r>
            </a:p>
          </p:txBody>
        </p:sp>
      </p:grpSp>
      <p:grpSp>
        <p:nvGrpSpPr>
          <p:cNvPr id="167031" name="组合 167030"/>
          <p:cNvGrpSpPr/>
          <p:nvPr/>
        </p:nvGrpSpPr>
        <p:grpSpPr>
          <a:xfrm>
            <a:off x="6511925" y="1295400"/>
            <a:ext cx="558800" cy="565150"/>
            <a:chOff x="4102" y="816"/>
            <a:chExt cx="352" cy="356"/>
          </a:xfrm>
        </p:grpSpPr>
        <p:sp>
          <p:nvSpPr>
            <p:cNvPr id="166935" name="任意多边形 166934"/>
            <p:cNvSpPr/>
            <p:nvPr/>
          </p:nvSpPr>
          <p:spPr>
            <a:xfrm>
              <a:off x="4102" y="1050"/>
              <a:ext cx="119" cy="122"/>
            </a:xfrm>
            <a:custGeom>
              <a:avLst/>
              <a:gdLst/>
              <a:ahLst/>
              <a:cxnLst/>
              <a:rect l="0" t="0" r="0" b="0"/>
              <a:pathLst>
                <a:path w="495" h="494">
                  <a:moveTo>
                    <a:pt x="494" y="247"/>
                  </a:moveTo>
                  <a:lnTo>
                    <a:pt x="421" y="72"/>
                  </a:lnTo>
                  <a:lnTo>
                    <a:pt x="247" y="0"/>
                  </a:lnTo>
                  <a:lnTo>
                    <a:pt x="72" y="72"/>
                  </a:lnTo>
                  <a:lnTo>
                    <a:pt x="0" y="247"/>
                  </a:lnTo>
                  <a:lnTo>
                    <a:pt x="72" y="421"/>
                  </a:lnTo>
                  <a:lnTo>
                    <a:pt x="247" y="494"/>
                  </a:lnTo>
                  <a:lnTo>
                    <a:pt x="421" y="421"/>
                  </a:lnTo>
                  <a:lnTo>
                    <a:pt x="494" y="247"/>
                  </a:lnTo>
                  <a:lnTo>
                    <a:pt x="495" y="247"/>
                  </a:lnTo>
                </a:path>
              </a:pathLst>
            </a:custGeom>
            <a:solidFill>
              <a:srgbClr val="FF0000"/>
            </a:solidFill>
            <a:ln w="28575" cap="flat" cmpd="sng">
              <a:solidFill>
                <a:schemeClr val="tx1"/>
              </a:solidFill>
              <a:prstDash val="solid"/>
              <a:headEnd type="none" w="med" len="med"/>
              <a:tailEnd type="none" w="med" len="med"/>
            </a:ln>
          </p:spPr>
          <p:txBody>
            <a:bodyPr/>
            <a:lstStyle/>
            <a:p>
              <a:endParaRPr lang="zh-CN" altLang="en-US"/>
            </a:p>
          </p:txBody>
        </p:sp>
        <p:sp>
          <p:nvSpPr>
            <p:cNvPr id="167013" name="矩形 167012"/>
            <p:cNvSpPr/>
            <p:nvPr/>
          </p:nvSpPr>
          <p:spPr>
            <a:xfrm>
              <a:off x="4163" y="816"/>
              <a:ext cx="291" cy="288"/>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a</a:t>
              </a:r>
              <a:r>
                <a:rPr lang="en-US" altLang="zh-CN" sz="2400" b="1">
                  <a:latin typeface="Times New Roman" panose="02020603050405020304" pitchFamily="18" charset="0"/>
                  <a:sym typeface="Symbol" panose="05050102010706020507" pitchFamily="18" charset="2"/>
                </a:rPr>
                <a:t></a:t>
              </a:r>
            </a:p>
          </p:txBody>
        </p:sp>
      </p:grpSp>
      <p:sp>
        <p:nvSpPr>
          <p:cNvPr id="167025" name="直接连接符 167024"/>
          <p:cNvSpPr/>
          <p:nvPr/>
        </p:nvSpPr>
        <p:spPr>
          <a:xfrm>
            <a:off x="1938338" y="2759075"/>
            <a:ext cx="4114800"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167026" name="组合 167025"/>
          <p:cNvGrpSpPr/>
          <p:nvPr/>
        </p:nvGrpSpPr>
        <p:grpSpPr>
          <a:xfrm>
            <a:off x="1568450" y="2286000"/>
            <a:ext cx="447675" cy="574675"/>
            <a:chOff x="988" y="1440"/>
            <a:chExt cx="282" cy="362"/>
          </a:xfrm>
        </p:grpSpPr>
        <p:sp>
          <p:nvSpPr>
            <p:cNvPr id="167023" name="矩形 167022"/>
            <p:cNvSpPr/>
            <p:nvPr/>
          </p:nvSpPr>
          <p:spPr>
            <a:xfrm>
              <a:off x="988" y="1440"/>
              <a:ext cx="260" cy="288"/>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b</a:t>
              </a:r>
              <a:r>
                <a:rPr lang="en-US" altLang="zh-CN" sz="2400" b="1">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sp>
          <p:nvSpPr>
            <p:cNvPr id="167024" name="任意多边形 167023"/>
            <p:cNvSpPr/>
            <p:nvPr/>
          </p:nvSpPr>
          <p:spPr>
            <a:xfrm>
              <a:off x="1152" y="1680"/>
              <a:ext cx="118" cy="122"/>
            </a:xfrm>
            <a:custGeom>
              <a:avLst/>
              <a:gdLst/>
              <a:ahLst/>
              <a:cxnLst/>
              <a:rect l="0" t="0" r="0" b="0"/>
              <a:pathLst>
                <a:path w="495" h="494">
                  <a:moveTo>
                    <a:pt x="494" y="247"/>
                  </a:moveTo>
                  <a:lnTo>
                    <a:pt x="421" y="71"/>
                  </a:lnTo>
                  <a:lnTo>
                    <a:pt x="247" y="0"/>
                  </a:lnTo>
                  <a:lnTo>
                    <a:pt x="72" y="71"/>
                  </a:lnTo>
                  <a:lnTo>
                    <a:pt x="0" y="247"/>
                  </a:lnTo>
                  <a:lnTo>
                    <a:pt x="72" y="421"/>
                  </a:lnTo>
                  <a:lnTo>
                    <a:pt x="247" y="494"/>
                  </a:lnTo>
                  <a:lnTo>
                    <a:pt x="421" y="421"/>
                  </a:lnTo>
                  <a:lnTo>
                    <a:pt x="494" y="247"/>
                  </a:lnTo>
                  <a:lnTo>
                    <a:pt x="495" y="247"/>
                  </a:lnTo>
                </a:path>
              </a:pathLst>
            </a:custGeom>
            <a:solidFill>
              <a:srgbClr val="FFFF00"/>
            </a:solidFill>
            <a:ln w="28575" cap="flat" cmpd="sng">
              <a:solidFill>
                <a:schemeClr val="tx1"/>
              </a:solidFill>
              <a:prstDash val="solid"/>
              <a:headEnd type="none" w="med" len="med"/>
              <a:tailEnd type="none" w="med" len="med"/>
            </a:ln>
          </p:spPr>
          <p:txBody>
            <a:bodyPr/>
            <a:lstStyle/>
            <a:p>
              <a:endParaRPr lang="zh-CN" altLang="en-US"/>
            </a:p>
          </p:txBody>
        </p:sp>
      </p:grpSp>
      <p:grpSp>
        <p:nvGrpSpPr>
          <p:cNvPr id="167033" name="组合 167032"/>
          <p:cNvGrpSpPr/>
          <p:nvPr/>
        </p:nvGrpSpPr>
        <p:grpSpPr>
          <a:xfrm>
            <a:off x="1828800" y="4724400"/>
            <a:ext cx="533400" cy="650875"/>
            <a:chOff x="1152" y="2976"/>
            <a:chExt cx="336" cy="410"/>
          </a:xfrm>
        </p:grpSpPr>
        <p:sp>
          <p:nvSpPr>
            <p:cNvPr id="167020" name="矩形 167019"/>
            <p:cNvSpPr/>
            <p:nvPr/>
          </p:nvSpPr>
          <p:spPr>
            <a:xfrm>
              <a:off x="1200" y="2976"/>
              <a:ext cx="288" cy="288"/>
            </a:xfrm>
            <a:prstGeom prst="rect">
              <a:avLst/>
            </a:prstGeom>
            <a:noFill/>
            <a:ln w="9525">
              <a:noFill/>
            </a:ln>
          </p:spPr>
          <p:txBody>
            <a:bodyPr>
              <a:spAutoFit/>
            </a:bodyPr>
            <a:lstStyle/>
            <a:p>
              <a:r>
                <a:rPr lang="en-US" altLang="zh-CN" sz="2400" b="1" i="1">
                  <a:latin typeface="Times New Roman" panose="02020603050405020304" pitchFamily="18" charset="0"/>
                </a:rPr>
                <a:t>b</a:t>
              </a:r>
              <a:endParaRPr lang="en-US" altLang="zh-CN" sz="2400" b="1" i="1">
                <a:latin typeface="Times New Roman" panose="02020603050405020304" pitchFamily="18" charset="0"/>
                <a:ea typeface="楷体_GB2312" panose="02010609030101010101" pitchFamily="49" charset="-122"/>
              </a:endParaRPr>
            </a:p>
          </p:txBody>
        </p:sp>
        <p:sp>
          <p:nvSpPr>
            <p:cNvPr id="167027" name="任意多边形 167026"/>
            <p:cNvSpPr/>
            <p:nvPr/>
          </p:nvSpPr>
          <p:spPr>
            <a:xfrm>
              <a:off x="1152" y="3264"/>
              <a:ext cx="118" cy="122"/>
            </a:xfrm>
            <a:custGeom>
              <a:avLst/>
              <a:gdLst/>
              <a:ahLst/>
              <a:cxnLst/>
              <a:rect l="0" t="0" r="0" b="0"/>
              <a:pathLst>
                <a:path w="495" h="494">
                  <a:moveTo>
                    <a:pt x="494" y="247"/>
                  </a:moveTo>
                  <a:lnTo>
                    <a:pt x="421" y="71"/>
                  </a:lnTo>
                  <a:lnTo>
                    <a:pt x="247" y="0"/>
                  </a:lnTo>
                  <a:lnTo>
                    <a:pt x="72" y="71"/>
                  </a:lnTo>
                  <a:lnTo>
                    <a:pt x="0" y="247"/>
                  </a:lnTo>
                  <a:lnTo>
                    <a:pt x="72" y="421"/>
                  </a:lnTo>
                  <a:lnTo>
                    <a:pt x="247" y="494"/>
                  </a:lnTo>
                  <a:lnTo>
                    <a:pt x="421" y="421"/>
                  </a:lnTo>
                  <a:lnTo>
                    <a:pt x="494" y="247"/>
                  </a:lnTo>
                  <a:lnTo>
                    <a:pt x="495" y="247"/>
                  </a:lnTo>
                </a:path>
              </a:pathLst>
            </a:custGeom>
            <a:solidFill>
              <a:srgbClr val="FFFF00"/>
            </a:solidFill>
            <a:ln w="28575" cap="flat" cmpd="sng">
              <a:solidFill>
                <a:schemeClr val="tx1"/>
              </a:solidFill>
              <a:prstDash val="solid"/>
              <a:headEnd type="none" w="med" len="med"/>
              <a:tailEnd type="none" w="med" len="med"/>
            </a:ln>
          </p:spPr>
          <p:txBody>
            <a:bodyPr/>
            <a:lstStyle/>
            <a:p>
              <a:endParaRPr lang="zh-CN" altLang="en-US"/>
            </a:p>
          </p:txBody>
        </p:sp>
      </p:grpSp>
      <p:grpSp>
        <p:nvGrpSpPr>
          <p:cNvPr id="167032" name="组合 167031"/>
          <p:cNvGrpSpPr/>
          <p:nvPr/>
        </p:nvGrpSpPr>
        <p:grpSpPr>
          <a:xfrm>
            <a:off x="2590800" y="5486400"/>
            <a:ext cx="457200" cy="498475"/>
            <a:chOff x="1632" y="3456"/>
            <a:chExt cx="288" cy="314"/>
          </a:xfrm>
        </p:grpSpPr>
        <p:sp>
          <p:nvSpPr>
            <p:cNvPr id="167010" name="矩形 167009"/>
            <p:cNvSpPr/>
            <p:nvPr/>
          </p:nvSpPr>
          <p:spPr>
            <a:xfrm>
              <a:off x="1632" y="3456"/>
              <a:ext cx="192" cy="192"/>
            </a:xfrm>
            <a:prstGeom prst="rect">
              <a:avLst/>
            </a:prstGeom>
            <a:noFill/>
            <a:ln w="9525">
              <a:noFill/>
            </a:ln>
          </p:spPr>
          <p:txBody>
            <a:bodyPr wrap="none" anchor="ctr" anchorCtr="0"/>
            <a:lstStyle/>
            <a:p>
              <a:pPr algn="ctr"/>
              <a:r>
                <a:rPr lang="en-US" altLang="zh-CN" sz="2400" b="1" i="1">
                  <a:latin typeface="Times New Roman" panose="02020603050405020304" pitchFamily="18" charset="0"/>
                </a:rPr>
                <a:t>a</a:t>
              </a:r>
            </a:p>
          </p:txBody>
        </p:sp>
        <p:sp>
          <p:nvSpPr>
            <p:cNvPr id="166998" name="任意多边形 166997"/>
            <p:cNvSpPr/>
            <p:nvPr/>
          </p:nvSpPr>
          <p:spPr>
            <a:xfrm>
              <a:off x="1802" y="3648"/>
              <a:ext cx="118" cy="122"/>
            </a:xfrm>
            <a:custGeom>
              <a:avLst/>
              <a:gdLst/>
              <a:ahLst/>
              <a:cxnLst/>
              <a:rect l="0" t="0" r="0" b="0"/>
              <a:pathLst>
                <a:path w="495" h="494">
                  <a:moveTo>
                    <a:pt x="494" y="247"/>
                  </a:moveTo>
                  <a:lnTo>
                    <a:pt x="421" y="71"/>
                  </a:lnTo>
                  <a:lnTo>
                    <a:pt x="247" y="0"/>
                  </a:lnTo>
                  <a:lnTo>
                    <a:pt x="72" y="71"/>
                  </a:lnTo>
                  <a:lnTo>
                    <a:pt x="0" y="247"/>
                  </a:lnTo>
                  <a:lnTo>
                    <a:pt x="72" y="421"/>
                  </a:lnTo>
                  <a:lnTo>
                    <a:pt x="247" y="494"/>
                  </a:lnTo>
                  <a:lnTo>
                    <a:pt x="421" y="421"/>
                  </a:lnTo>
                  <a:lnTo>
                    <a:pt x="494" y="247"/>
                  </a:lnTo>
                  <a:lnTo>
                    <a:pt x="495" y="247"/>
                  </a:lnTo>
                </a:path>
              </a:pathLst>
            </a:custGeom>
            <a:solidFill>
              <a:srgbClr val="FF3300"/>
            </a:solidFill>
            <a:ln w="28575" cap="flat" cmpd="sng">
              <a:solidFill>
                <a:schemeClr val="tx1"/>
              </a:solidFill>
              <a:prstDash val="solid"/>
              <a:headEnd type="none" w="med" len="med"/>
              <a:tailEnd type="none" w="med" len="med"/>
            </a:ln>
          </p:spPr>
          <p:txBody>
            <a:bodyPr/>
            <a:lstStyle/>
            <a:p>
              <a:endParaRPr lang="zh-CN" altLang="en-US"/>
            </a:p>
          </p:txBody>
        </p:sp>
      </p:grpSp>
      <p:grpSp>
        <p:nvGrpSpPr>
          <p:cNvPr id="167030" name="组合 167029"/>
          <p:cNvGrpSpPr/>
          <p:nvPr/>
        </p:nvGrpSpPr>
        <p:grpSpPr>
          <a:xfrm>
            <a:off x="5943600" y="2286000"/>
            <a:ext cx="588963" cy="574675"/>
            <a:chOff x="3744" y="1440"/>
            <a:chExt cx="371" cy="362"/>
          </a:xfrm>
        </p:grpSpPr>
        <p:sp>
          <p:nvSpPr>
            <p:cNvPr id="167017" name="矩形 167016"/>
            <p:cNvSpPr/>
            <p:nvPr/>
          </p:nvSpPr>
          <p:spPr>
            <a:xfrm>
              <a:off x="3792" y="1440"/>
              <a:ext cx="323" cy="288"/>
            </a:xfrm>
            <a:prstGeom prst="rect">
              <a:avLst/>
            </a:prstGeom>
            <a:noFill/>
            <a:ln w="9525">
              <a:noFill/>
            </a:ln>
          </p:spPr>
          <p:txBody>
            <a:bodyPr wrap="none" anchor="t" anchorCtr="0">
              <a:spAutoFit/>
            </a:bodyPr>
            <a:lstStyle/>
            <a:p>
              <a:r>
                <a:rPr lang="en-US" altLang="zh-CN" sz="1600" b="1">
                  <a:latin typeface="Times New Roman" panose="02020603050405020304" pitchFamily="18" charset="0"/>
                </a:rPr>
                <a:t> </a:t>
              </a:r>
              <a:r>
                <a:rPr lang="en-US" altLang="zh-CN" sz="2400" b="1" i="1">
                  <a:latin typeface="Times New Roman" panose="02020603050405020304" pitchFamily="18" charset="0"/>
                </a:rPr>
                <a:t>b</a:t>
              </a:r>
              <a:r>
                <a:rPr lang="en-US" altLang="zh-CN" sz="2400" b="1">
                  <a:latin typeface="Times New Roman" panose="02020603050405020304" pitchFamily="18" charset="0"/>
                  <a:sym typeface="Symbol" panose="05050102010706020507" pitchFamily="18" charset="2"/>
                </a:rPr>
                <a:t></a:t>
              </a:r>
            </a:p>
          </p:txBody>
        </p:sp>
        <p:sp>
          <p:nvSpPr>
            <p:cNvPr id="167028" name="任意多边形 167027"/>
            <p:cNvSpPr/>
            <p:nvPr/>
          </p:nvSpPr>
          <p:spPr>
            <a:xfrm>
              <a:off x="3744" y="1680"/>
              <a:ext cx="118" cy="122"/>
            </a:xfrm>
            <a:custGeom>
              <a:avLst/>
              <a:gdLst/>
              <a:ahLst/>
              <a:cxnLst/>
              <a:rect l="0" t="0" r="0" b="0"/>
              <a:pathLst>
                <a:path w="495" h="494">
                  <a:moveTo>
                    <a:pt x="494" y="247"/>
                  </a:moveTo>
                  <a:lnTo>
                    <a:pt x="421" y="71"/>
                  </a:lnTo>
                  <a:lnTo>
                    <a:pt x="247" y="0"/>
                  </a:lnTo>
                  <a:lnTo>
                    <a:pt x="72" y="71"/>
                  </a:lnTo>
                  <a:lnTo>
                    <a:pt x="0" y="247"/>
                  </a:lnTo>
                  <a:lnTo>
                    <a:pt x="72" y="421"/>
                  </a:lnTo>
                  <a:lnTo>
                    <a:pt x="247" y="494"/>
                  </a:lnTo>
                  <a:lnTo>
                    <a:pt x="421" y="421"/>
                  </a:lnTo>
                  <a:lnTo>
                    <a:pt x="494" y="247"/>
                  </a:lnTo>
                  <a:lnTo>
                    <a:pt x="495" y="247"/>
                  </a:lnTo>
                </a:path>
              </a:pathLst>
            </a:custGeom>
            <a:solidFill>
              <a:srgbClr val="FFFF00"/>
            </a:solidFill>
            <a:ln w="28575" cap="flat" cmpd="sng">
              <a:solidFill>
                <a:schemeClr val="tx1"/>
              </a:solidFill>
              <a:prstDash val="soli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7029"/>
                                        </p:tgtEl>
                                        <p:attrNameLst>
                                          <p:attrName>style.visibility</p:attrName>
                                        </p:attrNameLst>
                                      </p:cBhvr>
                                      <p:to>
                                        <p:strVal val="visible"/>
                                      </p:to>
                                    </p:set>
                                    <p:animEffect transition="in" filter="blinds(horizontal)">
                                      <p:cBhvr>
                                        <p:cTn id="7" dur="500"/>
                                        <p:tgtEl>
                                          <p:spTgt spid="1670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6929"/>
                                        </p:tgtEl>
                                        <p:attrNameLst>
                                          <p:attrName>style.visibility</p:attrName>
                                        </p:attrNameLst>
                                      </p:cBhvr>
                                      <p:to>
                                        <p:strVal val="visible"/>
                                      </p:to>
                                    </p:set>
                                    <p:animEffect transition="in" filter="wipe(left)">
                                      <p:cBhvr>
                                        <p:cTn id="12" dur="500"/>
                                        <p:tgtEl>
                                          <p:spTgt spid="16692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67031"/>
                                        </p:tgtEl>
                                        <p:attrNameLst>
                                          <p:attrName>style.visibility</p:attrName>
                                        </p:attrNameLst>
                                      </p:cBhvr>
                                      <p:to>
                                        <p:strVal val="visible"/>
                                      </p:to>
                                    </p:set>
                                    <p:anim calcmode="lin" valueType="num">
                                      <p:cBhvr additive="base">
                                        <p:cTn id="17" dur="500" fill="hold"/>
                                        <p:tgtEl>
                                          <p:spTgt spid="167031"/>
                                        </p:tgtEl>
                                        <p:attrNameLst>
                                          <p:attrName>ppt_x</p:attrName>
                                        </p:attrNameLst>
                                      </p:cBhvr>
                                      <p:tavLst>
                                        <p:tav tm="0">
                                          <p:val>
                                            <p:strVal val="1+#ppt_w/2"/>
                                          </p:val>
                                        </p:tav>
                                        <p:tav tm="100000">
                                          <p:val>
                                            <p:strVal val="#ppt_x"/>
                                          </p:val>
                                        </p:tav>
                                      </p:tavLst>
                                    </p:anim>
                                    <p:anim calcmode="lin" valueType="num">
                                      <p:cBhvr additive="base">
                                        <p:cTn id="18" dur="500" fill="hold"/>
                                        <p:tgtEl>
                                          <p:spTgt spid="16703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66934"/>
                                        </p:tgtEl>
                                        <p:attrNameLst>
                                          <p:attrName>style.visibility</p:attrName>
                                        </p:attrNameLst>
                                      </p:cBhvr>
                                      <p:to>
                                        <p:strVal val="visible"/>
                                      </p:to>
                                    </p:set>
                                    <p:animEffect transition="in" filter="wipe(up)">
                                      <p:cBhvr>
                                        <p:cTn id="23" dur="500"/>
                                        <p:tgtEl>
                                          <p:spTgt spid="1669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66933"/>
                                        </p:tgtEl>
                                        <p:attrNameLst>
                                          <p:attrName>style.visibility</p:attrName>
                                        </p:attrNameLst>
                                      </p:cBhvr>
                                      <p:to>
                                        <p:strVal val="visible"/>
                                      </p:to>
                                    </p:set>
                                    <p:animEffect transition="in" filter="wipe(right)">
                                      <p:cBhvr>
                                        <p:cTn id="28" dur="500"/>
                                        <p:tgtEl>
                                          <p:spTgt spid="16693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67032"/>
                                        </p:tgtEl>
                                        <p:attrNameLst>
                                          <p:attrName>style.visibility</p:attrName>
                                        </p:attrNameLst>
                                      </p:cBhvr>
                                      <p:to>
                                        <p:strVal val="visible"/>
                                      </p:to>
                                    </p:set>
                                    <p:animEffect transition="in" filter="blinds(horizontal)">
                                      <p:cBhvr>
                                        <p:cTn id="33" dur="500"/>
                                        <p:tgtEl>
                                          <p:spTgt spid="16703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67026"/>
                                        </p:tgtEl>
                                        <p:attrNameLst>
                                          <p:attrName>style.visibility</p:attrName>
                                        </p:attrNameLst>
                                      </p:cBhvr>
                                      <p:to>
                                        <p:strVal val="visible"/>
                                      </p:to>
                                    </p:set>
                                    <p:anim calcmode="lin" valueType="num">
                                      <p:cBhvr additive="base">
                                        <p:cTn id="38" dur="500" fill="hold"/>
                                        <p:tgtEl>
                                          <p:spTgt spid="167026"/>
                                        </p:tgtEl>
                                        <p:attrNameLst>
                                          <p:attrName>ppt_x</p:attrName>
                                        </p:attrNameLst>
                                      </p:cBhvr>
                                      <p:tavLst>
                                        <p:tav tm="0">
                                          <p:val>
                                            <p:strVal val="0-#ppt_w/2"/>
                                          </p:val>
                                        </p:tav>
                                        <p:tav tm="100000">
                                          <p:val>
                                            <p:strVal val="#ppt_x"/>
                                          </p:val>
                                        </p:tav>
                                      </p:tavLst>
                                    </p:anim>
                                    <p:anim calcmode="lin" valueType="num">
                                      <p:cBhvr additive="base">
                                        <p:cTn id="39" dur="500" fill="hold"/>
                                        <p:tgtEl>
                                          <p:spTgt spid="16702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67004"/>
                                        </p:tgtEl>
                                        <p:attrNameLst>
                                          <p:attrName>style.visibility</p:attrName>
                                        </p:attrNameLst>
                                      </p:cBhvr>
                                      <p:to>
                                        <p:strVal val="visible"/>
                                      </p:to>
                                    </p:set>
                                    <p:animEffect transition="in" filter="wipe(up)">
                                      <p:cBhvr>
                                        <p:cTn id="44" dur="500"/>
                                        <p:tgtEl>
                                          <p:spTgt spid="167004"/>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167033"/>
                                        </p:tgtEl>
                                        <p:attrNameLst>
                                          <p:attrName>style.visibility</p:attrName>
                                        </p:attrNameLst>
                                      </p:cBhvr>
                                      <p:to>
                                        <p:strVal val="visible"/>
                                      </p:to>
                                    </p:set>
                                    <p:animEffect transition="in" filter="box(in)">
                                      <p:cBhvr>
                                        <p:cTn id="49" dur="500"/>
                                        <p:tgtEl>
                                          <p:spTgt spid="16703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67025"/>
                                        </p:tgtEl>
                                        <p:attrNameLst>
                                          <p:attrName>style.visibility</p:attrName>
                                        </p:attrNameLst>
                                      </p:cBhvr>
                                      <p:to>
                                        <p:strVal val="visible"/>
                                      </p:to>
                                    </p:set>
                                    <p:animEffect transition="in" filter="wipe(left)">
                                      <p:cBhvr>
                                        <p:cTn id="54" dur="500"/>
                                        <p:tgtEl>
                                          <p:spTgt spid="167025"/>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nodeType="clickEffect">
                                  <p:stCondLst>
                                    <p:cond delay="0"/>
                                  </p:stCondLst>
                                  <p:childTnLst>
                                    <p:set>
                                      <p:cBhvr>
                                        <p:cTn id="58" dur="1" fill="hold">
                                          <p:stCondLst>
                                            <p:cond delay="0"/>
                                          </p:stCondLst>
                                        </p:cTn>
                                        <p:tgtEl>
                                          <p:spTgt spid="167030"/>
                                        </p:tgtEl>
                                        <p:attrNameLst>
                                          <p:attrName>style.visibility</p:attrName>
                                        </p:attrNameLst>
                                      </p:cBhvr>
                                      <p:to>
                                        <p:strVal val="visible"/>
                                      </p:to>
                                    </p:set>
                                    <p:animEffect transition="in" filter="dissolve">
                                      <p:cBhvr>
                                        <p:cTn id="59" dur="500"/>
                                        <p:tgtEl>
                                          <p:spTgt spid="167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9730" name="图片 329729" descr="球"/>
          <p:cNvPicPr>
            <a:picLocks noChangeAspect="1"/>
          </p:cNvPicPr>
          <p:nvPr/>
        </p:nvPicPr>
        <p:blipFill>
          <a:blip r:embed="rId2">
            <a:clrChange>
              <a:clrFrom>
                <a:srgbClr val="FFFFFF"/>
              </a:clrFrom>
              <a:clrTo>
                <a:srgbClr val="FFFFFF">
                  <a:alpha val="0"/>
                </a:srgbClr>
              </a:clrTo>
            </a:clrChange>
          </a:blip>
          <a:stretch>
            <a:fillRect/>
          </a:stretch>
        </p:blipFill>
        <p:spPr>
          <a:xfrm>
            <a:off x="5410200" y="3505200"/>
            <a:ext cx="2447925" cy="2447925"/>
          </a:xfrm>
          <a:prstGeom prst="rect">
            <a:avLst/>
          </a:prstGeom>
          <a:noFill/>
          <a:ln w="9525">
            <a:noFill/>
          </a:ln>
        </p:spPr>
      </p:pic>
      <p:sp>
        <p:nvSpPr>
          <p:cNvPr id="329731" name="文本框 329730"/>
          <p:cNvSpPr txBox="1"/>
          <p:nvPr/>
        </p:nvSpPr>
        <p:spPr>
          <a:xfrm>
            <a:off x="457200" y="100013"/>
            <a:ext cx="1915160" cy="645160"/>
          </a:xfrm>
          <a:prstGeom prst="rect">
            <a:avLst/>
          </a:prstGeom>
          <a:noFill/>
          <a:ln w="9525">
            <a:noFill/>
          </a:ln>
        </p:spPr>
        <p:txBody>
          <a:bodyPr wrap="none" anchor="t" anchorCtr="0">
            <a:spAutoFit/>
          </a:bodyPr>
          <a:lstStyle/>
          <a:p>
            <a:r>
              <a:rPr lang="en-US" altLang="zh-CN" sz="3600" dirty="0">
                <a:solidFill>
                  <a:srgbClr val="C00000"/>
                </a:solidFill>
                <a:latin typeface="方正隶书简体" panose="02000000000000000000" charset="-122"/>
                <a:ea typeface="方正隶书简体" panose="02000000000000000000" charset="-122"/>
                <a:cs typeface="方正隶书简体" panose="02000000000000000000" charset="-122"/>
              </a:rPr>
              <a:t>5.3  </a:t>
            </a:r>
            <a:r>
              <a:rPr lang="zh-CN" altLang="en-US" sz="3600" dirty="0">
                <a:solidFill>
                  <a:srgbClr val="C00000"/>
                </a:solidFill>
                <a:latin typeface="方正隶书简体" panose="02000000000000000000" charset="-122"/>
                <a:ea typeface="方正隶书简体" panose="02000000000000000000" charset="-122"/>
                <a:cs typeface="方正隶书简体" panose="02000000000000000000" charset="-122"/>
              </a:rPr>
              <a:t>圆球</a:t>
            </a:r>
          </a:p>
        </p:txBody>
      </p:sp>
      <p:sp>
        <p:nvSpPr>
          <p:cNvPr id="329732" name="文本框 329731"/>
          <p:cNvSpPr txBox="1">
            <a:spLocks noChangeAspect="1"/>
          </p:cNvSpPr>
          <p:nvPr/>
        </p:nvSpPr>
        <p:spPr>
          <a:xfrm>
            <a:off x="2819400" y="5410200"/>
            <a:ext cx="1781175" cy="925513"/>
          </a:xfrm>
          <a:prstGeom prst="rect">
            <a:avLst/>
          </a:prstGeom>
          <a:gradFill rotWithShape="0">
            <a:gsLst>
              <a:gs pos="0">
                <a:srgbClr val="B1FFFF"/>
              </a:gs>
              <a:gs pos="50000">
                <a:srgbClr val="FFFFFF"/>
              </a:gs>
              <a:gs pos="100000">
                <a:srgbClr val="B1FFFF"/>
              </a:gs>
            </a:gsLst>
            <a:lin ang="5400000" scaled="1"/>
            <a:tileRect/>
          </a:gradFill>
          <a:ln w="9525" cap="flat" cmpd="sng">
            <a:solidFill>
              <a:schemeClr val="accent5">
                <a:lumMod val="40000"/>
                <a:lumOff val="60000"/>
              </a:schemeClr>
            </a:solidFill>
            <a:prstDash val="solid"/>
            <a:miter/>
            <a:headEnd type="none" w="med" len="med"/>
            <a:tailEnd type="none" w="med" len="med"/>
          </a:ln>
        </p:spPr>
        <p:txBody>
          <a:bodyPr wrap="none" anchor="t" anchorCtr="0">
            <a:spAutoFit/>
          </a:bodyPr>
          <a:lstStyle/>
          <a:p>
            <a:pPr algn="ctr"/>
            <a:r>
              <a:rPr lang="zh-CN" altLang="en-US" sz="1800" dirty="0">
                <a:latin typeface="Times New Roman" panose="02020603050405020304" pitchFamily="18" charset="0"/>
              </a:rPr>
              <a:t>对水平面转</a:t>
            </a:r>
          </a:p>
          <a:p>
            <a:pPr algn="ctr"/>
            <a:r>
              <a:rPr lang="zh-CN" altLang="en-US" sz="1800" dirty="0">
                <a:latin typeface="Times New Roman" panose="02020603050405020304" pitchFamily="18" charset="0"/>
              </a:rPr>
              <a:t>向轮廓线</a:t>
            </a:r>
          </a:p>
          <a:p>
            <a:pPr algn="ctr"/>
            <a:r>
              <a:rPr lang="zh-CN" altLang="en-US" sz="1800" dirty="0">
                <a:latin typeface="Times New Roman" panose="02020603050405020304" pitchFamily="18" charset="0"/>
              </a:rPr>
              <a:t>（最大水平圆）</a:t>
            </a:r>
          </a:p>
        </p:txBody>
      </p:sp>
      <p:sp>
        <p:nvSpPr>
          <p:cNvPr id="329733" name="椭圆 329732"/>
          <p:cNvSpPr>
            <a:spLocks noChangeAspect="1"/>
          </p:cNvSpPr>
          <p:nvPr/>
        </p:nvSpPr>
        <p:spPr>
          <a:xfrm>
            <a:off x="703263" y="5006975"/>
            <a:ext cx="1663700" cy="1662113"/>
          </a:xfrm>
          <a:prstGeom prst="ellipse">
            <a:avLst/>
          </a:prstGeom>
          <a:noFill/>
          <a:ln w="38100" cap="flat" cmpd="sng">
            <a:solidFill>
              <a:srgbClr val="FF0000"/>
            </a:solidFill>
            <a:prstDash val="solid"/>
            <a:headEnd type="none" w="med" len="med"/>
            <a:tailEnd type="none" w="med" len="med"/>
          </a:ln>
        </p:spPr>
        <p:txBody>
          <a:bodyPr/>
          <a:lstStyle/>
          <a:p>
            <a:endParaRPr lang="zh-CN" altLang="en-US"/>
          </a:p>
        </p:txBody>
      </p:sp>
      <p:sp>
        <p:nvSpPr>
          <p:cNvPr id="329734" name="椭圆 329733"/>
          <p:cNvSpPr>
            <a:spLocks noChangeAspect="1"/>
          </p:cNvSpPr>
          <p:nvPr/>
        </p:nvSpPr>
        <p:spPr>
          <a:xfrm>
            <a:off x="703263" y="3138488"/>
            <a:ext cx="1663700" cy="1662112"/>
          </a:xfrm>
          <a:prstGeom prst="ellipse">
            <a:avLst/>
          </a:prstGeom>
          <a:noFill/>
          <a:ln w="38100" cap="flat" cmpd="sng">
            <a:solidFill>
              <a:schemeClr val="accent2"/>
            </a:solidFill>
            <a:prstDash val="solid"/>
            <a:headEnd type="none" w="med" len="med"/>
            <a:tailEnd type="none" w="med" len="med"/>
          </a:ln>
        </p:spPr>
        <p:txBody>
          <a:bodyPr/>
          <a:lstStyle/>
          <a:p>
            <a:endParaRPr lang="zh-CN" altLang="en-US"/>
          </a:p>
        </p:txBody>
      </p:sp>
      <p:grpSp>
        <p:nvGrpSpPr>
          <p:cNvPr id="329735" name="组合 329734"/>
          <p:cNvGrpSpPr/>
          <p:nvPr/>
        </p:nvGrpSpPr>
        <p:grpSpPr>
          <a:xfrm>
            <a:off x="617538" y="3044825"/>
            <a:ext cx="4030662" cy="3736975"/>
            <a:chOff x="389" y="1918"/>
            <a:chExt cx="2539" cy="2354"/>
          </a:xfrm>
        </p:grpSpPr>
        <p:grpSp>
          <p:nvGrpSpPr>
            <p:cNvPr id="329736" name="组合 329735"/>
            <p:cNvGrpSpPr/>
            <p:nvPr/>
          </p:nvGrpSpPr>
          <p:grpSpPr>
            <a:xfrm>
              <a:off x="389" y="3115"/>
              <a:ext cx="1156" cy="1157"/>
              <a:chOff x="389" y="3067"/>
              <a:chExt cx="1156" cy="1157"/>
            </a:xfrm>
          </p:grpSpPr>
          <p:grpSp>
            <p:nvGrpSpPr>
              <p:cNvPr id="329737" name="组合 329736"/>
              <p:cNvGrpSpPr>
                <a:grpSpLocks noChangeAspect="1"/>
              </p:cNvGrpSpPr>
              <p:nvPr/>
            </p:nvGrpSpPr>
            <p:grpSpPr>
              <a:xfrm>
                <a:off x="967" y="3067"/>
                <a:ext cx="1" cy="1157"/>
                <a:chOff x="2024" y="2274"/>
                <a:chExt cx="1" cy="1470"/>
              </a:xfrm>
            </p:grpSpPr>
            <p:sp>
              <p:nvSpPr>
                <p:cNvPr id="329738" name="直接连接符 329737"/>
                <p:cNvSpPr>
                  <a:spLocks noChangeAspect="1"/>
                </p:cNvSpPr>
                <p:nvPr/>
              </p:nvSpPr>
              <p:spPr>
                <a:xfrm flipV="1">
                  <a:off x="2024" y="3342"/>
                  <a:ext cx="1" cy="402"/>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39" name="直接连接符 329738"/>
                <p:cNvSpPr>
                  <a:spLocks noChangeAspect="1"/>
                </p:cNvSpPr>
                <p:nvPr/>
              </p:nvSpPr>
              <p:spPr>
                <a:xfrm flipV="1">
                  <a:off x="2024" y="3231"/>
                  <a:ext cx="1" cy="55"/>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40" name="直接连接符 329739"/>
                <p:cNvSpPr>
                  <a:spLocks noChangeAspect="1"/>
                </p:cNvSpPr>
                <p:nvPr/>
              </p:nvSpPr>
              <p:spPr>
                <a:xfrm flipV="1">
                  <a:off x="2024" y="2842"/>
                  <a:ext cx="1" cy="333"/>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41" name="直接连接符 329740"/>
                <p:cNvSpPr>
                  <a:spLocks noChangeAspect="1"/>
                </p:cNvSpPr>
                <p:nvPr/>
              </p:nvSpPr>
              <p:spPr>
                <a:xfrm flipV="1">
                  <a:off x="2024" y="2731"/>
                  <a:ext cx="1" cy="56"/>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42" name="直接连接符 329741"/>
                <p:cNvSpPr>
                  <a:spLocks noChangeAspect="1"/>
                </p:cNvSpPr>
                <p:nvPr/>
              </p:nvSpPr>
              <p:spPr>
                <a:xfrm flipV="1">
                  <a:off x="2024" y="2274"/>
                  <a:ext cx="1" cy="401"/>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grpSp>
          <p:grpSp>
            <p:nvGrpSpPr>
              <p:cNvPr id="329743" name="组合 329742"/>
              <p:cNvGrpSpPr>
                <a:grpSpLocks noChangeAspect="1"/>
              </p:cNvGrpSpPr>
              <p:nvPr/>
            </p:nvGrpSpPr>
            <p:grpSpPr>
              <a:xfrm>
                <a:off x="389" y="3646"/>
                <a:ext cx="1156" cy="0"/>
                <a:chOff x="1290" y="3009"/>
                <a:chExt cx="1468" cy="1"/>
              </a:xfrm>
            </p:grpSpPr>
            <p:sp>
              <p:nvSpPr>
                <p:cNvPr id="329744" name="直接连接符 329743"/>
                <p:cNvSpPr>
                  <a:spLocks noChangeAspect="1"/>
                </p:cNvSpPr>
                <p:nvPr/>
              </p:nvSpPr>
              <p:spPr>
                <a:xfrm flipH="1">
                  <a:off x="2357" y="3009"/>
                  <a:ext cx="401"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29745" name="直接连接符 329744"/>
                <p:cNvSpPr>
                  <a:spLocks noChangeAspect="1"/>
                </p:cNvSpPr>
                <p:nvPr/>
              </p:nvSpPr>
              <p:spPr>
                <a:xfrm flipH="1">
                  <a:off x="2246" y="3009"/>
                  <a:ext cx="55"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29746" name="直接连接符 329745"/>
                <p:cNvSpPr>
                  <a:spLocks noChangeAspect="1"/>
                </p:cNvSpPr>
                <p:nvPr/>
              </p:nvSpPr>
              <p:spPr>
                <a:xfrm flipH="1">
                  <a:off x="1857" y="3009"/>
                  <a:ext cx="333"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29747" name="直接连接符 329746"/>
                <p:cNvSpPr>
                  <a:spLocks noChangeAspect="1"/>
                </p:cNvSpPr>
                <p:nvPr/>
              </p:nvSpPr>
              <p:spPr>
                <a:xfrm flipH="1">
                  <a:off x="1746" y="3009"/>
                  <a:ext cx="56"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29748" name="直接连接符 329747"/>
                <p:cNvSpPr>
                  <a:spLocks noChangeAspect="1"/>
                </p:cNvSpPr>
                <p:nvPr/>
              </p:nvSpPr>
              <p:spPr>
                <a:xfrm flipH="1">
                  <a:off x="1290" y="3009"/>
                  <a:ext cx="401"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grpSp>
        </p:grpSp>
        <p:grpSp>
          <p:nvGrpSpPr>
            <p:cNvPr id="329749" name="组合 329748"/>
            <p:cNvGrpSpPr/>
            <p:nvPr/>
          </p:nvGrpSpPr>
          <p:grpSpPr>
            <a:xfrm>
              <a:off x="389" y="1918"/>
              <a:ext cx="1156" cy="1157"/>
              <a:chOff x="389" y="1822"/>
              <a:chExt cx="1156" cy="1157"/>
            </a:xfrm>
          </p:grpSpPr>
          <p:grpSp>
            <p:nvGrpSpPr>
              <p:cNvPr id="329750" name="组合 329749"/>
              <p:cNvGrpSpPr>
                <a:grpSpLocks noChangeAspect="1"/>
              </p:cNvGrpSpPr>
              <p:nvPr/>
            </p:nvGrpSpPr>
            <p:grpSpPr>
              <a:xfrm>
                <a:off x="389" y="2401"/>
                <a:ext cx="1156" cy="0"/>
                <a:chOff x="1290" y="1312"/>
                <a:chExt cx="1468" cy="1"/>
              </a:xfrm>
            </p:grpSpPr>
            <p:sp>
              <p:nvSpPr>
                <p:cNvPr id="329751" name="直接连接符 329750"/>
                <p:cNvSpPr>
                  <a:spLocks noChangeAspect="1"/>
                </p:cNvSpPr>
                <p:nvPr/>
              </p:nvSpPr>
              <p:spPr>
                <a:xfrm flipH="1">
                  <a:off x="2357" y="1312"/>
                  <a:ext cx="401"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52" name="直接连接符 329751"/>
                <p:cNvSpPr>
                  <a:spLocks noChangeAspect="1"/>
                </p:cNvSpPr>
                <p:nvPr/>
              </p:nvSpPr>
              <p:spPr>
                <a:xfrm flipH="1">
                  <a:off x="2246" y="1312"/>
                  <a:ext cx="55"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53" name="直接连接符 329752"/>
                <p:cNvSpPr>
                  <a:spLocks noChangeAspect="1"/>
                </p:cNvSpPr>
                <p:nvPr/>
              </p:nvSpPr>
              <p:spPr>
                <a:xfrm flipH="1">
                  <a:off x="1857" y="1312"/>
                  <a:ext cx="333"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54" name="直接连接符 329753"/>
                <p:cNvSpPr>
                  <a:spLocks noChangeAspect="1"/>
                </p:cNvSpPr>
                <p:nvPr/>
              </p:nvSpPr>
              <p:spPr>
                <a:xfrm flipH="1">
                  <a:off x="1746" y="1312"/>
                  <a:ext cx="56"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55" name="直接连接符 329754"/>
                <p:cNvSpPr>
                  <a:spLocks noChangeAspect="1"/>
                </p:cNvSpPr>
                <p:nvPr/>
              </p:nvSpPr>
              <p:spPr>
                <a:xfrm flipH="1">
                  <a:off x="1290" y="1312"/>
                  <a:ext cx="401"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grpSp>
          <p:grpSp>
            <p:nvGrpSpPr>
              <p:cNvPr id="329756" name="组合 329755"/>
              <p:cNvGrpSpPr>
                <a:grpSpLocks noChangeAspect="1"/>
              </p:cNvGrpSpPr>
              <p:nvPr/>
            </p:nvGrpSpPr>
            <p:grpSpPr>
              <a:xfrm>
                <a:off x="967" y="1822"/>
                <a:ext cx="1" cy="1157"/>
                <a:chOff x="2024" y="577"/>
                <a:chExt cx="1" cy="1470"/>
              </a:xfrm>
            </p:grpSpPr>
            <p:sp>
              <p:nvSpPr>
                <p:cNvPr id="329757" name="直接连接符 329756"/>
                <p:cNvSpPr>
                  <a:spLocks noChangeAspect="1"/>
                </p:cNvSpPr>
                <p:nvPr/>
              </p:nvSpPr>
              <p:spPr>
                <a:xfrm flipV="1">
                  <a:off x="2024" y="1645"/>
                  <a:ext cx="1" cy="402"/>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58" name="直接连接符 329757"/>
                <p:cNvSpPr>
                  <a:spLocks noChangeAspect="1"/>
                </p:cNvSpPr>
                <p:nvPr/>
              </p:nvSpPr>
              <p:spPr>
                <a:xfrm flipV="1">
                  <a:off x="2024" y="1534"/>
                  <a:ext cx="1" cy="56"/>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59" name="直接连接符 329758"/>
                <p:cNvSpPr>
                  <a:spLocks noChangeAspect="1"/>
                </p:cNvSpPr>
                <p:nvPr/>
              </p:nvSpPr>
              <p:spPr>
                <a:xfrm flipV="1">
                  <a:off x="2024" y="1145"/>
                  <a:ext cx="1" cy="334"/>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60" name="直接连接符 329759"/>
                <p:cNvSpPr>
                  <a:spLocks noChangeAspect="1"/>
                </p:cNvSpPr>
                <p:nvPr/>
              </p:nvSpPr>
              <p:spPr>
                <a:xfrm flipV="1">
                  <a:off x="2024" y="1034"/>
                  <a:ext cx="1" cy="56"/>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29761" name="直接连接符 329760"/>
                <p:cNvSpPr>
                  <a:spLocks noChangeAspect="1"/>
                </p:cNvSpPr>
                <p:nvPr/>
              </p:nvSpPr>
              <p:spPr>
                <a:xfrm flipV="1">
                  <a:off x="2024" y="577"/>
                  <a:ext cx="1" cy="402"/>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grpSp>
        </p:grpSp>
        <p:grpSp>
          <p:nvGrpSpPr>
            <p:cNvPr id="329762" name="组合 329761"/>
            <p:cNvGrpSpPr/>
            <p:nvPr/>
          </p:nvGrpSpPr>
          <p:grpSpPr>
            <a:xfrm>
              <a:off x="1771" y="1918"/>
              <a:ext cx="1157" cy="1157"/>
              <a:chOff x="1771" y="1822"/>
              <a:chExt cx="1157" cy="1157"/>
            </a:xfrm>
          </p:grpSpPr>
          <p:grpSp>
            <p:nvGrpSpPr>
              <p:cNvPr id="329763" name="组合 329762"/>
              <p:cNvGrpSpPr>
                <a:grpSpLocks noChangeAspect="1"/>
              </p:cNvGrpSpPr>
              <p:nvPr/>
            </p:nvGrpSpPr>
            <p:grpSpPr>
              <a:xfrm>
                <a:off x="1771" y="2401"/>
                <a:ext cx="1157" cy="0"/>
                <a:chOff x="3155" y="1312"/>
                <a:chExt cx="1469" cy="1"/>
              </a:xfrm>
            </p:grpSpPr>
            <p:sp>
              <p:nvSpPr>
                <p:cNvPr id="329764" name="直接连接符 329763"/>
                <p:cNvSpPr>
                  <a:spLocks noChangeAspect="1"/>
                </p:cNvSpPr>
                <p:nvPr/>
              </p:nvSpPr>
              <p:spPr>
                <a:xfrm flipH="1">
                  <a:off x="4223" y="1312"/>
                  <a:ext cx="401"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65" name="直接连接符 329764"/>
                <p:cNvSpPr>
                  <a:spLocks noChangeAspect="1"/>
                </p:cNvSpPr>
                <p:nvPr/>
              </p:nvSpPr>
              <p:spPr>
                <a:xfrm flipH="1">
                  <a:off x="4112" y="1312"/>
                  <a:ext cx="55"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66" name="直接连接符 329765"/>
                <p:cNvSpPr>
                  <a:spLocks noChangeAspect="1"/>
                </p:cNvSpPr>
                <p:nvPr/>
              </p:nvSpPr>
              <p:spPr>
                <a:xfrm flipH="1">
                  <a:off x="3723" y="1312"/>
                  <a:ext cx="333"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67" name="直接连接符 329766"/>
                <p:cNvSpPr>
                  <a:spLocks noChangeAspect="1"/>
                </p:cNvSpPr>
                <p:nvPr/>
              </p:nvSpPr>
              <p:spPr>
                <a:xfrm flipH="1">
                  <a:off x="3612" y="1312"/>
                  <a:ext cx="56"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29768" name="直接连接符 329767"/>
                <p:cNvSpPr>
                  <a:spLocks noChangeAspect="1"/>
                </p:cNvSpPr>
                <p:nvPr/>
              </p:nvSpPr>
              <p:spPr>
                <a:xfrm flipH="1">
                  <a:off x="3155" y="1312"/>
                  <a:ext cx="402"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grpSp>
          <p:grpSp>
            <p:nvGrpSpPr>
              <p:cNvPr id="329769" name="组合 329768"/>
              <p:cNvGrpSpPr>
                <a:grpSpLocks noChangeAspect="1"/>
              </p:cNvGrpSpPr>
              <p:nvPr/>
            </p:nvGrpSpPr>
            <p:grpSpPr>
              <a:xfrm>
                <a:off x="2350" y="1822"/>
                <a:ext cx="1" cy="1157"/>
                <a:chOff x="3890" y="577"/>
                <a:chExt cx="1" cy="1470"/>
              </a:xfrm>
            </p:grpSpPr>
            <p:sp>
              <p:nvSpPr>
                <p:cNvPr id="329770" name="直接连接符 329769"/>
                <p:cNvSpPr>
                  <a:spLocks noChangeAspect="1"/>
                </p:cNvSpPr>
                <p:nvPr/>
              </p:nvSpPr>
              <p:spPr>
                <a:xfrm flipV="1">
                  <a:off x="3890" y="1645"/>
                  <a:ext cx="1" cy="402"/>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329771" name="直接连接符 329770"/>
                <p:cNvSpPr>
                  <a:spLocks noChangeAspect="1"/>
                </p:cNvSpPr>
                <p:nvPr/>
              </p:nvSpPr>
              <p:spPr>
                <a:xfrm flipV="1">
                  <a:off x="3890" y="1534"/>
                  <a:ext cx="1" cy="56"/>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329772" name="直接连接符 329771"/>
                <p:cNvSpPr>
                  <a:spLocks noChangeAspect="1"/>
                </p:cNvSpPr>
                <p:nvPr/>
              </p:nvSpPr>
              <p:spPr>
                <a:xfrm flipV="1">
                  <a:off x="3890" y="1145"/>
                  <a:ext cx="1" cy="334"/>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329773" name="直接连接符 329772"/>
                <p:cNvSpPr>
                  <a:spLocks noChangeAspect="1"/>
                </p:cNvSpPr>
                <p:nvPr/>
              </p:nvSpPr>
              <p:spPr>
                <a:xfrm flipV="1">
                  <a:off x="3890" y="1034"/>
                  <a:ext cx="1" cy="56"/>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329774" name="直接连接符 329773"/>
                <p:cNvSpPr>
                  <a:spLocks noChangeAspect="1"/>
                </p:cNvSpPr>
                <p:nvPr/>
              </p:nvSpPr>
              <p:spPr>
                <a:xfrm flipV="1">
                  <a:off x="3890" y="577"/>
                  <a:ext cx="1" cy="402"/>
                </a:xfrm>
                <a:prstGeom prst="line">
                  <a:avLst/>
                </a:prstGeom>
                <a:ln w="0" cap="flat" cmpd="sng">
                  <a:solidFill>
                    <a:schemeClr val="accent2"/>
                  </a:solidFill>
                  <a:prstDash val="solid"/>
                  <a:headEnd type="none" w="med" len="med"/>
                  <a:tailEnd type="none" w="med" len="med"/>
                </a:ln>
              </p:spPr>
              <p:txBody>
                <a:bodyPr/>
                <a:lstStyle/>
                <a:p>
                  <a:endParaRPr lang="zh-CN" altLang="en-US"/>
                </a:p>
              </p:txBody>
            </p:sp>
          </p:grpSp>
        </p:grpSp>
      </p:grpSp>
      <p:sp>
        <p:nvSpPr>
          <p:cNvPr id="329775" name="椭圆 329774"/>
          <p:cNvSpPr>
            <a:spLocks noChangeAspect="1"/>
          </p:cNvSpPr>
          <p:nvPr/>
        </p:nvSpPr>
        <p:spPr>
          <a:xfrm>
            <a:off x="2900363" y="3138488"/>
            <a:ext cx="1663700" cy="1662112"/>
          </a:xfrm>
          <a:prstGeom prst="ellipse">
            <a:avLst/>
          </a:prstGeom>
          <a:noFill/>
          <a:ln w="38100" cap="flat" cmpd="sng">
            <a:solidFill>
              <a:schemeClr val="accent1"/>
            </a:solidFill>
            <a:prstDash val="solid"/>
            <a:headEnd type="none" w="med" len="med"/>
            <a:tailEnd type="none" w="med" len="med"/>
          </a:ln>
        </p:spPr>
        <p:txBody>
          <a:bodyPr/>
          <a:lstStyle/>
          <a:p>
            <a:endParaRPr lang="zh-CN" altLang="en-US"/>
          </a:p>
        </p:txBody>
      </p:sp>
      <p:sp>
        <p:nvSpPr>
          <p:cNvPr id="329776" name="矩形 329775"/>
          <p:cNvSpPr/>
          <p:nvPr/>
        </p:nvSpPr>
        <p:spPr>
          <a:xfrm>
            <a:off x="251460" y="1268730"/>
            <a:ext cx="8758555" cy="1472565"/>
          </a:xfrm>
          <a:prstGeom prst="rect">
            <a:avLst/>
          </a:prstGeom>
          <a:noFill/>
          <a:ln w="9525">
            <a:noFill/>
          </a:ln>
        </p:spPr>
        <p:txBody>
          <a:bodyPr>
            <a:noAutofit/>
          </a:bodyPr>
          <a:lstStyle/>
          <a:p>
            <a:pPr algn="just"/>
            <a:r>
              <a:rPr lang="en-US" altLang="zh-CN" dirty="0">
                <a:latin typeface="Times New Roman" panose="02020603050405020304" pitchFamily="18" charset="0"/>
              </a:rPr>
              <a:t>    </a:t>
            </a:r>
            <a:r>
              <a:rPr lang="en-US" altLang="zh-CN" sz="2400" dirty="0">
                <a:solidFill>
                  <a:srgbClr val="FF0000"/>
                </a:solidFill>
                <a:latin typeface="Times New Roman" panose="02020603050405020304" pitchFamily="18" charset="0"/>
              </a:rPr>
              <a:t> </a:t>
            </a:r>
            <a:r>
              <a:rPr lang="zh-CN" altLang="en-US" sz="2400" dirty="0">
                <a:solidFill>
                  <a:srgbClr val="FF0000"/>
                </a:solidFill>
                <a:latin typeface="Times New Roman" panose="02020603050405020304" pitchFamily="18" charset="0"/>
              </a:rPr>
              <a:t>圆球是由球面围成的。</a:t>
            </a:r>
            <a:r>
              <a:rPr lang="zh-CN" altLang="en-US" sz="2400" dirty="0">
                <a:latin typeface="Times New Roman" panose="02020603050405020304" pitchFamily="18" charset="0"/>
              </a:rPr>
              <a:t>球面可看作由圆（母线）绕其任一直径（轴线）回转而成。因此，过球心的直线均可看作球的轴线。</a:t>
            </a:r>
            <a:endParaRPr lang="zh-CN" altLang="en-US" sz="2400" dirty="0">
              <a:highlight>
                <a:srgbClr val="FF00FF"/>
              </a:highlight>
              <a:latin typeface="Times New Roman" panose="02020603050405020304" pitchFamily="18" charset="0"/>
            </a:endParaRPr>
          </a:p>
        </p:txBody>
      </p:sp>
      <p:sp>
        <p:nvSpPr>
          <p:cNvPr id="329777" name="文本框 329776"/>
          <p:cNvSpPr txBox="1"/>
          <p:nvPr/>
        </p:nvSpPr>
        <p:spPr>
          <a:xfrm>
            <a:off x="419735" y="1268730"/>
            <a:ext cx="3239135" cy="521970"/>
          </a:xfrm>
          <a:prstGeom prst="rect">
            <a:avLst/>
          </a:prstGeom>
          <a:noFill/>
          <a:ln w="9525">
            <a:noFill/>
          </a:ln>
        </p:spPr>
        <p:txBody>
          <a:bodyPr wrap="none" anchor="t" anchorCtr="0">
            <a:spAutoFit/>
          </a:bodyPr>
          <a:lstStyle/>
          <a:p>
            <a:r>
              <a:rPr lang="zh-CN" altLang="en-US" sz="2800" b="1"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2800" b="1" dirty="0">
                <a:solidFill>
                  <a:schemeClr val="accent6"/>
                </a:solidFill>
                <a:latin typeface="方正隶书简体" panose="02000000000000000000" charset="-122"/>
                <a:ea typeface="方正隶书简体" panose="02000000000000000000" charset="-122"/>
                <a:cs typeface="方正隶书简体" panose="02000000000000000000" charset="-122"/>
              </a:rPr>
              <a:t>2</a:t>
            </a:r>
            <a:r>
              <a:rPr lang="zh-CN" altLang="en-US" sz="2800" b="1" dirty="0">
                <a:solidFill>
                  <a:schemeClr val="accent6"/>
                </a:solidFill>
                <a:latin typeface="方正隶书简体" panose="02000000000000000000" charset="-122"/>
                <a:ea typeface="方正隶书简体" panose="02000000000000000000" charset="-122"/>
                <a:cs typeface="方正隶书简体" panose="02000000000000000000" charset="-122"/>
              </a:rPr>
              <a:t>）圆球的三视图</a:t>
            </a:r>
          </a:p>
        </p:txBody>
      </p:sp>
      <p:sp>
        <p:nvSpPr>
          <p:cNvPr id="329778" name="矩形 329777"/>
          <p:cNvSpPr/>
          <p:nvPr/>
        </p:nvSpPr>
        <p:spPr>
          <a:xfrm>
            <a:off x="3780155" y="548640"/>
            <a:ext cx="5132070" cy="1777365"/>
          </a:xfrm>
          <a:prstGeom prst="rect">
            <a:avLst/>
          </a:prstGeom>
          <a:noFill/>
          <a:ln w="9525">
            <a:noFill/>
          </a:ln>
        </p:spPr>
        <p:txBody>
          <a:bodyPr>
            <a:noAutofit/>
          </a:bodyPr>
          <a:lstStyle/>
          <a:p>
            <a:pPr algn="just"/>
            <a:r>
              <a:rPr lang="en-US" altLang="zh-CN" dirty="0">
                <a:solidFill>
                  <a:srgbClr val="000099"/>
                </a:solidFill>
                <a:latin typeface="Times New Roman" panose="02020603050405020304" pitchFamily="18" charset="0"/>
              </a:rPr>
              <a:t>    </a:t>
            </a:r>
            <a:r>
              <a:rPr lang="zh-CN" altLang="en-US" sz="2400" b="1" dirty="0">
                <a:solidFill>
                  <a:schemeClr val="tx1"/>
                </a:solidFill>
                <a:latin typeface="Times New Roman" panose="02020603050405020304" pitchFamily="18" charset="0"/>
              </a:rPr>
              <a:t>球的三个视图都是与球直径相等的圆，它们分别是这个球面对三个投影面的转向轮廓线</a:t>
            </a:r>
            <a:r>
              <a:rPr lang="zh-CN" altLang="en-US" sz="2800" b="1" dirty="0">
                <a:solidFill>
                  <a:schemeClr val="tx1"/>
                </a:solidFill>
                <a:latin typeface="Times New Roman" panose="02020603050405020304" pitchFamily="18" charset="0"/>
              </a:rPr>
              <a:t>。</a:t>
            </a:r>
          </a:p>
        </p:txBody>
      </p:sp>
      <p:sp>
        <p:nvSpPr>
          <p:cNvPr id="329779" name="文本框 329778"/>
          <p:cNvSpPr txBox="1"/>
          <p:nvPr/>
        </p:nvSpPr>
        <p:spPr>
          <a:xfrm>
            <a:off x="5076190" y="2057400"/>
            <a:ext cx="2999105" cy="460375"/>
          </a:xfrm>
          <a:prstGeom prst="rect">
            <a:avLst/>
          </a:prstGeom>
          <a:noFill/>
          <a:ln w="9525">
            <a:noFill/>
          </a:ln>
        </p:spPr>
        <p:txBody>
          <a:bodyPr wrap="square">
            <a:spAutoFit/>
          </a:bodyPr>
          <a:lstStyle/>
          <a:p>
            <a:r>
              <a:rPr lang="zh-CN" altLang="en-US" sz="2400" b="1" dirty="0">
                <a:solidFill>
                  <a:srgbClr val="990099"/>
                </a:solidFill>
                <a:latin typeface="Times New Roman" panose="02020603050405020304" pitchFamily="18" charset="0"/>
              </a:rPr>
              <a:t>作图步骤：</a:t>
            </a:r>
          </a:p>
        </p:txBody>
      </p:sp>
      <p:sp>
        <p:nvSpPr>
          <p:cNvPr id="329780" name="矩形 329779"/>
          <p:cNvSpPr/>
          <p:nvPr/>
        </p:nvSpPr>
        <p:spPr>
          <a:xfrm>
            <a:off x="4846955" y="2500630"/>
            <a:ext cx="3968750" cy="487045"/>
          </a:xfrm>
          <a:prstGeom prst="rect">
            <a:avLst/>
          </a:prstGeom>
          <a:noFill/>
          <a:ln w="9525">
            <a:noFill/>
          </a:ln>
        </p:spPr>
        <p:txBody>
          <a:bodyPr>
            <a:noAutofit/>
          </a:bodyPr>
          <a:lstStyle/>
          <a:p>
            <a:pPr>
              <a:spcBef>
                <a:spcPct val="50000"/>
              </a:spcBef>
            </a:pPr>
            <a:r>
              <a:rPr lang="en-US" altLang="zh-CN" sz="2000" b="1" dirty="0">
                <a:latin typeface="黑体" panose="02010609060101010101" pitchFamily="49" charset="-122"/>
                <a:ea typeface="黑体" panose="02010609060101010101" pitchFamily="49" charset="-122"/>
              </a:rPr>
              <a:t>①</a:t>
            </a:r>
            <a:r>
              <a:rPr lang="zh-CN" altLang="en-US" sz="2000" b="1" dirty="0">
                <a:latin typeface="Times New Roman" panose="02020603050405020304" pitchFamily="18" charset="0"/>
              </a:rPr>
              <a:t>画各图的十字中心线；</a:t>
            </a:r>
          </a:p>
        </p:txBody>
      </p:sp>
      <p:sp>
        <p:nvSpPr>
          <p:cNvPr id="329781" name="矩形 329780"/>
          <p:cNvSpPr/>
          <p:nvPr/>
        </p:nvSpPr>
        <p:spPr>
          <a:xfrm>
            <a:off x="4860290" y="3044825"/>
            <a:ext cx="4265930" cy="706755"/>
          </a:xfrm>
          <a:prstGeom prst="rect">
            <a:avLst/>
          </a:prstGeom>
          <a:noFill/>
          <a:ln w="9525">
            <a:noFill/>
          </a:ln>
        </p:spPr>
        <p:txBody>
          <a:bodyPr wrap="square" anchor="t" anchorCtr="0">
            <a:spAutoFit/>
          </a:bodyPr>
          <a:lstStyle/>
          <a:p>
            <a:pPr>
              <a:spcBef>
                <a:spcPct val="50000"/>
              </a:spcBef>
            </a:pPr>
            <a:r>
              <a:rPr lang="en-US" altLang="zh-CN" sz="2000" b="1" dirty="0">
                <a:latin typeface="黑体" panose="02010609060101010101" pitchFamily="49" charset="-122"/>
                <a:ea typeface="黑体" panose="02010609060101010101" pitchFamily="49" charset="-122"/>
              </a:rPr>
              <a:t>②</a:t>
            </a:r>
            <a:r>
              <a:rPr lang="zh-CN" altLang="en-US" sz="2000" b="1" dirty="0">
                <a:latin typeface="Times New Roman" panose="02020603050405020304" pitchFamily="18" charset="0"/>
              </a:rPr>
              <a:t>画三个直径为球径的圆，每个</a:t>
            </a:r>
          </a:p>
          <a:p>
            <a:r>
              <a:rPr lang="zh-CN" altLang="en-US" sz="2000" b="1" dirty="0">
                <a:latin typeface="Times New Roman" panose="02020603050405020304" pitchFamily="18" charset="0"/>
              </a:rPr>
              <a:t>圆均为对相应投影面的转向轮廓线。</a:t>
            </a:r>
          </a:p>
        </p:txBody>
      </p:sp>
      <p:grpSp>
        <p:nvGrpSpPr>
          <p:cNvPr id="329782" name="组合 329781"/>
          <p:cNvGrpSpPr/>
          <p:nvPr/>
        </p:nvGrpSpPr>
        <p:grpSpPr>
          <a:xfrm>
            <a:off x="6629400" y="5334000"/>
            <a:ext cx="1371600" cy="895350"/>
            <a:chOff x="4704" y="3660"/>
            <a:chExt cx="864" cy="564"/>
          </a:xfrm>
        </p:grpSpPr>
        <p:grpSp>
          <p:nvGrpSpPr>
            <p:cNvPr id="329783" name="组合 329782"/>
            <p:cNvGrpSpPr>
              <a:grpSpLocks noChangeAspect="1"/>
            </p:cNvGrpSpPr>
            <p:nvPr/>
          </p:nvGrpSpPr>
          <p:grpSpPr>
            <a:xfrm rot="13500000">
              <a:off x="5247" y="3903"/>
              <a:ext cx="564" cy="78"/>
              <a:chOff x="355" y="1260"/>
              <a:chExt cx="262" cy="36"/>
            </a:xfrm>
          </p:grpSpPr>
          <p:sp>
            <p:nvSpPr>
              <p:cNvPr id="329784" name="任意多边形 329783"/>
              <p:cNvSpPr>
                <a:spLocks noChangeAspect="1"/>
              </p:cNvSpPr>
              <p:nvPr/>
            </p:nvSpPr>
            <p:spPr>
              <a:xfrm>
                <a:off x="355" y="1278"/>
                <a:ext cx="177" cy="1"/>
              </a:xfrm>
              <a:custGeom>
                <a:avLst/>
                <a:gdLst/>
                <a:ahLst/>
                <a:cxnLst/>
                <a:rect l="0" t="0" r="0" b="0"/>
                <a:pathLst>
                  <a:path w="2166">
                    <a:moveTo>
                      <a:pt x="0" y="0"/>
                    </a:moveTo>
                    <a:lnTo>
                      <a:pt x="2165" y="0"/>
                    </a:lnTo>
                    <a:lnTo>
                      <a:pt x="216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329785" name="任意多边形 329784"/>
              <p:cNvSpPr>
                <a:spLocks noChangeAspect="1"/>
              </p:cNvSpPr>
              <p:nvPr/>
            </p:nvSpPr>
            <p:spPr>
              <a:xfrm>
                <a:off x="532" y="1260"/>
                <a:ext cx="85" cy="36"/>
              </a:xfrm>
              <a:custGeom>
                <a:avLst/>
                <a:gdLst/>
                <a:ahLst/>
                <a:cxnLst/>
                <a:rect l="0" t="0" r="0" b="0"/>
                <a:pathLst>
                  <a:path w="1042" h="437">
                    <a:moveTo>
                      <a:pt x="0" y="0"/>
                    </a:moveTo>
                    <a:lnTo>
                      <a:pt x="1042" y="219"/>
                    </a:lnTo>
                    <a:lnTo>
                      <a:pt x="0" y="437"/>
                    </a:lnTo>
                    <a:lnTo>
                      <a:pt x="0" y="0"/>
                    </a:lnTo>
                    <a:close/>
                  </a:path>
                </a:pathLst>
              </a:custGeom>
              <a:solidFill>
                <a:srgbClr val="000000"/>
              </a:solidFill>
              <a:ln w="9525">
                <a:noFill/>
              </a:ln>
            </p:spPr>
            <p:txBody>
              <a:bodyPr/>
              <a:lstStyle/>
              <a:p>
                <a:endParaRPr lang="zh-CN" altLang="en-US"/>
              </a:p>
            </p:txBody>
          </p:sp>
          <p:sp>
            <p:nvSpPr>
              <p:cNvPr id="329786" name="任意多边形 329785"/>
              <p:cNvSpPr>
                <a:spLocks noChangeAspect="1"/>
              </p:cNvSpPr>
              <p:nvPr/>
            </p:nvSpPr>
            <p:spPr>
              <a:xfrm>
                <a:off x="532" y="1260"/>
                <a:ext cx="85" cy="36"/>
              </a:xfrm>
              <a:custGeom>
                <a:avLst/>
                <a:gdLst/>
                <a:ahLst/>
                <a:cxnLst/>
                <a:rect l="0" t="0" r="0" b="0"/>
                <a:pathLst>
                  <a:path w="1042" h="437">
                    <a:moveTo>
                      <a:pt x="0" y="0"/>
                    </a:moveTo>
                    <a:lnTo>
                      <a:pt x="1042" y="219"/>
                    </a:lnTo>
                    <a:lnTo>
                      <a:pt x="0" y="437"/>
                    </a:lnTo>
                    <a:lnTo>
                      <a:pt x="0"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329787" name="矩形 329786"/>
            <p:cNvSpPr>
              <a:spLocks noChangeAspect="1"/>
            </p:cNvSpPr>
            <p:nvPr/>
          </p:nvSpPr>
          <p:spPr>
            <a:xfrm>
              <a:off x="4704" y="3949"/>
              <a:ext cx="755" cy="173"/>
            </a:xfrm>
            <a:prstGeom prst="rect">
              <a:avLst/>
            </a:prstGeom>
            <a:noFill/>
            <a:ln w="9525">
              <a:noFill/>
            </a:ln>
          </p:spPr>
          <p:txBody>
            <a:bodyPr lIns="0" tIns="0" rIns="0" bIns="0">
              <a:spAutoFit/>
            </a:bodyPr>
            <a:lstStyle/>
            <a:p>
              <a:pPr algn="ctr"/>
              <a:r>
                <a:rPr lang="zh-CN" altLang="en-US" sz="1800" dirty="0">
                  <a:solidFill>
                    <a:srgbClr val="FF00FF"/>
                  </a:solidFill>
                  <a:latin typeface="宋体" panose="02010600030101010101" pitchFamily="2" charset="-122"/>
                </a:rPr>
                <a:t>主视方向</a:t>
              </a:r>
              <a:endParaRPr lang="zh-CN" altLang="en-US" sz="2400" b="0" dirty="0">
                <a:latin typeface="Times New Roman" panose="02020603050405020304" pitchFamily="18" charset="0"/>
              </a:endParaRPr>
            </a:p>
          </p:txBody>
        </p:sp>
      </p:grpSp>
      <p:sp>
        <p:nvSpPr>
          <p:cNvPr id="329788" name="文本框 329787"/>
          <p:cNvSpPr txBox="1">
            <a:spLocks noChangeAspect="1"/>
          </p:cNvSpPr>
          <p:nvPr/>
        </p:nvSpPr>
        <p:spPr>
          <a:xfrm>
            <a:off x="685800" y="2057400"/>
            <a:ext cx="1781175" cy="925513"/>
          </a:xfrm>
          <a:prstGeom prst="rect">
            <a:avLst/>
          </a:prstGeom>
          <a:gradFill rotWithShape="0">
            <a:gsLst>
              <a:gs pos="0">
                <a:srgbClr val="FFCCFF"/>
              </a:gs>
              <a:gs pos="100000">
                <a:srgbClr val="FFFFFF"/>
              </a:gs>
            </a:gsLst>
            <a:lin ang="5400000" scaled="1"/>
            <a:tileRect/>
          </a:gradFill>
          <a:ln w="9525" cap="flat" cmpd="sng">
            <a:solidFill>
              <a:schemeClr val="accent2"/>
            </a:solidFill>
            <a:prstDash val="solid"/>
            <a:miter/>
            <a:headEnd type="none" w="med" len="med"/>
            <a:tailEnd type="none" w="med" len="med"/>
          </a:ln>
        </p:spPr>
        <p:txBody>
          <a:bodyPr wrap="none" anchor="t" anchorCtr="0">
            <a:spAutoFit/>
          </a:bodyPr>
          <a:lstStyle/>
          <a:p>
            <a:pPr algn="ctr"/>
            <a:r>
              <a:rPr lang="zh-CN" altLang="en-US" sz="1800" dirty="0">
                <a:latin typeface="Times New Roman" panose="02020603050405020304" pitchFamily="18" charset="0"/>
              </a:rPr>
              <a:t>对正面的转</a:t>
            </a:r>
          </a:p>
          <a:p>
            <a:pPr algn="ctr"/>
            <a:r>
              <a:rPr lang="zh-CN" altLang="en-US" sz="1800" dirty="0">
                <a:latin typeface="Times New Roman" panose="02020603050405020304" pitchFamily="18" charset="0"/>
              </a:rPr>
              <a:t>向轮廓线</a:t>
            </a:r>
          </a:p>
          <a:p>
            <a:pPr algn="ctr"/>
            <a:r>
              <a:rPr lang="zh-CN" altLang="en-US" sz="1800" dirty="0">
                <a:latin typeface="Times New Roman" panose="02020603050405020304" pitchFamily="18" charset="0"/>
              </a:rPr>
              <a:t>（最大正平圆）</a:t>
            </a:r>
            <a:endParaRPr lang="zh-CN" altLang="en-US" sz="1800">
              <a:latin typeface="Times New Roman" panose="02020603050405020304" pitchFamily="18" charset="0"/>
            </a:endParaRPr>
          </a:p>
        </p:txBody>
      </p:sp>
      <p:sp>
        <p:nvSpPr>
          <p:cNvPr id="329789" name="文本框 329788"/>
          <p:cNvSpPr txBox="1">
            <a:spLocks noChangeAspect="1"/>
          </p:cNvSpPr>
          <p:nvPr/>
        </p:nvSpPr>
        <p:spPr>
          <a:xfrm>
            <a:off x="2867025" y="2046288"/>
            <a:ext cx="1781175" cy="925512"/>
          </a:xfrm>
          <a:prstGeom prst="rect">
            <a:avLst/>
          </a:prstGeom>
          <a:gradFill rotWithShape="0">
            <a:gsLst>
              <a:gs pos="50000">
                <a:schemeClr val="accent5"/>
              </a:gs>
              <a:gs pos="0">
                <a:schemeClr val="accent5">
                  <a:lumMod val="25000"/>
                  <a:lumOff val="75000"/>
                </a:schemeClr>
              </a:gs>
              <a:gs pos="100000">
                <a:schemeClr val="accent5">
                  <a:lumMod val="85000"/>
                </a:schemeClr>
              </a:gs>
            </a:gsLst>
            <a:lin ang="5400000" scaled="1"/>
          </a:gradFill>
          <a:ln w="9525" cap="flat" cmpd="sng">
            <a:solidFill>
              <a:schemeClr val="accent2"/>
            </a:solidFill>
            <a:prstDash val="solid"/>
            <a:miter/>
            <a:headEnd type="none" w="med" len="med"/>
            <a:tailEnd type="none" w="med" len="med"/>
          </a:ln>
        </p:spPr>
        <p:txBody>
          <a:bodyPr wrap="none" anchor="t" anchorCtr="0">
            <a:spAutoFit/>
          </a:bodyPr>
          <a:lstStyle/>
          <a:p>
            <a:pPr algn="ctr"/>
            <a:r>
              <a:rPr lang="zh-CN" altLang="en-US" sz="1800" dirty="0">
                <a:solidFill>
                  <a:srgbClr val="CC0099"/>
                </a:solidFill>
                <a:latin typeface="Times New Roman" panose="02020603050405020304" pitchFamily="18" charset="0"/>
              </a:rPr>
              <a:t>对侧面的转</a:t>
            </a:r>
          </a:p>
          <a:p>
            <a:pPr algn="ctr"/>
            <a:r>
              <a:rPr lang="zh-CN" altLang="en-US" sz="1800" dirty="0">
                <a:solidFill>
                  <a:srgbClr val="CC0099"/>
                </a:solidFill>
                <a:latin typeface="Times New Roman" panose="02020603050405020304" pitchFamily="18" charset="0"/>
              </a:rPr>
              <a:t>向轮廓线</a:t>
            </a:r>
          </a:p>
          <a:p>
            <a:pPr algn="ctr"/>
            <a:r>
              <a:rPr lang="zh-CN" altLang="en-US" sz="1800" dirty="0">
                <a:latin typeface="Times New Roman" panose="02020603050405020304" pitchFamily="18" charset="0"/>
              </a:rPr>
              <a:t>（最大侧平圆）</a:t>
            </a:r>
            <a:endParaRPr lang="zh-CN" altLang="en-US" sz="1800">
              <a:latin typeface="Times New Roman" panose="02020603050405020304" pitchFamily="18" charset="0"/>
            </a:endParaRPr>
          </a:p>
        </p:txBody>
      </p:sp>
      <p:sp>
        <p:nvSpPr>
          <p:cNvPr id="329791" name="文本框 329790"/>
          <p:cNvSpPr txBox="1"/>
          <p:nvPr/>
        </p:nvSpPr>
        <p:spPr>
          <a:xfrm>
            <a:off x="395605" y="692150"/>
            <a:ext cx="3227070" cy="521970"/>
          </a:xfrm>
          <a:prstGeom prst="rect">
            <a:avLst/>
          </a:prstGeom>
          <a:noFill/>
          <a:ln w="9525">
            <a:noFill/>
          </a:ln>
        </p:spPr>
        <p:txBody>
          <a:bodyPr wrap="square">
            <a:spAutoFit/>
          </a:bodyPr>
          <a:lstStyle/>
          <a:p>
            <a:r>
              <a:rPr lang="zh-CN" altLang="en-US" sz="2800" b="1"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2800" b="1" dirty="0">
                <a:solidFill>
                  <a:schemeClr val="accent6"/>
                </a:solidFill>
                <a:latin typeface="方正隶书简体" panose="02000000000000000000" charset="-122"/>
                <a:ea typeface="方正隶书简体" panose="02000000000000000000" charset="-122"/>
                <a:cs typeface="方正隶书简体" panose="02000000000000000000" charset="-122"/>
              </a:rPr>
              <a:t>1</a:t>
            </a:r>
            <a:r>
              <a:rPr lang="zh-CN" altLang="en-US" sz="2800" b="1"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2800" b="1" dirty="0">
                <a:solidFill>
                  <a:schemeClr val="accent6"/>
                </a:solidFill>
                <a:latin typeface="方正隶书简体" panose="02000000000000000000" charset="-122"/>
                <a:ea typeface="方正隶书简体" panose="02000000000000000000" charset="-122"/>
                <a:cs typeface="方正隶书简体" panose="02000000000000000000" charset="-122"/>
              </a:rPr>
              <a:t> </a:t>
            </a:r>
            <a:r>
              <a:rPr lang="zh-CN" altLang="en-US" sz="2800" b="1" dirty="0">
                <a:solidFill>
                  <a:schemeClr val="accent6"/>
                </a:solidFill>
                <a:latin typeface="方正隶书简体" panose="02000000000000000000" charset="-122"/>
                <a:ea typeface="方正隶书简体" panose="02000000000000000000" charset="-122"/>
                <a:cs typeface="方正隶书简体" panose="02000000000000000000" charset="-122"/>
              </a:rPr>
              <a:t>圆球的形成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9731"/>
                                        </p:tgtEl>
                                        <p:attrNameLst>
                                          <p:attrName>style.visibility</p:attrName>
                                        </p:attrNameLst>
                                      </p:cBhvr>
                                      <p:to>
                                        <p:strVal val="visible"/>
                                      </p:to>
                                    </p:set>
                                    <p:animEffect transition="in" filter="wipe(left)">
                                      <p:cBhvr>
                                        <p:cTn id="7" dur="500"/>
                                        <p:tgtEl>
                                          <p:spTgt spid="3297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9791"/>
                                        </p:tgtEl>
                                        <p:attrNameLst>
                                          <p:attrName>style.visibility</p:attrName>
                                        </p:attrNameLst>
                                      </p:cBhvr>
                                      <p:to>
                                        <p:strVal val="visible"/>
                                      </p:to>
                                    </p:set>
                                    <p:animEffect transition="in" filter="wipe(left)">
                                      <p:cBhvr>
                                        <p:cTn id="12" dur="500"/>
                                        <p:tgtEl>
                                          <p:spTgt spid="3297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9776"/>
                                        </p:tgtEl>
                                        <p:attrNameLst>
                                          <p:attrName>style.visibility</p:attrName>
                                        </p:attrNameLst>
                                      </p:cBhvr>
                                      <p:to>
                                        <p:strVal val="visible"/>
                                      </p:to>
                                    </p:set>
                                    <p:animEffect transition="in" filter="wipe(left)">
                                      <p:cBhvr>
                                        <p:cTn id="17" dur="500"/>
                                        <p:tgtEl>
                                          <p:spTgt spid="329776"/>
                                        </p:tgtEl>
                                      </p:cBhvr>
                                    </p:animEffect>
                                  </p:childTnLst>
                                  <p:subTnLst>
                                    <p:set>
                                      <p:cBhvr override="childStyle">
                                        <p:cTn dur="1" fill="hold" display="0" masterRel="nextClick" afterEffect="1"/>
                                        <p:tgtEl>
                                          <p:spTgt spid="329776"/>
                                        </p:tgtEl>
                                        <p:attrNameLst>
                                          <p:attrName>style.visibility</p:attrName>
                                        </p:attrNameLst>
                                      </p:cBhvr>
                                      <p:to>
                                        <p:strVal val="hidden"/>
                                      </p:to>
                                    </p:set>
                                  </p:subTnLst>
                                </p:cTn>
                              </p:par>
                              <p:par>
                                <p:cTn id="18" presetID="22" presetClass="entr" presetSubtype="8" fill="hold" nodeType="withEffect">
                                  <p:stCondLst>
                                    <p:cond delay="0"/>
                                  </p:stCondLst>
                                  <p:childTnLst>
                                    <p:set>
                                      <p:cBhvr>
                                        <p:cTn id="19" dur="1" fill="hold">
                                          <p:stCondLst>
                                            <p:cond delay="0"/>
                                          </p:stCondLst>
                                        </p:cTn>
                                        <p:tgtEl>
                                          <p:spTgt spid="329730"/>
                                        </p:tgtEl>
                                        <p:attrNameLst>
                                          <p:attrName>style.visibility</p:attrName>
                                        </p:attrNameLst>
                                      </p:cBhvr>
                                      <p:to>
                                        <p:strVal val="visible"/>
                                      </p:to>
                                    </p:set>
                                    <p:animEffect transition="in" filter="wipe(left)">
                                      <p:cBhvr>
                                        <p:cTn id="20" dur="500"/>
                                        <p:tgtEl>
                                          <p:spTgt spid="3297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29777"/>
                                        </p:tgtEl>
                                        <p:attrNameLst>
                                          <p:attrName>style.visibility</p:attrName>
                                        </p:attrNameLst>
                                      </p:cBhvr>
                                      <p:to>
                                        <p:strVal val="visible"/>
                                      </p:to>
                                    </p:set>
                                    <p:animEffect transition="in" filter="wipe(left)">
                                      <p:cBhvr>
                                        <p:cTn id="25" dur="500"/>
                                        <p:tgtEl>
                                          <p:spTgt spid="32977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29778"/>
                                        </p:tgtEl>
                                        <p:attrNameLst>
                                          <p:attrName>style.visibility</p:attrName>
                                        </p:attrNameLst>
                                      </p:cBhvr>
                                      <p:to>
                                        <p:strVal val="visible"/>
                                      </p:to>
                                    </p:set>
                                    <p:animEffect transition="in" filter="wipe(left)">
                                      <p:cBhvr>
                                        <p:cTn id="30" dur="500"/>
                                        <p:tgtEl>
                                          <p:spTgt spid="32977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29779"/>
                                        </p:tgtEl>
                                        <p:attrNameLst>
                                          <p:attrName>style.visibility</p:attrName>
                                        </p:attrNameLst>
                                      </p:cBhvr>
                                      <p:to>
                                        <p:strVal val="visible"/>
                                      </p:to>
                                    </p:set>
                                    <p:animEffect transition="in" filter="wipe(left)">
                                      <p:cBhvr>
                                        <p:cTn id="35" dur="500"/>
                                        <p:tgtEl>
                                          <p:spTgt spid="32977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29780"/>
                                        </p:tgtEl>
                                        <p:attrNameLst>
                                          <p:attrName>style.visibility</p:attrName>
                                        </p:attrNameLst>
                                      </p:cBhvr>
                                      <p:to>
                                        <p:strVal val="visible"/>
                                      </p:to>
                                    </p:set>
                                    <p:animEffect transition="in" filter="wipe(left)">
                                      <p:cBhvr>
                                        <p:cTn id="40" dur="500"/>
                                        <p:tgtEl>
                                          <p:spTgt spid="32978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29782"/>
                                        </p:tgtEl>
                                        <p:attrNameLst>
                                          <p:attrName>style.visibility</p:attrName>
                                        </p:attrNameLst>
                                      </p:cBhvr>
                                      <p:to>
                                        <p:strVal val="visible"/>
                                      </p:to>
                                    </p:set>
                                    <p:animEffect transition="in" filter="wipe(down)">
                                      <p:cBhvr>
                                        <p:cTn id="45" dur="500"/>
                                        <p:tgtEl>
                                          <p:spTgt spid="32978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329735"/>
                                        </p:tgtEl>
                                        <p:attrNameLst>
                                          <p:attrName>style.visibility</p:attrName>
                                        </p:attrNameLst>
                                      </p:cBhvr>
                                      <p:to>
                                        <p:strVal val="visible"/>
                                      </p:to>
                                    </p:set>
                                    <p:animEffect transition="in" filter="wipe(up)">
                                      <p:cBhvr>
                                        <p:cTn id="50" dur="500"/>
                                        <p:tgtEl>
                                          <p:spTgt spid="32973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29781"/>
                                        </p:tgtEl>
                                        <p:attrNameLst>
                                          <p:attrName>style.visibility</p:attrName>
                                        </p:attrNameLst>
                                      </p:cBhvr>
                                      <p:to>
                                        <p:strVal val="visible"/>
                                      </p:to>
                                    </p:set>
                                    <p:animEffect transition="in" filter="wipe(left)">
                                      <p:cBhvr>
                                        <p:cTn id="55" dur="500"/>
                                        <p:tgtEl>
                                          <p:spTgt spid="32978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29734"/>
                                        </p:tgtEl>
                                        <p:attrNameLst>
                                          <p:attrName>style.visibility</p:attrName>
                                        </p:attrNameLst>
                                      </p:cBhvr>
                                      <p:to>
                                        <p:strVal val="visible"/>
                                      </p:to>
                                    </p:set>
                                    <p:animEffect transition="in" filter="wipe(left)">
                                      <p:cBhvr>
                                        <p:cTn id="60" dur="500"/>
                                        <p:tgtEl>
                                          <p:spTgt spid="32973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329788"/>
                                        </p:tgtEl>
                                        <p:attrNameLst>
                                          <p:attrName>style.visibility</p:attrName>
                                        </p:attrNameLst>
                                      </p:cBhvr>
                                      <p:to>
                                        <p:strVal val="visible"/>
                                      </p:to>
                                    </p:set>
                                    <p:animEffect transition="in" filter="wipe(left)">
                                      <p:cBhvr>
                                        <p:cTn id="65" dur="500"/>
                                        <p:tgtEl>
                                          <p:spTgt spid="32978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329733"/>
                                        </p:tgtEl>
                                        <p:attrNameLst>
                                          <p:attrName>style.visibility</p:attrName>
                                        </p:attrNameLst>
                                      </p:cBhvr>
                                      <p:to>
                                        <p:strVal val="visible"/>
                                      </p:to>
                                    </p:set>
                                    <p:animEffect transition="in" filter="wipe(left)">
                                      <p:cBhvr>
                                        <p:cTn id="70" dur="500"/>
                                        <p:tgtEl>
                                          <p:spTgt spid="32973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329732"/>
                                        </p:tgtEl>
                                        <p:attrNameLst>
                                          <p:attrName>style.visibility</p:attrName>
                                        </p:attrNameLst>
                                      </p:cBhvr>
                                      <p:to>
                                        <p:strVal val="visible"/>
                                      </p:to>
                                    </p:set>
                                    <p:animEffect transition="in" filter="wipe(left)">
                                      <p:cBhvr>
                                        <p:cTn id="75" dur="500"/>
                                        <p:tgtEl>
                                          <p:spTgt spid="32973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329775"/>
                                        </p:tgtEl>
                                        <p:attrNameLst>
                                          <p:attrName>style.visibility</p:attrName>
                                        </p:attrNameLst>
                                      </p:cBhvr>
                                      <p:to>
                                        <p:strVal val="visible"/>
                                      </p:to>
                                    </p:set>
                                    <p:animEffect transition="in" filter="wipe(left)">
                                      <p:cBhvr>
                                        <p:cTn id="80" dur="500"/>
                                        <p:tgtEl>
                                          <p:spTgt spid="32977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29789"/>
                                        </p:tgtEl>
                                        <p:attrNameLst>
                                          <p:attrName>style.visibility</p:attrName>
                                        </p:attrNameLst>
                                      </p:cBhvr>
                                      <p:to>
                                        <p:strVal val="visible"/>
                                      </p:to>
                                    </p:set>
                                    <p:animEffect transition="in" filter="wipe(left)">
                                      <p:cBhvr>
                                        <p:cTn id="85" dur="500"/>
                                        <p:tgtEl>
                                          <p:spTgt spid="329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1" grpId="0"/>
      <p:bldP spid="329732" grpId="0" bldLvl="0" animBg="1"/>
      <p:bldP spid="329776" grpId="0"/>
      <p:bldP spid="329777" grpId="0"/>
      <p:bldP spid="329778" grpId="0"/>
      <p:bldP spid="329779" grpId="0"/>
      <p:bldP spid="329780" grpId="0"/>
      <p:bldP spid="329781" grpId="0"/>
      <p:bldP spid="329788" grpId="0" bldLvl="0" animBg="1"/>
      <p:bldP spid="329789" grpId="0" bldLvl="0" animBg="1"/>
      <p:bldP spid="32979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0754" name="图片 330753" descr="球"/>
          <p:cNvPicPr>
            <a:picLocks noChangeAspect="1"/>
          </p:cNvPicPr>
          <p:nvPr/>
        </p:nvPicPr>
        <p:blipFill>
          <a:blip r:embed="rId2">
            <a:clrChange>
              <a:clrFrom>
                <a:srgbClr val="FFFFFF"/>
              </a:clrFrom>
              <a:clrTo>
                <a:srgbClr val="FFFFFF">
                  <a:alpha val="0"/>
                </a:srgbClr>
              </a:clrTo>
            </a:clrChange>
          </a:blip>
          <a:stretch>
            <a:fillRect/>
          </a:stretch>
        </p:blipFill>
        <p:spPr>
          <a:xfrm>
            <a:off x="6548438" y="3729038"/>
            <a:ext cx="2519362" cy="2519362"/>
          </a:xfrm>
          <a:prstGeom prst="rect">
            <a:avLst/>
          </a:prstGeom>
          <a:noFill/>
          <a:ln w="9525">
            <a:noFill/>
          </a:ln>
        </p:spPr>
      </p:pic>
      <p:sp>
        <p:nvSpPr>
          <p:cNvPr id="330755" name="直接连接符 330754"/>
          <p:cNvSpPr>
            <a:spLocks noChangeAspect="1"/>
          </p:cNvSpPr>
          <p:nvPr/>
        </p:nvSpPr>
        <p:spPr>
          <a:xfrm>
            <a:off x="2517775" y="2500313"/>
            <a:ext cx="1588" cy="1468437"/>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330756" name="组合 330755"/>
          <p:cNvGrpSpPr>
            <a:grpSpLocks noChangeAspect="1"/>
          </p:cNvGrpSpPr>
          <p:nvPr/>
        </p:nvGrpSpPr>
        <p:grpSpPr>
          <a:xfrm>
            <a:off x="2517775" y="2278063"/>
            <a:ext cx="1588" cy="1690687"/>
            <a:chOff x="1200" y="822"/>
            <a:chExt cx="1" cy="1194"/>
          </a:xfrm>
        </p:grpSpPr>
        <p:sp>
          <p:nvSpPr>
            <p:cNvPr id="330757" name="直接连接符 330756"/>
            <p:cNvSpPr>
              <a:spLocks noChangeAspect="1"/>
            </p:cNvSpPr>
            <p:nvPr/>
          </p:nvSpPr>
          <p:spPr>
            <a:xfrm flipV="1">
              <a:off x="1200" y="822"/>
              <a:ext cx="1" cy="135"/>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330758" name="直接连接符 330757"/>
            <p:cNvSpPr>
              <a:spLocks noChangeAspect="1"/>
            </p:cNvSpPr>
            <p:nvPr/>
          </p:nvSpPr>
          <p:spPr>
            <a:xfrm>
              <a:off x="1200" y="979"/>
              <a:ext cx="1" cy="1037"/>
            </a:xfrm>
            <a:prstGeom prst="line">
              <a:avLst/>
            </a:prstGeom>
            <a:ln w="19050" cap="flat" cmpd="sng">
              <a:solidFill>
                <a:srgbClr val="FF0000"/>
              </a:solidFill>
              <a:prstDash val="solid"/>
              <a:headEnd type="none" w="med" len="med"/>
              <a:tailEnd type="none" w="med" len="med"/>
            </a:ln>
          </p:spPr>
          <p:txBody>
            <a:bodyPr/>
            <a:lstStyle/>
            <a:p>
              <a:endParaRPr lang="zh-CN" altLang="en-US"/>
            </a:p>
          </p:txBody>
        </p:sp>
      </p:grpSp>
      <p:grpSp>
        <p:nvGrpSpPr>
          <p:cNvPr id="330759" name="组合 330758"/>
          <p:cNvGrpSpPr>
            <a:grpSpLocks noChangeAspect="1"/>
          </p:cNvGrpSpPr>
          <p:nvPr/>
        </p:nvGrpSpPr>
        <p:grpSpPr>
          <a:xfrm>
            <a:off x="4795838" y="2292350"/>
            <a:ext cx="1635125" cy="1636713"/>
            <a:chOff x="2904" y="1166"/>
            <a:chExt cx="1473" cy="1474"/>
          </a:xfrm>
        </p:grpSpPr>
        <p:grpSp>
          <p:nvGrpSpPr>
            <p:cNvPr id="330760" name="组合 330759"/>
            <p:cNvGrpSpPr>
              <a:grpSpLocks noChangeAspect="1"/>
            </p:cNvGrpSpPr>
            <p:nvPr/>
          </p:nvGrpSpPr>
          <p:grpSpPr>
            <a:xfrm>
              <a:off x="2904" y="1166"/>
              <a:ext cx="1473" cy="1474"/>
              <a:chOff x="2904" y="1130"/>
              <a:chExt cx="1473" cy="1474"/>
            </a:xfrm>
          </p:grpSpPr>
          <p:sp>
            <p:nvSpPr>
              <p:cNvPr id="330761" name="任意多边形 330760"/>
              <p:cNvSpPr>
                <a:spLocks noChangeAspect="1"/>
              </p:cNvSpPr>
              <p:nvPr/>
            </p:nvSpPr>
            <p:spPr>
              <a:xfrm>
                <a:off x="2925" y="1130"/>
                <a:ext cx="1452" cy="737"/>
              </a:xfrm>
              <a:custGeom>
                <a:avLst/>
                <a:gdLst/>
                <a:ahLst/>
                <a:cxnLst/>
                <a:rect l="0" t="0" r="0" b="0"/>
                <a:pathLst>
                  <a:path w="11614" h="5897">
                    <a:moveTo>
                      <a:pt x="11614" y="5897"/>
                    </a:moveTo>
                    <a:lnTo>
                      <a:pt x="11613" y="5829"/>
                    </a:lnTo>
                    <a:lnTo>
                      <a:pt x="11612" y="5762"/>
                    </a:lnTo>
                    <a:lnTo>
                      <a:pt x="11610" y="5696"/>
                    </a:lnTo>
                    <a:lnTo>
                      <a:pt x="11608" y="5628"/>
                    </a:lnTo>
                    <a:lnTo>
                      <a:pt x="11605" y="5561"/>
                    </a:lnTo>
                    <a:lnTo>
                      <a:pt x="11601" y="5494"/>
                    </a:lnTo>
                    <a:lnTo>
                      <a:pt x="11595" y="5427"/>
                    </a:lnTo>
                    <a:lnTo>
                      <a:pt x="11590" y="5360"/>
                    </a:lnTo>
                    <a:lnTo>
                      <a:pt x="11583" y="5294"/>
                    </a:lnTo>
                    <a:lnTo>
                      <a:pt x="11576" y="5227"/>
                    </a:lnTo>
                    <a:lnTo>
                      <a:pt x="11568" y="5160"/>
                    </a:lnTo>
                    <a:lnTo>
                      <a:pt x="11559" y="5094"/>
                    </a:lnTo>
                    <a:lnTo>
                      <a:pt x="11550" y="5027"/>
                    </a:lnTo>
                    <a:lnTo>
                      <a:pt x="11539" y="4961"/>
                    </a:lnTo>
                    <a:lnTo>
                      <a:pt x="11529" y="4895"/>
                    </a:lnTo>
                    <a:lnTo>
                      <a:pt x="11517" y="4829"/>
                    </a:lnTo>
                    <a:lnTo>
                      <a:pt x="11504" y="4762"/>
                    </a:lnTo>
                    <a:lnTo>
                      <a:pt x="11490" y="4697"/>
                    </a:lnTo>
                    <a:lnTo>
                      <a:pt x="11477" y="4632"/>
                    </a:lnTo>
                    <a:lnTo>
                      <a:pt x="11462" y="4566"/>
                    </a:lnTo>
                    <a:lnTo>
                      <a:pt x="11447" y="4500"/>
                    </a:lnTo>
                    <a:lnTo>
                      <a:pt x="11430" y="4436"/>
                    </a:lnTo>
                    <a:lnTo>
                      <a:pt x="11413" y="4371"/>
                    </a:lnTo>
                    <a:lnTo>
                      <a:pt x="11396" y="4306"/>
                    </a:lnTo>
                    <a:lnTo>
                      <a:pt x="11377" y="4242"/>
                    </a:lnTo>
                    <a:lnTo>
                      <a:pt x="11358" y="4177"/>
                    </a:lnTo>
                    <a:lnTo>
                      <a:pt x="11338" y="4113"/>
                    </a:lnTo>
                    <a:lnTo>
                      <a:pt x="11318" y="4050"/>
                    </a:lnTo>
                    <a:lnTo>
                      <a:pt x="11296" y="3986"/>
                    </a:lnTo>
                    <a:lnTo>
                      <a:pt x="11274" y="3922"/>
                    </a:lnTo>
                    <a:lnTo>
                      <a:pt x="11251" y="3859"/>
                    </a:lnTo>
                    <a:lnTo>
                      <a:pt x="11227" y="3796"/>
                    </a:lnTo>
                    <a:lnTo>
                      <a:pt x="11203" y="3734"/>
                    </a:lnTo>
                    <a:lnTo>
                      <a:pt x="11179" y="3671"/>
                    </a:lnTo>
                    <a:lnTo>
                      <a:pt x="11152" y="3610"/>
                    </a:lnTo>
                    <a:lnTo>
                      <a:pt x="11127" y="3548"/>
                    </a:lnTo>
                    <a:lnTo>
                      <a:pt x="11099" y="3487"/>
                    </a:lnTo>
                    <a:lnTo>
                      <a:pt x="11072" y="3425"/>
                    </a:lnTo>
                    <a:lnTo>
                      <a:pt x="11043" y="3365"/>
                    </a:lnTo>
                    <a:lnTo>
                      <a:pt x="11014" y="3304"/>
                    </a:lnTo>
                    <a:lnTo>
                      <a:pt x="10983" y="3244"/>
                    </a:lnTo>
                    <a:lnTo>
                      <a:pt x="10954" y="3184"/>
                    </a:lnTo>
                    <a:lnTo>
                      <a:pt x="10922" y="3125"/>
                    </a:lnTo>
                    <a:lnTo>
                      <a:pt x="10890" y="3065"/>
                    </a:lnTo>
                    <a:lnTo>
                      <a:pt x="10858" y="3007"/>
                    </a:lnTo>
                    <a:lnTo>
                      <a:pt x="10824" y="2949"/>
                    </a:lnTo>
                    <a:lnTo>
                      <a:pt x="10791" y="2890"/>
                    </a:lnTo>
                    <a:lnTo>
                      <a:pt x="10757" y="2833"/>
                    </a:lnTo>
                    <a:lnTo>
                      <a:pt x="10722" y="2776"/>
                    </a:lnTo>
                    <a:lnTo>
                      <a:pt x="10686" y="2720"/>
                    </a:lnTo>
                    <a:lnTo>
                      <a:pt x="10648" y="2664"/>
                    </a:lnTo>
                    <a:lnTo>
                      <a:pt x="10612" y="2607"/>
                    </a:lnTo>
                    <a:lnTo>
                      <a:pt x="10574" y="2552"/>
                    </a:lnTo>
                    <a:lnTo>
                      <a:pt x="10536" y="2497"/>
                    </a:lnTo>
                    <a:lnTo>
                      <a:pt x="10497" y="2442"/>
                    </a:lnTo>
                    <a:lnTo>
                      <a:pt x="10458" y="2388"/>
                    </a:lnTo>
                    <a:lnTo>
                      <a:pt x="10417" y="2334"/>
                    </a:lnTo>
                    <a:lnTo>
                      <a:pt x="10376" y="2281"/>
                    </a:lnTo>
                    <a:lnTo>
                      <a:pt x="10335" y="2228"/>
                    </a:lnTo>
                    <a:lnTo>
                      <a:pt x="10293" y="2176"/>
                    </a:lnTo>
                    <a:lnTo>
                      <a:pt x="10250" y="2124"/>
                    </a:lnTo>
                    <a:lnTo>
                      <a:pt x="10207" y="2073"/>
                    </a:lnTo>
                    <a:lnTo>
                      <a:pt x="10163" y="2022"/>
                    </a:lnTo>
                    <a:lnTo>
                      <a:pt x="10119" y="1972"/>
                    </a:lnTo>
                    <a:lnTo>
                      <a:pt x="10074" y="1922"/>
                    </a:lnTo>
                    <a:lnTo>
                      <a:pt x="10028" y="1872"/>
                    </a:lnTo>
                    <a:lnTo>
                      <a:pt x="9982" y="1824"/>
                    </a:lnTo>
                    <a:lnTo>
                      <a:pt x="9936" y="1776"/>
                    </a:lnTo>
                    <a:lnTo>
                      <a:pt x="9888" y="1728"/>
                    </a:lnTo>
                    <a:lnTo>
                      <a:pt x="9840" y="1680"/>
                    </a:lnTo>
                    <a:lnTo>
                      <a:pt x="9793" y="1634"/>
                    </a:lnTo>
                    <a:lnTo>
                      <a:pt x="9744" y="1588"/>
                    </a:lnTo>
                    <a:lnTo>
                      <a:pt x="9695" y="1543"/>
                    </a:lnTo>
                    <a:lnTo>
                      <a:pt x="9645" y="1497"/>
                    </a:lnTo>
                    <a:lnTo>
                      <a:pt x="9594" y="1452"/>
                    </a:lnTo>
                    <a:lnTo>
                      <a:pt x="9543" y="1409"/>
                    </a:lnTo>
                    <a:lnTo>
                      <a:pt x="9493" y="1365"/>
                    </a:lnTo>
                    <a:lnTo>
                      <a:pt x="9441" y="1323"/>
                    </a:lnTo>
                    <a:lnTo>
                      <a:pt x="9389" y="1281"/>
                    </a:lnTo>
                    <a:lnTo>
                      <a:pt x="9336" y="1239"/>
                    </a:lnTo>
                    <a:lnTo>
                      <a:pt x="9283" y="1199"/>
                    </a:lnTo>
                    <a:lnTo>
                      <a:pt x="9229" y="1159"/>
                    </a:lnTo>
                    <a:lnTo>
                      <a:pt x="9174" y="1119"/>
                    </a:lnTo>
                    <a:lnTo>
                      <a:pt x="9120" y="1080"/>
                    </a:lnTo>
                    <a:lnTo>
                      <a:pt x="9065" y="1042"/>
                    </a:lnTo>
                    <a:lnTo>
                      <a:pt x="9010" y="1004"/>
                    </a:lnTo>
                    <a:lnTo>
                      <a:pt x="8954" y="967"/>
                    </a:lnTo>
                    <a:lnTo>
                      <a:pt x="8898" y="931"/>
                    </a:lnTo>
                    <a:lnTo>
                      <a:pt x="8841" y="895"/>
                    </a:lnTo>
                    <a:lnTo>
                      <a:pt x="8784" y="860"/>
                    </a:lnTo>
                    <a:lnTo>
                      <a:pt x="8726" y="825"/>
                    </a:lnTo>
                    <a:lnTo>
                      <a:pt x="8669" y="791"/>
                    </a:lnTo>
                    <a:lnTo>
                      <a:pt x="8610" y="758"/>
                    </a:lnTo>
                    <a:lnTo>
                      <a:pt x="8552" y="725"/>
                    </a:lnTo>
                    <a:lnTo>
                      <a:pt x="8493" y="693"/>
                    </a:lnTo>
                    <a:lnTo>
                      <a:pt x="8433" y="662"/>
                    </a:lnTo>
                    <a:lnTo>
                      <a:pt x="8374" y="632"/>
                    </a:lnTo>
                    <a:lnTo>
                      <a:pt x="8313" y="602"/>
                    </a:lnTo>
                    <a:lnTo>
                      <a:pt x="8253" y="572"/>
                    </a:lnTo>
                    <a:lnTo>
                      <a:pt x="8193" y="543"/>
                    </a:lnTo>
                    <a:lnTo>
                      <a:pt x="8131" y="516"/>
                    </a:lnTo>
                    <a:lnTo>
                      <a:pt x="8070" y="489"/>
                    </a:lnTo>
                    <a:lnTo>
                      <a:pt x="8008" y="463"/>
                    </a:lnTo>
                    <a:lnTo>
                      <a:pt x="7947" y="436"/>
                    </a:lnTo>
                    <a:lnTo>
                      <a:pt x="7884" y="412"/>
                    </a:lnTo>
                    <a:lnTo>
                      <a:pt x="7821" y="388"/>
                    </a:lnTo>
                    <a:lnTo>
                      <a:pt x="7759" y="364"/>
                    </a:lnTo>
                    <a:lnTo>
                      <a:pt x="7696" y="341"/>
                    </a:lnTo>
                    <a:lnTo>
                      <a:pt x="7633" y="319"/>
                    </a:lnTo>
                    <a:lnTo>
                      <a:pt x="7569" y="297"/>
                    </a:lnTo>
                    <a:lnTo>
                      <a:pt x="7505" y="277"/>
                    </a:lnTo>
                    <a:lnTo>
                      <a:pt x="7441" y="257"/>
                    </a:lnTo>
                    <a:lnTo>
                      <a:pt x="7377" y="238"/>
                    </a:lnTo>
                    <a:lnTo>
                      <a:pt x="7312" y="219"/>
                    </a:lnTo>
                    <a:lnTo>
                      <a:pt x="7248" y="202"/>
                    </a:lnTo>
                    <a:lnTo>
                      <a:pt x="7183" y="185"/>
                    </a:lnTo>
                    <a:lnTo>
                      <a:pt x="7118" y="168"/>
                    </a:lnTo>
                    <a:lnTo>
                      <a:pt x="7053" y="153"/>
                    </a:lnTo>
                    <a:lnTo>
                      <a:pt x="6987" y="138"/>
                    </a:lnTo>
                    <a:lnTo>
                      <a:pt x="6921" y="125"/>
                    </a:lnTo>
                    <a:lnTo>
                      <a:pt x="6855" y="111"/>
                    </a:lnTo>
                    <a:lnTo>
                      <a:pt x="6790" y="98"/>
                    </a:lnTo>
                    <a:lnTo>
                      <a:pt x="6724" y="86"/>
                    </a:lnTo>
                    <a:lnTo>
                      <a:pt x="6658" y="76"/>
                    </a:lnTo>
                    <a:lnTo>
                      <a:pt x="6591" y="65"/>
                    </a:lnTo>
                    <a:lnTo>
                      <a:pt x="6526" y="56"/>
                    </a:lnTo>
                    <a:lnTo>
                      <a:pt x="6459" y="47"/>
                    </a:lnTo>
                    <a:lnTo>
                      <a:pt x="6392" y="39"/>
                    </a:lnTo>
                    <a:lnTo>
                      <a:pt x="6325" y="31"/>
                    </a:lnTo>
                    <a:lnTo>
                      <a:pt x="6258" y="25"/>
                    </a:lnTo>
                    <a:lnTo>
                      <a:pt x="6192" y="20"/>
                    </a:lnTo>
                    <a:lnTo>
                      <a:pt x="6125" y="14"/>
                    </a:lnTo>
                    <a:lnTo>
                      <a:pt x="6058" y="10"/>
                    </a:lnTo>
                    <a:lnTo>
                      <a:pt x="5991" y="7"/>
                    </a:lnTo>
                    <a:lnTo>
                      <a:pt x="5924" y="5"/>
                    </a:lnTo>
                    <a:lnTo>
                      <a:pt x="5858" y="3"/>
                    </a:lnTo>
                    <a:lnTo>
                      <a:pt x="5790" y="2"/>
                    </a:lnTo>
                    <a:lnTo>
                      <a:pt x="5723" y="0"/>
                    </a:lnTo>
                    <a:lnTo>
                      <a:pt x="5656" y="2"/>
                    </a:lnTo>
                    <a:lnTo>
                      <a:pt x="5589" y="3"/>
                    </a:lnTo>
                    <a:lnTo>
                      <a:pt x="5522" y="5"/>
                    </a:lnTo>
                    <a:lnTo>
                      <a:pt x="5455" y="7"/>
                    </a:lnTo>
                    <a:lnTo>
                      <a:pt x="5388" y="10"/>
                    </a:lnTo>
                    <a:lnTo>
                      <a:pt x="5321" y="14"/>
                    </a:lnTo>
                    <a:lnTo>
                      <a:pt x="5254" y="20"/>
                    </a:lnTo>
                    <a:lnTo>
                      <a:pt x="5187" y="25"/>
                    </a:lnTo>
                    <a:lnTo>
                      <a:pt x="5121" y="31"/>
                    </a:lnTo>
                    <a:lnTo>
                      <a:pt x="5054" y="39"/>
                    </a:lnTo>
                    <a:lnTo>
                      <a:pt x="4987" y="47"/>
                    </a:lnTo>
                    <a:lnTo>
                      <a:pt x="4921" y="56"/>
                    </a:lnTo>
                    <a:lnTo>
                      <a:pt x="4854" y="65"/>
                    </a:lnTo>
                    <a:lnTo>
                      <a:pt x="4789" y="76"/>
                    </a:lnTo>
                    <a:lnTo>
                      <a:pt x="4722" y="86"/>
                    </a:lnTo>
                    <a:lnTo>
                      <a:pt x="4656" y="98"/>
                    </a:lnTo>
                    <a:lnTo>
                      <a:pt x="4590" y="111"/>
                    </a:lnTo>
                    <a:lnTo>
                      <a:pt x="4525" y="125"/>
                    </a:lnTo>
                    <a:lnTo>
                      <a:pt x="4459" y="138"/>
                    </a:lnTo>
                    <a:lnTo>
                      <a:pt x="4393" y="153"/>
                    </a:lnTo>
                    <a:lnTo>
                      <a:pt x="4328" y="168"/>
                    </a:lnTo>
                    <a:lnTo>
                      <a:pt x="4264" y="185"/>
                    </a:lnTo>
                    <a:lnTo>
                      <a:pt x="4198" y="202"/>
                    </a:lnTo>
                    <a:lnTo>
                      <a:pt x="4133" y="219"/>
                    </a:lnTo>
                    <a:lnTo>
                      <a:pt x="4070" y="238"/>
                    </a:lnTo>
                    <a:lnTo>
                      <a:pt x="4005" y="257"/>
                    </a:lnTo>
                    <a:lnTo>
                      <a:pt x="3941" y="277"/>
                    </a:lnTo>
                    <a:lnTo>
                      <a:pt x="3877" y="297"/>
                    </a:lnTo>
                    <a:lnTo>
                      <a:pt x="3814" y="319"/>
                    </a:lnTo>
                    <a:lnTo>
                      <a:pt x="3750" y="341"/>
                    </a:lnTo>
                    <a:lnTo>
                      <a:pt x="3687" y="364"/>
                    </a:lnTo>
                    <a:lnTo>
                      <a:pt x="3624" y="388"/>
                    </a:lnTo>
                    <a:lnTo>
                      <a:pt x="3562" y="412"/>
                    </a:lnTo>
                    <a:lnTo>
                      <a:pt x="3499" y="436"/>
                    </a:lnTo>
                    <a:lnTo>
                      <a:pt x="3438" y="463"/>
                    </a:lnTo>
                    <a:lnTo>
                      <a:pt x="3376" y="489"/>
                    </a:lnTo>
                    <a:lnTo>
                      <a:pt x="3315" y="516"/>
                    </a:lnTo>
                    <a:lnTo>
                      <a:pt x="3254" y="543"/>
                    </a:lnTo>
                    <a:lnTo>
                      <a:pt x="3193" y="572"/>
                    </a:lnTo>
                    <a:lnTo>
                      <a:pt x="3132" y="602"/>
                    </a:lnTo>
                    <a:lnTo>
                      <a:pt x="3073" y="632"/>
                    </a:lnTo>
                    <a:lnTo>
                      <a:pt x="3012" y="662"/>
                    </a:lnTo>
                    <a:lnTo>
                      <a:pt x="2953" y="693"/>
                    </a:lnTo>
                    <a:lnTo>
                      <a:pt x="2895" y="725"/>
                    </a:lnTo>
                    <a:lnTo>
                      <a:pt x="2835" y="758"/>
                    </a:lnTo>
                    <a:lnTo>
                      <a:pt x="2778" y="791"/>
                    </a:lnTo>
                    <a:lnTo>
                      <a:pt x="2720" y="825"/>
                    </a:lnTo>
                    <a:lnTo>
                      <a:pt x="2663" y="860"/>
                    </a:lnTo>
                    <a:lnTo>
                      <a:pt x="2605" y="895"/>
                    </a:lnTo>
                    <a:lnTo>
                      <a:pt x="2548" y="931"/>
                    </a:lnTo>
                    <a:lnTo>
                      <a:pt x="2492" y="967"/>
                    </a:lnTo>
                    <a:lnTo>
                      <a:pt x="2437" y="1004"/>
                    </a:lnTo>
                    <a:lnTo>
                      <a:pt x="2380" y="1042"/>
                    </a:lnTo>
                    <a:lnTo>
                      <a:pt x="2326" y="1080"/>
                    </a:lnTo>
                    <a:lnTo>
                      <a:pt x="2271" y="1119"/>
                    </a:lnTo>
                    <a:lnTo>
                      <a:pt x="2217" y="1159"/>
                    </a:lnTo>
                    <a:lnTo>
                      <a:pt x="2163" y="1199"/>
                    </a:lnTo>
                    <a:lnTo>
                      <a:pt x="2110" y="1239"/>
                    </a:lnTo>
                    <a:lnTo>
                      <a:pt x="2058" y="1281"/>
                    </a:lnTo>
                    <a:lnTo>
                      <a:pt x="2005" y="1323"/>
                    </a:lnTo>
                    <a:lnTo>
                      <a:pt x="1953" y="1365"/>
                    </a:lnTo>
                    <a:lnTo>
                      <a:pt x="1902" y="1409"/>
                    </a:lnTo>
                    <a:lnTo>
                      <a:pt x="1851" y="1452"/>
                    </a:lnTo>
                    <a:lnTo>
                      <a:pt x="1801" y="1497"/>
                    </a:lnTo>
                    <a:lnTo>
                      <a:pt x="1752" y="1543"/>
                    </a:lnTo>
                    <a:lnTo>
                      <a:pt x="1702" y="1588"/>
                    </a:lnTo>
                    <a:lnTo>
                      <a:pt x="1653" y="1634"/>
                    </a:lnTo>
                    <a:lnTo>
                      <a:pt x="1605" y="1680"/>
                    </a:lnTo>
                    <a:lnTo>
                      <a:pt x="1558" y="1728"/>
                    </a:lnTo>
                    <a:lnTo>
                      <a:pt x="1510" y="1776"/>
                    </a:lnTo>
                    <a:lnTo>
                      <a:pt x="1464" y="1824"/>
                    </a:lnTo>
                    <a:lnTo>
                      <a:pt x="1418" y="1872"/>
                    </a:lnTo>
                    <a:lnTo>
                      <a:pt x="1372" y="1922"/>
                    </a:lnTo>
                    <a:lnTo>
                      <a:pt x="1327" y="1972"/>
                    </a:lnTo>
                    <a:lnTo>
                      <a:pt x="1283" y="2022"/>
                    </a:lnTo>
                    <a:lnTo>
                      <a:pt x="1239" y="2073"/>
                    </a:lnTo>
                    <a:lnTo>
                      <a:pt x="1196" y="2124"/>
                    </a:lnTo>
                    <a:lnTo>
                      <a:pt x="1154" y="2176"/>
                    </a:lnTo>
                    <a:lnTo>
                      <a:pt x="1111" y="2228"/>
                    </a:lnTo>
                    <a:lnTo>
                      <a:pt x="1070" y="2281"/>
                    </a:lnTo>
                    <a:lnTo>
                      <a:pt x="1029" y="2334"/>
                    </a:lnTo>
                    <a:lnTo>
                      <a:pt x="989" y="2388"/>
                    </a:lnTo>
                    <a:lnTo>
                      <a:pt x="949" y="2442"/>
                    </a:lnTo>
                    <a:lnTo>
                      <a:pt x="911" y="2497"/>
                    </a:lnTo>
                    <a:lnTo>
                      <a:pt x="871" y="2552"/>
                    </a:lnTo>
                    <a:lnTo>
                      <a:pt x="834" y="2607"/>
                    </a:lnTo>
                    <a:lnTo>
                      <a:pt x="797" y="2664"/>
                    </a:lnTo>
                    <a:lnTo>
                      <a:pt x="761" y="2720"/>
                    </a:lnTo>
                    <a:lnTo>
                      <a:pt x="725" y="2776"/>
                    </a:lnTo>
                    <a:lnTo>
                      <a:pt x="690" y="2833"/>
                    </a:lnTo>
                    <a:lnTo>
                      <a:pt x="655" y="2890"/>
                    </a:lnTo>
                    <a:lnTo>
                      <a:pt x="621" y="2949"/>
                    </a:lnTo>
                    <a:lnTo>
                      <a:pt x="588" y="3007"/>
                    </a:lnTo>
                    <a:lnTo>
                      <a:pt x="555" y="3065"/>
                    </a:lnTo>
                    <a:lnTo>
                      <a:pt x="524" y="3125"/>
                    </a:lnTo>
                    <a:lnTo>
                      <a:pt x="493" y="3184"/>
                    </a:lnTo>
                    <a:lnTo>
                      <a:pt x="462" y="3244"/>
                    </a:lnTo>
                    <a:lnTo>
                      <a:pt x="432" y="3304"/>
                    </a:lnTo>
                    <a:lnTo>
                      <a:pt x="403" y="3365"/>
                    </a:lnTo>
                    <a:lnTo>
                      <a:pt x="374" y="3425"/>
                    </a:lnTo>
                    <a:lnTo>
                      <a:pt x="347" y="3487"/>
                    </a:lnTo>
                    <a:lnTo>
                      <a:pt x="320" y="3548"/>
                    </a:lnTo>
                    <a:lnTo>
                      <a:pt x="294" y="3610"/>
                    </a:lnTo>
                    <a:lnTo>
                      <a:pt x="268" y="3671"/>
                    </a:lnTo>
                    <a:lnTo>
                      <a:pt x="243" y="3734"/>
                    </a:lnTo>
                    <a:lnTo>
                      <a:pt x="218" y="3796"/>
                    </a:lnTo>
                    <a:lnTo>
                      <a:pt x="195" y="3859"/>
                    </a:lnTo>
                    <a:lnTo>
                      <a:pt x="173" y="3922"/>
                    </a:lnTo>
                    <a:lnTo>
                      <a:pt x="150" y="3986"/>
                    </a:lnTo>
                    <a:lnTo>
                      <a:pt x="129" y="4050"/>
                    </a:lnTo>
                    <a:lnTo>
                      <a:pt x="108" y="4113"/>
                    </a:lnTo>
                    <a:lnTo>
                      <a:pt x="88" y="4177"/>
                    </a:lnTo>
                    <a:lnTo>
                      <a:pt x="69" y="4242"/>
                    </a:lnTo>
                    <a:lnTo>
                      <a:pt x="51" y="4306"/>
                    </a:lnTo>
                    <a:lnTo>
                      <a:pt x="33" y="4371"/>
                    </a:lnTo>
                    <a:lnTo>
                      <a:pt x="16" y="4436"/>
                    </a:lnTo>
                    <a:lnTo>
                      <a:pt x="0" y="450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330762" name="任意多边形 330761"/>
              <p:cNvSpPr>
                <a:spLocks noChangeAspect="1"/>
              </p:cNvSpPr>
              <p:nvPr/>
            </p:nvSpPr>
            <p:spPr>
              <a:xfrm>
                <a:off x="2904" y="1693"/>
                <a:ext cx="1391" cy="911"/>
              </a:xfrm>
              <a:custGeom>
                <a:avLst/>
                <a:gdLst/>
                <a:ahLst/>
                <a:cxnLst/>
                <a:rect l="0" t="0" r="0" b="0"/>
                <a:pathLst>
                  <a:path w="11122" h="7293">
                    <a:moveTo>
                      <a:pt x="168" y="0"/>
                    </a:moveTo>
                    <a:lnTo>
                      <a:pt x="152" y="66"/>
                    </a:lnTo>
                    <a:lnTo>
                      <a:pt x="137" y="132"/>
                    </a:lnTo>
                    <a:lnTo>
                      <a:pt x="123" y="197"/>
                    </a:lnTo>
                    <a:lnTo>
                      <a:pt x="111" y="262"/>
                    </a:lnTo>
                    <a:lnTo>
                      <a:pt x="98" y="329"/>
                    </a:lnTo>
                    <a:lnTo>
                      <a:pt x="86" y="395"/>
                    </a:lnTo>
                    <a:lnTo>
                      <a:pt x="75" y="461"/>
                    </a:lnTo>
                    <a:lnTo>
                      <a:pt x="65" y="527"/>
                    </a:lnTo>
                    <a:lnTo>
                      <a:pt x="55" y="594"/>
                    </a:lnTo>
                    <a:lnTo>
                      <a:pt x="46" y="660"/>
                    </a:lnTo>
                    <a:lnTo>
                      <a:pt x="38" y="727"/>
                    </a:lnTo>
                    <a:lnTo>
                      <a:pt x="31" y="794"/>
                    </a:lnTo>
                    <a:lnTo>
                      <a:pt x="25" y="860"/>
                    </a:lnTo>
                    <a:lnTo>
                      <a:pt x="18" y="927"/>
                    </a:lnTo>
                    <a:lnTo>
                      <a:pt x="14" y="994"/>
                    </a:lnTo>
                    <a:lnTo>
                      <a:pt x="10" y="1061"/>
                    </a:lnTo>
                    <a:lnTo>
                      <a:pt x="7" y="1128"/>
                    </a:lnTo>
                    <a:lnTo>
                      <a:pt x="3" y="1196"/>
                    </a:lnTo>
                    <a:lnTo>
                      <a:pt x="1" y="1262"/>
                    </a:lnTo>
                    <a:lnTo>
                      <a:pt x="0" y="1329"/>
                    </a:lnTo>
                    <a:lnTo>
                      <a:pt x="0" y="1397"/>
                    </a:lnTo>
                    <a:lnTo>
                      <a:pt x="0" y="1464"/>
                    </a:lnTo>
                    <a:lnTo>
                      <a:pt x="1" y="1531"/>
                    </a:lnTo>
                    <a:lnTo>
                      <a:pt x="3" y="1598"/>
                    </a:lnTo>
                    <a:lnTo>
                      <a:pt x="7" y="1665"/>
                    </a:lnTo>
                    <a:lnTo>
                      <a:pt x="10" y="1732"/>
                    </a:lnTo>
                    <a:lnTo>
                      <a:pt x="14" y="1799"/>
                    </a:lnTo>
                    <a:lnTo>
                      <a:pt x="18" y="1866"/>
                    </a:lnTo>
                    <a:lnTo>
                      <a:pt x="25" y="1933"/>
                    </a:lnTo>
                    <a:lnTo>
                      <a:pt x="31" y="2000"/>
                    </a:lnTo>
                    <a:lnTo>
                      <a:pt x="38" y="2066"/>
                    </a:lnTo>
                    <a:lnTo>
                      <a:pt x="46" y="2133"/>
                    </a:lnTo>
                    <a:lnTo>
                      <a:pt x="55" y="2199"/>
                    </a:lnTo>
                    <a:lnTo>
                      <a:pt x="65" y="2266"/>
                    </a:lnTo>
                    <a:lnTo>
                      <a:pt x="75" y="2333"/>
                    </a:lnTo>
                    <a:lnTo>
                      <a:pt x="86" y="2398"/>
                    </a:lnTo>
                    <a:lnTo>
                      <a:pt x="98" y="2464"/>
                    </a:lnTo>
                    <a:lnTo>
                      <a:pt x="111" y="2531"/>
                    </a:lnTo>
                    <a:lnTo>
                      <a:pt x="123" y="2597"/>
                    </a:lnTo>
                    <a:lnTo>
                      <a:pt x="137" y="2661"/>
                    </a:lnTo>
                    <a:lnTo>
                      <a:pt x="152" y="2727"/>
                    </a:lnTo>
                    <a:lnTo>
                      <a:pt x="168" y="2793"/>
                    </a:lnTo>
                    <a:lnTo>
                      <a:pt x="184" y="2858"/>
                    </a:lnTo>
                    <a:lnTo>
                      <a:pt x="201" y="2922"/>
                    </a:lnTo>
                    <a:lnTo>
                      <a:pt x="219" y="2987"/>
                    </a:lnTo>
                    <a:lnTo>
                      <a:pt x="237" y="3052"/>
                    </a:lnTo>
                    <a:lnTo>
                      <a:pt x="256" y="3116"/>
                    </a:lnTo>
                    <a:lnTo>
                      <a:pt x="276" y="3180"/>
                    </a:lnTo>
                    <a:lnTo>
                      <a:pt x="297" y="3244"/>
                    </a:lnTo>
                    <a:lnTo>
                      <a:pt x="318" y="3307"/>
                    </a:lnTo>
                    <a:lnTo>
                      <a:pt x="341" y="3371"/>
                    </a:lnTo>
                    <a:lnTo>
                      <a:pt x="363" y="3434"/>
                    </a:lnTo>
                    <a:lnTo>
                      <a:pt x="386" y="3497"/>
                    </a:lnTo>
                    <a:lnTo>
                      <a:pt x="411" y="3560"/>
                    </a:lnTo>
                    <a:lnTo>
                      <a:pt x="436" y="3622"/>
                    </a:lnTo>
                    <a:lnTo>
                      <a:pt x="462" y="3684"/>
                    </a:lnTo>
                    <a:lnTo>
                      <a:pt x="488" y="3745"/>
                    </a:lnTo>
                    <a:lnTo>
                      <a:pt x="515" y="3807"/>
                    </a:lnTo>
                    <a:lnTo>
                      <a:pt x="542" y="3868"/>
                    </a:lnTo>
                    <a:lnTo>
                      <a:pt x="571" y="3929"/>
                    </a:lnTo>
                    <a:lnTo>
                      <a:pt x="600" y="3989"/>
                    </a:lnTo>
                    <a:lnTo>
                      <a:pt x="630" y="4050"/>
                    </a:lnTo>
                    <a:lnTo>
                      <a:pt x="661" y="4109"/>
                    </a:lnTo>
                    <a:lnTo>
                      <a:pt x="692" y="4168"/>
                    </a:lnTo>
                    <a:lnTo>
                      <a:pt x="723" y="4228"/>
                    </a:lnTo>
                    <a:lnTo>
                      <a:pt x="756" y="4286"/>
                    </a:lnTo>
                    <a:lnTo>
                      <a:pt x="789" y="4344"/>
                    </a:lnTo>
                    <a:lnTo>
                      <a:pt x="823" y="4403"/>
                    </a:lnTo>
                    <a:lnTo>
                      <a:pt x="858" y="4460"/>
                    </a:lnTo>
                    <a:lnTo>
                      <a:pt x="893" y="4517"/>
                    </a:lnTo>
                    <a:lnTo>
                      <a:pt x="929" y="4573"/>
                    </a:lnTo>
                    <a:lnTo>
                      <a:pt x="965" y="4630"/>
                    </a:lnTo>
                    <a:lnTo>
                      <a:pt x="1002" y="4686"/>
                    </a:lnTo>
                    <a:lnTo>
                      <a:pt x="1039" y="4742"/>
                    </a:lnTo>
                    <a:lnTo>
                      <a:pt x="1079" y="4796"/>
                    </a:lnTo>
                    <a:lnTo>
                      <a:pt x="1117" y="4851"/>
                    </a:lnTo>
                    <a:lnTo>
                      <a:pt x="1157" y="4905"/>
                    </a:lnTo>
                    <a:lnTo>
                      <a:pt x="1197" y="4960"/>
                    </a:lnTo>
                    <a:lnTo>
                      <a:pt x="1238" y="5013"/>
                    </a:lnTo>
                    <a:lnTo>
                      <a:pt x="1279" y="5066"/>
                    </a:lnTo>
                    <a:lnTo>
                      <a:pt x="1322" y="5118"/>
                    </a:lnTo>
                    <a:lnTo>
                      <a:pt x="1364" y="5170"/>
                    </a:lnTo>
                    <a:lnTo>
                      <a:pt x="1407" y="5220"/>
                    </a:lnTo>
                    <a:lnTo>
                      <a:pt x="1451" y="5271"/>
                    </a:lnTo>
                    <a:lnTo>
                      <a:pt x="1495" y="5322"/>
                    </a:lnTo>
                    <a:lnTo>
                      <a:pt x="1540" y="5371"/>
                    </a:lnTo>
                    <a:lnTo>
                      <a:pt x="1586" y="5421"/>
                    </a:lnTo>
                    <a:lnTo>
                      <a:pt x="1632" y="5470"/>
                    </a:lnTo>
                    <a:lnTo>
                      <a:pt x="1678" y="5517"/>
                    </a:lnTo>
                    <a:lnTo>
                      <a:pt x="1726" y="5565"/>
                    </a:lnTo>
                    <a:lnTo>
                      <a:pt x="1773" y="5613"/>
                    </a:lnTo>
                    <a:lnTo>
                      <a:pt x="1821" y="5659"/>
                    </a:lnTo>
                    <a:lnTo>
                      <a:pt x="1870" y="5705"/>
                    </a:lnTo>
                    <a:lnTo>
                      <a:pt x="1920" y="5751"/>
                    </a:lnTo>
                    <a:lnTo>
                      <a:pt x="1969" y="5796"/>
                    </a:lnTo>
                    <a:lnTo>
                      <a:pt x="2019" y="5841"/>
                    </a:lnTo>
                    <a:lnTo>
                      <a:pt x="2070" y="5884"/>
                    </a:lnTo>
                    <a:lnTo>
                      <a:pt x="2121" y="5928"/>
                    </a:lnTo>
                    <a:lnTo>
                      <a:pt x="2173" y="5970"/>
                    </a:lnTo>
                    <a:lnTo>
                      <a:pt x="2226" y="6013"/>
                    </a:lnTo>
                    <a:lnTo>
                      <a:pt x="2278" y="6054"/>
                    </a:lnTo>
                    <a:lnTo>
                      <a:pt x="2331" y="6094"/>
                    </a:lnTo>
                    <a:lnTo>
                      <a:pt x="2385" y="6135"/>
                    </a:lnTo>
                    <a:lnTo>
                      <a:pt x="2439" y="6174"/>
                    </a:lnTo>
                    <a:lnTo>
                      <a:pt x="2494" y="6213"/>
                    </a:lnTo>
                    <a:lnTo>
                      <a:pt x="2548" y="6251"/>
                    </a:lnTo>
                    <a:lnTo>
                      <a:pt x="2605" y="6289"/>
                    </a:lnTo>
                    <a:lnTo>
                      <a:pt x="2660" y="6327"/>
                    </a:lnTo>
                    <a:lnTo>
                      <a:pt x="2716" y="6363"/>
                    </a:lnTo>
                    <a:lnTo>
                      <a:pt x="2773" y="6399"/>
                    </a:lnTo>
                    <a:lnTo>
                      <a:pt x="2831" y="6434"/>
                    </a:lnTo>
                    <a:lnTo>
                      <a:pt x="2888" y="6469"/>
                    </a:lnTo>
                    <a:lnTo>
                      <a:pt x="2946" y="6503"/>
                    </a:lnTo>
                    <a:lnTo>
                      <a:pt x="3003" y="6536"/>
                    </a:lnTo>
                    <a:lnTo>
                      <a:pt x="3063" y="6568"/>
                    </a:lnTo>
                    <a:lnTo>
                      <a:pt x="3121" y="6600"/>
                    </a:lnTo>
                    <a:lnTo>
                      <a:pt x="3180" y="6631"/>
                    </a:lnTo>
                    <a:lnTo>
                      <a:pt x="3241" y="6662"/>
                    </a:lnTo>
                    <a:lnTo>
                      <a:pt x="3300" y="6691"/>
                    </a:lnTo>
                    <a:lnTo>
                      <a:pt x="3361" y="6721"/>
                    </a:lnTo>
                    <a:lnTo>
                      <a:pt x="3422" y="6750"/>
                    </a:lnTo>
                    <a:lnTo>
                      <a:pt x="3483" y="6777"/>
                    </a:lnTo>
                    <a:lnTo>
                      <a:pt x="3544" y="6805"/>
                    </a:lnTo>
                    <a:lnTo>
                      <a:pt x="3606" y="6830"/>
                    </a:lnTo>
                    <a:lnTo>
                      <a:pt x="3667" y="6857"/>
                    </a:lnTo>
                    <a:lnTo>
                      <a:pt x="3730" y="6881"/>
                    </a:lnTo>
                    <a:lnTo>
                      <a:pt x="3792" y="6906"/>
                    </a:lnTo>
                    <a:lnTo>
                      <a:pt x="3855" y="6929"/>
                    </a:lnTo>
                    <a:lnTo>
                      <a:pt x="3918" y="6952"/>
                    </a:lnTo>
                    <a:lnTo>
                      <a:pt x="3982" y="6975"/>
                    </a:lnTo>
                    <a:lnTo>
                      <a:pt x="4045" y="6996"/>
                    </a:lnTo>
                    <a:lnTo>
                      <a:pt x="4109" y="7016"/>
                    </a:lnTo>
                    <a:lnTo>
                      <a:pt x="4173" y="7036"/>
                    </a:lnTo>
                    <a:lnTo>
                      <a:pt x="4238" y="7055"/>
                    </a:lnTo>
                    <a:lnTo>
                      <a:pt x="4301" y="7074"/>
                    </a:lnTo>
                    <a:lnTo>
                      <a:pt x="4366" y="7091"/>
                    </a:lnTo>
                    <a:lnTo>
                      <a:pt x="4432" y="7108"/>
                    </a:lnTo>
                    <a:lnTo>
                      <a:pt x="4496" y="7125"/>
                    </a:lnTo>
                    <a:lnTo>
                      <a:pt x="4561" y="7140"/>
                    </a:lnTo>
                    <a:lnTo>
                      <a:pt x="4627" y="7155"/>
                    </a:lnTo>
                    <a:lnTo>
                      <a:pt x="4693" y="7169"/>
                    </a:lnTo>
                    <a:lnTo>
                      <a:pt x="4758" y="7182"/>
                    </a:lnTo>
                    <a:lnTo>
                      <a:pt x="4824" y="7195"/>
                    </a:lnTo>
                    <a:lnTo>
                      <a:pt x="4890" y="7207"/>
                    </a:lnTo>
                    <a:lnTo>
                      <a:pt x="4957" y="7217"/>
                    </a:lnTo>
                    <a:lnTo>
                      <a:pt x="5022" y="7228"/>
                    </a:lnTo>
                    <a:lnTo>
                      <a:pt x="5089" y="7238"/>
                    </a:lnTo>
                    <a:lnTo>
                      <a:pt x="5155" y="7246"/>
                    </a:lnTo>
                    <a:lnTo>
                      <a:pt x="5222" y="7255"/>
                    </a:lnTo>
                    <a:lnTo>
                      <a:pt x="5289" y="7262"/>
                    </a:lnTo>
                    <a:lnTo>
                      <a:pt x="5355" y="7268"/>
                    </a:lnTo>
                    <a:lnTo>
                      <a:pt x="5422" y="7274"/>
                    </a:lnTo>
                    <a:lnTo>
                      <a:pt x="5489" y="7279"/>
                    </a:lnTo>
                    <a:lnTo>
                      <a:pt x="5556" y="7283"/>
                    </a:lnTo>
                    <a:lnTo>
                      <a:pt x="5623" y="7286"/>
                    </a:lnTo>
                    <a:lnTo>
                      <a:pt x="5690" y="7290"/>
                    </a:lnTo>
                    <a:lnTo>
                      <a:pt x="5757" y="7291"/>
                    </a:lnTo>
                    <a:lnTo>
                      <a:pt x="5824" y="7292"/>
                    </a:lnTo>
                    <a:lnTo>
                      <a:pt x="5891" y="7293"/>
                    </a:lnTo>
                    <a:lnTo>
                      <a:pt x="5958" y="7292"/>
                    </a:lnTo>
                    <a:lnTo>
                      <a:pt x="6026" y="7291"/>
                    </a:lnTo>
                    <a:lnTo>
                      <a:pt x="6092" y="7290"/>
                    </a:lnTo>
                    <a:lnTo>
                      <a:pt x="6159" y="7286"/>
                    </a:lnTo>
                    <a:lnTo>
                      <a:pt x="6226" y="7283"/>
                    </a:lnTo>
                    <a:lnTo>
                      <a:pt x="6293" y="7279"/>
                    </a:lnTo>
                    <a:lnTo>
                      <a:pt x="6360" y="7274"/>
                    </a:lnTo>
                    <a:lnTo>
                      <a:pt x="6426" y="7268"/>
                    </a:lnTo>
                    <a:lnTo>
                      <a:pt x="6493" y="7262"/>
                    </a:lnTo>
                    <a:lnTo>
                      <a:pt x="6560" y="7255"/>
                    </a:lnTo>
                    <a:lnTo>
                      <a:pt x="6627" y="7246"/>
                    </a:lnTo>
                    <a:lnTo>
                      <a:pt x="6694" y="7238"/>
                    </a:lnTo>
                    <a:lnTo>
                      <a:pt x="6759" y="7228"/>
                    </a:lnTo>
                    <a:lnTo>
                      <a:pt x="6826" y="7217"/>
                    </a:lnTo>
                    <a:lnTo>
                      <a:pt x="6892" y="7207"/>
                    </a:lnTo>
                    <a:lnTo>
                      <a:pt x="6958" y="7195"/>
                    </a:lnTo>
                    <a:lnTo>
                      <a:pt x="7023" y="7182"/>
                    </a:lnTo>
                    <a:lnTo>
                      <a:pt x="7089" y="7169"/>
                    </a:lnTo>
                    <a:lnTo>
                      <a:pt x="7155" y="7155"/>
                    </a:lnTo>
                    <a:lnTo>
                      <a:pt x="7221" y="7140"/>
                    </a:lnTo>
                    <a:lnTo>
                      <a:pt x="7286" y="7125"/>
                    </a:lnTo>
                    <a:lnTo>
                      <a:pt x="7351" y="7108"/>
                    </a:lnTo>
                    <a:lnTo>
                      <a:pt x="7416" y="7091"/>
                    </a:lnTo>
                    <a:lnTo>
                      <a:pt x="7480" y="7074"/>
                    </a:lnTo>
                    <a:lnTo>
                      <a:pt x="7545" y="7055"/>
                    </a:lnTo>
                    <a:lnTo>
                      <a:pt x="7609" y="7036"/>
                    </a:lnTo>
                    <a:lnTo>
                      <a:pt x="7673" y="7016"/>
                    </a:lnTo>
                    <a:lnTo>
                      <a:pt x="7737" y="6996"/>
                    </a:lnTo>
                    <a:lnTo>
                      <a:pt x="7801" y="6975"/>
                    </a:lnTo>
                    <a:lnTo>
                      <a:pt x="7864" y="6952"/>
                    </a:lnTo>
                    <a:lnTo>
                      <a:pt x="7927" y="6929"/>
                    </a:lnTo>
                    <a:lnTo>
                      <a:pt x="7989" y="6906"/>
                    </a:lnTo>
                    <a:lnTo>
                      <a:pt x="8052" y="6881"/>
                    </a:lnTo>
                    <a:lnTo>
                      <a:pt x="8115" y="6857"/>
                    </a:lnTo>
                    <a:lnTo>
                      <a:pt x="8176" y="6830"/>
                    </a:lnTo>
                    <a:lnTo>
                      <a:pt x="8238" y="6805"/>
                    </a:lnTo>
                    <a:lnTo>
                      <a:pt x="8299" y="6777"/>
                    </a:lnTo>
                    <a:lnTo>
                      <a:pt x="8361" y="6750"/>
                    </a:lnTo>
                    <a:lnTo>
                      <a:pt x="8421" y="6721"/>
                    </a:lnTo>
                    <a:lnTo>
                      <a:pt x="8481" y="6691"/>
                    </a:lnTo>
                    <a:lnTo>
                      <a:pt x="8542" y="6662"/>
                    </a:lnTo>
                    <a:lnTo>
                      <a:pt x="8601" y="6631"/>
                    </a:lnTo>
                    <a:lnTo>
                      <a:pt x="8661" y="6600"/>
                    </a:lnTo>
                    <a:lnTo>
                      <a:pt x="8720" y="6568"/>
                    </a:lnTo>
                    <a:lnTo>
                      <a:pt x="8778" y="6536"/>
                    </a:lnTo>
                    <a:lnTo>
                      <a:pt x="8837" y="6503"/>
                    </a:lnTo>
                    <a:lnTo>
                      <a:pt x="8894" y="6469"/>
                    </a:lnTo>
                    <a:lnTo>
                      <a:pt x="8952" y="6434"/>
                    </a:lnTo>
                    <a:lnTo>
                      <a:pt x="9009" y="6399"/>
                    </a:lnTo>
                    <a:lnTo>
                      <a:pt x="9066" y="6363"/>
                    </a:lnTo>
                    <a:lnTo>
                      <a:pt x="9122" y="6327"/>
                    </a:lnTo>
                    <a:lnTo>
                      <a:pt x="9178" y="6289"/>
                    </a:lnTo>
                    <a:lnTo>
                      <a:pt x="9233" y="6251"/>
                    </a:lnTo>
                    <a:lnTo>
                      <a:pt x="9288" y="6213"/>
                    </a:lnTo>
                    <a:lnTo>
                      <a:pt x="9342" y="6174"/>
                    </a:lnTo>
                    <a:lnTo>
                      <a:pt x="9397" y="6135"/>
                    </a:lnTo>
                    <a:lnTo>
                      <a:pt x="9451" y="6094"/>
                    </a:lnTo>
                    <a:lnTo>
                      <a:pt x="9504" y="6054"/>
                    </a:lnTo>
                    <a:lnTo>
                      <a:pt x="9557" y="6013"/>
                    </a:lnTo>
                    <a:lnTo>
                      <a:pt x="9609" y="5970"/>
                    </a:lnTo>
                    <a:lnTo>
                      <a:pt x="9661" y="5928"/>
                    </a:lnTo>
                    <a:lnTo>
                      <a:pt x="9711" y="5884"/>
                    </a:lnTo>
                    <a:lnTo>
                      <a:pt x="9762" y="5841"/>
                    </a:lnTo>
                    <a:lnTo>
                      <a:pt x="9813" y="5796"/>
                    </a:lnTo>
                    <a:lnTo>
                      <a:pt x="9863" y="5751"/>
                    </a:lnTo>
                    <a:lnTo>
                      <a:pt x="9912" y="5705"/>
                    </a:lnTo>
                    <a:lnTo>
                      <a:pt x="9961" y="5659"/>
                    </a:lnTo>
                    <a:lnTo>
                      <a:pt x="10008" y="5613"/>
                    </a:lnTo>
                    <a:lnTo>
                      <a:pt x="10056" y="5565"/>
                    </a:lnTo>
                    <a:lnTo>
                      <a:pt x="10104" y="5517"/>
                    </a:lnTo>
                    <a:lnTo>
                      <a:pt x="10150" y="5470"/>
                    </a:lnTo>
                    <a:lnTo>
                      <a:pt x="10196" y="5421"/>
                    </a:lnTo>
                    <a:lnTo>
                      <a:pt x="10242" y="5371"/>
                    </a:lnTo>
                    <a:lnTo>
                      <a:pt x="10287" y="5322"/>
                    </a:lnTo>
                    <a:lnTo>
                      <a:pt x="10331" y="5271"/>
                    </a:lnTo>
                    <a:lnTo>
                      <a:pt x="10375" y="5220"/>
                    </a:lnTo>
                    <a:lnTo>
                      <a:pt x="10418" y="5170"/>
                    </a:lnTo>
                    <a:lnTo>
                      <a:pt x="10461" y="5118"/>
                    </a:lnTo>
                    <a:lnTo>
                      <a:pt x="10503" y="5066"/>
                    </a:lnTo>
                    <a:lnTo>
                      <a:pt x="10544" y="5013"/>
                    </a:lnTo>
                    <a:lnTo>
                      <a:pt x="10585" y="4960"/>
                    </a:lnTo>
                    <a:lnTo>
                      <a:pt x="10626" y="4905"/>
                    </a:lnTo>
                    <a:lnTo>
                      <a:pt x="10665" y="4851"/>
                    </a:lnTo>
                    <a:lnTo>
                      <a:pt x="10704" y="4796"/>
                    </a:lnTo>
                    <a:lnTo>
                      <a:pt x="10742" y="4742"/>
                    </a:lnTo>
                    <a:lnTo>
                      <a:pt x="10780" y="4686"/>
                    </a:lnTo>
                    <a:lnTo>
                      <a:pt x="10816" y="4630"/>
                    </a:lnTo>
                    <a:lnTo>
                      <a:pt x="10854" y="4573"/>
                    </a:lnTo>
                    <a:lnTo>
                      <a:pt x="10890" y="4517"/>
                    </a:lnTo>
                    <a:lnTo>
                      <a:pt x="10925" y="4460"/>
                    </a:lnTo>
                    <a:lnTo>
                      <a:pt x="10959" y="4403"/>
                    </a:lnTo>
                    <a:lnTo>
                      <a:pt x="10992" y="4344"/>
                    </a:lnTo>
                    <a:lnTo>
                      <a:pt x="11026" y="4286"/>
                    </a:lnTo>
                    <a:lnTo>
                      <a:pt x="11058" y="4228"/>
                    </a:lnTo>
                    <a:lnTo>
                      <a:pt x="11090" y="4168"/>
                    </a:lnTo>
                    <a:lnTo>
                      <a:pt x="11122" y="4109"/>
                    </a:lnTo>
                  </a:path>
                </a:pathLst>
              </a:custGeom>
              <a:noFill/>
              <a:ln w="19050" cap="flat" cmpd="sng">
                <a:solidFill>
                  <a:srgbClr val="FF0000"/>
                </a:solidFill>
                <a:prstDash val="solid"/>
                <a:headEnd type="none" w="med" len="med"/>
                <a:tailEnd type="none" w="med" len="med"/>
              </a:ln>
            </p:spPr>
            <p:txBody>
              <a:bodyPr/>
              <a:lstStyle/>
              <a:p>
                <a:endParaRPr lang="zh-CN" altLang="en-US"/>
              </a:p>
            </p:txBody>
          </p:sp>
        </p:grpSp>
        <p:sp>
          <p:nvSpPr>
            <p:cNvPr id="330763" name="任意多边形 330762"/>
            <p:cNvSpPr>
              <a:spLocks noChangeAspect="1"/>
            </p:cNvSpPr>
            <p:nvPr/>
          </p:nvSpPr>
          <p:spPr>
            <a:xfrm>
              <a:off x="4295" y="1904"/>
              <a:ext cx="82" cy="339"/>
            </a:xfrm>
            <a:custGeom>
              <a:avLst/>
              <a:gdLst/>
              <a:ahLst/>
              <a:cxnLst/>
              <a:rect l="0" t="0" r="0" b="0"/>
              <a:pathLst>
                <a:path w="660" h="2712">
                  <a:moveTo>
                    <a:pt x="0" y="2712"/>
                  </a:moveTo>
                  <a:lnTo>
                    <a:pt x="29" y="2653"/>
                  </a:lnTo>
                  <a:lnTo>
                    <a:pt x="60" y="2592"/>
                  </a:lnTo>
                  <a:lnTo>
                    <a:pt x="89" y="2532"/>
                  </a:lnTo>
                  <a:lnTo>
                    <a:pt x="118" y="2471"/>
                  </a:lnTo>
                  <a:lnTo>
                    <a:pt x="145" y="2410"/>
                  </a:lnTo>
                  <a:lnTo>
                    <a:pt x="173" y="2348"/>
                  </a:lnTo>
                  <a:lnTo>
                    <a:pt x="198" y="2287"/>
                  </a:lnTo>
                  <a:lnTo>
                    <a:pt x="225" y="2225"/>
                  </a:lnTo>
                  <a:lnTo>
                    <a:pt x="249" y="2163"/>
                  </a:lnTo>
                  <a:lnTo>
                    <a:pt x="273" y="2100"/>
                  </a:lnTo>
                  <a:lnTo>
                    <a:pt x="297" y="2037"/>
                  </a:lnTo>
                  <a:lnTo>
                    <a:pt x="320" y="1974"/>
                  </a:lnTo>
                  <a:lnTo>
                    <a:pt x="342" y="1910"/>
                  </a:lnTo>
                  <a:lnTo>
                    <a:pt x="364" y="1847"/>
                  </a:lnTo>
                  <a:lnTo>
                    <a:pt x="384" y="1783"/>
                  </a:lnTo>
                  <a:lnTo>
                    <a:pt x="404" y="1719"/>
                  </a:lnTo>
                  <a:lnTo>
                    <a:pt x="423" y="1655"/>
                  </a:lnTo>
                  <a:lnTo>
                    <a:pt x="442" y="1590"/>
                  </a:lnTo>
                  <a:lnTo>
                    <a:pt x="459" y="1525"/>
                  </a:lnTo>
                  <a:lnTo>
                    <a:pt x="476" y="1461"/>
                  </a:lnTo>
                  <a:lnTo>
                    <a:pt x="493" y="1396"/>
                  </a:lnTo>
                  <a:lnTo>
                    <a:pt x="508" y="1330"/>
                  </a:lnTo>
                  <a:lnTo>
                    <a:pt x="523" y="1264"/>
                  </a:lnTo>
                  <a:lnTo>
                    <a:pt x="536" y="1200"/>
                  </a:lnTo>
                  <a:lnTo>
                    <a:pt x="550" y="1134"/>
                  </a:lnTo>
                  <a:lnTo>
                    <a:pt x="563" y="1067"/>
                  </a:lnTo>
                  <a:lnTo>
                    <a:pt x="575" y="1001"/>
                  </a:lnTo>
                  <a:lnTo>
                    <a:pt x="585" y="936"/>
                  </a:lnTo>
                  <a:lnTo>
                    <a:pt x="596" y="869"/>
                  </a:lnTo>
                  <a:lnTo>
                    <a:pt x="605" y="802"/>
                  </a:lnTo>
                  <a:lnTo>
                    <a:pt x="614" y="736"/>
                  </a:lnTo>
                  <a:lnTo>
                    <a:pt x="622" y="669"/>
                  </a:lnTo>
                  <a:lnTo>
                    <a:pt x="629" y="603"/>
                  </a:lnTo>
                  <a:lnTo>
                    <a:pt x="636" y="536"/>
                  </a:lnTo>
                  <a:lnTo>
                    <a:pt x="641" y="469"/>
                  </a:lnTo>
                  <a:lnTo>
                    <a:pt x="647" y="402"/>
                  </a:lnTo>
                  <a:lnTo>
                    <a:pt x="651" y="335"/>
                  </a:lnTo>
                  <a:lnTo>
                    <a:pt x="654" y="268"/>
                  </a:lnTo>
                  <a:lnTo>
                    <a:pt x="656" y="201"/>
                  </a:lnTo>
                  <a:lnTo>
                    <a:pt x="658" y="134"/>
                  </a:lnTo>
                  <a:lnTo>
                    <a:pt x="659" y="67"/>
                  </a:lnTo>
                  <a:lnTo>
                    <a:pt x="660" y="0"/>
                  </a:lnTo>
                </a:path>
              </a:pathLst>
            </a:custGeom>
            <a:noFill/>
            <a:ln w="19050" cap="flat" cmpd="sng">
              <a:solidFill>
                <a:srgbClr val="FF0000"/>
              </a:solidFill>
              <a:prstDash val="solid"/>
              <a:headEnd type="none" w="med" len="med"/>
              <a:tailEnd type="none" w="med" len="med"/>
            </a:ln>
          </p:spPr>
          <p:txBody>
            <a:bodyPr/>
            <a:lstStyle/>
            <a:p>
              <a:endParaRPr lang="zh-CN" altLang="en-US"/>
            </a:p>
          </p:txBody>
        </p:sp>
      </p:grpSp>
      <p:sp>
        <p:nvSpPr>
          <p:cNvPr id="330764" name="直接连接符 330763"/>
          <p:cNvSpPr>
            <a:spLocks noChangeAspect="1"/>
          </p:cNvSpPr>
          <p:nvPr/>
        </p:nvSpPr>
        <p:spPr>
          <a:xfrm>
            <a:off x="2257425" y="2471738"/>
            <a:ext cx="1412875" cy="1587"/>
          </a:xfrm>
          <a:prstGeom prst="line">
            <a:avLst/>
          </a:prstGeom>
          <a:ln w="19050" cap="flat" cmpd="sng">
            <a:solidFill>
              <a:srgbClr val="0066FF"/>
            </a:solidFill>
            <a:prstDash val="solid"/>
            <a:headEnd type="none" w="med" len="med"/>
            <a:tailEnd type="none" w="med" len="med"/>
          </a:ln>
        </p:spPr>
        <p:txBody>
          <a:bodyPr/>
          <a:lstStyle/>
          <a:p>
            <a:endParaRPr lang="zh-CN" altLang="en-US"/>
          </a:p>
        </p:txBody>
      </p:sp>
      <p:grpSp>
        <p:nvGrpSpPr>
          <p:cNvPr id="330765" name="组合 330764"/>
          <p:cNvGrpSpPr>
            <a:grpSpLocks noChangeAspect="1"/>
          </p:cNvGrpSpPr>
          <p:nvPr/>
        </p:nvGrpSpPr>
        <p:grpSpPr>
          <a:xfrm>
            <a:off x="2270125" y="4819650"/>
            <a:ext cx="1381125" cy="1366838"/>
            <a:chOff x="1536" y="2520"/>
            <a:chExt cx="976" cy="965"/>
          </a:xfrm>
        </p:grpSpPr>
        <p:sp>
          <p:nvSpPr>
            <p:cNvPr id="330766" name="任意多边形 330765"/>
            <p:cNvSpPr>
              <a:spLocks noChangeAspect="1"/>
            </p:cNvSpPr>
            <p:nvPr/>
          </p:nvSpPr>
          <p:spPr>
            <a:xfrm>
              <a:off x="1536" y="2520"/>
              <a:ext cx="976" cy="857"/>
            </a:xfrm>
            <a:custGeom>
              <a:avLst/>
              <a:gdLst/>
              <a:ahLst/>
              <a:cxnLst/>
              <a:rect l="0" t="0" r="0" b="0"/>
              <a:pathLst>
                <a:path w="4879" h="4285">
                  <a:moveTo>
                    <a:pt x="4573" y="3625"/>
                  </a:moveTo>
                  <a:lnTo>
                    <a:pt x="4594" y="3588"/>
                  </a:lnTo>
                  <a:lnTo>
                    <a:pt x="4614" y="3549"/>
                  </a:lnTo>
                  <a:lnTo>
                    <a:pt x="4633" y="3511"/>
                  </a:lnTo>
                  <a:lnTo>
                    <a:pt x="4651" y="3472"/>
                  </a:lnTo>
                  <a:lnTo>
                    <a:pt x="4669" y="3433"/>
                  </a:lnTo>
                  <a:lnTo>
                    <a:pt x="4686" y="3393"/>
                  </a:lnTo>
                  <a:lnTo>
                    <a:pt x="4703" y="3354"/>
                  </a:lnTo>
                  <a:lnTo>
                    <a:pt x="4718" y="3313"/>
                  </a:lnTo>
                  <a:lnTo>
                    <a:pt x="4733" y="3272"/>
                  </a:lnTo>
                  <a:lnTo>
                    <a:pt x="4748" y="3232"/>
                  </a:lnTo>
                  <a:lnTo>
                    <a:pt x="4762" y="3191"/>
                  </a:lnTo>
                  <a:lnTo>
                    <a:pt x="4774" y="3150"/>
                  </a:lnTo>
                  <a:lnTo>
                    <a:pt x="4786" y="3108"/>
                  </a:lnTo>
                  <a:lnTo>
                    <a:pt x="4798" y="3067"/>
                  </a:lnTo>
                  <a:lnTo>
                    <a:pt x="4808" y="3025"/>
                  </a:lnTo>
                  <a:lnTo>
                    <a:pt x="4818" y="2984"/>
                  </a:lnTo>
                  <a:lnTo>
                    <a:pt x="4827" y="2941"/>
                  </a:lnTo>
                  <a:lnTo>
                    <a:pt x="4836" y="2899"/>
                  </a:lnTo>
                  <a:lnTo>
                    <a:pt x="4843" y="2857"/>
                  </a:lnTo>
                  <a:lnTo>
                    <a:pt x="4851" y="2814"/>
                  </a:lnTo>
                  <a:lnTo>
                    <a:pt x="4857" y="2771"/>
                  </a:lnTo>
                  <a:lnTo>
                    <a:pt x="4862" y="2728"/>
                  </a:lnTo>
                  <a:lnTo>
                    <a:pt x="4866" y="2686"/>
                  </a:lnTo>
                  <a:lnTo>
                    <a:pt x="4871" y="2642"/>
                  </a:lnTo>
                  <a:lnTo>
                    <a:pt x="4874" y="2600"/>
                  </a:lnTo>
                  <a:lnTo>
                    <a:pt x="4876" y="2557"/>
                  </a:lnTo>
                  <a:lnTo>
                    <a:pt x="4878" y="2513"/>
                  </a:lnTo>
                  <a:lnTo>
                    <a:pt x="4879" y="2470"/>
                  </a:lnTo>
                  <a:lnTo>
                    <a:pt x="4879" y="2427"/>
                  </a:lnTo>
                  <a:lnTo>
                    <a:pt x="4878" y="2385"/>
                  </a:lnTo>
                  <a:lnTo>
                    <a:pt x="4877" y="2341"/>
                  </a:lnTo>
                  <a:lnTo>
                    <a:pt x="4875" y="2298"/>
                  </a:lnTo>
                  <a:lnTo>
                    <a:pt x="4872" y="2255"/>
                  </a:lnTo>
                  <a:lnTo>
                    <a:pt x="4868" y="2212"/>
                  </a:lnTo>
                  <a:lnTo>
                    <a:pt x="4863" y="2169"/>
                  </a:lnTo>
                  <a:lnTo>
                    <a:pt x="4859" y="2127"/>
                  </a:lnTo>
                  <a:lnTo>
                    <a:pt x="4853" y="2083"/>
                  </a:lnTo>
                  <a:lnTo>
                    <a:pt x="4846" y="2041"/>
                  </a:lnTo>
                  <a:lnTo>
                    <a:pt x="4839" y="1999"/>
                  </a:lnTo>
                  <a:lnTo>
                    <a:pt x="4830" y="1957"/>
                  </a:lnTo>
                  <a:lnTo>
                    <a:pt x="4821" y="1914"/>
                  </a:lnTo>
                  <a:lnTo>
                    <a:pt x="4811" y="1872"/>
                  </a:lnTo>
                  <a:lnTo>
                    <a:pt x="4801" y="1830"/>
                  </a:lnTo>
                  <a:lnTo>
                    <a:pt x="4790" y="1788"/>
                  </a:lnTo>
                  <a:lnTo>
                    <a:pt x="4778" y="1747"/>
                  </a:lnTo>
                  <a:lnTo>
                    <a:pt x="4766" y="1706"/>
                  </a:lnTo>
                  <a:lnTo>
                    <a:pt x="4752" y="1665"/>
                  </a:lnTo>
                  <a:lnTo>
                    <a:pt x="4739" y="1624"/>
                  </a:lnTo>
                  <a:lnTo>
                    <a:pt x="4724" y="1583"/>
                  </a:lnTo>
                  <a:lnTo>
                    <a:pt x="4708" y="1543"/>
                  </a:lnTo>
                  <a:lnTo>
                    <a:pt x="4692" y="1503"/>
                  </a:lnTo>
                  <a:lnTo>
                    <a:pt x="4675" y="1464"/>
                  </a:lnTo>
                  <a:lnTo>
                    <a:pt x="4657" y="1424"/>
                  </a:lnTo>
                  <a:lnTo>
                    <a:pt x="4639" y="1386"/>
                  </a:lnTo>
                  <a:lnTo>
                    <a:pt x="4620" y="1347"/>
                  </a:lnTo>
                  <a:lnTo>
                    <a:pt x="4600" y="1309"/>
                  </a:lnTo>
                  <a:lnTo>
                    <a:pt x="4580" y="1271"/>
                  </a:lnTo>
                  <a:lnTo>
                    <a:pt x="4559" y="1233"/>
                  </a:lnTo>
                  <a:lnTo>
                    <a:pt x="4537" y="1196"/>
                  </a:lnTo>
                  <a:lnTo>
                    <a:pt x="4515" y="1159"/>
                  </a:lnTo>
                  <a:lnTo>
                    <a:pt x="4492" y="1122"/>
                  </a:lnTo>
                  <a:lnTo>
                    <a:pt x="4468" y="1086"/>
                  </a:lnTo>
                  <a:lnTo>
                    <a:pt x="4444" y="1050"/>
                  </a:lnTo>
                  <a:lnTo>
                    <a:pt x="4419" y="1015"/>
                  </a:lnTo>
                  <a:lnTo>
                    <a:pt x="4394" y="980"/>
                  </a:lnTo>
                  <a:lnTo>
                    <a:pt x="4368" y="946"/>
                  </a:lnTo>
                  <a:lnTo>
                    <a:pt x="4341" y="912"/>
                  </a:lnTo>
                  <a:lnTo>
                    <a:pt x="4314" y="879"/>
                  </a:lnTo>
                  <a:lnTo>
                    <a:pt x="4285" y="846"/>
                  </a:lnTo>
                  <a:lnTo>
                    <a:pt x="4258" y="813"/>
                  </a:lnTo>
                  <a:lnTo>
                    <a:pt x="4228" y="781"/>
                  </a:lnTo>
                  <a:lnTo>
                    <a:pt x="4199" y="751"/>
                  </a:lnTo>
                  <a:lnTo>
                    <a:pt x="4169" y="719"/>
                  </a:lnTo>
                  <a:lnTo>
                    <a:pt x="4138" y="689"/>
                  </a:lnTo>
                  <a:lnTo>
                    <a:pt x="4107" y="660"/>
                  </a:lnTo>
                  <a:lnTo>
                    <a:pt x="4075" y="630"/>
                  </a:lnTo>
                  <a:lnTo>
                    <a:pt x="4043" y="602"/>
                  </a:lnTo>
                  <a:lnTo>
                    <a:pt x="4011" y="573"/>
                  </a:lnTo>
                  <a:lnTo>
                    <a:pt x="3977" y="546"/>
                  </a:lnTo>
                  <a:lnTo>
                    <a:pt x="3943" y="519"/>
                  </a:lnTo>
                  <a:lnTo>
                    <a:pt x="3909" y="493"/>
                  </a:lnTo>
                  <a:lnTo>
                    <a:pt x="3874" y="467"/>
                  </a:lnTo>
                  <a:lnTo>
                    <a:pt x="3839" y="442"/>
                  </a:lnTo>
                  <a:lnTo>
                    <a:pt x="3803" y="418"/>
                  </a:lnTo>
                  <a:lnTo>
                    <a:pt x="3768" y="393"/>
                  </a:lnTo>
                  <a:lnTo>
                    <a:pt x="3732" y="371"/>
                  </a:lnTo>
                  <a:lnTo>
                    <a:pt x="3695" y="348"/>
                  </a:lnTo>
                  <a:lnTo>
                    <a:pt x="3658" y="327"/>
                  </a:lnTo>
                  <a:lnTo>
                    <a:pt x="3621" y="305"/>
                  </a:lnTo>
                  <a:lnTo>
                    <a:pt x="3583" y="285"/>
                  </a:lnTo>
                  <a:lnTo>
                    <a:pt x="3545" y="265"/>
                  </a:lnTo>
                  <a:lnTo>
                    <a:pt x="3505" y="245"/>
                  </a:lnTo>
                  <a:lnTo>
                    <a:pt x="3466" y="228"/>
                  </a:lnTo>
                  <a:lnTo>
                    <a:pt x="3427" y="210"/>
                  </a:lnTo>
                  <a:lnTo>
                    <a:pt x="3388" y="193"/>
                  </a:lnTo>
                  <a:lnTo>
                    <a:pt x="3348" y="176"/>
                  </a:lnTo>
                  <a:lnTo>
                    <a:pt x="3308" y="160"/>
                  </a:lnTo>
                  <a:lnTo>
                    <a:pt x="3268" y="145"/>
                  </a:lnTo>
                  <a:lnTo>
                    <a:pt x="3227" y="130"/>
                  </a:lnTo>
                  <a:lnTo>
                    <a:pt x="3186" y="118"/>
                  </a:lnTo>
                  <a:lnTo>
                    <a:pt x="3145" y="104"/>
                  </a:lnTo>
                  <a:lnTo>
                    <a:pt x="3104" y="92"/>
                  </a:lnTo>
                  <a:lnTo>
                    <a:pt x="3062" y="81"/>
                  </a:lnTo>
                  <a:lnTo>
                    <a:pt x="3021" y="70"/>
                  </a:lnTo>
                  <a:lnTo>
                    <a:pt x="2978" y="61"/>
                  </a:lnTo>
                  <a:lnTo>
                    <a:pt x="2936" y="51"/>
                  </a:lnTo>
                  <a:lnTo>
                    <a:pt x="2894" y="43"/>
                  </a:lnTo>
                  <a:lnTo>
                    <a:pt x="2851" y="35"/>
                  </a:lnTo>
                  <a:lnTo>
                    <a:pt x="2809" y="28"/>
                  </a:lnTo>
                  <a:lnTo>
                    <a:pt x="2766" y="23"/>
                  </a:lnTo>
                  <a:lnTo>
                    <a:pt x="2724" y="16"/>
                  </a:lnTo>
                  <a:lnTo>
                    <a:pt x="2681" y="12"/>
                  </a:lnTo>
                  <a:lnTo>
                    <a:pt x="2638" y="8"/>
                  </a:lnTo>
                  <a:lnTo>
                    <a:pt x="2595" y="5"/>
                  </a:lnTo>
                  <a:lnTo>
                    <a:pt x="2552" y="2"/>
                  </a:lnTo>
                  <a:lnTo>
                    <a:pt x="2509" y="1"/>
                  </a:lnTo>
                  <a:lnTo>
                    <a:pt x="2466" y="0"/>
                  </a:lnTo>
                  <a:lnTo>
                    <a:pt x="2423" y="0"/>
                  </a:lnTo>
                  <a:lnTo>
                    <a:pt x="2379" y="0"/>
                  </a:lnTo>
                  <a:lnTo>
                    <a:pt x="2337" y="2"/>
                  </a:lnTo>
                  <a:lnTo>
                    <a:pt x="2294" y="5"/>
                  </a:lnTo>
                  <a:lnTo>
                    <a:pt x="2250" y="8"/>
                  </a:lnTo>
                  <a:lnTo>
                    <a:pt x="2208" y="11"/>
                  </a:lnTo>
                  <a:lnTo>
                    <a:pt x="2165" y="15"/>
                  </a:lnTo>
                  <a:lnTo>
                    <a:pt x="2122" y="20"/>
                  </a:lnTo>
                  <a:lnTo>
                    <a:pt x="2079" y="27"/>
                  </a:lnTo>
                  <a:lnTo>
                    <a:pt x="2037" y="33"/>
                  </a:lnTo>
                  <a:lnTo>
                    <a:pt x="1995" y="40"/>
                  </a:lnTo>
                  <a:lnTo>
                    <a:pt x="1952" y="49"/>
                  </a:lnTo>
                  <a:lnTo>
                    <a:pt x="1910" y="58"/>
                  </a:lnTo>
                  <a:lnTo>
                    <a:pt x="1868" y="68"/>
                  </a:lnTo>
                  <a:lnTo>
                    <a:pt x="1827" y="79"/>
                  </a:lnTo>
                  <a:lnTo>
                    <a:pt x="1784" y="89"/>
                  </a:lnTo>
                  <a:lnTo>
                    <a:pt x="1743" y="102"/>
                  </a:lnTo>
                  <a:lnTo>
                    <a:pt x="1702" y="114"/>
                  </a:lnTo>
                  <a:lnTo>
                    <a:pt x="1661" y="127"/>
                  </a:lnTo>
                  <a:lnTo>
                    <a:pt x="1621" y="142"/>
                  </a:lnTo>
                  <a:lnTo>
                    <a:pt x="1580" y="157"/>
                  </a:lnTo>
                  <a:lnTo>
                    <a:pt x="1540" y="173"/>
                  </a:lnTo>
                  <a:lnTo>
                    <a:pt x="1500" y="188"/>
                  </a:lnTo>
                  <a:lnTo>
                    <a:pt x="1460" y="205"/>
                  </a:lnTo>
                  <a:lnTo>
                    <a:pt x="1421" y="223"/>
                  </a:lnTo>
                  <a:lnTo>
                    <a:pt x="1382" y="241"/>
                  </a:lnTo>
                  <a:lnTo>
                    <a:pt x="1344" y="260"/>
                  </a:lnTo>
                  <a:lnTo>
                    <a:pt x="1305" y="280"/>
                  </a:lnTo>
                  <a:lnTo>
                    <a:pt x="1267" y="300"/>
                  </a:lnTo>
                  <a:lnTo>
                    <a:pt x="1230" y="322"/>
                  </a:lnTo>
                  <a:lnTo>
                    <a:pt x="1193" y="343"/>
                  </a:lnTo>
                  <a:lnTo>
                    <a:pt x="1156" y="366"/>
                  </a:lnTo>
                  <a:lnTo>
                    <a:pt x="1119" y="388"/>
                  </a:lnTo>
                  <a:lnTo>
                    <a:pt x="1083" y="412"/>
                  </a:lnTo>
                  <a:lnTo>
                    <a:pt x="1048" y="437"/>
                  </a:lnTo>
                  <a:lnTo>
                    <a:pt x="1012" y="461"/>
                  </a:lnTo>
                  <a:lnTo>
                    <a:pt x="977" y="486"/>
                  </a:lnTo>
                  <a:lnTo>
                    <a:pt x="943" y="513"/>
                  </a:lnTo>
                  <a:lnTo>
                    <a:pt x="909" y="539"/>
                  </a:lnTo>
                  <a:lnTo>
                    <a:pt x="876" y="567"/>
                  </a:lnTo>
                  <a:lnTo>
                    <a:pt x="843" y="595"/>
                  </a:lnTo>
                  <a:lnTo>
                    <a:pt x="811" y="624"/>
                  </a:lnTo>
                  <a:lnTo>
                    <a:pt x="780" y="652"/>
                  </a:lnTo>
                  <a:lnTo>
                    <a:pt x="748" y="682"/>
                  </a:lnTo>
                  <a:lnTo>
                    <a:pt x="717" y="713"/>
                  </a:lnTo>
                  <a:lnTo>
                    <a:pt x="687" y="743"/>
                  </a:lnTo>
                  <a:lnTo>
                    <a:pt x="657" y="774"/>
                  </a:lnTo>
                  <a:lnTo>
                    <a:pt x="628" y="806"/>
                  </a:lnTo>
                  <a:lnTo>
                    <a:pt x="600" y="838"/>
                  </a:lnTo>
                  <a:lnTo>
                    <a:pt x="571" y="871"/>
                  </a:lnTo>
                  <a:lnTo>
                    <a:pt x="544" y="904"/>
                  </a:lnTo>
                  <a:lnTo>
                    <a:pt x="517" y="938"/>
                  </a:lnTo>
                  <a:lnTo>
                    <a:pt x="491" y="973"/>
                  </a:lnTo>
                  <a:lnTo>
                    <a:pt x="466" y="1007"/>
                  </a:lnTo>
                  <a:lnTo>
                    <a:pt x="440" y="1042"/>
                  </a:lnTo>
                  <a:lnTo>
                    <a:pt x="416" y="1077"/>
                  </a:lnTo>
                  <a:lnTo>
                    <a:pt x="392" y="1113"/>
                  </a:lnTo>
                  <a:lnTo>
                    <a:pt x="370" y="1150"/>
                  </a:lnTo>
                  <a:lnTo>
                    <a:pt x="346" y="1187"/>
                  </a:lnTo>
                  <a:lnTo>
                    <a:pt x="325" y="1224"/>
                  </a:lnTo>
                  <a:lnTo>
                    <a:pt x="304" y="1261"/>
                  </a:lnTo>
                  <a:lnTo>
                    <a:pt x="283" y="1299"/>
                  </a:lnTo>
                  <a:lnTo>
                    <a:pt x="264" y="1338"/>
                  </a:lnTo>
                  <a:lnTo>
                    <a:pt x="244" y="1376"/>
                  </a:lnTo>
                  <a:lnTo>
                    <a:pt x="226" y="1415"/>
                  </a:lnTo>
                  <a:lnTo>
                    <a:pt x="208" y="1455"/>
                  </a:lnTo>
                  <a:lnTo>
                    <a:pt x="191" y="1495"/>
                  </a:lnTo>
                  <a:lnTo>
                    <a:pt x="174" y="1534"/>
                  </a:lnTo>
                  <a:lnTo>
                    <a:pt x="159" y="1574"/>
                  </a:lnTo>
                  <a:lnTo>
                    <a:pt x="143" y="1615"/>
                  </a:lnTo>
                  <a:lnTo>
                    <a:pt x="130" y="1655"/>
                  </a:lnTo>
                  <a:lnTo>
                    <a:pt x="116" y="1697"/>
                  </a:lnTo>
                  <a:lnTo>
                    <a:pt x="103" y="1738"/>
                  </a:lnTo>
                  <a:lnTo>
                    <a:pt x="92" y="1779"/>
                  </a:lnTo>
                  <a:lnTo>
                    <a:pt x="80" y="1820"/>
                  </a:lnTo>
                  <a:lnTo>
                    <a:pt x="69" y="1862"/>
                  </a:lnTo>
                  <a:lnTo>
                    <a:pt x="60" y="1905"/>
                  </a:lnTo>
                  <a:lnTo>
                    <a:pt x="50" y="1947"/>
                  </a:lnTo>
                  <a:lnTo>
                    <a:pt x="42" y="1989"/>
                  </a:lnTo>
                  <a:lnTo>
                    <a:pt x="35" y="2032"/>
                  </a:lnTo>
                  <a:lnTo>
                    <a:pt x="27" y="2074"/>
                  </a:lnTo>
                  <a:lnTo>
                    <a:pt x="22" y="2116"/>
                  </a:lnTo>
                  <a:lnTo>
                    <a:pt x="17" y="2159"/>
                  </a:lnTo>
                  <a:lnTo>
                    <a:pt x="11" y="2202"/>
                  </a:lnTo>
                  <a:lnTo>
                    <a:pt x="8" y="2245"/>
                  </a:lnTo>
                  <a:lnTo>
                    <a:pt x="5" y="2288"/>
                  </a:lnTo>
                  <a:lnTo>
                    <a:pt x="2" y="2332"/>
                  </a:lnTo>
                  <a:lnTo>
                    <a:pt x="1" y="2374"/>
                  </a:lnTo>
                  <a:lnTo>
                    <a:pt x="0" y="2417"/>
                  </a:lnTo>
                  <a:lnTo>
                    <a:pt x="0" y="2461"/>
                  </a:lnTo>
                  <a:lnTo>
                    <a:pt x="1" y="2504"/>
                  </a:lnTo>
                  <a:lnTo>
                    <a:pt x="2" y="2546"/>
                  </a:lnTo>
                  <a:lnTo>
                    <a:pt x="4" y="2590"/>
                  </a:lnTo>
                  <a:lnTo>
                    <a:pt x="7" y="2633"/>
                  </a:lnTo>
                  <a:lnTo>
                    <a:pt x="11" y="2676"/>
                  </a:lnTo>
                  <a:lnTo>
                    <a:pt x="16" y="2718"/>
                  </a:lnTo>
                  <a:lnTo>
                    <a:pt x="21" y="2762"/>
                  </a:lnTo>
                  <a:lnTo>
                    <a:pt x="27" y="2804"/>
                  </a:lnTo>
                  <a:lnTo>
                    <a:pt x="34" y="2846"/>
                  </a:lnTo>
                  <a:lnTo>
                    <a:pt x="41" y="2889"/>
                  </a:lnTo>
                  <a:lnTo>
                    <a:pt x="49" y="2932"/>
                  </a:lnTo>
                  <a:lnTo>
                    <a:pt x="58" y="2973"/>
                  </a:lnTo>
                  <a:lnTo>
                    <a:pt x="68" y="3015"/>
                  </a:lnTo>
                  <a:lnTo>
                    <a:pt x="79" y="3058"/>
                  </a:lnTo>
                  <a:lnTo>
                    <a:pt x="90" y="3099"/>
                  </a:lnTo>
                  <a:lnTo>
                    <a:pt x="102" y="3140"/>
                  </a:lnTo>
                  <a:lnTo>
                    <a:pt x="115" y="3181"/>
                  </a:lnTo>
                  <a:lnTo>
                    <a:pt x="128" y="3223"/>
                  </a:lnTo>
                  <a:lnTo>
                    <a:pt x="142" y="3264"/>
                  </a:lnTo>
                  <a:lnTo>
                    <a:pt x="157" y="3304"/>
                  </a:lnTo>
                  <a:lnTo>
                    <a:pt x="172" y="3344"/>
                  </a:lnTo>
                  <a:lnTo>
                    <a:pt x="189" y="3384"/>
                  </a:lnTo>
                  <a:lnTo>
                    <a:pt x="206" y="3423"/>
                  </a:lnTo>
                  <a:lnTo>
                    <a:pt x="224" y="3462"/>
                  </a:lnTo>
                  <a:lnTo>
                    <a:pt x="242" y="3502"/>
                  </a:lnTo>
                  <a:lnTo>
                    <a:pt x="261" y="3541"/>
                  </a:lnTo>
                  <a:lnTo>
                    <a:pt x="281" y="3579"/>
                  </a:lnTo>
                  <a:lnTo>
                    <a:pt x="301" y="3617"/>
                  </a:lnTo>
                  <a:lnTo>
                    <a:pt x="322" y="3655"/>
                  </a:lnTo>
                  <a:lnTo>
                    <a:pt x="343" y="3692"/>
                  </a:lnTo>
                  <a:lnTo>
                    <a:pt x="366" y="3729"/>
                  </a:lnTo>
                  <a:lnTo>
                    <a:pt x="389" y="3765"/>
                  </a:lnTo>
                  <a:lnTo>
                    <a:pt x="413" y="3801"/>
                  </a:lnTo>
                  <a:lnTo>
                    <a:pt x="437" y="3837"/>
                  </a:lnTo>
                  <a:lnTo>
                    <a:pt x="461" y="3871"/>
                  </a:lnTo>
                  <a:lnTo>
                    <a:pt x="488" y="3906"/>
                  </a:lnTo>
                  <a:lnTo>
                    <a:pt x="513" y="3941"/>
                  </a:lnTo>
                  <a:lnTo>
                    <a:pt x="541" y="3975"/>
                  </a:lnTo>
                  <a:lnTo>
                    <a:pt x="567" y="4008"/>
                  </a:lnTo>
                  <a:lnTo>
                    <a:pt x="596" y="4041"/>
                  </a:lnTo>
                  <a:lnTo>
                    <a:pt x="624" y="4073"/>
                  </a:lnTo>
                  <a:lnTo>
                    <a:pt x="653" y="4105"/>
                  </a:lnTo>
                  <a:lnTo>
                    <a:pt x="682" y="4137"/>
                  </a:lnTo>
                  <a:lnTo>
                    <a:pt x="713" y="4167"/>
                  </a:lnTo>
                  <a:lnTo>
                    <a:pt x="744" y="4197"/>
                  </a:lnTo>
                  <a:lnTo>
                    <a:pt x="775" y="4227"/>
                  </a:lnTo>
                  <a:lnTo>
                    <a:pt x="807" y="4256"/>
                  </a:lnTo>
                  <a:lnTo>
                    <a:pt x="839" y="4285"/>
                  </a:lnTo>
                </a:path>
              </a:pathLst>
            </a:custGeom>
            <a:noFill/>
            <a:ln w="19050" cap="flat" cmpd="sng">
              <a:solidFill>
                <a:srgbClr val="0066FF"/>
              </a:solidFill>
              <a:prstDash val="solid"/>
              <a:headEnd type="none" w="med" len="med"/>
              <a:tailEnd type="none" w="med" len="med"/>
            </a:ln>
          </p:spPr>
          <p:txBody>
            <a:bodyPr/>
            <a:lstStyle/>
            <a:p>
              <a:endParaRPr lang="zh-CN" altLang="en-US"/>
            </a:p>
          </p:txBody>
        </p:sp>
        <p:sp>
          <p:nvSpPr>
            <p:cNvPr id="330767" name="任意多边形 330766"/>
            <p:cNvSpPr>
              <a:spLocks noChangeAspect="1"/>
            </p:cNvSpPr>
            <p:nvPr/>
          </p:nvSpPr>
          <p:spPr>
            <a:xfrm>
              <a:off x="1704" y="3377"/>
              <a:ext cx="213" cy="108"/>
            </a:xfrm>
            <a:custGeom>
              <a:avLst/>
              <a:gdLst/>
              <a:ahLst/>
              <a:cxnLst/>
              <a:rect l="0" t="0" r="0" b="0"/>
              <a:pathLst>
                <a:path w="1066" h="540">
                  <a:moveTo>
                    <a:pt x="0" y="0"/>
                  </a:moveTo>
                  <a:lnTo>
                    <a:pt x="32" y="28"/>
                  </a:lnTo>
                  <a:lnTo>
                    <a:pt x="66" y="56"/>
                  </a:lnTo>
                  <a:lnTo>
                    <a:pt x="100" y="82"/>
                  </a:lnTo>
                  <a:lnTo>
                    <a:pt x="134" y="109"/>
                  </a:lnTo>
                  <a:lnTo>
                    <a:pt x="169" y="134"/>
                  </a:lnTo>
                  <a:lnTo>
                    <a:pt x="204" y="159"/>
                  </a:lnTo>
                  <a:lnTo>
                    <a:pt x="240" y="184"/>
                  </a:lnTo>
                  <a:lnTo>
                    <a:pt x="275" y="207"/>
                  </a:lnTo>
                  <a:lnTo>
                    <a:pt x="311" y="230"/>
                  </a:lnTo>
                  <a:lnTo>
                    <a:pt x="348" y="252"/>
                  </a:lnTo>
                  <a:lnTo>
                    <a:pt x="385" y="274"/>
                  </a:lnTo>
                  <a:lnTo>
                    <a:pt x="423" y="296"/>
                  </a:lnTo>
                  <a:lnTo>
                    <a:pt x="460" y="316"/>
                  </a:lnTo>
                  <a:lnTo>
                    <a:pt x="499" y="336"/>
                  </a:lnTo>
                  <a:lnTo>
                    <a:pt x="537" y="355"/>
                  </a:lnTo>
                  <a:lnTo>
                    <a:pt x="577" y="374"/>
                  </a:lnTo>
                  <a:lnTo>
                    <a:pt x="616" y="391"/>
                  </a:lnTo>
                  <a:lnTo>
                    <a:pt x="656" y="408"/>
                  </a:lnTo>
                  <a:lnTo>
                    <a:pt x="695" y="425"/>
                  </a:lnTo>
                  <a:lnTo>
                    <a:pt x="735" y="440"/>
                  </a:lnTo>
                  <a:lnTo>
                    <a:pt x="776" y="455"/>
                  </a:lnTo>
                  <a:lnTo>
                    <a:pt x="816" y="469"/>
                  </a:lnTo>
                  <a:lnTo>
                    <a:pt x="858" y="483"/>
                  </a:lnTo>
                  <a:lnTo>
                    <a:pt x="899" y="495"/>
                  </a:lnTo>
                  <a:lnTo>
                    <a:pt x="940" y="508"/>
                  </a:lnTo>
                  <a:lnTo>
                    <a:pt x="981" y="519"/>
                  </a:lnTo>
                  <a:lnTo>
                    <a:pt x="1024" y="529"/>
                  </a:lnTo>
                  <a:lnTo>
                    <a:pt x="1066" y="540"/>
                  </a:lnTo>
                </a:path>
              </a:pathLst>
            </a:custGeom>
            <a:noFill/>
            <a:ln w="19050" cap="flat" cmpd="sng">
              <a:solidFill>
                <a:srgbClr val="0066FF"/>
              </a:solidFill>
              <a:prstDash val="solid"/>
              <a:headEnd type="none" w="med" len="med"/>
              <a:tailEnd type="none" w="med" len="med"/>
            </a:ln>
          </p:spPr>
          <p:txBody>
            <a:bodyPr/>
            <a:lstStyle/>
            <a:p>
              <a:endParaRPr lang="zh-CN" altLang="en-US"/>
            </a:p>
          </p:txBody>
        </p:sp>
      </p:grpSp>
      <p:grpSp>
        <p:nvGrpSpPr>
          <p:cNvPr id="330768" name="组合 330767"/>
          <p:cNvGrpSpPr>
            <a:grpSpLocks noChangeAspect="1"/>
          </p:cNvGrpSpPr>
          <p:nvPr/>
        </p:nvGrpSpPr>
        <p:grpSpPr>
          <a:xfrm>
            <a:off x="2244725" y="2468563"/>
            <a:ext cx="31750" cy="3043237"/>
            <a:chOff x="1519" y="861"/>
            <a:chExt cx="22" cy="2148"/>
          </a:xfrm>
        </p:grpSpPr>
        <p:sp>
          <p:nvSpPr>
            <p:cNvPr id="330769" name="任意多边形 330768"/>
            <p:cNvSpPr>
              <a:spLocks noChangeAspect="1"/>
            </p:cNvSpPr>
            <p:nvPr/>
          </p:nvSpPr>
          <p:spPr>
            <a:xfrm>
              <a:off x="1519" y="2101"/>
              <a:ext cx="22" cy="209"/>
            </a:xfrm>
            <a:custGeom>
              <a:avLst/>
              <a:gdLst/>
              <a:ahLst/>
              <a:cxnLst/>
              <a:rect l="0" t="0" r="0" b="0"/>
              <a:pathLst>
                <a:path w="112" h="1043">
                  <a:moveTo>
                    <a:pt x="112" y="0"/>
                  </a:moveTo>
                  <a:lnTo>
                    <a:pt x="56" y="1043"/>
                  </a:lnTo>
                  <a:lnTo>
                    <a:pt x="0" y="0"/>
                  </a:lnTo>
                  <a:lnTo>
                    <a:pt x="112" y="0"/>
                  </a:lnTo>
                  <a:close/>
                </a:path>
              </a:pathLst>
            </a:custGeom>
            <a:solidFill>
              <a:srgbClr val="000000"/>
            </a:solidFill>
            <a:ln w="9525">
              <a:noFill/>
            </a:ln>
          </p:spPr>
          <p:txBody>
            <a:bodyPr/>
            <a:lstStyle/>
            <a:p>
              <a:endParaRPr lang="zh-CN" altLang="en-US"/>
            </a:p>
          </p:txBody>
        </p:sp>
        <p:sp>
          <p:nvSpPr>
            <p:cNvPr id="330770" name="任意多边形 330769"/>
            <p:cNvSpPr>
              <a:spLocks noChangeAspect="1"/>
            </p:cNvSpPr>
            <p:nvPr/>
          </p:nvSpPr>
          <p:spPr>
            <a:xfrm>
              <a:off x="1519" y="2101"/>
              <a:ext cx="22" cy="209"/>
            </a:xfrm>
            <a:custGeom>
              <a:avLst/>
              <a:gdLst/>
              <a:ahLst/>
              <a:cxnLst/>
              <a:rect l="0" t="0" r="0" b="0"/>
              <a:pathLst>
                <a:path w="112" h="1043">
                  <a:moveTo>
                    <a:pt x="112" y="0"/>
                  </a:moveTo>
                  <a:lnTo>
                    <a:pt x="56" y="1043"/>
                  </a:lnTo>
                  <a:lnTo>
                    <a:pt x="0" y="0"/>
                  </a:lnTo>
                  <a:lnTo>
                    <a:pt x="112"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330771" name="直接连接符 330770"/>
            <p:cNvSpPr>
              <a:spLocks noChangeAspect="1"/>
            </p:cNvSpPr>
            <p:nvPr/>
          </p:nvSpPr>
          <p:spPr>
            <a:xfrm flipV="1">
              <a:off x="1536" y="861"/>
              <a:ext cx="1" cy="214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330772" name="组合 330771"/>
          <p:cNvGrpSpPr>
            <a:grpSpLocks noChangeAspect="1"/>
          </p:cNvGrpSpPr>
          <p:nvPr/>
        </p:nvGrpSpPr>
        <p:grpSpPr>
          <a:xfrm>
            <a:off x="3629025" y="2449513"/>
            <a:ext cx="2505075" cy="39687"/>
            <a:chOff x="2496" y="847"/>
            <a:chExt cx="1768" cy="28"/>
          </a:xfrm>
        </p:grpSpPr>
        <p:sp>
          <p:nvSpPr>
            <p:cNvPr id="330773" name="直接连接符 330772"/>
            <p:cNvSpPr>
              <a:spLocks noChangeAspect="1"/>
            </p:cNvSpPr>
            <p:nvPr/>
          </p:nvSpPr>
          <p:spPr>
            <a:xfrm>
              <a:off x="2496" y="864"/>
              <a:ext cx="176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330774" name="任意多边形 330773"/>
            <p:cNvSpPr>
              <a:spLocks noChangeAspect="1"/>
            </p:cNvSpPr>
            <p:nvPr/>
          </p:nvSpPr>
          <p:spPr>
            <a:xfrm>
              <a:off x="2837" y="847"/>
              <a:ext cx="260" cy="28"/>
            </a:xfrm>
            <a:custGeom>
              <a:avLst/>
              <a:gdLst/>
              <a:ahLst/>
              <a:cxnLst/>
              <a:rect l="0" t="0" r="0" b="0"/>
              <a:pathLst>
                <a:path w="1303" h="141">
                  <a:moveTo>
                    <a:pt x="0" y="0"/>
                  </a:moveTo>
                  <a:lnTo>
                    <a:pt x="1303" y="70"/>
                  </a:lnTo>
                  <a:lnTo>
                    <a:pt x="0" y="141"/>
                  </a:lnTo>
                  <a:lnTo>
                    <a:pt x="0" y="0"/>
                  </a:lnTo>
                  <a:close/>
                </a:path>
              </a:pathLst>
            </a:custGeom>
            <a:solidFill>
              <a:srgbClr val="000000"/>
            </a:solidFill>
            <a:ln w="9525">
              <a:noFill/>
            </a:ln>
          </p:spPr>
          <p:txBody>
            <a:bodyPr/>
            <a:lstStyle/>
            <a:p>
              <a:endParaRPr lang="zh-CN" altLang="en-US"/>
            </a:p>
          </p:txBody>
        </p:sp>
        <p:sp>
          <p:nvSpPr>
            <p:cNvPr id="330775" name="任意多边形 330774"/>
            <p:cNvSpPr>
              <a:spLocks noChangeAspect="1"/>
            </p:cNvSpPr>
            <p:nvPr/>
          </p:nvSpPr>
          <p:spPr>
            <a:xfrm>
              <a:off x="2837" y="847"/>
              <a:ext cx="260" cy="28"/>
            </a:xfrm>
            <a:custGeom>
              <a:avLst/>
              <a:gdLst/>
              <a:ahLst/>
              <a:cxnLst/>
              <a:rect l="0" t="0" r="0" b="0"/>
              <a:pathLst>
                <a:path w="1303" h="141">
                  <a:moveTo>
                    <a:pt x="0" y="0"/>
                  </a:moveTo>
                  <a:lnTo>
                    <a:pt x="1303" y="70"/>
                  </a:lnTo>
                  <a:lnTo>
                    <a:pt x="0" y="141"/>
                  </a:lnTo>
                  <a:lnTo>
                    <a:pt x="0"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330776" name="组合 330775"/>
          <p:cNvGrpSpPr>
            <a:grpSpLocks noChangeAspect="1"/>
          </p:cNvGrpSpPr>
          <p:nvPr/>
        </p:nvGrpSpPr>
        <p:grpSpPr>
          <a:xfrm>
            <a:off x="2495550" y="3968750"/>
            <a:ext cx="33338" cy="2073275"/>
            <a:chOff x="1696" y="1920"/>
            <a:chExt cx="23" cy="1463"/>
          </a:xfrm>
        </p:grpSpPr>
        <p:sp>
          <p:nvSpPr>
            <p:cNvPr id="330777" name="任意多边形 330776"/>
            <p:cNvSpPr>
              <a:spLocks noChangeAspect="1"/>
            </p:cNvSpPr>
            <p:nvPr/>
          </p:nvSpPr>
          <p:spPr>
            <a:xfrm>
              <a:off x="1696" y="2111"/>
              <a:ext cx="23" cy="209"/>
            </a:xfrm>
            <a:custGeom>
              <a:avLst/>
              <a:gdLst/>
              <a:ahLst/>
              <a:cxnLst/>
              <a:rect l="0" t="0" r="0" b="0"/>
              <a:pathLst>
                <a:path w="112" h="1044">
                  <a:moveTo>
                    <a:pt x="112" y="0"/>
                  </a:moveTo>
                  <a:lnTo>
                    <a:pt x="56" y="1044"/>
                  </a:lnTo>
                  <a:lnTo>
                    <a:pt x="0" y="0"/>
                  </a:lnTo>
                  <a:lnTo>
                    <a:pt x="112" y="0"/>
                  </a:lnTo>
                  <a:close/>
                </a:path>
              </a:pathLst>
            </a:custGeom>
            <a:solidFill>
              <a:srgbClr val="000000"/>
            </a:solidFill>
            <a:ln w="9525">
              <a:noFill/>
            </a:ln>
          </p:spPr>
          <p:txBody>
            <a:bodyPr/>
            <a:lstStyle/>
            <a:p>
              <a:endParaRPr lang="zh-CN" altLang="en-US"/>
            </a:p>
          </p:txBody>
        </p:sp>
        <p:grpSp>
          <p:nvGrpSpPr>
            <p:cNvPr id="330778" name="组合 330777"/>
            <p:cNvGrpSpPr>
              <a:grpSpLocks noChangeAspect="1"/>
            </p:cNvGrpSpPr>
            <p:nvPr/>
          </p:nvGrpSpPr>
          <p:grpSpPr>
            <a:xfrm>
              <a:off x="1696" y="1920"/>
              <a:ext cx="23" cy="1463"/>
              <a:chOff x="1696" y="1920"/>
              <a:chExt cx="23" cy="1463"/>
            </a:xfrm>
          </p:grpSpPr>
          <p:sp>
            <p:nvSpPr>
              <p:cNvPr id="330779" name="直接连接符 330778"/>
              <p:cNvSpPr>
                <a:spLocks noChangeAspect="1"/>
              </p:cNvSpPr>
              <p:nvPr/>
            </p:nvSpPr>
            <p:spPr>
              <a:xfrm flipV="1">
                <a:off x="1711" y="1920"/>
                <a:ext cx="1" cy="14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330780" name="任意多边形 330779"/>
              <p:cNvSpPr>
                <a:spLocks noChangeAspect="1"/>
              </p:cNvSpPr>
              <p:nvPr/>
            </p:nvSpPr>
            <p:spPr>
              <a:xfrm>
                <a:off x="1696" y="2111"/>
                <a:ext cx="23" cy="209"/>
              </a:xfrm>
              <a:custGeom>
                <a:avLst/>
                <a:gdLst/>
                <a:ahLst/>
                <a:cxnLst/>
                <a:rect l="0" t="0" r="0" b="0"/>
                <a:pathLst>
                  <a:path w="112" h="1044">
                    <a:moveTo>
                      <a:pt x="112" y="0"/>
                    </a:moveTo>
                    <a:lnTo>
                      <a:pt x="56" y="1044"/>
                    </a:lnTo>
                    <a:lnTo>
                      <a:pt x="0" y="0"/>
                    </a:lnTo>
                    <a:lnTo>
                      <a:pt x="112"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sp>
        <p:nvSpPr>
          <p:cNvPr id="330781" name="直接连接符 330780"/>
          <p:cNvSpPr>
            <a:spLocks noChangeAspect="1"/>
          </p:cNvSpPr>
          <p:nvPr/>
        </p:nvSpPr>
        <p:spPr>
          <a:xfrm>
            <a:off x="2517775" y="2278063"/>
            <a:ext cx="3086100" cy="1587"/>
          </a:xfrm>
          <a:prstGeom prst="line">
            <a:avLst/>
          </a:prstGeom>
          <a:ln w="0" cap="flat" cmpd="sng">
            <a:solidFill>
              <a:schemeClr val="tx1"/>
            </a:solidFill>
            <a:prstDash val="solid"/>
            <a:headEnd type="none" w="med" len="med"/>
            <a:tailEnd type="none" w="med" len="med"/>
          </a:ln>
        </p:spPr>
        <p:txBody>
          <a:bodyPr/>
          <a:lstStyle/>
          <a:p>
            <a:endParaRPr lang="zh-CN" altLang="en-US"/>
          </a:p>
        </p:txBody>
      </p:sp>
      <p:grpSp>
        <p:nvGrpSpPr>
          <p:cNvPr id="330782" name="组合 330781"/>
          <p:cNvGrpSpPr>
            <a:grpSpLocks noChangeAspect="1"/>
          </p:cNvGrpSpPr>
          <p:nvPr/>
        </p:nvGrpSpPr>
        <p:grpSpPr>
          <a:xfrm>
            <a:off x="2182813" y="2330450"/>
            <a:ext cx="1554162" cy="1555750"/>
            <a:chOff x="1475" y="763"/>
            <a:chExt cx="1097" cy="1098"/>
          </a:xfrm>
        </p:grpSpPr>
        <p:sp>
          <p:nvSpPr>
            <p:cNvPr id="330783" name="任意多边形 330782"/>
            <p:cNvSpPr>
              <a:spLocks noChangeAspect="1"/>
            </p:cNvSpPr>
            <p:nvPr/>
          </p:nvSpPr>
          <p:spPr>
            <a:xfrm>
              <a:off x="1475" y="763"/>
              <a:ext cx="1097" cy="1032"/>
            </a:xfrm>
            <a:custGeom>
              <a:avLst/>
              <a:gdLst/>
              <a:ahLst/>
              <a:cxnLst/>
              <a:rect l="0" t="0" r="0" b="0"/>
              <a:pathLst>
                <a:path w="5485" h="5159">
                  <a:moveTo>
                    <a:pt x="5485" y="2744"/>
                  </a:moveTo>
                  <a:lnTo>
                    <a:pt x="5485" y="2700"/>
                  </a:lnTo>
                  <a:lnTo>
                    <a:pt x="5484" y="2655"/>
                  </a:lnTo>
                  <a:lnTo>
                    <a:pt x="5482" y="2609"/>
                  </a:lnTo>
                  <a:lnTo>
                    <a:pt x="5479" y="2564"/>
                  </a:lnTo>
                  <a:lnTo>
                    <a:pt x="5476" y="2518"/>
                  </a:lnTo>
                  <a:lnTo>
                    <a:pt x="5472" y="2473"/>
                  </a:lnTo>
                  <a:lnTo>
                    <a:pt x="5467" y="2427"/>
                  </a:lnTo>
                  <a:lnTo>
                    <a:pt x="5461" y="2383"/>
                  </a:lnTo>
                  <a:lnTo>
                    <a:pt x="5455" y="2337"/>
                  </a:lnTo>
                  <a:lnTo>
                    <a:pt x="5448" y="2293"/>
                  </a:lnTo>
                  <a:lnTo>
                    <a:pt x="5440" y="2249"/>
                  </a:lnTo>
                  <a:lnTo>
                    <a:pt x="5431" y="2203"/>
                  </a:lnTo>
                  <a:lnTo>
                    <a:pt x="5422" y="2159"/>
                  </a:lnTo>
                  <a:lnTo>
                    <a:pt x="5412" y="2114"/>
                  </a:lnTo>
                  <a:lnTo>
                    <a:pt x="5402" y="2071"/>
                  </a:lnTo>
                  <a:lnTo>
                    <a:pt x="5390" y="2027"/>
                  </a:lnTo>
                  <a:lnTo>
                    <a:pt x="5378" y="1983"/>
                  </a:lnTo>
                  <a:lnTo>
                    <a:pt x="5365" y="1940"/>
                  </a:lnTo>
                  <a:lnTo>
                    <a:pt x="5351" y="1897"/>
                  </a:lnTo>
                  <a:lnTo>
                    <a:pt x="5336" y="1853"/>
                  </a:lnTo>
                  <a:lnTo>
                    <a:pt x="5322" y="1810"/>
                  </a:lnTo>
                  <a:lnTo>
                    <a:pt x="5306" y="1768"/>
                  </a:lnTo>
                  <a:lnTo>
                    <a:pt x="5290" y="1726"/>
                  </a:lnTo>
                  <a:lnTo>
                    <a:pt x="5272" y="1683"/>
                  </a:lnTo>
                  <a:lnTo>
                    <a:pt x="5254" y="1642"/>
                  </a:lnTo>
                  <a:lnTo>
                    <a:pt x="5236" y="1601"/>
                  </a:lnTo>
                  <a:lnTo>
                    <a:pt x="5217" y="1560"/>
                  </a:lnTo>
                  <a:lnTo>
                    <a:pt x="5197" y="1518"/>
                  </a:lnTo>
                  <a:lnTo>
                    <a:pt x="5176" y="1478"/>
                  </a:lnTo>
                  <a:lnTo>
                    <a:pt x="5155" y="1438"/>
                  </a:lnTo>
                  <a:lnTo>
                    <a:pt x="5132" y="1398"/>
                  </a:lnTo>
                  <a:lnTo>
                    <a:pt x="5110" y="1359"/>
                  </a:lnTo>
                  <a:lnTo>
                    <a:pt x="5087" y="1320"/>
                  </a:lnTo>
                  <a:lnTo>
                    <a:pt x="5063" y="1282"/>
                  </a:lnTo>
                  <a:lnTo>
                    <a:pt x="5038" y="1244"/>
                  </a:lnTo>
                  <a:lnTo>
                    <a:pt x="5014" y="1206"/>
                  </a:lnTo>
                  <a:lnTo>
                    <a:pt x="4988" y="1168"/>
                  </a:lnTo>
                  <a:lnTo>
                    <a:pt x="4961" y="1132"/>
                  </a:lnTo>
                  <a:lnTo>
                    <a:pt x="4935" y="1095"/>
                  </a:lnTo>
                  <a:lnTo>
                    <a:pt x="4907" y="1059"/>
                  </a:lnTo>
                  <a:lnTo>
                    <a:pt x="4879" y="1023"/>
                  </a:lnTo>
                  <a:lnTo>
                    <a:pt x="4850" y="988"/>
                  </a:lnTo>
                  <a:lnTo>
                    <a:pt x="4821" y="953"/>
                  </a:lnTo>
                  <a:lnTo>
                    <a:pt x="4791" y="919"/>
                  </a:lnTo>
                  <a:lnTo>
                    <a:pt x="4760" y="885"/>
                  </a:lnTo>
                  <a:lnTo>
                    <a:pt x="4730" y="853"/>
                  </a:lnTo>
                  <a:lnTo>
                    <a:pt x="4698" y="820"/>
                  </a:lnTo>
                  <a:lnTo>
                    <a:pt x="4665" y="787"/>
                  </a:lnTo>
                  <a:lnTo>
                    <a:pt x="4634" y="756"/>
                  </a:lnTo>
                  <a:lnTo>
                    <a:pt x="4600" y="725"/>
                  </a:lnTo>
                  <a:lnTo>
                    <a:pt x="4566" y="694"/>
                  </a:lnTo>
                  <a:lnTo>
                    <a:pt x="4532" y="665"/>
                  </a:lnTo>
                  <a:lnTo>
                    <a:pt x="4497" y="635"/>
                  </a:lnTo>
                  <a:lnTo>
                    <a:pt x="4463" y="606"/>
                  </a:lnTo>
                  <a:lnTo>
                    <a:pt x="4427" y="578"/>
                  </a:lnTo>
                  <a:lnTo>
                    <a:pt x="4391" y="550"/>
                  </a:lnTo>
                  <a:lnTo>
                    <a:pt x="4355" y="524"/>
                  </a:lnTo>
                  <a:lnTo>
                    <a:pt x="4318" y="498"/>
                  </a:lnTo>
                  <a:lnTo>
                    <a:pt x="4281" y="471"/>
                  </a:lnTo>
                  <a:lnTo>
                    <a:pt x="4243" y="447"/>
                  </a:lnTo>
                  <a:lnTo>
                    <a:pt x="4205" y="421"/>
                  </a:lnTo>
                  <a:lnTo>
                    <a:pt x="4166" y="398"/>
                  </a:lnTo>
                  <a:lnTo>
                    <a:pt x="4127" y="375"/>
                  </a:lnTo>
                  <a:lnTo>
                    <a:pt x="4087" y="353"/>
                  </a:lnTo>
                  <a:lnTo>
                    <a:pt x="4048" y="331"/>
                  </a:lnTo>
                  <a:lnTo>
                    <a:pt x="4008" y="309"/>
                  </a:lnTo>
                  <a:lnTo>
                    <a:pt x="3967" y="288"/>
                  </a:lnTo>
                  <a:lnTo>
                    <a:pt x="3927" y="268"/>
                  </a:lnTo>
                  <a:lnTo>
                    <a:pt x="3886" y="249"/>
                  </a:lnTo>
                  <a:lnTo>
                    <a:pt x="3844" y="230"/>
                  </a:lnTo>
                  <a:lnTo>
                    <a:pt x="3802" y="213"/>
                  </a:lnTo>
                  <a:lnTo>
                    <a:pt x="3761" y="195"/>
                  </a:lnTo>
                  <a:lnTo>
                    <a:pt x="3719" y="179"/>
                  </a:lnTo>
                  <a:lnTo>
                    <a:pt x="3675" y="164"/>
                  </a:lnTo>
                  <a:lnTo>
                    <a:pt x="3633" y="148"/>
                  </a:lnTo>
                  <a:lnTo>
                    <a:pt x="3590" y="134"/>
                  </a:lnTo>
                  <a:lnTo>
                    <a:pt x="3546" y="120"/>
                  </a:lnTo>
                  <a:lnTo>
                    <a:pt x="3503" y="108"/>
                  </a:lnTo>
                  <a:lnTo>
                    <a:pt x="3460" y="95"/>
                  </a:lnTo>
                  <a:lnTo>
                    <a:pt x="3415" y="83"/>
                  </a:lnTo>
                  <a:lnTo>
                    <a:pt x="3372" y="73"/>
                  </a:lnTo>
                  <a:lnTo>
                    <a:pt x="3328" y="62"/>
                  </a:lnTo>
                  <a:lnTo>
                    <a:pt x="3283" y="54"/>
                  </a:lnTo>
                  <a:lnTo>
                    <a:pt x="3239" y="44"/>
                  </a:lnTo>
                  <a:lnTo>
                    <a:pt x="3194" y="37"/>
                  </a:lnTo>
                  <a:lnTo>
                    <a:pt x="3149" y="29"/>
                  </a:lnTo>
                  <a:lnTo>
                    <a:pt x="3104" y="23"/>
                  </a:lnTo>
                  <a:lnTo>
                    <a:pt x="3059" y="18"/>
                  </a:lnTo>
                  <a:lnTo>
                    <a:pt x="3014" y="12"/>
                  </a:lnTo>
                  <a:lnTo>
                    <a:pt x="2969" y="9"/>
                  </a:lnTo>
                  <a:lnTo>
                    <a:pt x="2924" y="5"/>
                  </a:lnTo>
                  <a:lnTo>
                    <a:pt x="2879" y="3"/>
                  </a:lnTo>
                  <a:lnTo>
                    <a:pt x="2833" y="1"/>
                  </a:lnTo>
                  <a:lnTo>
                    <a:pt x="2788" y="0"/>
                  </a:lnTo>
                  <a:lnTo>
                    <a:pt x="2742" y="0"/>
                  </a:lnTo>
                  <a:lnTo>
                    <a:pt x="2697" y="0"/>
                  </a:lnTo>
                  <a:lnTo>
                    <a:pt x="2652" y="1"/>
                  </a:lnTo>
                  <a:lnTo>
                    <a:pt x="2606" y="3"/>
                  </a:lnTo>
                  <a:lnTo>
                    <a:pt x="2561" y="5"/>
                  </a:lnTo>
                  <a:lnTo>
                    <a:pt x="2516" y="9"/>
                  </a:lnTo>
                  <a:lnTo>
                    <a:pt x="2471" y="12"/>
                  </a:lnTo>
                  <a:lnTo>
                    <a:pt x="2425" y="18"/>
                  </a:lnTo>
                  <a:lnTo>
                    <a:pt x="2381" y="23"/>
                  </a:lnTo>
                  <a:lnTo>
                    <a:pt x="2336" y="29"/>
                  </a:lnTo>
                  <a:lnTo>
                    <a:pt x="2291" y="37"/>
                  </a:lnTo>
                  <a:lnTo>
                    <a:pt x="2246" y="44"/>
                  </a:lnTo>
                  <a:lnTo>
                    <a:pt x="2201" y="54"/>
                  </a:lnTo>
                  <a:lnTo>
                    <a:pt x="2157" y="62"/>
                  </a:lnTo>
                  <a:lnTo>
                    <a:pt x="2113" y="73"/>
                  </a:lnTo>
                  <a:lnTo>
                    <a:pt x="2069" y="83"/>
                  </a:lnTo>
                  <a:lnTo>
                    <a:pt x="2025" y="95"/>
                  </a:lnTo>
                  <a:lnTo>
                    <a:pt x="1982" y="108"/>
                  </a:lnTo>
                  <a:lnTo>
                    <a:pt x="1938" y="120"/>
                  </a:lnTo>
                  <a:lnTo>
                    <a:pt x="1895" y="134"/>
                  </a:lnTo>
                  <a:lnTo>
                    <a:pt x="1852" y="148"/>
                  </a:lnTo>
                  <a:lnTo>
                    <a:pt x="1809" y="164"/>
                  </a:lnTo>
                  <a:lnTo>
                    <a:pt x="1766" y="179"/>
                  </a:lnTo>
                  <a:lnTo>
                    <a:pt x="1724" y="195"/>
                  </a:lnTo>
                  <a:lnTo>
                    <a:pt x="1683" y="213"/>
                  </a:lnTo>
                  <a:lnTo>
                    <a:pt x="1640" y="230"/>
                  </a:lnTo>
                  <a:lnTo>
                    <a:pt x="1599" y="249"/>
                  </a:lnTo>
                  <a:lnTo>
                    <a:pt x="1558" y="268"/>
                  </a:lnTo>
                  <a:lnTo>
                    <a:pt x="1518" y="288"/>
                  </a:lnTo>
                  <a:lnTo>
                    <a:pt x="1477" y="309"/>
                  </a:lnTo>
                  <a:lnTo>
                    <a:pt x="1436" y="331"/>
                  </a:lnTo>
                  <a:lnTo>
                    <a:pt x="1397" y="353"/>
                  </a:lnTo>
                  <a:lnTo>
                    <a:pt x="1358" y="375"/>
                  </a:lnTo>
                  <a:lnTo>
                    <a:pt x="1319" y="398"/>
                  </a:lnTo>
                  <a:lnTo>
                    <a:pt x="1280" y="421"/>
                  </a:lnTo>
                  <a:lnTo>
                    <a:pt x="1242" y="447"/>
                  </a:lnTo>
                  <a:lnTo>
                    <a:pt x="1204" y="471"/>
                  </a:lnTo>
                  <a:lnTo>
                    <a:pt x="1167" y="498"/>
                  </a:lnTo>
                  <a:lnTo>
                    <a:pt x="1130" y="524"/>
                  </a:lnTo>
                  <a:lnTo>
                    <a:pt x="1094" y="550"/>
                  </a:lnTo>
                  <a:lnTo>
                    <a:pt x="1057" y="578"/>
                  </a:lnTo>
                  <a:lnTo>
                    <a:pt x="1022" y="606"/>
                  </a:lnTo>
                  <a:lnTo>
                    <a:pt x="987" y="635"/>
                  </a:lnTo>
                  <a:lnTo>
                    <a:pt x="953" y="665"/>
                  </a:lnTo>
                  <a:lnTo>
                    <a:pt x="919" y="694"/>
                  </a:lnTo>
                  <a:lnTo>
                    <a:pt x="885" y="725"/>
                  </a:lnTo>
                  <a:lnTo>
                    <a:pt x="851" y="756"/>
                  </a:lnTo>
                  <a:lnTo>
                    <a:pt x="819" y="787"/>
                  </a:lnTo>
                  <a:lnTo>
                    <a:pt x="787" y="820"/>
                  </a:lnTo>
                  <a:lnTo>
                    <a:pt x="755" y="853"/>
                  </a:lnTo>
                  <a:lnTo>
                    <a:pt x="724" y="885"/>
                  </a:lnTo>
                  <a:lnTo>
                    <a:pt x="694" y="919"/>
                  </a:lnTo>
                  <a:lnTo>
                    <a:pt x="664" y="953"/>
                  </a:lnTo>
                  <a:lnTo>
                    <a:pt x="635" y="988"/>
                  </a:lnTo>
                  <a:lnTo>
                    <a:pt x="606" y="1023"/>
                  </a:lnTo>
                  <a:lnTo>
                    <a:pt x="577" y="1059"/>
                  </a:lnTo>
                  <a:lnTo>
                    <a:pt x="550" y="1095"/>
                  </a:lnTo>
                  <a:lnTo>
                    <a:pt x="524" y="1132"/>
                  </a:lnTo>
                  <a:lnTo>
                    <a:pt x="497" y="1168"/>
                  </a:lnTo>
                  <a:lnTo>
                    <a:pt x="471" y="1206"/>
                  </a:lnTo>
                  <a:lnTo>
                    <a:pt x="446" y="1244"/>
                  </a:lnTo>
                  <a:lnTo>
                    <a:pt x="421" y="1282"/>
                  </a:lnTo>
                  <a:lnTo>
                    <a:pt x="398" y="1320"/>
                  </a:lnTo>
                  <a:lnTo>
                    <a:pt x="375" y="1359"/>
                  </a:lnTo>
                  <a:lnTo>
                    <a:pt x="352" y="1398"/>
                  </a:lnTo>
                  <a:lnTo>
                    <a:pt x="330" y="1438"/>
                  </a:lnTo>
                  <a:lnTo>
                    <a:pt x="309" y="1478"/>
                  </a:lnTo>
                  <a:lnTo>
                    <a:pt x="288" y="1518"/>
                  </a:lnTo>
                  <a:lnTo>
                    <a:pt x="268" y="1560"/>
                  </a:lnTo>
                  <a:lnTo>
                    <a:pt x="249" y="1601"/>
                  </a:lnTo>
                  <a:lnTo>
                    <a:pt x="231" y="1642"/>
                  </a:lnTo>
                  <a:lnTo>
                    <a:pt x="213" y="1683"/>
                  </a:lnTo>
                  <a:lnTo>
                    <a:pt x="195" y="1726"/>
                  </a:lnTo>
                  <a:lnTo>
                    <a:pt x="179" y="1768"/>
                  </a:lnTo>
                  <a:lnTo>
                    <a:pt x="163" y="1810"/>
                  </a:lnTo>
                  <a:lnTo>
                    <a:pt x="149" y="1853"/>
                  </a:lnTo>
                  <a:lnTo>
                    <a:pt x="134" y="1897"/>
                  </a:lnTo>
                  <a:lnTo>
                    <a:pt x="120" y="1940"/>
                  </a:lnTo>
                  <a:lnTo>
                    <a:pt x="107" y="1983"/>
                  </a:lnTo>
                  <a:lnTo>
                    <a:pt x="95" y="2027"/>
                  </a:lnTo>
                  <a:lnTo>
                    <a:pt x="83" y="2071"/>
                  </a:lnTo>
                  <a:lnTo>
                    <a:pt x="72" y="2114"/>
                  </a:lnTo>
                  <a:lnTo>
                    <a:pt x="63" y="2159"/>
                  </a:lnTo>
                  <a:lnTo>
                    <a:pt x="53" y="2203"/>
                  </a:lnTo>
                  <a:lnTo>
                    <a:pt x="45" y="2249"/>
                  </a:lnTo>
                  <a:lnTo>
                    <a:pt x="37" y="2293"/>
                  </a:lnTo>
                  <a:lnTo>
                    <a:pt x="30" y="2337"/>
                  </a:lnTo>
                  <a:lnTo>
                    <a:pt x="24" y="2383"/>
                  </a:lnTo>
                  <a:lnTo>
                    <a:pt x="17" y="2427"/>
                  </a:lnTo>
                  <a:lnTo>
                    <a:pt x="13" y="2473"/>
                  </a:lnTo>
                  <a:lnTo>
                    <a:pt x="9" y="2518"/>
                  </a:lnTo>
                  <a:lnTo>
                    <a:pt x="6" y="2564"/>
                  </a:lnTo>
                  <a:lnTo>
                    <a:pt x="3" y="2609"/>
                  </a:lnTo>
                  <a:lnTo>
                    <a:pt x="1" y="2655"/>
                  </a:lnTo>
                  <a:lnTo>
                    <a:pt x="0" y="2700"/>
                  </a:lnTo>
                  <a:lnTo>
                    <a:pt x="0" y="2744"/>
                  </a:lnTo>
                  <a:lnTo>
                    <a:pt x="0" y="2790"/>
                  </a:lnTo>
                  <a:lnTo>
                    <a:pt x="1" y="2835"/>
                  </a:lnTo>
                  <a:lnTo>
                    <a:pt x="3" y="2881"/>
                  </a:lnTo>
                  <a:lnTo>
                    <a:pt x="6" y="2926"/>
                  </a:lnTo>
                  <a:lnTo>
                    <a:pt x="9" y="2972"/>
                  </a:lnTo>
                  <a:lnTo>
                    <a:pt x="13" y="3017"/>
                  </a:lnTo>
                  <a:lnTo>
                    <a:pt x="17" y="3062"/>
                  </a:lnTo>
                  <a:lnTo>
                    <a:pt x="24" y="3107"/>
                  </a:lnTo>
                  <a:lnTo>
                    <a:pt x="30" y="3152"/>
                  </a:lnTo>
                  <a:lnTo>
                    <a:pt x="37" y="3197"/>
                  </a:lnTo>
                  <a:lnTo>
                    <a:pt x="45" y="3241"/>
                  </a:lnTo>
                  <a:lnTo>
                    <a:pt x="53" y="3287"/>
                  </a:lnTo>
                  <a:lnTo>
                    <a:pt x="63" y="3331"/>
                  </a:lnTo>
                  <a:lnTo>
                    <a:pt x="72" y="3375"/>
                  </a:lnTo>
                  <a:lnTo>
                    <a:pt x="83" y="3419"/>
                  </a:lnTo>
                  <a:lnTo>
                    <a:pt x="95" y="3463"/>
                  </a:lnTo>
                  <a:lnTo>
                    <a:pt x="107" y="3506"/>
                  </a:lnTo>
                  <a:lnTo>
                    <a:pt x="120" y="3550"/>
                  </a:lnTo>
                  <a:lnTo>
                    <a:pt x="134" y="3593"/>
                  </a:lnTo>
                  <a:lnTo>
                    <a:pt x="149" y="3636"/>
                  </a:lnTo>
                  <a:lnTo>
                    <a:pt x="163" y="3680"/>
                  </a:lnTo>
                  <a:lnTo>
                    <a:pt x="179" y="3722"/>
                  </a:lnTo>
                  <a:lnTo>
                    <a:pt x="195" y="3764"/>
                  </a:lnTo>
                  <a:lnTo>
                    <a:pt x="213" y="3806"/>
                  </a:lnTo>
                  <a:lnTo>
                    <a:pt x="231" y="3848"/>
                  </a:lnTo>
                  <a:lnTo>
                    <a:pt x="249" y="3889"/>
                  </a:lnTo>
                  <a:lnTo>
                    <a:pt x="268" y="3930"/>
                  </a:lnTo>
                  <a:lnTo>
                    <a:pt x="288" y="3971"/>
                  </a:lnTo>
                  <a:lnTo>
                    <a:pt x="309" y="4011"/>
                  </a:lnTo>
                  <a:lnTo>
                    <a:pt x="330" y="4052"/>
                  </a:lnTo>
                  <a:lnTo>
                    <a:pt x="352" y="4092"/>
                  </a:lnTo>
                  <a:lnTo>
                    <a:pt x="375" y="4131"/>
                  </a:lnTo>
                  <a:lnTo>
                    <a:pt x="398" y="4170"/>
                  </a:lnTo>
                  <a:lnTo>
                    <a:pt x="421" y="4208"/>
                  </a:lnTo>
                  <a:lnTo>
                    <a:pt x="446" y="4246"/>
                  </a:lnTo>
                  <a:lnTo>
                    <a:pt x="471" y="4284"/>
                  </a:lnTo>
                  <a:lnTo>
                    <a:pt x="497" y="4322"/>
                  </a:lnTo>
                  <a:lnTo>
                    <a:pt x="524" y="4358"/>
                  </a:lnTo>
                  <a:lnTo>
                    <a:pt x="550" y="4395"/>
                  </a:lnTo>
                  <a:lnTo>
                    <a:pt x="577" y="4431"/>
                  </a:lnTo>
                  <a:lnTo>
                    <a:pt x="606" y="4467"/>
                  </a:lnTo>
                  <a:lnTo>
                    <a:pt x="635" y="4502"/>
                  </a:lnTo>
                  <a:lnTo>
                    <a:pt x="664" y="4537"/>
                  </a:lnTo>
                  <a:lnTo>
                    <a:pt x="694" y="4571"/>
                  </a:lnTo>
                  <a:lnTo>
                    <a:pt x="724" y="4604"/>
                  </a:lnTo>
                  <a:lnTo>
                    <a:pt x="755" y="4637"/>
                  </a:lnTo>
                  <a:lnTo>
                    <a:pt x="787" y="4670"/>
                  </a:lnTo>
                  <a:lnTo>
                    <a:pt x="819" y="4703"/>
                  </a:lnTo>
                  <a:lnTo>
                    <a:pt x="851" y="4733"/>
                  </a:lnTo>
                  <a:lnTo>
                    <a:pt x="885" y="4765"/>
                  </a:lnTo>
                  <a:lnTo>
                    <a:pt x="919" y="4796"/>
                  </a:lnTo>
                  <a:lnTo>
                    <a:pt x="953" y="4825"/>
                  </a:lnTo>
                  <a:lnTo>
                    <a:pt x="987" y="4855"/>
                  </a:lnTo>
                  <a:lnTo>
                    <a:pt x="1022" y="4883"/>
                  </a:lnTo>
                  <a:lnTo>
                    <a:pt x="1057" y="4912"/>
                  </a:lnTo>
                  <a:lnTo>
                    <a:pt x="1094" y="4939"/>
                  </a:lnTo>
                  <a:lnTo>
                    <a:pt x="1130" y="4966"/>
                  </a:lnTo>
                  <a:lnTo>
                    <a:pt x="1167" y="4992"/>
                  </a:lnTo>
                  <a:lnTo>
                    <a:pt x="1204" y="5019"/>
                  </a:lnTo>
                  <a:lnTo>
                    <a:pt x="1242" y="5043"/>
                  </a:lnTo>
                  <a:lnTo>
                    <a:pt x="1280" y="5068"/>
                  </a:lnTo>
                  <a:lnTo>
                    <a:pt x="1319" y="5092"/>
                  </a:lnTo>
                  <a:lnTo>
                    <a:pt x="1358" y="5115"/>
                  </a:lnTo>
                  <a:lnTo>
                    <a:pt x="1397" y="5137"/>
                  </a:lnTo>
                  <a:lnTo>
                    <a:pt x="1436" y="5159"/>
                  </a:lnTo>
                </a:path>
              </a:pathLst>
            </a:custGeom>
            <a:noFill/>
            <a:ln w="19050" cap="flat" cmpd="sng">
              <a:solidFill>
                <a:srgbClr val="FF00FF"/>
              </a:solidFill>
              <a:prstDash val="solid"/>
              <a:headEnd type="none" w="med" len="med"/>
              <a:tailEnd type="none" w="med" len="med"/>
            </a:ln>
          </p:spPr>
          <p:txBody>
            <a:bodyPr/>
            <a:lstStyle/>
            <a:p>
              <a:endParaRPr lang="zh-CN" altLang="en-US"/>
            </a:p>
          </p:txBody>
        </p:sp>
        <p:sp>
          <p:nvSpPr>
            <p:cNvPr id="330784" name="任意多边形 330783"/>
            <p:cNvSpPr>
              <a:spLocks noChangeAspect="1"/>
            </p:cNvSpPr>
            <p:nvPr/>
          </p:nvSpPr>
          <p:spPr>
            <a:xfrm>
              <a:off x="1762" y="1312"/>
              <a:ext cx="810" cy="549"/>
            </a:xfrm>
            <a:custGeom>
              <a:avLst/>
              <a:gdLst/>
              <a:ahLst/>
              <a:cxnLst/>
              <a:rect l="0" t="0" r="0" b="0"/>
              <a:pathLst>
                <a:path w="4049" h="2746">
                  <a:moveTo>
                    <a:pt x="0" y="2415"/>
                  </a:moveTo>
                  <a:lnTo>
                    <a:pt x="41" y="2436"/>
                  </a:lnTo>
                  <a:lnTo>
                    <a:pt x="82" y="2457"/>
                  </a:lnTo>
                  <a:lnTo>
                    <a:pt x="122" y="2478"/>
                  </a:lnTo>
                  <a:lnTo>
                    <a:pt x="163" y="2497"/>
                  </a:lnTo>
                  <a:lnTo>
                    <a:pt x="204" y="2516"/>
                  </a:lnTo>
                  <a:lnTo>
                    <a:pt x="247" y="2533"/>
                  </a:lnTo>
                  <a:lnTo>
                    <a:pt x="288" y="2550"/>
                  </a:lnTo>
                  <a:lnTo>
                    <a:pt x="330" y="2566"/>
                  </a:lnTo>
                  <a:lnTo>
                    <a:pt x="373" y="2582"/>
                  </a:lnTo>
                  <a:lnTo>
                    <a:pt x="416" y="2598"/>
                  </a:lnTo>
                  <a:lnTo>
                    <a:pt x="459" y="2612"/>
                  </a:lnTo>
                  <a:lnTo>
                    <a:pt x="502" y="2626"/>
                  </a:lnTo>
                  <a:lnTo>
                    <a:pt x="546" y="2638"/>
                  </a:lnTo>
                  <a:lnTo>
                    <a:pt x="589" y="2651"/>
                  </a:lnTo>
                  <a:lnTo>
                    <a:pt x="633" y="2663"/>
                  </a:lnTo>
                  <a:lnTo>
                    <a:pt x="677" y="2673"/>
                  </a:lnTo>
                  <a:lnTo>
                    <a:pt x="721" y="2684"/>
                  </a:lnTo>
                  <a:lnTo>
                    <a:pt x="765" y="2692"/>
                  </a:lnTo>
                  <a:lnTo>
                    <a:pt x="810" y="2701"/>
                  </a:lnTo>
                  <a:lnTo>
                    <a:pt x="855" y="2709"/>
                  </a:lnTo>
                  <a:lnTo>
                    <a:pt x="900" y="2716"/>
                  </a:lnTo>
                  <a:lnTo>
                    <a:pt x="945" y="2723"/>
                  </a:lnTo>
                  <a:lnTo>
                    <a:pt x="989" y="2728"/>
                  </a:lnTo>
                  <a:lnTo>
                    <a:pt x="1035" y="2733"/>
                  </a:lnTo>
                  <a:lnTo>
                    <a:pt x="1080" y="2736"/>
                  </a:lnTo>
                  <a:lnTo>
                    <a:pt x="1125" y="2741"/>
                  </a:lnTo>
                  <a:lnTo>
                    <a:pt x="1170" y="2743"/>
                  </a:lnTo>
                  <a:lnTo>
                    <a:pt x="1216" y="2745"/>
                  </a:lnTo>
                  <a:lnTo>
                    <a:pt x="1261" y="2746"/>
                  </a:lnTo>
                  <a:lnTo>
                    <a:pt x="1306" y="2746"/>
                  </a:lnTo>
                  <a:lnTo>
                    <a:pt x="1352" y="2746"/>
                  </a:lnTo>
                  <a:lnTo>
                    <a:pt x="1397" y="2745"/>
                  </a:lnTo>
                  <a:lnTo>
                    <a:pt x="1443" y="2743"/>
                  </a:lnTo>
                  <a:lnTo>
                    <a:pt x="1488" y="2741"/>
                  </a:lnTo>
                  <a:lnTo>
                    <a:pt x="1533" y="2736"/>
                  </a:lnTo>
                  <a:lnTo>
                    <a:pt x="1578" y="2733"/>
                  </a:lnTo>
                  <a:lnTo>
                    <a:pt x="1623" y="2728"/>
                  </a:lnTo>
                  <a:lnTo>
                    <a:pt x="1668" y="2723"/>
                  </a:lnTo>
                  <a:lnTo>
                    <a:pt x="1713" y="2716"/>
                  </a:lnTo>
                  <a:lnTo>
                    <a:pt x="1758" y="2709"/>
                  </a:lnTo>
                  <a:lnTo>
                    <a:pt x="1803" y="2701"/>
                  </a:lnTo>
                  <a:lnTo>
                    <a:pt x="1847" y="2692"/>
                  </a:lnTo>
                  <a:lnTo>
                    <a:pt x="1892" y="2684"/>
                  </a:lnTo>
                  <a:lnTo>
                    <a:pt x="1936" y="2673"/>
                  </a:lnTo>
                  <a:lnTo>
                    <a:pt x="1979" y="2663"/>
                  </a:lnTo>
                  <a:lnTo>
                    <a:pt x="2024" y="2651"/>
                  </a:lnTo>
                  <a:lnTo>
                    <a:pt x="2067" y="2638"/>
                  </a:lnTo>
                  <a:lnTo>
                    <a:pt x="2110" y="2626"/>
                  </a:lnTo>
                  <a:lnTo>
                    <a:pt x="2154" y="2612"/>
                  </a:lnTo>
                  <a:lnTo>
                    <a:pt x="2197" y="2598"/>
                  </a:lnTo>
                  <a:lnTo>
                    <a:pt x="2239" y="2582"/>
                  </a:lnTo>
                  <a:lnTo>
                    <a:pt x="2283" y="2566"/>
                  </a:lnTo>
                  <a:lnTo>
                    <a:pt x="2325" y="2550"/>
                  </a:lnTo>
                  <a:lnTo>
                    <a:pt x="2366" y="2533"/>
                  </a:lnTo>
                  <a:lnTo>
                    <a:pt x="2408" y="2516"/>
                  </a:lnTo>
                  <a:lnTo>
                    <a:pt x="2450" y="2497"/>
                  </a:lnTo>
                  <a:lnTo>
                    <a:pt x="2491" y="2478"/>
                  </a:lnTo>
                  <a:lnTo>
                    <a:pt x="2531" y="2457"/>
                  </a:lnTo>
                  <a:lnTo>
                    <a:pt x="2572" y="2436"/>
                  </a:lnTo>
                  <a:lnTo>
                    <a:pt x="2612" y="2415"/>
                  </a:lnTo>
                  <a:lnTo>
                    <a:pt x="2651" y="2393"/>
                  </a:lnTo>
                  <a:lnTo>
                    <a:pt x="2691" y="2371"/>
                  </a:lnTo>
                  <a:lnTo>
                    <a:pt x="2730" y="2348"/>
                  </a:lnTo>
                  <a:lnTo>
                    <a:pt x="2769" y="2324"/>
                  </a:lnTo>
                  <a:lnTo>
                    <a:pt x="2807" y="2299"/>
                  </a:lnTo>
                  <a:lnTo>
                    <a:pt x="2845" y="2275"/>
                  </a:lnTo>
                  <a:lnTo>
                    <a:pt x="2882" y="2248"/>
                  </a:lnTo>
                  <a:lnTo>
                    <a:pt x="2919" y="2222"/>
                  </a:lnTo>
                  <a:lnTo>
                    <a:pt x="2955" y="2195"/>
                  </a:lnTo>
                  <a:lnTo>
                    <a:pt x="2991" y="2168"/>
                  </a:lnTo>
                  <a:lnTo>
                    <a:pt x="3027" y="2139"/>
                  </a:lnTo>
                  <a:lnTo>
                    <a:pt x="3061" y="2111"/>
                  </a:lnTo>
                  <a:lnTo>
                    <a:pt x="3096" y="2081"/>
                  </a:lnTo>
                  <a:lnTo>
                    <a:pt x="3130" y="2052"/>
                  </a:lnTo>
                  <a:lnTo>
                    <a:pt x="3164" y="2021"/>
                  </a:lnTo>
                  <a:lnTo>
                    <a:pt x="3198" y="1989"/>
                  </a:lnTo>
                  <a:lnTo>
                    <a:pt x="3229" y="1959"/>
                  </a:lnTo>
                  <a:lnTo>
                    <a:pt x="3262" y="1926"/>
                  </a:lnTo>
                  <a:lnTo>
                    <a:pt x="3294" y="1893"/>
                  </a:lnTo>
                  <a:lnTo>
                    <a:pt x="3324" y="1860"/>
                  </a:lnTo>
                  <a:lnTo>
                    <a:pt x="3355" y="1827"/>
                  </a:lnTo>
                  <a:lnTo>
                    <a:pt x="3385" y="1793"/>
                  </a:lnTo>
                  <a:lnTo>
                    <a:pt x="3414" y="1758"/>
                  </a:lnTo>
                  <a:lnTo>
                    <a:pt x="3443" y="1723"/>
                  </a:lnTo>
                  <a:lnTo>
                    <a:pt x="3471" y="1687"/>
                  </a:lnTo>
                  <a:lnTo>
                    <a:pt x="3499" y="1651"/>
                  </a:lnTo>
                  <a:lnTo>
                    <a:pt x="3525" y="1614"/>
                  </a:lnTo>
                  <a:lnTo>
                    <a:pt x="3552" y="1578"/>
                  </a:lnTo>
                  <a:lnTo>
                    <a:pt x="3578" y="1540"/>
                  </a:lnTo>
                  <a:lnTo>
                    <a:pt x="3602" y="1502"/>
                  </a:lnTo>
                  <a:lnTo>
                    <a:pt x="3627" y="1464"/>
                  </a:lnTo>
                  <a:lnTo>
                    <a:pt x="3651" y="1426"/>
                  </a:lnTo>
                  <a:lnTo>
                    <a:pt x="3674" y="1387"/>
                  </a:lnTo>
                  <a:lnTo>
                    <a:pt x="3696" y="1348"/>
                  </a:lnTo>
                  <a:lnTo>
                    <a:pt x="3719" y="1308"/>
                  </a:lnTo>
                  <a:lnTo>
                    <a:pt x="3740" y="1267"/>
                  </a:lnTo>
                  <a:lnTo>
                    <a:pt x="3761" y="1227"/>
                  </a:lnTo>
                  <a:lnTo>
                    <a:pt x="3781" y="1186"/>
                  </a:lnTo>
                  <a:lnTo>
                    <a:pt x="3800" y="1145"/>
                  </a:lnTo>
                  <a:lnTo>
                    <a:pt x="3818" y="1104"/>
                  </a:lnTo>
                  <a:lnTo>
                    <a:pt x="3836" y="1062"/>
                  </a:lnTo>
                  <a:lnTo>
                    <a:pt x="3854" y="1020"/>
                  </a:lnTo>
                  <a:lnTo>
                    <a:pt x="3870" y="978"/>
                  </a:lnTo>
                  <a:lnTo>
                    <a:pt x="3886" y="936"/>
                  </a:lnTo>
                  <a:lnTo>
                    <a:pt x="3900" y="892"/>
                  </a:lnTo>
                  <a:lnTo>
                    <a:pt x="3915" y="849"/>
                  </a:lnTo>
                  <a:lnTo>
                    <a:pt x="3929" y="806"/>
                  </a:lnTo>
                  <a:lnTo>
                    <a:pt x="3942" y="762"/>
                  </a:lnTo>
                  <a:lnTo>
                    <a:pt x="3954" y="719"/>
                  </a:lnTo>
                  <a:lnTo>
                    <a:pt x="3966" y="675"/>
                  </a:lnTo>
                  <a:lnTo>
                    <a:pt x="3976" y="631"/>
                  </a:lnTo>
                  <a:lnTo>
                    <a:pt x="3986" y="587"/>
                  </a:lnTo>
                  <a:lnTo>
                    <a:pt x="3995" y="543"/>
                  </a:lnTo>
                  <a:lnTo>
                    <a:pt x="4004" y="497"/>
                  </a:lnTo>
                  <a:lnTo>
                    <a:pt x="4012" y="453"/>
                  </a:lnTo>
                  <a:lnTo>
                    <a:pt x="4019" y="408"/>
                  </a:lnTo>
                  <a:lnTo>
                    <a:pt x="4025" y="363"/>
                  </a:lnTo>
                  <a:lnTo>
                    <a:pt x="4031" y="318"/>
                  </a:lnTo>
                  <a:lnTo>
                    <a:pt x="4036" y="273"/>
                  </a:lnTo>
                  <a:lnTo>
                    <a:pt x="4040" y="228"/>
                  </a:lnTo>
                  <a:lnTo>
                    <a:pt x="4043" y="182"/>
                  </a:lnTo>
                  <a:lnTo>
                    <a:pt x="4046" y="137"/>
                  </a:lnTo>
                  <a:lnTo>
                    <a:pt x="4048" y="91"/>
                  </a:lnTo>
                  <a:lnTo>
                    <a:pt x="4049" y="46"/>
                  </a:lnTo>
                  <a:lnTo>
                    <a:pt x="4049" y="0"/>
                  </a:lnTo>
                </a:path>
              </a:pathLst>
            </a:custGeom>
            <a:noFill/>
            <a:ln w="19050" cap="flat" cmpd="sng">
              <a:solidFill>
                <a:srgbClr val="FF00FF"/>
              </a:solidFill>
              <a:prstDash val="solid"/>
              <a:headEnd type="none" w="med" len="med"/>
              <a:tailEnd type="none" w="med" len="med"/>
            </a:ln>
          </p:spPr>
          <p:txBody>
            <a:bodyPr/>
            <a:lstStyle/>
            <a:p>
              <a:endParaRPr lang="zh-CN" altLang="en-US"/>
            </a:p>
          </p:txBody>
        </p:sp>
      </p:grpSp>
      <p:sp>
        <p:nvSpPr>
          <p:cNvPr id="330785" name="直接连接符 330784"/>
          <p:cNvSpPr>
            <a:spLocks noChangeAspect="1"/>
          </p:cNvSpPr>
          <p:nvPr/>
        </p:nvSpPr>
        <p:spPr>
          <a:xfrm flipV="1">
            <a:off x="3736975" y="3108325"/>
            <a:ext cx="1588" cy="29337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330786" name="直接连接符 330785"/>
          <p:cNvSpPr>
            <a:spLocks noChangeAspect="1"/>
          </p:cNvSpPr>
          <p:nvPr/>
        </p:nvSpPr>
        <p:spPr>
          <a:xfrm flipH="1">
            <a:off x="2182813" y="6042025"/>
            <a:ext cx="334962" cy="1588"/>
          </a:xfrm>
          <a:prstGeom prst="line">
            <a:avLst/>
          </a:prstGeom>
          <a:ln w="19050" cap="flat" cmpd="sng">
            <a:solidFill>
              <a:schemeClr val="tx1"/>
            </a:solidFill>
            <a:prstDash val="solid"/>
            <a:headEnd type="none" w="med" len="med"/>
            <a:tailEnd type="none" w="med" len="med"/>
          </a:ln>
        </p:spPr>
        <p:txBody>
          <a:bodyPr/>
          <a:lstStyle/>
          <a:p>
            <a:endParaRPr lang="zh-CN" altLang="en-US"/>
          </a:p>
        </p:txBody>
      </p:sp>
      <p:grpSp>
        <p:nvGrpSpPr>
          <p:cNvPr id="330787" name="组合 330786"/>
          <p:cNvGrpSpPr>
            <a:grpSpLocks noChangeAspect="1"/>
          </p:cNvGrpSpPr>
          <p:nvPr/>
        </p:nvGrpSpPr>
        <p:grpSpPr>
          <a:xfrm>
            <a:off x="6118225" y="2468563"/>
            <a:ext cx="31750" cy="2570162"/>
            <a:chOff x="4253" y="861"/>
            <a:chExt cx="22" cy="1814"/>
          </a:xfrm>
        </p:grpSpPr>
        <p:sp>
          <p:nvSpPr>
            <p:cNvPr id="330788" name="直接连接符 330787"/>
            <p:cNvSpPr>
              <a:spLocks noChangeAspect="1"/>
            </p:cNvSpPr>
            <p:nvPr/>
          </p:nvSpPr>
          <p:spPr>
            <a:xfrm flipV="1">
              <a:off x="4264" y="861"/>
              <a:ext cx="3" cy="181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330789" name="任意多边形 330788"/>
            <p:cNvSpPr>
              <a:spLocks noChangeAspect="1"/>
            </p:cNvSpPr>
            <p:nvPr/>
          </p:nvSpPr>
          <p:spPr>
            <a:xfrm rot="10800000">
              <a:off x="4253" y="2047"/>
              <a:ext cx="22" cy="208"/>
            </a:xfrm>
            <a:custGeom>
              <a:avLst/>
              <a:gdLst/>
              <a:ahLst/>
              <a:cxnLst/>
              <a:rect l="0" t="0" r="0" b="0"/>
              <a:pathLst>
                <a:path w="112" h="1043">
                  <a:moveTo>
                    <a:pt x="112" y="0"/>
                  </a:moveTo>
                  <a:lnTo>
                    <a:pt x="56" y="1043"/>
                  </a:lnTo>
                  <a:lnTo>
                    <a:pt x="0" y="0"/>
                  </a:lnTo>
                  <a:lnTo>
                    <a:pt x="112" y="0"/>
                  </a:lnTo>
                  <a:close/>
                </a:path>
              </a:pathLst>
            </a:custGeom>
            <a:solidFill>
              <a:srgbClr val="000000"/>
            </a:solidFill>
            <a:ln w="9525">
              <a:noFill/>
            </a:ln>
          </p:spPr>
          <p:txBody>
            <a:bodyPr/>
            <a:lstStyle/>
            <a:p>
              <a:endParaRPr lang="zh-CN" altLang="en-US"/>
            </a:p>
          </p:txBody>
        </p:sp>
        <p:sp>
          <p:nvSpPr>
            <p:cNvPr id="330790" name="任意多边形 330789"/>
            <p:cNvSpPr>
              <a:spLocks noChangeAspect="1"/>
            </p:cNvSpPr>
            <p:nvPr/>
          </p:nvSpPr>
          <p:spPr>
            <a:xfrm rot="10800000">
              <a:off x="4253" y="2047"/>
              <a:ext cx="22" cy="208"/>
            </a:xfrm>
            <a:custGeom>
              <a:avLst/>
              <a:gdLst/>
              <a:ahLst/>
              <a:cxnLst/>
              <a:rect l="0" t="0" r="0" b="0"/>
              <a:pathLst>
                <a:path w="112" h="1043">
                  <a:moveTo>
                    <a:pt x="112" y="0"/>
                  </a:moveTo>
                  <a:lnTo>
                    <a:pt x="56" y="1043"/>
                  </a:lnTo>
                  <a:lnTo>
                    <a:pt x="0" y="0"/>
                  </a:lnTo>
                  <a:lnTo>
                    <a:pt x="112"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330791" name="组合 330790"/>
          <p:cNvGrpSpPr>
            <a:grpSpLocks noChangeAspect="1"/>
          </p:cNvGrpSpPr>
          <p:nvPr/>
        </p:nvGrpSpPr>
        <p:grpSpPr>
          <a:xfrm>
            <a:off x="3736975" y="6026150"/>
            <a:ext cx="1281113" cy="33338"/>
            <a:chOff x="2572" y="3372"/>
            <a:chExt cx="904" cy="23"/>
          </a:xfrm>
        </p:grpSpPr>
        <p:sp>
          <p:nvSpPr>
            <p:cNvPr id="330792" name="直接连接符 330791"/>
            <p:cNvSpPr>
              <a:spLocks noChangeAspect="1"/>
            </p:cNvSpPr>
            <p:nvPr/>
          </p:nvSpPr>
          <p:spPr>
            <a:xfrm>
              <a:off x="2572" y="3383"/>
              <a:ext cx="69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330793" name="任意多边形 330792"/>
            <p:cNvSpPr>
              <a:spLocks noChangeAspect="1"/>
            </p:cNvSpPr>
            <p:nvPr/>
          </p:nvSpPr>
          <p:spPr>
            <a:xfrm>
              <a:off x="3268" y="3372"/>
              <a:ext cx="208" cy="23"/>
            </a:xfrm>
            <a:custGeom>
              <a:avLst/>
              <a:gdLst/>
              <a:ahLst/>
              <a:cxnLst/>
              <a:rect l="0" t="0" r="0" b="0"/>
              <a:pathLst>
                <a:path w="1043" h="112">
                  <a:moveTo>
                    <a:pt x="0" y="0"/>
                  </a:moveTo>
                  <a:lnTo>
                    <a:pt x="1043" y="56"/>
                  </a:lnTo>
                  <a:lnTo>
                    <a:pt x="0" y="112"/>
                  </a:lnTo>
                  <a:lnTo>
                    <a:pt x="0" y="0"/>
                  </a:lnTo>
                  <a:close/>
                </a:path>
              </a:pathLst>
            </a:custGeom>
            <a:solidFill>
              <a:srgbClr val="000000"/>
            </a:solidFill>
            <a:ln w="9525">
              <a:noFill/>
            </a:ln>
          </p:spPr>
          <p:txBody>
            <a:bodyPr/>
            <a:lstStyle/>
            <a:p>
              <a:endParaRPr lang="zh-CN" altLang="en-US"/>
            </a:p>
          </p:txBody>
        </p:sp>
        <p:sp>
          <p:nvSpPr>
            <p:cNvPr id="330794" name="任意多边形 330793"/>
            <p:cNvSpPr>
              <a:spLocks noChangeAspect="1"/>
            </p:cNvSpPr>
            <p:nvPr/>
          </p:nvSpPr>
          <p:spPr>
            <a:xfrm>
              <a:off x="3268" y="3372"/>
              <a:ext cx="208" cy="23"/>
            </a:xfrm>
            <a:custGeom>
              <a:avLst/>
              <a:gdLst/>
              <a:ahLst/>
              <a:cxnLst/>
              <a:rect l="0" t="0" r="0" b="0"/>
              <a:pathLst>
                <a:path w="1043" h="112">
                  <a:moveTo>
                    <a:pt x="0" y="0"/>
                  </a:moveTo>
                  <a:lnTo>
                    <a:pt x="1043" y="56"/>
                  </a:lnTo>
                  <a:lnTo>
                    <a:pt x="0" y="112"/>
                  </a:lnTo>
                  <a:lnTo>
                    <a:pt x="0"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330795" name="直接连接符 330794"/>
          <p:cNvSpPr>
            <a:spLocks noChangeAspect="1"/>
          </p:cNvSpPr>
          <p:nvPr/>
        </p:nvSpPr>
        <p:spPr>
          <a:xfrm>
            <a:off x="2517775" y="6042025"/>
            <a:ext cx="1219200" cy="1588"/>
          </a:xfrm>
          <a:prstGeom prst="line">
            <a:avLst/>
          </a:prstGeom>
          <a:ln w="0" cap="flat" cmpd="sng">
            <a:solidFill>
              <a:schemeClr val="tx1"/>
            </a:solidFill>
            <a:prstDash val="solid"/>
            <a:headEnd type="none" w="med" len="med"/>
            <a:tailEnd type="none" w="med" len="med"/>
          </a:ln>
        </p:spPr>
        <p:txBody>
          <a:bodyPr/>
          <a:lstStyle/>
          <a:p>
            <a:endParaRPr lang="zh-CN" altLang="en-US"/>
          </a:p>
        </p:txBody>
      </p:sp>
      <p:sp>
        <p:nvSpPr>
          <p:cNvPr id="330796" name="任意多边形 330795"/>
          <p:cNvSpPr>
            <a:spLocks noChangeAspect="1"/>
          </p:cNvSpPr>
          <p:nvPr/>
        </p:nvSpPr>
        <p:spPr>
          <a:xfrm>
            <a:off x="2457450" y="2409825"/>
            <a:ext cx="119063" cy="119063"/>
          </a:xfrm>
          <a:custGeom>
            <a:avLst/>
            <a:gdLst/>
            <a:ahLst/>
            <a:cxnLst/>
            <a:rect l="0" t="0" r="0" b="0"/>
            <a:pathLst>
              <a:path w="420" h="419">
                <a:moveTo>
                  <a:pt x="420" y="209"/>
                </a:moveTo>
                <a:lnTo>
                  <a:pt x="420" y="196"/>
                </a:lnTo>
                <a:lnTo>
                  <a:pt x="419" y="185"/>
                </a:lnTo>
                <a:lnTo>
                  <a:pt x="417" y="172"/>
                </a:lnTo>
                <a:lnTo>
                  <a:pt x="414" y="159"/>
                </a:lnTo>
                <a:lnTo>
                  <a:pt x="410" y="147"/>
                </a:lnTo>
                <a:lnTo>
                  <a:pt x="406" y="135"/>
                </a:lnTo>
                <a:lnTo>
                  <a:pt x="402" y="123"/>
                </a:lnTo>
                <a:lnTo>
                  <a:pt x="396" y="112"/>
                </a:lnTo>
                <a:lnTo>
                  <a:pt x="389" y="101"/>
                </a:lnTo>
                <a:lnTo>
                  <a:pt x="383" y="91"/>
                </a:lnTo>
                <a:lnTo>
                  <a:pt x="375" y="80"/>
                </a:lnTo>
                <a:lnTo>
                  <a:pt x="367" y="71"/>
                </a:lnTo>
                <a:lnTo>
                  <a:pt x="359" y="61"/>
                </a:lnTo>
                <a:lnTo>
                  <a:pt x="349" y="53"/>
                </a:lnTo>
                <a:lnTo>
                  <a:pt x="340" y="44"/>
                </a:lnTo>
                <a:lnTo>
                  <a:pt x="329" y="37"/>
                </a:lnTo>
                <a:lnTo>
                  <a:pt x="318" y="29"/>
                </a:lnTo>
                <a:lnTo>
                  <a:pt x="308" y="24"/>
                </a:lnTo>
                <a:lnTo>
                  <a:pt x="296" y="18"/>
                </a:lnTo>
                <a:lnTo>
                  <a:pt x="285" y="14"/>
                </a:lnTo>
                <a:lnTo>
                  <a:pt x="273" y="9"/>
                </a:lnTo>
                <a:lnTo>
                  <a:pt x="260" y="6"/>
                </a:lnTo>
                <a:lnTo>
                  <a:pt x="248" y="3"/>
                </a:lnTo>
                <a:lnTo>
                  <a:pt x="235" y="1"/>
                </a:lnTo>
                <a:lnTo>
                  <a:pt x="223" y="0"/>
                </a:lnTo>
                <a:lnTo>
                  <a:pt x="211" y="0"/>
                </a:lnTo>
                <a:lnTo>
                  <a:pt x="198" y="0"/>
                </a:lnTo>
                <a:lnTo>
                  <a:pt x="185" y="1"/>
                </a:lnTo>
                <a:lnTo>
                  <a:pt x="173" y="3"/>
                </a:lnTo>
                <a:lnTo>
                  <a:pt x="160" y="6"/>
                </a:lnTo>
                <a:lnTo>
                  <a:pt x="147" y="9"/>
                </a:lnTo>
                <a:lnTo>
                  <a:pt x="136" y="14"/>
                </a:lnTo>
                <a:lnTo>
                  <a:pt x="124" y="18"/>
                </a:lnTo>
                <a:lnTo>
                  <a:pt x="112" y="24"/>
                </a:lnTo>
                <a:lnTo>
                  <a:pt x="102" y="29"/>
                </a:lnTo>
                <a:lnTo>
                  <a:pt x="91" y="37"/>
                </a:lnTo>
                <a:lnTo>
                  <a:pt x="81" y="44"/>
                </a:lnTo>
                <a:lnTo>
                  <a:pt x="71" y="53"/>
                </a:lnTo>
                <a:lnTo>
                  <a:pt x="62" y="61"/>
                </a:lnTo>
                <a:lnTo>
                  <a:pt x="53" y="71"/>
                </a:lnTo>
                <a:lnTo>
                  <a:pt x="45" y="80"/>
                </a:lnTo>
                <a:lnTo>
                  <a:pt x="37" y="91"/>
                </a:lnTo>
                <a:lnTo>
                  <a:pt x="31" y="101"/>
                </a:lnTo>
                <a:lnTo>
                  <a:pt x="25" y="112"/>
                </a:lnTo>
                <a:lnTo>
                  <a:pt x="18" y="123"/>
                </a:lnTo>
                <a:lnTo>
                  <a:pt x="14" y="135"/>
                </a:lnTo>
                <a:lnTo>
                  <a:pt x="10" y="147"/>
                </a:lnTo>
                <a:lnTo>
                  <a:pt x="7" y="159"/>
                </a:lnTo>
                <a:lnTo>
                  <a:pt x="4" y="172"/>
                </a:lnTo>
                <a:lnTo>
                  <a:pt x="1" y="185"/>
                </a:lnTo>
                <a:lnTo>
                  <a:pt x="0" y="196"/>
                </a:lnTo>
                <a:lnTo>
                  <a:pt x="0" y="209"/>
                </a:lnTo>
                <a:lnTo>
                  <a:pt x="0" y="222"/>
                </a:lnTo>
                <a:lnTo>
                  <a:pt x="1" y="234"/>
                </a:lnTo>
                <a:lnTo>
                  <a:pt x="4" y="247"/>
                </a:lnTo>
                <a:lnTo>
                  <a:pt x="7" y="260"/>
                </a:lnTo>
                <a:lnTo>
                  <a:pt x="10" y="272"/>
                </a:lnTo>
                <a:lnTo>
                  <a:pt x="14" y="284"/>
                </a:lnTo>
                <a:lnTo>
                  <a:pt x="18" y="296"/>
                </a:lnTo>
                <a:lnTo>
                  <a:pt x="25" y="307"/>
                </a:lnTo>
                <a:lnTo>
                  <a:pt x="31" y="318"/>
                </a:lnTo>
                <a:lnTo>
                  <a:pt x="37" y="329"/>
                </a:lnTo>
                <a:lnTo>
                  <a:pt x="45" y="339"/>
                </a:lnTo>
                <a:lnTo>
                  <a:pt x="53" y="349"/>
                </a:lnTo>
                <a:lnTo>
                  <a:pt x="62" y="358"/>
                </a:lnTo>
                <a:lnTo>
                  <a:pt x="71" y="367"/>
                </a:lnTo>
                <a:lnTo>
                  <a:pt x="81" y="375"/>
                </a:lnTo>
                <a:lnTo>
                  <a:pt x="91" y="382"/>
                </a:lnTo>
                <a:lnTo>
                  <a:pt x="102" y="389"/>
                </a:lnTo>
                <a:lnTo>
                  <a:pt x="112" y="395"/>
                </a:lnTo>
                <a:lnTo>
                  <a:pt x="124" y="401"/>
                </a:lnTo>
                <a:lnTo>
                  <a:pt x="136" y="406"/>
                </a:lnTo>
                <a:lnTo>
                  <a:pt x="147" y="410"/>
                </a:lnTo>
                <a:lnTo>
                  <a:pt x="160" y="413"/>
                </a:lnTo>
                <a:lnTo>
                  <a:pt x="173" y="416"/>
                </a:lnTo>
                <a:lnTo>
                  <a:pt x="185" y="418"/>
                </a:lnTo>
                <a:lnTo>
                  <a:pt x="198" y="419"/>
                </a:lnTo>
                <a:lnTo>
                  <a:pt x="211" y="419"/>
                </a:lnTo>
                <a:lnTo>
                  <a:pt x="223" y="419"/>
                </a:lnTo>
                <a:lnTo>
                  <a:pt x="235" y="418"/>
                </a:lnTo>
                <a:lnTo>
                  <a:pt x="248" y="416"/>
                </a:lnTo>
                <a:lnTo>
                  <a:pt x="260" y="413"/>
                </a:lnTo>
                <a:lnTo>
                  <a:pt x="273" y="410"/>
                </a:lnTo>
                <a:lnTo>
                  <a:pt x="285" y="406"/>
                </a:lnTo>
                <a:lnTo>
                  <a:pt x="296" y="401"/>
                </a:lnTo>
                <a:lnTo>
                  <a:pt x="308" y="395"/>
                </a:lnTo>
                <a:lnTo>
                  <a:pt x="318" y="389"/>
                </a:lnTo>
                <a:lnTo>
                  <a:pt x="329" y="382"/>
                </a:lnTo>
                <a:lnTo>
                  <a:pt x="340" y="375"/>
                </a:lnTo>
                <a:lnTo>
                  <a:pt x="349" y="367"/>
                </a:lnTo>
                <a:lnTo>
                  <a:pt x="359" y="358"/>
                </a:lnTo>
                <a:lnTo>
                  <a:pt x="367" y="349"/>
                </a:lnTo>
                <a:lnTo>
                  <a:pt x="375" y="339"/>
                </a:lnTo>
                <a:lnTo>
                  <a:pt x="383" y="329"/>
                </a:lnTo>
                <a:lnTo>
                  <a:pt x="389" y="318"/>
                </a:lnTo>
                <a:lnTo>
                  <a:pt x="396" y="307"/>
                </a:lnTo>
                <a:lnTo>
                  <a:pt x="402" y="296"/>
                </a:lnTo>
                <a:lnTo>
                  <a:pt x="406" y="284"/>
                </a:lnTo>
                <a:lnTo>
                  <a:pt x="410" y="272"/>
                </a:lnTo>
                <a:lnTo>
                  <a:pt x="414" y="260"/>
                </a:lnTo>
                <a:lnTo>
                  <a:pt x="417" y="247"/>
                </a:lnTo>
                <a:lnTo>
                  <a:pt x="419" y="234"/>
                </a:lnTo>
                <a:lnTo>
                  <a:pt x="420" y="222"/>
                </a:lnTo>
                <a:lnTo>
                  <a:pt x="420" y="20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330797" name="任意多边形 330796"/>
          <p:cNvSpPr>
            <a:spLocks noChangeAspect="1"/>
          </p:cNvSpPr>
          <p:nvPr/>
        </p:nvSpPr>
        <p:spPr>
          <a:xfrm>
            <a:off x="6073775" y="2409825"/>
            <a:ext cx="119063" cy="119063"/>
          </a:xfrm>
          <a:custGeom>
            <a:avLst/>
            <a:gdLst/>
            <a:ahLst/>
            <a:cxnLst/>
            <a:rect l="0" t="0" r="0" b="0"/>
            <a:pathLst>
              <a:path w="420" h="419">
                <a:moveTo>
                  <a:pt x="420" y="209"/>
                </a:moveTo>
                <a:lnTo>
                  <a:pt x="418" y="196"/>
                </a:lnTo>
                <a:lnTo>
                  <a:pt x="417" y="185"/>
                </a:lnTo>
                <a:lnTo>
                  <a:pt x="415" y="172"/>
                </a:lnTo>
                <a:lnTo>
                  <a:pt x="413" y="159"/>
                </a:lnTo>
                <a:lnTo>
                  <a:pt x="410" y="147"/>
                </a:lnTo>
                <a:lnTo>
                  <a:pt x="406" y="135"/>
                </a:lnTo>
                <a:lnTo>
                  <a:pt x="401" y="123"/>
                </a:lnTo>
                <a:lnTo>
                  <a:pt x="395" y="112"/>
                </a:lnTo>
                <a:lnTo>
                  <a:pt x="389" y="101"/>
                </a:lnTo>
                <a:lnTo>
                  <a:pt x="383" y="91"/>
                </a:lnTo>
                <a:lnTo>
                  <a:pt x="374" y="80"/>
                </a:lnTo>
                <a:lnTo>
                  <a:pt x="367" y="71"/>
                </a:lnTo>
                <a:lnTo>
                  <a:pt x="358" y="61"/>
                </a:lnTo>
                <a:lnTo>
                  <a:pt x="349" y="53"/>
                </a:lnTo>
                <a:lnTo>
                  <a:pt x="339" y="44"/>
                </a:lnTo>
                <a:lnTo>
                  <a:pt x="329" y="37"/>
                </a:lnTo>
                <a:lnTo>
                  <a:pt x="318" y="29"/>
                </a:lnTo>
                <a:lnTo>
                  <a:pt x="306" y="24"/>
                </a:lnTo>
                <a:lnTo>
                  <a:pt x="296" y="18"/>
                </a:lnTo>
                <a:lnTo>
                  <a:pt x="284" y="14"/>
                </a:lnTo>
                <a:lnTo>
                  <a:pt x="272" y="9"/>
                </a:lnTo>
                <a:lnTo>
                  <a:pt x="260" y="6"/>
                </a:lnTo>
                <a:lnTo>
                  <a:pt x="247" y="3"/>
                </a:lnTo>
                <a:lnTo>
                  <a:pt x="235" y="1"/>
                </a:lnTo>
                <a:lnTo>
                  <a:pt x="222" y="0"/>
                </a:lnTo>
                <a:lnTo>
                  <a:pt x="209" y="0"/>
                </a:lnTo>
                <a:lnTo>
                  <a:pt x="197" y="0"/>
                </a:lnTo>
                <a:lnTo>
                  <a:pt x="184" y="1"/>
                </a:lnTo>
                <a:lnTo>
                  <a:pt x="171" y="3"/>
                </a:lnTo>
                <a:lnTo>
                  <a:pt x="160" y="6"/>
                </a:lnTo>
                <a:lnTo>
                  <a:pt x="147" y="9"/>
                </a:lnTo>
                <a:lnTo>
                  <a:pt x="135" y="14"/>
                </a:lnTo>
                <a:lnTo>
                  <a:pt x="124" y="18"/>
                </a:lnTo>
                <a:lnTo>
                  <a:pt x="112" y="24"/>
                </a:lnTo>
                <a:lnTo>
                  <a:pt x="100" y="29"/>
                </a:lnTo>
                <a:lnTo>
                  <a:pt x="90" y="37"/>
                </a:lnTo>
                <a:lnTo>
                  <a:pt x="80" y="44"/>
                </a:lnTo>
                <a:lnTo>
                  <a:pt x="71" y="53"/>
                </a:lnTo>
                <a:lnTo>
                  <a:pt x="61" y="61"/>
                </a:lnTo>
                <a:lnTo>
                  <a:pt x="53" y="71"/>
                </a:lnTo>
                <a:lnTo>
                  <a:pt x="44" y="80"/>
                </a:lnTo>
                <a:lnTo>
                  <a:pt x="37" y="91"/>
                </a:lnTo>
                <a:lnTo>
                  <a:pt x="30" y="101"/>
                </a:lnTo>
                <a:lnTo>
                  <a:pt x="23" y="112"/>
                </a:lnTo>
                <a:lnTo>
                  <a:pt x="18" y="123"/>
                </a:lnTo>
                <a:lnTo>
                  <a:pt x="14" y="135"/>
                </a:lnTo>
                <a:lnTo>
                  <a:pt x="10" y="147"/>
                </a:lnTo>
                <a:lnTo>
                  <a:pt x="5" y="159"/>
                </a:lnTo>
                <a:lnTo>
                  <a:pt x="3" y="172"/>
                </a:lnTo>
                <a:lnTo>
                  <a:pt x="1" y="185"/>
                </a:lnTo>
                <a:lnTo>
                  <a:pt x="0" y="196"/>
                </a:lnTo>
                <a:lnTo>
                  <a:pt x="0" y="209"/>
                </a:lnTo>
                <a:lnTo>
                  <a:pt x="0" y="222"/>
                </a:lnTo>
                <a:lnTo>
                  <a:pt x="1" y="234"/>
                </a:lnTo>
                <a:lnTo>
                  <a:pt x="3" y="247"/>
                </a:lnTo>
                <a:lnTo>
                  <a:pt x="5" y="260"/>
                </a:lnTo>
                <a:lnTo>
                  <a:pt x="10" y="272"/>
                </a:lnTo>
                <a:lnTo>
                  <a:pt x="14" y="284"/>
                </a:lnTo>
                <a:lnTo>
                  <a:pt x="18" y="296"/>
                </a:lnTo>
                <a:lnTo>
                  <a:pt x="23" y="307"/>
                </a:lnTo>
                <a:lnTo>
                  <a:pt x="30" y="318"/>
                </a:lnTo>
                <a:lnTo>
                  <a:pt x="37" y="329"/>
                </a:lnTo>
                <a:lnTo>
                  <a:pt x="44" y="339"/>
                </a:lnTo>
                <a:lnTo>
                  <a:pt x="53" y="349"/>
                </a:lnTo>
                <a:lnTo>
                  <a:pt x="61" y="358"/>
                </a:lnTo>
                <a:lnTo>
                  <a:pt x="71" y="367"/>
                </a:lnTo>
                <a:lnTo>
                  <a:pt x="80" y="375"/>
                </a:lnTo>
                <a:lnTo>
                  <a:pt x="90" y="382"/>
                </a:lnTo>
                <a:lnTo>
                  <a:pt x="100" y="389"/>
                </a:lnTo>
                <a:lnTo>
                  <a:pt x="112" y="395"/>
                </a:lnTo>
                <a:lnTo>
                  <a:pt x="124" y="401"/>
                </a:lnTo>
                <a:lnTo>
                  <a:pt x="135" y="406"/>
                </a:lnTo>
                <a:lnTo>
                  <a:pt x="147" y="410"/>
                </a:lnTo>
                <a:lnTo>
                  <a:pt x="160" y="413"/>
                </a:lnTo>
                <a:lnTo>
                  <a:pt x="171" y="416"/>
                </a:lnTo>
                <a:lnTo>
                  <a:pt x="184" y="418"/>
                </a:lnTo>
                <a:lnTo>
                  <a:pt x="197" y="419"/>
                </a:lnTo>
                <a:lnTo>
                  <a:pt x="209" y="419"/>
                </a:lnTo>
                <a:lnTo>
                  <a:pt x="222" y="419"/>
                </a:lnTo>
                <a:lnTo>
                  <a:pt x="235" y="418"/>
                </a:lnTo>
                <a:lnTo>
                  <a:pt x="247" y="416"/>
                </a:lnTo>
                <a:lnTo>
                  <a:pt x="260" y="413"/>
                </a:lnTo>
                <a:lnTo>
                  <a:pt x="272" y="410"/>
                </a:lnTo>
                <a:lnTo>
                  <a:pt x="284" y="406"/>
                </a:lnTo>
                <a:lnTo>
                  <a:pt x="296" y="401"/>
                </a:lnTo>
                <a:lnTo>
                  <a:pt x="306" y="395"/>
                </a:lnTo>
                <a:lnTo>
                  <a:pt x="318" y="389"/>
                </a:lnTo>
                <a:lnTo>
                  <a:pt x="329" y="382"/>
                </a:lnTo>
                <a:lnTo>
                  <a:pt x="339" y="375"/>
                </a:lnTo>
                <a:lnTo>
                  <a:pt x="349" y="367"/>
                </a:lnTo>
                <a:lnTo>
                  <a:pt x="358" y="358"/>
                </a:lnTo>
                <a:lnTo>
                  <a:pt x="367" y="349"/>
                </a:lnTo>
                <a:lnTo>
                  <a:pt x="374" y="339"/>
                </a:lnTo>
                <a:lnTo>
                  <a:pt x="383" y="329"/>
                </a:lnTo>
                <a:lnTo>
                  <a:pt x="389" y="318"/>
                </a:lnTo>
                <a:lnTo>
                  <a:pt x="395" y="307"/>
                </a:lnTo>
                <a:lnTo>
                  <a:pt x="401" y="296"/>
                </a:lnTo>
                <a:lnTo>
                  <a:pt x="406" y="284"/>
                </a:lnTo>
                <a:lnTo>
                  <a:pt x="410" y="272"/>
                </a:lnTo>
                <a:lnTo>
                  <a:pt x="413" y="260"/>
                </a:lnTo>
                <a:lnTo>
                  <a:pt x="415" y="247"/>
                </a:lnTo>
                <a:lnTo>
                  <a:pt x="417" y="234"/>
                </a:lnTo>
                <a:lnTo>
                  <a:pt x="418" y="222"/>
                </a:lnTo>
                <a:lnTo>
                  <a:pt x="420" y="209"/>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endParaRPr lang="zh-CN" altLang="en-US"/>
          </a:p>
        </p:txBody>
      </p:sp>
      <p:grpSp>
        <p:nvGrpSpPr>
          <p:cNvPr id="330798" name="组合 330797"/>
          <p:cNvGrpSpPr>
            <a:grpSpLocks noChangeAspect="1"/>
          </p:cNvGrpSpPr>
          <p:nvPr/>
        </p:nvGrpSpPr>
        <p:grpSpPr>
          <a:xfrm>
            <a:off x="2193925" y="6043613"/>
            <a:ext cx="1554163" cy="1587"/>
            <a:chOff x="1571" y="3479"/>
            <a:chExt cx="1097" cy="1"/>
          </a:xfrm>
        </p:grpSpPr>
        <p:sp>
          <p:nvSpPr>
            <p:cNvPr id="330799" name="直接连接符 330798"/>
            <p:cNvSpPr>
              <a:spLocks noChangeAspect="1"/>
            </p:cNvSpPr>
            <p:nvPr/>
          </p:nvSpPr>
          <p:spPr>
            <a:xfrm flipH="1">
              <a:off x="1571" y="3479"/>
              <a:ext cx="236" cy="1"/>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330800" name="直接连接符 330799"/>
            <p:cNvSpPr>
              <a:spLocks noChangeAspect="1"/>
            </p:cNvSpPr>
            <p:nvPr/>
          </p:nvSpPr>
          <p:spPr>
            <a:xfrm>
              <a:off x="1807" y="3479"/>
              <a:ext cx="861" cy="1"/>
            </a:xfrm>
            <a:prstGeom prst="line">
              <a:avLst/>
            </a:prstGeom>
            <a:ln w="19050" cap="flat" cmpd="sng">
              <a:solidFill>
                <a:srgbClr val="FF00FF"/>
              </a:solidFill>
              <a:prstDash val="solid"/>
              <a:headEnd type="none" w="med" len="med"/>
              <a:tailEnd type="none" w="med" len="med"/>
            </a:ln>
          </p:spPr>
          <p:txBody>
            <a:bodyPr/>
            <a:lstStyle/>
            <a:p>
              <a:endParaRPr lang="zh-CN" altLang="en-US"/>
            </a:p>
          </p:txBody>
        </p:sp>
      </p:grpSp>
      <p:sp>
        <p:nvSpPr>
          <p:cNvPr id="330801" name="任意多边形 330800"/>
          <p:cNvSpPr>
            <a:spLocks noChangeAspect="1"/>
          </p:cNvSpPr>
          <p:nvPr/>
        </p:nvSpPr>
        <p:spPr>
          <a:xfrm>
            <a:off x="2457450" y="5983288"/>
            <a:ext cx="119063" cy="119062"/>
          </a:xfrm>
          <a:custGeom>
            <a:avLst/>
            <a:gdLst/>
            <a:ahLst/>
            <a:cxnLst/>
            <a:rect l="0" t="0" r="0" b="0"/>
            <a:pathLst>
              <a:path w="420" h="420">
                <a:moveTo>
                  <a:pt x="420" y="209"/>
                </a:moveTo>
                <a:lnTo>
                  <a:pt x="420" y="197"/>
                </a:lnTo>
                <a:lnTo>
                  <a:pt x="419" y="184"/>
                </a:lnTo>
                <a:lnTo>
                  <a:pt x="417" y="172"/>
                </a:lnTo>
                <a:lnTo>
                  <a:pt x="414" y="160"/>
                </a:lnTo>
                <a:lnTo>
                  <a:pt x="410" y="147"/>
                </a:lnTo>
                <a:lnTo>
                  <a:pt x="406" y="135"/>
                </a:lnTo>
                <a:lnTo>
                  <a:pt x="402" y="124"/>
                </a:lnTo>
                <a:lnTo>
                  <a:pt x="396" y="112"/>
                </a:lnTo>
                <a:lnTo>
                  <a:pt x="389" y="102"/>
                </a:lnTo>
                <a:lnTo>
                  <a:pt x="383" y="91"/>
                </a:lnTo>
                <a:lnTo>
                  <a:pt x="375" y="80"/>
                </a:lnTo>
                <a:lnTo>
                  <a:pt x="367" y="71"/>
                </a:lnTo>
                <a:lnTo>
                  <a:pt x="359" y="61"/>
                </a:lnTo>
                <a:lnTo>
                  <a:pt x="349" y="53"/>
                </a:lnTo>
                <a:lnTo>
                  <a:pt x="340" y="44"/>
                </a:lnTo>
                <a:lnTo>
                  <a:pt x="329" y="37"/>
                </a:lnTo>
                <a:lnTo>
                  <a:pt x="318" y="30"/>
                </a:lnTo>
                <a:lnTo>
                  <a:pt x="308" y="23"/>
                </a:lnTo>
                <a:lnTo>
                  <a:pt x="296" y="18"/>
                </a:lnTo>
                <a:lnTo>
                  <a:pt x="285" y="14"/>
                </a:lnTo>
                <a:lnTo>
                  <a:pt x="273" y="10"/>
                </a:lnTo>
                <a:lnTo>
                  <a:pt x="260" y="5"/>
                </a:lnTo>
                <a:lnTo>
                  <a:pt x="248" y="3"/>
                </a:lnTo>
                <a:lnTo>
                  <a:pt x="235" y="1"/>
                </a:lnTo>
                <a:lnTo>
                  <a:pt x="223" y="0"/>
                </a:lnTo>
                <a:lnTo>
                  <a:pt x="211" y="0"/>
                </a:lnTo>
                <a:lnTo>
                  <a:pt x="198" y="0"/>
                </a:lnTo>
                <a:lnTo>
                  <a:pt x="185" y="1"/>
                </a:lnTo>
                <a:lnTo>
                  <a:pt x="173" y="3"/>
                </a:lnTo>
                <a:lnTo>
                  <a:pt x="160" y="5"/>
                </a:lnTo>
                <a:lnTo>
                  <a:pt x="147" y="10"/>
                </a:lnTo>
                <a:lnTo>
                  <a:pt x="136" y="14"/>
                </a:lnTo>
                <a:lnTo>
                  <a:pt x="124" y="18"/>
                </a:lnTo>
                <a:lnTo>
                  <a:pt x="112" y="23"/>
                </a:lnTo>
                <a:lnTo>
                  <a:pt x="102" y="30"/>
                </a:lnTo>
                <a:lnTo>
                  <a:pt x="91" y="37"/>
                </a:lnTo>
                <a:lnTo>
                  <a:pt x="81" y="44"/>
                </a:lnTo>
                <a:lnTo>
                  <a:pt x="71" y="53"/>
                </a:lnTo>
                <a:lnTo>
                  <a:pt x="62" y="61"/>
                </a:lnTo>
                <a:lnTo>
                  <a:pt x="53" y="71"/>
                </a:lnTo>
                <a:lnTo>
                  <a:pt x="45" y="80"/>
                </a:lnTo>
                <a:lnTo>
                  <a:pt x="37" y="91"/>
                </a:lnTo>
                <a:lnTo>
                  <a:pt x="31" y="102"/>
                </a:lnTo>
                <a:lnTo>
                  <a:pt x="25" y="112"/>
                </a:lnTo>
                <a:lnTo>
                  <a:pt x="18" y="124"/>
                </a:lnTo>
                <a:lnTo>
                  <a:pt x="14" y="135"/>
                </a:lnTo>
                <a:lnTo>
                  <a:pt x="10" y="147"/>
                </a:lnTo>
                <a:lnTo>
                  <a:pt x="7" y="160"/>
                </a:lnTo>
                <a:lnTo>
                  <a:pt x="4" y="172"/>
                </a:lnTo>
                <a:lnTo>
                  <a:pt x="1" y="184"/>
                </a:lnTo>
                <a:lnTo>
                  <a:pt x="0" y="197"/>
                </a:lnTo>
                <a:lnTo>
                  <a:pt x="0" y="209"/>
                </a:lnTo>
                <a:lnTo>
                  <a:pt x="0" y="222"/>
                </a:lnTo>
                <a:lnTo>
                  <a:pt x="1" y="235"/>
                </a:lnTo>
                <a:lnTo>
                  <a:pt x="4" y="247"/>
                </a:lnTo>
                <a:lnTo>
                  <a:pt x="7" y="260"/>
                </a:lnTo>
                <a:lnTo>
                  <a:pt x="10" y="272"/>
                </a:lnTo>
                <a:lnTo>
                  <a:pt x="14" y="284"/>
                </a:lnTo>
                <a:lnTo>
                  <a:pt x="18" y="296"/>
                </a:lnTo>
                <a:lnTo>
                  <a:pt x="25" y="308"/>
                </a:lnTo>
                <a:lnTo>
                  <a:pt x="31" y="318"/>
                </a:lnTo>
                <a:lnTo>
                  <a:pt x="37" y="329"/>
                </a:lnTo>
                <a:lnTo>
                  <a:pt x="45" y="339"/>
                </a:lnTo>
                <a:lnTo>
                  <a:pt x="53" y="349"/>
                </a:lnTo>
                <a:lnTo>
                  <a:pt x="62" y="358"/>
                </a:lnTo>
                <a:lnTo>
                  <a:pt x="71" y="367"/>
                </a:lnTo>
                <a:lnTo>
                  <a:pt x="81" y="375"/>
                </a:lnTo>
                <a:lnTo>
                  <a:pt x="91" y="383"/>
                </a:lnTo>
                <a:lnTo>
                  <a:pt x="102" y="389"/>
                </a:lnTo>
                <a:lnTo>
                  <a:pt x="112" y="395"/>
                </a:lnTo>
                <a:lnTo>
                  <a:pt x="124" y="402"/>
                </a:lnTo>
                <a:lnTo>
                  <a:pt x="136" y="406"/>
                </a:lnTo>
                <a:lnTo>
                  <a:pt x="147" y="410"/>
                </a:lnTo>
                <a:lnTo>
                  <a:pt x="160" y="413"/>
                </a:lnTo>
                <a:lnTo>
                  <a:pt x="173" y="416"/>
                </a:lnTo>
                <a:lnTo>
                  <a:pt x="185" y="419"/>
                </a:lnTo>
                <a:lnTo>
                  <a:pt x="198" y="420"/>
                </a:lnTo>
                <a:lnTo>
                  <a:pt x="211" y="420"/>
                </a:lnTo>
                <a:lnTo>
                  <a:pt x="223" y="420"/>
                </a:lnTo>
                <a:lnTo>
                  <a:pt x="235" y="419"/>
                </a:lnTo>
                <a:lnTo>
                  <a:pt x="248" y="416"/>
                </a:lnTo>
                <a:lnTo>
                  <a:pt x="260" y="413"/>
                </a:lnTo>
                <a:lnTo>
                  <a:pt x="273" y="410"/>
                </a:lnTo>
                <a:lnTo>
                  <a:pt x="285" y="406"/>
                </a:lnTo>
                <a:lnTo>
                  <a:pt x="296" y="402"/>
                </a:lnTo>
                <a:lnTo>
                  <a:pt x="308" y="395"/>
                </a:lnTo>
                <a:lnTo>
                  <a:pt x="318" y="389"/>
                </a:lnTo>
                <a:lnTo>
                  <a:pt x="329" y="383"/>
                </a:lnTo>
                <a:lnTo>
                  <a:pt x="340" y="375"/>
                </a:lnTo>
                <a:lnTo>
                  <a:pt x="349" y="367"/>
                </a:lnTo>
                <a:lnTo>
                  <a:pt x="359" y="358"/>
                </a:lnTo>
                <a:lnTo>
                  <a:pt x="367" y="349"/>
                </a:lnTo>
                <a:lnTo>
                  <a:pt x="375" y="339"/>
                </a:lnTo>
                <a:lnTo>
                  <a:pt x="383" y="329"/>
                </a:lnTo>
                <a:lnTo>
                  <a:pt x="389" y="318"/>
                </a:lnTo>
                <a:lnTo>
                  <a:pt x="396" y="308"/>
                </a:lnTo>
                <a:lnTo>
                  <a:pt x="402" y="296"/>
                </a:lnTo>
                <a:lnTo>
                  <a:pt x="406" y="284"/>
                </a:lnTo>
                <a:lnTo>
                  <a:pt x="410" y="272"/>
                </a:lnTo>
                <a:lnTo>
                  <a:pt x="414" y="260"/>
                </a:lnTo>
                <a:lnTo>
                  <a:pt x="417" y="247"/>
                </a:lnTo>
                <a:lnTo>
                  <a:pt x="419" y="235"/>
                </a:lnTo>
                <a:lnTo>
                  <a:pt x="420" y="222"/>
                </a:lnTo>
                <a:lnTo>
                  <a:pt x="420" y="209"/>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endParaRPr lang="zh-CN" altLang="en-US"/>
          </a:p>
        </p:txBody>
      </p:sp>
      <p:sp>
        <p:nvSpPr>
          <p:cNvPr id="330802" name="任意多边形 330801"/>
          <p:cNvSpPr>
            <a:spLocks noChangeAspect="1"/>
          </p:cNvSpPr>
          <p:nvPr/>
        </p:nvSpPr>
        <p:spPr>
          <a:xfrm>
            <a:off x="7653338" y="4643438"/>
            <a:ext cx="119062" cy="119062"/>
          </a:xfrm>
          <a:custGeom>
            <a:avLst/>
            <a:gdLst/>
            <a:ahLst/>
            <a:cxnLst/>
            <a:rect l="0" t="0" r="0" b="0"/>
            <a:pathLst>
              <a:path w="420" h="419">
                <a:moveTo>
                  <a:pt x="420" y="209"/>
                </a:moveTo>
                <a:lnTo>
                  <a:pt x="420" y="196"/>
                </a:lnTo>
                <a:lnTo>
                  <a:pt x="419" y="185"/>
                </a:lnTo>
                <a:lnTo>
                  <a:pt x="417" y="172"/>
                </a:lnTo>
                <a:lnTo>
                  <a:pt x="414" y="159"/>
                </a:lnTo>
                <a:lnTo>
                  <a:pt x="410" y="147"/>
                </a:lnTo>
                <a:lnTo>
                  <a:pt x="406" y="135"/>
                </a:lnTo>
                <a:lnTo>
                  <a:pt x="402" y="123"/>
                </a:lnTo>
                <a:lnTo>
                  <a:pt x="396" y="112"/>
                </a:lnTo>
                <a:lnTo>
                  <a:pt x="389" y="101"/>
                </a:lnTo>
                <a:lnTo>
                  <a:pt x="383" y="91"/>
                </a:lnTo>
                <a:lnTo>
                  <a:pt x="375" y="80"/>
                </a:lnTo>
                <a:lnTo>
                  <a:pt x="367" y="71"/>
                </a:lnTo>
                <a:lnTo>
                  <a:pt x="359" y="61"/>
                </a:lnTo>
                <a:lnTo>
                  <a:pt x="349" y="53"/>
                </a:lnTo>
                <a:lnTo>
                  <a:pt x="340" y="44"/>
                </a:lnTo>
                <a:lnTo>
                  <a:pt x="329" y="37"/>
                </a:lnTo>
                <a:lnTo>
                  <a:pt x="318" y="29"/>
                </a:lnTo>
                <a:lnTo>
                  <a:pt x="308" y="24"/>
                </a:lnTo>
                <a:lnTo>
                  <a:pt x="296" y="18"/>
                </a:lnTo>
                <a:lnTo>
                  <a:pt x="285" y="14"/>
                </a:lnTo>
                <a:lnTo>
                  <a:pt x="273" y="9"/>
                </a:lnTo>
                <a:lnTo>
                  <a:pt x="260" y="6"/>
                </a:lnTo>
                <a:lnTo>
                  <a:pt x="248" y="3"/>
                </a:lnTo>
                <a:lnTo>
                  <a:pt x="235" y="1"/>
                </a:lnTo>
                <a:lnTo>
                  <a:pt x="223" y="0"/>
                </a:lnTo>
                <a:lnTo>
                  <a:pt x="211" y="0"/>
                </a:lnTo>
                <a:lnTo>
                  <a:pt x="198" y="0"/>
                </a:lnTo>
                <a:lnTo>
                  <a:pt x="185" y="1"/>
                </a:lnTo>
                <a:lnTo>
                  <a:pt x="173" y="3"/>
                </a:lnTo>
                <a:lnTo>
                  <a:pt x="160" y="6"/>
                </a:lnTo>
                <a:lnTo>
                  <a:pt x="147" y="9"/>
                </a:lnTo>
                <a:lnTo>
                  <a:pt x="136" y="14"/>
                </a:lnTo>
                <a:lnTo>
                  <a:pt x="124" y="18"/>
                </a:lnTo>
                <a:lnTo>
                  <a:pt x="112" y="24"/>
                </a:lnTo>
                <a:lnTo>
                  <a:pt x="102" y="29"/>
                </a:lnTo>
                <a:lnTo>
                  <a:pt x="91" y="37"/>
                </a:lnTo>
                <a:lnTo>
                  <a:pt x="81" y="44"/>
                </a:lnTo>
                <a:lnTo>
                  <a:pt x="71" y="53"/>
                </a:lnTo>
                <a:lnTo>
                  <a:pt x="62" y="61"/>
                </a:lnTo>
                <a:lnTo>
                  <a:pt x="53" y="71"/>
                </a:lnTo>
                <a:lnTo>
                  <a:pt x="45" y="80"/>
                </a:lnTo>
                <a:lnTo>
                  <a:pt x="37" y="91"/>
                </a:lnTo>
                <a:lnTo>
                  <a:pt x="31" y="101"/>
                </a:lnTo>
                <a:lnTo>
                  <a:pt x="25" y="112"/>
                </a:lnTo>
                <a:lnTo>
                  <a:pt x="18" y="123"/>
                </a:lnTo>
                <a:lnTo>
                  <a:pt x="14" y="135"/>
                </a:lnTo>
                <a:lnTo>
                  <a:pt x="10" y="147"/>
                </a:lnTo>
                <a:lnTo>
                  <a:pt x="7" y="159"/>
                </a:lnTo>
                <a:lnTo>
                  <a:pt x="4" y="172"/>
                </a:lnTo>
                <a:lnTo>
                  <a:pt x="1" y="185"/>
                </a:lnTo>
                <a:lnTo>
                  <a:pt x="0" y="196"/>
                </a:lnTo>
                <a:lnTo>
                  <a:pt x="0" y="209"/>
                </a:lnTo>
                <a:lnTo>
                  <a:pt x="0" y="222"/>
                </a:lnTo>
                <a:lnTo>
                  <a:pt x="1" y="234"/>
                </a:lnTo>
                <a:lnTo>
                  <a:pt x="4" y="247"/>
                </a:lnTo>
                <a:lnTo>
                  <a:pt x="7" y="260"/>
                </a:lnTo>
                <a:lnTo>
                  <a:pt x="10" y="272"/>
                </a:lnTo>
                <a:lnTo>
                  <a:pt x="14" y="284"/>
                </a:lnTo>
                <a:lnTo>
                  <a:pt x="18" y="296"/>
                </a:lnTo>
                <a:lnTo>
                  <a:pt x="25" y="307"/>
                </a:lnTo>
                <a:lnTo>
                  <a:pt x="31" y="318"/>
                </a:lnTo>
                <a:lnTo>
                  <a:pt x="37" y="329"/>
                </a:lnTo>
                <a:lnTo>
                  <a:pt x="45" y="339"/>
                </a:lnTo>
                <a:lnTo>
                  <a:pt x="53" y="349"/>
                </a:lnTo>
                <a:lnTo>
                  <a:pt x="62" y="358"/>
                </a:lnTo>
                <a:lnTo>
                  <a:pt x="71" y="367"/>
                </a:lnTo>
                <a:lnTo>
                  <a:pt x="81" y="375"/>
                </a:lnTo>
                <a:lnTo>
                  <a:pt x="91" y="382"/>
                </a:lnTo>
                <a:lnTo>
                  <a:pt x="102" y="389"/>
                </a:lnTo>
                <a:lnTo>
                  <a:pt x="112" y="395"/>
                </a:lnTo>
                <a:lnTo>
                  <a:pt x="124" y="401"/>
                </a:lnTo>
                <a:lnTo>
                  <a:pt x="136" y="406"/>
                </a:lnTo>
                <a:lnTo>
                  <a:pt x="147" y="410"/>
                </a:lnTo>
                <a:lnTo>
                  <a:pt x="160" y="413"/>
                </a:lnTo>
                <a:lnTo>
                  <a:pt x="173" y="416"/>
                </a:lnTo>
                <a:lnTo>
                  <a:pt x="185" y="418"/>
                </a:lnTo>
                <a:lnTo>
                  <a:pt x="198" y="419"/>
                </a:lnTo>
                <a:lnTo>
                  <a:pt x="211" y="419"/>
                </a:lnTo>
                <a:lnTo>
                  <a:pt x="223" y="419"/>
                </a:lnTo>
                <a:lnTo>
                  <a:pt x="235" y="418"/>
                </a:lnTo>
                <a:lnTo>
                  <a:pt x="248" y="416"/>
                </a:lnTo>
                <a:lnTo>
                  <a:pt x="260" y="413"/>
                </a:lnTo>
                <a:lnTo>
                  <a:pt x="273" y="410"/>
                </a:lnTo>
                <a:lnTo>
                  <a:pt x="285" y="406"/>
                </a:lnTo>
                <a:lnTo>
                  <a:pt x="296" y="401"/>
                </a:lnTo>
                <a:lnTo>
                  <a:pt x="308" y="395"/>
                </a:lnTo>
                <a:lnTo>
                  <a:pt x="318" y="389"/>
                </a:lnTo>
                <a:lnTo>
                  <a:pt x="329" y="382"/>
                </a:lnTo>
                <a:lnTo>
                  <a:pt x="340" y="375"/>
                </a:lnTo>
                <a:lnTo>
                  <a:pt x="349" y="367"/>
                </a:lnTo>
                <a:lnTo>
                  <a:pt x="359" y="358"/>
                </a:lnTo>
                <a:lnTo>
                  <a:pt x="367" y="349"/>
                </a:lnTo>
                <a:lnTo>
                  <a:pt x="375" y="339"/>
                </a:lnTo>
                <a:lnTo>
                  <a:pt x="383" y="329"/>
                </a:lnTo>
                <a:lnTo>
                  <a:pt x="389" y="318"/>
                </a:lnTo>
                <a:lnTo>
                  <a:pt x="396" y="307"/>
                </a:lnTo>
                <a:lnTo>
                  <a:pt x="402" y="296"/>
                </a:lnTo>
                <a:lnTo>
                  <a:pt x="406" y="284"/>
                </a:lnTo>
                <a:lnTo>
                  <a:pt x="410" y="272"/>
                </a:lnTo>
                <a:lnTo>
                  <a:pt x="414" y="260"/>
                </a:lnTo>
                <a:lnTo>
                  <a:pt x="417" y="247"/>
                </a:lnTo>
                <a:lnTo>
                  <a:pt x="419" y="234"/>
                </a:lnTo>
                <a:lnTo>
                  <a:pt x="420" y="222"/>
                </a:lnTo>
                <a:lnTo>
                  <a:pt x="420" y="20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330803" name="文本框 330802"/>
          <p:cNvSpPr txBox="1"/>
          <p:nvPr/>
        </p:nvSpPr>
        <p:spPr>
          <a:xfrm>
            <a:off x="7391400" y="4676775"/>
            <a:ext cx="404813" cy="457200"/>
          </a:xfrm>
          <a:prstGeom prst="rect">
            <a:avLst/>
          </a:prstGeom>
          <a:noFill/>
          <a:ln w="9525">
            <a:noFill/>
          </a:ln>
        </p:spPr>
        <p:txBody>
          <a:bodyPr wrap="none" anchor="t" anchorCtr="0">
            <a:spAutoFit/>
          </a:bodyPr>
          <a:lstStyle/>
          <a:p>
            <a:r>
              <a:rPr lang="en-US" altLang="zh-CN" sz="2400">
                <a:solidFill>
                  <a:srgbClr val="FF3300"/>
                </a:solidFill>
                <a:latin typeface="Times New Roman" panose="02020603050405020304" pitchFamily="18" charset="0"/>
              </a:rPr>
              <a:t>A</a:t>
            </a:r>
          </a:p>
        </p:txBody>
      </p:sp>
      <p:grpSp>
        <p:nvGrpSpPr>
          <p:cNvPr id="330804" name="组合 330803"/>
          <p:cNvGrpSpPr/>
          <p:nvPr/>
        </p:nvGrpSpPr>
        <p:grpSpPr>
          <a:xfrm>
            <a:off x="1920875" y="2066925"/>
            <a:ext cx="4722813" cy="4486275"/>
            <a:chOff x="970" y="1302"/>
            <a:chExt cx="2975" cy="2826"/>
          </a:xfrm>
        </p:grpSpPr>
        <p:grpSp>
          <p:nvGrpSpPr>
            <p:cNvPr id="330805" name="组合 330804"/>
            <p:cNvGrpSpPr/>
            <p:nvPr/>
          </p:nvGrpSpPr>
          <p:grpSpPr>
            <a:xfrm>
              <a:off x="970" y="2816"/>
              <a:ext cx="1310" cy="1312"/>
              <a:chOff x="768" y="2672"/>
              <a:chExt cx="1310" cy="1312"/>
            </a:xfrm>
          </p:grpSpPr>
          <p:grpSp>
            <p:nvGrpSpPr>
              <p:cNvPr id="330806" name="组合 330805"/>
              <p:cNvGrpSpPr>
                <a:grpSpLocks noChangeAspect="1"/>
              </p:cNvGrpSpPr>
              <p:nvPr/>
            </p:nvGrpSpPr>
            <p:grpSpPr>
              <a:xfrm>
                <a:off x="1423" y="2672"/>
                <a:ext cx="1" cy="1312"/>
                <a:chOff x="2024" y="2274"/>
                <a:chExt cx="1" cy="1470"/>
              </a:xfrm>
            </p:grpSpPr>
            <p:sp>
              <p:nvSpPr>
                <p:cNvPr id="330807" name="直接连接符 330806"/>
                <p:cNvSpPr>
                  <a:spLocks noChangeAspect="1"/>
                </p:cNvSpPr>
                <p:nvPr/>
              </p:nvSpPr>
              <p:spPr>
                <a:xfrm flipV="1">
                  <a:off x="2024" y="3342"/>
                  <a:ext cx="1" cy="402"/>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08" name="直接连接符 330807"/>
                <p:cNvSpPr>
                  <a:spLocks noChangeAspect="1"/>
                </p:cNvSpPr>
                <p:nvPr/>
              </p:nvSpPr>
              <p:spPr>
                <a:xfrm flipV="1">
                  <a:off x="2024" y="3231"/>
                  <a:ext cx="1" cy="55"/>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09" name="直接连接符 330808"/>
                <p:cNvSpPr>
                  <a:spLocks noChangeAspect="1"/>
                </p:cNvSpPr>
                <p:nvPr/>
              </p:nvSpPr>
              <p:spPr>
                <a:xfrm flipV="1">
                  <a:off x="2024" y="2842"/>
                  <a:ext cx="1" cy="333"/>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10" name="直接连接符 330809"/>
                <p:cNvSpPr>
                  <a:spLocks noChangeAspect="1"/>
                </p:cNvSpPr>
                <p:nvPr/>
              </p:nvSpPr>
              <p:spPr>
                <a:xfrm flipV="1">
                  <a:off x="2024" y="2731"/>
                  <a:ext cx="1" cy="56"/>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11" name="直接连接符 330810"/>
                <p:cNvSpPr>
                  <a:spLocks noChangeAspect="1"/>
                </p:cNvSpPr>
                <p:nvPr/>
              </p:nvSpPr>
              <p:spPr>
                <a:xfrm flipV="1">
                  <a:off x="2024" y="2274"/>
                  <a:ext cx="1" cy="401"/>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grpSp>
          <p:grpSp>
            <p:nvGrpSpPr>
              <p:cNvPr id="330812" name="组合 330811"/>
              <p:cNvGrpSpPr>
                <a:grpSpLocks noChangeAspect="1"/>
              </p:cNvGrpSpPr>
              <p:nvPr/>
            </p:nvGrpSpPr>
            <p:grpSpPr>
              <a:xfrm>
                <a:off x="768" y="3328"/>
                <a:ext cx="1310" cy="1"/>
                <a:chOff x="1290" y="3009"/>
                <a:chExt cx="1468" cy="1"/>
              </a:xfrm>
            </p:grpSpPr>
            <p:sp>
              <p:nvSpPr>
                <p:cNvPr id="330813" name="直接连接符 330812"/>
                <p:cNvSpPr>
                  <a:spLocks noChangeAspect="1"/>
                </p:cNvSpPr>
                <p:nvPr/>
              </p:nvSpPr>
              <p:spPr>
                <a:xfrm flipH="1">
                  <a:off x="2357" y="3009"/>
                  <a:ext cx="401"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14" name="直接连接符 330813"/>
                <p:cNvSpPr>
                  <a:spLocks noChangeAspect="1"/>
                </p:cNvSpPr>
                <p:nvPr/>
              </p:nvSpPr>
              <p:spPr>
                <a:xfrm flipH="1">
                  <a:off x="2246" y="3009"/>
                  <a:ext cx="55"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15" name="直接连接符 330814"/>
                <p:cNvSpPr>
                  <a:spLocks noChangeAspect="1"/>
                </p:cNvSpPr>
                <p:nvPr/>
              </p:nvSpPr>
              <p:spPr>
                <a:xfrm flipH="1">
                  <a:off x="1857" y="3009"/>
                  <a:ext cx="333"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16" name="直接连接符 330815"/>
                <p:cNvSpPr>
                  <a:spLocks noChangeAspect="1"/>
                </p:cNvSpPr>
                <p:nvPr/>
              </p:nvSpPr>
              <p:spPr>
                <a:xfrm flipH="1">
                  <a:off x="1746" y="3009"/>
                  <a:ext cx="56"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17" name="直接连接符 330816"/>
                <p:cNvSpPr>
                  <a:spLocks noChangeAspect="1"/>
                </p:cNvSpPr>
                <p:nvPr/>
              </p:nvSpPr>
              <p:spPr>
                <a:xfrm flipH="1">
                  <a:off x="1290" y="3009"/>
                  <a:ext cx="401"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grpSp>
          <p:sp>
            <p:nvSpPr>
              <p:cNvPr id="330818" name="椭圆 330817"/>
              <p:cNvSpPr>
                <a:spLocks noChangeAspect="1"/>
              </p:cNvSpPr>
              <p:nvPr/>
            </p:nvSpPr>
            <p:spPr>
              <a:xfrm>
                <a:off x="829" y="2734"/>
                <a:ext cx="1188" cy="1188"/>
              </a:xfrm>
              <a:prstGeom prst="ellipse">
                <a:avLst/>
              </a:prstGeom>
              <a:noFill/>
              <a:ln w="38100" cap="flat" cmpd="sng">
                <a:solidFill>
                  <a:srgbClr val="FF0000"/>
                </a:solidFill>
                <a:prstDash val="solid"/>
                <a:headEnd type="none" w="med" len="med"/>
                <a:tailEnd type="none" w="med" len="med"/>
              </a:ln>
            </p:spPr>
            <p:txBody>
              <a:bodyPr/>
              <a:lstStyle/>
              <a:p>
                <a:endParaRPr lang="zh-CN" altLang="en-US"/>
              </a:p>
            </p:txBody>
          </p:sp>
        </p:grpSp>
        <p:grpSp>
          <p:nvGrpSpPr>
            <p:cNvPr id="330819" name="组合 330818"/>
            <p:cNvGrpSpPr/>
            <p:nvPr/>
          </p:nvGrpSpPr>
          <p:grpSpPr>
            <a:xfrm>
              <a:off x="970" y="1302"/>
              <a:ext cx="1310" cy="1312"/>
              <a:chOff x="768" y="1158"/>
              <a:chExt cx="1310" cy="1312"/>
            </a:xfrm>
          </p:grpSpPr>
          <p:grpSp>
            <p:nvGrpSpPr>
              <p:cNvPr id="330820" name="组合 330819"/>
              <p:cNvGrpSpPr/>
              <p:nvPr/>
            </p:nvGrpSpPr>
            <p:grpSpPr>
              <a:xfrm>
                <a:off x="768" y="1158"/>
                <a:ext cx="1310" cy="1312"/>
                <a:chOff x="768" y="1158"/>
                <a:chExt cx="1310" cy="1312"/>
              </a:xfrm>
            </p:grpSpPr>
            <p:grpSp>
              <p:nvGrpSpPr>
                <p:cNvPr id="330821" name="组合 330820"/>
                <p:cNvGrpSpPr>
                  <a:grpSpLocks noChangeAspect="1"/>
                </p:cNvGrpSpPr>
                <p:nvPr/>
              </p:nvGrpSpPr>
              <p:grpSpPr>
                <a:xfrm>
                  <a:off x="768" y="1814"/>
                  <a:ext cx="1310" cy="1"/>
                  <a:chOff x="1290" y="1312"/>
                  <a:chExt cx="1468" cy="1"/>
                </a:xfrm>
              </p:grpSpPr>
              <p:sp>
                <p:nvSpPr>
                  <p:cNvPr id="330822" name="直接连接符 330821"/>
                  <p:cNvSpPr>
                    <a:spLocks noChangeAspect="1"/>
                  </p:cNvSpPr>
                  <p:nvPr/>
                </p:nvSpPr>
                <p:spPr>
                  <a:xfrm flipH="1">
                    <a:off x="2357" y="1312"/>
                    <a:ext cx="401"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23" name="直接连接符 330822"/>
                  <p:cNvSpPr>
                    <a:spLocks noChangeAspect="1"/>
                  </p:cNvSpPr>
                  <p:nvPr/>
                </p:nvSpPr>
                <p:spPr>
                  <a:xfrm flipH="1">
                    <a:off x="2246" y="1312"/>
                    <a:ext cx="55"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24" name="直接连接符 330823"/>
                  <p:cNvSpPr>
                    <a:spLocks noChangeAspect="1"/>
                  </p:cNvSpPr>
                  <p:nvPr/>
                </p:nvSpPr>
                <p:spPr>
                  <a:xfrm flipH="1">
                    <a:off x="1857" y="1312"/>
                    <a:ext cx="333"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25" name="直接连接符 330824"/>
                  <p:cNvSpPr>
                    <a:spLocks noChangeAspect="1"/>
                  </p:cNvSpPr>
                  <p:nvPr/>
                </p:nvSpPr>
                <p:spPr>
                  <a:xfrm flipH="1">
                    <a:off x="1746" y="1312"/>
                    <a:ext cx="56"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26" name="直接连接符 330825"/>
                  <p:cNvSpPr>
                    <a:spLocks noChangeAspect="1"/>
                  </p:cNvSpPr>
                  <p:nvPr/>
                </p:nvSpPr>
                <p:spPr>
                  <a:xfrm flipH="1">
                    <a:off x="1290" y="1312"/>
                    <a:ext cx="401"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grpSp>
            <p:grpSp>
              <p:nvGrpSpPr>
                <p:cNvPr id="330827" name="组合 330826"/>
                <p:cNvGrpSpPr>
                  <a:grpSpLocks noChangeAspect="1"/>
                </p:cNvGrpSpPr>
                <p:nvPr/>
              </p:nvGrpSpPr>
              <p:grpSpPr>
                <a:xfrm>
                  <a:off x="1423" y="1158"/>
                  <a:ext cx="1" cy="1312"/>
                  <a:chOff x="2024" y="577"/>
                  <a:chExt cx="1" cy="1470"/>
                </a:xfrm>
              </p:grpSpPr>
              <p:sp>
                <p:nvSpPr>
                  <p:cNvPr id="330828" name="直接连接符 330827"/>
                  <p:cNvSpPr>
                    <a:spLocks noChangeAspect="1"/>
                  </p:cNvSpPr>
                  <p:nvPr/>
                </p:nvSpPr>
                <p:spPr>
                  <a:xfrm flipV="1">
                    <a:off x="2024" y="1645"/>
                    <a:ext cx="1" cy="402"/>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29" name="直接连接符 330828"/>
                  <p:cNvSpPr>
                    <a:spLocks noChangeAspect="1"/>
                  </p:cNvSpPr>
                  <p:nvPr/>
                </p:nvSpPr>
                <p:spPr>
                  <a:xfrm flipV="1">
                    <a:off x="2024" y="1534"/>
                    <a:ext cx="1" cy="56"/>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30" name="直接连接符 330829"/>
                  <p:cNvSpPr>
                    <a:spLocks noChangeAspect="1"/>
                  </p:cNvSpPr>
                  <p:nvPr/>
                </p:nvSpPr>
                <p:spPr>
                  <a:xfrm flipV="1">
                    <a:off x="2024" y="1145"/>
                    <a:ext cx="1" cy="334"/>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31" name="直接连接符 330830"/>
                  <p:cNvSpPr>
                    <a:spLocks noChangeAspect="1"/>
                  </p:cNvSpPr>
                  <p:nvPr/>
                </p:nvSpPr>
                <p:spPr>
                  <a:xfrm flipV="1">
                    <a:off x="2024" y="1034"/>
                    <a:ext cx="1" cy="56"/>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sp>
                <p:nvSpPr>
                  <p:cNvPr id="330832" name="直接连接符 330831"/>
                  <p:cNvSpPr>
                    <a:spLocks noChangeAspect="1"/>
                  </p:cNvSpPr>
                  <p:nvPr/>
                </p:nvSpPr>
                <p:spPr>
                  <a:xfrm flipV="1">
                    <a:off x="2024" y="577"/>
                    <a:ext cx="1" cy="402"/>
                  </a:xfrm>
                  <a:prstGeom prst="line">
                    <a:avLst/>
                  </a:prstGeom>
                  <a:ln w="19050" cap="flat" cmpd="sng">
                    <a:solidFill>
                      <a:schemeClr val="accent1"/>
                    </a:solidFill>
                    <a:prstDash val="solid"/>
                    <a:headEnd type="none" w="med" len="med"/>
                    <a:tailEnd type="none" w="med" len="med"/>
                  </a:ln>
                </p:spPr>
                <p:txBody>
                  <a:bodyPr/>
                  <a:lstStyle/>
                  <a:p>
                    <a:endParaRPr lang="zh-CN" altLang="en-US"/>
                  </a:p>
                </p:txBody>
              </p:sp>
            </p:grpSp>
          </p:grpSp>
          <p:sp>
            <p:nvSpPr>
              <p:cNvPr id="330833" name="椭圆 330832"/>
              <p:cNvSpPr>
                <a:spLocks noChangeAspect="1"/>
              </p:cNvSpPr>
              <p:nvPr/>
            </p:nvSpPr>
            <p:spPr>
              <a:xfrm>
                <a:off x="829" y="1219"/>
                <a:ext cx="1188" cy="1188"/>
              </a:xfrm>
              <a:prstGeom prst="ellipse">
                <a:avLst/>
              </a:prstGeom>
              <a:noFill/>
              <a:ln w="38100" cap="flat" cmpd="sng">
                <a:solidFill>
                  <a:schemeClr val="accent2"/>
                </a:solidFill>
                <a:prstDash val="solid"/>
                <a:headEnd type="none" w="med" len="med"/>
                <a:tailEnd type="none" w="med" len="med"/>
              </a:ln>
            </p:spPr>
            <p:txBody>
              <a:bodyPr/>
              <a:lstStyle/>
              <a:p>
                <a:endParaRPr lang="zh-CN" altLang="en-US"/>
              </a:p>
            </p:txBody>
          </p:sp>
        </p:grpSp>
        <p:grpSp>
          <p:nvGrpSpPr>
            <p:cNvPr id="330834" name="组合 330833"/>
            <p:cNvGrpSpPr/>
            <p:nvPr/>
          </p:nvGrpSpPr>
          <p:grpSpPr>
            <a:xfrm>
              <a:off x="2634" y="1302"/>
              <a:ext cx="1311" cy="1312"/>
              <a:chOff x="2240" y="1302"/>
              <a:chExt cx="1311" cy="1312"/>
            </a:xfrm>
          </p:grpSpPr>
          <p:grpSp>
            <p:nvGrpSpPr>
              <p:cNvPr id="330835" name="组合 330834"/>
              <p:cNvGrpSpPr>
                <a:grpSpLocks noChangeAspect="1"/>
              </p:cNvGrpSpPr>
              <p:nvPr/>
            </p:nvGrpSpPr>
            <p:grpSpPr>
              <a:xfrm>
                <a:off x="2240" y="1958"/>
                <a:ext cx="1311" cy="1"/>
                <a:chOff x="3155" y="1312"/>
                <a:chExt cx="1469" cy="1"/>
              </a:xfrm>
            </p:grpSpPr>
            <p:sp>
              <p:nvSpPr>
                <p:cNvPr id="330836" name="直接连接符 330835"/>
                <p:cNvSpPr>
                  <a:spLocks noChangeAspect="1"/>
                </p:cNvSpPr>
                <p:nvPr/>
              </p:nvSpPr>
              <p:spPr>
                <a:xfrm flipH="1">
                  <a:off x="4223" y="1312"/>
                  <a:ext cx="401"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37" name="直接连接符 330836"/>
                <p:cNvSpPr>
                  <a:spLocks noChangeAspect="1"/>
                </p:cNvSpPr>
                <p:nvPr/>
              </p:nvSpPr>
              <p:spPr>
                <a:xfrm flipH="1">
                  <a:off x="4112" y="1312"/>
                  <a:ext cx="55"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38" name="直接连接符 330837"/>
                <p:cNvSpPr>
                  <a:spLocks noChangeAspect="1"/>
                </p:cNvSpPr>
                <p:nvPr/>
              </p:nvSpPr>
              <p:spPr>
                <a:xfrm flipH="1">
                  <a:off x="3723" y="1312"/>
                  <a:ext cx="333"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39" name="直接连接符 330838"/>
                <p:cNvSpPr>
                  <a:spLocks noChangeAspect="1"/>
                </p:cNvSpPr>
                <p:nvPr/>
              </p:nvSpPr>
              <p:spPr>
                <a:xfrm flipH="1">
                  <a:off x="3612" y="1312"/>
                  <a:ext cx="56"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sp>
              <p:nvSpPr>
                <p:cNvPr id="330840" name="直接连接符 330839"/>
                <p:cNvSpPr>
                  <a:spLocks noChangeAspect="1"/>
                </p:cNvSpPr>
                <p:nvPr/>
              </p:nvSpPr>
              <p:spPr>
                <a:xfrm flipH="1">
                  <a:off x="3155" y="1312"/>
                  <a:ext cx="402" cy="1"/>
                </a:xfrm>
                <a:prstGeom prst="line">
                  <a:avLst/>
                </a:prstGeom>
                <a:ln w="19050" cap="flat" cmpd="sng">
                  <a:solidFill>
                    <a:srgbClr val="FF3300"/>
                  </a:solidFill>
                  <a:prstDash val="solid"/>
                  <a:headEnd type="none" w="med" len="med"/>
                  <a:tailEnd type="none" w="med" len="med"/>
                </a:ln>
              </p:spPr>
              <p:txBody>
                <a:bodyPr/>
                <a:lstStyle/>
                <a:p>
                  <a:endParaRPr lang="zh-CN" altLang="en-US"/>
                </a:p>
              </p:txBody>
            </p:sp>
          </p:grpSp>
          <p:grpSp>
            <p:nvGrpSpPr>
              <p:cNvPr id="330841" name="组合 330840"/>
              <p:cNvGrpSpPr>
                <a:grpSpLocks noChangeAspect="1"/>
              </p:cNvGrpSpPr>
              <p:nvPr/>
            </p:nvGrpSpPr>
            <p:grpSpPr>
              <a:xfrm>
                <a:off x="2896" y="1302"/>
                <a:ext cx="1" cy="1312"/>
                <a:chOff x="3890" y="577"/>
                <a:chExt cx="1" cy="1470"/>
              </a:xfrm>
            </p:grpSpPr>
            <p:sp>
              <p:nvSpPr>
                <p:cNvPr id="330842" name="直接连接符 330841"/>
                <p:cNvSpPr>
                  <a:spLocks noChangeAspect="1"/>
                </p:cNvSpPr>
                <p:nvPr/>
              </p:nvSpPr>
              <p:spPr>
                <a:xfrm flipV="1">
                  <a:off x="3890" y="1645"/>
                  <a:ext cx="1" cy="402"/>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43" name="直接连接符 330842"/>
                <p:cNvSpPr>
                  <a:spLocks noChangeAspect="1"/>
                </p:cNvSpPr>
                <p:nvPr/>
              </p:nvSpPr>
              <p:spPr>
                <a:xfrm flipV="1">
                  <a:off x="3890" y="1534"/>
                  <a:ext cx="1" cy="56"/>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44" name="直接连接符 330843"/>
                <p:cNvSpPr>
                  <a:spLocks noChangeAspect="1"/>
                </p:cNvSpPr>
                <p:nvPr/>
              </p:nvSpPr>
              <p:spPr>
                <a:xfrm flipV="1">
                  <a:off x="3890" y="1145"/>
                  <a:ext cx="1" cy="334"/>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45" name="直接连接符 330844"/>
                <p:cNvSpPr>
                  <a:spLocks noChangeAspect="1"/>
                </p:cNvSpPr>
                <p:nvPr/>
              </p:nvSpPr>
              <p:spPr>
                <a:xfrm flipV="1">
                  <a:off x="3890" y="1034"/>
                  <a:ext cx="1" cy="56"/>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330846" name="直接连接符 330845"/>
                <p:cNvSpPr>
                  <a:spLocks noChangeAspect="1"/>
                </p:cNvSpPr>
                <p:nvPr/>
              </p:nvSpPr>
              <p:spPr>
                <a:xfrm flipV="1">
                  <a:off x="3890" y="577"/>
                  <a:ext cx="1" cy="402"/>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grpSp>
          <p:sp>
            <p:nvSpPr>
              <p:cNvPr id="330847" name="椭圆 330846"/>
              <p:cNvSpPr>
                <a:spLocks noChangeAspect="1"/>
              </p:cNvSpPr>
              <p:nvPr/>
            </p:nvSpPr>
            <p:spPr>
              <a:xfrm>
                <a:off x="2303" y="1363"/>
                <a:ext cx="1188" cy="1188"/>
              </a:xfrm>
              <a:prstGeom prst="ellipse">
                <a:avLst/>
              </a:prstGeom>
              <a:noFill/>
              <a:ln w="38100" cap="flat" cmpd="sng">
                <a:solidFill>
                  <a:schemeClr val="accent1"/>
                </a:solidFill>
                <a:prstDash val="solid"/>
                <a:headEnd type="none" w="med" len="med"/>
                <a:tailEnd type="none" w="med" len="med"/>
              </a:ln>
            </p:spPr>
            <p:txBody>
              <a:bodyPr/>
              <a:lstStyle/>
              <a:p>
                <a:endParaRPr lang="zh-CN" altLang="en-US"/>
              </a:p>
            </p:txBody>
          </p:sp>
        </p:grpSp>
      </p:grpSp>
      <p:sp>
        <p:nvSpPr>
          <p:cNvPr id="330848" name="文本框 330847"/>
          <p:cNvSpPr txBox="1">
            <a:spLocks noChangeAspect="1"/>
          </p:cNvSpPr>
          <p:nvPr/>
        </p:nvSpPr>
        <p:spPr>
          <a:xfrm>
            <a:off x="6226175" y="2149475"/>
            <a:ext cx="731520" cy="662305"/>
          </a:xfrm>
          <a:prstGeom prst="rect">
            <a:avLst/>
          </a:prstGeom>
          <a:noFill/>
          <a:ln w="9525">
            <a:noFill/>
          </a:ln>
        </p:spPr>
        <p:txBody>
          <a:bodyPr wrap="none" anchor="t" anchorCtr="0">
            <a:noAutofit/>
          </a:bodyPr>
          <a:lstStyle/>
          <a:p>
            <a:r>
              <a:rPr lang="en-US" altLang="zh-CN" sz="2800" i="1">
                <a:solidFill>
                  <a:srgbClr val="0000FF"/>
                </a:solidFill>
                <a:latin typeface="Times New Roman" panose="02020603050405020304" pitchFamily="18" charset="0"/>
              </a:rPr>
              <a:t>a</a:t>
            </a:r>
            <a:r>
              <a:rPr lang="en-US" altLang="zh-CN" sz="2800">
                <a:solidFill>
                  <a:srgbClr val="0000FF"/>
                </a:solidFill>
                <a:latin typeface="Times New Roman" panose="02020603050405020304" pitchFamily="18" charset="0"/>
              </a:rPr>
              <a:t>”</a:t>
            </a:r>
          </a:p>
        </p:txBody>
      </p:sp>
      <p:sp>
        <p:nvSpPr>
          <p:cNvPr id="330849" name="文本框 330848"/>
          <p:cNvSpPr txBox="1">
            <a:spLocks noChangeAspect="1"/>
          </p:cNvSpPr>
          <p:nvPr/>
        </p:nvSpPr>
        <p:spPr>
          <a:xfrm>
            <a:off x="2454275" y="2428875"/>
            <a:ext cx="614680" cy="616585"/>
          </a:xfrm>
          <a:prstGeom prst="rect">
            <a:avLst/>
          </a:prstGeom>
          <a:noFill/>
          <a:ln w="9525">
            <a:noFill/>
          </a:ln>
        </p:spPr>
        <p:txBody>
          <a:bodyPr wrap="none" anchor="t" anchorCtr="0">
            <a:noAutofit/>
          </a:bodyPr>
          <a:lstStyle/>
          <a:p>
            <a:r>
              <a:rPr lang="en-US" altLang="zh-CN" sz="2800" i="1">
                <a:solidFill>
                  <a:srgbClr val="FF0000"/>
                </a:solidFill>
                <a:latin typeface="Times New Roman" panose="02020603050405020304" pitchFamily="18" charset="0"/>
              </a:rPr>
              <a:t>a</a:t>
            </a:r>
            <a:r>
              <a:rPr lang="en-US" altLang="zh-CN" sz="2800">
                <a:solidFill>
                  <a:srgbClr val="FF0000"/>
                </a:solidFill>
                <a:latin typeface="Times New Roman" panose="02020603050405020304" pitchFamily="18" charset="0"/>
              </a:rPr>
              <a:t>’</a:t>
            </a:r>
          </a:p>
        </p:txBody>
      </p:sp>
      <p:sp>
        <p:nvSpPr>
          <p:cNvPr id="330850" name="文本框 330849"/>
          <p:cNvSpPr txBox="1">
            <a:spLocks noChangeAspect="1"/>
          </p:cNvSpPr>
          <p:nvPr/>
        </p:nvSpPr>
        <p:spPr>
          <a:xfrm>
            <a:off x="2479675" y="5654675"/>
            <a:ext cx="577850" cy="737235"/>
          </a:xfrm>
          <a:prstGeom prst="rect">
            <a:avLst/>
          </a:prstGeom>
          <a:noFill/>
          <a:ln w="9525">
            <a:noFill/>
          </a:ln>
        </p:spPr>
        <p:txBody>
          <a:bodyPr wrap="none" anchor="t" anchorCtr="0">
            <a:noAutofit/>
          </a:bodyPr>
          <a:lstStyle/>
          <a:p>
            <a:r>
              <a:rPr lang="en-US" altLang="zh-CN" sz="2800" i="1">
                <a:solidFill>
                  <a:srgbClr val="0000FF"/>
                </a:solidFill>
                <a:latin typeface="Times New Roman" panose="02020603050405020304" pitchFamily="18" charset="0"/>
              </a:rPr>
              <a:t>a</a:t>
            </a:r>
          </a:p>
        </p:txBody>
      </p:sp>
      <p:sp>
        <p:nvSpPr>
          <p:cNvPr id="330851" name="文本框 330850"/>
          <p:cNvSpPr txBox="1">
            <a:spLocks noChangeAspect="1"/>
          </p:cNvSpPr>
          <p:nvPr/>
        </p:nvSpPr>
        <p:spPr>
          <a:xfrm>
            <a:off x="1998980" y="2132965"/>
            <a:ext cx="458470" cy="449580"/>
          </a:xfrm>
          <a:prstGeom prst="rect">
            <a:avLst/>
          </a:prstGeom>
          <a:noFill/>
          <a:ln w="9525">
            <a:noFill/>
          </a:ln>
        </p:spPr>
        <p:txBody>
          <a:bodyPr wrap="none" lIns="0" tIns="0" rIns="36000" bIns="0" anchor="t" anchorCtr="0">
            <a:noAutofit/>
          </a:bodyPr>
          <a:lstStyle/>
          <a:p>
            <a:r>
              <a:rPr lang="en-US" altLang="zh-CN" sz="2800" i="1">
                <a:latin typeface="Times New Roman" panose="02020603050405020304" pitchFamily="18" charset="0"/>
              </a:rPr>
              <a:t>1 </a:t>
            </a:r>
            <a:r>
              <a:rPr lang="en-US" altLang="zh-CN" sz="2800">
                <a:latin typeface="Times New Roman" panose="02020603050405020304" pitchFamily="18" charset="0"/>
              </a:rPr>
              <a:t>’</a:t>
            </a:r>
          </a:p>
        </p:txBody>
      </p:sp>
      <p:sp>
        <p:nvSpPr>
          <p:cNvPr id="330852" name="文本框 330851"/>
          <p:cNvSpPr txBox="1">
            <a:spLocks noChangeAspect="1"/>
          </p:cNvSpPr>
          <p:nvPr/>
        </p:nvSpPr>
        <p:spPr>
          <a:xfrm>
            <a:off x="1997075" y="5451475"/>
            <a:ext cx="492125" cy="628015"/>
          </a:xfrm>
          <a:prstGeom prst="rect">
            <a:avLst/>
          </a:prstGeom>
          <a:noFill/>
          <a:ln w="9525">
            <a:noFill/>
          </a:ln>
        </p:spPr>
        <p:txBody>
          <a:bodyPr wrap="none" anchor="t" anchorCtr="0">
            <a:noAutofit/>
          </a:bodyPr>
          <a:lstStyle/>
          <a:p>
            <a:r>
              <a:rPr lang="en-US" altLang="zh-CN" sz="2800" i="1">
                <a:latin typeface="Times New Roman" panose="02020603050405020304" pitchFamily="18" charset="0"/>
              </a:rPr>
              <a:t>1</a:t>
            </a:r>
          </a:p>
        </p:txBody>
      </p:sp>
      <p:sp>
        <p:nvSpPr>
          <p:cNvPr id="330853" name="文本框 330852"/>
          <p:cNvSpPr txBox="1"/>
          <p:nvPr/>
        </p:nvSpPr>
        <p:spPr>
          <a:xfrm>
            <a:off x="2646045" y="764540"/>
            <a:ext cx="6324600" cy="1220470"/>
          </a:xfrm>
          <a:prstGeom prst="rect">
            <a:avLst/>
          </a:prstGeom>
          <a:noFill/>
          <a:ln w="9525">
            <a:noFill/>
          </a:ln>
        </p:spPr>
        <p:txBody>
          <a:bodyPr>
            <a:noAutofit/>
          </a:bodyPr>
          <a:lstStyle/>
          <a:p>
            <a:r>
              <a:rPr lang="en-US" altLang="zh-CN" dirty="0">
                <a:latin typeface="Times New Roman" panose="02020603050405020304" pitchFamily="18" charset="0"/>
              </a:rPr>
              <a:t>    </a:t>
            </a:r>
            <a:r>
              <a:rPr lang="zh-CN" altLang="en-US" sz="2400" b="1" dirty="0">
                <a:latin typeface="Times New Roman" panose="02020603050405020304" pitchFamily="18" charset="0"/>
              </a:rPr>
              <a:t>球面上没有直线，球面取点可作过该点的纬圆（水平圆、侧平圆、正平圆）为辅助线。</a:t>
            </a:r>
            <a:endParaRPr lang="zh-CN" altLang="en-US" sz="2400" b="1">
              <a:latin typeface="Times New Roman" panose="02020603050405020304" pitchFamily="18" charset="0"/>
            </a:endParaRPr>
          </a:p>
        </p:txBody>
      </p:sp>
      <p:sp>
        <p:nvSpPr>
          <p:cNvPr id="330854" name="文本框 330853"/>
          <p:cNvSpPr txBox="1"/>
          <p:nvPr/>
        </p:nvSpPr>
        <p:spPr>
          <a:xfrm>
            <a:off x="533400" y="284163"/>
            <a:ext cx="3301365" cy="521970"/>
          </a:xfrm>
          <a:prstGeom prst="rect">
            <a:avLst/>
          </a:prstGeom>
          <a:noFill/>
          <a:ln w="9525">
            <a:noFill/>
          </a:ln>
        </p:spPr>
        <p:txBody>
          <a:bodyPr wrap="none" anchor="t" anchorCtr="0">
            <a:spAutoFit/>
          </a:bodyPr>
          <a:lstStyle/>
          <a:p>
            <a:r>
              <a:rPr lang="zh-CN" altLang="en-US" sz="2800"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2800" dirty="0">
                <a:solidFill>
                  <a:schemeClr val="accent6"/>
                </a:solidFill>
                <a:latin typeface="方正隶书简体" panose="02000000000000000000" charset="-122"/>
                <a:ea typeface="方正隶书简体" panose="02000000000000000000" charset="-122"/>
                <a:cs typeface="方正隶书简体" panose="02000000000000000000" charset="-122"/>
              </a:rPr>
              <a:t>3</a:t>
            </a:r>
            <a:r>
              <a:rPr lang="zh-CN" altLang="en-US" sz="2800"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2800" dirty="0">
                <a:solidFill>
                  <a:schemeClr val="accent6"/>
                </a:solidFill>
                <a:latin typeface="方正隶书简体" panose="02000000000000000000" charset="-122"/>
                <a:ea typeface="方正隶书简体" panose="02000000000000000000" charset="-122"/>
                <a:cs typeface="方正隶书简体" panose="02000000000000000000" charset="-122"/>
              </a:rPr>
              <a:t> </a:t>
            </a:r>
            <a:r>
              <a:rPr lang="zh-CN" altLang="en-US" sz="2800" dirty="0">
                <a:solidFill>
                  <a:schemeClr val="accent6"/>
                </a:solidFill>
                <a:latin typeface="方正隶书简体" panose="02000000000000000000" charset="-122"/>
                <a:ea typeface="方正隶书简体" panose="02000000000000000000" charset="-122"/>
                <a:cs typeface="方正隶书简体" panose="02000000000000000000" charset="-122"/>
              </a:rPr>
              <a:t>圆球表面取点</a:t>
            </a:r>
          </a:p>
        </p:txBody>
      </p:sp>
      <p:sp>
        <p:nvSpPr>
          <p:cNvPr id="330855" name="文本框 330854"/>
          <p:cNvSpPr txBox="1"/>
          <p:nvPr/>
        </p:nvSpPr>
        <p:spPr>
          <a:xfrm>
            <a:off x="900430" y="1273175"/>
            <a:ext cx="1282700" cy="690880"/>
          </a:xfrm>
          <a:prstGeom prst="rect">
            <a:avLst/>
          </a:prstGeom>
          <a:gradFill rotWithShape="0">
            <a:gsLst>
              <a:gs pos="0">
                <a:srgbClr val="FFCCFF"/>
              </a:gs>
              <a:gs pos="50000">
                <a:srgbClr val="FFFFFF"/>
              </a:gs>
              <a:gs pos="100000">
                <a:srgbClr val="FFCCFF"/>
              </a:gs>
            </a:gsLst>
            <a:lin ang="5400000" scaled="1"/>
            <a:tileRect/>
          </a:gradFill>
          <a:ln w="9525">
            <a:noFill/>
          </a:ln>
        </p:spPr>
        <p:txBody>
          <a:bodyPr wrap="square">
            <a:noAutofit/>
          </a:bodyPr>
          <a:lstStyle/>
          <a:p>
            <a:r>
              <a:rPr lang="zh-CN" altLang="en-US" sz="3200" dirty="0">
                <a:solidFill>
                  <a:schemeClr val="accent2"/>
                </a:solidFill>
                <a:latin typeface="Times New Roman" panose="02020603050405020304" pitchFamily="18" charset="0"/>
              </a:rPr>
              <a:t>分析</a:t>
            </a:r>
            <a:r>
              <a:rPr lang="zh-CN" altLang="en-US" dirty="0">
                <a:solidFill>
                  <a:schemeClr val="accent2"/>
                </a:solidFill>
                <a:latin typeface="Times New Roman" panose="02020603050405020304" pitchFamily="18" charset="0"/>
              </a:rPr>
              <a:t>：</a:t>
            </a:r>
            <a:endParaRPr lang="zh-CN" altLang="en-US">
              <a:solidFill>
                <a:schemeClr val="accent2"/>
              </a:solidFill>
              <a:latin typeface="Times New Roman" panose="02020603050405020304" pitchFamily="18" charset="0"/>
            </a:endParaRPr>
          </a:p>
        </p:txBody>
      </p:sp>
      <p:sp>
        <p:nvSpPr>
          <p:cNvPr id="330856" name="文本框 330855"/>
          <p:cNvSpPr txBox="1"/>
          <p:nvPr/>
        </p:nvSpPr>
        <p:spPr>
          <a:xfrm>
            <a:off x="251460" y="2279650"/>
            <a:ext cx="2351405" cy="671195"/>
          </a:xfrm>
          <a:prstGeom prst="rect">
            <a:avLst/>
          </a:prstGeom>
          <a:noFill/>
          <a:ln w="9525">
            <a:noFill/>
          </a:ln>
        </p:spPr>
        <p:txBody>
          <a:bodyPr wrap="none" anchor="t" anchorCtr="0">
            <a:noAutofit/>
          </a:bodyPr>
          <a:lstStyle/>
          <a:p>
            <a:r>
              <a:rPr lang="zh-CN" altLang="en-US" sz="2800" b="1">
                <a:solidFill>
                  <a:srgbClr val="0066FF"/>
                </a:solidFill>
                <a:latin typeface="Times New Roman" panose="02020603050405020304" pitchFamily="18" charset="0"/>
              </a:rPr>
              <a:t>作</a:t>
            </a:r>
            <a:r>
              <a:rPr lang="zh-CN" altLang="en-US" sz="2800" b="1" dirty="0">
                <a:solidFill>
                  <a:srgbClr val="0066FF"/>
                </a:solidFill>
                <a:latin typeface="Times New Roman" panose="02020603050405020304" pitchFamily="18" charset="0"/>
              </a:rPr>
              <a:t>水平圆</a:t>
            </a:r>
            <a:endParaRPr lang="zh-CN" altLang="en-US" sz="2800" b="1">
              <a:solidFill>
                <a:srgbClr val="0066FF"/>
              </a:solidFill>
              <a:latin typeface="Times New Roman" panose="02020603050405020304" pitchFamily="18" charset="0"/>
            </a:endParaRPr>
          </a:p>
        </p:txBody>
      </p:sp>
      <p:sp>
        <p:nvSpPr>
          <p:cNvPr id="330857" name="文本框 330856"/>
          <p:cNvSpPr txBox="1"/>
          <p:nvPr/>
        </p:nvSpPr>
        <p:spPr>
          <a:xfrm>
            <a:off x="179705" y="3968750"/>
            <a:ext cx="1612900" cy="521970"/>
          </a:xfrm>
          <a:prstGeom prst="rect">
            <a:avLst/>
          </a:prstGeom>
          <a:noFill/>
          <a:ln w="9525">
            <a:noFill/>
          </a:ln>
        </p:spPr>
        <p:txBody>
          <a:bodyPr wrap="none" anchor="t" anchorCtr="0">
            <a:spAutoFit/>
          </a:bodyPr>
          <a:lstStyle/>
          <a:p>
            <a:r>
              <a:rPr lang="zh-CN" altLang="en-US" sz="2800" b="1">
                <a:solidFill>
                  <a:srgbClr val="FF33CC"/>
                </a:solidFill>
                <a:latin typeface="Times New Roman" panose="02020603050405020304" pitchFamily="18" charset="0"/>
              </a:rPr>
              <a:t>作</a:t>
            </a:r>
            <a:r>
              <a:rPr lang="zh-CN" altLang="en-US" sz="2800" b="1" dirty="0">
                <a:solidFill>
                  <a:srgbClr val="FF33CC"/>
                </a:solidFill>
                <a:latin typeface="Times New Roman" panose="02020603050405020304" pitchFamily="18" charset="0"/>
              </a:rPr>
              <a:t>正平圆</a:t>
            </a:r>
            <a:endParaRPr lang="zh-CN" altLang="en-US" sz="2800" b="1">
              <a:solidFill>
                <a:srgbClr val="FF33CC"/>
              </a:solidFill>
              <a:latin typeface="Times New Roman" panose="02020603050405020304" pitchFamily="18" charset="0"/>
            </a:endParaRPr>
          </a:p>
        </p:txBody>
      </p:sp>
      <p:sp>
        <p:nvSpPr>
          <p:cNvPr id="330858" name="文本框 330857"/>
          <p:cNvSpPr txBox="1"/>
          <p:nvPr/>
        </p:nvSpPr>
        <p:spPr>
          <a:xfrm>
            <a:off x="177165" y="3108325"/>
            <a:ext cx="2351405" cy="774700"/>
          </a:xfrm>
          <a:prstGeom prst="rect">
            <a:avLst/>
          </a:prstGeom>
          <a:noFill/>
          <a:ln w="9525">
            <a:noFill/>
          </a:ln>
        </p:spPr>
        <p:txBody>
          <a:bodyPr wrap="none" anchor="t" anchorCtr="0">
            <a:noAutofit/>
          </a:bodyPr>
          <a:lstStyle/>
          <a:p>
            <a:r>
              <a:rPr lang="zh-CN" altLang="en-US" sz="2800" b="1">
                <a:solidFill>
                  <a:srgbClr val="FF0000"/>
                </a:solidFill>
                <a:latin typeface="Times New Roman" panose="02020603050405020304" pitchFamily="18" charset="0"/>
              </a:rPr>
              <a:t>作</a:t>
            </a:r>
            <a:r>
              <a:rPr lang="zh-CN" altLang="en-US" sz="2800" b="1" dirty="0">
                <a:solidFill>
                  <a:srgbClr val="FF0000"/>
                </a:solidFill>
                <a:latin typeface="Times New Roman" panose="02020603050405020304" pitchFamily="18" charset="0"/>
              </a:rPr>
              <a:t>侧平圆</a:t>
            </a:r>
            <a:endParaRPr lang="zh-CN" altLang="en-US" sz="2800" b="1">
              <a:solidFill>
                <a:srgbClr val="FF0000"/>
              </a:solidFill>
              <a:latin typeface="Times New Roman" panose="02020603050405020304" pitchFamily="18" charset="0"/>
            </a:endParaRPr>
          </a:p>
        </p:txBody>
      </p:sp>
      <p:sp>
        <p:nvSpPr>
          <p:cNvPr id="330860" name="矩形 330859"/>
          <p:cNvSpPr/>
          <p:nvPr/>
        </p:nvSpPr>
        <p:spPr>
          <a:xfrm>
            <a:off x="684530" y="635635"/>
            <a:ext cx="1918335" cy="633095"/>
          </a:xfrm>
          <a:prstGeom prst="rect">
            <a:avLst/>
          </a:prstGeom>
          <a:noFill/>
          <a:ln w="9525">
            <a:noFill/>
          </a:ln>
        </p:spPr>
        <p:txBody>
          <a:bodyPr wrap="none" anchor="ctr" anchorCtr="0">
            <a:noAutofit/>
          </a:bodyPr>
          <a:lstStyle/>
          <a:p>
            <a:pPr>
              <a:buClr>
                <a:srgbClr val="FF9933"/>
              </a:buClr>
              <a:buFont typeface="Wingdings" panose="05000000000000000000" pitchFamily="2" charset="2"/>
              <a:buChar char="u"/>
            </a:pPr>
            <a:r>
              <a:rPr lang="en-US" altLang="zh-CN" sz="2400" dirty="0">
                <a:solidFill>
                  <a:srgbClr val="990099"/>
                </a:solidFill>
                <a:latin typeface="Times New Roman" panose="02020603050405020304" pitchFamily="18" charset="0"/>
              </a:rPr>
              <a:t> </a:t>
            </a:r>
            <a:r>
              <a:rPr lang="zh-CN" altLang="en-US" sz="2400" dirty="0">
                <a:solidFill>
                  <a:srgbClr val="990099"/>
                </a:solidFill>
                <a:latin typeface="方正隶书简体" panose="02000000000000000000" charset="-122"/>
                <a:ea typeface="方正隶书简体" panose="02000000000000000000" charset="-122"/>
              </a:rPr>
              <a:t>取点问题</a:t>
            </a:r>
            <a:r>
              <a:rPr lang="zh-CN" altLang="en-US" dirty="0">
                <a:solidFill>
                  <a:srgbClr val="990099"/>
                </a:solidFill>
                <a:latin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0854"/>
                                        </p:tgtEl>
                                        <p:attrNameLst>
                                          <p:attrName>style.visibility</p:attrName>
                                        </p:attrNameLst>
                                      </p:cBhvr>
                                      <p:to>
                                        <p:strVal val="visible"/>
                                      </p:to>
                                    </p:set>
                                    <p:animEffect transition="in" filter="wipe(left)">
                                      <p:cBhvr>
                                        <p:cTn id="7" dur="500"/>
                                        <p:tgtEl>
                                          <p:spTgt spid="3308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0860"/>
                                        </p:tgtEl>
                                        <p:attrNameLst>
                                          <p:attrName>style.visibility</p:attrName>
                                        </p:attrNameLst>
                                      </p:cBhvr>
                                      <p:to>
                                        <p:strVal val="visible"/>
                                      </p:to>
                                    </p:set>
                                    <p:animEffect transition="in" filter="wipe(left)">
                                      <p:cBhvr>
                                        <p:cTn id="12" dur="500"/>
                                        <p:tgtEl>
                                          <p:spTgt spid="3308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0754"/>
                                        </p:tgtEl>
                                        <p:attrNameLst>
                                          <p:attrName>style.visibility</p:attrName>
                                        </p:attrNameLst>
                                      </p:cBhvr>
                                      <p:to>
                                        <p:strVal val="visible"/>
                                      </p:to>
                                    </p:set>
                                    <p:animEffect transition="in" filter="wipe(left)">
                                      <p:cBhvr>
                                        <p:cTn id="17" dur="500"/>
                                        <p:tgtEl>
                                          <p:spTgt spid="3307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30804"/>
                                        </p:tgtEl>
                                        <p:attrNameLst>
                                          <p:attrName>style.visibility</p:attrName>
                                        </p:attrNameLst>
                                      </p:cBhvr>
                                      <p:to>
                                        <p:strVal val="visible"/>
                                      </p:to>
                                    </p:set>
                                    <p:animEffect transition="in" filter="wipe(up)">
                                      <p:cBhvr>
                                        <p:cTn id="22" dur="500"/>
                                        <p:tgtEl>
                                          <p:spTgt spid="3308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30796"/>
                                        </p:tgtEl>
                                        <p:attrNameLst>
                                          <p:attrName>style.visibility</p:attrName>
                                        </p:attrNameLst>
                                      </p:cBhvr>
                                      <p:to>
                                        <p:strVal val="visible"/>
                                      </p:to>
                                    </p:set>
                                    <p:animEffect transition="in" filter="wipe(left)">
                                      <p:cBhvr>
                                        <p:cTn id="27" dur="500"/>
                                        <p:tgtEl>
                                          <p:spTgt spid="3307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0849"/>
                                        </p:tgtEl>
                                        <p:attrNameLst>
                                          <p:attrName>style.visibility</p:attrName>
                                        </p:attrNameLst>
                                      </p:cBhvr>
                                      <p:to>
                                        <p:strVal val="visible"/>
                                      </p:to>
                                    </p:set>
                                    <p:animEffect transition="in" filter="wipe(left)">
                                      <p:cBhvr>
                                        <p:cTn id="32" dur="500"/>
                                        <p:tgtEl>
                                          <p:spTgt spid="33084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330802"/>
                                        </p:tgtEl>
                                        <p:attrNameLst>
                                          <p:attrName>style.visibility</p:attrName>
                                        </p:attrNameLst>
                                      </p:cBhvr>
                                      <p:to>
                                        <p:strVal val="visible"/>
                                      </p:to>
                                    </p:set>
                                    <p:anim calcmode="lin" valueType="num">
                                      <p:cBhvr additive="base">
                                        <p:cTn id="37" dur="500" fill="hold"/>
                                        <p:tgtEl>
                                          <p:spTgt spid="330802"/>
                                        </p:tgtEl>
                                        <p:attrNameLst>
                                          <p:attrName>ppt_x</p:attrName>
                                        </p:attrNameLst>
                                      </p:cBhvr>
                                      <p:tavLst>
                                        <p:tav tm="0">
                                          <p:val>
                                            <p:strVal val="#ppt_x"/>
                                          </p:val>
                                        </p:tav>
                                        <p:tav tm="100000">
                                          <p:val>
                                            <p:strVal val="#ppt_x"/>
                                          </p:val>
                                        </p:tav>
                                      </p:tavLst>
                                    </p:anim>
                                    <p:anim calcmode="lin" valueType="num">
                                      <p:cBhvr additive="base">
                                        <p:cTn id="38" dur="500" fill="hold"/>
                                        <p:tgtEl>
                                          <p:spTgt spid="330802"/>
                                        </p:tgtEl>
                                        <p:attrNameLst>
                                          <p:attrName>ppt_y</p:attrName>
                                        </p:attrNameLst>
                                      </p:cBhvr>
                                      <p:tavLst>
                                        <p:tav tm="0">
                                          <p:val>
                                            <p:strVal val="0-#ppt_h/2"/>
                                          </p:val>
                                        </p:tav>
                                        <p:tav tm="100000">
                                          <p:val>
                                            <p:strVal val="#ppt_y"/>
                                          </p:val>
                                        </p:tav>
                                      </p:tavLst>
                                    </p:anim>
                                  </p:childTnLst>
                                </p:cTn>
                              </p:par>
                            </p:childTnLst>
                          </p:cTn>
                        </p:par>
                        <p:par>
                          <p:cTn id="39" fill="hold">
                            <p:stCondLst>
                              <p:cond delay="500"/>
                            </p:stCondLst>
                            <p:childTnLst>
                              <p:par>
                                <p:cTn id="40" presetID="2" presetClass="entr" presetSubtype="1" fill="hold" grpId="0" nodeType="afterEffect">
                                  <p:stCondLst>
                                    <p:cond delay="0"/>
                                  </p:stCondLst>
                                  <p:childTnLst>
                                    <p:set>
                                      <p:cBhvr>
                                        <p:cTn id="41" dur="1" fill="hold">
                                          <p:stCondLst>
                                            <p:cond delay="0"/>
                                          </p:stCondLst>
                                        </p:cTn>
                                        <p:tgtEl>
                                          <p:spTgt spid="330803"/>
                                        </p:tgtEl>
                                        <p:attrNameLst>
                                          <p:attrName>style.visibility</p:attrName>
                                        </p:attrNameLst>
                                      </p:cBhvr>
                                      <p:to>
                                        <p:strVal val="visible"/>
                                      </p:to>
                                    </p:set>
                                    <p:anim calcmode="lin" valueType="num">
                                      <p:cBhvr additive="base">
                                        <p:cTn id="42" dur="500" fill="hold"/>
                                        <p:tgtEl>
                                          <p:spTgt spid="330803"/>
                                        </p:tgtEl>
                                        <p:attrNameLst>
                                          <p:attrName>ppt_x</p:attrName>
                                        </p:attrNameLst>
                                      </p:cBhvr>
                                      <p:tavLst>
                                        <p:tav tm="0">
                                          <p:val>
                                            <p:strVal val="#ppt_x"/>
                                          </p:val>
                                        </p:tav>
                                        <p:tav tm="100000">
                                          <p:val>
                                            <p:strVal val="#ppt_x"/>
                                          </p:val>
                                        </p:tav>
                                      </p:tavLst>
                                    </p:anim>
                                    <p:anim calcmode="lin" valueType="num">
                                      <p:cBhvr additive="base">
                                        <p:cTn id="43" dur="500" fill="hold"/>
                                        <p:tgtEl>
                                          <p:spTgt spid="330803"/>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30855"/>
                                        </p:tgtEl>
                                        <p:attrNameLst>
                                          <p:attrName>style.visibility</p:attrName>
                                        </p:attrNameLst>
                                      </p:cBhvr>
                                      <p:to>
                                        <p:strVal val="visible"/>
                                      </p:to>
                                    </p:set>
                                    <p:animEffect transition="in" filter="wipe(left)">
                                      <p:cBhvr>
                                        <p:cTn id="48" dur="500"/>
                                        <p:tgtEl>
                                          <p:spTgt spid="33085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30853"/>
                                        </p:tgtEl>
                                        <p:attrNameLst>
                                          <p:attrName>style.visibility</p:attrName>
                                        </p:attrNameLst>
                                      </p:cBhvr>
                                      <p:to>
                                        <p:strVal val="visible"/>
                                      </p:to>
                                    </p:set>
                                    <p:animEffect transition="in" filter="wipe(left)">
                                      <p:cBhvr>
                                        <p:cTn id="53" dur="500"/>
                                        <p:tgtEl>
                                          <p:spTgt spid="33085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30856"/>
                                        </p:tgtEl>
                                        <p:attrNameLst>
                                          <p:attrName>style.visibility</p:attrName>
                                        </p:attrNameLst>
                                      </p:cBhvr>
                                      <p:to>
                                        <p:strVal val="visible"/>
                                      </p:to>
                                    </p:set>
                                    <p:animEffect transition="in" filter="wipe(left)">
                                      <p:cBhvr>
                                        <p:cTn id="58" dur="500"/>
                                        <p:tgtEl>
                                          <p:spTgt spid="33085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30764"/>
                                        </p:tgtEl>
                                        <p:attrNameLst>
                                          <p:attrName>style.visibility</p:attrName>
                                        </p:attrNameLst>
                                      </p:cBhvr>
                                      <p:to>
                                        <p:strVal val="visible"/>
                                      </p:to>
                                    </p:set>
                                    <p:animEffect transition="in" filter="wipe(left)">
                                      <p:cBhvr>
                                        <p:cTn id="63" dur="500"/>
                                        <p:tgtEl>
                                          <p:spTgt spid="33076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30851"/>
                                        </p:tgtEl>
                                        <p:attrNameLst>
                                          <p:attrName>style.visibility</p:attrName>
                                        </p:attrNameLst>
                                      </p:cBhvr>
                                      <p:to>
                                        <p:strVal val="visible"/>
                                      </p:to>
                                    </p:set>
                                    <p:animEffect transition="in" filter="wipe(left)">
                                      <p:cBhvr>
                                        <p:cTn id="68" dur="500"/>
                                        <p:tgtEl>
                                          <p:spTgt spid="33085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330768"/>
                                        </p:tgtEl>
                                        <p:attrNameLst>
                                          <p:attrName>style.visibility</p:attrName>
                                        </p:attrNameLst>
                                      </p:cBhvr>
                                      <p:to>
                                        <p:strVal val="visible"/>
                                      </p:to>
                                    </p:set>
                                    <p:animEffect transition="in" filter="wipe(up)">
                                      <p:cBhvr>
                                        <p:cTn id="73" dur="500"/>
                                        <p:tgtEl>
                                          <p:spTgt spid="33076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330852"/>
                                        </p:tgtEl>
                                        <p:attrNameLst>
                                          <p:attrName>style.visibility</p:attrName>
                                        </p:attrNameLst>
                                      </p:cBhvr>
                                      <p:to>
                                        <p:strVal val="visible"/>
                                      </p:to>
                                    </p:set>
                                    <p:animEffect transition="in" filter="wipe(left)">
                                      <p:cBhvr>
                                        <p:cTn id="78" dur="500"/>
                                        <p:tgtEl>
                                          <p:spTgt spid="33085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30765"/>
                                        </p:tgtEl>
                                        <p:attrNameLst>
                                          <p:attrName>style.visibility</p:attrName>
                                        </p:attrNameLst>
                                      </p:cBhvr>
                                      <p:to>
                                        <p:strVal val="visible"/>
                                      </p:to>
                                    </p:set>
                                    <p:animEffect transition="in" filter="wipe(left)">
                                      <p:cBhvr>
                                        <p:cTn id="83" dur="500"/>
                                        <p:tgtEl>
                                          <p:spTgt spid="33076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330755"/>
                                        </p:tgtEl>
                                        <p:attrNameLst>
                                          <p:attrName>style.visibility</p:attrName>
                                        </p:attrNameLst>
                                      </p:cBhvr>
                                      <p:to>
                                        <p:strVal val="visible"/>
                                      </p:to>
                                    </p:set>
                                    <p:animEffect transition="in" filter="wipe(up)">
                                      <p:cBhvr>
                                        <p:cTn id="88" dur="500"/>
                                        <p:tgtEl>
                                          <p:spTgt spid="330755"/>
                                        </p:tgtEl>
                                      </p:cBhvr>
                                    </p:animEffect>
                                  </p:childTnLst>
                                </p:cTn>
                              </p:par>
                            </p:childTnLst>
                          </p:cTn>
                        </p:par>
                        <p:par>
                          <p:cTn id="89" fill="hold">
                            <p:stCondLst>
                              <p:cond delay="500"/>
                            </p:stCondLst>
                            <p:childTnLst>
                              <p:par>
                                <p:cTn id="90" presetID="22" presetClass="entr" presetSubtype="1" fill="hold" nodeType="afterEffect">
                                  <p:stCondLst>
                                    <p:cond delay="0"/>
                                  </p:stCondLst>
                                  <p:childTnLst>
                                    <p:set>
                                      <p:cBhvr>
                                        <p:cTn id="91" dur="1" fill="hold">
                                          <p:stCondLst>
                                            <p:cond delay="0"/>
                                          </p:stCondLst>
                                        </p:cTn>
                                        <p:tgtEl>
                                          <p:spTgt spid="330776"/>
                                        </p:tgtEl>
                                        <p:attrNameLst>
                                          <p:attrName>style.visibility</p:attrName>
                                        </p:attrNameLst>
                                      </p:cBhvr>
                                      <p:to>
                                        <p:strVal val="visible"/>
                                      </p:to>
                                    </p:set>
                                    <p:animEffect transition="in" filter="wipe(up)">
                                      <p:cBhvr>
                                        <p:cTn id="92" dur="500"/>
                                        <p:tgtEl>
                                          <p:spTgt spid="33077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330801"/>
                                        </p:tgtEl>
                                        <p:attrNameLst>
                                          <p:attrName>style.visibility</p:attrName>
                                        </p:attrNameLst>
                                      </p:cBhvr>
                                      <p:to>
                                        <p:strVal val="visible"/>
                                      </p:to>
                                    </p:set>
                                    <p:animEffect transition="in" filter="wipe(left)">
                                      <p:cBhvr>
                                        <p:cTn id="97" dur="500"/>
                                        <p:tgtEl>
                                          <p:spTgt spid="33080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330850"/>
                                        </p:tgtEl>
                                        <p:attrNameLst>
                                          <p:attrName>style.visibility</p:attrName>
                                        </p:attrNameLst>
                                      </p:cBhvr>
                                      <p:to>
                                        <p:strVal val="visible"/>
                                      </p:to>
                                    </p:set>
                                    <p:animEffect transition="in" filter="wipe(left)">
                                      <p:cBhvr>
                                        <p:cTn id="102" dur="500"/>
                                        <p:tgtEl>
                                          <p:spTgt spid="330850"/>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330772"/>
                                        </p:tgtEl>
                                        <p:attrNameLst>
                                          <p:attrName>style.visibility</p:attrName>
                                        </p:attrNameLst>
                                      </p:cBhvr>
                                      <p:to>
                                        <p:strVal val="visible"/>
                                      </p:to>
                                    </p:set>
                                    <p:animEffect transition="in" filter="wipe(left)">
                                      <p:cBhvr>
                                        <p:cTn id="107" dur="500"/>
                                        <p:tgtEl>
                                          <p:spTgt spid="33077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330795"/>
                                        </p:tgtEl>
                                        <p:attrNameLst>
                                          <p:attrName>style.visibility</p:attrName>
                                        </p:attrNameLst>
                                      </p:cBhvr>
                                      <p:to>
                                        <p:strVal val="visible"/>
                                      </p:to>
                                    </p:set>
                                    <p:animEffect transition="in" filter="wipe(left)">
                                      <p:cBhvr>
                                        <p:cTn id="112" dur="500"/>
                                        <p:tgtEl>
                                          <p:spTgt spid="330795"/>
                                        </p:tgtEl>
                                      </p:cBhvr>
                                    </p:animEffect>
                                  </p:childTnLst>
                                </p:cTn>
                              </p:par>
                            </p:childTnLst>
                          </p:cTn>
                        </p:par>
                        <p:par>
                          <p:cTn id="113" fill="hold">
                            <p:stCondLst>
                              <p:cond delay="500"/>
                            </p:stCondLst>
                            <p:childTnLst>
                              <p:par>
                                <p:cTn id="114" presetID="22" presetClass="entr" presetSubtype="8" fill="hold" nodeType="afterEffect">
                                  <p:stCondLst>
                                    <p:cond delay="0"/>
                                  </p:stCondLst>
                                  <p:childTnLst>
                                    <p:set>
                                      <p:cBhvr>
                                        <p:cTn id="115" dur="1" fill="hold">
                                          <p:stCondLst>
                                            <p:cond delay="0"/>
                                          </p:stCondLst>
                                        </p:cTn>
                                        <p:tgtEl>
                                          <p:spTgt spid="330791"/>
                                        </p:tgtEl>
                                        <p:attrNameLst>
                                          <p:attrName>style.visibility</p:attrName>
                                        </p:attrNameLst>
                                      </p:cBhvr>
                                      <p:to>
                                        <p:strVal val="visible"/>
                                      </p:to>
                                    </p:set>
                                    <p:animEffect transition="in" filter="wipe(left)">
                                      <p:cBhvr>
                                        <p:cTn id="116" dur="500"/>
                                        <p:tgtEl>
                                          <p:spTgt spid="330791"/>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330787"/>
                                        </p:tgtEl>
                                        <p:attrNameLst>
                                          <p:attrName>style.visibility</p:attrName>
                                        </p:attrNameLst>
                                      </p:cBhvr>
                                      <p:to>
                                        <p:strVal val="visible"/>
                                      </p:to>
                                    </p:set>
                                    <p:animEffect transition="in" filter="wipe(down)">
                                      <p:cBhvr>
                                        <p:cTn id="121" dur="500"/>
                                        <p:tgtEl>
                                          <p:spTgt spid="330787"/>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330797"/>
                                        </p:tgtEl>
                                        <p:attrNameLst>
                                          <p:attrName>style.visibility</p:attrName>
                                        </p:attrNameLst>
                                      </p:cBhvr>
                                      <p:to>
                                        <p:strVal val="visible"/>
                                      </p:to>
                                    </p:set>
                                    <p:animEffect transition="in" filter="wipe(left)">
                                      <p:cBhvr>
                                        <p:cTn id="126" dur="500"/>
                                        <p:tgtEl>
                                          <p:spTgt spid="330797"/>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330848"/>
                                        </p:tgtEl>
                                        <p:attrNameLst>
                                          <p:attrName>style.visibility</p:attrName>
                                        </p:attrNameLst>
                                      </p:cBhvr>
                                      <p:to>
                                        <p:strVal val="visible"/>
                                      </p:to>
                                    </p:set>
                                    <p:animEffect transition="in" filter="wipe(left)">
                                      <p:cBhvr>
                                        <p:cTn id="131" dur="500"/>
                                        <p:tgtEl>
                                          <p:spTgt spid="330848"/>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330858"/>
                                        </p:tgtEl>
                                        <p:attrNameLst>
                                          <p:attrName>style.visibility</p:attrName>
                                        </p:attrNameLst>
                                      </p:cBhvr>
                                      <p:to>
                                        <p:strVal val="visible"/>
                                      </p:to>
                                    </p:set>
                                    <p:animEffect transition="in" filter="wipe(left)">
                                      <p:cBhvr>
                                        <p:cTn id="136" dur="500"/>
                                        <p:tgtEl>
                                          <p:spTgt spid="330858"/>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1" fill="hold" nodeType="clickEffect">
                                  <p:stCondLst>
                                    <p:cond delay="0"/>
                                  </p:stCondLst>
                                  <p:childTnLst>
                                    <p:set>
                                      <p:cBhvr>
                                        <p:cTn id="140" dur="1" fill="hold">
                                          <p:stCondLst>
                                            <p:cond delay="0"/>
                                          </p:stCondLst>
                                        </p:cTn>
                                        <p:tgtEl>
                                          <p:spTgt spid="330756"/>
                                        </p:tgtEl>
                                        <p:attrNameLst>
                                          <p:attrName>style.visibility</p:attrName>
                                        </p:attrNameLst>
                                      </p:cBhvr>
                                      <p:to>
                                        <p:strVal val="visible"/>
                                      </p:to>
                                    </p:set>
                                    <p:animEffect transition="in" filter="wipe(up)">
                                      <p:cBhvr>
                                        <p:cTn id="141" dur="500"/>
                                        <p:tgtEl>
                                          <p:spTgt spid="330756"/>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nodeType="clickEffect">
                                  <p:stCondLst>
                                    <p:cond delay="0"/>
                                  </p:stCondLst>
                                  <p:childTnLst>
                                    <p:set>
                                      <p:cBhvr>
                                        <p:cTn id="145" dur="1" fill="hold">
                                          <p:stCondLst>
                                            <p:cond delay="0"/>
                                          </p:stCondLst>
                                        </p:cTn>
                                        <p:tgtEl>
                                          <p:spTgt spid="330781"/>
                                        </p:tgtEl>
                                        <p:attrNameLst>
                                          <p:attrName>style.visibility</p:attrName>
                                        </p:attrNameLst>
                                      </p:cBhvr>
                                      <p:to>
                                        <p:strVal val="visible"/>
                                      </p:to>
                                    </p:set>
                                    <p:animEffect transition="in" filter="wipe(left)">
                                      <p:cBhvr>
                                        <p:cTn id="146" dur="500"/>
                                        <p:tgtEl>
                                          <p:spTgt spid="330781"/>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nodeType="clickEffect">
                                  <p:stCondLst>
                                    <p:cond delay="0"/>
                                  </p:stCondLst>
                                  <p:childTnLst>
                                    <p:set>
                                      <p:cBhvr>
                                        <p:cTn id="150" dur="1" fill="hold">
                                          <p:stCondLst>
                                            <p:cond delay="0"/>
                                          </p:stCondLst>
                                        </p:cTn>
                                        <p:tgtEl>
                                          <p:spTgt spid="330759"/>
                                        </p:tgtEl>
                                        <p:attrNameLst>
                                          <p:attrName>style.visibility</p:attrName>
                                        </p:attrNameLst>
                                      </p:cBhvr>
                                      <p:to>
                                        <p:strVal val="visible"/>
                                      </p:to>
                                    </p:set>
                                    <p:animEffect transition="in" filter="wipe(left)">
                                      <p:cBhvr>
                                        <p:cTn id="151" dur="500"/>
                                        <p:tgtEl>
                                          <p:spTgt spid="330759"/>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330857"/>
                                        </p:tgtEl>
                                        <p:attrNameLst>
                                          <p:attrName>style.visibility</p:attrName>
                                        </p:attrNameLst>
                                      </p:cBhvr>
                                      <p:to>
                                        <p:strVal val="visible"/>
                                      </p:to>
                                    </p:set>
                                    <p:animEffect transition="in" filter="wipe(left)">
                                      <p:cBhvr>
                                        <p:cTn id="156" dur="500"/>
                                        <p:tgtEl>
                                          <p:spTgt spid="330857"/>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330782"/>
                                        </p:tgtEl>
                                        <p:attrNameLst>
                                          <p:attrName>style.visibility</p:attrName>
                                        </p:attrNameLst>
                                      </p:cBhvr>
                                      <p:to>
                                        <p:strVal val="visible"/>
                                      </p:to>
                                    </p:set>
                                    <p:animEffect transition="in" filter="wipe(left)">
                                      <p:cBhvr>
                                        <p:cTn id="161" dur="500"/>
                                        <p:tgtEl>
                                          <p:spTgt spid="330782"/>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1" fill="hold" nodeType="clickEffect">
                                  <p:stCondLst>
                                    <p:cond delay="0"/>
                                  </p:stCondLst>
                                  <p:childTnLst>
                                    <p:set>
                                      <p:cBhvr>
                                        <p:cTn id="165" dur="1" fill="hold">
                                          <p:stCondLst>
                                            <p:cond delay="0"/>
                                          </p:stCondLst>
                                        </p:cTn>
                                        <p:tgtEl>
                                          <p:spTgt spid="330785"/>
                                        </p:tgtEl>
                                        <p:attrNameLst>
                                          <p:attrName>style.visibility</p:attrName>
                                        </p:attrNameLst>
                                      </p:cBhvr>
                                      <p:to>
                                        <p:strVal val="visible"/>
                                      </p:to>
                                    </p:set>
                                    <p:animEffect transition="in" filter="wipe(up)">
                                      <p:cBhvr>
                                        <p:cTn id="166" dur="500"/>
                                        <p:tgtEl>
                                          <p:spTgt spid="330785"/>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2" fill="hold" nodeType="clickEffect">
                                  <p:stCondLst>
                                    <p:cond delay="0"/>
                                  </p:stCondLst>
                                  <p:childTnLst>
                                    <p:set>
                                      <p:cBhvr>
                                        <p:cTn id="170" dur="1" fill="hold">
                                          <p:stCondLst>
                                            <p:cond delay="0"/>
                                          </p:stCondLst>
                                        </p:cTn>
                                        <p:tgtEl>
                                          <p:spTgt spid="330798"/>
                                        </p:tgtEl>
                                        <p:attrNameLst>
                                          <p:attrName>style.visibility</p:attrName>
                                        </p:attrNameLst>
                                      </p:cBhvr>
                                      <p:to>
                                        <p:strVal val="visible"/>
                                      </p:to>
                                    </p:set>
                                    <p:animEffect transition="in" filter="wipe(right)">
                                      <p:cBhvr>
                                        <p:cTn id="171" dur="500"/>
                                        <p:tgtEl>
                                          <p:spTgt spid="330798"/>
                                        </p:tgtEl>
                                      </p:cBhvr>
                                    </p:animEffect>
                                  </p:childTnLst>
                                </p:cTn>
                              </p:par>
                            </p:childTnLst>
                          </p:cTn>
                        </p:par>
                        <p:par>
                          <p:cTn id="172" fill="hold">
                            <p:stCondLst>
                              <p:cond delay="500"/>
                            </p:stCondLst>
                            <p:childTnLst>
                              <p:par>
                                <p:cTn id="173" presetID="22" presetClass="entr" presetSubtype="2" fill="hold" nodeType="afterEffect">
                                  <p:stCondLst>
                                    <p:cond delay="0"/>
                                  </p:stCondLst>
                                  <p:childTnLst>
                                    <p:set>
                                      <p:cBhvr>
                                        <p:cTn id="174" dur="1" fill="hold">
                                          <p:stCondLst>
                                            <p:cond delay="0"/>
                                          </p:stCondLst>
                                        </p:cTn>
                                        <p:tgtEl>
                                          <p:spTgt spid="330786"/>
                                        </p:tgtEl>
                                        <p:attrNameLst>
                                          <p:attrName>style.visibility</p:attrName>
                                        </p:attrNameLst>
                                      </p:cBhvr>
                                      <p:to>
                                        <p:strVal val="visible"/>
                                      </p:to>
                                    </p:set>
                                    <p:animEffect transition="in" filter="wipe(right)">
                                      <p:cBhvr>
                                        <p:cTn id="175" dur="500"/>
                                        <p:tgtEl>
                                          <p:spTgt spid="330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803" grpId="0"/>
      <p:bldP spid="330848" grpId="0"/>
      <p:bldP spid="330849" grpId="0"/>
      <p:bldP spid="330850" grpId="0"/>
      <p:bldP spid="330851" grpId="0"/>
      <p:bldP spid="330852" grpId="0"/>
      <p:bldP spid="330853" grpId="0"/>
      <p:bldP spid="330854" grpId="0"/>
      <p:bldP spid="330855" grpId="0" bldLvl="0" animBg="1"/>
      <p:bldP spid="330856" grpId="0"/>
      <p:bldP spid="330857" grpId="0"/>
      <p:bldP spid="330858" grpId="0"/>
      <p:bldP spid="33086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7613" name="组合 107612"/>
          <p:cNvGrpSpPr/>
          <p:nvPr/>
        </p:nvGrpSpPr>
        <p:grpSpPr>
          <a:xfrm>
            <a:off x="1905000" y="1066800"/>
            <a:ext cx="5257800" cy="4724400"/>
            <a:chOff x="1200" y="672"/>
            <a:chExt cx="3312" cy="2976"/>
          </a:xfrm>
        </p:grpSpPr>
        <p:sp>
          <p:nvSpPr>
            <p:cNvPr id="107523" name="矩形 107522"/>
            <p:cNvSpPr/>
            <p:nvPr/>
          </p:nvSpPr>
          <p:spPr>
            <a:xfrm>
              <a:off x="1200" y="672"/>
              <a:ext cx="3312" cy="2976"/>
            </a:xfrm>
            <a:prstGeom prst="rect">
              <a:avLst/>
            </a:prstGeom>
            <a:solidFill>
              <a:schemeClr val="bg1"/>
            </a:solidFill>
            <a:ln w="34925" cap="flat" cmpd="sng">
              <a:solidFill>
                <a:schemeClr val="bg1"/>
              </a:solidFill>
              <a:prstDash val="solid"/>
              <a:miter/>
              <a:headEnd type="none" w="med" len="med"/>
              <a:tailEnd type="none" w="med" len="med"/>
            </a:ln>
          </p:spPr>
          <p:txBody>
            <a:bodyPr/>
            <a:lstStyle/>
            <a:p>
              <a:endParaRPr lang="zh-CN" altLang="en-US"/>
            </a:p>
          </p:txBody>
        </p:sp>
        <p:sp>
          <p:nvSpPr>
            <p:cNvPr id="107525" name="任意多边形 107524"/>
            <p:cNvSpPr/>
            <p:nvPr/>
          </p:nvSpPr>
          <p:spPr>
            <a:xfrm>
              <a:off x="1421" y="1434"/>
              <a:ext cx="1219" cy="2"/>
            </a:xfrm>
            <a:custGeom>
              <a:avLst/>
              <a:gdLst/>
              <a:ahLst/>
              <a:cxnLst/>
              <a:rect l="0" t="0" r="0" b="0"/>
              <a:pathLst>
                <a:path w="1219" h="2">
                  <a:moveTo>
                    <a:pt x="0" y="2"/>
                  </a:moveTo>
                  <a:lnTo>
                    <a:pt x="1219" y="0"/>
                  </a:lnTo>
                </a:path>
              </a:pathLst>
            </a:custGeom>
            <a:noFill/>
            <a:ln w="12700" cap="flat" cmpd="sng">
              <a:solidFill>
                <a:schemeClr val="tx1"/>
              </a:solidFill>
              <a:prstDash val="lgDashDot"/>
              <a:headEnd type="none" w="med" len="med"/>
              <a:tailEnd type="none" w="med" len="med"/>
            </a:ln>
          </p:spPr>
          <p:txBody>
            <a:bodyPr/>
            <a:lstStyle/>
            <a:p>
              <a:endParaRPr lang="zh-CN" altLang="en-US"/>
            </a:p>
          </p:txBody>
        </p:sp>
        <p:sp>
          <p:nvSpPr>
            <p:cNvPr id="107526" name="直接连接符 107525"/>
            <p:cNvSpPr/>
            <p:nvPr/>
          </p:nvSpPr>
          <p:spPr>
            <a:xfrm>
              <a:off x="2016" y="788"/>
              <a:ext cx="1" cy="1180"/>
            </a:xfrm>
            <a:prstGeom prst="line">
              <a:avLst/>
            </a:prstGeom>
            <a:ln w="12700" cap="flat" cmpd="sng">
              <a:solidFill>
                <a:srgbClr val="FF0000"/>
              </a:solidFill>
              <a:prstDash val="lgDashDot"/>
              <a:headEnd type="none" w="med" len="med"/>
              <a:tailEnd type="none" w="med" len="med"/>
            </a:ln>
          </p:spPr>
          <p:txBody>
            <a:bodyPr/>
            <a:lstStyle/>
            <a:p>
              <a:endParaRPr lang="zh-CN" altLang="en-US"/>
            </a:p>
          </p:txBody>
        </p:sp>
        <p:sp>
          <p:nvSpPr>
            <p:cNvPr id="107527" name="直接连接符 107526"/>
            <p:cNvSpPr/>
            <p:nvPr/>
          </p:nvSpPr>
          <p:spPr>
            <a:xfrm>
              <a:off x="3133" y="1423"/>
              <a:ext cx="1093" cy="1"/>
            </a:xfrm>
            <a:prstGeom prst="line">
              <a:avLst/>
            </a:prstGeom>
            <a:ln w="12700" cap="flat" cmpd="sng">
              <a:solidFill>
                <a:schemeClr val="tx1"/>
              </a:solidFill>
              <a:prstDash val="lgDashDot"/>
              <a:headEnd type="none" w="med" len="med"/>
              <a:tailEnd type="none" w="med" len="med"/>
            </a:ln>
          </p:spPr>
          <p:txBody>
            <a:bodyPr/>
            <a:lstStyle/>
            <a:p>
              <a:endParaRPr lang="zh-CN" altLang="en-US"/>
            </a:p>
          </p:txBody>
        </p:sp>
        <p:sp>
          <p:nvSpPr>
            <p:cNvPr id="107528" name="直接连接符 107527"/>
            <p:cNvSpPr/>
            <p:nvPr/>
          </p:nvSpPr>
          <p:spPr>
            <a:xfrm>
              <a:off x="3670" y="863"/>
              <a:ext cx="1" cy="1118"/>
            </a:xfrm>
            <a:prstGeom prst="line">
              <a:avLst/>
            </a:prstGeom>
            <a:ln w="12700" cap="flat" cmpd="sng">
              <a:solidFill>
                <a:srgbClr val="003399"/>
              </a:solidFill>
              <a:prstDash val="lgDashDot"/>
              <a:headEnd type="none" w="med" len="med"/>
              <a:tailEnd type="none" w="med" len="med"/>
            </a:ln>
          </p:spPr>
          <p:txBody>
            <a:bodyPr/>
            <a:lstStyle/>
            <a:p>
              <a:endParaRPr lang="zh-CN" altLang="en-US"/>
            </a:p>
          </p:txBody>
        </p:sp>
        <p:sp>
          <p:nvSpPr>
            <p:cNvPr id="107529" name="直接连接符 107528"/>
            <p:cNvSpPr/>
            <p:nvPr/>
          </p:nvSpPr>
          <p:spPr>
            <a:xfrm>
              <a:off x="1409" y="2937"/>
              <a:ext cx="1166" cy="1"/>
            </a:xfrm>
            <a:prstGeom prst="line">
              <a:avLst/>
            </a:prstGeom>
            <a:ln w="12700" cap="flat" cmpd="sng">
              <a:solidFill>
                <a:srgbClr val="003399"/>
              </a:solidFill>
              <a:prstDash val="lgDashDot"/>
              <a:headEnd type="none" w="med" len="med"/>
              <a:tailEnd type="none" w="med" len="med"/>
            </a:ln>
          </p:spPr>
          <p:txBody>
            <a:bodyPr/>
            <a:lstStyle/>
            <a:p>
              <a:endParaRPr lang="zh-CN" altLang="en-US"/>
            </a:p>
          </p:txBody>
        </p:sp>
        <p:sp>
          <p:nvSpPr>
            <p:cNvPr id="107530" name="直接连接符 107529"/>
            <p:cNvSpPr/>
            <p:nvPr/>
          </p:nvSpPr>
          <p:spPr>
            <a:xfrm>
              <a:off x="2016" y="2448"/>
              <a:ext cx="1" cy="1079"/>
            </a:xfrm>
            <a:prstGeom prst="line">
              <a:avLst/>
            </a:prstGeom>
            <a:ln w="12700" cap="flat" cmpd="sng">
              <a:solidFill>
                <a:srgbClr val="FF0000"/>
              </a:solidFill>
              <a:prstDash val="lgDashDot"/>
              <a:headEnd type="none" w="med" len="med"/>
              <a:tailEnd type="none" w="med" len="med"/>
            </a:ln>
          </p:spPr>
          <p:txBody>
            <a:bodyPr/>
            <a:lstStyle/>
            <a:p>
              <a:endParaRPr lang="zh-CN" altLang="en-US"/>
            </a:p>
          </p:txBody>
        </p:sp>
      </p:grpSp>
      <p:grpSp>
        <p:nvGrpSpPr>
          <p:cNvPr id="107612" name="组合 107611"/>
          <p:cNvGrpSpPr/>
          <p:nvPr/>
        </p:nvGrpSpPr>
        <p:grpSpPr>
          <a:xfrm>
            <a:off x="2465388" y="1524000"/>
            <a:ext cx="4087812" cy="3886200"/>
            <a:chOff x="1553" y="960"/>
            <a:chExt cx="2575" cy="2448"/>
          </a:xfrm>
        </p:grpSpPr>
        <p:sp>
          <p:nvSpPr>
            <p:cNvPr id="107532" name="椭圆 107531"/>
            <p:cNvSpPr/>
            <p:nvPr/>
          </p:nvSpPr>
          <p:spPr>
            <a:xfrm>
              <a:off x="1553" y="2505"/>
              <a:ext cx="912" cy="903"/>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a:endParaRPr sz="1600" dirty="0">
                <a:latin typeface="Times New Roman" panose="02020603050405020304" pitchFamily="18" charset="0"/>
              </a:endParaRPr>
            </a:p>
          </p:txBody>
        </p:sp>
        <p:sp>
          <p:nvSpPr>
            <p:cNvPr id="107533" name="椭圆 107532"/>
            <p:cNvSpPr/>
            <p:nvPr/>
          </p:nvSpPr>
          <p:spPr>
            <a:xfrm>
              <a:off x="3216" y="960"/>
              <a:ext cx="912" cy="912"/>
            </a:xfrm>
            <a:prstGeom prst="ellipse">
              <a:avLst/>
            </a:prstGeom>
            <a:noFill/>
            <a:ln w="38100" cap="flat" cmpd="sng">
              <a:solidFill>
                <a:srgbClr val="FF0000"/>
              </a:solidFill>
              <a:prstDash val="solid"/>
              <a:headEnd type="none" w="med" len="med"/>
              <a:tailEnd type="none" w="med" len="med"/>
            </a:ln>
          </p:spPr>
          <p:txBody>
            <a:bodyPr wrap="none" anchor="ctr" anchorCtr="0"/>
            <a:lstStyle/>
            <a:p>
              <a:pPr algn="ctr"/>
              <a:endParaRPr sz="1600" dirty="0">
                <a:latin typeface="Times New Roman" panose="02020603050405020304" pitchFamily="18" charset="0"/>
              </a:endParaRPr>
            </a:p>
          </p:txBody>
        </p:sp>
        <p:sp>
          <p:nvSpPr>
            <p:cNvPr id="107534" name="椭圆 107533"/>
            <p:cNvSpPr/>
            <p:nvPr/>
          </p:nvSpPr>
          <p:spPr>
            <a:xfrm>
              <a:off x="1553" y="960"/>
              <a:ext cx="912" cy="912"/>
            </a:xfrm>
            <a:prstGeom prst="ellipse">
              <a:avLst/>
            </a:prstGeom>
            <a:noFill/>
            <a:ln w="38100" cap="flat" cmpd="sng">
              <a:solidFill>
                <a:srgbClr val="003399"/>
              </a:solidFill>
              <a:prstDash val="solid"/>
              <a:headEnd type="none" w="med" len="med"/>
              <a:tailEnd type="none" w="med" len="med"/>
            </a:ln>
          </p:spPr>
          <p:txBody>
            <a:bodyPr/>
            <a:lstStyle/>
            <a:p>
              <a:endParaRPr lang="zh-CN" altLang="en-US"/>
            </a:p>
          </p:txBody>
        </p:sp>
      </p:grpSp>
      <p:sp>
        <p:nvSpPr>
          <p:cNvPr id="107535" name="直接连接符 107534"/>
          <p:cNvSpPr/>
          <p:nvPr/>
        </p:nvSpPr>
        <p:spPr>
          <a:xfrm flipV="1">
            <a:off x="3586163" y="1600200"/>
            <a:ext cx="0" cy="3048000"/>
          </a:xfrm>
          <a:prstGeom prst="line">
            <a:avLst/>
          </a:prstGeom>
          <a:ln w="19050" cap="flat" cmpd="sng">
            <a:solidFill>
              <a:srgbClr val="FF33CC"/>
            </a:solidFill>
            <a:prstDash val="solid"/>
            <a:headEnd type="none" w="med" len="med"/>
            <a:tailEnd type="none" w="med" len="med"/>
          </a:ln>
        </p:spPr>
        <p:txBody>
          <a:bodyPr/>
          <a:lstStyle/>
          <a:p>
            <a:endParaRPr lang="zh-CN" altLang="en-US"/>
          </a:p>
        </p:txBody>
      </p:sp>
      <p:sp>
        <p:nvSpPr>
          <p:cNvPr id="107536" name="任意多边形 107535"/>
          <p:cNvSpPr/>
          <p:nvPr/>
        </p:nvSpPr>
        <p:spPr>
          <a:xfrm>
            <a:off x="3606800" y="1657350"/>
            <a:ext cx="2184400" cy="6350"/>
          </a:xfrm>
          <a:custGeom>
            <a:avLst/>
            <a:gdLst/>
            <a:ahLst/>
            <a:cxnLst/>
            <a:rect l="0" t="0" r="0" b="0"/>
            <a:pathLst>
              <a:path w="1376" h="4">
                <a:moveTo>
                  <a:pt x="0" y="0"/>
                </a:moveTo>
                <a:lnTo>
                  <a:pt x="1376" y="4"/>
                </a:lnTo>
              </a:path>
            </a:pathLst>
          </a:custGeom>
          <a:noFill/>
          <a:ln w="19050" cap="flat" cmpd="sng">
            <a:solidFill>
              <a:srgbClr val="FF33CC"/>
            </a:solidFill>
            <a:prstDash val="solid"/>
            <a:headEnd type="none" w="med" len="med"/>
            <a:tailEnd type="none" w="med" len="med"/>
          </a:ln>
        </p:spPr>
        <p:txBody>
          <a:bodyPr/>
          <a:lstStyle/>
          <a:p>
            <a:endParaRPr lang="zh-CN" altLang="en-US"/>
          </a:p>
        </p:txBody>
      </p:sp>
      <p:sp>
        <p:nvSpPr>
          <p:cNvPr id="107537" name="直接连接符 107536"/>
          <p:cNvSpPr/>
          <p:nvPr/>
        </p:nvSpPr>
        <p:spPr>
          <a:xfrm>
            <a:off x="3200400" y="2741613"/>
            <a:ext cx="2106613" cy="1587"/>
          </a:xfrm>
          <a:prstGeom prst="line">
            <a:avLst/>
          </a:prstGeom>
          <a:ln w="19050" cap="flat" cmpd="sng">
            <a:solidFill>
              <a:srgbClr val="FF33CC"/>
            </a:solidFill>
            <a:prstDash val="solid"/>
            <a:headEnd type="none" w="med" len="med"/>
            <a:tailEnd type="none" w="med" len="med"/>
          </a:ln>
        </p:spPr>
        <p:txBody>
          <a:bodyPr/>
          <a:lstStyle/>
          <a:p>
            <a:endParaRPr lang="zh-CN" altLang="en-US"/>
          </a:p>
        </p:txBody>
      </p:sp>
      <p:grpSp>
        <p:nvGrpSpPr>
          <p:cNvPr id="107541" name="组合 107540"/>
          <p:cNvGrpSpPr/>
          <p:nvPr/>
        </p:nvGrpSpPr>
        <p:grpSpPr>
          <a:xfrm>
            <a:off x="2770188" y="2395538"/>
            <a:ext cx="563562" cy="457200"/>
            <a:chOff x="2784" y="2064"/>
            <a:chExt cx="355" cy="288"/>
          </a:xfrm>
        </p:grpSpPr>
        <p:sp>
          <p:nvSpPr>
            <p:cNvPr id="107542" name="矩形 107541"/>
            <p:cNvSpPr/>
            <p:nvPr/>
          </p:nvSpPr>
          <p:spPr>
            <a:xfrm>
              <a:off x="2784" y="2064"/>
              <a:ext cx="355" cy="288"/>
            </a:xfrm>
            <a:prstGeom prst="rect">
              <a:avLst/>
            </a:prstGeom>
            <a:noFill/>
            <a:ln w="9525">
              <a:noFill/>
            </a:ln>
          </p:spPr>
          <p:txBody>
            <a:bodyPr wrap="none" anchor="t" anchorCtr="0">
              <a:spAutoFit/>
            </a:bodyPr>
            <a:lstStyle/>
            <a:p>
              <a:r>
                <a:rPr lang="en-US" altLang="zh-CN" sz="2000" b="1">
                  <a:latin typeface="Times New Roman" panose="02020603050405020304" pitchFamily="18" charset="0"/>
                </a:rPr>
                <a:t>(</a:t>
              </a:r>
              <a:r>
                <a:rPr lang="en-US" altLang="zh-CN" sz="2400" b="1" i="1">
                  <a:latin typeface="Times New Roman" panose="02020603050405020304" pitchFamily="18" charset="0"/>
                </a:rPr>
                <a:t>c</a:t>
              </a:r>
              <a:r>
                <a:rPr lang="en-US" altLang="zh-CN" sz="2400" b="1">
                  <a:latin typeface="Times New Roman" panose="02020603050405020304" pitchFamily="18" charset="0"/>
                  <a:sym typeface="Symbol" panose="05050102010706020507" pitchFamily="18" charset="2"/>
                </a:rPr>
                <a:t></a:t>
              </a:r>
              <a:r>
                <a:rPr lang="en-US" altLang="zh-CN" sz="2000" b="1">
                  <a:latin typeface="Times New Roman" panose="02020603050405020304" pitchFamily="18" charset="0"/>
                </a:rPr>
                <a:t>)</a:t>
              </a:r>
            </a:p>
          </p:txBody>
        </p:sp>
        <p:sp>
          <p:nvSpPr>
            <p:cNvPr id="107543" name="椭圆 107542"/>
            <p:cNvSpPr/>
            <p:nvPr/>
          </p:nvSpPr>
          <p:spPr>
            <a:xfrm>
              <a:off x="3033" y="2256"/>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grpSp>
      <p:grpSp>
        <p:nvGrpSpPr>
          <p:cNvPr id="107611" name="组合 107610"/>
          <p:cNvGrpSpPr/>
          <p:nvPr/>
        </p:nvGrpSpPr>
        <p:grpSpPr>
          <a:xfrm>
            <a:off x="5715000" y="1143000"/>
            <a:ext cx="682625" cy="533400"/>
            <a:chOff x="3600" y="720"/>
            <a:chExt cx="430" cy="336"/>
          </a:xfrm>
        </p:grpSpPr>
        <p:sp>
          <p:nvSpPr>
            <p:cNvPr id="107555" name="椭圆 107554"/>
            <p:cNvSpPr/>
            <p:nvPr/>
          </p:nvSpPr>
          <p:spPr>
            <a:xfrm>
              <a:off x="3650" y="1008"/>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107556" name="矩形 107555"/>
            <p:cNvSpPr/>
            <p:nvPr/>
          </p:nvSpPr>
          <p:spPr>
            <a:xfrm>
              <a:off x="3600" y="720"/>
              <a:ext cx="430" cy="288"/>
            </a:xfrm>
            <a:prstGeom prst="rect">
              <a:avLst/>
            </a:prstGeom>
            <a:noFill/>
            <a:ln w="9525">
              <a:noFill/>
            </a:ln>
          </p:spPr>
          <p:txBody>
            <a:bodyPr wrap="none" anchor="t" anchorCtr="0">
              <a:spAutoFit/>
            </a:bodyPr>
            <a:lstStyle/>
            <a:p>
              <a:r>
                <a:rPr lang="en-US" altLang="zh-CN" sz="1600" b="1">
                  <a:latin typeface="Times New Roman" panose="02020603050405020304" pitchFamily="18" charset="0"/>
                </a:rPr>
                <a:t> (</a:t>
              </a:r>
              <a:r>
                <a:rPr lang="en-US" altLang="zh-CN" sz="2400" b="1" i="1">
                  <a:latin typeface="Times New Roman" panose="02020603050405020304" pitchFamily="18" charset="0"/>
                </a:rPr>
                <a:t>b</a:t>
              </a:r>
              <a:r>
                <a:rPr lang="en-US" altLang="zh-CN" sz="2400" b="1">
                  <a:latin typeface="Times New Roman" panose="02020603050405020304" pitchFamily="18" charset="0"/>
                  <a:sym typeface="Symbol" panose="05050102010706020507" pitchFamily="18" charset="2"/>
                </a:rPr>
                <a:t>)</a:t>
              </a:r>
            </a:p>
          </p:txBody>
        </p:sp>
      </p:grpSp>
      <p:grpSp>
        <p:nvGrpSpPr>
          <p:cNvPr id="107560" name="组合 107559"/>
          <p:cNvGrpSpPr/>
          <p:nvPr/>
        </p:nvGrpSpPr>
        <p:grpSpPr>
          <a:xfrm>
            <a:off x="3303588" y="4267200"/>
            <a:ext cx="336550" cy="457200"/>
            <a:chOff x="3120" y="3216"/>
            <a:chExt cx="212" cy="288"/>
          </a:xfrm>
        </p:grpSpPr>
        <p:sp>
          <p:nvSpPr>
            <p:cNvPr id="107561" name="椭圆 107560"/>
            <p:cNvSpPr/>
            <p:nvPr/>
          </p:nvSpPr>
          <p:spPr>
            <a:xfrm>
              <a:off x="3264" y="3456"/>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107562" name="矩形 107561"/>
            <p:cNvSpPr/>
            <p:nvPr/>
          </p:nvSpPr>
          <p:spPr>
            <a:xfrm>
              <a:off x="3120" y="3216"/>
              <a:ext cx="212" cy="288"/>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b</a:t>
              </a:r>
              <a:endParaRPr lang="en-US" altLang="zh-CN" sz="2400" b="1" i="1">
                <a:latin typeface="Times New Roman" panose="02020603050405020304" pitchFamily="18" charset="0"/>
                <a:ea typeface="楷体_GB2312" panose="02010609030101010101" pitchFamily="49" charset="-122"/>
              </a:endParaRPr>
            </a:p>
          </p:txBody>
        </p:sp>
      </p:grpSp>
      <p:grpSp>
        <p:nvGrpSpPr>
          <p:cNvPr id="107563" name="组合 107562"/>
          <p:cNvGrpSpPr/>
          <p:nvPr/>
        </p:nvGrpSpPr>
        <p:grpSpPr>
          <a:xfrm>
            <a:off x="3455988" y="1219200"/>
            <a:ext cx="412750" cy="457200"/>
            <a:chOff x="3216" y="1296"/>
            <a:chExt cx="260" cy="288"/>
          </a:xfrm>
        </p:grpSpPr>
        <p:sp>
          <p:nvSpPr>
            <p:cNvPr id="107564" name="椭圆 107563"/>
            <p:cNvSpPr/>
            <p:nvPr/>
          </p:nvSpPr>
          <p:spPr>
            <a:xfrm>
              <a:off x="3264" y="1536"/>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107565" name="矩形 107564"/>
            <p:cNvSpPr/>
            <p:nvPr/>
          </p:nvSpPr>
          <p:spPr>
            <a:xfrm>
              <a:off x="3216" y="1296"/>
              <a:ext cx="260" cy="288"/>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b</a:t>
              </a:r>
              <a:r>
                <a:rPr lang="en-US" altLang="zh-CN" sz="2400" b="1">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grpSp>
      <p:sp>
        <p:nvSpPr>
          <p:cNvPr id="107566" name="直接连接符 107565"/>
          <p:cNvSpPr/>
          <p:nvPr/>
        </p:nvSpPr>
        <p:spPr>
          <a:xfrm>
            <a:off x="2557463" y="1905000"/>
            <a:ext cx="3810000" cy="0"/>
          </a:xfrm>
          <a:prstGeom prst="line">
            <a:avLst/>
          </a:prstGeom>
          <a:ln w="19050" cap="flat" cmpd="sng">
            <a:solidFill>
              <a:srgbClr val="FF33CC"/>
            </a:solidFill>
            <a:prstDash val="solid"/>
            <a:headEnd type="none" w="med" len="med"/>
            <a:tailEnd type="none" w="med" len="med"/>
          </a:ln>
        </p:spPr>
        <p:txBody>
          <a:bodyPr/>
          <a:lstStyle/>
          <a:p>
            <a:endParaRPr lang="zh-CN" altLang="en-US"/>
          </a:p>
        </p:txBody>
      </p:sp>
      <p:sp>
        <p:nvSpPr>
          <p:cNvPr id="107567" name="直接连接符 107566"/>
          <p:cNvSpPr/>
          <p:nvPr/>
        </p:nvSpPr>
        <p:spPr>
          <a:xfrm>
            <a:off x="3810000" y="1905000"/>
            <a:ext cx="0" cy="2743200"/>
          </a:xfrm>
          <a:prstGeom prst="line">
            <a:avLst/>
          </a:prstGeom>
          <a:ln w="19050" cap="flat" cmpd="sng">
            <a:solidFill>
              <a:srgbClr val="FF33CC"/>
            </a:solidFill>
            <a:prstDash val="solid"/>
            <a:headEnd type="none" w="med" len="med"/>
            <a:tailEnd type="none" w="med" len="med"/>
          </a:ln>
        </p:spPr>
        <p:txBody>
          <a:bodyPr/>
          <a:lstStyle/>
          <a:p>
            <a:endParaRPr lang="zh-CN" altLang="en-US"/>
          </a:p>
        </p:txBody>
      </p:sp>
      <p:sp>
        <p:nvSpPr>
          <p:cNvPr id="107568" name="椭圆 107567"/>
          <p:cNvSpPr/>
          <p:nvPr/>
        </p:nvSpPr>
        <p:spPr>
          <a:xfrm>
            <a:off x="2589213" y="4090988"/>
            <a:ext cx="1219200" cy="1219200"/>
          </a:xfrm>
          <a:prstGeom prst="ellipse">
            <a:avLst/>
          </a:prstGeom>
          <a:noFill/>
          <a:ln w="19050" cap="flat" cmpd="sng">
            <a:solidFill>
              <a:srgbClr val="00CCFF"/>
            </a:solidFill>
            <a:prstDash val="solid"/>
            <a:headEnd type="none" w="med" len="med"/>
            <a:tailEnd type="none" w="med" len="med"/>
          </a:ln>
        </p:spPr>
        <p:txBody>
          <a:bodyPr/>
          <a:lstStyle/>
          <a:p>
            <a:endParaRPr lang="zh-CN" altLang="en-US"/>
          </a:p>
        </p:txBody>
      </p:sp>
      <p:sp>
        <p:nvSpPr>
          <p:cNvPr id="107569" name="直接连接符 107568"/>
          <p:cNvSpPr/>
          <p:nvPr/>
        </p:nvSpPr>
        <p:spPr>
          <a:xfrm>
            <a:off x="2805113" y="1905000"/>
            <a:ext cx="0" cy="3276600"/>
          </a:xfrm>
          <a:prstGeom prst="line">
            <a:avLst/>
          </a:prstGeom>
          <a:ln w="19050" cap="flat" cmpd="sng">
            <a:solidFill>
              <a:srgbClr val="FF33CC"/>
            </a:solidFill>
            <a:prstDash val="solid"/>
            <a:headEnd type="none" w="med" len="med"/>
            <a:tailEnd type="none" w="med" len="med"/>
          </a:ln>
        </p:spPr>
        <p:txBody>
          <a:bodyPr/>
          <a:lstStyle/>
          <a:p>
            <a:endParaRPr lang="zh-CN" altLang="en-US"/>
          </a:p>
        </p:txBody>
      </p:sp>
      <p:sp>
        <p:nvSpPr>
          <p:cNvPr id="107570" name="矩形 107569"/>
          <p:cNvSpPr/>
          <p:nvPr/>
        </p:nvSpPr>
        <p:spPr>
          <a:xfrm>
            <a:off x="2770188" y="1524000"/>
            <a:ext cx="412750" cy="457200"/>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a</a:t>
            </a:r>
            <a:r>
              <a:rPr lang="en-US" altLang="zh-CN" sz="2400" b="1">
                <a:latin typeface="Times New Roman" panose="02020603050405020304" pitchFamily="18" charset="0"/>
                <a:sym typeface="Symbol" panose="05050102010706020507" pitchFamily="18" charset="2"/>
              </a:rPr>
              <a:t></a:t>
            </a:r>
            <a:endParaRPr lang="en-US" altLang="zh-CN" sz="2000" b="1">
              <a:latin typeface="Times New Roman" panose="02020603050405020304" pitchFamily="18" charset="0"/>
            </a:endParaRPr>
          </a:p>
        </p:txBody>
      </p:sp>
      <p:sp>
        <p:nvSpPr>
          <p:cNvPr id="107571" name="椭圆 107570"/>
          <p:cNvSpPr/>
          <p:nvPr/>
        </p:nvSpPr>
        <p:spPr>
          <a:xfrm>
            <a:off x="2751138" y="1860550"/>
            <a:ext cx="76200" cy="76200"/>
          </a:xfrm>
          <a:prstGeom prst="ellipse">
            <a:avLst/>
          </a:prstGeom>
          <a:solidFill>
            <a:srgbClr val="00FFFF"/>
          </a:solidFill>
          <a:ln w="9525" cap="flat" cmpd="sng">
            <a:solidFill>
              <a:schemeClr val="tx1"/>
            </a:solidFill>
            <a:prstDash val="solid"/>
            <a:headEnd type="none" w="med" len="med"/>
            <a:tailEnd type="none" w="med" len="med"/>
          </a:ln>
        </p:spPr>
        <p:txBody>
          <a:bodyPr wrap="none" anchor="ctr" anchorCtr="0"/>
          <a:lstStyle/>
          <a:p>
            <a:pPr algn="ctr"/>
            <a:endParaRPr sz="2400" dirty="0">
              <a:latin typeface="Times New Roman" panose="02020603050405020304" pitchFamily="18" charset="0"/>
            </a:endParaRPr>
          </a:p>
        </p:txBody>
      </p:sp>
      <p:grpSp>
        <p:nvGrpSpPr>
          <p:cNvPr id="107572" name="组合 107571"/>
          <p:cNvGrpSpPr/>
          <p:nvPr/>
        </p:nvGrpSpPr>
        <p:grpSpPr>
          <a:xfrm>
            <a:off x="2770188" y="4724400"/>
            <a:ext cx="412750" cy="465138"/>
            <a:chOff x="2784" y="3504"/>
            <a:chExt cx="260" cy="293"/>
          </a:xfrm>
        </p:grpSpPr>
        <p:sp>
          <p:nvSpPr>
            <p:cNvPr id="107573" name="矩形 107572"/>
            <p:cNvSpPr/>
            <p:nvPr/>
          </p:nvSpPr>
          <p:spPr>
            <a:xfrm>
              <a:off x="2832" y="3504"/>
              <a:ext cx="212" cy="288"/>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a</a:t>
              </a:r>
              <a:endParaRPr lang="en-US" altLang="zh-CN" sz="2400" b="1" i="1">
                <a:latin typeface="Times New Roman" panose="02020603050405020304" pitchFamily="18" charset="0"/>
                <a:ea typeface="楷体_GB2312" panose="02010609030101010101" pitchFamily="49" charset="-122"/>
              </a:endParaRPr>
            </a:p>
          </p:txBody>
        </p:sp>
        <p:sp>
          <p:nvSpPr>
            <p:cNvPr id="107574" name="椭圆 107573"/>
            <p:cNvSpPr/>
            <p:nvPr/>
          </p:nvSpPr>
          <p:spPr>
            <a:xfrm>
              <a:off x="2784" y="3749"/>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grpSp>
      <p:sp>
        <p:nvSpPr>
          <p:cNvPr id="107580" name="文本框 107579"/>
          <p:cNvSpPr txBox="1"/>
          <p:nvPr/>
        </p:nvSpPr>
        <p:spPr>
          <a:xfrm>
            <a:off x="2057289" y="296288"/>
            <a:ext cx="5176838" cy="523220"/>
          </a:xfrm>
          <a:prstGeom prst="rect">
            <a:avLst/>
          </a:prstGeom>
          <a:noFill/>
          <a:ln w="9525">
            <a:noFill/>
          </a:ln>
        </p:spPr>
        <p:txBody>
          <a:bodyPr wrap="square">
            <a:spAutoFit/>
          </a:bodyPr>
          <a:lstStyle/>
          <a:p>
            <a:r>
              <a:rPr lang="en-US" altLang="zh-CN" sz="2800" b="1" dirty="0">
                <a:solidFill>
                  <a:schemeClr val="accent6"/>
                </a:solidFill>
                <a:latin typeface="等线" panose="02010600030101010101" pitchFamily="2" charset="-122"/>
                <a:ea typeface="等线" panose="02010600030101010101" pitchFamily="2" charset="-122"/>
              </a:rPr>
              <a:t>[</a:t>
            </a:r>
            <a:r>
              <a:rPr lang="zh-CN" altLang="en-US" sz="2800" b="1" dirty="0">
                <a:solidFill>
                  <a:schemeClr val="accent6"/>
                </a:solidFill>
                <a:latin typeface="等线" panose="02010600030101010101" pitchFamily="2" charset="-122"/>
                <a:ea typeface="等线" panose="02010600030101010101" pitchFamily="2" charset="-122"/>
              </a:rPr>
              <a:t>例</a:t>
            </a:r>
            <a:r>
              <a:rPr lang="en-US" altLang="zh-CN" sz="2800" b="1" dirty="0">
                <a:solidFill>
                  <a:schemeClr val="accent6"/>
                </a:solidFill>
                <a:latin typeface="等线" panose="02010600030101010101" pitchFamily="2" charset="-122"/>
                <a:ea typeface="等线" panose="02010600030101010101" pitchFamily="2" charset="-122"/>
              </a:rPr>
              <a:t>3]</a:t>
            </a:r>
            <a:r>
              <a:rPr lang="zh-CN" altLang="en-US" sz="2800" b="1" dirty="0">
                <a:solidFill>
                  <a:schemeClr val="accent6"/>
                </a:solidFill>
                <a:latin typeface="等线" panose="02010600030101010101" pitchFamily="2" charset="-122"/>
                <a:ea typeface="等线" panose="02010600030101010101" pitchFamily="2" charset="-122"/>
              </a:rPr>
              <a:t>圆球面上特殊点的求法</a:t>
            </a:r>
          </a:p>
        </p:txBody>
      </p:sp>
      <p:sp>
        <p:nvSpPr>
          <p:cNvPr id="107582" name="文本框 107581"/>
          <p:cNvSpPr txBox="1"/>
          <p:nvPr/>
        </p:nvSpPr>
        <p:spPr>
          <a:xfrm>
            <a:off x="4476750" y="3962400"/>
            <a:ext cx="2227263" cy="519113"/>
          </a:xfrm>
          <a:prstGeom prst="rect">
            <a:avLst/>
          </a:prstGeom>
          <a:noFill/>
          <a:ln w="38100">
            <a:noFill/>
          </a:ln>
        </p:spPr>
        <p:txBody>
          <a:bodyPr wrap="none" anchor="ctr" anchorCtr="0">
            <a:spAutoFit/>
          </a:bodyPr>
          <a:lstStyle/>
          <a:p>
            <a:r>
              <a:rPr lang="en-US" altLang="zh-CN" sz="2800" b="1" dirty="0">
                <a:solidFill>
                  <a:srgbClr val="FF3300"/>
                </a:solidFill>
                <a:latin typeface="Times New Roman" panose="02020603050405020304" pitchFamily="18" charset="0"/>
                <a:ea typeface="楷体_GB2312" panose="02010609030101010101" pitchFamily="49" charset="-122"/>
              </a:rPr>
              <a:t>A</a:t>
            </a:r>
            <a:r>
              <a:rPr lang="zh-CN" altLang="en-US" sz="2800" b="1" dirty="0">
                <a:solidFill>
                  <a:srgbClr val="FF3300"/>
                </a:solidFill>
                <a:latin typeface="Times New Roman" panose="02020603050405020304" pitchFamily="18" charset="0"/>
                <a:ea typeface="楷体_GB2312" panose="02010609030101010101" pitchFamily="49" charset="-122"/>
              </a:rPr>
              <a:t>为一般点；</a:t>
            </a:r>
          </a:p>
        </p:txBody>
      </p:sp>
      <p:grpSp>
        <p:nvGrpSpPr>
          <p:cNvPr id="107557" name="组合 107556"/>
          <p:cNvGrpSpPr/>
          <p:nvPr/>
        </p:nvGrpSpPr>
        <p:grpSpPr>
          <a:xfrm>
            <a:off x="5246688" y="2395538"/>
            <a:ext cx="495300" cy="457200"/>
            <a:chOff x="4368" y="2064"/>
            <a:chExt cx="312" cy="288"/>
          </a:xfrm>
        </p:grpSpPr>
        <p:sp>
          <p:nvSpPr>
            <p:cNvPr id="107558" name="椭圆 107557"/>
            <p:cNvSpPr/>
            <p:nvPr/>
          </p:nvSpPr>
          <p:spPr>
            <a:xfrm>
              <a:off x="4388" y="2256"/>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107559" name="矩形 107558"/>
            <p:cNvSpPr/>
            <p:nvPr/>
          </p:nvSpPr>
          <p:spPr>
            <a:xfrm>
              <a:off x="4368" y="2064"/>
              <a:ext cx="312" cy="288"/>
            </a:xfrm>
            <a:prstGeom prst="rect">
              <a:avLst/>
            </a:prstGeom>
            <a:noFill/>
            <a:ln w="9525">
              <a:noFill/>
            </a:ln>
          </p:spPr>
          <p:txBody>
            <a:bodyPr wrap="none" anchor="t" anchorCtr="0">
              <a:spAutoFit/>
            </a:bodyPr>
            <a:lstStyle/>
            <a:p>
              <a:r>
                <a:rPr lang="en-US" altLang="zh-CN" sz="1600" b="1">
                  <a:latin typeface="Times New Roman" panose="02020603050405020304" pitchFamily="18" charset="0"/>
                </a:rPr>
                <a:t> </a:t>
              </a:r>
              <a:r>
                <a:rPr lang="en-US" altLang="zh-CN" sz="2400" b="1" i="1">
                  <a:latin typeface="Times New Roman" panose="02020603050405020304" pitchFamily="18" charset="0"/>
                </a:rPr>
                <a:t>c</a:t>
              </a:r>
              <a:r>
                <a:rPr lang="en-US" altLang="zh-CN" sz="2400" b="1">
                  <a:latin typeface="Times New Roman" panose="02020603050405020304" pitchFamily="18" charset="0"/>
                  <a:sym typeface="Symbol" panose="05050102010706020507" pitchFamily="18" charset="2"/>
                </a:rPr>
                <a:t></a:t>
              </a:r>
            </a:p>
          </p:txBody>
        </p:sp>
      </p:grpSp>
      <p:grpSp>
        <p:nvGrpSpPr>
          <p:cNvPr id="107575" name="组合 107574"/>
          <p:cNvGrpSpPr/>
          <p:nvPr/>
        </p:nvGrpSpPr>
        <p:grpSpPr>
          <a:xfrm>
            <a:off x="6264275" y="1447800"/>
            <a:ext cx="593725" cy="474663"/>
            <a:chOff x="5005" y="1440"/>
            <a:chExt cx="374" cy="299"/>
          </a:xfrm>
        </p:grpSpPr>
        <p:sp>
          <p:nvSpPr>
            <p:cNvPr id="107576" name="矩形 107575"/>
            <p:cNvSpPr/>
            <p:nvPr/>
          </p:nvSpPr>
          <p:spPr>
            <a:xfrm>
              <a:off x="5088" y="1440"/>
              <a:ext cx="291" cy="288"/>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a</a:t>
              </a:r>
              <a:r>
                <a:rPr lang="en-US" altLang="zh-CN" sz="2400" b="1">
                  <a:latin typeface="Times New Roman" panose="02020603050405020304" pitchFamily="18" charset="0"/>
                  <a:sym typeface="Symbol" panose="05050102010706020507" pitchFamily="18" charset="2"/>
                </a:rPr>
                <a:t></a:t>
              </a:r>
            </a:p>
          </p:txBody>
        </p:sp>
        <p:sp>
          <p:nvSpPr>
            <p:cNvPr id="107577" name="椭圆 107576"/>
            <p:cNvSpPr/>
            <p:nvPr/>
          </p:nvSpPr>
          <p:spPr>
            <a:xfrm>
              <a:off x="5005" y="1691"/>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grpSp>
      <p:sp>
        <p:nvSpPr>
          <p:cNvPr id="107591" name="椭圆 107590"/>
          <p:cNvSpPr>
            <a:spLocks noChangeAspect="1"/>
          </p:cNvSpPr>
          <p:nvPr/>
        </p:nvSpPr>
        <p:spPr>
          <a:xfrm>
            <a:off x="7161213" y="4002088"/>
            <a:ext cx="1752600" cy="1752600"/>
          </a:xfrm>
          <a:prstGeom prst="ellipse">
            <a:avLst/>
          </a:prstGeom>
          <a:gradFill rotWithShape="1">
            <a:gsLst>
              <a:gs pos="0">
                <a:srgbClr val="99FF33"/>
              </a:gs>
              <a:gs pos="100000">
                <a:srgbClr val="339933"/>
              </a:gs>
            </a:gsLst>
            <a:path path="shape">
              <a:fillToRect l="50000" t="50000" r="50000" b="50000"/>
            </a:path>
            <a:tileRect/>
          </a:gradFill>
          <a:ln w="28575" cap="flat" cmpd="sng">
            <a:solidFill>
              <a:srgbClr val="339933"/>
            </a:solidFill>
            <a:prstDash val="solid"/>
            <a:headEnd type="none" w="med" len="med"/>
            <a:tailEnd type="none" w="med" len="med"/>
          </a:ln>
        </p:spPr>
        <p:txBody>
          <a:bodyPr/>
          <a:lstStyle/>
          <a:p>
            <a:endParaRPr lang="zh-CN" altLang="en-US"/>
          </a:p>
        </p:txBody>
      </p:sp>
      <p:sp>
        <p:nvSpPr>
          <p:cNvPr id="107592" name="椭圆 107591"/>
          <p:cNvSpPr>
            <a:spLocks noChangeAspect="1"/>
          </p:cNvSpPr>
          <p:nvPr/>
        </p:nvSpPr>
        <p:spPr>
          <a:xfrm>
            <a:off x="7239000" y="4191000"/>
            <a:ext cx="1600200" cy="760413"/>
          </a:xfrm>
          <a:prstGeom prst="ellipse">
            <a:avLst/>
          </a:prstGeom>
          <a:noFill/>
          <a:ln w="19050" cap="flat" cmpd="sng">
            <a:solidFill>
              <a:schemeClr val="bg1"/>
            </a:solidFill>
            <a:prstDash val="solid"/>
            <a:headEnd type="none" w="med" len="med"/>
            <a:tailEnd type="none" w="med" len="med"/>
          </a:ln>
        </p:spPr>
        <p:txBody>
          <a:bodyPr/>
          <a:lstStyle/>
          <a:p>
            <a:endParaRPr lang="zh-CN" altLang="en-US"/>
          </a:p>
        </p:txBody>
      </p:sp>
      <p:grpSp>
        <p:nvGrpSpPr>
          <p:cNvPr id="107610" name="组合 107609"/>
          <p:cNvGrpSpPr/>
          <p:nvPr/>
        </p:nvGrpSpPr>
        <p:grpSpPr>
          <a:xfrm>
            <a:off x="3200400" y="2743200"/>
            <a:ext cx="2652713" cy="1931988"/>
            <a:chOff x="2016" y="1728"/>
            <a:chExt cx="1639" cy="1207"/>
          </a:xfrm>
        </p:grpSpPr>
        <p:grpSp>
          <p:nvGrpSpPr>
            <p:cNvPr id="107586" name="组合 107585"/>
            <p:cNvGrpSpPr/>
            <p:nvPr/>
          </p:nvGrpSpPr>
          <p:grpSpPr>
            <a:xfrm>
              <a:off x="2016" y="1728"/>
              <a:ext cx="1639" cy="1207"/>
              <a:chOff x="3072" y="2256"/>
              <a:chExt cx="1639" cy="1207"/>
            </a:xfrm>
          </p:grpSpPr>
          <p:sp>
            <p:nvSpPr>
              <p:cNvPr id="107587" name="直接连接符 107586"/>
              <p:cNvSpPr/>
              <p:nvPr/>
            </p:nvSpPr>
            <p:spPr>
              <a:xfrm>
                <a:off x="4416" y="2256"/>
                <a:ext cx="295" cy="0"/>
              </a:xfrm>
              <a:prstGeom prst="line">
                <a:avLst/>
              </a:prstGeom>
              <a:ln w="38100" cap="flat" cmpd="sng">
                <a:solidFill>
                  <a:srgbClr val="339933"/>
                </a:solidFill>
                <a:prstDash val="solid"/>
                <a:headEnd type="none" w="med" len="med"/>
                <a:tailEnd type="none" w="med" len="med"/>
              </a:ln>
            </p:spPr>
            <p:txBody>
              <a:bodyPr/>
              <a:lstStyle/>
              <a:p>
                <a:endParaRPr lang="zh-CN" altLang="en-US"/>
              </a:p>
            </p:txBody>
          </p:sp>
          <p:sp>
            <p:nvSpPr>
              <p:cNvPr id="107588" name="直接连接符 107587"/>
              <p:cNvSpPr/>
              <p:nvPr/>
            </p:nvSpPr>
            <p:spPr>
              <a:xfrm>
                <a:off x="3072" y="3168"/>
                <a:ext cx="0" cy="295"/>
              </a:xfrm>
              <a:prstGeom prst="line">
                <a:avLst/>
              </a:prstGeom>
              <a:ln w="38100" cap="flat" cmpd="sng">
                <a:solidFill>
                  <a:srgbClr val="339933"/>
                </a:solidFill>
                <a:prstDash val="solid"/>
                <a:headEnd type="none" w="med" len="med"/>
                <a:tailEnd type="none" w="med" len="med"/>
              </a:ln>
            </p:spPr>
            <p:txBody>
              <a:bodyPr/>
              <a:lstStyle/>
              <a:p>
                <a:endParaRPr lang="zh-CN" altLang="en-US"/>
              </a:p>
            </p:txBody>
          </p:sp>
        </p:grpSp>
        <p:grpSp>
          <p:nvGrpSpPr>
            <p:cNvPr id="107593" name="组合 107592"/>
            <p:cNvGrpSpPr/>
            <p:nvPr/>
          </p:nvGrpSpPr>
          <p:grpSpPr>
            <a:xfrm>
              <a:off x="2016" y="2666"/>
              <a:ext cx="120" cy="262"/>
              <a:chOff x="3790" y="3353"/>
              <a:chExt cx="234" cy="342"/>
            </a:xfrm>
          </p:grpSpPr>
          <p:sp>
            <p:nvSpPr>
              <p:cNvPr id="107594" name="直接连接符 107593"/>
              <p:cNvSpPr/>
              <p:nvPr/>
            </p:nvSpPr>
            <p:spPr>
              <a:xfrm>
                <a:off x="3790" y="3353"/>
                <a:ext cx="115" cy="185"/>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595" name="直接连接符 107594"/>
              <p:cNvSpPr/>
              <p:nvPr/>
            </p:nvSpPr>
            <p:spPr>
              <a:xfrm flipH="1">
                <a:off x="3790" y="3538"/>
                <a:ext cx="115" cy="157"/>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596" name="任意多边形 107595"/>
              <p:cNvSpPr/>
              <p:nvPr/>
            </p:nvSpPr>
            <p:spPr>
              <a:xfrm>
                <a:off x="3905" y="3538"/>
                <a:ext cx="119" cy="5"/>
              </a:xfrm>
              <a:custGeom>
                <a:avLst/>
                <a:gdLst/>
                <a:ahLst/>
                <a:cxnLst/>
                <a:rect l="0" t="0" r="0" b="0"/>
                <a:pathLst>
                  <a:path w="119" h="5">
                    <a:moveTo>
                      <a:pt x="0" y="0"/>
                    </a:moveTo>
                    <a:lnTo>
                      <a:pt x="119" y="5"/>
                    </a:lnTo>
                  </a:path>
                </a:pathLst>
              </a:custGeom>
              <a:noFill/>
              <a:ln w="28575" cap="flat" cmpd="sng">
                <a:solidFill>
                  <a:srgbClr val="FF9900">
                    <a:alpha val="100000"/>
                  </a:srgbClr>
                </a:solidFill>
                <a:prstDash val="solid"/>
                <a:headEnd type="none" w="med" len="med"/>
                <a:tailEnd type="none" w="med" len="med"/>
              </a:ln>
            </p:spPr>
            <p:txBody>
              <a:bodyPr/>
              <a:lstStyle/>
              <a:p>
                <a:endParaRPr lang="zh-CN" altLang="en-US"/>
              </a:p>
            </p:txBody>
          </p:sp>
        </p:grpSp>
        <p:grpSp>
          <p:nvGrpSpPr>
            <p:cNvPr id="107597" name="组合 107596"/>
            <p:cNvGrpSpPr/>
            <p:nvPr/>
          </p:nvGrpSpPr>
          <p:grpSpPr>
            <a:xfrm rot="5400000" flipV="1">
              <a:off x="3439" y="1648"/>
              <a:ext cx="129" cy="288"/>
              <a:chOff x="3790" y="3353"/>
              <a:chExt cx="234" cy="342"/>
            </a:xfrm>
          </p:grpSpPr>
          <p:sp>
            <p:nvSpPr>
              <p:cNvPr id="107598" name="直接连接符 107597"/>
              <p:cNvSpPr/>
              <p:nvPr/>
            </p:nvSpPr>
            <p:spPr>
              <a:xfrm>
                <a:off x="3790" y="3353"/>
                <a:ext cx="115" cy="185"/>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599" name="直接连接符 107598"/>
              <p:cNvSpPr/>
              <p:nvPr/>
            </p:nvSpPr>
            <p:spPr>
              <a:xfrm flipH="1">
                <a:off x="3790" y="3538"/>
                <a:ext cx="115" cy="157"/>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600" name="任意多边形 107599"/>
              <p:cNvSpPr/>
              <p:nvPr/>
            </p:nvSpPr>
            <p:spPr>
              <a:xfrm>
                <a:off x="3905" y="3538"/>
                <a:ext cx="119" cy="5"/>
              </a:xfrm>
              <a:custGeom>
                <a:avLst/>
                <a:gdLst/>
                <a:ahLst/>
                <a:cxnLst/>
                <a:rect l="0" t="0" r="0" b="0"/>
                <a:pathLst>
                  <a:path w="119" h="5">
                    <a:moveTo>
                      <a:pt x="0" y="0"/>
                    </a:moveTo>
                    <a:lnTo>
                      <a:pt x="119" y="5"/>
                    </a:lnTo>
                  </a:path>
                </a:pathLst>
              </a:custGeom>
              <a:noFill/>
              <a:ln w="28575" cap="flat" cmpd="sng">
                <a:solidFill>
                  <a:srgbClr val="FF9900">
                    <a:alpha val="100000"/>
                  </a:srgbClr>
                </a:solidFill>
                <a:prstDash val="solid"/>
                <a:headEnd type="none" w="med" len="med"/>
                <a:tailEnd type="none" w="med" len="med"/>
              </a:ln>
            </p:spPr>
            <p:txBody>
              <a:bodyPr/>
              <a:lstStyle/>
              <a:p>
                <a:endParaRPr lang="zh-CN" altLang="en-US"/>
              </a:p>
            </p:txBody>
          </p:sp>
        </p:grpSp>
      </p:grpSp>
      <p:grpSp>
        <p:nvGrpSpPr>
          <p:cNvPr id="107609" name="组合 107608"/>
          <p:cNvGrpSpPr/>
          <p:nvPr/>
        </p:nvGrpSpPr>
        <p:grpSpPr>
          <a:xfrm>
            <a:off x="2787650" y="1905000"/>
            <a:ext cx="3536950" cy="3211513"/>
            <a:chOff x="1756" y="1200"/>
            <a:chExt cx="2228" cy="2023"/>
          </a:xfrm>
        </p:grpSpPr>
        <p:grpSp>
          <p:nvGrpSpPr>
            <p:cNvPr id="107583" name="组合 107582"/>
            <p:cNvGrpSpPr/>
            <p:nvPr/>
          </p:nvGrpSpPr>
          <p:grpSpPr>
            <a:xfrm>
              <a:off x="1756" y="1200"/>
              <a:ext cx="2204" cy="2023"/>
              <a:chOff x="2795" y="1728"/>
              <a:chExt cx="2204" cy="2023"/>
            </a:xfrm>
          </p:grpSpPr>
          <p:sp>
            <p:nvSpPr>
              <p:cNvPr id="107584" name="直接连接符 107583"/>
              <p:cNvSpPr/>
              <p:nvPr/>
            </p:nvSpPr>
            <p:spPr>
              <a:xfrm>
                <a:off x="4704" y="1728"/>
                <a:ext cx="295" cy="0"/>
              </a:xfrm>
              <a:prstGeom prst="line">
                <a:avLst/>
              </a:prstGeom>
              <a:ln w="38100" cap="flat" cmpd="sng">
                <a:solidFill>
                  <a:srgbClr val="339933"/>
                </a:solidFill>
                <a:prstDash val="solid"/>
                <a:headEnd type="none" w="med" len="med"/>
                <a:tailEnd type="none" w="med" len="med"/>
              </a:ln>
            </p:spPr>
            <p:txBody>
              <a:bodyPr/>
              <a:lstStyle/>
              <a:p>
                <a:endParaRPr lang="zh-CN" altLang="en-US"/>
              </a:p>
            </p:txBody>
          </p:sp>
          <p:sp>
            <p:nvSpPr>
              <p:cNvPr id="107585" name="直接连接符 107584"/>
              <p:cNvSpPr/>
              <p:nvPr/>
            </p:nvSpPr>
            <p:spPr>
              <a:xfrm>
                <a:off x="2795" y="3456"/>
                <a:ext cx="0" cy="295"/>
              </a:xfrm>
              <a:prstGeom prst="line">
                <a:avLst/>
              </a:prstGeom>
              <a:ln w="38100" cap="flat" cmpd="sng">
                <a:solidFill>
                  <a:srgbClr val="339933"/>
                </a:solidFill>
                <a:prstDash val="solid"/>
                <a:headEnd type="none" w="med" len="med"/>
                <a:tailEnd type="none" w="med" len="med"/>
              </a:ln>
            </p:spPr>
            <p:txBody>
              <a:bodyPr/>
              <a:lstStyle/>
              <a:p>
                <a:endParaRPr lang="zh-CN" altLang="en-US"/>
              </a:p>
            </p:txBody>
          </p:sp>
        </p:grpSp>
        <p:grpSp>
          <p:nvGrpSpPr>
            <p:cNvPr id="107601" name="组合 107600"/>
            <p:cNvGrpSpPr/>
            <p:nvPr/>
          </p:nvGrpSpPr>
          <p:grpSpPr>
            <a:xfrm>
              <a:off x="1776" y="2928"/>
              <a:ext cx="120" cy="288"/>
              <a:chOff x="3790" y="3353"/>
              <a:chExt cx="234" cy="342"/>
            </a:xfrm>
          </p:grpSpPr>
          <p:sp>
            <p:nvSpPr>
              <p:cNvPr id="107602" name="直接连接符 107601"/>
              <p:cNvSpPr/>
              <p:nvPr/>
            </p:nvSpPr>
            <p:spPr>
              <a:xfrm>
                <a:off x="3790" y="3353"/>
                <a:ext cx="115" cy="185"/>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603" name="直接连接符 107602"/>
              <p:cNvSpPr/>
              <p:nvPr/>
            </p:nvSpPr>
            <p:spPr>
              <a:xfrm flipH="1">
                <a:off x="3790" y="3538"/>
                <a:ext cx="115" cy="157"/>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604" name="任意多边形 107603"/>
              <p:cNvSpPr/>
              <p:nvPr/>
            </p:nvSpPr>
            <p:spPr>
              <a:xfrm>
                <a:off x="3905" y="3538"/>
                <a:ext cx="119" cy="5"/>
              </a:xfrm>
              <a:custGeom>
                <a:avLst/>
                <a:gdLst/>
                <a:ahLst/>
                <a:cxnLst/>
                <a:rect l="0" t="0" r="0" b="0"/>
                <a:pathLst>
                  <a:path w="119" h="5">
                    <a:moveTo>
                      <a:pt x="0" y="0"/>
                    </a:moveTo>
                    <a:lnTo>
                      <a:pt x="119" y="5"/>
                    </a:lnTo>
                  </a:path>
                </a:pathLst>
              </a:custGeom>
              <a:noFill/>
              <a:ln w="28575" cap="flat" cmpd="sng">
                <a:solidFill>
                  <a:srgbClr val="FF9900">
                    <a:alpha val="100000"/>
                  </a:srgbClr>
                </a:solidFill>
                <a:prstDash val="solid"/>
                <a:headEnd type="none" w="med" len="med"/>
                <a:tailEnd type="none" w="med" len="med"/>
              </a:ln>
            </p:spPr>
            <p:txBody>
              <a:bodyPr/>
              <a:lstStyle/>
              <a:p>
                <a:endParaRPr lang="zh-CN" altLang="en-US"/>
              </a:p>
            </p:txBody>
          </p:sp>
        </p:grpSp>
        <p:grpSp>
          <p:nvGrpSpPr>
            <p:cNvPr id="107605" name="组合 107604"/>
            <p:cNvGrpSpPr/>
            <p:nvPr/>
          </p:nvGrpSpPr>
          <p:grpSpPr>
            <a:xfrm rot="5400000" flipV="1">
              <a:off x="3751" y="1096"/>
              <a:ext cx="129" cy="336"/>
              <a:chOff x="3790" y="3353"/>
              <a:chExt cx="234" cy="342"/>
            </a:xfrm>
          </p:grpSpPr>
          <p:sp>
            <p:nvSpPr>
              <p:cNvPr id="107606" name="直接连接符 107605"/>
              <p:cNvSpPr/>
              <p:nvPr/>
            </p:nvSpPr>
            <p:spPr>
              <a:xfrm>
                <a:off x="3790" y="3353"/>
                <a:ext cx="115" cy="185"/>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607" name="直接连接符 107606"/>
              <p:cNvSpPr/>
              <p:nvPr/>
            </p:nvSpPr>
            <p:spPr>
              <a:xfrm flipH="1">
                <a:off x="3790" y="3538"/>
                <a:ext cx="115" cy="157"/>
              </a:xfrm>
              <a:prstGeom prst="line">
                <a:avLst/>
              </a:prstGeom>
              <a:ln w="28575" cap="flat" cmpd="sng">
                <a:solidFill>
                  <a:srgbClr val="FF9900"/>
                </a:solidFill>
                <a:prstDash val="solid"/>
                <a:headEnd type="none" w="med" len="med"/>
                <a:tailEnd type="none" w="med" len="med"/>
              </a:ln>
            </p:spPr>
            <p:txBody>
              <a:bodyPr/>
              <a:lstStyle/>
              <a:p>
                <a:endParaRPr lang="zh-CN" altLang="en-US"/>
              </a:p>
            </p:txBody>
          </p:sp>
          <p:sp>
            <p:nvSpPr>
              <p:cNvPr id="107608" name="任意多边形 107607"/>
              <p:cNvSpPr/>
              <p:nvPr/>
            </p:nvSpPr>
            <p:spPr>
              <a:xfrm>
                <a:off x="3905" y="3538"/>
                <a:ext cx="119" cy="5"/>
              </a:xfrm>
              <a:custGeom>
                <a:avLst/>
                <a:gdLst/>
                <a:ahLst/>
                <a:cxnLst/>
                <a:rect l="0" t="0" r="0" b="0"/>
                <a:pathLst>
                  <a:path w="119" h="5">
                    <a:moveTo>
                      <a:pt x="0" y="0"/>
                    </a:moveTo>
                    <a:lnTo>
                      <a:pt x="119" y="5"/>
                    </a:lnTo>
                  </a:path>
                </a:pathLst>
              </a:custGeom>
              <a:noFill/>
              <a:ln w="28575" cap="flat" cmpd="sng">
                <a:solidFill>
                  <a:srgbClr val="FF9900">
                    <a:alpha val="100000"/>
                  </a:srgbClr>
                </a:solidFill>
                <a:prstDash val="solid"/>
                <a:headEnd type="none" w="med" len="med"/>
                <a:tailEnd type="none" w="med" len="med"/>
              </a:ln>
            </p:spPr>
            <p:txBody>
              <a:bodyPr/>
              <a:lstStyle/>
              <a:p>
                <a:endParaRPr lang="zh-CN" altLang="en-US"/>
              </a:p>
            </p:txBody>
          </p:sp>
        </p:grpSp>
      </p:grpSp>
      <p:grpSp>
        <p:nvGrpSpPr>
          <p:cNvPr id="107538" name="组合 107537"/>
          <p:cNvGrpSpPr/>
          <p:nvPr/>
        </p:nvGrpSpPr>
        <p:grpSpPr>
          <a:xfrm>
            <a:off x="2770188" y="4038600"/>
            <a:ext cx="522287" cy="457200"/>
            <a:chOff x="2784" y="3072"/>
            <a:chExt cx="329" cy="288"/>
          </a:xfrm>
        </p:grpSpPr>
        <p:sp>
          <p:nvSpPr>
            <p:cNvPr id="107539" name="矩形 107538"/>
            <p:cNvSpPr/>
            <p:nvPr/>
          </p:nvSpPr>
          <p:spPr>
            <a:xfrm>
              <a:off x="2784" y="3072"/>
              <a:ext cx="329" cy="288"/>
            </a:xfrm>
            <a:prstGeom prst="rect">
              <a:avLst/>
            </a:prstGeom>
            <a:noFill/>
            <a:ln w="9525">
              <a:noFill/>
            </a:ln>
          </p:spPr>
          <p:txBody>
            <a:bodyPr wrap="none" anchor="t" anchorCtr="0">
              <a:spAutoFit/>
            </a:bodyPr>
            <a:lstStyle/>
            <a:p>
              <a:r>
                <a:rPr lang="en-US" altLang="zh-CN" sz="2400" b="1" i="1">
                  <a:latin typeface="Times New Roman" panose="02020603050405020304" pitchFamily="18" charset="0"/>
                </a:rPr>
                <a:t>(c)</a:t>
              </a:r>
              <a:endParaRPr lang="en-US" altLang="zh-CN" sz="2400" b="1" i="1">
                <a:latin typeface="Times New Roman" panose="02020603050405020304" pitchFamily="18" charset="0"/>
                <a:ea typeface="楷体_GB2312" panose="02010609030101010101" pitchFamily="49" charset="-122"/>
              </a:endParaRPr>
            </a:p>
          </p:txBody>
        </p:sp>
        <p:sp>
          <p:nvSpPr>
            <p:cNvPr id="107540" name="椭圆 107539"/>
            <p:cNvSpPr/>
            <p:nvPr/>
          </p:nvSpPr>
          <p:spPr>
            <a:xfrm>
              <a:off x="3024" y="3153"/>
              <a:ext cx="48" cy="48"/>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grpSp>
      <p:sp>
        <p:nvSpPr>
          <p:cNvPr id="107614" name="矩形 107613"/>
          <p:cNvSpPr/>
          <p:nvPr/>
        </p:nvSpPr>
        <p:spPr>
          <a:xfrm>
            <a:off x="4494213" y="4648200"/>
            <a:ext cx="2820987" cy="519113"/>
          </a:xfrm>
          <a:prstGeom prst="rect">
            <a:avLst/>
          </a:prstGeom>
          <a:noFill/>
          <a:ln w="9525">
            <a:noFill/>
          </a:ln>
        </p:spPr>
        <p:txBody>
          <a:bodyPr wrap="none" anchor="t" anchorCtr="0">
            <a:spAutoFit/>
          </a:bodyPr>
          <a:lstStyle/>
          <a:p>
            <a:r>
              <a:rPr lang="en-US" altLang="zh-CN" sz="2800" b="1" dirty="0">
                <a:solidFill>
                  <a:srgbClr val="FF3300"/>
                </a:solidFill>
                <a:latin typeface="Times New Roman" panose="02020603050405020304" pitchFamily="18" charset="0"/>
                <a:ea typeface="楷体_GB2312" panose="02010609030101010101" pitchFamily="49" charset="-122"/>
              </a:rPr>
              <a:t>B</a:t>
            </a:r>
            <a:r>
              <a:rPr lang="zh-CN" altLang="en-US" sz="2800" b="1" dirty="0">
                <a:solidFill>
                  <a:srgbClr val="FF3300"/>
                </a:solidFill>
                <a:latin typeface="Times New Roman" panose="02020603050405020304" pitchFamily="18" charset="0"/>
                <a:ea typeface="楷体_GB2312" panose="02010609030101010101" pitchFamily="49" charset="-122"/>
              </a:rPr>
              <a:t>、</a:t>
            </a:r>
            <a:r>
              <a:rPr lang="en-US" altLang="zh-CN" sz="2800" b="1" dirty="0">
                <a:solidFill>
                  <a:srgbClr val="FF3300"/>
                </a:solidFill>
                <a:latin typeface="Times New Roman" panose="02020603050405020304" pitchFamily="18" charset="0"/>
                <a:ea typeface="楷体_GB2312" panose="02010609030101010101" pitchFamily="49" charset="-122"/>
              </a:rPr>
              <a:t>C</a:t>
            </a:r>
            <a:r>
              <a:rPr lang="zh-CN" altLang="en-US" sz="2800" b="1" dirty="0">
                <a:solidFill>
                  <a:srgbClr val="FF3300"/>
                </a:solidFill>
                <a:latin typeface="Times New Roman" panose="02020603050405020304" pitchFamily="18" charset="0"/>
                <a:ea typeface="楷体_GB2312" panose="02010609030101010101" pitchFamily="49" charset="-122"/>
              </a:rPr>
              <a:t>为特殊点。</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7612"/>
                                        </p:tgtEl>
                                        <p:attrNameLst>
                                          <p:attrName>style.visibility</p:attrName>
                                        </p:attrNameLst>
                                      </p:cBhvr>
                                      <p:to>
                                        <p:strVal val="visible"/>
                                      </p:to>
                                    </p:set>
                                    <p:animEffect transition="in" filter="wipe(left)">
                                      <p:cBhvr>
                                        <p:cTn id="7" dur="500"/>
                                        <p:tgtEl>
                                          <p:spTgt spid="1076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107571"/>
                                        </p:tgtEl>
                                        <p:attrNameLst>
                                          <p:attrName>style.visibility</p:attrName>
                                        </p:attrNameLst>
                                      </p:cBhvr>
                                      <p:to>
                                        <p:strVal val="visible"/>
                                      </p:to>
                                    </p:set>
                                    <p:anim calcmode="lin" valueType="num">
                                      <p:cBhvr additive="base">
                                        <p:cTn id="12" dur="500" fill="hold"/>
                                        <p:tgtEl>
                                          <p:spTgt spid="107571"/>
                                        </p:tgtEl>
                                        <p:attrNameLst>
                                          <p:attrName>ppt_x</p:attrName>
                                        </p:attrNameLst>
                                      </p:cBhvr>
                                      <p:tavLst>
                                        <p:tav tm="0">
                                          <p:val>
                                            <p:strVal val="0-#ppt_w/2"/>
                                          </p:val>
                                        </p:tav>
                                        <p:tav tm="100000">
                                          <p:val>
                                            <p:strVal val="#ppt_x"/>
                                          </p:val>
                                        </p:tav>
                                      </p:tavLst>
                                    </p:anim>
                                    <p:anim calcmode="lin" valueType="num">
                                      <p:cBhvr additive="base">
                                        <p:cTn id="13" dur="500" fill="hold"/>
                                        <p:tgtEl>
                                          <p:spTgt spid="1075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499"/>
                                          </p:stCondLst>
                                        </p:cTn>
                                        <p:tgtEl>
                                          <p:spTgt spid="10757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107582"/>
                                        </p:tgtEl>
                                        <p:attrNameLst>
                                          <p:attrName>style.visibility</p:attrName>
                                        </p:attrNameLst>
                                      </p:cBhvr>
                                      <p:to>
                                        <p:strVal val="visible"/>
                                      </p:to>
                                    </p:set>
                                    <p:animEffect transition="in" filter="strips(downLeft)">
                                      <p:cBhvr>
                                        <p:cTn id="21" dur="500"/>
                                        <p:tgtEl>
                                          <p:spTgt spid="10758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7566"/>
                                        </p:tgtEl>
                                        <p:attrNameLst>
                                          <p:attrName>style.visibility</p:attrName>
                                        </p:attrNameLst>
                                      </p:cBhvr>
                                      <p:to>
                                        <p:strVal val="visible"/>
                                      </p:to>
                                    </p:set>
                                    <p:animEffect transition="in" filter="wipe(left)">
                                      <p:cBhvr>
                                        <p:cTn id="26" dur="500"/>
                                        <p:tgtEl>
                                          <p:spTgt spid="107566"/>
                                        </p:tgtEl>
                                      </p:cBhvr>
                                    </p:animEffect>
                                  </p:childTnLst>
                                </p:cTn>
                              </p:par>
                            </p:childTnLst>
                          </p:cTn>
                        </p:par>
                        <p:par>
                          <p:cTn id="27" fill="hold">
                            <p:stCondLst>
                              <p:cond delay="500"/>
                            </p:stCondLst>
                            <p:childTnLst>
                              <p:par>
                                <p:cTn id="28" presetID="22" presetClass="entr" presetSubtype="1" fill="hold" nodeType="afterEffect">
                                  <p:stCondLst>
                                    <p:cond delay="1000"/>
                                  </p:stCondLst>
                                  <p:childTnLst>
                                    <p:set>
                                      <p:cBhvr>
                                        <p:cTn id="29" dur="1" fill="hold">
                                          <p:stCondLst>
                                            <p:cond delay="0"/>
                                          </p:stCondLst>
                                        </p:cTn>
                                        <p:tgtEl>
                                          <p:spTgt spid="107592"/>
                                        </p:tgtEl>
                                        <p:attrNameLst>
                                          <p:attrName>style.visibility</p:attrName>
                                        </p:attrNameLst>
                                      </p:cBhvr>
                                      <p:to>
                                        <p:strVal val="visible"/>
                                      </p:to>
                                    </p:set>
                                    <p:animEffect transition="in" filter="wipe(up)">
                                      <p:cBhvr>
                                        <p:cTn id="30" dur="500"/>
                                        <p:tgtEl>
                                          <p:spTgt spid="10759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07567"/>
                                        </p:tgtEl>
                                        <p:attrNameLst>
                                          <p:attrName>style.visibility</p:attrName>
                                        </p:attrNameLst>
                                      </p:cBhvr>
                                      <p:to>
                                        <p:strVal val="visible"/>
                                      </p:to>
                                    </p:set>
                                    <p:animEffect transition="in" filter="wipe(up)">
                                      <p:cBhvr>
                                        <p:cTn id="35" dur="500"/>
                                        <p:tgtEl>
                                          <p:spTgt spid="10756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107568"/>
                                        </p:tgtEl>
                                        <p:attrNameLst>
                                          <p:attrName>style.visibility</p:attrName>
                                        </p:attrNameLst>
                                      </p:cBhvr>
                                      <p:to>
                                        <p:strVal val="visible"/>
                                      </p:to>
                                    </p:set>
                                    <p:animEffect transition="in" filter="wipe(right)">
                                      <p:cBhvr>
                                        <p:cTn id="40" dur="500"/>
                                        <p:tgtEl>
                                          <p:spTgt spid="10756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07569"/>
                                        </p:tgtEl>
                                        <p:attrNameLst>
                                          <p:attrName>style.visibility</p:attrName>
                                        </p:attrNameLst>
                                      </p:cBhvr>
                                      <p:to>
                                        <p:strVal val="visible"/>
                                      </p:to>
                                    </p:set>
                                    <p:animEffect transition="in" filter="wipe(up)">
                                      <p:cBhvr>
                                        <p:cTn id="45" dur="500"/>
                                        <p:tgtEl>
                                          <p:spTgt spid="107569"/>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499"/>
                                          </p:stCondLst>
                                        </p:cTn>
                                        <p:tgtEl>
                                          <p:spTgt spid="10757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07609"/>
                                        </p:tgtEl>
                                        <p:attrNameLst>
                                          <p:attrName>style.visibility</p:attrName>
                                        </p:attrNameLst>
                                      </p:cBhvr>
                                      <p:to>
                                        <p:strVal val="visible"/>
                                      </p:to>
                                    </p:set>
                                    <p:anim calcmode="lin" valueType="num">
                                      <p:cBhvr additive="base">
                                        <p:cTn id="54" dur="500" fill="hold"/>
                                        <p:tgtEl>
                                          <p:spTgt spid="107609"/>
                                        </p:tgtEl>
                                        <p:attrNameLst>
                                          <p:attrName>ppt_x</p:attrName>
                                        </p:attrNameLst>
                                      </p:cBhvr>
                                      <p:tavLst>
                                        <p:tav tm="0">
                                          <p:val>
                                            <p:strVal val="#ppt_x"/>
                                          </p:val>
                                        </p:tav>
                                        <p:tav tm="100000">
                                          <p:val>
                                            <p:strVal val="#ppt_x"/>
                                          </p:val>
                                        </p:tav>
                                      </p:tavLst>
                                    </p:anim>
                                    <p:anim calcmode="lin" valueType="num">
                                      <p:cBhvr additive="base">
                                        <p:cTn id="55" dur="500" fill="hold"/>
                                        <p:tgtEl>
                                          <p:spTgt spid="107609"/>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499"/>
                                          </p:stCondLst>
                                        </p:cTn>
                                        <p:tgtEl>
                                          <p:spTgt spid="107575"/>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499"/>
                                          </p:stCondLst>
                                        </p:cTn>
                                        <p:tgtEl>
                                          <p:spTgt spid="107563"/>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07536"/>
                                        </p:tgtEl>
                                        <p:attrNameLst>
                                          <p:attrName>style.visibility</p:attrName>
                                        </p:attrNameLst>
                                      </p:cBhvr>
                                      <p:to>
                                        <p:strVal val="visible"/>
                                      </p:to>
                                    </p:set>
                                    <p:animEffect transition="in" filter="wipe(left)">
                                      <p:cBhvr>
                                        <p:cTn id="68" dur="500"/>
                                        <p:tgtEl>
                                          <p:spTgt spid="107536"/>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499"/>
                                          </p:stCondLst>
                                        </p:cTn>
                                        <p:tgtEl>
                                          <p:spTgt spid="10761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107535"/>
                                        </p:tgtEl>
                                        <p:attrNameLst>
                                          <p:attrName>style.visibility</p:attrName>
                                        </p:attrNameLst>
                                      </p:cBhvr>
                                      <p:to>
                                        <p:strVal val="visible"/>
                                      </p:to>
                                    </p:set>
                                    <p:animEffect transition="in" filter="dissolve">
                                      <p:cBhvr>
                                        <p:cTn id="77" dur="500"/>
                                        <p:tgtEl>
                                          <p:spTgt spid="107535"/>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499"/>
                                          </p:stCondLst>
                                        </p:cTn>
                                        <p:tgtEl>
                                          <p:spTgt spid="107560"/>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107541"/>
                                        </p:tgtEl>
                                        <p:attrNameLst>
                                          <p:attrName>style.visibility</p:attrName>
                                        </p:attrNameLst>
                                      </p:cBhvr>
                                      <p:to>
                                        <p:strVal val="visible"/>
                                      </p:to>
                                    </p:set>
                                    <p:anim calcmode="lin" valueType="num">
                                      <p:cBhvr additive="base">
                                        <p:cTn id="86" dur="500" fill="hold"/>
                                        <p:tgtEl>
                                          <p:spTgt spid="107541"/>
                                        </p:tgtEl>
                                        <p:attrNameLst>
                                          <p:attrName>ppt_x</p:attrName>
                                        </p:attrNameLst>
                                      </p:cBhvr>
                                      <p:tavLst>
                                        <p:tav tm="0">
                                          <p:val>
                                            <p:strVal val="#ppt_x"/>
                                          </p:val>
                                        </p:tav>
                                        <p:tav tm="100000">
                                          <p:val>
                                            <p:strVal val="#ppt_x"/>
                                          </p:val>
                                        </p:tav>
                                      </p:tavLst>
                                    </p:anim>
                                    <p:anim calcmode="lin" valueType="num">
                                      <p:cBhvr additive="base">
                                        <p:cTn id="87" dur="500" fill="hold"/>
                                        <p:tgtEl>
                                          <p:spTgt spid="107541"/>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07614"/>
                                        </p:tgtEl>
                                        <p:attrNameLst>
                                          <p:attrName>style.visibility</p:attrName>
                                        </p:attrNameLst>
                                      </p:cBhvr>
                                      <p:to>
                                        <p:strVal val="visible"/>
                                      </p:to>
                                    </p:set>
                                    <p:animEffect transition="in" filter="blinds(horizontal)">
                                      <p:cBhvr>
                                        <p:cTn id="92" dur="500"/>
                                        <p:tgtEl>
                                          <p:spTgt spid="10761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107537"/>
                                        </p:tgtEl>
                                        <p:attrNameLst>
                                          <p:attrName>style.visibility</p:attrName>
                                        </p:attrNameLst>
                                      </p:cBhvr>
                                      <p:to>
                                        <p:strVal val="visible"/>
                                      </p:to>
                                    </p:set>
                                    <p:animEffect transition="in" filter="wipe(left)">
                                      <p:cBhvr>
                                        <p:cTn id="97" dur="500"/>
                                        <p:tgtEl>
                                          <p:spTgt spid="107537"/>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nodeType="clickEffect">
                                  <p:stCondLst>
                                    <p:cond delay="0"/>
                                  </p:stCondLst>
                                  <p:childTnLst>
                                    <p:set>
                                      <p:cBhvr>
                                        <p:cTn id="101" dur="1" fill="hold">
                                          <p:stCondLst>
                                            <p:cond delay="499"/>
                                          </p:stCondLst>
                                        </p:cTn>
                                        <p:tgtEl>
                                          <p:spTgt spid="107557"/>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2" presetClass="entr" presetSubtype="2" fill="hold" nodeType="clickEffect">
                                  <p:stCondLst>
                                    <p:cond delay="0"/>
                                  </p:stCondLst>
                                  <p:childTnLst>
                                    <p:set>
                                      <p:cBhvr>
                                        <p:cTn id="105" dur="1" fill="hold">
                                          <p:stCondLst>
                                            <p:cond delay="0"/>
                                          </p:stCondLst>
                                        </p:cTn>
                                        <p:tgtEl>
                                          <p:spTgt spid="107610"/>
                                        </p:tgtEl>
                                        <p:attrNameLst>
                                          <p:attrName>style.visibility</p:attrName>
                                        </p:attrNameLst>
                                      </p:cBhvr>
                                      <p:to>
                                        <p:strVal val="visible"/>
                                      </p:to>
                                    </p:set>
                                    <p:anim calcmode="lin" valueType="num">
                                      <p:cBhvr additive="base">
                                        <p:cTn id="106" dur="500" fill="hold"/>
                                        <p:tgtEl>
                                          <p:spTgt spid="107610"/>
                                        </p:tgtEl>
                                        <p:attrNameLst>
                                          <p:attrName>ppt_x</p:attrName>
                                        </p:attrNameLst>
                                      </p:cBhvr>
                                      <p:tavLst>
                                        <p:tav tm="0">
                                          <p:val>
                                            <p:strVal val="1+#ppt_w/2"/>
                                          </p:val>
                                        </p:tav>
                                        <p:tav tm="100000">
                                          <p:val>
                                            <p:strVal val="#ppt_x"/>
                                          </p:val>
                                        </p:tav>
                                      </p:tavLst>
                                    </p:anim>
                                    <p:anim calcmode="lin" valueType="num">
                                      <p:cBhvr additive="base">
                                        <p:cTn id="107" dur="500" fill="hold"/>
                                        <p:tgtEl>
                                          <p:spTgt spid="107610"/>
                                        </p:tgtEl>
                                        <p:attrNameLst>
                                          <p:attrName>ppt_y</p:attrName>
                                        </p:attrNameLst>
                                      </p:cBhvr>
                                      <p:tavLst>
                                        <p:tav tm="0">
                                          <p:val>
                                            <p:strVal val="#ppt_y"/>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nodeType="clickEffect">
                                  <p:stCondLst>
                                    <p:cond delay="0"/>
                                  </p:stCondLst>
                                  <p:childTnLst>
                                    <p:set>
                                      <p:cBhvr>
                                        <p:cTn id="111" dur="1" fill="hold">
                                          <p:stCondLst>
                                            <p:cond delay="499"/>
                                          </p:stCondLst>
                                        </p:cTn>
                                        <p:tgtEl>
                                          <p:spTgt spid="1075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70" grpId="0"/>
      <p:bldP spid="107571" grpId="0" animBg="1"/>
      <p:bldP spid="107582" grpId="0"/>
      <p:bldP spid="1076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grpSp>
        <p:nvGrpSpPr>
          <p:cNvPr id="174083" name="组合 174082"/>
          <p:cNvGrpSpPr/>
          <p:nvPr/>
        </p:nvGrpSpPr>
        <p:grpSpPr>
          <a:xfrm>
            <a:off x="1573213" y="2571750"/>
            <a:ext cx="3657600" cy="3657600"/>
            <a:chOff x="1398" y="1698"/>
            <a:chExt cx="2304" cy="2304"/>
          </a:xfrm>
        </p:grpSpPr>
        <p:sp>
          <p:nvSpPr>
            <p:cNvPr id="174084" name="椭圆 174083"/>
            <p:cNvSpPr/>
            <p:nvPr/>
          </p:nvSpPr>
          <p:spPr>
            <a:xfrm>
              <a:off x="1398" y="1698"/>
              <a:ext cx="2304" cy="2304"/>
            </a:xfrm>
            <a:prstGeom prst="ellipse">
              <a:avLst/>
            </a:pr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085" name="椭圆 174084"/>
            <p:cNvSpPr/>
            <p:nvPr/>
          </p:nvSpPr>
          <p:spPr>
            <a:xfrm>
              <a:off x="1974" y="2268"/>
              <a:ext cx="1152" cy="1152"/>
            </a:xfrm>
            <a:prstGeom prst="ellipse">
              <a:avLst/>
            </a:pr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74086" name="组合 174085"/>
          <p:cNvGrpSpPr/>
          <p:nvPr/>
        </p:nvGrpSpPr>
        <p:grpSpPr>
          <a:xfrm>
            <a:off x="1566863" y="1336675"/>
            <a:ext cx="3667125" cy="917575"/>
            <a:chOff x="1394" y="920"/>
            <a:chExt cx="2310" cy="578"/>
          </a:xfrm>
        </p:grpSpPr>
        <p:sp>
          <p:nvSpPr>
            <p:cNvPr id="174087" name="任意多边形 174086"/>
            <p:cNvSpPr/>
            <p:nvPr/>
          </p:nvSpPr>
          <p:spPr>
            <a:xfrm>
              <a:off x="3127" y="920"/>
              <a:ext cx="577" cy="578"/>
            </a:xfrm>
            <a:custGeom>
              <a:avLst/>
              <a:gdLst/>
              <a:ahLst/>
              <a:cxnLst/>
              <a:rect l="0" t="0" r="0" b="0"/>
              <a:pathLst>
                <a:path w="3725" h="3727">
                  <a:moveTo>
                    <a:pt x="3724" y="1863"/>
                  </a:moveTo>
                  <a:lnTo>
                    <a:pt x="3632" y="1287"/>
                  </a:lnTo>
                  <a:lnTo>
                    <a:pt x="3369" y="767"/>
                  </a:lnTo>
                  <a:lnTo>
                    <a:pt x="2956" y="355"/>
                  </a:lnTo>
                  <a:lnTo>
                    <a:pt x="2437" y="91"/>
                  </a:lnTo>
                  <a:lnTo>
                    <a:pt x="1862" y="0"/>
                  </a:lnTo>
                  <a:lnTo>
                    <a:pt x="1287" y="91"/>
                  </a:lnTo>
                  <a:lnTo>
                    <a:pt x="767" y="355"/>
                  </a:lnTo>
                  <a:lnTo>
                    <a:pt x="356" y="767"/>
                  </a:lnTo>
                  <a:lnTo>
                    <a:pt x="91" y="1287"/>
                  </a:lnTo>
                  <a:lnTo>
                    <a:pt x="0" y="1863"/>
                  </a:lnTo>
                  <a:lnTo>
                    <a:pt x="91" y="2439"/>
                  </a:lnTo>
                  <a:lnTo>
                    <a:pt x="356" y="2958"/>
                  </a:lnTo>
                  <a:lnTo>
                    <a:pt x="767" y="3370"/>
                  </a:lnTo>
                  <a:lnTo>
                    <a:pt x="1287" y="3635"/>
                  </a:lnTo>
                  <a:lnTo>
                    <a:pt x="1862" y="3727"/>
                  </a:lnTo>
                  <a:lnTo>
                    <a:pt x="2437" y="3635"/>
                  </a:lnTo>
                  <a:lnTo>
                    <a:pt x="2956" y="3370"/>
                  </a:lnTo>
                  <a:lnTo>
                    <a:pt x="3369" y="2958"/>
                  </a:lnTo>
                  <a:lnTo>
                    <a:pt x="3632" y="2439"/>
                  </a:lnTo>
                  <a:lnTo>
                    <a:pt x="3724" y="1863"/>
                  </a:lnTo>
                  <a:lnTo>
                    <a:pt x="3725" y="1863"/>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088" name="任意多边形 174087"/>
            <p:cNvSpPr/>
            <p:nvPr/>
          </p:nvSpPr>
          <p:spPr>
            <a:xfrm>
              <a:off x="1394" y="920"/>
              <a:ext cx="578" cy="578"/>
            </a:xfrm>
            <a:custGeom>
              <a:avLst/>
              <a:gdLst/>
              <a:ahLst/>
              <a:cxnLst/>
              <a:rect l="0" t="0" r="0" b="0"/>
              <a:pathLst>
                <a:path w="3725" h="3727">
                  <a:moveTo>
                    <a:pt x="3724" y="1863"/>
                  </a:moveTo>
                  <a:lnTo>
                    <a:pt x="3633" y="1287"/>
                  </a:lnTo>
                  <a:lnTo>
                    <a:pt x="3368" y="767"/>
                  </a:lnTo>
                  <a:lnTo>
                    <a:pt x="2956" y="355"/>
                  </a:lnTo>
                  <a:lnTo>
                    <a:pt x="2437" y="91"/>
                  </a:lnTo>
                  <a:lnTo>
                    <a:pt x="1862" y="0"/>
                  </a:lnTo>
                  <a:lnTo>
                    <a:pt x="1287" y="91"/>
                  </a:lnTo>
                  <a:lnTo>
                    <a:pt x="768" y="355"/>
                  </a:lnTo>
                  <a:lnTo>
                    <a:pt x="355" y="767"/>
                  </a:lnTo>
                  <a:lnTo>
                    <a:pt x="91" y="1287"/>
                  </a:lnTo>
                  <a:lnTo>
                    <a:pt x="0" y="1863"/>
                  </a:lnTo>
                  <a:lnTo>
                    <a:pt x="91" y="2439"/>
                  </a:lnTo>
                  <a:lnTo>
                    <a:pt x="355" y="2958"/>
                  </a:lnTo>
                  <a:lnTo>
                    <a:pt x="768" y="3370"/>
                  </a:lnTo>
                  <a:lnTo>
                    <a:pt x="1287" y="3635"/>
                  </a:lnTo>
                  <a:lnTo>
                    <a:pt x="1862" y="3727"/>
                  </a:lnTo>
                  <a:lnTo>
                    <a:pt x="2437" y="3635"/>
                  </a:lnTo>
                  <a:lnTo>
                    <a:pt x="2956" y="3370"/>
                  </a:lnTo>
                  <a:lnTo>
                    <a:pt x="3368" y="2958"/>
                  </a:lnTo>
                  <a:lnTo>
                    <a:pt x="3633" y="2439"/>
                  </a:lnTo>
                  <a:lnTo>
                    <a:pt x="3724" y="1863"/>
                  </a:lnTo>
                  <a:lnTo>
                    <a:pt x="3725" y="1863"/>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174089" name="标题 174088"/>
          <p:cNvSpPr>
            <a:spLocks noGrp="1"/>
          </p:cNvSpPr>
          <p:nvPr>
            <p:ph type="title"/>
          </p:nvPr>
        </p:nvSpPr>
        <p:spPr>
          <a:xfrm>
            <a:off x="677545" y="548640"/>
            <a:ext cx="3535680" cy="663575"/>
          </a:xfrm>
          <a:effectLst/>
        </p:spPr>
        <p:txBody>
          <a:bodyPr vert="horz" wrap="square" lIns="91440" tIns="45720" rIns="91440" bIns="45720" anchor="ctr" anchorCtr="0"/>
          <a:lstStyle/>
          <a:p>
            <a:pPr algn="l"/>
            <a:r>
              <a:rPr lang="en-US" altLang="zh-CN" sz="2800" dirty="0">
                <a:solidFill>
                  <a:schemeClr val="accent6"/>
                </a:solidFill>
                <a:latin typeface="方正隶书简体" panose="02000000000000000000" charset="-122"/>
                <a:ea typeface="方正隶书简体" panose="02000000000000000000" charset="-122"/>
                <a:cs typeface="方正隶书简体" panose="02000000000000000000" charset="-122"/>
              </a:rPr>
              <a:t>(1) </a:t>
            </a:r>
            <a:r>
              <a:rPr lang="zh-CN" altLang="en-US" sz="2800" dirty="0">
                <a:solidFill>
                  <a:schemeClr val="accent6"/>
                </a:solidFill>
                <a:latin typeface="方正隶书简体" panose="02000000000000000000" charset="-122"/>
                <a:ea typeface="方正隶书简体" panose="02000000000000000000" charset="-122"/>
                <a:cs typeface="方正隶书简体" panose="02000000000000000000" charset="-122"/>
              </a:rPr>
              <a:t>圆环的画法</a:t>
            </a:r>
          </a:p>
        </p:txBody>
      </p:sp>
      <p:grpSp>
        <p:nvGrpSpPr>
          <p:cNvPr id="174090" name="组合 174089"/>
          <p:cNvGrpSpPr/>
          <p:nvPr/>
        </p:nvGrpSpPr>
        <p:grpSpPr>
          <a:xfrm>
            <a:off x="1566863" y="1336675"/>
            <a:ext cx="3667125" cy="919163"/>
            <a:chOff x="1394" y="920"/>
            <a:chExt cx="2310" cy="579"/>
          </a:xfrm>
        </p:grpSpPr>
        <p:grpSp>
          <p:nvGrpSpPr>
            <p:cNvPr id="174091" name="组合 174090"/>
            <p:cNvGrpSpPr/>
            <p:nvPr/>
          </p:nvGrpSpPr>
          <p:grpSpPr>
            <a:xfrm>
              <a:off x="1394" y="920"/>
              <a:ext cx="2310" cy="578"/>
              <a:chOff x="1394" y="920"/>
              <a:chExt cx="2310" cy="578"/>
            </a:xfrm>
          </p:grpSpPr>
          <p:sp>
            <p:nvSpPr>
              <p:cNvPr id="174092" name="任意多边形 174091"/>
              <p:cNvSpPr/>
              <p:nvPr/>
            </p:nvSpPr>
            <p:spPr>
              <a:xfrm>
                <a:off x="3127" y="920"/>
                <a:ext cx="577" cy="578"/>
              </a:xfrm>
              <a:custGeom>
                <a:avLst/>
                <a:gdLst/>
                <a:ahLst/>
                <a:cxnLst/>
                <a:rect l="0" t="0" r="0" b="0"/>
                <a:pathLst>
                  <a:path w="3725" h="3727">
                    <a:moveTo>
                      <a:pt x="3724" y="1863"/>
                    </a:moveTo>
                    <a:lnTo>
                      <a:pt x="3632" y="1287"/>
                    </a:lnTo>
                    <a:lnTo>
                      <a:pt x="3369" y="767"/>
                    </a:lnTo>
                    <a:lnTo>
                      <a:pt x="2956" y="355"/>
                    </a:lnTo>
                    <a:lnTo>
                      <a:pt x="2437" y="91"/>
                    </a:lnTo>
                    <a:lnTo>
                      <a:pt x="1862" y="0"/>
                    </a:lnTo>
                    <a:lnTo>
                      <a:pt x="1287" y="91"/>
                    </a:lnTo>
                    <a:lnTo>
                      <a:pt x="767" y="355"/>
                    </a:lnTo>
                    <a:lnTo>
                      <a:pt x="356" y="767"/>
                    </a:lnTo>
                    <a:lnTo>
                      <a:pt x="91" y="1287"/>
                    </a:lnTo>
                    <a:lnTo>
                      <a:pt x="0" y="1863"/>
                    </a:lnTo>
                    <a:lnTo>
                      <a:pt x="91" y="2439"/>
                    </a:lnTo>
                    <a:lnTo>
                      <a:pt x="356" y="2958"/>
                    </a:lnTo>
                    <a:lnTo>
                      <a:pt x="767" y="3370"/>
                    </a:lnTo>
                    <a:lnTo>
                      <a:pt x="1287" y="3635"/>
                    </a:lnTo>
                    <a:lnTo>
                      <a:pt x="1862" y="3727"/>
                    </a:lnTo>
                    <a:lnTo>
                      <a:pt x="2437" y="3635"/>
                    </a:lnTo>
                    <a:lnTo>
                      <a:pt x="2956" y="3370"/>
                    </a:lnTo>
                    <a:lnTo>
                      <a:pt x="3369" y="2958"/>
                    </a:lnTo>
                    <a:lnTo>
                      <a:pt x="3632" y="2439"/>
                    </a:lnTo>
                    <a:lnTo>
                      <a:pt x="3724" y="1863"/>
                    </a:lnTo>
                    <a:lnTo>
                      <a:pt x="3725" y="1863"/>
                    </a:lnTo>
                  </a:path>
                </a:pathLst>
              </a:custGeom>
              <a:noFill/>
              <a:ln w="57150" cap="flat" cmpd="sng">
                <a:solidFill>
                  <a:srgbClr val="E7FF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093" name="任意多边形 174092"/>
              <p:cNvSpPr/>
              <p:nvPr/>
            </p:nvSpPr>
            <p:spPr>
              <a:xfrm>
                <a:off x="1394" y="920"/>
                <a:ext cx="578" cy="578"/>
              </a:xfrm>
              <a:custGeom>
                <a:avLst/>
                <a:gdLst/>
                <a:ahLst/>
                <a:cxnLst/>
                <a:rect l="0" t="0" r="0" b="0"/>
                <a:pathLst>
                  <a:path w="3725" h="3727">
                    <a:moveTo>
                      <a:pt x="3724" y="1863"/>
                    </a:moveTo>
                    <a:lnTo>
                      <a:pt x="3633" y="1287"/>
                    </a:lnTo>
                    <a:lnTo>
                      <a:pt x="3368" y="767"/>
                    </a:lnTo>
                    <a:lnTo>
                      <a:pt x="2956" y="355"/>
                    </a:lnTo>
                    <a:lnTo>
                      <a:pt x="2437" y="91"/>
                    </a:lnTo>
                    <a:lnTo>
                      <a:pt x="1862" y="0"/>
                    </a:lnTo>
                    <a:lnTo>
                      <a:pt x="1287" y="91"/>
                    </a:lnTo>
                    <a:lnTo>
                      <a:pt x="768" y="355"/>
                    </a:lnTo>
                    <a:lnTo>
                      <a:pt x="355" y="767"/>
                    </a:lnTo>
                    <a:lnTo>
                      <a:pt x="91" y="1287"/>
                    </a:lnTo>
                    <a:lnTo>
                      <a:pt x="0" y="1863"/>
                    </a:lnTo>
                    <a:lnTo>
                      <a:pt x="91" y="2439"/>
                    </a:lnTo>
                    <a:lnTo>
                      <a:pt x="355" y="2958"/>
                    </a:lnTo>
                    <a:lnTo>
                      <a:pt x="768" y="3370"/>
                    </a:lnTo>
                    <a:lnTo>
                      <a:pt x="1287" y="3635"/>
                    </a:lnTo>
                    <a:lnTo>
                      <a:pt x="1862" y="3727"/>
                    </a:lnTo>
                    <a:lnTo>
                      <a:pt x="2437" y="3635"/>
                    </a:lnTo>
                    <a:lnTo>
                      <a:pt x="2956" y="3370"/>
                    </a:lnTo>
                    <a:lnTo>
                      <a:pt x="3368" y="2958"/>
                    </a:lnTo>
                    <a:lnTo>
                      <a:pt x="3633" y="2439"/>
                    </a:lnTo>
                    <a:lnTo>
                      <a:pt x="3724" y="1863"/>
                    </a:lnTo>
                    <a:lnTo>
                      <a:pt x="3725" y="1863"/>
                    </a:lnTo>
                  </a:path>
                </a:pathLst>
              </a:custGeom>
              <a:noFill/>
              <a:ln w="57150" cap="flat" cmpd="sng">
                <a:solidFill>
                  <a:srgbClr val="E7FF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74094" name="组合 174093"/>
            <p:cNvGrpSpPr/>
            <p:nvPr/>
          </p:nvGrpSpPr>
          <p:grpSpPr>
            <a:xfrm>
              <a:off x="1394" y="920"/>
              <a:ext cx="2309" cy="579"/>
              <a:chOff x="1394" y="920"/>
              <a:chExt cx="2309" cy="579"/>
            </a:xfrm>
          </p:grpSpPr>
          <p:grpSp>
            <p:nvGrpSpPr>
              <p:cNvPr id="174095" name="组合 174094"/>
              <p:cNvGrpSpPr/>
              <p:nvPr/>
            </p:nvGrpSpPr>
            <p:grpSpPr>
              <a:xfrm>
                <a:off x="1683" y="920"/>
                <a:ext cx="1732" cy="578"/>
                <a:chOff x="2259" y="1040"/>
                <a:chExt cx="1242" cy="414"/>
              </a:xfrm>
            </p:grpSpPr>
            <p:sp>
              <p:nvSpPr>
                <p:cNvPr id="174096" name="任意多边形 174095"/>
                <p:cNvSpPr/>
                <p:nvPr/>
              </p:nvSpPr>
              <p:spPr>
                <a:xfrm>
                  <a:off x="3481" y="1040"/>
                  <a:ext cx="20" cy="3"/>
                </a:xfrm>
                <a:custGeom>
                  <a:avLst/>
                  <a:gdLst/>
                  <a:ahLst/>
                  <a:cxnLst/>
                  <a:rect l="0" t="0" r="0" b="0"/>
                  <a:pathLst>
                    <a:path w="178" h="28">
                      <a:moveTo>
                        <a:pt x="178" y="0"/>
                      </a:moveTo>
                      <a:lnTo>
                        <a:pt x="0" y="28"/>
                      </a:lnTo>
                      <a:lnTo>
                        <a:pt x="1" y="28"/>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097" name="任意多边形 174096"/>
                <p:cNvSpPr/>
                <p:nvPr/>
              </p:nvSpPr>
              <p:spPr>
                <a:xfrm>
                  <a:off x="3446" y="1045"/>
                  <a:ext cx="23" cy="3"/>
                </a:xfrm>
                <a:custGeom>
                  <a:avLst/>
                  <a:gdLst/>
                  <a:ahLst/>
                  <a:cxnLst/>
                  <a:rect l="0" t="0" r="0" b="0"/>
                  <a:pathLst>
                    <a:path w="207" h="32">
                      <a:moveTo>
                        <a:pt x="207" y="0"/>
                      </a:moveTo>
                      <a:lnTo>
                        <a:pt x="0" y="32"/>
                      </a:lnTo>
                      <a:lnTo>
                        <a:pt x="1" y="32"/>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098" name="任意多边形 174097"/>
                <p:cNvSpPr/>
                <p:nvPr/>
              </p:nvSpPr>
              <p:spPr>
                <a:xfrm>
                  <a:off x="3414" y="1051"/>
                  <a:ext cx="21" cy="10"/>
                </a:xfrm>
                <a:custGeom>
                  <a:avLst/>
                  <a:gdLst/>
                  <a:ahLst/>
                  <a:cxnLst/>
                  <a:rect l="0" t="0" r="0" b="0"/>
                  <a:pathLst>
                    <a:path w="188" h="96">
                      <a:moveTo>
                        <a:pt x="188" y="0"/>
                      </a:moveTo>
                      <a:lnTo>
                        <a:pt x="0" y="96"/>
                      </a:lnTo>
                      <a:lnTo>
                        <a:pt x="1" y="96"/>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099" name="任意多边形 174098"/>
                <p:cNvSpPr/>
                <p:nvPr/>
              </p:nvSpPr>
              <p:spPr>
                <a:xfrm>
                  <a:off x="3383" y="1067"/>
                  <a:ext cx="21" cy="10"/>
                </a:xfrm>
                <a:custGeom>
                  <a:avLst/>
                  <a:gdLst/>
                  <a:ahLst/>
                  <a:cxnLst/>
                  <a:rect l="0" t="0" r="0" b="0"/>
                  <a:pathLst>
                    <a:path w="187" h="95">
                      <a:moveTo>
                        <a:pt x="187" y="0"/>
                      </a:moveTo>
                      <a:lnTo>
                        <a:pt x="0" y="95"/>
                      </a:lnTo>
                      <a:lnTo>
                        <a:pt x="1" y="95"/>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0" name="任意多边形 174099"/>
                <p:cNvSpPr/>
                <p:nvPr/>
              </p:nvSpPr>
              <p:spPr>
                <a:xfrm>
                  <a:off x="3357" y="1085"/>
                  <a:ext cx="17" cy="16"/>
                </a:xfrm>
                <a:custGeom>
                  <a:avLst/>
                  <a:gdLst/>
                  <a:ahLst/>
                  <a:cxnLst/>
                  <a:rect l="0" t="0" r="0" b="0"/>
                  <a:pathLst>
                    <a:path w="149" h="148">
                      <a:moveTo>
                        <a:pt x="149" y="0"/>
                      </a:moveTo>
                      <a:lnTo>
                        <a:pt x="0" y="148"/>
                      </a:lnTo>
                      <a:lnTo>
                        <a:pt x="1" y="148"/>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1" name="任意多边形 174100"/>
                <p:cNvSpPr/>
                <p:nvPr/>
              </p:nvSpPr>
              <p:spPr>
                <a:xfrm>
                  <a:off x="3333" y="1109"/>
                  <a:ext cx="16" cy="17"/>
                </a:xfrm>
                <a:custGeom>
                  <a:avLst/>
                  <a:gdLst/>
                  <a:ahLst/>
                  <a:cxnLst/>
                  <a:rect l="0" t="0" r="0" b="0"/>
                  <a:pathLst>
                    <a:path w="146" h="150">
                      <a:moveTo>
                        <a:pt x="146" y="0"/>
                      </a:moveTo>
                      <a:lnTo>
                        <a:pt x="4" y="142"/>
                      </a:lnTo>
                      <a:lnTo>
                        <a:pt x="0" y="150"/>
                      </a:lnTo>
                      <a:lnTo>
                        <a:pt x="1" y="15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2" name="任意多边形 174101"/>
                <p:cNvSpPr/>
                <p:nvPr/>
              </p:nvSpPr>
              <p:spPr>
                <a:xfrm>
                  <a:off x="3317" y="1136"/>
                  <a:ext cx="10" cy="21"/>
                </a:xfrm>
                <a:custGeom>
                  <a:avLst/>
                  <a:gdLst/>
                  <a:ahLst/>
                  <a:cxnLst/>
                  <a:rect l="0" t="0" r="0" b="0"/>
                  <a:pathLst>
                    <a:path w="95" h="188">
                      <a:moveTo>
                        <a:pt x="95" y="0"/>
                      </a:moveTo>
                      <a:lnTo>
                        <a:pt x="0" y="188"/>
                      </a:lnTo>
                      <a:lnTo>
                        <a:pt x="1" y="188"/>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3" name="任意多边形 174102"/>
                <p:cNvSpPr/>
                <p:nvPr/>
              </p:nvSpPr>
              <p:spPr>
                <a:xfrm>
                  <a:off x="3303" y="1168"/>
                  <a:ext cx="9" cy="21"/>
                </a:xfrm>
                <a:custGeom>
                  <a:avLst/>
                  <a:gdLst/>
                  <a:ahLst/>
                  <a:cxnLst/>
                  <a:rect l="0" t="0" r="0" b="0"/>
                  <a:pathLst>
                    <a:path w="79" h="193">
                      <a:moveTo>
                        <a:pt x="79" y="0"/>
                      </a:moveTo>
                      <a:lnTo>
                        <a:pt x="9" y="137"/>
                      </a:lnTo>
                      <a:lnTo>
                        <a:pt x="0" y="193"/>
                      </a:lnTo>
                      <a:lnTo>
                        <a:pt x="1" y="193"/>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4" name="任意多边形 174103"/>
                <p:cNvSpPr/>
                <p:nvPr/>
              </p:nvSpPr>
              <p:spPr>
                <a:xfrm>
                  <a:off x="3297" y="1201"/>
                  <a:ext cx="4" cy="23"/>
                </a:xfrm>
                <a:custGeom>
                  <a:avLst/>
                  <a:gdLst/>
                  <a:ahLst/>
                  <a:cxnLst/>
                  <a:rect l="0" t="0" r="0" b="0"/>
                  <a:pathLst>
                    <a:path w="33" h="208">
                      <a:moveTo>
                        <a:pt x="33" y="0"/>
                      </a:moveTo>
                      <a:lnTo>
                        <a:pt x="0" y="208"/>
                      </a:lnTo>
                      <a:lnTo>
                        <a:pt x="1" y="208"/>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5" name="任意多边形 174104"/>
                <p:cNvSpPr/>
                <p:nvPr/>
              </p:nvSpPr>
              <p:spPr>
                <a:xfrm>
                  <a:off x="3294" y="1235"/>
                  <a:ext cx="2" cy="23"/>
                </a:xfrm>
                <a:custGeom>
                  <a:avLst/>
                  <a:gdLst/>
                  <a:ahLst/>
                  <a:cxnLst/>
                  <a:rect l="0" t="0" r="0" b="0"/>
                  <a:pathLst>
                    <a:path w="18" h="207">
                      <a:moveTo>
                        <a:pt x="17" y="0"/>
                      </a:moveTo>
                      <a:lnTo>
                        <a:pt x="0" y="104"/>
                      </a:lnTo>
                      <a:lnTo>
                        <a:pt x="17" y="207"/>
                      </a:lnTo>
                      <a:lnTo>
                        <a:pt x="18" y="207"/>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6" name="任意多边形 174105"/>
                <p:cNvSpPr/>
                <p:nvPr/>
              </p:nvSpPr>
              <p:spPr>
                <a:xfrm>
                  <a:off x="3297" y="1270"/>
                  <a:ext cx="4" cy="23"/>
                </a:xfrm>
                <a:custGeom>
                  <a:avLst/>
                  <a:gdLst/>
                  <a:ahLst/>
                  <a:cxnLst/>
                  <a:rect l="0" t="0" r="0" b="0"/>
                  <a:pathLst>
                    <a:path w="34" h="208">
                      <a:moveTo>
                        <a:pt x="0" y="0"/>
                      </a:moveTo>
                      <a:lnTo>
                        <a:pt x="33" y="208"/>
                      </a:lnTo>
                      <a:lnTo>
                        <a:pt x="34" y="208"/>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7" name="任意多边形 174106"/>
                <p:cNvSpPr/>
                <p:nvPr/>
              </p:nvSpPr>
              <p:spPr>
                <a:xfrm>
                  <a:off x="3303" y="1305"/>
                  <a:ext cx="9" cy="21"/>
                </a:xfrm>
                <a:custGeom>
                  <a:avLst/>
                  <a:gdLst/>
                  <a:ahLst/>
                  <a:cxnLst/>
                  <a:rect l="0" t="0" r="0" b="0"/>
                  <a:pathLst>
                    <a:path w="80" h="192">
                      <a:moveTo>
                        <a:pt x="0" y="0"/>
                      </a:moveTo>
                      <a:lnTo>
                        <a:pt x="9" y="56"/>
                      </a:lnTo>
                      <a:lnTo>
                        <a:pt x="79" y="192"/>
                      </a:lnTo>
                      <a:lnTo>
                        <a:pt x="80" y="192"/>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8" name="任意多边形 174107"/>
                <p:cNvSpPr/>
                <p:nvPr/>
              </p:nvSpPr>
              <p:spPr>
                <a:xfrm>
                  <a:off x="3317" y="1336"/>
                  <a:ext cx="11" cy="21"/>
                </a:xfrm>
                <a:custGeom>
                  <a:avLst/>
                  <a:gdLst/>
                  <a:ahLst/>
                  <a:cxnLst/>
                  <a:rect l="0" t="0" r="0" b="0"/>
                  <a:pathLst>
                    <a:path w="96" h="187">
                      <a:moveTo>
                        <a:pt x="0" y="0"/>
                      </a:moveTo>
                      <a:lnTo>
                        <a:pt x="95" y="187"/>
                      </a:lnTo>
                      <a:lnTo>
                        <a:pt x="96" y="187"/>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09" name="任意多边形 174108"/>
                <p:cNvSpPr/>
                <p:nvPr/>
              </p:nvSpPr>
              <p:spPr>
                <a:xfrm>
                  <a:off x="3333" y="1368"/>
                  <a:ext cx="16" cy="16"/>
                </a:xfrm>
                <a:custGeom>
                  <a:avLst/>
                  <a:gdLst/>
                  <a:ahLst/>
                  <a:cxnLst/>
                  <a:rect l="0" t="0" r="0" b="0"/>
                  <a:pathLst>
                    <a:path w="147" h="150">
                      <a:moveTo>
                        <a:pt x="0" y="0"/>
                      </a:moveTo>
                      <a:lnTo>
                        <a:pt x="4" y="8"/>
                      </a:lnTo>
                      <a:lnTo>
                        <a:pt x="146" y="150"/>
                      </a:lnTo>
                      <a:lnTo>
                        <a:pt x="147" y="15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0" name="任意多边形 174109"/>
                <p:cNvSpPr/>
                <p:nvPr/>
              </p:nvSpPr>
              <p:spPr>
                <a:xfrm>
                  <a:off x="3357" y="1393"/>
                  <a:ext cx="17" cy="16"/>
                </a:xfrm>
                <a:custGeom>
                  <a:avLst/>
                  <a:gdLst/>
                  <a:ahLst/>
                  <a:cxnLst/>
                  <a:rect l="0" t="0" r="0" b="0"/>
                  <a:pathLst>
                    <a:path w="150" h="149">
                      <a:moveTo>
                        <a:pt x="0" y="0"/>
                      </a:moveTo>
                      <a:lnTo>
                        <a:pt x="149" y="149"/>
                      </a:lnTo>
                      <a:lnTo>
                        <a:pt x="150" y="149"/>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1" name="任意多边形 174110"/>
                <p:cNvSpPr/>
                <p:nvPr/>
              </p:nvSpPr>
              <p:spPr>
                <a:xfrm>
                  <a:off x="3383" y="1416"/>
                  <a:ext cx="21" cy="11"/>
                </a:xfrm>
                <a:custGeom>
                  <a:avLst/>
                  <a:gdLst/>
                  <a:ahLst/>
                  <a:cxnLst/>
                  <a:rect l="0" t="0" r="0" b="0"/>
                  <a:pathLst>
                    <a:path w="188" h="96">
                      <a:moveTo>
                        <a:pt x="0" y="0"/>
                      </a:moveTo>
                      <a:lnTo>
                        <a:pt x="187" y="96"/>
                      </a:lnTo>
                      <a:lnTo>
                        <a:pt x="188" y="96"/>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2" name="任意多边形 174111"/>
                <p:cNvSpPr/>
                <p:nvPr/>
              </p:nvSpPr>
              <p:spPr>
                <a:xfrm>
                  <a:off x="3414" y="1432"/>
                  <a:ext cx="21" cy="11"/>
                </a:xfrm>
                <a:custGeom>
                  <a:avLst/>
                  <a:gdLst/>
                  <a:ahLst/>
                  <a:cxnLst/>
                  <a:rect l="0" t="0" r="0" b="0"/>
                  <a:pathLst>
                    <a:path w="189" h="96">
                      <a:moveTo>
                        <a:pt x="0" y="0"/>
                      </a:moveTo>
                      <a:lnTo>
                        <a:pt x="188" y="96"/>
                      </a:lnTo>
                      <a:lnTo>
                        <a:pt x="189" y="96"/>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3" name="任意多边形 174112"/>
                <p:cNvSpPr/>
                <p:nvPr/>
              </p:nvSpPr>
              <p:spPr>
                <a:xfrm>
                  <a:off x="3446" y="1445"/>
                  <a:ext cx="23" cy="4"/>
                </a:xfrm>
                <a:custGeom>
                  <a:avLst/>
                  <a:gdLst/>
                  <a:ahLst/>
                  <a:cxnLst/>
                  <a:rect l="0" t="0" r="0" b="0"/>
                  <a:pathLst>
                    <a:path w="208" h="33">
                      <a:moveTo>
                        <a:pt x="0" y="0"/>
                      </a:moveTo>
                      <a:lnTo>
                        <a:pt x="207" y="33"/>
                      </a:lnTo>
                      <a:lnTo>
                        <a:pt x="208" y="33"/>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4" name="任意多边形 174113"/>
                <p:cNvSpPr/>
                <p:nvPr/>
              </p:nvSpPr>
              <p:spPr>
                <a:xfrm>
                  <a:off x="3481" y="1451"/>
                  <a:ext cx="20" cy="3"/>
                </a:xfrm>
                <a:custGeom>
                  <a:avLst/>
                  <a:gdLst/>
                  <a:ahLst/>
                  <a:cxnLst/>
                  <a:rect l="0" t="0" r="0" b="0"/>
                  <a:pathLst>
                    <a:path w="179" h="28">
                      <a:moveTo>
                        <a:pt x="0" y="0"/>
                      </a:moveTo>
                      <a:lnTo>
                        <a:pt x="178" y="28"/>
                      </a:lnTo>
                      <a:lnTo>
                        <a:pt x="179" y="28"/>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5" name="任意多边形 174114"/>
                <p:cNvSpPr/>
                <p:nvPr/>
              </p:nvSpPr>
              <p:spPr>
                <a:xfrm>
                  <a:off x="2259" y="1451"/>
                  <a:ext cx="20" cy="3"/>
                </a:xfrm>
                <a:custGeom>
                  <a:avLst/>
                  <a:gdLst/>
                  <a:ahLst/>
                  <a:cxnLst/>
                  <a:rect l="0" t="0" r="0" b="0"/>
                  <a:pathLst>
                    <a:path w="179" h="28">
                      <a:moveTo>
                        <a:pt x="0" y="28"/>
                      </a:moveTo>
                      <a:lnTo>
                        <a:pt x="178" y="0"/>
                      </a:lnTo>
                      <a:lnTo>
                        <a:pt x="179"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6" name="任意多边形 174115"/>
                <p:cNvSpPr/>
                <p:nvPr/>
              </p:nvSpPr>
              <p:spPr>
                <a:xfrm>
                  <a:off x="2291" y="1445"/>
                  <a:ext cx="23" cy="4"/>
                </a:xfrm>
                <a:custGeom>
                  <a:avLst/>
                  <a:gdLst/>
                  <a:ahLst/>
                  <a:cxnLst/>
                  <a:rect l="0" t="0" r="0" b="0"/>
                  <a:pathLst>
                    <a:path w="208" h="33">
                      <a:moveTo>
                        <a:pt x="0" y="33"/>
                      </a:moveTo>
                      <a:lnTo>
                        <a:pt x="207" y="0"/>
                      </a:lnTo>
                      <a:lnTo>
                        <a:pt x="208"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7" name="任意多边形 174116"/>
                <p:cNvSpPr/>
                <p:nvPr/>
              </p:nvSpPr>
              <p:spPr>
                <a:xfrm>
                  <a:off x="2325" y="1432"/>
                  <a:ext cx="21" cy="11"/>
                </a:xfrm>
                <a:custGeom>
                  <a:avLst/>
                  <a:gdLst/>
                  <a:ahLst/>
                  <a:cxnLst/>
                  <a:rect l="0" t="0" r="0" b="0"/>
                  <a:pathLst>
                    <a:path w="189" h="96">
                      <a:moveTo>
                        <a:pt x="0" y="96"/>
                      </a:moveTo>
                      <a:lnTo>
                        <a:pt x="188" y="0"/>
                      </a:lnTo>
                      <a:lnTo>
                        <a:pt x="189"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8" name="任意多边形 174117"/>
                <p:cNvSpPr/>
                <p:nvPr/>
              </p:nvSpPr>
              <p:spPr>
                <a:xfrm>
                  <a:off x="2356" y="1416"/>
                  <a:ext cx="21" cy="11"/>
                </a:xfrm>
                <a:custGeom>
                  <a:avLst/>
                  <a:gdLst/>
                  <a:ahLst/>
                  <a:cxnLst/>
                  <a:rect l="0" t="0" r="0" b="0"/>
                  <a:pathLst>
                    <a:path w="188" h="96">
                      <a:moveTo>
                        <a:pt x="0" y="96"/>
                      </a:moveTo>
                      <a:lnTo>
                        <a:pt x="187" y="0"/>
                      </a:lnTo>
                      <a:lnTo>
                        <a:pt x="188"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19" name="任意多边形 174118"/>
                <p:cNvSpPr/>
                <p:nvPr/>
              </p:nvSpPr>
              <p:spPr>
                <a:xfrm>
                  <a:off x="2386" y="1393"/>
                  <a:ext cx="17" cy="16"/>
                </a:xfrm>
                <a:custGeom>
                  <a:avLst/>
                  <a:gdLst/>
                  <a:ahLst/>
                  <a:cxnLst/>
                  <a:rect l="0" t="0" r="0" b="0"/>
                  <a:pathLst>
                    <a:path w="151" h="149">
                      <a:moveTo>
                        <a:pt x="0" y="149"/>
                      </a:moveTo>
                      <a:lnTo>
                        <a:pt x="150" y="0"/>
                      </a:lnTo>
                      <a:lnTo>
                        <a:pt x="15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0" name="任意多边形 174119"/>
                <p:cNvSpPr/>
                <p:nvPr/>
              </p:nvSpPr>
              <p:spPr>
                <a:xfrm>
                  <a:off x="2411" y="1368"/>
                  <a:ext cx="16" cy="16"/>
                </a:xfrm>
                <a:custGeom>
                  <a:avLst/>
                  <a:gdLst/>
                  <a:ahLst/>
                  <a:cxnLst/>
                  <a:rect l="0" t="0" r="0" b="0"/>
                  <a:pathLst>
                    <a:path w="147" h="150">
                      <a:moveTo>
                        <a:pt x="0" y="150"/>
                      </a:moveTo>
                      <a:lnTo>
                        <a:pt x="142" y="8"/>
                      </a:lnTo>
                      <a:lnTo>
                        <a:pt x="146" y="0"/>
                      </a:lnTo>
                      <a:lnTo>
                        <a:pt x="147"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1" name="任意多边形 174120"/>
                <p:cNvSpPr/>
                <p:nvPr/>
              </p:nvSpPr>
              <p:spPr>
                <a:xfrm>
                  <a:off x="2432" y="1336"/>
                  <a:ext cx="11" cy="21"/>
                </a:xfrm>
                <a:custGeom>
                  <a:avLst/>
                  <a:gdLst/>
                  <a:ahLst/>
                  <a:cxnLst/>
                  <a:rect l="0" t="0" r="0" b="0"/>
                  <a:pathLst>
                    <a:path w="96" h="187">
                      <a:moveTo>
                        <a:pt x="0" y="187"/>
                      </a:moveTo>
                      <a:lnTo>
                        <a:pt x="95" y="0"/>
                      </a:lnTo>
                      <a:lnTo>
                        <a:pt x="96"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2" name="任意多边形 174121"/>
                <p:cNvSpPr/>
                <p:nvPr/>
              </p:nvSpPr>
              <p:spPr>
                <a:xfrm>
                  <a:off x="2448" y="1305"/>
                  <a:ext cx="9" cy="21"/>
                </a:xfrm>
                <a:custGeom>
                  <a:avLst/>
                  <a:gdLst/>
                  <a:ahLst/>
                  <a:cxnLst/>
                  <a:rect l="0" t="0" r="0" b="0"/>
                  <a:pathLst>
                    <a:path w="79" h="192">
                      <a:moveTo>
                        <a:pt x="0" y="192"/>
                      </a:moveTo>
                      <a:lnTo>
                        <a:pt x="70" y="56"/>
                      </a:lnTo>
                      <a:lnTo>
                        <a:pt x="78" y="0"/>
                      </a:lnTo>
                      <a:lnTo>
                        <a:pt x="79"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3" name="任意多边形 174122"/>
                <p:cNvSpPr/>
                <p:nvPr/>
              </p:nvSpPr>
              <p:spPr>
                <a:xfrm>
                  <a:off x="2459" y="1270"/>
                  <a:ext cx="4" cy="23"/>
                </a:xfrm>
                <a:custGeom>
                  <a:avLst/>
                  <a:gdLst/>
                  <a:ahLst/>
                  <a:cxnLst/>
                  <a:rect l="0" t="0" r="0" b="0"/>
                  <a:pathLst>
                    <a:path w="34" h="208">
                      <a:moveTo>
                        <a:pt x="0" y="208"/>
                      </a:moveTo>
                      <a:lnTo>
                        <a:pt x="33" y="0"/>
                      </a:lnTo>
                      <a:lnTo>
                        <a:pt x="34"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4" name="任意多边形 174123"/>
                <p:cNvSpPr/>
                <p:nvPr/>
              </p:nvSpPr>
              <p:spPr>
                <a:xfrm>
                  <a:off x="2464" y="1235"/>
                  <a:ext cx="2" cy="23"/>
                </a:xfrm>
                <a:custGeom>
                  <a:avLst/>
                  <a:gdLst/>
                  <a:ahLst/>
                  <a:cxnLst/>
                  <a:rect l="0" t="0" r="0" b="0"/>
                  <a:pathLst>
                    <a:path w="17" h="207">
                      <a:moveTo>
                        <a:pt x="0" y="207"/>
                      </a:moveTo>
                      <a:lnTo>
                        <a:pt x="17" y="104"/>
                      </a:lnTo>
                      <a:lnTo>
                        <a:pt x="0" y="0"/>
                      </a:lnTo>
                      <a:lnTo>
                        <a:pt x="2"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5" name="任意多边形 174124"/>
                <p:cNvSpPr/>
                <p:nvPr/>
              </p:nvSpPr>
              <p:spPr>
                <a:xfrm>
                  <a:off x="2459" y="1201"/>
                  <a:ext cx="4" cy="23"/>
                </a:xfrm>
                <a:custGeom>
                  <a:avLst/>
                  <a:gdLst/>
                  <a:ahLst/>
                  <a:cxnLst/>
                  <a:rect l="0" t="0" r="0" b="0"/>
                  <a:pathLst>
                    <a:path w="33" h="208">
                      <a:moveTo>
                        <a:pt x="33" y="208"/>
                      </a:move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6" name="任意多边形 174125"/>
                <p:cNvSpPr/>
                <p:nvPr/>
              </p:nvSpPr>
              <p:spPr>
                <a:xfrm>
                  <a:off x="2448" y="1168"/>
                  <a:ext cx="9" cy="21"/>
                </a:xfrm>
                <a:custGeom>
                  <a:avLst/>
                  <a:gdLst/>
                  <a:ahLst/>
                  <a:cxnLst/>
                  <a:rect l="0" t="0" r="0" b="0"/>
                  <a:pathLst>
                    <a:path w="78" h="193">
                      <a:moveTo>
                        <a:pt x="78" y="193"/>
                      </a:moveTo>
                      <a:lnTo>
                        <a:pt x="70" y="137"/>
                      </a:ln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7" name="任意多边形 174126"/>
                <p:cNvSpPr/>
                <p:nvPr/>
              </p:nvSpPr>
              <p:spPr>
                <a:xfrm>
                  <a:off x="2432" y="1136"/>
                  <a:ext cx="11" cy="21"/>
                </a:xfrm>
                <a:custGeom>
                  <a:avLst/>
                  <a:gdLst/>
                  <a:ahLst/>
                  <a:cxnLst/>
                  <a:rect l="0" t="0" r="0" b="0"/>
                  <a:pathLst>
                    <a:path w="95" h="188">
                      <a:moveTo>
                        <a:pt x="95" y="188"/>
                      </a:move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8" name="任意多边形 174127"/>
                <p:cNvSpPr/>
                <p:nvPr/>
              </p:nvSpPr>
              <p:spPr>
                <a:xfrm>
                  <a:off x="2411" y="1109"/>
                  <a:ext cx="16" cy="17"/>
                </a:xfrm>
                <a:custGeom>
                  <a:avLst/>
                  <a:gdLst/>
                  <a:ahLst/>
                  <a:cxnLst/>
                  <a:rect l="0" t="0" r="0" b="0"/>
                  <a:pathLst>
                    <a:path w="146" h="150">
                      <a:moveTo>
                        <a:pt x="146" y="150"/>
                      </a:moveTo>
                      <a:lnTo>
                        <a:pt x="142" y="142"/>
                      </a:ln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29" name="任意多边形 174128"/>
                <p:cNvSpPr/>
                <p:nvPr/>
              </p:nvSpPr>
              <p:spPr>
                <a:xfrm>
                  <a:off x="2386" y="1085"/>
                  <a:ext cx="17" cy="16"/>
                </a:xfrm>
                <a:custGeom>
                  <a:avLst/>
                  <a:gdLst/>
                  <a:ahLst/>
                  <a:cxnLst/>
                  <a:rect l="0" t="0" r="0" b="0"/>
                  <a:pathLst>
                    <a:path w="150" h="148">
                      <a:moveTo>
                        <a:pt x="150" y="148"/>
                      </a:move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30" name="任意多边形 174129"/>
                <p:cNvSpPr/>
                <p:nvPr/>
              </p:nvSpPr>
              <p:spPr>
                <a:xfrm>
                  <a:off x="2356" y="1067"/>
                  <a:ext cx="21" cy="10"/>
                </a:xfrm>
                <a:custGeom>
                  <a:avLst/>
                  <a:gdLst/>
                  <a:ahLst/>
                  <a:cxnLst/>
                  <a:rect l="0" t="0" r="0" b="0"/>
                  <a:pathLst>
                    <a:path w="187" h="95">
                      <a:moveTo>
                        <a:pt x="187" y="95"/>
                      </a:move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31" name="任意多边形 174130"/>
                <p:cNvSpPr/>
                <p:nvPr/>
              </p:nvSpPr>
              <p:spPr>
                <a:xfrm>
                  <a:off x="2325" y="1051"/>
                  <a:ext cx="21" cy="10"/>
                </a:xfrm>
                <a:custGeom>
                  <a:avLst/>
                  <a:gdLst/>
                  <a:ahLst/>
                  <a:cxnLst/>
                  <a:rect l="0" t="0" r="0" b="0"/>
                  <a:pathLst>
                    <a:path w="188" h="96">
                      <a:moveTo>
                        <a:pt x="188" y="96"/>
                      </a:move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32" name="任意多边形 174131"/>
                <p:cNvSpPr/>
                <p:nvPr/>
              </p:nvSpPr>
              <p:spPr>
                <a:xfrm>
                  <a:off x="2291" y="1045"/>
                  <a:ext cx="23" cy="3"/>
                </a:xfrm>
                <a:custGeom>
                  <a:avLst/>
                  <a:gdLst/>
                  <a:ahLst/>
                  <a:cxnLst/>
                  <a:rect l="0" t="0" r="0" b="0"/>
                  <a:pathLst>
                    <a:path w="207" h="32">
                      <a:moveTo>
                        <a:pt x="207" y="32"/>
                      </a:move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33" name="任意多边形 174132"/>
                <p:cNvSpPr/>
                <p:nvPr/>
              </p:nvSpPr>
              <p:spPr>
                <a:xfrm>
                  <a:off x="2259" y="1040"/>
                  <a:ext cx="20" cy="3"/>
                </a:xfrm>
                <a:custGeom>
                  <a:avLst/>
                  <a:gdLst/>
                  <a:ahLst/>
                  <a:cxnLst/>
                  <a:rect l="0" t="0" r="0" b="0"/>
                  <a:pathLst>
                    <a:path w="178" h="28">
                      <a:moveTo>
                        <a:pt x="178" y="28"/>
                      </a:moveTo>
                      <a:lnTo>
                        <a:pt x="0" y="0"/>
                      </a:lnTo>
                      <a:lnTo>
                        <a:pt x="1" y="0"/>
                      </a:lnTo>
                    </a:path>
                  </a:pathLst>
                </a:custGeom>
                <a:noFill/>
                <a:ln w="127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74134" name="组合 174133"/>
              <p:cNvGrpSpPr/>
              <p:nvPr/>
            </p:nvGrpSpPr>
            <p:grpSpPr>
              <a:xfrm>
                <a:off x="1394" y="920"/>
                <a:ext cx="2309" cy="579"/>
                <a:chOff x="1394" y="920"/>
                <a:chExt cx="2309" cy="579"/>
              </a:xfrm>
            </p:grpSpPr>
            <p:sp>
              <p:nvSpPr>
                <p:cNvPr id="174135" name="任意多边形 174134"/>
                <p:cNvSpPr/>
                <p:nvPr/>
              </p:nvSpPr>
              <p:spPr>
                <a:xfrm>
                  <a:off x="1683" y="1498"/>
                  <a:ext cx="1732" cy="1"/>
                </a:xfrm>
                <a:custGeom>
                  <a:avLst/>
                  <a:gdLst/>
                  <a:ahLst/>
                  <a:cxnLst/>
                  <a:rect l="0" t="0" r="0" b="0"/>
                  <a:pathLst>
                    <a:path w="11171">
                      <a:moveTo>
                        <a:pt x="11171"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36" name="任意多边形 174135"/>
                <p:cNvSpPr/>
                <p:nvPr/>
              </p:nvSpPr>
              <p:spPr>
                <a:xfrm>
                  <a:off x="1683" y="920"/>
                  <a:ext cx="1732" cy="1"/>
                </a:xfrm>
                <a:custGeom>
                  <a:avLst/>
                  <a:gdLst/>
                  <a:ahLst/>
                  <a:cxnLst/>
                  <a:rect l="0" t="0" r="0" b="0"/>
                  <a:pathLst>
                    <a:path w="11172">
                      <a:moveTo>
                        <a:pt x="0" y="0"/>
                      </a:moveTo>
                      <a:lnTo>
                        <a:pt x="11171" y="0"/>
                      </a:lnTo>
                      <a:lnTo>
                        <a:pt x="11172" y="0"/>
                      </a:lnTo>
                    </a:path>
                  </a:pathLst>
                </a:cu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37" name="任意多边形 174136"/>
                <p:cNvSpPr/>
                <p:nvPr/>
              </p:nvSpPr>
              <p:spPr>
                <a:xfrm>
                  <a:off x="3415" y="920"/>
                  <a:ext cx="288" cy="578"/>
                </a:xfrm>
                <a:custGeom>
                  <a:avLst/>
                  <a:gdLst/>
                  <a:ahLst/>
                  <a:cxnLst/>
                  <a:rect l="0" t="0" r="0" b="0"/>
                  <a:pathLst>
                    <a:path w="1862" h="3727">
                      <a:moveTo>
                        <a:pt x="0" y="3727"/>
                      </a:moveTo>
                      <a:lnTo>
                        <a:pt x="575" y="3635"/>
                      </a:lnTo>
                      <a:lnTo>
                        <a:pt x="1094" y="3370"/>
                      </a:lnTo>
                      <a:lnTo>
                        <a:pt x="1507" y="2958"/>
                      </a:lnTo>
                      <a:lnTo>
                        <a:pt x="1770" y="2439"/>
                      </a:lnTo>
                      <a:lnTo>
                        <a:pt x="1862" y="1863"/>
                      </a:lnTo>
                      <a:lnTo>
                        <a:pt x="1770" y="1287"/>
                      </a:lnTo>
                      <a:lnTo>
                        <a:pt x="1507" y="767"/>
                      </a:lnTo>
                      <a:lnTo>
                        <a:pt x="1094" y="355"/>
                      </a:lnTo>
                      <a:lnTo>
                        <a:pt x="575" y="91"/>
                      </a:lnTo>
                      <a:lnTo>
                        <a:pt x="0" y="0"/>
                      </a:lnTo>
                      <a:lnTo>
                        <a:pt x="1" y="0"/>
                      </a:lnTo>
                    </a:path>
                  </a:pathLst>
                </a:cu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38" name="任意多边形 174137"/>
                <p:cNvSpPr/>
                <p:nvPr/>
              </p:nvSpPr>
              <p:spPr>
                <a:xfrm>
                  <a:off x="1394" y="920"/>
                  <a:ext cx="289" cy="578"/>
                </a:xfrm>
                <a:custGeom>
                  <a:avLst/>
                  <a:gdLst/>
                  <a:ahLst/>
                  <a:cxnLst/>
                  <a:rect l="0" t="0" r="0" b="0"/>
                  <a:pathLst>
                    <a:path w="1863" h="3727">
                      <a:moveTo>
                        <a:pt x="1862" y="0"/>
                      </a:moveTo>
                      <a:lnTo>
                        <a:pt x="1287" y="91"/>
                      </a:lnTo>
                      <a:lnTo>
                        <a:pt x="768" y="355"/>
                      </a:lnTo>
                      <a:lnTo>
                        <a:pt x="355" y="767"/>
                      </a:lnTo>
                      <a:lnTo>
                        <a:pt x="91" y="1287"/>
                      </a:lnTo>
                      <a:lnTo>
                        <a:pt x="0" y="1863"/>
                      </a:lnTo>
                      <a:lnTo>
                        <a:pt x="91" y="2439"/>
                      </a:lnTo>
                      <a:lnTo>
                        <a:pt x="355" y="2958"/>
                      </a:lnTo>
                      <a:lnTo>
                        <a:pt x="768" y="3370"/>
                      </a:lnTo>
                      <a:lnTo>
                        <a:pt x="1287" y="3635"/>
                      </a:lnTo>
                      <a:lnTo>
                        <a:pt x="1862" y="3727"/>
                      </a:lnTo>
                      <a:lnTo>
                        <a:pt x="1863" y="3727"/>
                      </a:lnTo>
                    </a:path>
                  </a:pathLst>
                </a:cu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grpSp>
        <p:nvGrpSpPr>
          <p:cNvPr id="174139" name="组合 174138"/>
          <p:cNvGrpSpPr/>
          <p:nvPr/>
        </p:nvGrpSpPr>
        <p:grpSpPr>
          <a:xfrm>
            <a:off x="4318000" y="1795463"/>
            <a:ext cx="1588" cy="2601912"/>
            <a:chOff x="3127" y="1209"/>
            <a:chExt cx="1" cy="1639"/>
          </a:xfrm>
        </p:grpSpPr>
        <p:sp>
          <p:nvSpPr>
            <p:cNvPr id="174140" name="任意多边形 174139"/>
            <p:cNvSpPr/>
            <p:nvPr/>
          </p:nvSpPr>
          <p:spPr>
            <a:xfrm>
              <a:off x="3127" y="1209"/>
              <a:ext cx="1" cy="1639"/>
            </a:xfrm>
            <a:custGeom>
              <a:avLst/>
              <a:gdLst/>
              <a:ahLst/>
              <a:cxnLst/>
              <a:rect l="0" t="0" r="0" b="0"/>
              <a:pathLst>
                <a:path w="1" h="10567">
                  <a:moveTo>
                    <a:pt x="0" y="0"/>
                  </a:moveTo>
                  <a:lnTo>
                    <a:pt x="0" y="10567"/>
                  </a:lnTo>
                  <a:lnTo>
                    <a:pt x="1" y="10567"/>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41" name="任意多边形 174140"/>
            <p:cNvSpPr/>
            <p:nvPr/>
          </p:nvSpPr>
          <p:spPr>
            <a:xfrm>
              <a:off x="3127" y="1209"/>
              <a:ext cx="1" cy="487"/>
            </a:xfrm>
            <a:custGeom>
              <a:avLst/>
              <a:gdLst/>
              <a:ahLst/>
              <a:cxnLst/>
              <a:rect l="0" t="0" r="0" b="0"/>
              <a:pathLst>
                <a:path w="1" h="3143">
                  <a:moveTo>
                    <a:pt x="0" y="0"/>
                  </a:moveTo>
                  <a:lnTo>
                    <a:pt x="0" y="3143"/>
                  </a:lnTo>
                  <a:lnTo>
                    <a:pt x="1" y="3143"/>
                  </a:lnTo>
                </a:path>
              </a:pathLst>
            </a:custGeom>
            <a:noFill/>
            <a:ln w="12700" cap="flat" cmpd="sng">
              <a:solidFill>
                <a:srgbClr val="0000FF"/>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74142" name="组合 174141"/>
          <p:cNvGrpSpPr/>
          <p:nvPr/>
        </p:nvGrpSpPr>
        <p:grpSpPr>
          <a:xfrm>
            <a:off x="1447800" y="1219200"/>
            <a:ext cx="3905250" cy="5133975"/>
            <a:chOff x="1319" y="846"/>
            <a:chExt cx="2460" cy="3234"/>
          </a:xfrm>
        </p:grpSpPr>
        <p:grpSp>
          <p:nvGrpSpPr>
            <p:cNvPr id="174143" name="组合 174142"/>
            <p:cNvGrpSpPr/>
            <p:nvPr/>
          </p:nvGrpSpPr>
          <p:grpSpPr>
            <a:xfrm>
              <a:off x="1319" y="846"/>
              <a:ext cx="2460" cy="3234"/>
              <a:chOff x="1998" y="987"/>
              <a:chExt cx="1764" cy="2317"/>
            </a:xfrm>
          </p:grpSpPr>
          <p:sp>
            <p:nvSpPr>
              <p:cNvPr id="174144" name="任意多边形 174143"/>
              <p:cNvSpPr/>
              <p:nvPr/>
            </p:nvSpPr>
            <p:spPr>
              <a:xfrm>
                <a:off x="2018" y="1247"/>
                <a:ext cx="113" cy="1"/>
              </a:xfrm>
              <a:custGeom>
                <a:avLst/>
                <a:gdLst/>
                <a:ahLst/>
                <a:cxnLst/>
                <a:rect l="0" t="0" r="0" b="0"/>
                <a:pathLst>
                  <a:path w="1013">
                    <a:moveTo>
                      <a:pt x="0" y="0"/>
                    </a:moveTo>
                    <a:lnTo>
                      <a:pt x="1012" y="0"/>
                    </a:lnTo>
                    <a:lnTo>
                      <a:pt x="1013"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45" name="任意多边形 174144"/>
              <p:cNvSpPr/>
              <p:nvPr/>
            </p:nvSpPr>
            <p:spPr>
              <a:xfrm>
                <a:off x="2154" y="1247"/>
                <a:ext cx="24"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46" name="任意多边形 174145"/>
              <p:cNvSpPr/>
              <p:nvPr/>
            </p:nvSpPr>
            <p:spPr>
              <a:xfrm>
                <a:off x="2201" y="1247"/>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47" name="任意多边形 174146"/>
              <p:cNvSpPr/>
              <p:nvPr/>
            </p:nvSpPr>
            <p:spPr>
              <a:xfrm>
                <a:off x="2341" y="1247"/>
                <a:ext cx="23"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48" name="任意多边形 174147"/>
              <p:cNvSpPr/>
              <p:nvPr/>
            </p:nvSpPr>
            <p:spPr>
              <a:xfrm>
                <a:off x="2388" y="1247"/>
                <a:ext cx="112" cy="1"/>
              </a:xfrm>
              <a:custGeom>
                <a:avLst/>
                <a:gdLst/>
                <a:ahLst/>
                <a:cxnLst/>
                <a:rect l="0" t="0" r="0" b="0"/>
                <a:pathLst>
                  <a:path w="1013">
                    <a:moveTo>
                      <a:pt x="0" y="0"/>
                    </a:moveTo>
                    <a:lnTo>
                      <a:pt x="1012" y="0"/>
                    </a:lnTo>
                    <a:lnTo>
                      <a:pt x="1013"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49" name="任意多边形 174148"/>
              <p:cNvSpPr/>
              <p:nvPr/>
            </p:nvSpPr>
            <p:spPr>
              <a:xfrm>
                <a:off x="2259" y="1375"/>
                <a:ext cx="1" cy="113"/>
              </a:xfrm>
              <a:custGeom>
                <a:avLst/>
                <a:gdLst/>
                <a:ahLst/>
                <a:cxnLst/>
                <a:rect l="0" t="0" r="0" b="0"/>
                <a:pathLst>
                  <a:path w="1" h="1014">
                    <a:moveTo>
                      <a:pt x="0" y="1014"/>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0" name="任意多边形 174149"/>
              <p:cNvSpPr/>
              <p:nvPr/>
            </p:nvSpPr>
            <p:spPr>
              <a:xfrm>
                <a:off x="2259" y="1329"/>
                <a:ext cx="1" cy="23"/>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1" name="任意多边形 174150"/>
              <p:cNvSpPr/>
              <p:nvPr/>
            </p:nvSpPr>
            <p:spPr>
              <a:xfrm>
                <a:off x="2259" y="1188"/>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2" name="任意多边形 174151"/>
              <p:cNvSpPr/>
              <p:nvPr/>
            </p:nvSpPr>
            <p:spPr>
              <a:xfrm>
                <a:off x="2259" y="1142"/>
                <a:ext cx="1" cy="23"/>
              </a:xfrm>
              <a:custGeom>
                <a:avLst/>
                <a:gdLst/>
                <a:ahLst/>
                <a:cxnLst/>
                <a:rect l="0" t="0" r="0" b="0"/>
                <a:pathLst>
                  <a:path w="1" h="209">
                    <a:moveTo>
                      <a:pt x="0" y="209"/>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3" name="任意多边形 174152"/>
              <p:cNvSpPr/>
              <p:nvPr/>
            </p:nvSpPr>
            <p:spPr>
              <a:xfrm>
                <a:off x="2259" y="1006"/>
                <a:ext cx="1" cy="112"/>
              </a:xfrm>
              <a:custGeom>
                <a:avLst/>
                <a:gdLst/>
                <a:ahLst/>
                <a:cxnLst/>
                <a:rect l="0" t="0" r="0" b="0"/>
                <a:pathLst>
                  <a:path w="1" h="1014">
                    <a:moveTo>
                      <a:pt x="0" y="1014"/>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4" name="任意多边形 174153"/>
              <p:cNvSpPr/>
              <p:nvPr/>
            </p:nvSpPr>
            <p:spPr>
              <a:xfrm>
                <a:off x="2500" y="1247"/>
                <a:ext cx="119" cy="1"/>
              </a:xfrm>
              <a:custGeom>
                <a:avLst/>
                <a:gdLst/>
                <a:ahLst/>
                <a:cxnLst/>
                <a:rect l="0" t="0" r="0" b="0"/>
                <a:pathLst>
                  <a:path w="1068">
                    <a:moveTo>
                      <a:pt x="0" y="0"/>
                    </a:moveTo>
                    <a:lnTo>
                      <a:pt x="1067" y="0"/>
                    </a:lnTo>
                    <a:lnTo>
                      <a:pt x="1068"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5" name="任意多边形 174154"/>
              <p:cNvSpPr/>
              <p:nvPr/>
            </p:nvSpPr>
            <p:spPr>
              <a:xfrm>
                <a:off x="2642" y="1247"/>
                <a:ext cx="24"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6" name="任意多边形 174155"/>
              <p:cNvSpPr/>
              <p:nvPr/>
            </p:nvSpPr>
            <p:spPr>
              <a:xfrm>
                <a:off x="2689" y="1247"/>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7" name="任意多边形 174156"/>
              <p:cNvSpPr/>
              <p:nvPr/>
            </p:nvSpPr>
            <p:spPr>
              <a:xfrm>
                <a:off x="2829" y="1247"/>
                <a:ext cx="23"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8" name="任意多边形 174157"/>
              <p:cNvSpPr/>
              <p:nvPr/>
            </p:nvSpPr>
            <p:spPr>
              <a:xfrm>
                <a:off x="2876" y="1247"/>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59" name="任意多边形 174158"/>
              <p:cNvSpPr/>
              <p:nvPr/>
            </p:nvSpPr>
            <p:spPr>
              <a:xfrm>
                <a:off x="3016" y="1247"/>
                <a:ext cx="23" cy="1"/>
              </a:xfrm>
              <a:custGeom>
                <a:avLst/>
                <a:gdLst/>
                <a:ahLst/>
                <a:cxnLst/>
                <a:rect l="0" t="0" r="0" b="0"/>
                <a:pathLst>
                  <a:path w="212">
                    <a:moveTo>
                      <a:pt x="0" y="0"/>
                    </a:moveTo>
                    <a:lnTo>
                      <a:pt x="211" y="0"/>
                    </a:lnTo>
                    <a:lnTo>
                      <a:pt x="21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0" name="任意多边形 174159"/>
              <p:cNvSpPr/>
              <p:nvPr/>
            </p:nvSpPr>
            <p:spPr>
              <a:xfrm>
                <a:off x="3063" y="1247"/>
                <a:ext cx="116"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1" name="任意多边形 174160"/>
              <p:cNvSpPr/>
              <p:nvPr/>
            </p:nvSpPr>
            <p:spPr>
              <a:xfrm>
                <a:off x="3203" y="1247"/>
                <a:ext cx="23"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2" name="任意多边形 174161"/>
              <p:cNvSpPr/>
              <p:nvPr/>
            </p:nvSpPr>
            <p:spPr>
              <a:xfrm>
                <a:off x="3249" y="1247"/>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3" name="任意多边形 174162"/>
              <p:cNvSpPr/>
              <p:nvPr/>
            </p:nvSpPr>
            <p:spPr>
              <a:xfrm>
                <a:off x="3390" y="1247"/>
                <a:ext cx="23"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4" name="任意多边形 174163"/>
              <p:cNvSpPr/>
              <p:nvPr/>
            </p:nvSpPr>
            <p:spPr>
              <a:xfrm>
                <a:off x="3436" y="1247"/>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5" name="任意多边形 174164"/>
              <p:cNvSpPr/>
              <p:nvPr/>
            </p:nvSpPr>
            <p:spPr>
              <a:xfrm>
                <a:off x="3576" y="1247"/>
                <a:ext cx="24"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6" name="任意多边形 174165"/>
              <p:cNvSpPr/>
              <p:nvPr/>
            </p:nvSpPr>
            <p:spPr>
              <a:xfrm>
                <a:off x="3623" y="1247"/>
                <a:ext cx="119" cy="1"/>
              </a:xfrm>
              <a:custGeom>
                <a:avLst/>
                <a:gdLst/>
                <a:ahLst/>
                <a:cxnLst/>
                <a:rect l="0" t="0" r="0" b="0"/>
                <a:pathLst>
                  <a:path w="1067">
                    <a:moveTo>
                      <a:pt x="0" y="0"/>
                    </a:moveTo>
                    <a:lnTo>
                      <a:pt x="1066" y="0"/>
                    </a:lnTo>
                    <a:lnTo>
                      <a:pt x="1067"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7" name="任意多边形 174166"/>
              <p:cNvSpPr/>
              <p:nvPr/>
            </p:nvSpPr>
            <p:spPr>
              <a:xfrm>
                <a:off x="3501" y="1375"/>
                <a:ext cx="1" cy="113"/>
              </a:xfrm>
              <a:custGeom>
                <a:avLst/>
                <a:gdLst/>
                <a:ahLst/>
                <a:cxnLst/>
                <a:rect l="0" t="0" r="0" b="0"/>
                <a:pathLst>
                  <a:path w="1" h="1014">
                    <a:moveTo>
                      <a:pt x="0" y="1014"/>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8" name="任意多边形 174167"/>
              <p:cNvSpPr/>
              <p:nvPr/>
            </p:nvSpPr>
            <p:spPr>
              <a:xfrm>
                <a:off x="3501" y="1329"/>
                <a:ext cx="1" cy="23"/>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69" name="任意多边形 174168"/>
              <p:cNvSpPr/>
              <p:nvPr/>
            </p:nvSpPr>
            <p:spPr>
              <a:xfrm>
                <a:off x="3501" y="1188"/>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0" name="任意多边形 174169"/>
              <p:cNvSpPr/>
              <p:nvPr/>
            </p:nvSpPr>
            <p:spPr>
              <a:xfrm>
                <a:off x="3501" y="1142"/>
                <a:ext cx="1" cy="23"/>
              </a:xfrm>
              <a:custGeom>
                <a:avLst/>
                <a:gdLst/>
                <a:ahLst/>
                <a:cxnLst/>
                <a:rect l="0" t="0" r="0" b="0"/>
                <a:pathLst>
                  <a:path w="1" h="209">
                    <a:moveTo>
                      <a:pt x="0" y="209"/>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1" name="任意多边形 174170"/>
              <p:cNvSpPr/>
              <p:nvPr/>
            </p:nvSpPr>
            <p:spPr>
              <a:xfrm>
                <a:off x="3501" y="1006"/>
                <a:ext cx="1" cy="112"/>
              </a:xfrm>
              <a:custGeom>
                <a:avLst/>
                <a:gdLst/>
                <a:ahLst/>
                <a:cxnLst/>
                <a:rect l="0" t="0" r="0" b="0"/>
                <a:pathLst>
                  <a:path w="1" h="1014">
                    <a:moveTo>
                      <a:pt x="0" y="1014"/>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2" name="任意多边形 174171"/>
              <p:cNvSpPr/>
              <p:nvPr/>
            </p:nvSpPr>
            <p:spPr>
              <a:xfrm>
                <a:off x="2880" y="1367"/>
                <a:ext cx="1" cy="122"/>
              </a:xfrm>
              <a:custGeom>
                <a:avLst/>
                <a:gdLst/>
                <a:ahLst/>
                <a:cxnLst/>
                <a:rect l="0" t="0" r="0" b="0"/>
                <a:pathLst>
                  <a:path w="1" h="1102">
                    <a:moveTo>
                      <a:pt x="0" y="110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3" name="任意多边形 174172"/>
              <p:cNvSpPr/>
              <p:nvPr/>
            </p:nvSpPr>
            <p:spPr>
              <a:xfrm>
                <a:off x="2880" y="1320"/>
                <a:ext cx="1" cy="23"/>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4" name="任意多边形 174173"/>
              <p:cNvSpPr/>
              <p:nvPr/>
            </p:nvSpPr>
            <p:spPr>
              <a:xfrm>
                <a:off x="2880" y="1180"/>
                <a:ext cx="1" cy="116"/>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5" name="任意多边形 174174"/>
              <p:cNvSpPr/>
              <p:nvPr/>
            </p:nvSpPr>
            <p:spPr>
              <a:xfrm>
                <a:off x="2880" y="1133"/>
                <a:ext cx="1" cy="23"/>
              </a:xfrm>
              <a:custGeom>
                <a:avLst/>
                <a:gdLst/>
                <a:ahLst/>
                <a:cxnLst/>
                <a:rect l="0" t="0" r="0" b="0"/>
                <a:pathLst>
                  <a:path w="1" h="209">
                    <a:moveTo>
                      <a:pt x="0" y="209"/>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6" name="任意多边形 174175"/>
              <p:cNvSpPr/>
              <p:nvPr/>
            </p:nvSpPr>
            <p:spPr>
              <a:xfrm>
                <a:off x="2880" y="987"/>
                <a:ext cx="1" cy="122"/>
              </a:xfrm>
              <a:custGeom>
                <a:avLst/>
                <a:gdLst/>
                <a:ahLst/>
                <a:cxnLst/>
                <a:rect l="0" t="0" r="0" b="0"/>
                <a:pathLst>
                  <a:path w="1" h="1103">
                    <a:moveTo>
                      <a:pt x="0" y="1103"/>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7" name="任意多边形 174176"/>
              <p:cNvSpPr/>
              <p:nvPr/>
            </p:nvSpPr>
            <p:spPr>
              <a:xfrm>
                <a:off x="1998" y="2421"/>
                <a:ext cx="100" cy="1"/>
              </a:xfrm>
              <a:custGeom>
                <a:avLst/>
                <a:gdLst/>
                <a:ahLst/>
                <a:cxnLst/>
                <a:rect l="0" t="0" r="0" b="0"/>
                <a:pathLst>
                  <a:path w="897">
                    <a:moveTo>
                      <a:pt x="0" y="0"/>
                    </a:moveTo>
                    <a:lnTo>
                      <a:pt x="896" y="0"/>
                    </a:lnTo>
                    <a:lnTo>
                      <a:pt x="897"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8" name="任意多边形 174177"/>
              <p:cNvSpPr/>
              <p:nvPr/>
            </p:nvSpPr>
            <p:spPr>
              <a:xfrm>
                <a:off x="2121" y="2421"/>
                <a:ext cx="23" cy="1"/>
              </a:xfrm>
              <a:custGeom>
                <a:avLst/>
                <a:gdLst/>
                <a:ahLst/>
                <a:cxnLst/>
                <a:rect l="0" t="0" r="0" b="0"/>
                <a:pathLst>
                  <a:path w="212">
                    <a:moveTo>
                      <a:pt x="0" y="0"/>
                    </a:moveTo>
                    <a:lnTo>
                      <a:pt x="211" y="0"/>
                    </a:lnTo>
                    <a:lnTo>
                      <a:pt x="21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79" name="任意多边形 174178"/>
              <p:cNvSpPr/>
              <p:nvPr/>
            </p:nvSpPr>
            <p:spPr>
              <a:xfrm>
                <a:off x="2168" y="2421"/>
                <a:ext cx="117" cy="1"/>
              </a:xfrm>
              <a:custGeom>
                <a:avLst/>
                <a:gdLst/>
                <a:ahLst/>
                <a:cxnLst/>
                <a:rect l="0" t="0" r="0" b="0"/>
                <a:pathLst>
                  <a:path w="1052">
                    <a:moveTo>
                      <a:pt x="0" y="0"/>
                    </a:moveTo>
                    <a:lnTo>
                      <a:pt x="1050"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0" name="任意多边形 174179"/>
              <p:cNvSpPr/>
              <p:nvPr/>
            </p:nvSpPr>
            <p:spPr>
              <a:xfrm>
                <a:off x="2308" y="2421"/>
                <a:ext cx="23"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1" name="任意多边形 174180"/>
              <p:cNvSpPr/>
              <p:nvPr/>
            </p:nvSpPr>
            <p:spPr>
              <a:xfrm>
                <a:off x="2354" y="2421"/>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2" name="任意多边形 174181"/>
              <p:cNvSpPr/>
              <p:nvPr/>
            </p:nvSpPr>
            <p:spPr>
              <a:xfrm>
                <a:off x="2495" y="2421"/>
                <a:ext cx="23" cy="1"/>
              </a:xfrm>
              <a:custGeom>
                <a:avLst/>
                <a:gdLst/>
                <a:ahLst/>
                <a:cxnLst/>
                <a:rect l="0" t="0" r="0" b="0"/>
                <a:pathLst>
                  <a:path w="210">
                    <a:moveTo>
                      <a:pt x="0" y="0"/>
                    </a:moveTo>
                    <a:lnTo>
                      <a:pt x="209" y="0"/>
                    </a:lnTo>
                    <a:lnTo>
                      <a:pt x="210"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3" name="任意多边形 174182"/>
              <p:cNvSpPr/>
              <p:nvPr/>
            </p:nvSpPr>
            <p:spPr>
              <a:xfrm>
                <a:off x="2541" y="2421"/>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4" name="任意多边形 174183"/>
              <p:cNvSpPr/>
              <p:nvPr/>
            </p:nvSpPr>
            <p:spPr>
              <a:xfrm>
                <a:off x="2681" y="2421"/>
                <a:ext cx="24"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5" name="任意多边形 174184"/>
              <p:cNvSpPr/>
              <p:nvPr/>
            </p:nvSpPr>
            <p:spPr>
              <a:xfrm>
                <a:off x="2728" y="2421"/>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6" name="任意多边形 174185"/>
              <p:cNvSpPr/>
              <p:nvPr/>
            </p:nvSpPr>
            <p:spPr>
              <a:xfrm>
                <a:off x="2868" y="2421"/>
                <a:ext cx="24" cy="1"/>
              </a:xfrm>
              <a:custGeom>
                <a:avLst/>
                <a:gdLst/>
                <a:ahLst/>
                <a:cxnLst/>
                <a:rect l="0" t="0" r="0" b="0"/>
                <a:pathLst>
                  <a:path w="212">
                    <a:moveTo>
                      <a:pt x="0" y="0"/>
                    </a:moveTo>
                    <a:lnTo>
                      <a:pt x="211" y="0"/>
                    </a:lnTo>
                    <a:lnTo>
                      <a:pt x="21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7" name="任意多边形 174186"/>
              <p:cNvSpPr/>
              <p:nvPr/>
            </p:nvSpPr>
            <p:spPr>
              <a:xfrm>
                <a:off x="2915" y="2421"/>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8" name="任意多边形 174187"/>
              <p:cNvSpPr/>
              <p:nvPr/>
            </p:nvSpPr>
            <p:spPr>
              <a:xfrm>
                <a:off x="3055" y="2421"/>
                <a:ext cx="24" cy="1"/>
              </a:xfrm>
              <a:custGeom>
                <a:avLst/>
                <a:gdLst/>
                <a:ahLst/>
                <a:cxnLst/>
                <a:rect l="0" t="0" r="0" b="0"/>
                <a:pathLst>
                  <a:path w="212">
                    <a:moveTo>
                      <a:pt x="0" y="0"/>
                    </a:moveTo>
                    <a:lnTo>
                      <a:pt x="211" y="0"/>
                    </a:lnTo>
                    <a:lnTo>
                      <a:pt x="21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89" name="任意多边形 174188"/>
              <p:cNvSpPr/>
              <p:nvPr/>
            </p:nvSpPr>
            <p:spPr>
              <a:xfrm>
                <a:off x="3102" y="2421"/>
                <a:ext cx="117"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0" name="任意多边形 174189"/>
              <p:cNvSpPr/>
              <p:nvPr/>
            </p:nvSpPr>
            <p:spPr>
              <a:xfrm>
                <a:off x="3242" y="2421"/>
                <a:ext cx="23" cy="1"/>
              </a:xfrm>
              <a:custGeom>
                <a:avLst/>
                <a:gdLst/>
                <a:ahLst/>
                <a:cxnLst/>
                <a:rect l="0" t="0" r="0" b="0"/>
                <a:pathLst>
                  <a:path w="210">
                    <a:moveTo>
                      <a:pt x="0" y="0"/>
                    </a:moveTo>
                    <a:lnTo>
                      <a:pt x="209" y="0"/>
                    </a:lnTo>
                    <a:lnTo>
                      <a:pt x="210"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1" name="任意多边形 174190"/>
              <p:cNvSpPr/>
              <p:nvPr/>
            </p:nvSpPr>
            <p:spPr>
              <a:xfrm>
                <a:off x="3289" y="2421"/>
                <a:ext cx="116" cy="1"/>
              </a:xfrm>
              <a:custGeom>
                <a:avLst/>
                <a:gdLst/>
                <a:ahLst/>
                <a:cxnLst/>
                <a:rect l="0" t="0" r="0" b="0"/>
                <a:pathLst>
                  <a:path w="1052">
                    <a:moveTo>
                      <a:pt x="0" y="0"/>
                    </a:moveTo>
                    <a:lnTo>
                      <a:pt x="1051" y="0"/>
                    </a:lnTo>
                    <a:lnTo>
                      <a:pt x="105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2" name="任意多边形 174191"/>
              <p:cNvSpPr/>
              <p:nvPr/>
            </p:nvSpPr>
            <p:spPr>
              <a:xfrm>
                <a:off x="3429" y="2421"/>
                <a:ext cx="23"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3" name="任意多边形 174192"/>
              <p:cNvSpPr/>
              <p:nvPr/>
            </p:nvSpPr>
            <p:spPr>
              <a:xfrm>
                <a:off x="3476" y="2421"/>
                <a:ext cx="116" cy="1"/>
              </a:xfrm>
              <a:custGeom>
                <a:avLst/>
                <a:gdLst/>
                <a:ahLst/>
                <a:cxnLst/>
                <a:rect l="0" t="0" r="0" b="0"/>
                <a:pathLst>
                  <a:path w="1051">
                    <a:moveTo>
                      <a:pt x="0" y="0"/>
                    </a:moveTo>
                    <a:lnTo>
                      <a:pt x="1050" y="0"/>
                    </a:lnTo>
                    <a:lnTo>
                      <a:pt x="105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4" name="任意多边形 174193"/>
              <p:cNvSpPr/>
              <p:nvPr/>
            </p:nvSpPr>
            <p:spPr>
              <a:xfrm>
                <a:off x="3616" y="2421"/>
                <a:ext cx="23" cy="1"/>
              </a:xfrm>
              <a:custGeom>
                <a:avLst/>
                <a:gdLst/>
                <a:ahLst/>
                <a:cxnLst/>
                <a:rect l="0" t="0" r="0" b="0"/>
                <a:pathLst>
                  <a:path w="211">
                    <a:moveTo>
                      <a:pt x="0" y="0"/>
                    </a:moveTo>
                    <a:lnTo>
                      <a:pt x="210" y="0"/>
                    </a:lnTo>
                    <a:lnTo>
                      <a:pt x="21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5" name="任意多边形 174194"/>
              <p:cNvSpPr/>
              <p:nvPr/>
            </p:nvSpPr>
            <p:spPr>
              <a:xfrm>
                <a:off x="3662" y="2421"/>
                <a:ext cx="100" cy="1"/>
              </a:xfrm>
              <a:custGeom>
                <a:avLst/>
                <a:gdLst/>
                <a:ahLst/>
                <a:cxnLst/>
                <a:rect l="0" t="0" r="0" b="0"/>
                <a:pathLst>
                  <a:path w="897">
                    <a:moveTo>
                      <a:pt x="0" y="0"/>
                    </a:moveTo>
                    <a:lnTo>
                      <a:pt x="896" y="0"/>
                    </a:lnTo>
                    <a:lnTo>
                      <a:pt x="897"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6" name="任意多边形 174195"/>
              <p:cNvSpPr/>
              <p:nvPr/>
            </p:nvSpPr>
            <p:spPr>
              <a:xfrm>
                <a:off x="2880" y="3204"/>
                <a:ext cx="1" cy="100"/>
              </a:xfrm>
              <a:custGeom>
                <a:avLst/>
                <a:gdLst/>
                <a:ahLst/>
                <a:cxnLst/>
                <a:rect l="0" t="0" r="0" b="0"/>
                <a:pathLst>
                  <a:path w="1" h="897">
                    <a:moveTo>
                      <a:pt x="0" y="897"/>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7" name="任意多边形 174196"/>
              <p:cNvSpPr/>
              <p:nvPr/>
            </p:nvSpPr>
            <p:spPr>
              <a:xfrm>
                <a:off x="2880" y="3157"/>
                <a:ext cx="1" cy="24"/>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8" name="任意多边形 174197"/>
              <p:cNvSpPr/>
              <p:nvPr/>
            </p:nvSpPr>
            <p:spPr>
              <a:xfrm>
                <a:off x="2880" y="3017"/>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199" name="任意多边形 174198"/>
              <p:cNvSpPr/>
              <p:nvPr/>
            </p:nvSpPr>
            <p:spPr>
              <a:xfrm>
                <a:off x="2880" y="2970"/>
                <a:ext cx="1" cy="24"/>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0" name="任意多边形 174199"/>
              <p:cNvSpPr/>
              <p:nvPr/>
            </p:nvSpPr>
            <p:spPr>
              <a:xfrm>
                <a:off x="2880" y="2830"/>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1" name="任意多边形 174200"/>
              <p:cNvSpPr/>
              <p:nvPr/>
            </p:nvSpPr>
            <p:spPr>
              <a:xfrm>
                <a:off x="2880" y="2783"/>
                <a:ext cx="1" cy="24"/>
              </a:xfrm>
              <a:custGeom>
                <a:avLst/>
                <a:gdLst/>
                <a:ahLst/>
                <a:cxnLst/>
                <a:rect l="0" t="0" r="0" b="0"/>
                <a:pathLst>
                  <a:path w="1" h="210">
                    <a:moveTo>
                      <a:pt x="0" y="210"/>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2" name="任意多边形 174201"/>
              <p:cNvSpPr/>
              <p:nvPr/>
            </p:nvSpPr>
            <p:spPr>
              <a:xfrm>
                <a:off x="2880" y="2643"/>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3" name="任意多边形 174202"/>
              <p:cNvSpPr/>
              <p:nvPr/>
            </p:nvSpPr>
            <p:spPr>
              <a:xfrm>
                <a:off x="2880" y="2596"/>
                <a:ext cx="1" cy="24"/>
              </a:xfrm>
              <a:custGeom>
                <a:avLst/>
                <a:gdLst/>
                <a:ahLst/>
                <a:cxnLst/>
                <a:rect l="0" t="0" r="0" b="0"/>
                <a:pathLst>
                  <a:path w="1" h="210">
                    <a:moveTo>
                      <a:pt x="0" y="210"/>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4" name="任意多边形 174203"/>
              <p:cNvSpPr/>
              <p:nvPr/>
            </p:nvSpPr>
            <p:spPr>
              <a:xfrm>
                <a:off x="2880" y="2456"/>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5" name="任意多边形 174204"/>
              <p:cNvSpPr/>
              <p:nvPr/>
            </p:nvSpPr>
            <p:spPr>
              <a:xfrm>
                <a:off x="2880" y="2409"/>
                <a:ext cx="1" cy="24"/>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6" name="任意多边形 174205"/>
              <p:cNvSpPr/>
              <p:nvPr/>
            </p:nvSpPr>
            <p:spPr>
              <a:xfrm>
                <a:off x="2880" y="2269"/>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7" name="任意多边形 174206"/>
              <p:cNvSpPr/>
              <p:nvPr/>
            </p:nvSpPr>
            <p:spPr>
              <a:xfrm>
                <a:off x="2880" y="2222"/>
                <a:ext cx="1" cy="24"/>
              </a:xfrm>
              <a:custGeom>
                <a:avLst/>
                <a:gdLst/>
                <a:ahLst/>
                <a:cxnLst/>
                <a:rect l="0" t="0" r="0" b="0"/>
                <a:pathLst>
                  <a:path w="1" h="210">
                    <a:moveTo>
                      <a:pt x="0" y="210"/>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8" name="任意多边形 174207"/>
              <p:cNvSpPr/>
              <p:nvPr/>
            </p:nvSpPr>
            <p:spPr>
              <a:xfrm>
                <a:off x="2880" y="2082"/>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09" name="任意多边形 174208"/>
              <p:cNvSpPr/>
              <p:nvPr/>
            </p:nvSpPr>
            <p:spPr>
              <a:xfrm>
                <a:off x="2880" y="2035"/>
                <a:ext cx="1" cy="24"/>
              </a:xfrm>
              <a:custGeom>
                <a:avLst/>
                <a:gdLst/>
                <a:ahLst/>
                <a:cxnLst/>
                <a:rect l="0" t="0" r="0" b="0"/>
                <a:pathLst>
                  <a:path w="1" h="210">
                    <a:moveTo>
                      <a:pt x="0" y="210"/>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0" name="任意多边形 174209"/>
              <p:cNvSpPr/>
              <p:nvPr/>
            </p:nvSpPr>
            <p:spPr>
              <a:xfrm>
                <a:off x="2880" y="1895"/>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1" name="任意多边形 174210"/>
              <p:cNvSpPr/>
              <p:nvPr/>
            </p:nvSpPr>
            <p:spPr>
              <a:xfrm>
                <a:off x="2880" y="1848"/>
                <a:ext cx="1" cy="24"/>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2" name="任意多边形 174211"/>
              <p:cNvSpPr/>
              <p:nvPr/>
            </p:nvSpPr>
            <p:spPr>
              <a:xfrm>
                <a:off x="2880" y="1708"/>
                <a:ext cx="1" cy="117"/>
              </a:xfrm>
              <a:custGeom>
                <a:avLst/>
                <a:gdLst/>
                <a:ahLst/>
                <a:cxnLst/>
                <a:rect l="0" t="0" r="0" b="0"/>
                <a:pathLst>
                  <a:path w="1" h="1052">
                    <a:moveTo>
                      <a:pt x="0" y="105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3" name="任意多边形 174212"/>
              <p:cNvSpPr/>
              <p:nvPr/>
            </p:nvSpPr>
            <p:spPr>
              <a:xfrm>
                <a:off x="2880" y="1661"/>
                <a:ext cx="1" cy="24"/>
              </a:xfrm>
              <a:custGeom>
                <a:avLst/>
                <a:gdLst/>
                <a:ahLst/>
                <a:cxnLst/>
                <a:rect l="0" t="0" r="0" b="0"/>
                <a:pathLst>
                  <a:path w="1" h="211">
                    <a:moveTo>
                      <a:pt x="0" y="21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4" name="任意多边形 174213"/>
              <p:cNvSpPr/>
              <p:nvPr/>
            </p:nvSpPr>
            <p:spPr>
              <a:xfrm>
                <a:off x="2880" y="1538"/>
                <a:ext cx="1" cy="100"/>
              </a:xfrm>
              <a:custGeom>
                <a:avLst/>
                <a:gdLst/>
                <a:ahLst/>
                <a:cxnLst/>
                <a:rect l="0" t="0" r="0" b="0"/>
                <a:pathLst>
                  <a:path w="1" h="897">
                    <a:moveTo>
                      <a:pt x="0" y="897"/>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5" name="任意多边形 174214"/>
              <p:cNvSpPr/>
              <p:nvPr/>
            </p:nvSpPr>
            <p:spPr>
              <a:xfrm>
                <a:off x="3489" y="2306"/>
                <a:ext cx="12" cy="115"/>
              </a:xfrm>
              <a:custGeom>
                <a:avLst/>
                <a:gdLst/>
                <a:ahLst/>
                <a:cxnLst/>
                <a:rect l="0" t="0" r="0" b="0"/>
                <a:pathLst>
                  <a:path w="102" h="1038">
                    <a:moveTo>
                      <a:pt x="102" y="1038"/>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6" name="任意多边形 174215"/>
              <p:cNvSpPr/>
              <p:nvPr/>
            </p:nvSpPr>
            <p:spPr>
              <a:xfrm>
                <a:off x="3477" y="2261"/>
                <a:ext cx="7" cy="22"/>
              </a:xfrm>
              <a:custGeom>
                <a:avLst/>
                <a:gdLst/>
                <a:ahLst/>
                <a:cxnLst/>
                <a:rect l="0" t="0" r="0" b="0"/>
                <a:pathLst>
                  <a:path w="60" h="199">
                    <a:moveTo>
                      <a:pt x="60" y="199"/>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7" name="任意多边形 174216"/>
              <p:cNvSpPr/>
              <p:nvPr/>
            </p:nvSpPr>
            <p:spPr>
              <a:xfrm>
                <a:off x="3426" y="2132"/>
                <a:ext cx="44" cy="107"/>
              </a:xfrm>
              <a:custGeom>
                <a:avLst/>
                <a:gdLst/>
                <a:ahLst/>
                <a:cxnLst/>
                <a:rect l="0" t="0" r="0" b="0"/>
                <a:pathLst>
                  <a:path w="397" h="959">
                    <a:moveTo>
                      <a:pt x="397" y="959"/>
                    </a:moveTo>
                    <a:lnTo>
                      <a:pt x="246" y="460"/>
                    </a:ln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8" name="任意多边形 174217"/>
              <p:cNvSpPr/>
              <p:nvPr/>
            </p:nvSpPr>
            <p:spPr>
              <a:xfrm>
                <a:off x="3404" y="2091"/>
                <a:ext cx="11" cy="21"/>
              </a:xfrm>
              <a:custGeom>
                <a:avLst/>
                <a:gdLst/>
                <a:ahLst/>
                <a:cxnLst/>
                <a:rect l="0" t="0" r="0" b="0"/>
                <a:pathLst>
                  <a:path w="97" h="185">
                    <a:moveTo>
                      <a:pt x="97" y="185"/>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19" name="任意多边形 174218"/>
              <p:cNvSpPr/>
              <p:nvPr/>
            </p:nvSpPr>
            <p:spPr>
              <a:xfrm>
                <a:off x="3319" y="1982"/>
                <a:ext cx="73" cy="89"/>
              </a:xfrm>
              <a:custGeom>
                <a:avLst/>
                <a:gdLst/>
                <a:ahLst/>
                <a:cxnLst/>
                <a:rect l="0" t="0" r="0" b="0"/>
                <a:pathLst>
                  <a:path w="662" h="806">
                    <a:moveTo>
                      <a:pt x="662" y="806"/>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0" name="任意多边形 174219"/>
              <p:cNvSpPr/>
              <p:nvPr/>
            </p:nvSpPr>
            <p:spPr>
              <a:xfrm>
                <a:off x="3283" y="1952"/>
                <a:ext cx="18" cy="15"/>
              </a:xfrm>
              <a:custGeom>
                <a:avLst/>
                <a:gdLst/>
                <a:ahLst/>
                <a:cxnLst/>
                <a:rect l="0" t="0" r="0" b="0"/>
                <a:pathLst>
                  <a:path w="162" h="132">
                    <a:moveTo>
                      <a:pt x="162" y="132"/>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1" name="任意多边形 174220"/>
              <p:cNvSpPr/>
              <p:nvPr/>
            </p:nvSpPr>
            <p:spPr>
              <a:xfrm>
                <a:off x="3169" y="1874"/>
                <a:ext cx="96" cy="64"/>
              </a:xfrm>
              <a:custGeom>
                <a:avLst/>
                <a:gdLst/>
                <a:ahLst/>
                <a:cxnLst/>
                <a:rect l="0" t="0" r="0" b="0"/>
                <a:pathLst>
                  <a:path w="868" h="568">
                    <a:moveTo>
                      <a:pt x="868" y="568"/>
                    </a:moveTo>
                    <a:lnTo>
                      <a:pt x="506" y="270"/>
                    </a:ln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2" name="任意多边形 174221"/>
              <p:cNvSpPr/>
              <p:nvPr/>
            </p:nvSpPr>
            <p:spPr>
              <a:xfrm>
                <a:off x="3128" y="1853"/>
                <a:ext cx="20" cy="10"/>
              </a:xfrm>
              <a:custGeom>
                <a:avLst/>
                <a:gdLst/>
                <a:ahLst/>
                <a:cxnLst/>
                <a:rect l="0" t="0" r="0" b="0"/>
                <a:pathLst>
                  <a:path w="183" h="98">
                    <a:moveTo>
                      <a:pt x="183" y="98"/>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3" name="任意多边形 174222"/>
              <p:cNvSpPr/>
              <p:nvPr/>
            </p:nvSpPr>
            <p:spPr>
              <a:xfrm>
                <a:off x="2995" y="1811"/>
                <a:ext cx="111" cy="33"/>
              </a:xfrm>
              <a:custGeom>
                <a:avLst/>
                <a:gdLst/>
                <a:ahLst/>
                <a:cxnLst/>
                <a:rect l="0" t="0" r="0" b="0"/>
                <a:pathLst>
                  <a:path w="1000" h="293">
                    <a:moveTo>
                      <a:pt x="1000" y="293"/>
                    </a:moveTo>
                    <a:lnTo>
                      <a:pt x="52" y="5"/>
                    </a:ln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4" name="任意多边形 174223"/>
              <p:cNvSpPr/>
              <p:nvPr/>
            </p:nvSpPr>
            <p:spPr>
              <a:xfrm>
                <a:off x="2949" y="1807"/>
                <a:ext cx="23" cy="2"/>
              </a:xfrm>
              <a:custGeom>
                <a:avLst/>
                <a:gdLst/>
                <a:ahLst/>
                <a:cxnLst/>
                <a:rect l="0" t="0" r="0" b="0"/>
                <a:pathLst>
                  <a:path w="208" h="21">
                    <a:moveTo>
                      <a:pt x="208" y="21"/>
                    </a:moveTo>
                    <a:lnTo>
                      <a:pt x="0" y="0"/>
                    </a:lnTo>
                    <a:lnTo>
                      <a:pt x="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5" name="任意多边形 174224"/>
              <p:cNvSpPr/>
              <p:nvPr/>
            </p:nvSpPr>
            <p:spPr>
              <a:xfrm>
                <a:off x="2811" y="1800"/>
                <a:ext cx="115" cy="7"/>
              </a:xfrm>
              <a:custGeom>
                <a:avLst/>
                <a:gdLst/>
                <a:ahLst/>
                <a:cxnLst/>
                <a:rect l="0" t="0" r="0" b="0"/>
                <a:pathLst>
                  <a:path w="1037" h="61">
                    <a:moveTo>
                      <a:pt x="1037" y="40"/>
                    </a:moveTo>
                    <a:lnTo>
                      <a:pt x="622" y="0"/>
                    </a:lnTo>
                    <a:lnTo>
                      <a:pt x="0" y="61"/>
                    </a:lnTo>
                    <a:lnTo>
                      <a:pt x="1" y="61"/>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6" name="任意多边形 174225"/>
              <p:cNvSpPr/>
              <p:nvPr/>
            </p:nvSpPr>
            <p:spPr>
              <a:xfrm>
                <a:off x="2765" y="1809"/>
                <a:ext cx="23" cy="2"/>
              </a:xfrm>
              <a:custGeom>
                <a:avLst/>
                <a:gdLst/>
                <a:ahLst/>
                <a:cxnLst/>
                <a:rect l="0" t="0" r="0" b="0"/>
                <a:pathLst>
                  <a:path w="207" h="20">
                    <a:moveTo>
                      <a:pt x="207" y="0"/>
                    </a:moveTo>
                    <a:lnTo>
                      <a:pt x="0" y="20"/>
                    </a:lnTo>
                    <a:lnTo>
                      <a:pt x="1" y="2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7" name="任意多边形 174226"/>
              <p:cNvSpPr/>
              <p:nvPr/>
            </p:nvSpPr>
            <p:spPr>
              <a:xfrm>
                <a:off x="2632" y="1817"/>
                <a:ext cx="110" cy="36"/>
              </a:xfrm>
              <a:custGeom>
                <a:avLst/>
                <a:gdLst/>
                <a:ahLst/>
                <a:cxnLst/>
                <a:rect l="0" t="0" r="0" b="0"/>
                <a:pathLst>
                  <a:path w="991" h="322">
                    <a:moveTo>
                      <a:pt x="991" y="0"/>
                    </a:moveTo>
                    <a:lnTo>
                      <a:pt x="93" y="273"/>
                    </a:lnTo>
                    <a:lnTo>
                      <a:pt x="0" y="322"/>
                    </a:lnTo>
                    <a:lnTo>
                      <a:pt x="1" y="322"/>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8" name="任意多边形 174227"/>
              <p:cNvSpPr/>
              <p:nvPr/>
            </p:nvSpPr>
            <p:spPr>
              <a:xfrm>
                <a:off x="2591" y="1863"/>
                <a:ext cx="21" cy="11"/>
              </a:xfrm>
              <a:custGeom>
                <a:avLst/>
                <a:gdLst/>
                <a:ahLst/>
                <a:cxnLst/>
                <a:rect l="0" t="0" r="0" b="0"/>
                <a:pathLst>
                  <a:path w="184" h="99">
                    <a:moveTo>
                      <a:pt x="184" y="0"/>
                    </a:moveTo>
                    <a:lnTo>
                      <a:pt x="0" y="99"/>
                    </a:lnTo>
                    <a:lnTo>
                      <a:pt x="1" y="99"/>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29" name="任意多边形 174228"/>
              <p:cNvSpPr/>
              <p:nvPr/>
            </p:nvSpPr>
            <p:spPr>
              <a:xfrm>
                <a:off x="2477" y="1885"/>
                <a:ext cx="94" cy="67"/>
              </a:xfrm>
              <a:custGeom>
                <a:avLst/>
                <a:gdLst/>
                <a:ahLst/>
                <a:cxnLst/>
                <a:rect l="0" t="0" r="0" b="0"/>
                <a:pathLst>
                  <a:path w="845" h="604">
                    <a:moveTo>
                      <a:pt x="845" y="0"/>
                    </a:moveTo>
                    <a:lnTo>
                      <a:pt x="523" y="173"/>
                    </a:lnTo>
                    <a:lnTo>
                      <a:pt x="0" y="604"/>
                    </a:lnTo>
                    <a:lnTo>
                      <a:pt x="1" y="604"/>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0" name="任意多边形 174229"/>
              <p:cNvSpPr/>
              <p:nvPr/>
            </p:nvSpPr>
            <p:spPr>
              <a:xfrm>
                <a:off x="2441" y="1967"/>
                <a:ext cx="18" cy="15"/>
              </a:xfrm>
              <a:custGeom>
                <a:avLst/>
                <a:gdLst/>
                <a:ahLst/>
                <a:cxnLst/>
                <a:rect l="0" t="0" r="0" b="0"/>
                <a:pathLst>
                  <a:path w="161" h="133">
                    <a:moveTo>
                      <a:pt x="161" y="0"/>
                    </a:moveTo>
                    <a:lnTo>
                      <a:pt x="0" y="133"/>
                    </a:lnTo>
                    <a:lnTo>
                      <a:pt x="1" y="133"/>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1" name="任意多边形 174230"/>
              <p:cNvSpPr/>
              <p:nvPr/>
            </p:nvSpPr>
            <p:spPr>
              <a:xfrm>
                <a:off x="2356" y="2000"/>
                <a:ext cx="70" cy="91"/>
              </a:xfrm>
              <a:custGeom>
                <a:avLst/>
                <a:gdLst/>
                <a:ahLst/>
                <a:cxnLst/>
                <a:rect l="0" t="0" r="0" b="0"/>
                <a:pathLst>
                  <a:path w="637" h="823">
                    <a:moveTo>
                      <a:pt x="637" y="0"/>
                    </a:moveTo>
                    <a:lnTo>
                      <a:pt x="74" y="685"/>
                    </a:lnTo>
                    <a:lnTo>
                      <a:pt x="0" y="823"/>
                    </a:lnTo>
                    <a:lnTo>
                      <a:pt x="1" y="823"/>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2" name="任意多边形 174231"/>
              <p:cNvSpPr/>
              <p:nvPr/>
            </p:nvSpPr>
            <p:spPr>
              <a:xfrm>
                <a:off x="2334" y="2112"/>
                <a:ext cx="11" cy="20"/>
              </a:xfrm>
              <a:custGeom>
                <a:avLst/>
                <a:gdLst/>
                <a:ahLst/>
                <a:cxnLst/>
                <a:rect l="0" t="0" r="0" b="0"/>
                <a:pathLst>
                  <a:path w="98" h="184">
                    <a:moveTo>
                      <a:pt x="98" y="0"/>
                    </a:moveTo>
                    <a:lnTo>
                      <a:pt x="0" y="184"/>
                    </a:lnTo>
                    <a:lnTo>
                      <a:pt x="1" y="184"/>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3" name="任意多边形 174232"/>
              <p:cNvSpPr/>
              <p:nvPr/>
            </p:nvSpPr>
            <p:spPr>
              <a:xfrm>
                <a:off x="2283" y="2153"/>
                <a:ext cx="40" cy="108"/>
              </a:xfrm>
              <a:custGeom>
                <a:avLst/>
                <a:gdLst/>
                <a:ahLst/>
                <a:cxnLst/>
                <a:rect l="0" t="0" r="0" b="0"/>
                <a:pathLst>
                  <a:path w="359" h="976">
                    <a:moveTo>
                      <a:pt x="359" y="0"/>
                    </a:moveTo>
                    <a:lnTo>
                      <a:pt x="212" y="276"/>
                    </a:lnTo>
                    <a:lnTo>
                      <a:pt x="0" y="976"/>
                    </a:lnTo>
                    <a:lnTo>
                      <a:pt x="1" y="976"/>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4" name="任意多边形 174233"/>
              <p:cNvSpPr/>
              <p:nvPr/>
            </p:nvSpPr>
            <p:spPr>
              <a:xfrm>
                <a:off x="2271" y="2283"/>
                <a:ext cx="5" cy="23"/>
              </a:xfrm>
              <a:custGeom>
                <a:avLst/>
                <a:gdLst/>
                <a:ahLst/>
                <a:cxnLst/>
                <a:rect l="0" t="0" r="0" b="0"/>
                <a:pathLst>
                  <a:path w="51" h="202">
                    <a:moveTo>
                      <a:pt x="51" y="0"/>
                    </a:moveTo>
                    <a:lnTo>
                      <a:pt x="5" y="150"/>
                    </a:lnTo>
                    <a:lnTo>
                      <a:pt x="0" y="202"/>
                    </a:lnTo>
                    <a:lnTo>
                      <a:pt x="1" y="202"/>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5" name="任意多边形 174234"/>
              <p:cNvSpPr/>
              <p:nvPr/>
            </p:nvSpPr>
            <p:spPr>
              <a:xfrm>
                <a:off x="2259" y="2329"/>
                <a:ext cx="9" cy="115"/>
              </a:xfrm>
              <a:custGeom>
                <a:avLst/>
                <a:gdLst/>
                <a:ahLst/>
                <a:cxnLst/>
                <a:rect l="0" t="0" r="0" b="0"/>
                <a:pathLst>
                  <a:path w="81" h="1040">
                    <a:moveTo>
                      <a:pt x="81" y="0"/>
                    </a:moveTo>
                    <a:lnTo>
                      <a:pt x="0" y="831"/>
                    </a:lnTo>
                    <a:lnTo>
                      <a:pt x="20" y="1040"/>
                    </a:lnTo>
                    <a:lnTo>
                      <a:pt x="21" y="104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6" name="任意多边形 174235"/>
              <p:cNvSpPr/>
              <p:nvPr/>
            </p:nvSpPr>
            <p:spPr>
              <a:xfrm>
                <a:off x="2264" y="2467"/>
                <a:ext cx="2" cy="23"/>
              </a:xfrm>
              <a:custGeom>
                <a:avLst/>
                <a:gdLst/>
                <a:ahLst/>
                <a:cxnLst/>
                <a:rect l="0" t="0" r="0" b="0"/>
                <a:pathLst>
                  <a:path w="21" h="208">
                    <a:moveTo>
                      <a:pt x="0" y="0"/>
                    </a:moveTo>
                    <a:lnTo>
                      <a:pt x="20" y="208"/>
                    </a:lnTo>
                    <a:lnTo>
                      <a:pt x="21" y="208"/>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7" name="任意多边形 174236"/>
              <p:cNvSpPr/>
              <p:nvPr/>
            </p:nvSpPr>
            <p:spPr>
              <a:xfrm>
                <a:off x="2268" y="2513"/>
                <a:ext cx="29" cy="112"/>
              </a:xfrm>
              <a:custGeom>
                <a:avLst/>
                <a:gdLst/>
                <a:ahLst/>
                <a:cxnLst/>
                <a:rect l="0" t="0" r="0" b="0"/>
                <a:pathLst>
                  <a:path w="255" h="1008">
                    <a:moveTo>
                      <a:pt x="0" y="0"/>
                    </a:moveTo>
                    <a:lnTo>
                      <a:pt x="26" y="259"/>
                    </a:lnTo>
                    <a:lnTo>
                      <a:pt x="254" y="1008"/>
                    </a:lnTo>
                    <a:lnTo>
                      <a:pt x="255" y="1008"/>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8" name="任意多边形 174237"/>
              <p:cNvSpPr/>
              <p:nvPr/>
            </p:nvSpPr>
            <p:spPr>
              <a:xfrm>
                <a:off x="2303" y="2648"/>
                <a:ext cx="9" cy="21"/>
              </a:xfrm>
              <a:custGeom>
                <a:avLst/>
                <a:gdLst/>
                <a:ahLst/>
                <a:cxnLst/>
                <a:rect l="0" t="0" r="0" b="0"/>
                <a:pathLst>
                  <a:path w="80" h="191">
                    <a:moveTo>
                      <a:pt x="0" y="0"/>
                    </a:moveTo>
                    <a:lnTo>
                      <a:pt x="30" y="99"/>
                    </a:lnTo>
                    <a:lnTo>
                      <a:pt x="79" y="191"/>
                    </a:lnTo>
                    <a:lnTo>
                      <a:pt x="80" y="191"/>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39" name="任意多边形 174238"/>
              <p:cNvSpPr/>
              <p:nvPr/>
            </p:nvSpPr>
            <p:spPr>
              <a:xfrm>
                <a:off x="2323" y="2689"/>
                <a:ext cx="59" cy="100"/>
              </a:xfrm>
              <a:custGeom>
                <a:avLst/>
                <a:gdLst/>
                <a:ahLst/>
                <a:cxnLst/>
                <a:rect l="0" t="0" r="0" b="0"/>
                <a:pathLst>
                  <a:path w="535" h="893">
                    <a:moveTo>
                      <a:pt x="0" y="0"/>
                    </a:moveTo>
                    <a:lnTo>
                      <a:pt x="369" y="690"/>
                    </a:lnTo>
                    <a:lnTo>
                      <a:pt x="534" y="893"/>
                    </a:lnTo>
                    <a:lnTo>
                      <a:pt x="535" y="893"/>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0" name="任意多边形 174239"/>
              <p:cNvSpPr/>
              <p:nvPr/>
            </p:nvSpPr>
            <p:spPr>
              <a:xfrm>
                <a:off x="2397" y="2806"/>
                <a:ext cx="15" cy="18"/>
              </a:xfrm>
              <a:custGeom>
                <a:avLst/>
                <a:gdLst/>
                <a:ahLst/>
                <a:cxnLst/>
                <a:rect l="0" t="0" r="0" b="0"/>
                <a:pathLst>
                  <a:path w="133" h="162">
                    <a:moveTo>
                      <a:pt x="0" y="0"/>
                    </a:moveTo>
                    <a:lnTo>
                      <a:pt x="132" y="162"/>
                    </a:lnTo>
                    <a:lnTo>
                      <a:pt x="133" y="162"/>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1" name="任意多边形 174240"/>
              <p:cNvSpPr/>
              <p:nvPr/>
            </p:nvSpPr>
            <p:spPr>
              <a:xfrm>
                <a:off x="2426" y="2842"/>
                <a:ext cx="87" cy="77"/>
              </a:xfrm>
              <a:custGeom>
                <a:avLst/>
                <a:gdLst/>
                <a:ahLst/>
                <a:cxnLst/>
                <a:rect l="0" t="0" r="0" b="0"/>
                <a:pathLst>
                  <a:path w="778" h="691">
                    <a:moveTo>
                      <a:pt x="0" y="0"/>
                    </a:moveTo>
                    <a:lnTo>
                      <a:pt x="132" y="161"/>
                    </a:lnTo>
                    <a:lnTo>
                      <a:pt x="777" y="691"/>
                    </a:lnTo>
                    <a:lnTo>
                      <a:pt x="778" y="691"/>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2" name="任意多边形 174241"/>
              <p:cNvSpPr/>
              <p:nvPr/>
            </p:nvSpPr>
            <p:spPr>
              <a:xfrm>
                <a:off x="2531" y="2934"/>
                <a:ext cx="20" cy="12"/>
              </a:xfrm>
              <a:custGeom>
                <a:avLst/>
                <a:gdLst/>
                <a:ahLst/>
                <a:cxnLst/>
                <a:rect l="0" t="0" r="0" b="0"/>
                <a:pathLst>
                  <a:path w="179" h="107">
                    <a:moveTo>
                      <a:pt x="0" y="0"/>
                    </a:moveTo>
                    <a:lnTo>
                      <a:pt x="40" y="33"/>
                    </a:lnTo>
                    <a:lnTo>
                      <a:pt x="178" y="107"/>
                    </a:lnTo>
                    <a:lnTo>
                      <a:pt x="179" y="107"/>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3" name="任意多边形 174242"/>
              <p:cNvSpPr/>
              <p:nvPr/>
            </p:nvSpPr>
            <p:spPr>
              <a:xfrm>
                <a:off x="2571" y="2957"/>
                <a:ext cx="105" cy="48"/>
              </a:xfrm>
              <a:custGeom>
                <a:avLst/>
                <a:gdLst/>
                <a:ahLst/>
                <a:cxnLst/>
                <a:rect l="0" t="0" r="0" b="0"/>
                <a:pathLst>
                  <a:path w="944" h="435">
                    <a:moveTo>
                      <a:pt x="0" y="0"/>
                    </a:moveTo>
                    <a:lnTo>
                      <a:pt x="644" y="343"/>
                    </a:lnTo>
                    <a:lnTo>
                      <a:pt x="943" y="435"/>
                    </a:lnTo>
                    <a:lnTo>
                      <a:pt x="944" y="435"/>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4" name="任意多边形 174243"/>
              <p:cNvSpPr/>
              <p:nvPr/>
            </p:nvSpPr>
            <p:spPr>
              <a:xfrm>
                <a:off x="2698" y="3012"/>
                <a:ext cx="22" cy="6"/>
              </a:xfrm>
              <a:custGeom>
                <a:avLst/>
                <a:gdLst/>
                <a:ahLst/>
                <a:cxnLst/>
                <a:rect l="0" t="0" r="0" b="0"/>
                <a:pathLst>
                  <a:path w="201" h="61">
                    <a:moveTo>
                      <a:pt x="0" y="0"/>
                    </a:moveTo>
                    <a:lnTo>
                      <a:pt x="200" y="61"/>
                    </a:lnTo>
                    <a:lnTo>
                      <a:pt x="201" y="61"/>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5" name="任意多边形 174244"/>
              <p:cNvSpPr/>
              <p:nvPr/>
            </p:nvSpPr>
            <p:spPr>
              <a:xfrm>
                <a:off x="2742" y="3025"/>
                <a:ext cx="115" cy="15"/>
              </a:xfrm>
              <a:custGeom>
                <a:avLst/>
                <a:gdLst/>
                <a:ahLst/>
                <a:cxnLst/>
                <a:rect l="0" t="0" r="0" b="0"/>
                <a:pathLst>
                  <a:path w="1033" h="132">
                    <a:moveTo>
                      <a:pt x="0" y="0"/>
                    </a:moveTo>
                    <a:lnTo>
                      <a:pt x="150" y="46"/>
                    </a:lnTo>
                    <a:lnTo>
                      <a:pt x="1032" y="132"/>
                    </a:lnTo>
                    <a:lnTo>
                      <a:pt x="1033" y="132"/>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6" name="任意多边形 174245"/>
              <p:cNvSpPr/>
              <p:nvPr/>
            </p:nvSpPr>
            <p:spPr>
              <a:xfrm>
                <a:off x="2880" y="3040"/>
                <a:ext cx="23" cy="2"/>
              </a:xfrm>
              <a:custGeom>
                <a:avLst/>
                <a:gdLst/>
                <a:ahLst/>
                <a:cxnLst/>
                <a:rect l="0" t="0" r="0" b="0"/>
                <a:pathLst>
                  <a:path w="209" h="21">
                    <a:moveTo>
                      <a:pt x="0" y="21"/>
                    </a:moveTo>
                    <a:lnTo>
                      <a:pt x="208" y="0"/>
                    </a:lnTo>
                    <a:lnTo>
                      <a:pt x="209"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7" name="任意多边形 174246"/>
              <p:cNvSpPr/>
              <p:nvPr/>
            </p:nvSpPr>
            <p:spPr>
              <a:xfrm>
                <a:off x="2926" y="3018"/>
                <a:ext cx="114" cy="20"/>
              </a:xfrm>
              <a:custGeom>
                <a:avLst/>
                <a:gdLst/>
                <a:ahLst/>
                <a:cxnLst/>
                <a:rect l="0" t="0" r="0" b="0"/>
                <a:pathLst>
                  <a:path w="1025" h="173">
                    <a:moveTo>
                      <a:pt x="0" y="173"/>
                    </a:moveTo>
                    <a:lnTo>
                      <a:pt x="675" y="106"/>
                    </a:lnTo>
                    <a:lnTo>
                      <a:pt x="1024" y="0"/>
                    </a:lnTo>
                    <a:lnTo>
                      <a:pt x="1025"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8" name="任意多边形 174247"/>
              <p:cNvSpPr/>
              <p:nvPr/>
            </p:nvSpPr>
            <p:spPr>
              <a:xfrm>
                <a:off x="3062" y="3005"/>
                <a:ext cx="22" cy="7"/>
              </a:xfrm>
              <a:custGeom>
                <a:avLst/>
                <a:gdLst/>
                <a:ahLst/>
                <a:cxnLst/>
                <a:rect l="0" t="0" r="0" b="0"/>
                <a:pathLst>
                  <a:path w="200" h="60">
                    <a:moveTo>
                      <a:pt x="0" y="60"/>
                    </a:moveTo>
                    <a:lnTo>
                      <a:pt x="199" y="0"/>
                    </a:lnTo>
                    <a:lnTo>
                      <a:pt x="200"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49" name="任意多边形 174248"/>
              <p:cNvSpPr/>
              <p:nvPr/>
            </p:nvSpPr>
            <p:spPr>
              <a:xfrm>
                <a:off x="3106" y="2946"/>
                <a:ext cx="104" cy="52"/>
              </a:xfrm>
              <a:custGeom>
                <a:avLst/>
                <a:gdLst/>
                <a:ahLst/>
                <a:cxnLst/>
                <a:rect l="0" t="0" r="0" b="0"/>
                <a:pathLst>
                  <a:path w="929" h="473">
                    <a:moveTo>
                      <a:pt x="0" y="473"/>
                    </a:moveTo>
                    <a:lnTo>
                      <a:pt x="100" y="442"/>
                    </a:lnTo>
                    <a:lnTo>
                      <a:pt x="928" y="0"/>
                    </a:lnTo>
                    <a:lnTo>
                      <a:pt x="929"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0" name="任意多边形 174249"/>
              <p:cNvSpPr/>
              <p:nvPr/>
            </p:nvSpPr>
            <p:spPr>
              <a:xfrm>
                <a:off x="3229" y="2919"/>
                <a:ext cx="18" cy="15"/>
              </a:xfrm>
              <a:custGeom>
                <a:avLst/>
                <a:gdLst/>
                <a:ahLst/>
                <a:cxnLst/>
                <a:rect l="0" t="0" r="0" b="0"/>
                <a:pathLst>
                  <a:path w="162" h="133">
                    <a:moveTo>
                      <a:pt x="0" y="133"/>
                    </a:moveTo>
                    <a:lnTo>
                      <a:pt x="161" y="0"/>
                    </a:lnTo>
                    <a:lnTo>
                      <a:pt x="16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1" name="任意多边形 174250"/>
              <p:cNvSpPr/>
              <p:nvPr/>
            </p:nvSpPr>
            <p:spPr>
              <a:xfrm>
                <a:off x="3265" y="2824"/>
                <a:ext cx="83" cy="80"/>
              </a:xfrm>
              <a:custGeom>
                <a:avLst/>
                <a:gdLst/>
                <a:ahLst/>
                <a:cxnLst/>
                <a:rect l="0" t="0" r="0" b="0"/>
                <a:pathLst>
                  <a:path w="750" h="720">
                    <a:moveTo>
                      <a:pt x="0" y="720"/>
                    </a:moveTo>
                    <a:lnTo>
                      <a:pt x="484" y="322"/>
                    </a:lnTo>
                    <a:lnTo>
                      <a:pt x="749" y="0"/>
                    </a:lnTo>
                    <a:lnTo>
                      <a:pt x="750"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2" name="任意多边形 174251"/>
              <p:cNvSpPr/>
              <p:nvPr/>
            </p:nvSpPr>
            <p:spPr>
              <a:xfrm>
                <a:off x="3363" y="2789"/>
                <a:ext cx="15" cy="17"/>
              </a:xfrm>
              <a:custGeom>
                <a:avLst/>
                <a:gdLst/>
                <a:ahLst/>
                <a:cxnLst/>
                <a:rect l="0" t="0" r="0" b="0"/>
                <a:pathLst>
                  <a:path w="133" h="160">
                    <a:moveTo>
                      <a:pt x="0" y="160"/>
                    </a:moveTo>
                    <a:lnTo>
                      <a:pt x="132" y="0"/>
                    </a:lnTo>
                    <a:lnTo>
                      <a:pt x="133"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3" name="任意多边形 174252"/>
              <p:cNvSpPr/>
              <p:nvPr/>
            </p:nvSpPr>
            <p:spPr>
              <a:xfrm>
                <a:off x="3392" y="2669"/>
                <a:ext cx="56" cy="102"/>
              </a:xfrm>
              <a:custGeom>
                <a:avLst/>
                <a:gdLst/>
                <a:ahLst/>
                <a:cxnLst/>
                <a:rect l="0" t="0" r="0" b="0"/>
                <a:pathLst>
                  <a:path w="500" h="915">
                    <a:moveTo>
                      <a:pt x="0" y="915"/>
                    </a:moveTo>
                    <a:lnTo>
                      <a:pt x="33" y="874"/>
                    </a:lnTo>
                    <a:lnTo>
                      <a:pt x="499" y="0"/>
                    </a:lnTo>
                    <a:lnTo>
                      <a:pt x="500"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4" name="任意多边形 174253"/>
              <p:cNvSpPr/>
              <p:nvPr/>
            </p:nvSpPr>
            <p:spPr>
              <a:xfrm>
                <a:off x="3457" y="2625"/>
                <a:ext cx="7" cy="23"/>
              </a:xfrm>
              <a:custGeom>
                <a:avLst/>
                <a:gdLst/>
                <a:ahLst/>
                <a:cxnLst/>
                <a:rect l="0" t="0" r="0" b="0"/>
                <a:pathLst>
                  <a:path w="62" h="201">
                    <a:moveTo>
                      <a:pt x="0" y="201"/>
                    </a:moveTo>
                    <a:lnTo>
                      <a:pt x="60" y="0"/>
                    </a:lnTo>
                    <a:lnTo>
                      <a:pt x="62"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5" name="任意多边形 174254"/>
              <p:cNvSpPr/>
              <p:nvPr/>
            </p:nvSpPr>
            <p:spPr>
              <a:xfrm>
                <a:off x="3470" y="2490"/>
                <a:ext cx="24" cy="113"/>
              </a:xfrm>
              <a:custGeom>
                <a:avLst/>
                <a:gdLst/>
                <a:ahLst/>
                <a:cxnLst/>
                <a:rect l="0" t="0" r="0" b="0"/>
                <a:pathLst>
                  <a:path w="214" h="1017">
                    <a:moveTo>
                      <a:pt x="0" y="1017"/>
                    </a:moveTo>
                    <a:lnTo>
                      <a:pt x="167" y="467"/>
                    </a:lnTo>
                    <a:lnTo>
                      <a:pt x="213" y="0"/>
                    </a:lnTo>
                    <a:lnTo>
                      <a:pt x="214"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6" name="任意多边形 174255"/>
              <p:cNvSpPr/>
              <p:nvPr/>
            </p:nvSpPr>
            <p:spPr>
              <a:xfrm>
                <a:off x="3496" y="2444"/>
                <a:ext cx="2" cy="23"/>
              </a:xfrm>
              <a:custGeom>
                <a:avLst/>
                <a:gdLst/>
                <a:ahLst/>
                <a:cxnLst/>
                <a:rect l="0" t="0" r="0" b="0"/>
                <a:pathLst>
                  <a:path w="21" h="207">
                    <a:moveTo>
                      <a:pt x="0" y="207"/>
                    </a:moveTo>
                    <a:lnTo>
                      <a:pt x="20" y="0"/>
                    </a:lnTo>
                    <a:lnTo>
                      <a:pt x="21" y="0"/>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57" name="直接连接符 174256"/>
              <p:cNvSpPr/>
              <p:nvPr/>
            </p:nvSpPr>
            <p:spPr>
              <a:xfrm>
                <a:off x="3501" y="2421"/>
                <a:ext cx="1" cy="1"/>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74258" name="组合 174257"/>
            <p:cNvGrpSpPr/>
            <p:nvPr/>
          </p:nvGrpSpPr>
          <p:grpSpPr>
            <a:xfrm>
              <a:off x="3415" y="1545"/>
              <a:ext cx="2" cy="1303"/>
              <a:chOff x="3415" y="1545"/>
              <a:chExt cx="2" cy="1303"/>
            </a:xfrm>
          </p:grpSpPr>
          <p:sp>
            <p:nvSpPr>
              <p:cNvPr id="174259" name="任意多边形 174258"/>
              <p:cNvSpPr/>
              <p:nvPr/>
            </p:nvSpPr>
            <p:spPr>
              <a:xfrm>
                <a:off x="3415" y="1545"/>
                <a:ext cx="2" cy="1303"/>
              </a:xfrm>
              <a:custGeom>
                <a:avLst/>
                <a:gdLst/>
                <a:ahLst/>
                <a:cxnLst/>
                <a:rect l="0" t="0" r="0" b="0"/>
                <a:pathLst>
                  <a:path w="1" h="8396">
                    <a:moveTo>
                      <a:pt x="0" y="0"/>
                    </a:moveTo>
                    <a:lnTo>
                      <a:pt x="0" y="8396"/>
                    </a:lnTo>
                    <a:lnTo>
                      <a:pt x="1" y="8396"/>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60" name="任意多边形 174259"/>
              <p:cNvSpPr/>
              <p:nvPr/>
            </p:nvSpPr>
            <p:spPr>
              <a:xfrm>
                <a:off x="3415" y="1545"/>
                <a:ext cx="2" cy="327"/>
              </a:xfrm>
              <a:custGeom>
                <a:avLst/>
                <a:gdLst/>
                <a:ahLst/>
                <a:cxnLst/>
                <a:rect l="0" t="0" r="0" b="0"/>
                <a:pathLst>
                  <a:path w="1" h="2106">
                    <a:moveTo>
                      <a:pt x="0" y="0"/>
                    </a:moveTo>
                    <a:lnTo>
                      <a:pt x="0" y="2106"/>
                    </a:lnTo>
                    <a:lnTo>
                      <a:pt x="1" y="2106"/>
                    </a:lnTo>
                  </a:path>
                </a:pathLst>
              </a:custGeom>
              <a:noFill/>
              <a:ln w="12700" cap="flat" cmpd="sng">
                <a:solidFill>
                  <a:schemeClr val="tx1"/>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174261" name="组合 174260"/>
          <p:cNvGrpSpPr/>
          <p:nvPr/>
        </p:nvGrpSpPr>
        <p:grpSpPr>
          <a:xfrm>
            <a:off x="5232400" y="1795463"/>
            <a:ext cx="1588" cy="2601912"/>
            <a:chOff x="3703" y="1209"/>
            <a:chExt cx="1" cy="1639"/>
          </a:xfrm>
        </p:grpSpPr>
        <p:sp>
          <p:nvSpPr>
            <p:cNvPr id="174262" name="任意多边形 174261"/>
            <p:cNvSpPr/>
            <p:nvPr/>
          </p:nvSpPr>
          <p:spPr>
            <a:xfrm>
              <a:off x="3703" y="1209"/>
              <a:ext cx="1" cy="1639"/>
            </a:xfrm>
            <a:custGeom>
              <a:avLst/>
              <a:gdLst/>
              <a:ahLst/>
              <a:cxnLst/>
              <a:rect l="0" t="0" r="0" b="0"/>
              <a:pathLst>
                <a:path w="1" h="10567">
                  <a:moveTo>
                    <a:pt x="0" y="0"/>
                  </a:moveTo>
                  <a:lnTo>
                    <a:pt x="0" y="10567"/>
                  </a:lnTo>
                  <a:lnTo>
                    <a:pt x="1" y="10567"/>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4263" name="任意多边形 174262"/>
            <p:cNvSpPr/>
            <p:nvPr/>
          </p:nvSpPr>
          <p:spPr>
            <a:xfrm>
              <a:off x="3703" y="1209"/>
              <a:ext cx="1" cy="487"/>
            </a:xfrm>
            <a:custGeom>
              <a:avLst/>
              <a:gdLst/>
              <a:ahLst/>
              <a:cxnLst/>
              <a:rect l="0" t="0" r="0" b="0"/>
              <a:pathLst>
                <a:path w="1" h="3143">
                  <a:moveTo>
                    <a:pt x="0" y="0"/>
                  </a:moveTo>
                  <a:lnTo>
                    <a:pt x="0" y="3143"/>
                  </a:lnTo>
                  <a:lnTo>
                    <a:pt x="1" y="3143"/>
                  </a:lnTo>
                </a:path>
              </a:pathLst>
            </a:custGeom>
            <a:noFill/>
            <a:ln w="12700" cap="flat" cmpd="sng">
              <a:solidFill>
                <a:srgbClr val="0000FF"/>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109573" name="标题 109572"/>
          <p:cNvSpPr>
            <a:spLocks noGrp="1"/>
          </p:cNvSpPr>
          <p:nvPr/>
        </p:nvSpPr>
        <p:spPr>
          <a:xfrm>
            <a:off x="612140" y="44450"/>
            <a:ext cx="2105660" cy="706755"/>
          </a:xfrm>
          <a:prstGeom prst="rect">
            <a:avLst/>
          </a:prstGeom>
          <a:noFill/>
          <a:ln w="15875">
            <a:noFill/>
          </a:ln>
          <a:effectLst/>
        </p:spPr>
        <p:txBody>
          <a:bodyPr vert="horz" wrap="square" lIns="91440" tIns="45720" rIns="91440" bIns="45720" anchor="t" anchorCtr="0">
            <a:sp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tabLst/>
              <a:defRPr/>
            </a:pPr>
            <a:r>
              <a:rPr kumimoji="0" lang="en-US" altLang="zh-CN" sz="400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5.4 </a:t>
            </a:r>
            <a:r>
              <a:rPr kumimoji="0" lang="zh-CN" altLang="en-US" sz="400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圆环</a:t>
            </a:r>
          </a:p>
        </p:txBody>
      </p:sp>
      <p:sp>
        <p:nvSpPr>
          <p:cNvPr id="109572" name="文本框 109571"/>
          <p:cNvSpPr txBox="1"/>
          <p:nvPr/>
        </p:nvSpPr>
        <p:spPr>
          <a:xfrm>
            <a:off x="5353050" y="2154555"/>
            <a:ext cx="3808095" cy="1383665"/>
          </a:xfrm>
          <a:prstGeom prst="rect">
            <a:avLst/>
          </a:prstGeom>
          <a:noFill/>
          <a:ln w="15875">
            <a:no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3333CC"/>
                </a:solidFill>
                <a:effectLst/>
                <a:uLnTx/>
                <a:uFillTx/>
                <a:latin typeface="Times New Roman" panose="02020603050405020304" pitchFamily="18" charset="0"/>
                <a:ea typeface="宋体" panose="02010600030101010101" pitchFamily="2" charset="-122"/>
                <a:cs typeface="+mn-cs"/>
              </a:rPr>
              <a:t> </a:t>
            </a:r>
            <a:r>
              <a:rPr kumimoji="0" lang="zh-CN" altLang="en-US" sz="2800" b="1" i="0" u="none" strike="noStrike" kern="1200" cap="none" spc="0" normalizeH="0" baseline="0" noProof="0" dirty="0">
                <a:ln>
                  <a:noFill/>
                </a:ln>
                <a:solidFill>
                  <a:srgbClr val="FF0000"/>
                </a:solidFill>
                <a:effectLst/>
                <a:uLnTx/>
                <a:uFillTx/>
                <a:latin typeface="方正隶书简体" panose="02000000000000000000" charset="-122"/>
                <a:ea typeface="方正隶书简体" panose="02000000000000000000" charset="-122"/>
                <a:cs typeface="+mn-cs"/>
              </a:rPr>
              <a:t>圆环的形成：</a:t>
            </a:r>
            <a:r>
              <a:rPr kumimoji="0" lang="zh-CN" altLang="en-US" sz="2800" b="1"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mn-cs"/>
              </a:rPr>
              <a:t>一圆母线绕其所在平面内的一条轴线作回转而成。</a:t>
            </a:r>
            <a:endParaRPr kumimoji="0" lang="zh-CN" altLang="en-US" sz="2800" b="1" i="0" u="none" strike="noStrike" kern="1200" cap="none" spc="0" normalizeH="0" baseline="0" noProof="0">
              <a:ln>
                <a:noFill/>
              </a:ln>
              <a:solidFill>
                <a:srgbClr val="000000"/>
              </a:solidFill>
              <a:effectLst/>
              <a:uLnTx/>
              <a:uFillTx/>
              <a:latin typeface="方正隶书简体" panose="02000000000000000000" charset="-122"/>
              <a:ea typeface="方正隶书简体" panose="02000000000000000000" charset="-122"/>
              <a:cs typeface="+mn-cs"/>
            </a:endParaRPr>
          </a:p>
        </p:txBody>
      </p:sp>
      <p:pic>
        <p:nvPicPr>
          <p:cNvPr id="2" name="图片 1" descr="校徽"/>
          <p:cNvPicPr>
            <a:picLocks noChangeAspect="1"/>
          </p:cNvPicPr>
          <p:nvPr/>
        </p:nvPicPr>
        <p:blipFill>
          <a:blip r:embed="rId3"/>
          <a:stretch>
            <a:fillRect/>
          </a:stretch>
        </p:blipFill>
        <p:spPr>
          <a:xfrm>
            <a:off x="8575675" y="0"/>
            <a:ext cx="567055" cy="56705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9572">
                                            <p:txEl>
                                              <p:pRg st="0" end="0"/>
                                            </p:txEl>
                                          </p:spTgt>
                                        </p:tgtEl>
                                        <p:attrNameLst>
                                          <p:attrName>style.visibility</p:attrName>
                                        </p:attrNameLst>
                                      </p:cBhvr>
                                      <p:to>
                                        <p:strVal val="visible"/>
                                      </p:to>
                                    </p:set>
                                    <p:animEffect transition="in" filter="wipe(left)">
                                      <p:cBhvr>
                                        <p:cTn id="7" dur="500"/>
                                        <p:tgtEl>
                                          <p:spTgt spid="1095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089"/>
                                        </p:tgtEl>
                                        <p:attrNameLst>
                                          <p:attrName>style.visibility</p:attrName>
                                        </p:attrNameLst>
                                      </p:cBhvr>
                                      <p:to>
                                        <p:strVal val="visible"/>
                                      </p:to>
                                    </p:set>
                                    <p:animEffect transition="in" filter="wipe(left)">
                                      <p:cBhvr>
                                        <p:cTn id="12" dur="500"/>
                                        <p:tgtEl>
                                          <p:spTgt spid="1740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74142"/>
                                        </p:tgtEl>
                                        <p:attrNameLst>
                                          <p:attrName>style.visibility</p:attrName>
                                        </p:attrNameLst>
                                      </p:cBhvr>
                                      <p:to>
                                        <p:strVal val="visible"/>
                                      </p:to>
                                    </p:set>
                                    <p:animEffect transition="in" filter="wipe(up)">
                                      <p:cBhvr>
                                        <p:cTn id="17" dur="500"/>
                                        <p:tgtEl>
                                          <p:spTgt spid="1741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4086"/>
                                        </p:tgtEl>
                                        <p:attrNameLst>
                                          <p:attrName>style.visibility</p:attrName>
                                        </p:attrNameLst>
                                      </p:cBhvr>
                                      <p:to>
                                        <p:strVal val="visible"/>
                                      </p:to>
                                    </p:set>
                                    <p:animEffect transition="in" filter="wipe(left)">
                                      <p:cBhvr>
                                        <p:cTn id="22" dur="500"/>
                                        <p:tgtEl>
                                          <p:spTgt spid="17408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74090"/>
                                        </p:tgtEl>
                                        <p:attrNameLst>
                                          <p:attrName>style.visibility</p:attrName>
                                        </p:attrNameLst>
                                      </p:cBhvr>
                                      <p:to>
                                        <p:strVal val="visible"/>
                                      </p:to>
                                    </p:set>
                                    <p:animEffect transition="in" filter="wipe(up)">
                                      <p:cBhvr>
                                        <p:cTn id="27" dur="500"/>
                                        <p:tgtEl>
                                          <p:spTgt spid="1740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74261"/>
                                        </p:tgtEl>
                                        <p:attrNameLst>
                                          <p:attrName>style.visibility</p:attrName>
                                        </p:attrNameLst>
                                      </p:cBhvr>
                                      <p:to>
                                        <p:strVal val="visible"/>
                                      </p:to>
                                    </p:set>
                                    <p:animEffect transition="in" filter="wipe(up)">
                                      <p:cBhvr>
                                        <p:cTn id="32" dur="500"/>
                                        <p:tgtEl>
                                          <p:spTgt spid="17426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74139"/>
                                        </p:tgtEl>
                                        <p:attrNameLst>
                                          <p:attrName>style.visibility</p:attrName>
                                        </p:attrNameLst>
                                      </p:cBhvr>
                                      <p:to>
                                        <p:strVal val="visible"/>
                                      </p:to>
                                    </p:set>
                                    <p:animEffect transition="in" filter="wipe(up)">
                                      <p:cBhvr>
                                        <p:cTn id="37" dur="500"/>
                                        <p:tgtEl>
                                          <p:spTgt spid="1741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74083"/>
                                        </p:tgtEl>
                                        <p:attrNameLst>
                                          <p:attrName>style.visibility</p:attrName>
                                        </p:attrNameLst>
                                      </p:cBhvr>
                                      <p:to>
                                        <p:strVal val="visible"/>
                                      </p:to>
                                    </p:set>
                                    <p:animEffect transition="in" filter="wipe(right)">
                                      <p:cBhvr>
                                        <p:cTn id="42"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9" grpId="0" animBg="1"/>
      <p:bldP spid="109572"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6131" name="标题 176130"/>
          <p:cNvSpPr>
            <a:spLocks noGrp="1"/>
          </p:cNvSpPr>
          <p:nvPr>
            <p:ph type="title"/>
          </p:nvPr>
        </p:nvSpPr>
        <p:spPr>
          <a:xfrm>
            <a:off x="685800" y="0"/>
            <a:ext cx="7772400" cy="990600"/>
          </a:xfrm>
          <a:effectLst/>
        </p:spPr>
        <p:txBody>
          <a:bodyPr vert="horz" wrap="square" lIns="91440" tIns="45720" rIns="91440" bIns="45720" anchor="ctr" anchorCtr="0"/>
          <a:lstStyle/>
          <a:p>
            <a:pPr algn="l"/>
            <a:r>
              <a:rPr lang="zh-CN" altLang="en-US" sz="3200"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3200" dirty="0">
                <a:solidFill>
                  <a:schemeClr val="accent6"/>
                </a:solidFill>
                <a:latin typeface="方正隶书简体" panose="02000000000000000000" charset="-122"/>
                <a:ea typeface="方正隶书简体" panose="02000000000000000000" charset="-122"/>
                <a:cs typeface="方正隶书简体" panose="02000000000000000000" charset="-122"/>
              </a:rPr>
              <a:t>2</a:t>
            </a:r>
            <a:r>
              <a:rPr lang="zh-CN" altLang="en-US" sz="3200"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3200" dirty="0">
                <a:solidFill>
                  <a:schemeClr val="accent6"/>
                </a:solidFill>
                <a:latin typeface="方正隶书简体" panose="02000000000000000000" charset="-122"/>
                <a:ea typeface="方正隶书简体" panose="02000000000000000000" charset="-122"/>
                <a:cs typeface="方正隶书简体" panose="02000000000000000000" charset="-122"/>
              </a:rPr>
              <a:t> </a:t>
            </a:r>
            <a:r>
              <a:rPr lang="zh-CN" altLang="en-US" sz="3200" dirty="0">
                <a:solidFill>
                  <a:schemeClr val="accent6"/>
                </a:solidFill>
                <a:latin typeface="方正隶书简体" panose="02000000000000000000" charset="-122"/>
                <a:ea typeface="方正隶书简体" panose="02000000000000000000" charset="-122"/>
                <a:cs typeface="方正隶书简体" panose="02000000000000000000" charset="-122"/>
              </a:rPr>
              <a:t>圆环投影可见性的判别</a:t>
            </a:r>
          </a:p>
        </p:txBody>
      </p:sp>
      <p:grpSp>
        <p:nvGrpSpPr>
          <p:cNvPr id="176132" name="组合 176131"/>
          <p:cNvGrpSpPr/>
          <p:nvPr/>
        </p:nvGrpSpPr>
        <p:grpSpPr>
          <a:xfrm>
            <a:off x="609600" y="3505200"/>
            <a:ext cx="3581400" cy="1219200"/>
            <a:chOff x="384" y="2208"/>
            <a:chExt cx="2256" cy="768"/>
          </a:xfrm>
          <a:solidFill>
            <a:srgbClr val="FFFF00"/>
          </a:solidFill>
        </p:grpSpPr>
        <p:sp>
          <p:nvSpPr>
            <p:cNvPr id="176133" name="直接连接符 176132"/>
            <p:cNvSpPr/>
            <p:nvPr/>
          </p:nvSpPr>
          <p:spPr>
            <a:xfrm flipH="1" flipV="1">
              <a:off x="2256" y="2208"/>
              <a:ext cx="336" cy="288"/>
            </a:xfrm>
            <a:prstGeom prst="line">
              <a:avLst/>
            </a:prstGeom>
            <a:grpFill/>
            <a:ln w="28575" cap="flat" cmpd="sng">
              <a:solidFill>
                <a:srgbClr val="FF0000"/>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6134" name="矩形标注 176133"/>
            <p:cNvSpPr/>
            <p:nvPr/>
          </p:nvSpPr>
          <p:spPr>
            <a:xfrm>
              <a:off x="384" y="2640"/>
              <a:ext cx="2256" cy="336"/>
            </a:xfrm>
            <a:prstGeom prst="wedgeRectCallout">
              <a:avLst>
                <a:gd name="adj1" fmla="val 10241"/>
                <a:gd name="adj2" fmla="val -214287"/>
              </a:avLst>
            </a:prstGeom>
            <a:grpFill/>
            <a:ln w="9525" cap="flat" cmpd="sng">
              <a:solidFill>
                <a:srgbClr val="FF0000"/>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楷体_GB2312" panose="02010609030101010101" pitchFamily="49" charset="-122"/>
                  <a:cs typeface="+mn-cs"/>
                </a:rPr>
                <a:t>由前向后看，此部分可见</a:t>
              </a: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楷体_GB2312" panose="02010609030101010101" pitchFamily="49" charset="-122"/>
                <a:cs typeface="+mn-cs"/>
              </a:endParaRPr>
            </a:p>
          </p:txBody>
        </p:sp>
      </p:grpSp>
      <p:grpSp>
        <p:nvGrpSpPr>
          <p:cNvPr id="176135" name="组合 176134"/>
          <p:cNvGrpSpPr/>
          <p:nvPr/>
        </p:nvGrpSpPr>
        <p:grpSpPr>
          <a:xfrm>
            <a:off x="5334000" y="1676400"/>
            <a:ext cx="3581400" cy="1295400"/>
            <a:chOff x="3360" y="1056"/>
            <a:chExt cx="2256" cy="816"/>
          </a:xfrm>
          <a:solidFill>
            <a:srgbClr val="FFFF00"/>
          </a:solidFill>
        </p:grpSpPr>
        <p:sp>
          <p:nvSpPr>
            <p:cNvPr id="176136" name="直接连接符 176135"/>
            <p:cNvSpPr/>
            <p:nvPr/>
          </p:nvSpPr>
          <p:spPr>
            <a:xfrm>
              <a:off x="4224" y="1440"/>
              <a:ext cx="0" cy="432"/>
            </a:xfrm>
            <a:prstGeom prst="line">
              <a:avLst/>
            </a:prstGeom>
            <a:grpFill/>
            <a:ln w="28575" cap="flat" cmpd="sng">
              <a:solidFill>
                <a:srgbClr val="FF0000"/>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6137" name="矩形标注 176136"/>
            <p:cNvSpPr/>
            <p:nvPr/>
          </p:nvSpPr>
          <p:spPr>
            <a:xfrm>
              <a:off x="3360" y="1056"/>
              <a:ext cx="2256" cy="336"/>
            </a:xfrm>
            <a:prstGeom prst="wedgeRectCallout">
              <a:avLst>
                <a:gd name="adj1" fmla="val 10773"/>
                <a:gd name="adj2" fmla="val 285713"/>
              </a:avLst>
            </a:prstGeom>
            <a:grpFill/>
            <a:ln w="9525" cap="flat" cmpd="sng">
              <a:solidFill>
                <a:srgbClr val="FF0000"/>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楷体_GB2312" panose="02010609030101010101" pitchFamily="49" charset="-122"/>
                  <a:cs typeface="+mn-cs"/>
                </a:rPr>
                <a:t>由上向下看，此部分可见</a:t>
              </a: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楷体_GB2312" panose="02010609030101010101" pitchFamily="49" charset="-122"/>
                <a:cs typeface="+mn-cs"/>
              </a:endParaRPr>
            </a:p>
          </p:txBody>
        </p:sp>
      </p:grpSp>
      <p:pic>
        <p:nvPicPr>
          <p:cNvPr id="2" name="图片 1" descr="校徽"/>
          <p:cNvPicPr>
            <a:picLocks noChangeAspect="1"/>
          </p:cNvPicPr>
          <p:nvPr/>
        </p:nvPicPr>
        <p:blipFill>
          <a:blip r:embed="rId3"/>
          <a:stretch>
            <a:fillRect/>
          </a:stretch>
        </p:blipFill>
        <p:spPr>
          <a:xfrm>
            <a:off x="8575358" y="0"/>
            <a:ext cx="567055" cy="56705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6132"/>
                                        </p:tgtEl>
                                        <p:attrNameLst>
                                          <p:attrName>style.visibility</p:attrName>
                                        </p:attrNameLst>
                                      </p:cBhvr>
                                      <p:to>
                                        <p:strVal val="visible"/>
                                      </p:to>
                                    </p:set>
                                    <p:animEffect transition="in" filter="wipe(down)">
                                      <p:cBhvr>
                                        <p:cTn id="7" dur="500"/>
                                        <p:tgtEl>
                                          <p:spTgt spid="1761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6135"/>
                                        </p:tgtEl>
                                        <p:attrNameLst>
                                          <p:attrName>style.visibility</p:attrName>
                                        </p:attrNameLst>
                                      </p:cBhvr>
                                      <p:to>
                                        <p:strVal val="visible"/>
                                      </p:to>
                                    </p:set>
                                    <p:animEffect transition="in" filter="wipe(up)">
                                      <p:cBhvr>
                                        <p:cTn id="12" dur="500"/>
                                        <p:tgtEl>
                                          <p:spTgt spid="176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173" name="矩形 88172"/>
          <p:cNvSpPr/>
          <p:nvPr/>
        </p:nvSpPr>
        <p:spPr>
          <a:xfrm>
            <a:off x="5792788" y="4370388"/>
            <a:ext cx="1236662" cy="609600"/>
          </a:xfrm>
          <a:prstGeom prst="rect">
            <a:avLst/>
          </a:prstGeom>
          <a:noFill/>
          <a:ln w="38100" cap="flat" cmpd="sng">
            <a:solidFill>
              <a:srgbClr val="000000"/>
            </a:solidFill>
            <a:prstDash val="solid"/>
            <a:miter/>
            <a:headEnd type="none" w="med" len="med"/>
            <a:tailEnd type="none" w="med" len="med"/>
          </a:ln>
        </p:spPr>
        <p:txBody>
          <a:bodyPr/>
          <a:lstStyle/>
          <a:p>
            <a:endParaRPr lang="zh-CN" altLang="en-US"/>
          </a:p>
        </p:txBody>
      </p:sp>
      <p:grpSp>
        <p:nvGrpSpPr>
          <p:cNvPr id="88166" name="组合 88165"/>
          <p:cNvGrpSpPr/>
          <p:nvPr/>
        </p:nvGrpSpPr>
        <p:grpSpPr>
          <a:xfrm>
            <a:off x="1077913" y="2654300"/>
            <a:ext cx="4003675" cy="3060700"/>
            <a:chOff x="709" y="1836"/>
            <a:chExt cx="2522" cy="1928"/>
          </a:xfrm>
        </p:grpSpPr>
        <p:sp>
          <p:nvSpPr>
            <p:cNvPr id="88172" name="任意多边形 88171"/>
            <p:cNvSpPr/>
            <p:nvPr/>
          </p:nvSpPr>
          <p:spPr>
            <a:xfrm>
              <a:off x="2408" y="1836"/>
              <a:ext cx="813" cy="1868"/>
            </a:xfrm>
            <a:custGeom>
              <a:avLst/>
              <a:gdLst/>
              <a:ahLst/>
              <a:cxnLst/>
              <a:rect l="0" t="0" r="0" b="0"/>
              <a:pathLst>
                <a:path w="813" h="1868">
                  <a:moveTo>
                    <a:pt x="0" y="1052"/>
                  </a:moveTo>
                  <a:lnTo>
                    <a:pt x="813" y="1868"/>
                  </a:lnTo>
                  <a:lnTo>
                    <a:pt x="813" y="813"/>
                  </a:lnTo>
                  <a:lnTo>
                    <a:pt x="0" y="0"/>
                  </a:lnTo>
                  <a:lnTo>
                    <a:pt x="0" y="1052"/>
                  </a:lnTo>
                  <a:close/>
                </a:path>
              </a:pathLst>
            </a:cu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88171" name="任意多边形 88170"/>
            <p:cNvSpPr/>
            <p:nvPr/>
          </p:nvSpPr>
          <p:spPr>
            <a:xfrm>
              <a:off x="709" y="2895"/>
              <a:ext cx="2522" cy="816"/>
            </a:xfrm>
            <a:custGeom>
              <a:avLst/>
              <a:gdLst/>
              <a:ahLst/>
              <a:cxnLst/>
              <a:rect l="0" t="0" r="0" b="0"/>
              <a:pathLst>
                <a:path w="2522" h="816">
                  <a:moveTo>
                    <a:pt x="0" y="0"/>
                  </a:moveTo>
                  <a:lnTo>
                    <a:pt x="1700" y="0"/>
                  </a:lnTo>
                  <a:lnTo>
                    <a:pt x="2522" y="816"/>
                  </a:lnTo>
                  <a:lnTo>
                    <a:pt x="818" y="813"/>
                  </a:lnTo>
                  <a:lnTo>
                    <a:pt x="0" y="0"/>
                  </a:lnTo>
                  <a:close/>
                </a:path>
              </a:pathLst>
            </a:custGeom>
            <a:solidFill>
              <a:srgbClr val="00CC66"/>
            </a:solidFill>
            <a:ln w="9525" cap="flat" cmpd="sng">
              <a:solidFill>
                <a:schemeClr val="tx1"/>
              </a:solidFill>
              <a:prstDash val="solid"/>
              <a:headEnd type="none" w="med" len="med"/>
              <a:tailEnd type="none" w="med" len="med"/>
            </a:ln>
          </p:spPr>
          <p:txBody>
            <a:bodyPr/>
            <a:lstStyle/>
            <a:p>
              <a:endParaRPr lang="zh-CN" altLang="en-US"/>
            </a:p>
          </p:txBody>
        </p:sp>
        <p:sp>
          <p:nvSpPr>
            <p:cNvPr id="88170" name="矩形 88169"/>
            <p:cNvSpPr/>
            <p:nvPr/>
          </p:nvSpPr>
          <p:spPr>
            <a:xfrm>
              <a:off x="709" y="1845"/>
              <a:ext cx="1708" cy="1050"/>
            </a:xfrm>
            <a:prstGeom prst="rect">
              <a:avLst/>
            </a:prstGeom>
            <a:solidFill>
              <a:srgbClr val="FFCCFF"/>
            </a:solidFill>
            <a:ln w="9525" cap="flat" cmpd="sng">
              <a:solidFill>
                <a:schemeClr val="tx1"/>
              </a:solidFill>
              <a:prstDash val="solid"/>
              <a:miter/>
              <a:headEnd type="none" w="med" len="med"/>
              <a:tailEnd type="none" w="med" len="med"/>
            </a:ln>
          </p:spPr>
          <p:txBody>
            <a:bodyPr/>
            <a:lstStyle/>
            <a:p>
              <a:endParaRPr lang="zh-CN" altLang="en-US"/>
            </a:p>
          </p:txBody>
        </p:sp>
        <p:sp>
          <p:nvSpPr>
            <p:cNvPr id="88169" name="文本框 88168"/>
            <p:cNvSpPr txBox="1"/>
            <p:nvPr/>
          </p:nvSpPr>
          <p:spPr>
            <a:xfrm>
              <a:off x="752" y="1873"/>
              <a:ext cx="228" cy="327"/>
            </a:xfrm>
            <a:prstGeom prst="rect">
              <a:avLst/>
            </a:prstGeom>
            <a:noFill/>
            <a:ln w="12700">
              <a:noFill/>
            </a:ln>
          </p:spPr>
          <p:txBody>
            <a:bodyPr wrap="none" anchor="ctr" anchorCtr="0">
              <a:spAutoFit/>
            </a:bodyPr>
            <a:lstStyle/>
            <a:p>
              <a:pPr algn="ctr"/>
              <a:r>
                <a:rPr lang="en-US" altLang="zh-CN" sz="2800" b="1">
                  <a:latin typeface="宋体" panose="02010600030101010101" pitchFamily="2" charset="-122"/>
                  <a:ea typeface="_x000B__x000C_"/>
                </a:rPr>
                <a:t>V</a:t>
              </a:r>
              <a:endParaRPr lang="en-US" altLang="zh-CN" sz="2400">
                <a:latin typeface="Times New Roman" panose="02020603050405020304" pitchFamily="18" charset="0"/>
              </a:endParaRPr>
            </a:p>
          </p:txBody>
        </p:sp>
        <p:sp>
          <p:nvSpPr>
            <p:cNvPr id="88168" name="文本框 88167"/>
            <p:cNvSpPr txBox="1"/>
            <p:nvPr/>
          </p:nvSpPr>
          <p:spPr>
            <a:xfrm rot="-32410">
              <a:off x="2933" y="2532"/>
              <a:ext cx="277" cy="327"/>
            </a:xfrm>
            <a:prstGeom prst="rect">
              <a:avLst/>
            </a:prstGeom>
            <a:noFill/>
            <a:ln w="12700">
              <a:noFill/>
            </a:ln>
          </p:spPr>
          <p:txBody>
            <a:bodyPr anchor="ctr" anchorCtr="0">
              <a:spAutoFit/>
            </a:bodyPr>
            <a:lstStyle/>
            <a:p>
              <a:pPr algn="ctr"/>
              <a:r>
                <a:rPr lang="en-US" altLang="zh-CN" sz="2800" b="1">
                  <a:latin typeface="宋体" panose="02010600030101010101" pitchFamily="2" charset="-122"/>
                  <a:ea typeface="_x000B__x000C_"/>
                </a:rPr>
                <a:t>W</a:t>
              </a:r>
              <a:endParaRPr lang="en-US" altLang="zh-CN" sz="2400">
                <a:latin typeface="Times New Roman" panose="02020603050405020304" pitchFamily="18" charset="0"/>
              </a:endParaRPr>
            </a:p>
          </p:txBody>
        </p:sp>
        <p:sp>
          <p:nvSpPr>
            <p:cNvPr id="88167" name="文本框 88166"/>
            <p:cNvSpPr txBox="1"/>
            <p:nvPr/>
          </p:nvSpPr>
          <p:spPr>
            <a:xfrm rot="-156909">
              <a:off x="1511" y="3437"/>
              <a:ext cx="228" cy="327"/>
            </a:xfrm>
            <a:prstGeom prst="rect">
              <a:avLst/>
            </a:prstGeom>
            <a:noFill/>
            <a:ln w="12700">
              <a:noFill/>
            </a:ln>
          </p:spPr>
          <p:txBody>
            <a:bodyPr wrap="none" anchor="ctr" anchorCtr="0">
              <a:spAutoFit/>
            </a:bodyPr>
            <a:lstStyle/>
            <a:p>
              <a:pPr algn="ctr"/>
              <a:r>
                <a:rPr lang="en-US" altLang="zh-CN" sz="2800" b="1">
                  <a:latin typeface="宋体" panose="02010600030101010101" pitchFamily="2" charset="-122"/>
                  <a:ea typeface="_x000B__x000C_"/>
                </a:rPr>
                <a:t>H</a:t>
              </a:r>
              <a:endParaRPr lang="en-US" altLang="zh-CN" sz="2400">
                <a:latin typeface="Times New Roman" panose="02020603050405020304" pitchFamily="18" charset="0"/>
              </a:endParaRPr>
            </a:p>
          </p:txBody>
        </p:sp>
      </p:grpSp>
      <p:sp>
        <p:nvSpPr>
          <p:cNvPr id="88165" name="直接连接符 88164"/>
          <p:cNvSpPr/>
          <p:nvPr/>
        </p:nvSpPr>
        <p:spPr>
          <a:xfrm>
            <a:off x="5516563" y="4011613"/>
            <a:ext cx="3246437"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88164" name="直接连接符 88163"/>
          <p:cNvSpPr/>
          <p:nvPr/>
        </p:nvSpPr>
        <p:spPr>
          <a:xfrm>
            <a:off x="7394575" y="2716213"/>
            <a:ext cx="0" cy="2636837"/>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88163" name="直接连接符 88162"/>
          <p:cNvSpPr/>
          <p:nvPr/>
        </p:nvSpPr>
        <p:spPr>
          <a:xfrm>
            <a:off x="5792788" y="3559175"/>
            <a:ext cx="0" cy="823913"/>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62" name="直接连接符 88161"/>
          <p:cNvSpPr/>
          <p:nvPr/>
        </p:nvSpPr>
        <p:spPr>
          <a:xfrm>
            <a:off x="7410450" y="4011613"/>
            <a:ext cx="990600" cy="99060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88161" name="直接连接符 88160"/>
          <p:cNvSpPr/>
          <p:nvPr/>
        </p:nvSpPr>
        <p:spPr>
          <a:xfrm>
            <a:off x="7023100" y="3538538"/>
            <a:ext cx="0" cy="84455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60" name="直接连接符 88159"/>
          <p:cNvSpPr/>
          <p:nvPr/>
        </p:nvSpPr>
        <p:spPr>
          <a:xfrm flipH="1">
            <a:off x="6273800" y="3390900"/>
            <a:ext cx="1588" cy="97155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9" name="直接连接符 88158"/>
          <p:cNvSpPr/>
          <p:nvPr/>
        </p:nvSpPr>
        <p:spPr>
          <a:xfrm>
            <a:off x="7027863" y="3098800"/>
            <a:ext cx="898525" cy="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8" name="直接连接符 88157"/>
          <p:cNvSpPr/>
          <p:nvPr/>
        </p:nvSpPr>
        <p:spPr>
          <a:xfrm>
            <a:off x="6284913" y="3219450"/>
            <a:ext cx="1641475" cy="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7" name="直接连接符 88156"/>
          <p:cNvSpPr/>
          <p:nvPr/>
        </p:nvSpPr>
        <p:spPr>
          <a:xfrm>
            <a:off x="6269038" y="4562475"/>
            <a:ext cx="762000"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56" name="任意多边形 88155"/>
          <p:cNvSpPr/>
          <p:nvPr/>
        </p:nvSpPr>
        <p:spPr>
          <a:xfrm>
            <a:off x="6273800" y="4384675"/>
            <a:ext cx="1588" cy="188913"/>
          </a:xfrm>
          <a:custGeom>
            <a:avLst/>
            <a:gdLst/>
            <a:ahLst/>
            <a:cxnLst/>
            <a:rect l="0" t="0" r="0" b="0"/>
            <a:pathLst>
              <a:path w="1" h="119">
                <a:moveTo>
                  <a:pt x="0" y="119"/>
                </a:move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55" name="直接连接符 88154"/>
          <p:cNvSpPr/>
          <p:nvPr/>
        </p:nvSpPr>
        <p:spPr>
          <a:xfrm>
            <a:off x="7042150" y="3417888"/>
            <a:ext cx="714375" cy="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4" name="直接连接符 88153"/>
          <p:cNvSpPr/>
          <p:nvPr/>
        </p:nvSpPr>
        <p:spPr>
          <a:xfrm>
            <a:off x="7042150" y="3570288"/>
            <a:ext cx="700088" cy="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3" name="直接连接符 88152"/>
          <p:cNvSpPr/>
          <p:nvPr/>
        </p:nvSpPr>
        <p:spPr>
          <a:xfrm>
            <a:off x="7011988" y="4376738"/>
            <a:ext cx="747712" cy="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2" name="直接连接符 88151"/>
          <p:cNvSpPr/>
          <p:nvPr/>
        </p:nvSpPr>
        <p:spPr>
          <a:xfrm flipV="1">
            <a:off x="7759700" y="3570288"/>
            <a:ext cx="0" cy="80645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1" name="直接连接符 88150"/>
          <p:cNvSpPr/>
          <p:nvPr/>
        </p:nvSpPr>
        <p:spPr>
          <a:xfrm>
            <a:off x="7027863" y="4986338"/>
            <a:ext cx="1341437" cy="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50" name="直接连接符 88149"/>
          <p:cNvSpPr/>
          <p:nvPr/>
        </p:nvSpPr>
        <p:spPr>
          <a:xfrm flipV="1">
            <a:off x="8383588" y="3554413"/>
            <a:ext cx="0" cy="1431925"/>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49" name="直接连接符 88148"/>
          <p:cNvSpPr/>
          <p:nvPr/>
        </p:nvSpPr>
        <p:spPr>
          <a:xfrm>
            <a:off x="6997700" y="4560888"/>
            <a:ext cx="958850" cy="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48" name="直接连接符 88147"/>
          <p:cNvSpPr/>
          <p:nvPr/>
        </p:nvSpPr>
        <p:spPr>
          <a:xfrm flipV="1">
            <a:off x="7956550" y="3081338"/>
            <a:ext cx="0" cy="1493837"/>
          </a:xfrm>
          <a:prstGeom prst="line">
            <a:avLst/>
          </a:prstGeom>
          <a:ln w="19050" cap="flat" cmpd="sng">
            <a:solidFill>
              <a:srgbClr val="9900CC"/>
            </a:solidFill>
            <a:prstDash val="solid"/>
            <a:headEnd type="none" w="med" len="med"/>
            <a:tailEnd type="none" w="med" len="med"/>
          </a:ln>
        </p:spPr>
        <p:txBody>
          <a:bodyPr/>
          <a:lstStyle/>
          <a:p>
            <a:endParaRPr lang="zh-CN" altLang="en-US"/>
          </a:p>
        </p:txBody>
      </p:sp>
      <p:grpSp>
        <p:nvGrpSpPr>
          <p:cNvPr id="88141" name="组合 88140"/>
          <p:cNvGrpSpPr/>
          <p:nvPr/>
        </p:nvGrpSpPr>
        <p:grpSpPr>
          <a:xfrm>
            <a:off x="6273800" y="3086100"/>
            <a:ext cx="749300" cy="336550"/>
            <a:chOff x="3825" y="1964"/>
            <a:chExt cx="472" cy="212"/>
          </a:xfrm>
        </p:grpSpPr>
        <p:sp>
          <p:nvSpPr>
            <p:cNvPr id="88145" name="直接连接符 88144"/>
            <p:cNvSpPr/>
            <p:nvPr/>
          </p:nvSpPr>
          <p:spPr>
            <a:xfrm flipV="1">
              <a:off x="4297" y="1965"/>
              <a:ext cx="0" cy="21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44" name="直接连接符 88143"/>
            <p:cNvSpPr/>
            <p:nvPr/>
          </p:nvSpPr>
          <p:spPr>
            <a:xfrm flipH="1">
              <a:off x="3978" y="1972"/>
              <a:ext cx="312"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43" name="直接连接符 88142"/>
            <p:cNvSpPr/>
            <p:nvPr/>
          </p:nvSpPr>
          <p:spPr>
            <a:xfrm flipV="1">
              <a:off x="3826" y="2038"/>
              <a:ext cx="0" cy="138"/>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42" name="任意多边形 88141"/>
            <p:cNvSpPr/>
            <p:nvPr/>
          </p:nvSpPr>
          <p:spPr>
            <a:xfrm>
              <a:off x="3825" y="1964"/>
              <a:ext cx="167" cy="80"/>
            </a:xfrm>
            <a:custGeom>
              <a:avLst/>
              <a:gdLst/>
              <a:ahLst/>
              <a:cxnLst/>
              <a:rect l="0" t="0" r="0" b="0"/>
              <a:pathLst>
                <a:path w="167" h="80">
                  <a:moveTo>
                    <a:pt x="0" y="80"/>
                  </a:moveTo>
                  <a:lnTo>
                    <a:pt x="167" y="0"/>
                  </a:lnTo>
                </a:path>
              </a:pathLst>
            </a:custGeom>
            <a:noFill/>
            <a:ln w="38100" cap="flat" cmpd="sng">
              <a:solidFill>
                <a:schemeClr val="tx1"/>
              </a:solidFill>
              <a:prstDash val="solid"/>
              <a:headEnd type="none" w="med" len="med"/>
              <a:tailEnd type="none" w="med" len="med"/>
            </a:ln>
          </p:spPr>
          <p:txBody>
            <a:bodyPr/>
            <a:lstStyle/>
            <a:p>
              <a:endParaRPr lang="zh-CN" altLang="en-US"/>
            </a:p>
          </p:txBody>
        </p:sp>
      </p:grpSp>
      <p:sp>
        <p:nvSpPr>
          <p:cNvPr id="88140" name="任意多边形 88139"/>
          <p:cNvSpPr/>
          <p:nvPr/>
        </p:nvSpPr>
        <p:spPr>
          <a:xfrm>
            <a:off x="7761288" y="3092450"/>
            <a:ext cx="1587" cy="350838"/>
          </a:xfrm>
          <a:custGeom>
            <a:avLst/>
            <a:gdLst/>
            <a:ahLst/>
            <a:cxnLst/>
            <a:rect l="0" t="0" r="0" b="0"/>
            <a:pathLst>
              <a:path w="1" h="221">
                <a:moveTo>
                  <a:pt x="1" y="221"/>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39" name="直接连接符 88138"/>
          <p:cNvSpPr/>
          <p:nvPr/>
        </p:nvSpPr>
        <p:spPr>
          <a:xfrm>
            <a:off x="7759700" y="3097213"/>
            <a:ext cx="212725"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38" name="直接连接符 88137"/>
          <p:cNvSpPr/>
          <p:nvPr/>
        </p:nvSpPr>
        <p:spPr>
          <a:xfrm>
            <a:off x="7759700" y="3219450"/>
            <a:ext cx="212725"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37" name="直接连接符 88136"/>
          <p:cNvSpPr/>
          <p:nvPr/>
        </p:nvSpPr>
        <p:spPr>
          <a:xfrm>
            <a:off x="7956550" y="3092450"/>
            <a:ext cx="0" cy="320675"/>
          </a:xfrm>
          <a:prstGeom prst="line">
            <a:avLst/>
          </a:prstGeom>
          <a:ln w="38100" cap="flat" cmpd="sng">
            <a:solidFill>
              <a:schemeClr val="tx1"/>
            </a:solidFill>
            <a:prstDash val="solid"/>
            <a:headEnd type="none" w="med" len="med"/>
            <a:tailEnd type="none" w="med" len="med"/>
          </a:ln>
        </p:spPr>
        <p:txBody>
          <a:bodyPr/>
          <a:lstStyle/>
          <a:p>
            <a:endParaRPr lang="zh-CN" altLang="en-US"/>
          </a:p>
        </p:txBody>
      </p:sp>
      <p:grpSp>
        <p:nvGrpSpPr>
          <p:cNvPr id="88132" name="组合 88131"/>
          <p:cNvGrpSpPr/>
          <p:nvPr/>
        </p:nvGrpSpPr>
        <p:grpSpPr>
          <a:xfrm>
            <a:off x="7748588" y="3413125"/>
            <a:ext cx="655637" cy="168275"/>
            <a:chOff x="4754" y="2170"/>
            <a:chExt cx="413" cy="106"/>
          </a:xfrm>
        </p:grpSpPr>
        <p:sp>
          <p:nvSpPr>
            <p:cNvPr id="88136" name="直接连接符 88135"/>
            <p:cNvSpPr/>
            <p:nvPr/>
          </p:nvSpPr>
          <p:spPr>
            <a:xfrm flipV="1">
              <a:off x="5154" y="2170"/>
              <a:ext cx="0" cy="106"/>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35" name="直接连接符 88134"/>
            <p:cNvSpPr/>
            <p:nvPr/>
          </p:nvSpPr>
          <p:spPr>
            <a:xfrm>
              <a:off x="4761" y="2173"/>
              <a:ext cx="403"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34" name="任意多边形 88133"/>
            <p:cNvSpPr/>
            <p:nvPr/>
          </p:nvSpPr>
          <p:spPr>
            <a:xfrm>
              <a:off x="4754" y="2269"/>
              <a:ext cx="413" cy="0"/>
            </a:xfrm>
            <a:custGeom>
              <a:avLst/>
              <a:gdLst/>
              <a:ahLst/>
              <a:cxnLst/>
              <a:rect l="0" t="0" r="0" b="0"/>
              <a:pathLst>
                <a:path w="413" h="1">
                  <a:moveTo>
                    <a:pt x="0" y="0"/>
                  </a:moveTo>
                  <a:lnTo>
                    <a:pt x="413"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33" name="直接连接符 88132"/>
            <p:cNvSpPr/>
            <p:nvPr/>
          </p:nvSpPr>
          <p:spPr>
            <a:xfrm>
              <a:off x="4762" y="2173"/>
              <a:ext cx="0" cy="102"/>
            </a:xfrm>
            <a:prstGeom prst="line">
              <a:avLst/>
            </a:prstGeom>
            <a:ln w="38100" cap="flat" cmpd="sng">
              <a:solidFill>
                <a:schemeClr val="tx1"/>
              </a:solidFill>
              <a:prstDash val="solid"/>
              <a:headEnd type="none" w="med" len="med"/>
              <a:tailEnd type="none" w="med" len="med"/>
            </a:ln>
          </p:spPr>
          <p:txBody>
            <a:bodyPr/>
            <a:lstStyle/>
            <a:p>
              <a:endParaRPr lang="zh-CN" altLang="en-US"/>
            </a:p>
          </p:txBody>
        </p:sp>
      </p:grpSp>
      <p:sp>
        <p:nvSpPr>
          <p:cNvPr id="88131" name="直接连接符 88130"/>
          <p:cNvSpPr/>
          <p:nvPr/>
        </p:nvSpPr>
        <p:spPr>
          <a:xfrm>
            <a:off x="6538913" y="3082925"/>
            <a:ext cx="0" cy="1304925"/>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88130" name="直接连接符 88129"/>
          <p:cNvSpPr/>
          <p:nvPr/>
        </p:nvSpPr>
        <p:spPr>
          <a:xfrm>
            <a:off x="6538913" y="4376738"/>
            <a:ext cx="0" cy="195262"/>
          </a:xfrm>
          <a:prstGeom prst="line">
            <a:avLst/>
          </a:prstGeom>
          <a:ln w="38100" cap="flat" cmpd="sng">
            <a:solidFill>
              <a:schemeClr val="tx2"/>
            </a:solidFill>
            <a:prstDash val="solid"/>
            <a:headEnd type="none" w="med" len="med"/>
            <a:tailEnd type="none" w="med" len="med"/>
          </a:ln>
        </p:spPr>
        <p:txBody>
          <a:bodyPr/>
          <a:lstStyle/>
          <a:p>
            <a:endParaRPr lang="zh-CN" altLang="en-US"/>
          </a:p>
        </p:txBody>
      </p:sp>
      <p:grpSp>
        <p:nvGrpSpPr>
          <p:cNvPr id="88125" name="组合 88124"/>
          <p:cNvGrpSpPr/>
          <p:nvPr/>
        </p:nvGrpSpPr>
        <p:grpSpPr>
          <a:xfrm>
            <a:off x="5781675" y="3406775"/>
            <a:ext cx="1260475" cy="173038"/>
            <a:chOff x="3515" y="1971"/>
            <a:chExt cx="794" cy="109"/>
          </a:xfrm>
        </p:grpSpPr>
        <p:sp>
          <p:nvSpPr>
            <p:cNvPr id="88129" name="任意多边形 88128"/>
            <p:cNvSpPr/>
            <p:nvPr/>
          </p:nvSpPr>
          <p:spPr>
            <a:xfrm>
              <a:off x="3515" y="2069"/>
              <a:ext cx="794" cy="5"/>
            </a:xfrm>
            <a:custGeom>
              <a:avLst/>
              <a:gdLst/>
              <a:ahLst/>
              <a:cxnLst/>
              <a:rect l="0" t="0" r="0" b="0"/>
              <a:pathLst>
                <a:path w="794" h="5">
                  <a:moveTo>
                    <a:pt x="794" y="5"/>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28" name="直接连接符 88127"/>
            <p:cNvSpPr/>
            <p:nvPr/>
          </p:nvSpPr>
          <p:spPr>
            <a:xfrm flipV="1">
              <a:off x="3521" y="1981"/>
              <a:ext cx="0" cy="87"/>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27" name="任意多边形 88126"/>
            <p:cNvSpPr/>
            <p:nvPr/>
          </p:nvSpPr>
          <p:spPr>
            <a:xfrm>
              <a:off x="3515" y="1978"/>
              <a:ext cx="786" cy="0"/>
            </a:xfrm>
            <a:custGeom>
              <a:avLst/>
              <a:gdLst/>
              <a:ahLst/>
              <a:cxnLst/>
              <a:rect l="0" t="0" r="0" b="0"/>
              <a:pathLst>
                <a:path w="786" h="1">
                  <a:moveTo>
                    <a:pt x="0" y="0"/>
                  </a:moveTo>
                  <a:lnTo>
                    <a:pt x="786"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26" name="直接连接符 88125"/>
            <p:cNvSpPr/>
            <p:nvPr/>
          </p:nvSpPr>
          <p:spPr>
            <a:xfrm>
              <a:off x="4298" y="1971"/>
              <a:ext cx="0" cy="109"/>
            </a:xfrm>
            <a:prstGeom prst="line">
              <a:avLst/>
            </a:prstGeom>
            <a:ln w="38100" cap="flat" cmpd="sng">
              <a:solidFill>
                <a:schemeClr val="tx2"/>
              </a:solidFill>
              <a:prstDash val="solid"/>
              <a:headEnd type="none" w="med" len="med"/>
              <a:tailEnd type="none" w="med" len="med"/>
            </a:ln>
          </p:spPr>
          <p:txBody>
            <a:bodyPr/>
            <a:lstStyle/>
            <a:p>
              <a:endParaRPr lang="zh-CN" altLang="en-US"/>
            </a:p>
          </p:txBody>
        </p:sp>
      </p:grpSp>
      <p:sp>
        <p:nvSpPr>
          <p:cNvPr id="88124" name="文本框 88123"/>
          <p:cNvSpPr txBox="1"/>
          <p:nvPr/>
        </p:nvSpPr>
        <p:spPr>
          <a:xfrm>
            <a:off x="323850" y="1484630"/>
            <a:ext cx="8382000" cy="1066800"/>
          </a:xfrm>
          <a:prstGeom prst="rect">
            <a:avLst/>
          </a:prstGeom>
          <a:noFill/>
          <a:ln w="9525">
            <a:noFill/>
          </a:ln>
        </p:spPr>
        <p:txBody>
          <a:bodyPr anchor="ctr" anchorCtr="0">
            <a:spAutoFit/>
          </a:bodyPr>
          <a:lstStyle/>
          <a:p>
            <a:r>
              <a:rPr lang="en-US" altLang="zh-CN" sz="3200" b="1" dirty="0">
                <a:latin typeface="宋体" panose="02010600030101010101" pitchFamily="2" charset="-122"/>
                <a:ea typeface="_x000B__x000C_"/>
              </a:rPr>
              <a:t>    </a:t>
            </a:r>
            <a:r>
              <a:rPr lang="zh-CN" altLang="en-US" sz="3200" dirty="0">
                <a:latin typeface="宋体" panose="02010600030101010101" pitchFamily="2" charset="-122"/>
                <a:ea typeface="隶书" panose="02010509060101010101" pitchFamily="49" charset="-122"/>
              </a:rPr>
              <a:t>立体的投影，实质上是构成该立体的所有表面的投影总和。</a:t>
            </a:r>
            <a:endParaRPr lang="zh-CN" altLang="en-US" sz="3200" dirty="0">
              <a:latin typeface="Times New Roman" panose="02020603050405020304" pitchFamily="18" charset="0"/>
              <a:ea typeface="隶书" panose="02010509060101010101" pitchFamily="49" charset="-122"/>
            </a:endParaRPr>
          </a:p>
        </p:txBody>
      </p:sp>
      <p:grpSp>
        <p:nvGrpSpPr>
          <p:cNvPr id="88115" name="组合 88114"/>
          <p:cNvGrpSpPr/>
          <p:nvPr/>
        </p:nvGrpSpPr>
        <p:grpSpPr>
          <a:xfrm>
            <a:off x="1920875" y="3581400"/>
            <a:ext cx="1671638" cy="1547813"/>
            <a:chOff x="1240" y="2420"/>
            <a:chExt cx="1053" cy="975"/>
          </a:xfrm>
        </p:grpSpPr>
        <p:sp>
          <p:nvSpPr>
            <p:cNvPr id="88123" name="任意多边形 88122"/>
            <p:cNvSpPr/>
            <p:nvPr/>
          </p:nvSpPr>
          <p:spPr>
            <a:xfrm>
              <a:off x="1240" y="2604"/>
              <a:ext cx="1" cy="508"/>
            </a:xfrm>
            <a:custGeom>
              <a:avLst/>
              <a:gdLst/>
              <a:ahLst/>
              <a:cxnLst/>
              <a:rect l="0" t="0" r="0" b="0"/>
              <a:pathLst>
                <a:path w="1" h="508">
                  <a:moveTo>
                    <a:pt x="0" y="0"/>
                  </a:moveTo>
                  <a:lnTo>
                    <a:pt x="1" y="508"/>
                  </a:lnTo>
                </a:path>
              </a:pathLst>
            </a:custGeom>
            <a:noFill/>
            <a:ln w="19050" cap="flat" cmpd="sng">
              <a:solidFill>
                <a:schemeClr val="accent2"/>
              </a:solidFill>
              <a:prstDash val="solid"/>
              <a:headEnd type="none" w="med" len="med"/>
              <a:tailEnd type="none" w="med" len="med"/>
            </a:ln>
          </p:spPr>
          <p:txBody>
            <a:bodyPr/>
            <a:lstStyle/>
            <a:p>
              <a:endParaRPr lang="zh-CN" altLang="en-US"/>
            </a:p>
          </p:txBody>
        </p:sp>
        <p:sp>
          <p:nvSpPr>
            <p:cNvPr id="88122" name="直接连接符 88121"/>
            <p:cNvSpPr/>
            <p:nvPr/>
          </p:nvSpPr>
          <p:spPr>
            <a:xfrm>
              <a:off x="1504" y="2864"/>
              <a:ext cx="0" cy="53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121" name="直接连接符 88120"/>
            <p:cNvSpPr/>
            <p:nvPr/>
          </p:nvSpPr>
          <p:spPr>
            <a:xfrm>
              <a:off x="2293" y="2857"/>
              <a:ext cx="0" cy="538"/>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120" name="直接连接符 88119"/>
            <p:cNvSpPr/>
            <p:nvPr/>
          </p:nvSpPr>
          <p:spPr>
            <a:xfrm>
              <a:off x="2018" y="2420"/>
              <a:ext cx="0" cy="692"/>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119" name="直接连接符 88118"/>
            <p:cNvSpPr/>
            <p:nvPr/>
          </p:nvSpPr>
          <p:spPr>
            <a:xfrm>
              <a:off x="1549" y="2486"/>
              <a:ext cx="0" cy="632"/>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118" name="直接连接符 88117"/>
            <p:cNvSpPr/>
            <p:nvPr/>
          </p:nvSpPr>
          <p:spPr>
            <a:xfrm>
              <a:off x="1613" y="2558"/>
              <a:ext cx="0" cy="61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117" name="直接连接符 88116"/>
            <p:cNvSpPr/>
            <p:nvPr/>
          </p:nvSpPr>
          <p:spPr>
            <a:xfrm>
              <a:off x="2079" y="2557"/>
              <a:ext cx="0" cy="614"/>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116" name="直接连接符 88115"/>
            <p:cNvSpPr/>
            <p:nvPr/>
          </p:nvSpPr>
          <p:spPr>
            <a:xfrm>
              <a:off x="1684" y="2864"/>
              <a:ext cx="0" cy="246"/>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grpSp>
      <p:grpSp>
        <p:nvGrpSpPr>
          <p:cNvPr id="88107" name="组合 88106"/>
          <p:cNvGrpSpPr/>
          <p:nvPr/>
        </p:nvGrpSpPr>
        <p:grpSpPr>
          <a:xfrm>
            <a:off x="1905000" y="4676775"/>
            <a:ext cx="1693863" cy="446088"/>
            <a:chOff x="1230" y="3110"/>
            <a:chExt cx="1067" cy="281"/>
          </a:xfrm>
        </p:grpSpPr>
        <p:sp>
          <p:nvSpPr>
            <p:cNvPr id="88114" name="直接连接符 88113"/>
            <p:cNvSpPr/>
            <p:nvPr/>
          </p:nvSpPr>
          <p:spPr>
            <a:xfrm>
              <a:off x="1230" y="3110"/>
              <a:ext cx="798"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13" name="直接连接符 88112"/>
            <p:cNvSpPr/>
            <p:nvPr/>
          </p:nvSpPr>
          <p:spPr>
            <a:xfrm>
              <a:off x="1504" y="3384"/>
              <a:ext cx="793"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12" name="任意多边形 88111"/>
            <p:cNvSpPr/>
            <p:nvPr/>
          </p:nvSpPr>
          <p:spPr>
            <a:xfrm>
              <a:off x="2021" y="3111"/>
              <a:ext cx="272" cy="273"/>
            </a:xfrm>
            <a:custGeom>
              <a:avLst/>
              <a:gdLst/>
              <a:ahLst/>
              <a:cxnLst/>
              <a:rect l="0" t="0" r="0" b="0"/>
              <a:pathLst>
                <a:path w="272" h="273">
                  <a:moveTo>
                    <a:pt x="0" y="0"/>
                  </a:moveTo>
                  <a:lnTo>
                    <a:pt x="272" y="273"/>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11" name="直接连接符 88110"/>
            <p:cNvSpPr/>
            <p:nvPr/>
          </p:nvSpPr>
          <p:spPr>
            <a:xfrm>
              <a:off x="1598" y="3168"/>
              <a:ext cx="480"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10" name="任意多边形 88109"/>
            <p:cNvSpPr/>
            <p:nvPr/>
          </p:nvSpPr>
          <p:spPr>
            <a:xfrm>
              <a:off x="1693" y="3112"/>
              <a:ext cx="59" cy="58"/>
            </a:xfrm>
            <a:custGeom>
              <a:avLst/>
              <a:gdLst/>
              <a:ahLst/>
              <a:cxnLst/>
              <a:rect l="0" t="0" r="0" b="0"/>
              <a:pathLst>
                <a:path w="75" h="74">
                  <a:moveTo>
                    <a:pt x="0" y="0"/>
                  </a:moveTo>
                  <a:lnTo>
                    <a:pt x="75" y="74"/>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09" name="任意多边形 88108"/>
            <p:cNvSpPr/>
            <p:nvPr/>
          </p:nvSpPr>
          <p:spPr>
            <a:xfrm>
              <a:off x="1549" y="3112"/>
              <a:ext cx="59" cy="58"/>
            </a:xfrm>
            <a:custGeom>
              <a:avLst/>
              <a:gdLst/>
              <a:ahLst/>
              <a:cxnLst/>
              <a:rect l="0" t="0" r="0" b="0"/>
              <a:pathLst>
                <a:path w="75" h="74">
                  <a:moveTo>
                    <a:pt x="0" y="0"/>
                  </a:moveTo>
                  <a:lnTo>
                    <a:pt x="75" y="74"/>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08" name="任意多边形 88107"/>
            <p:cNvSpPr/>
            <p:nvPr/>
          </p:nvSpPr>
          <p:spPr>
            <a:xfrm>
              <a:off x="1233" y="3118"/>
              <a:ext cx="274" cy="273"/>
            </a:xfrm>
            <a:custGeom>
              <a:avLst/>
              <a:gdLst/>
              <a:ahLst/>
              <a:cxnLst/>
              <a:rect l="0" t="0" r="0" b="0"/>
              <a:pathLst>
                <a:path w="272" h="273">
                  <a:moveTo>
                    <a:pt x="0" y="0"/>
                  </a:moveTo>
                  <a:lnTo>
                    <a:pt x="272" y="273"/>
                  </a:lnTo>
                </a:path>
              </a:pathLst>
            </a:custGeom>
            <a:noFill/>
            <a:ln w="38100" cap="flat" cmpd="sng">
              <a:solidFill>
                <a:schemeClr val="tx1"/>
              </a:solidFill>
              <a:prstDash val="solid"/>
              <a:headEnd type="none" w="med" len="med"/>
              <a:tailEnd type="none" w="med" len="med"/>
            </a:ln>
          </p:spPr>
          <p:txBody>
            <a:bodyPr/>
            <a:lstStyle/>
            <a:p>
              <a:endParaRPr lang="zh-CN" altLang="en-US"/>
            </a:p>
          </p:txBody>
        </p:sp>
      </p:grpSp>
      <p:grpSp>
        <p:nvGrpSpPr>
          <p:cNvPr id="88099" name="组合 88098"/>
          <p:cNvGrpSpPr/>
          <p:nvPr/>
        </p:nvGrpSpPr>
        <p:grpSpPr>
          <a:xfrm>
            <a:off x="1560513" y="3028950"/>
            <a:ext cx="1255712" cy="484188"/>
            <a:chOff x="1013" y="2072"/>
            <a:chExt cx="791" cy="305"/>
          </a:xfrm>
        </p:grpSpPr>
        <p:sp>
          <p:nvSpPr>
            <p:cNvPr id="88106" name="直接连接符 88105"/>
            <p:cNvSpPr/>
            <p:nvPr/>
          </p:nvSpPr>
          <p:spPr>
            <a:xfrm flipV="1">
              <a:off x="1325" y="2165"/>
              <a:ext cx="0" cy="124"/>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05" name="任意多边形 88104"/>
            <p:cNvSpPr/>
            <p:nvPr/>
          </p:nvSpPr>
          <p:spPr>
            <a:xfrm>
              <a:off x="1334" y="2076"/>
              <a:ext cx="143" cy="90"/>
            </a:xfrm>
            <a:custGeom>
              <a:avLst/>
              <a:gdLst/>
              <a:ahLst/>
              <a:cxnLst/>
              <a:rect l="0" t="0" r="0" b="0"/>
              <a:pathLst>
                <a:path w="144" h="67">
                  <a:moveTo>
                    <a:pt x="0" y="67"/>
                  </a:moveTo>
                  <a:lnTo>
                    <a:pt x="144"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8104" name="直接连接符 88103"/>
            <p:cNvSpPr/>
            <p:nvPr/>
          </p:nvSpPr>
          <p:spPr>
            <a:xfrm flipH="1">
              <a:off x="1013" y="2376"/>
              <a:ext cx="791"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03" name="直接连接符 88102"/>
            <p:cNvSpPr/>
            <p:nvPr/>
          </p:nvSpPr>
          <p:spPr>
            <a:xfrm flipV="1">
              <a:off x="1020" y="2283"/>
              <a:ext cx="0" cy="87"/>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02" name="直接连接符 88101"/>
            <p:cNvSpPr/>
            <p:nvPr/>
          </p:nvSpPr>
          <p:spPr>
            <a:xfrm flipV="1">
              <a:off x="1793" y="2072"/>
              <a:ext cx="0" cy="305"/>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01" name="直接连接符 88100"/>
            <p:cNvSpPr/>
            <p:nvPr/>
          </p:nvSpPr>
          <p:spPr>
            <a:xfrm flipH="1">
              <a:off x="1477" y="2080"/>
              <a:ext cx="312"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100" name="任意多边形 88099"/>
            <p:cNvSpPr/>
            <p:nvPr/>
          </p:nvSpPr>
          <p:spPr>
            <a:xfrm>
              <a:off x="1014" y="2286"/>
              <a:ext cx="786" cy="0"/>
            </a:xfrm>
            <a:custGeom>
              <a:avLst/>
              <a:gdLst/>
              <a:ahLst/>
              <a:cxnLst/>
              <a:rect l="0" t="0" r="0" b="0"/>
              <a:pathLst>
                <a:path w="786" h="1">
                  <a:moveTo>
                    <a:pt x="0" y="0"/>
                  </a:moveTo>
                  <a:lnTo>
                    <a:pt x="786" y="0"/>
                  </a:lnTo>
                </a:path>
              </a:pathLst>
            </a:custGeom>
            <a:noFill/>
            <a:ln w="38100" cap="flat" cmpd="sng">
              <a:solidFill>
                <a:schemeClr val="tx1"/>
              </a:solidFill>
              <a:prstDash val="solid"/>
              <a:headEnd type="none" w="med" len="med"/>
              <a:tailEnd type="none" w="med" len="med"/>
            </a:ln>
          </p:spPr>
          <p:txBody>
            <a:bodyPr/>
            <a:lstStyle/>
            <a:p>
              <a:endParaRPr lang="zh-CN" altLang="en-US"/>
            </a:p>
          </p:txBody>
        </p:sp>
      </p:grpSp>
      <p:grpSp>
        <p:nvGrpSpPr>
          <p:cNvPr id="88092" name="组合 88091"/>
          <p:cNvGrpSpPr/>
          <p:nvPr/>
        </p:nvGrpSpPr>
        <p:grpSpPr>
          <a:xfrm>
            <a:off x="1565275" y="3038475"/>
            <a:ext cx="1581150" cy="841375"/>
            <a:chOff x="1016" y="2078"/>
            <a:chExt cx="996" cy="530"/>
          </a:xfrm>
        </p:grpSpPr>
        <p:sp>
          <p:nvSpPr>
            <p:cNvPr id="88098" name="直接连接符 88097"/>
            <p:cNvSpPr/>
            <p:nvPr/>
          </p:nvSpPr>
          <p:spPr>
            <a:xfrm flipH="1" flipV="1">
              <a:off x="1020" y="2282"/>
              <a:ext cx="211" cy="21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97" name="直接连接符 88096"/>
            <p:cNvSpPr/>
            <p:nvPr/>
          </p:nvSpPr>
          <p:spPr>
            <a:xfrm flipH="1" flipV="1">
              <a:off x="1461" y="2078"/>
              <a:ext cx="226" cy="226"/>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96" name="直接连接符 88095"/>
            <p:cNvSpPr/>
            <p:nvPr/>
          </p:nvSpPr>
          <p:spPr>
            <a:xfrm flipH="1" flipV="1">
              <a:off x="1325" y="2275"/>
              <a:ext cx="218" cy="218"/>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95" name="直接连接符 88094"/>
            <p:cNvSpPr/>
            <p:nvPr/>
          </p:nvSpPr>
          <p:spPr>
            <a:xfrm flipH="1" flipV="1">
              <a:off x="1325" y="2159"/>
              <a:ext cx="218" cy="218"/>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94" name="任意多边形 88093"/>
            <p:cNvSpPr/>
            <p:nvPr/>
          </p:nvSpPr>
          <p:spPr>
            <a:xfrm>
              <a:off x="1016" y="2380"/>
              <a:ext cx="228" cy="228"/>
            </a:xfrm>
            <a:custGeom>
              <a:avLst/>
              <a:gdLst/>
              <a:ahLst/>
              <a:cxnLst/>
              <a:rect l="0" t="0" r="0" b="0"/>
              <a:pathLst>
                <a:path w="228" h="228">
                  <a:moveTo>
                    <a:pt x="0" y="0"/>
                  </a:moveTo>
                  <a:lnTo>
                    <a:pt x="228" y="228"/>
                  </a:lnTo>
                </a:path>
              </a:pathLst>
            </a:custGeom>
            <a:noFill/>
            <a:ln w="19050" cap="flat" cmpd="sng">
              <a:solidFill>
                <a:schemeClr val="accent2"/>
              </a:solidFill>
              <a:prstDash val="solid"/>
              <a:headEnd type="none" w="med" len="med"/>
              <a:tailEnd type="none" w="med" len="med"/>
            </a:ln>
          </p:spPr>
          <p:txBody>
            <a:bodyPr/>
            <a:lstStyle/>
            <a:p>
              <a:endParaRPr lang="zh-CN" altLang="en-US"/>
            </a:p>
          </p:txBody>
        </p:sp>
        <p:sp>
          <p:nvSpPr>
            <p:cNvPr id="88093" name="直接连接符 88092"/>
            <p:cNvSpPr/>
            <p:nvPr/>
          </p:nvSpPr>
          <p:spPr>
            <a:xfrm flipH="1" flipV="1">
              <a:off x="1788" y="2080"/>
              <a:ext cx="224" cy="224"/>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grpSp>
      <p:grpSp>
        <p:nvGrpSpPr>
          <p:cNvPr id="88084" name="组合 88083"/>
          <p:cNvGrpSpPr/>
          <p:nvPr/>
        </p:nvGrpSpPr>
        <p:grpSpPr>
          <a:xfrm>
            <a:off x="3160713" y="3409950"/>
            <a:ext cx="1411287" cy="884238"/>
            <a:chOff x="2021" y="2312"/>
            <a:chExt cx="889" cy="557"/>
          </a:xfrm>
        </p:grpSpPr>
        <p:sp>
          <p:nvSpPr>
            <p:cNvPr id="88091" name="直接连接符 88090"/>
            <p:cNvSpPr/>
            <p:nvPr/>
          </p:nvSpPr>
          <p:spPr>
            <a:xfrm>
              <a:off x="2292" y="2869"/>
              <a:ext cx="617"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90" name="直接连接符 88089"/>
            <p:cNvSpPr/>
            <p:nvPr/>
          </p:nvSpPr>
          <p:spPr>
            <a:xfrm>
              <a:off x="2108" y="2610"/>
              <a:ext cx="519" cy="2"/>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89" name="直接连接符 88088"/>
            <p:cNvSpPr/>
            <p:nvPr/>
          </p:nvSpPr>
          <p:spPr>
            <a:xfrm>
              <a:off x="2288" y="2777"/>
              <a:ext cx="622"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88" name="直接连接符 88087"/>
            <p:cNvSpPr/>
            <p:nvPr/>
          </p:nvSpPr>
          <p:spPr>
            <a:xfrm>
              <a:off x="2021" y="2312"/>
              <a:ext cx="620"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87" name="直接连接符 88086"/>
            <p:cNvSpPr/>
            <p:nvPr/>
          </p:nvSpPr>
          <p:spPr>
            <a:xfrm>
              <a:off x="2067" y="2377"/>
              <a:ext cx="640"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86" name="直接连接符 88085"/>
            <p:cNvSpPr/>
            <p:nvPr/>
          </p:nvSpPr>
          <p:spPr>
            <a:xfrm>
              <a:off x="2085" y="2564"/>
              <a:ext cx="622"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88085" name="直接连接符 88084"/>
            <p:cNvSpPr/>
            <p:nvPr/>
          </p:nvSpPr>
          <p:spPr>
            <a:xfrm flipH="1">
              <a:off x="2061" y="2493"/>
              <a:ext cx="580"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grpSp>
      <p:grpSp>
        <p:nvGrpSpPr>
          <p:cNvPr id="88076" name="组合 88075"/>
          <p:cNvGrpSpPr/>
          <p:nvPr/>
        </p:nvGrpSpPr>
        <p:grpSpPr>
          <a:xfrm>
            <a:off x="4122738" y="3397250"/>
            <a:ext cx="447675" cy="911225"/>
            <a:chOff x="2627" y="2304"/>
            <a:chExt cx="282" cy="574"/>
          </a:xfrm>
        </p:grpSpPr>
        <p:sp>
          <p:nvSpPr>
            <p:cNvPr id="88083" name="直接连接符 88082"/>
            <p:cNvSpPr/>
            <p:nvPr/>
          </p:nvSpPr>
          <p:spPr>
            <a:xfrm>
              <a:off x="2634" y="2313"/>
              <a:ext cx="0" cy="299"/>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082" name="直接连接符 88081"/>
            <p:cNvSpPr/>
            <p:nvPr/>
          </p:nvSpPr>
          <p:spPr>
            <a:xfrm>
              <a:off x="2707" y="2380"/>
              <a:ext cx="0" cy="193"/>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8081" name="直接连接符 88080"/>
            <p:cNvSpPr/>
            <p:nvPr/>
          </p:nvSpPr>
          <p:spPr>
            <a:xfrm>
              <a:off x="2627" y="2304"/>
              <a:ext cx="80" cy="80"/>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88080" name="直接连接符 88079"/>
            <p:cNvSpPr/>
            <p:nvPr/>
          </p:nvSpPr>
          <p:spPr>
            <a:xfrm flipV="1">
              <a:off x="2906" y="2768"/>
              <a:ext cx="0" cy="110"/>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88079" name="直接连接符 88078"/>
            <p:cNvSpPr/>
            <p:nvPr/>
          </p:nvSpPr>
          <p:spPr>
            <a:xfrm>
              <a:off x="2641" y="2503"/>
              <a:ext cx="268" cy="265"/>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88078" name="直接连接符 88077"/>
            <p:cNvSpPr/>
            <p:nvPr/>
          </p:nvSpPr>
          <p:spPr>
            <a:xfrm flipH="1" flipV="1">
              <a:off x="2634" y="2597"/>
              <a:ext cx="272" cy="272"/>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88077" name="直接连接符 88076"/>
            <p:cNvSpPr/>
            <p:nvPr/>
          </p:nvSpPr>
          <p:spPr>
            <a:xfrm>
              <a:off x="2627" y="2359"/>
              <a:ext cx="80" cy="80"/>
            </a:xfrm>
            <a:prstGeom prst="line">
              <a:avLst/>
            </a:prstGeom>
            <a:ln w="38100" cap="flat" cmpd="sng">
              <a:solidFill>
                <a:srgbClr val="000000"/>
              </a:solidFill>
              <a:prstDash val="solid"/>
              <a:headEnd type="none" w="med" len="med"/>
              <a:tailEnd type="none" w="med" len="med"/>
            </a:ln>
          </p:spPr>
          <p:txBody>
            <a:bodyPr/>
            <a:lstStyle/>
            <a:p>
              <a:endParaRPr lang="zh-CN" altLang="en-US"/>
            </a:p>
          </p:txBody>
        </p:sp>
      </p:grpSp>
      <p:grpSp>
        <p:nvGrpSpPr>
          <p:cNvPr id="88068" name="组合 88067"/>
          <p:cNvGrpSpPr/>
          <p:nvPr/>
        </p:nvGrpSpPr>
        <p:grpSpPr>
          <a:xfrm>
            <a:off x="1908175" y="3397250"/>
            <a:ext cx="1701800" cy="920750"/>
            <a:chOff x="1232" y="2304"/>
            <a:chExt cx="1072" cy="580"/>
          </a:xfrm>
        </p:grpSpPr>
        <p:sp>
          <p:nvSpPr>
            <p:cNvPr id="88075" name="任意多边形 88074"/>
            <p:cNvSpPr/>
            <p:nvPr/>
          </p:nvSpPr>
          <p:spPr>
            <a:xfrm>
              <a:off x="1548" y="2368"/>
              <a:ext cx="72" cy="200"/>
            </a:xfrm>
            <a:custGeom>
              <a:avLst/>
              <a:gdLst/>
              <a:ahLst/>
              <a:cxnLst/>
              <a:rect l="0" t="0" r="0" b="0"/>
              <a:pathLst>
                <a:path w="72" h="200">
                  <a:moveTo>
                    <a:pt x="0" y="0"/>
                  </a:moveTo>
                  <a:lnTo>
                    <a:pt x="0" y="128"/>
                  </a:lnTo>
                  <a:lnTo>
                    <a:pt x="72" y="200"/>
                  </a:lnTo>
                  <a:lnTo>
                    <a:pt x="72" y="72"/>
                  </a:lnTo>
                  <a:lnTo>
                    <a:pt x="0" y="0"/>
                  </a:lnTo>
                  <a:close/>
                </a:path>
              </a:pathLst>
            </a:custGeom>
            <a:gradFill rotWithShape="0">
              <a:gsLst>
                <a:gs pos="0">
                  <a:srgbClr val="FF0000">
                    <a:gamma/>
                    <a:shade val="46275"/>
                    <a:invGamma/>
                  </a:srgbClr>
                </a:gs>
                <a:gs pos="100000">
                  <a:srgbClr val="FF0000"/>
                </a:gs>
              </a:gsLst>
              <a:lin ang="0" scaled="1"/>
              <a:tileRect/>
            </a:gradFill>
            <a:ln w="19050">
              <a:noFill/>
            </a:ln>
          </p:spPr>
          <p:txBody>
            <a:bodyPr/>
            <a:lstStyle/>
            <a:p>
              <a:endParaRPr lang="zh-CN" altLang="en-US"/>
            </a:p>
          </p:txBody>
        </p:sp>
        <p:sp>
          <p:nvSpPr>
            <p:cNvPr id="88074" name="任意多边形 88073"/>
            <p:cNvSpPr/>
            <p:nvPr/>
          </p:nvSpPr>
          <p:spPr>
            <a:xfrm>
              <a:off x="1550" y="2304"/>
              <a:ext cx="198" cy="136"/>
            </a:xfrm>
            <a:custGeom>
              <a:avLst/>
              <a:gdLst/>
              <a:ahLst/>
              <a:cxnLst/>
              <a:rect l="0" t="0" r="0" b="0"/>
              <a:pathLst>
                <a:path w="198" h="136">
                  <a:moveTo>
                    <a:pt x="0" y="67"/>
                  </a:moveTo>
                  <a:lnTo>
                    <a:pt x="135" y="0"/>
                  </a:lnTo>
                  <a:lnTo>
                    <a:pt x="198" y="72"/>
                  </a:lnTo>
                  <a:lnTo>
                    <a:pt x="66" y="136"/>
                  </a:lnTo>
                  <a:lnTo>
                    <a:pt x="0" y="67"/>
                  </a:lnTo>
                  <a:close/>
                </a:path>
              </a:pathLst>
            </a:custGeom>
            <a:gradFill rotWithShape="0">
              <a:gsLst>
                <a:gs pos="0">
                  <a:srgbClr val="FF0000">
                    <a:gamma/>
                    <a:shade val="40000"/>
                    <a:invGamma/>
                  </a:srgbClr>
                </a:gs>
                <a:gs pos="100000">
                  <a:srgbClr val="FF0000"/>
                </a:gs>
              </a:gsLst>
              <a:lin ang="2700000" scaled="1"/>
              <a:tileRect/>
            </a:gradFill>
            <a:ln w="19050">
              <a:noFill/>
            </a:ln>
          </p:spPr>
          <p:txBody>
            <a:bodyPr/>
            <a:lstStyle/>
            <a:p>
              <a:endParaRPr lang="zh-CN" altLang="en-US"/>
            </a:p>
          </p:txBody>
        </p:sp>
        <p:sp>
          <p:nvSpPr>
            <p:cNvPr id="88073" name="任意多边形 88072"/>
            <p:cNvSpPr/>
            <p:nvPr/>
          </p:nvSpPr>
          <p:spPr>
            <a:xfrm>
              <a:off x="1688" y="2304"/>
              <a:ext cx="400" cy="76"/>
            </a:xfrm>
            <a:custGeom>
              <a:avLst/>
              <a:gdLst/>
              <a:ahLst/>
              <a:cxnLst/>
              <a:rect l="0" t="0" r="0" b="0"/>
              <a:pathLst>
                <a:path w="400" h="76">
                  <a:moveTo>
                    <a:pt x="0" y="4"/>
                  </a:moveTo>
                  <a:lnTo>
                    <a:pt x="324" y="0"/>
                  </a:lnTo>
                  <a:lnTo>
                    <a:pt x="400" y="76"/>
                  </a:lnTo>
                  <a:lnTo>
                    <a:pt x="56" y="72"/>
                  </a:lnTo>
                  <a:lnTo>
                    <a:pt x="0" y="4"/>
                  </a:lnTo>
                  <a:close/>
                </a:path>
              </a:pathLst>
            </a:custGeom>
            <a:gradFill rotWithShape="0">
              <a:gsLst>
                <a:gs pos="0">
                  <a:srgbClr val="FF0000"/>
                </a:gs>
                <a:gs pos="100000">
                  <a:srgbClr val="FF0000">
                    <a:gamma/>
                    <a:shade val="46275"/>
                    <a:invGamma/>
                  </a:srgbClr>
                </a:gs>
              </a:gsLst>
              <a:lin ang="18900000" scaled="1"/>
              <a:tileRect/>
            </a:gradFill>
            <a:ln w="19050">
              <a:noFill/>
            </a:ln>
          </p:spPr>
          <p:txBody>
            <a:bodyPr/>
            <a:lstStyle/>
            <a:p>
              <a:endParaRPr lang="zh-CN" altLang="en-US"/>
            </a:p>
          </p:txBody>
        </p:sp>
        <p:sp>
          <p:nvSpPr>
            <p:cNvPr id="88072" name="任意多边形 88071"/>
            <p:cNvSpPr/>
            <p:nvPr/>
          </p:nvSpPr>
          <p:spPr>
            <a:xfrm>
              <a:off x="1232" y="2488"/>
              <a:ext cx="1072" cy="284"/>
            </a:xfrm>
            <a:custGeom>
              <a:avLst/>
              <a:gdLst/>
              <a:ahLst/>
              <a:cxnLst/>
              <a:rect l="0" t="0" r="0" b="0"/>
              <a:pathLst>
                <a:path w="1072" h="284">
                  <a:moveTo>
                    <a:pt x="316" y="0"/>
                  </a:moveTo>
                  <a:lnTo>
                    <a:pt x="384" y="72"/>
                  </a:lnTo>
                  <a:lnTo>
                    <a:pt x="864" y="76"/>
                  </a:lnTo>
                  <a:lnTo>
                    <a:pt x="1072" y="284"/>
                  </a:lnTo>
                  <a:lnTo>
                    <a:pt x="280" y="284"/>
                  </a:lnTo>
                  <a:lnTo>
                    <a:pt x="0" y="0"/>
                  </a:lnTo>
                  <a:lnTo>
                    <a:pt x="316" y="0"/>
                  </a:lnTo>
                  <a:close/>
                </a:path>
              </a:pathLst>
            </a:custGeom>
            <a:gradFill rotWithShape="0">
              <a:gsLst>
                <a:gs pos="0">
                  <a:srgbClr val="FF0000">
                    <a:gamma/>
                    <a:shade val="54118"/>
                    <a:invGamma/>
                  </a:srgbClr>
                </a:gs>
                <a:gs pos="100000">
                  <a:srgbClr val="FF0000"/>
                </a:gs>
              </a:gsLst>
              <a:lin ang="5400000" scaled="1"/>
              <a:tileRect/>
            </a:gradFill>
            <a:ln w="19050">
              <a:noFill/>
            </a:ln>
          </p:spPr>
          <p:txBody>
            <a:bodyPr/>
            <a:lstStyle/>
            <a:p>
              <a:endParaRPr lang="zh-CN" altLang="en-US"/>
            </a:p>
          </p:txBody>
        </p:sp>
        <p:sp>
          <p:nvSpPr>
            <p:cNvPr id="88071" name="任意多边形 88070"/>
            <p:cNvSpPr/>
            <p:nvPr/>
          </p:nvSpPr>
          <p:spPr>
            <a:xfrm>
              <a:off x="1618" y="2372"/>
              <a:ext cx="466" cy="196"/>
            </a:xfrm>
            <a:custGeom>
              <a:avLst/>
              <a:gdLst/>
              <a:ahLst/>
              <a:cxnLst/>
              <a:rect l="0" t="0" r="0" b="0"/>
              <a:pathLst>
                <a:path w="466" h="196">
                  <a:moveTo>
                    <a:pt x="0" y="57"/>
                  </a:moveTo>
                  <a:lnTo>
                    <a:pt x="0" y="196"/>
                  </a:lnTo>
                  <a:lnTo>
                    <a:pt x="465" y="196"/>
                  </a:lnTo>
                  <a:lnTo>
                    <a:pt x="466" y="0"/>
                  </a:lnTo>
                  <a:lnTo>
                    <a:pt x="130" y="4"/>
                  </a:lnTo>
                  <a:lnTo>
                    <a:pt x="0" y="57"/>
                  </a:lnTo>
                  <a:close/>
                </a:path>
              </a:pathLst>
            </a:custGeom>
            <a:gradFill rotWithShape="0">
              <a:gsLst>
                <a:gs pos="0">
                  <a:srgbClr val="FF0000"/>
                </a:gs>
                <a:gs pos="100000">
                  <a:srgbClr val="FF0000">
                    <a:gamma/>
                    <a:shade val="70588"/>
                    <a:invGamma/>
                  </a:srgbClr>
                </a:gs>
              </a:gsLst>
              <a:lin ang="2700000" scaled="1"/>
              <a:tileRect/>
            </a:gradFill>
            <a:ln w="19050">
              <a:noFill/>
            </a:ln>
          </p:spPr>
          <p:txBody>
            <a:bodyPr/>
            <a:lstStyle/>
            <a:p>
              <a:endParaRPr lang="zh-CN" altLang="en-US"/>
            </a:p>
          </p:txBody>
        </p:sp>
        <p:sp>
          <p:nvSpPr>
            <p:cNvPr id="88070" name="任意多边形 88069"/>
            <p:cNvSpPr/>
            <p:nvPr/>
          </p:nvSpPr>
          <p:spPr>
            <a:xfrm>
              <a:off x="1232" y="2488"/>
              <a:ext cx="276" cy="396"/>
            </a:xfrm>
            <a:custGeom>
              <a:avLst/>
              <a:gdLst/>
              <a:ahLst/>
              <a:cxnLst/>
              <a:rect l="0" t="0" r="0" b="0"/>
              <a:pathLst>
                <a:path w="276" h="396">
                  <a:moveTo>
                    <a:pt x="0" y="0"/>
                  </a:moveTo>
                  <a:lnTo>
                    <a:pt x="0" y="120"/>
                  </a:lnTo>
                  <a:lnTo>
                    <a:pt x="276" y="396"/>
                  </a:lnTo>
                  <a:lnTo>
                    <a:pt x="276" y="272"/>
                  </a:lnTo>
                  <a:lnTo>
                    <a:pt x="0" y="0"/>
                  </a:lnTo>
                  <a:close/>
                </a:path>
              </a:pathLst>
            </a:custGeom>
            <a:gradFill rotWithShape="0">
              <a:gsLst>
                <a:gs pos="0">
                  <a:srgbClr val="FF0000">
                    <a:gamma/>
                    <a:shade val="47059"/>
                    <a:invGamma/>
                  </a:srgbClr>
                </a:gs>
                <a:gs pos="100000">
                  <a:srgbClr val="FF0000"/>
                </a:gs>
              </a:gsLst>
              <a:lin ang="0" scaled="1"/>
              <a:tileRect/>
            </a:gradFill>
            <a:ln w="19050">
              <a:noFill/>
            </a:ln>
          </p:spPr>
          <p:txBody>
            <a:bodyPr/>
            <a:lstStyle/>
            <a:p>
              <a:endParaRPr lang="zh-CN" altLang="en-US"/>
            </a:p>
          </p:txBody>
        </p:sp>
        <p:sp>
          <p:nvSpPr>
            <p:cNvPr id="88069" name="任意多边形 88068"/>
            <p:cNvSpPr/>
            <p:nvPr/>
          </p:nvSpPr>
          <p:spPr>
            <a:xfrm>
              <a:off x="1504" y="2772"/>
              <a:ext cx="800" cy="108"/>
            </a:xfrm>
            <a:custGeom>
              <a:avLst/>
              <a:gdLst/>
              <a:ahLst/>
              <a:cxnLst/>
              <a:rect l="0" t="0" r="0" b="0"/>
              <a:pathLst>
                <a:path w="800" h="108">
                  <a:moveTo>
                    <a:pt x="0" y="0"/>
                  </a:moveTo>
                  <a:lnTo>
                    <a:pt x="800" y="4"/>
                  </a:lnTo>
                  <a:lnTo>
                    <a:pt x="800" y="104"/>
                  </a:lnTo>
                  <a:lnTo>
                    <a:pt x="0" y="108"/>
                  </a:lnTo>
                  <a:lnTo>
                    <a:pt x="0" y="0"/>
                  </a:lnTo>
                  <a:close/>
                </a:path>
              </a:pathLst>
            </a:custGeom>
            <a:gradFill rotWithShape="0">
              <a:gsLst>
                <a:gs pos="0">
                  <a:srgbClr val="FF0000">
                    <a:gamma/>
                    <a:shade val="63529"/>
                    <a:invGamma/>
                  </a:srgbClr>
                </a:gs>
                <a:gs pos="50000">
                  <a:srgbClr val="FF0000"/>
                </a:gs>
                <a:gs pos="100000">
                  <a:srgbClr val="FF0000">
                    <a:gamma/>
                    <a:shade val="63529"/>
                    <a:invGamma/>
                  </a:srgbClr>
                </a:gs>
              </a:gsLst>
              <a:lin ang="0" scaled="1"/>
              <a:tileRect/>
            </a:gradFill>
            <a:ln w="19050">
              <a:noFill/>
            </a:ln>
          </p:spPr>
          <p:txBody>
            <a:bodyPr/>
            <a:lstStyle/>
            <a:p>
              <a:endParaRPr lang="zh-CN" altLang="en-US"/>
            </a:p>
          </p:txBody>
        </p:sp>
      </p:grpSp>
      <p:sp>
        <p:nvSpPr>
          <p:cNvPr id="88176" name="标题 88175"/>
          <p:cNvSpPr>
            <a:spLocks noGrp="1"/>
          </p:cNvSpPr>
          <p:nvPr>
            <p:ph type="title"/>
          </p:nvPr>
        </p:nvSpPr>
        <p:spPr>
          <a:xfrm>
            <a:off x="323850" y="908685"/>
            <a:ext cx="5242560" cy="701040"/>
          </a:xfrm>
        </p:spPr>
        <p:txBody>
          <a:bodyPr anchor="ctr" anchorCtr="0"/>
          <a:lstStyle/>
          <a:p>
            <a:r>
              <a:rPr lang="en-US" altLang="zh-CN" dirty="0"/>
              <a:t> </a:t>
            </a:r>
          </a:p>
        </p:txBody>
      </p:sp>
      <p:sp>
        <p:nvSpPr>
          <p:cNvPr id="595010" name="文本框 595009"/>
          <p:cNvSpPr txBox="1"/>
          <p:nvPr/>
        </p:nvSpPr>
        <p:spPr>
          <a:xfrm>
            <a:off x="1763395" y="226695"/>
            <a:ext cx="5788764" cy="649858"/>
          </a:xfrm>
          <a:prstGeom prst="rect">
            <a:avLst/>
          </a:prstGeom>
          <a:gradFill rotWithShape="0">
            <a:gsLst>
              <a:gs pos="0">
                <a:srgbClr val="FF9900"/>
              </a:gs>
              <a:gs pos="50000">
                <a:schemeClr val="bg1"/>
              </a:gs>
              <a:gs pos="100000">
                <a:srgbClr val="FF9900"/>
              </a:gs>
            </a:gsLst>
            <a:lin ang="18900000" scaled="1"/>
            <a:tileRect/>
          </a:gradFill>
          <a:ln w="9525">
            <a:noFill/>
          </a:ln>
          <a:effectLst>
            <a:outerShdw sy="50000" kx="2453608" rotWithShape="0">
              <a:schemeClr val="bg2">
                <a:alpha val="50000"/>
              </a:schemeClr>
            </a:outerShdw>
          </a:effectLst>
        </p:spPr>
        <p:txBody>
          <a:bodyPr wrap="none" anchor="t" anchorCtr="0">
            <a:spAutoFit/>
          </a:bodyPr>
          <a:lstStyle/>
          <a:p>
            <a:pPr>
              <a:lnSpc>
                <a:spcPct val="120000"/>
              </a:lnSpc>
            </a:pPr>
            <a:r>
              <a:rPr lang="en-US" altLang="zh-CN" sz="3200" b="1" dirty="0">
                <a:solidFill>
                  <a:srgbClr val="0033CC"/>
                </a:solidFill>
                <a:latin typeface="华文楷体" panose="02010600040101010101" pitchFamily="2" charset="-122"/>
                <a:ea typeface="华文楷体" panose="02010600040101010101" pitchFamily="2" charset="-122"/>
              </a:rPr>
              <a:t>3.1  </a:t>
            </a:r>
            <a:r>
              <a:rPr lang="zh-CN" altLang="en-US" sz="3200" b="1" dirty="0">
                <a:solidFill>
                  <a:srgbClr val="0033CC"/>
                </a:solidFill>
                <a:latin typeface="华文楷体" panose="02010600040101010101" pitchFamily="2" charset="-122"/>
                <a:ea typeface="华文楷体" panose="02010600040101010101" pitchFamily="2" charset="-122"/>
              </a:rPr>
              <a:t>立体及立体表面上的点和线</a:t>
            </a:r>
          </a:p>
        </p:txBody>
      </p:sp>
      <p:sp>
        <p:nvSpPr>
          <p:cNvPr id="596021" name="矩形 596020"/>
          <p:cNvSpPr/>
          <p:nvPr/>
        </p:nvSpPr>
        <p:spPr>
          <a:xfrm>
            <a:off x="492443" y="949484"/>
            <a:ext cx="3781425" cy="645160"/>
          </a:xfrm>
          <a:prstGeom prst="rect">
            <a:avLst/>
          </a:prstGeom>
          <a:noFill/>
          <a:ln w="9525">
            <a:noFill/>
          </a:ln>
        </p:spPr>
        <p:txBody>
          <a:bodyPr wrap="none" anchor="ctr" anchorCtr="0">
            <a:spAutoFit/>
          </a:bodyPr>
          <a:lstStyle/>
          <a:p>
            <a:r>
              <a:rPr lang="en-US" altLang="zh-CN" sz="3600" b="0" dirty="0">
                <a:solidFill>
                  <a:srgbClr val="C00000"/>
                </a:solidFill>
                <a:latin typeface="方正隶书简体" panose="02000000000000000000" charset="-122"/>
                <a:ea typeface="方正隶书简体" panose="02000000000000000000" charset="-122"/>
                <a:cs typeface="方正隶书简体" panose="02000000000000000000" charset="-122"/>
              </a:rPr>
              <a:t>1. </a:t>
            </a:r>
            <a:r>
              <a:rPr lang="zh-CN" altLang="en-US" sz="3600" b="0" dirty="0">
                <a:solidFill>
                  <a:srgbClr val="C00000"/>
                </a:solidFill>
                <a:latin typeface="方正隶书简体" panose="02000000000000000000" charset="-122"/>
                <a:ea typeface="方正隶书简体" panose="02000000000000000000" charset="-122"/>
                <a:cs typeface="方正隶书简体" panose="02000000000000000000" charset="-122"/>
              </a:rPr>
              <a:t>立体的三面投影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88166"/>
                                        </p:tgtEl>
                                        <p:attrNameLst>
                                          <p:attrName>style.visibility</p:attrName>
                                        </p:attrNameLst>
                                      </p:cBhvr>
                                      <p:to>
                                        <p:strVal val="visible"/>
                                      </p:to>
                                    </p:set>
                                    <p:animEffect transition="in" filter="box(out)">
                                      <p:cBhvr>
                                        <p:cTn id="7" dur="500"/>
                                        <p:tgtEl>
                                          <p:spTgt spid="881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8068"/>
                                        </p:tgtEl>
                                        <p:attrNameLst>
                                          <p:attrName>style.visibility</p:attrName>
                                        </p:attrNameLst>
                                      </p:cBhvr>
                                      <p:to>
                                        <p:strVal val="visible"/>
                                      </p:to>
                                    </p:set>
                                    <p:anim calcmode="lin" valueType="num">
                                      <p:cBhvr additive="base">
                                        <p:cTn id="12" dur="500" fill="hold"/>
                                        <p:tgtEl>
                                          <p:spTgt spid="88068"/>
                                        </p:tgtEl>
                                        <p:attrNameLst>
                                          <p:attrName>ppt_x</p:attrName>
                                        </p:attrNameLst>
                                      </p:cBhvr>
                                      <p:tavLst>
                                        <p:tav tm="0">
                                          <p:val>
                                            <p:strVal val="0-#ppt_w/2"/>
                                          </p:val>
                                        </p:tav>
                                        <p:tav tm="100000">
                                          <p:val>
                                            <p:strVal val="#ppt_x"/>
                                          </p:val>
                                        </p:tav>
                                      </p:tavLst>
                                    </p:anim>
                                    <p:anim calcmode="lin" valueType="num">
                                      <p:cBhvr additive="base">
                                        <p:cTn id="13" dur="500" fill="hold"/>
                                        <p:tgtEl>
                                          <p:spTgt spid="8806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8092"/>
                                        </p:tgtEl>
                                        <p:attrNameLst>
                                          <p:attrName>style.visibility</p:attrName>
                                        </p:attrNameLst>
                                      </p:cBhvr>
                                      <p:to>
                                        <p:strVal val="visible"/>
                                      </p:to>
                                    </p:set>
                                    <p:animEffect transition="in" filter="wipe(down)">
                                      <p:cBhvr>
                                        <p:cTn id="18" dur="500"/>
                                        <p:tgtEl>
                                          <p:spTgt spid="88092"/>
                                        </p:tgtEl>
                                      </p:cBhvr>
                                    </p:animEffect>
                                  </p:childTnLst>
                                </p:cTn>
                              </p:par>
                            </p:childTnLst>
                          </p:cTn>
                        </p:par>
                        <p:par>
                          <p:cTn id="19" fill="hold">
                            <p:stCondLst>
                              <p:cond delay="500"/>
                            </p:stCondLst>
                            <p:childTnLst>
                              <p:par>
                                <p:cTn id="20" presetID="9" presetClass="entr" presetSubtype="0" fill="hold" nodeType="afterEffect">
                                  <p:stCondLst>
                                    <p:cond delay="0"/>
                                  </p:stCondLst>
                                  <p:childTnLst>
                                    <p:set>
                                      <p:cBhvr>
                                        <p:cTn id="21" dur="1" fill="hold">
                                          <p:stCondLst>
                                            <p:cond delay="0"/>
                                          </p:stCondLst>
                                        </p:cTn>
                                        <p:tgtEl>
                                          <p:spTgt spid="88099"/>
                                        </p:tgtEl>
                                        <p:attrNameLst>
                                          <p:attrName>style.visibility</p:attrName>
                                        </p:attrNameLst>
                                      </p:cBhvr>
                                      <p:to>
                                        <p:strVal val="visible"/>
                                      </p:to>
                                    </p:set>
                                    <p:animEffect transition="in" filter="dissolve">
                                      <p:cBhvr>
                                        <p:cTn id="22" dur="500"/>
                                        <p:tgtEl>
                                          <p:spTgt spid="8809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88115"/>
                                        </p:tgtEl>
                                        <p:attrNameLst>
                                          <p:attrName>style.visibility</p:attrName>
                                        </p:attrNameLst>
                                      </p:cBhvr>
                                      <p:to>
                                        <p:strVal val="visible"/>
                                      </p:to>
                                    </p:set>
                                    <p:animEffect transition="in" filter="wipe(up)">
                                      <p:cBhvr>
                                        <p:cTn id="27" dur="500"/>
                                        <p:tgtEl>
                                          <p:spTgt spid="88115"/>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88107"/>
                                        </p:tgtEl>
                                        <p:attrNameLst>
                                          <p:attrName>style.visibility</p:attrName>
                                        </p:attrNameLst>
                                      </p:cBhvr>
                                      <p:to>
                                        <p:strVal val="visible"/>
                                      </p:to>
                                    </p:set>
                                    <p:animEffect transition="in" filter="dissolve">
                                      <p:cBhvr>
                                        <p:cTn id="31" dur="500"/>
                                        <p:tgtEl>
                                          <p:spTgt spid="8810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88084"/>
                                        </p:tgtEl>
                                        <p:attrNameLst>
                                          <p:attrName>style.visibility</p:attrName>
                                        </p:attrNameLst>
                                      </p:cBhvr>
                                      <p:to>
                                        <p:strVal val="visible"/>
                                      </p:to>
                                    </p:set>
                                    <p:animEffect transition="in" filter="wipe(left)">
                                      <p:cBhvr>
                                        <p:cTn id="36" dur="500"/>
                                        <p:tgtEl>
                                          <p:spTgt spid="88084"/>
                                        </p:tgtEl>
                                      </p:cBhvr>
                                    </p:animEffect>
                                  </p:childTnLst>
                                </p:cTn>
                              </p:par>
                            </p:childTnLst>
                          </p:cTn>
                        </p:par>
                        <p:par>
                          <p:cTn id="37" fill="hold">
                            <p:stCondLst>
                              <p:cond delay="500"/>
                            </p:stCondLst>
                            <p:childTnLst>
                              <p:par>
                                <p:cTn id="38" presetID="9" presetClass="entr" presetSubtype="0" fill="hold" nodeType="afterEffect">
                                  <p:stCondLst>
                                    <p:cond delay="0"/>
                                  </p:stCondLst>
                                  <p:childTnLst>
                                    <p:set>
                                      <p:cBhvr>
                                        <p:cTn id="39" dur="1" fill="hold">
                                          <p:stCondLst>
                                            <p:cond delay="0"/>
                                          </p:stCondLst>
                                        </p:cTn>
                                        <p:tgtEl>
                                          <p:spTgt spid="88076"/>
                                        </p:tgtEl>
                                        <p:attrNameLst>
                                          <p:attrName>style.visibility</p:attrName>
                                        </p:attrNameLst>
                                      </p:cBhvr>
                                      <p:to>
                                        <p:strVal val="visible"/>
                                      </p:to>
                                    </p:set>
                                    <p:animEffect transition="in" filter="dissolve">
                                      <p:cBhvr>
                                        <p:cTn id="40" dur="500"/>
                                        <p:tgtEl>
                                          <p:spTgt spid="8807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88165"/>
                                        </p:tgtEl>
                                        <p:attrNameLst>
                                          <p:attrName>style.visibility</p:attrName>
                                        </p:attrNameLst>
                                      </p:cBhvr>
                                      <p:to>
                                        <p:strVal val="visible"/>
                                      </p:to>
                                    </p:set>
                                    <p:animEffect transition="in" filter="wipe(left)">
                                      <p:cBhvr>
                                        <p:cTn id="45" dur="500"/>
                                        <p:tgtEl>
                                          <p:spTgt spid="88165"/>
                                        </p:tgtEl>
                                      </p:cBhvr>
                                    </p:animEffect>
                                  </p:childTnLst>
                                </p:cTn>
                              </p:par>
                            </p:childTnLst>
                          </p:cTn>
                        </p:par>
                        <p:par>
                          <p:cTn id="46" fill="hold">
                            <p:stCondLst>
                              <p:cond delay="500"/>
                            </p:stCondLst>
                            <p:childTnLst>
                              <p:par>
                                <p:cTn id="47" presetID="22" presetClass="entr" presetSubtype="4" fill="hold" nodeType="afterEffect">
                                  <p:stCondLst>
                                    <p:cond delay="0"/>
                                  </p:stCondLst>
                                  <p:childTnLst>
                                    <p:set>
                                      <p:cBhvr>
                                        <p:cTn id="48" dur="1" fill="hold">
                                          <p:stCondLst>
                                            <p:cond delay="0"/>
                                          </p:stCondLst>
                                        </p:cTn>
                                        <p:tgtEl>
                                          <p:spTgt spid="88164"/>
                                        </p:tgtEl>
                                        <p:attrNameLst>
                                          <p:attrName>style.visibility</p:attrName>
                                        </p:attrNameLst>
                                      </p:cBhvr>
                                      <p:to>
                                        <p:strVal val="visible"/>
                                      </p:to>
                                    </p:set>
                                    <p:animEffect transition="in" filter="wipe(down)">
                                      <p:cBhvr>
                                        <p:cTn id="49" dur="500"/>
                                        <p:tgtEl>
                                          <p:spTgt spid="88164"/>
                                        </p:tgtEl>
                                      </p:cBhvr>
                                    </p:animEffect>
                                  </p:childTnLst>
                                </p:cTn>
                              </p:par>
                            </p:childTnLst>
                          </p:cTn>
                        </p:par>
                        <p:par>
                          <p:cTn id="50" fill="hold">
                            <p:stCondLst>
                              <p:cond delay="1000"/>
                            </p:stCondLst>
                            <p:childTnLst>
                              <p:par>
                                <p:cTn id="51" presetID="22" presetClass="entr" presetSubtype="1" fill="hold" nodeType="afterEffect">
                                  <p:stCondLst>
                                    <p:cond delay="0"/>
                                  </p:stCondLst>
                                  <p:childTnLst>
                                    <p:set>
                                      <p:cBhvr>
                                        <p:cTn id="52" dur="1" fill="hold">
                                          <p:stCondLst>
                                            <p:cond delay="0"/>
                                          </p:stCondLst>
                                        </p:cTn>
                                        <p:tgtEl>
                                          <p:spTgt spid="88162"/>
                                        </p:tgtEl>
                                        <p:attrNameLst>
                                          <p:attrName>style.visibility</p:attrName>
                                        </p:attrNameLst>
                                      </p:cBhvr>
                                      <p:to>
                                        <p:strVal val="visible"/>
                                      </p:to>
                                    </p:set>
                                    <p:animEffect transition="in" filter="wipe(up)">
                                      <p:cBhvr>
                                        <p:cTn id="53" dur="500"/>
                                        <p:tgtEl>
                                          <p:spTgt spid="8816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88125"/>
                                        </p:tgtEl>
                                        <p:attrNameLst>
                                          <p:attrName>style.visibility</p:attrName>
                                        </p:attrNameLst>
                                      </p:cBhvr>
                                      <p:to>
                                        <p:strVal val="visible"/>
                                      </p:to>
                                    </p:set>
                                    <p:animEffect transition="in" filter="wipe(left)">
                                      <p:cBhvr>
                                        <p:cTn id="58" dur="500"/>
                                        <p:tgtEl>
                                          <p:spTgt spid="88125"/>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88163"/>
                                        </p:tgtEl>
                                        <p:attrNameLst>
                                          <p:attrName>style.visibility</p:attrName>
                                        </p:attrNameLst>
                                      </p:cBhvr>
                                      <p:to>
                                        <p:strVal val="visible"/>
                                      </p:to>
                                    </p:set>
                                    <p:animEffect transition="in" filter="wipe(up)">
                                      <p:cBhvr>
                                        <p:cTn id="62" dur="500"/>
                                        <p:tgtEl>
                                          <p:spTgt spid="88163"/>
                                        </p:tgtEl>
                                      </p:cBhvr>
                                    </p:animEffect>
                                  </p:childTnLst>
                                </p:cTn>
                              </p:par>
                            </p:childTnLst>
                          </p:cTn>
                        </p:par>
                        <p:par>
                          <p:cTn id="63" fill="hold">
                            <p:stCondLst>
                              <p:cond delay="1000"/>
                            </p:stCondLst>
                            <p:childTnLst>
                              <p:par>
                                <p:cTn id="64" presetID="22" presetClass="entr" presetSubtype="1" fill="hold" nodeType="afterEffect">
                                  <p:stCondLst>
                                    <p:cond delay="0"/>
                                  </p:stCondLst>
                                  <p:childTnLst>
                                    <p:set>
                                      <p:cBhvr>
                                        <p:cTn id="65" dur="1" fill="hold">
                                          <p:stCondLst>
                                            <p:cond delay="0"/>
                                          </p:stCondLst>
                                        </p:cTn>
                                        <p:tgtEl>
                                          <p:spTgt spid="88161"/>
                                        </p:tgtEl>
                                        <p:attrNameLst>
                                          <p:attrName>style.visibility</p:attrName>
                                        </p:attrNameLst>
                                      </p:cBhvr>
                                      <p:to>
                                        <p:strVal val="visible"/>
                                      </p:to>
                                    </p:set>
                                    <p:animEffect transition="in" filter="wipe(up)">
                                      <p:cBhvr>
                                        <p:cTn id="66" dur="500"/>
                                        <p:tgtEl>
                                          <p:spTgt spid="88161"/>
                                        </p:tgtEl>
                                      </p:cBhvr>
                                    </p:animEffect>
                                  </p:childTnLst>
                                </p:cTn>
                              </p:par>
                            </p:childTnLst>
                          </p:cTn>
                        </p:par>
                        <p:par>
                          <p:cTn id="67" fill="hold">
                            <p:stCondLst>
                              <p:cond delay="1500"/>
                            </p:stCondLst>
                            <p:childTnLst>
                              <p:par>
                                <p:cTn id="68" presetID="22" presetClass="entr" presetSubtype="1" fill="hold" nodeType="afterEffect">
                                  <p:stCondLst>
                                    <p:cond delay="0"/>
                                  </p:stCondLst>
                                  <p:childTnLst>
                                    <p:set>
                                      <p:cBhvr>
                                        <p:cTn id="69" dur="1" fill="hold">
                                          <p:stCondLst>
                                            <p:cond delay="0"/>
                                          </p:stCondLst>
                                        </p:cTn>
                                        <p:tgtEl>
                                          <p:spTgt spid="88173"/>
                                        </p:tgtEl>
                                        <p:attrNameLst>
                                          <p:attrName>style.visibility</p:attrName>
                                        </p:attrNameLst>
                                      </p:cBhvr>
                                      <p:to>
                                        <p:strVal val="visible"/>
                                      </p:to>
                                    </p:set>
                                    <p:animEffect transition="in" filter="wipe(up)">
                                      <p:cBhvr>
                                        <p:cTn id="70" dur="500"/>
                                        <p:tgtEl>
                                          <p:spTgt spid="88173"/>
                                        </p:tgtEl>
                                      </p:cBhvr>
                                    </p:animEffect>
                                  </p:childTnLst>
                                </p:cTn>
                              </p:par>
                            </p:childTnLst>
                          </p:cTn>
                        </p:par>
                        <p:par>
                          <p:cTn id="71" fill="hold">
                            <p:stCondLst>
                              <p:cond delay="2000"/>
                            </p:stCondLst>
                            <p:childTnLst>
                              <p:par>
                                <p:cTn id="72" presetID="22" presetClass="entr" presetSubtype="8" fill="hold" nodeType="afterEffect">
                                  <p:stCondLst>
                                    <p:cond delay="0"/>
                                  </p:stCondLst>
                                  <p:childTnLst>
                                    <p:set>
                                      <p:cBhvr>
                                        <p:cTn id="73" dur="1" fill="hold">
                                          <p:stCondLst>
                                            <p:cond delay="0"/>
                                          </p:stCondLst>
                                        </p:cTn>
                                        <p:tgtEl>
                                          <p:spTgt spid="88155"/>
                                        </p:tgtEl>
                                        <p:attrNameLst>
                                          <p:attrName>style.visibility</p:attrName>
                                        </p:attrNameLst>
                                      </p:cBhvr>
                                      <p:to>
                                        <p:strVal val="visible"/>
                                      </p:to>
                                    </p:set>
                                    <p:animEffect transition="in" filter="wipe(left)">
                                      <p:cBhvr>
                                        <p:cTn id="74" dur="500"/>
                                        <p:tgtEl>
                                          <p:spTgt spid="88155"/>
                                        </p:tgtEl>
                                      </p:cBhvr>
                                    </p:animEffect>
                                  </p:childTnLst>
                                </p:cTn>
                              </p:par>
                            </p:childTnLst>
                          </p:cTn>
                        </p:par>
                        <p:par>
                          <p:cTn id="75" fill="hold">
                            <p:stCondLst>
                              <p:cond delay="2500"/>
                            </p:stCondLst>
                            <p:childTnLst>
                              <p:par>
                                <p:cTn id="76" presetID="22" presetClass="entr" presetSubtype="8" fill="hold" nodeType="afterEffect">
                                  <p:stCondLst>
                                    <p:cond delay="0"/>
                                  </p:stCondLst>
                                  <p:childTnLst>
                                    <p:set>
                                      <p:cBhvr>
                                        <p:cTn id="77" dur="1" fill="hold">
                                          <p:stCondLst>
                                            <p:cond delay="0"/>
                                          </p:stCondLst>
                                        </p:cTn>
                                        <p:tgtEl>
                                          <p:spTgt spid="88154"/>
                                        </p:tgtEl>
                                        <p:attrNameLst>
                                          <p:attrName>style.visibility</p:attrName>
                                        </p:attrNameLst>
                                      </p:cBhvr>
                                      <p:to>
                                        <p:strVal val="visible"/>
                                      </p:to>
                                    </p:set>
                                    <p:animEffect transition="in" filter="wipe(left)">
                                      <p:cBhvr>
                                        <p:cTn id="78" dur="500"/>
                                        <p:tgtEl>
                                          <p:spTgt spid="88154"/>
                                        </p:tgtEl>
                                      </p:cBhvr>
                                    </p:animEffect>
                                  </p:childTnLst>
                                </p:cTn>
                              </p:par>
                            </p:childTnLst>
                          </p:cTn>
                        </p:par>
                        <p:par>
                          <p:cTn id="79" fill="hold">
                            <p:stCondLst>
                              <p:cond delay="3000"/>
                            </p:stCondLst>
                            <p:childTnLst>
                              <p:par>
                                <p:cTn id="80" presetID="22" presetClass="entr" presetSubtype="8" fill="hold" nodeType="afterEffect">
                                  <p:stCondLst>
                                    <p:cond delay="0"/>
                                  </p:stCondLst>
                                  <p:childTnLst>
                                    <p:set>
                                      <p:cBhvr>
                                        <p:cTn id="81" dur="1" fill="hold">
                                          <p:stCondLst>
                                            <p:cond delay="0"/>
                                          </p:stCondLst>
                                        </p:cTn>
                                        <p:tgtEl>
                                          <p:spTgt spid="88153"/>
                                        </p:tgtEl>
                                        <p:attrNameLst>
                                          <p:attrName>style.visibility</p:attrName>
                                        </p:attrNameLst>
                                      </p:cBhvr>
                                      <p:to>
                                        <p:strVal val="visible"/>
                                      </p:to>
                                    </p:set>
                                    <p:animEffect transition="in" filter="wipe(left)">
                                      <p:cBhvr>
                                        <p:cTn id="82" dur="500"/>
                                        <p:tgtEl>
                                          <p:spTgt spid="88153"/>
                                        </p:tgtEl>
                                      </p:cBhvr>
                                    </p:animEffect>
                                  </p:childTnLst>
                                </p:cTn>
                              </p:par>
                            </p:childTnLst>
                          </p:cTn>
                        </p:par>
                        <p:par>
                          <p:cTn id="83" fill="hold">
                            <p:stCondLst>
                              <p:cond delay="3500"/>
                            </p:stCondLst>
                            <p:childTnLst>
                              <p:par>
                                <p:cTn id="84" presetID="22" presetClass="entr" presetSubtype="8" fill="hold" nodeType="afterEffect">
                                  <p:stCondLst>
                                    <p:cond delay="0"/>
                                  </p:stCondLst>
                                  <p:childTnLst>
                                    <p:set>
                                      <p:cBhvr>
                                        <p:cTn id="85" dur="1" fill="hold">
                                          <p:stCondLst>
                                            <p:cond delay="0"/>
                                          </p:stCondLst>
                                        </p:cTn>
                                        <p:tgtEl>
                                          <p:spTgt spid="88151"/>
                                        </p:tgtEl>
                                        <p:attrNameLst>
                                          <p:attrName>style.visibility</p:attrName>
                                        </p:attrNameLst>
                                      </p:cBhvr>
                                      <p:to>
                                        <p:strVal val="visible"/>
                                      </p:to>
                                    </p:set>
                                    <p:animEffect transition="in" filter="wipe(left)">
                                      <p:cBhvr>
                                        <p:cTn id="86" dur="500"/>
                                        <p:tgtEl>
                                          <p:spTgt spid="88151"/>
                                        </p:tgtEl>
                                      </p:cBhvr>
                                    </p:animEffect>
                                  </p:childTnLst>
                                </p:cTn>
                              </p:par>
                            </p:childTnLst>
                          </p:cTn>
                        </p:par>
                        <p:par>
                          <p:cTn id="87" fill="hold">
                            <p:stCondLst>
                              <p:cond delay="4000"/>
                            </p:stCondLst>
                            <p:childTnLst>
                              <p:par>
                                <p:cTn id="88" presetID="22" presetClass="entr" presetSubtype="4" fill="hold" nodeType="afterEffect">
                                  <p:stCondLst>
                                    <p:cond delay="0"/>
                                  </p:stCondLst>
                                  <p:childTnLst>
                                    <p:set>
                                      <p:cBhvr>
                                        <p:cTn id="89" dur="1" fill="hold">
                                          <p:stCondLst>
                                            <p:cond delay="0"/>
                                          </p:stCondLst>
                                        </p:cTn>
                                        <p:tgtEl>
                                          <p:spTgt spid="88152"/>
                                        </p:tgtEl>
                                        <p:attrNameLst>
                                          <p:attrName>style.visibility</p:attrName>
                                        </p:attrNameLst>
                                      </p:cBhvr>
                                      <p:to>
                                        <p:strVal val="visible"/>
                                      </p:to>
                                    </p:set>
                                    <p:animEffect transition="in" filter="wipe(down)">
                                      <p:cBhvr>
                                        <p:cTn id="90" dur="500"/>
                                        <p:tgtEl>
                                          <p:spTgt spid="88152"/>
                                        </p:tgtEl>
                                      </p:cBhvr>
                                    </p:animEffect>
                                  </p:childTnLst>
                                </p:cTn>
                              </p:par>
                            </p:childTnLst>
                          </p:cTn>
                        </p:par>
                        <p:par>
                          <p:cTn id="91" fill="hold">
                            <p:stCondLst>
                              <p:cond delay="4500"/>
                            </p:stCondLst>
                            <p:childTnLst>
                              <p:par>
                                <p:cTn id="92" presetID="22" presetClass="entr" presetSubtype="4" fill="hold" nodeType="afterEffect">
                                  <p:stCondLst>
                                    <p:cond delay="0"/>
                                  </p:stCondLst>
                                  <p:childTnLst>
                                    <p:set>
                                      <p:cBhvr>
                                        <p:cTn id="93" dur="1" fill="hold">
                                          <p:stCondLst>
                                            <p:cond delay="0"/>
                                          </p:stCondLst>
                                        </p:cTn>
                                        <p:tgtEl>
                                          <p:spTgt spid="88150"/>
                                        </p:tgtEl>
                                        <p:attrNameLst>
                                          <p:attrName>style.visibility</p:attrName>
                                        </p:attrNameLst>
                                      </p:cBhvr>
                                      <p:to>
                                        <p:strVal val="visible"/>
                                      </p:to>
                                    </p:set>
                                    <p:animEffect transition="in" filter="wipe(down)">
                                      <p:cBhvr>
                                        <p:cTn id="94" dur="500"/>
                                        <p:tgtEl>
                                          <p:spTgt spid="88150"/>
                                        </p:tgtEl>
                                      </p:cBhvr>
                                    </p:animEffect>
                                  </p:childTnLst>
                                </p:cTn>
                              </p:par>
                            </p:childTnLst>
                          </p:cTn>
                        </p:par>
                        <p:par>
                          <p:cTn id="95" fill="hold">
                            <p:stCondLst>
                              <p:cond delay="5000"/>
                            </p:stCondLst>
                            <p:childTnLst>
                              <p:par>
                                <p:cTn id="96" presetID="22" presetClass="entr" presetSubtype="8" fill="hold" nodeType="afterEffect">
                                  <p:stCondLst>
                                    <p:cond delay="0"/>
                                  </p:stCondLst>
                                  <p:childTnLst>
                                    <p:set>
                                      <p:cBhvr>
                                        <p:cTn id="97" dur="1" fill="hold">
                                          <p:stCondLst>
                                            <p:cond delay="0"/>
                                          </p:stCondLst>
                                        </p:cTn>
                                        <p:tgtEl>
                                          <p:spTgt spid="88132"/>
                                        </p:tgtEl>
                                        <p:attrNameLst>
                                          <p:attrName>style.visibility</p:attrName>
                                        </p:attrNameLst>
                                      </p:cBhvr>
                                      <p:to>
                                        <p:strVal val="visible"/>
                                      </p:to>
                                    </p:set>
                                    <p:animEffect transition="in" filter="wipe(left)">
                                      <p:cBhvr>
                                        <p:cTn id="98" dur="500"/>
                                        <p:tgtEl>
                                          <p:spTgt spid="8813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88141"/>
                                        </p:tgtEl>
                                        <p:attrNameLst>
                                          <p:attrName>style.visibility</p:attrName>
                                        </p:attrNameLst>
                                      </p:cBhvr>
                                      <p:to>
                                        <p:strVal val="visible"/>
                                      </p:to>
                                    </p:set>
                                    <p:animEffect transition="in" filter="wipe(down)">
                                      <p:cBhvr>
                                        <p:cTn id="103" dur="500"/>
                                        <p:tgtEl>
                                          <p:spTgt spid="88141"/>
                                        </p:tgtEl>
                                      </p:cBhvr>
                                    </p:animEffect>
                                  </p:childTnLst>
                                </p:cTn>
                              </p:par>
                            </p:childTnLst>
                          </p:cTn>
                        </p:par>
                        <p:par>
                          <p:cTn id="104" fill="hold">
                            <p:stCondLst>
                              <p:cond delay="500"/>
                            </p:stCondLst>
                            <p:childTnLst>
                              <p:par>
                                <p:cTn id="105" presetID="22" presetClass="entr" presetSubtype="1" fill="hold" nodeType="afterEffect">
                                  <p:stCondLst>
                                    <p:cond delay="0"/>
                                  </p:stCondLst>
                                  <p:childTnLst>
                                    <p:set>
                                      <p:cBhvr>
                                        <p:cTn id="106" dur="1" fill="hold">
                                          <p:stCondLst>
                                            <p:cond delay="0"/>
                                          </p:stCondLst>
                                        </p:cTn>
                                        <p:tgtEl>
                                          <p:spTgt spid="88160"/>
                                        </p:tgtEl>
                                        <p:attrNameLst>
                                          <p:attrName>style.visibility</p:attrName>
                                        </p:attrNameLst>
                                      </p:cBhvr>
                                      <p:to>
                                        <p:strVal val="visible"/>
                                      </p:to>
                                    </p:set>
                                    <p:animEffect transition="in" filter="wipe(up)">
                                      <p:cBhvr>
                                        <p:cTn id="107" dur="500"/>
                                        <p:tgtEl>
                                          <p:spTgt spid="88160"/>
                                        </p:tgtEl>
                                      </p:cBhvr>
                                    </p:animEffect>
                                  </p:childTnLst>
                                </p:cTn>
                              </p:par>
                            </p:childTnLst>
                          </p:cTn>
                        </p:par>
                        <p:par>
                          <p:cTn id="108" fill="hold">
                            <p:stCondLst>
                              <p:cond delay="1000"/>
                            </p:stCondLst>
                            <p:childTnLst>
                              <p:par>
                                <p:cTn id="109" presetID="22" presetClass="entr" presetSubtype="1" fill="hold" nodeType="afterEffect">
                                  <p:stCondLst>
                                    <p:cond delay="0"/>
                                  </p:stCondLst>
                                  <p:childTnLst>
                                    <p:set>
                                      <p:cBhvr>
                                        <p:cTn id="110" dur="1" fill="hold">
                                          <p:stCondLst>
                                            <p:cond delay="0"/>
                                          </p:stCondLst>
                                        </p:cTn>
                                        <p:tgtEl>
                                          <p:spTgt spid="88156"/>
                                        </p:tgtEl>
                                        <p:attrNameLst>
                                          <p:attrName>style.visibility</p:attrName>
                                        </p:attrNameLst>
                                      </p:cBhvr>
                                      <p:to>
                                        <p:strVal val="visible"/>
                                      </p:to>
                                    </p:set>
                                    <p:animEffect transition="in" filter="wipe(up)">
                                      <p:cBhvr>
                                        <p:cTn id="111" dur="500"/>
                                        <p:tgtEl>
                                          <p:spTgt spid="88156"/>
                                        </p:tgtEl>
                                      </p:cBhvr>
                                    </p:animEffect>
                                  </p:childTnLst>
                                </p:cTn>
                              </p:par>
                            </p:childTnLst>
                          </p:cTn>
                        </p:par>
                        <p:par>
                          <p:cTn id="112" fill="hold">
                            <p:stCondLst>
                              <p:cond delay="1500"/>
                            </p:stCondLst>
                            <p:childTnLst>
                              <p:par>
                                <p:cTn id="113" presetID="22" presetClass="entr" presetSubtype="8" fill="hold" nodeType="afterEffect">
                                  <p:stCondLst>
                                    <p:cond delay="0"/>
                                  </p:stCondLst>
                                  <p:childTnLst>
                                    <p:set>
                                      <p:cBhvr>
                                        <p:cTn id="114" dur="1" fill="hold">
                                          <p:stCondLst>
                                            <p:cond delay="0"/>
                                          </p:stCondLst>
                                        </p:cTn>
                                        <p:tgtEl>
                                          <p:spTgt spid="88157"/>
                                        </p:tgtEl>
                                        <p:attrNameLst>
                                          <p:attrName>style.visibility</p:attrName>
                                        </p:attrNameLst>
                                      </p:cBhvr>
                                      <p:to>
                                        <p:strVal val="visible"/>
                                      </p:to>
                                    </p:set>
                                    <p:animEffect transition="in" filter="wipe(left)">
                                      <p:cBhvr>
                                        <p:cTn id="115" dur="500"/>
                                        <p:tgtEl>
                                          <p:spTgt spid="88157"/>
                                        </p:tgtEl>
                                      </p:cBhvr>
                                    </p:animEffect>
                                  </p:childTnLst>
                                </p:cTn>
                              </p:par>
                            </p:childTnLst>
                          </p:cTn>
                        </p:par>
                        <p:par>
                          <p:cTn id="116" fill="hold">
                            <p:stCondLst>
                              <p:cond delay="2000"/>
                            </p:stCondLst>
                            <p:childTnLst>
                              <p:par>
                                <p:cTn id="117" presetID="22" presetClass="entr" presetSubtype="1" fill="hold" nodeType="afterEffect">
                                  <p:stCondLst>
                                    <p:cond delay="0"/>
                                  </p:stCondLst>
                                  <p:childTnLst>
                                    <p:set>
                                      <p:cBhvr>
                                        <p:cTn id="118" dur="1" fill="hold">
                                          <p:stCondLst>
                                            <p:cond delay="0"/>
                                          </p:stCondLst>
                                        </p:cTn>
                                        <p:tgtEl>
                                          <p:spTgt spid="88131"/>
                                        </p:tgtEl>
                                        <p:attrNameLst>
                                          <p:attrName>style.visibility</p:attrName>
                                        </p:attrNameLst>
                                      </p:cBhvr>
                                      <p:to>
                                        <p:strVal val="visible"/>
                                      </p:to>
                                    </p:set>
                                    <p:animEffect transition="in" filter="wipe(up)">
                                      <p:cBhvr>
                                        <p:cTn id="119" dur="500"/>
                                        <p:tgtEl>
                                          <p:spTgt spid="88131"/>
                                        </p:tgtEl>
                                      </p:cBhvr>
                                    </p:animEffect>
                                  </p:childTnLst>
                                </p:cTn>
                              </p:par>
                            </p:childTnLst>
                          </p:cTn>
                        </p:par>
                        <p:par>
                          <p:cTn id="120" fill="hold">
                            <p:stCondLst>
                              <p:cond delay="2500"/>
                            </p:stCondLst>
                            <p:childTnLst>
                              <p:par>
                                <p:cTn id="121" presetID="22" presetClass="entr" presetSubtype="1" fill="hold" nodeType="afterEffect">
                                  <p:stCondLst>
                                    <p:cond delay="0"/>
                                  </p:stCondLst>
                                  <p:childTnLst>
                                    <p:set>
                                      <p:cBhvr>
                                        <p:cTn id="122" dur="1" fill="hold">
                                          <p:stCondLst>
                                            <p:cond delay="0"/>
                                          </p:stCondLst>
                                        </p:cTn>
                                        <p:tgtEl>
                                          <p:spTgt spid="88130"/>
                                        </p:tgtEl>
                                        <p:attrNameLst>
                                          <p:attrName>style.visibility</p:attrName>
                                        </p:attrNameLst>
                                      </p:cBhvr>
                                      <p:to>
                                        <p:strVal val="visible"/>
                                      </p:to>
                                    </p:set>
                                    <p:animEffect transition="in" filter="wipe(up)">
                                      <p:cBhvr>
                                        <p:cTn id="123" dur="500"/>
                                        <p:tgtEl>
                                          <p:spTgt spid="88130"/>
                                        </p:tgtEl>
                                      </p:cBhvr>
                                    </p:animEffect>
                                  </p:childTnLst>
                                </p:cTn>
                              </p:par>
                            </p:childTnLst>
                          </p:cTn>
                        </p:par>
                        <p:par>
                          <p:cTn id="124" fill="hold">
                            <p:stCondLst>
                              <p:cond delay="3000"/>
                            </p:stCondLst>
                            <p:childTnLst>
                              <p:par>
                                <p:cTn id="125" presetID="22" presetClass="entr" presetSubtype="8" fill="hold" nodeType="afterEffect">
                                  <p:stCondLst>
                                    <p:cond delay="0"/>
                                  </p:stCondLst>
                                  <p:childTnLst>
                                    <p:set>
                                      <p:cBhvr>
                                        <p:cTn id="126" dur="1" fill="hold">
                                          <p:stCondLst>
                                            <p:cond delay="0"/>
                                          </p:stCondLst>
                                        </p:cTn>
                                        <p:tgtEl>
                                          <p:spTgt spid="88159"/>
                                        </p:tgtEl>
                                        <p:attrNameLst>
                                          <p:attrName>style.visibility</p:attrName>
                                        </p:attrNameLst>
                                      </p:cBhvr>
                                      <p:to>
                                        <p:strVal val="visible"/>
                                      </p:to>
                                    </p:set>
                                    <p:animEffect transition="in" filter="wipe(left)">
                                      <p:cBhvr>
                                        <p:cTn id="127" dur="500"/>
                                        <p:tgtEl>
                                          <p:spTgt spid="88159"/>
                                        </p:tgtEl>
                                      </p:cBhvr>
                                    </p:animEffect>
                                  </p:childTnLst>
                                </p:cTn>
                              </p:par>
                            </p:childTnLst>
                          </p:cTn>
                        </p:par>
                        <p:par>
                          <p:cTn id="128" fill="hold">
                            <p:stCondLst>
                              <p:cond delay="3500"/>
                            </p:stCondLst>
                            <p:childTnLst>
                              <p:par>
                                <p:cTn id="129" presetID="22" presetClass="entr" presetSubtype="8" fill="hold" nodeType="afterEffect">
                                  <p:stCondLst>
                                    <p:cond delay="0"/>
                                  </p:stCondLst>
                                  <p:childTnLst>
                                    <p:set>
                                      <p:cBhvr>
                                        <p:cTn id="130" dur="1" fill="hold">
                                          <p:stCondLst>
                                            <p:cond delay="0"/>
                                          </p:stCondLst>
                                        </p:cTn>
                                        <p:tgtEl>
                                          <p:spTgt spid="88149"/>
                                        </p:tgtEl>
                                        <p:attrNameLst>
                                          <p:attrName>style.visibility</p:attrName>
                                        </p:attrNameLst>
                                      </p:cBhvr>
                                      <p:to>
                                        <p:strVal val="visible"/>
                                      </p:to>
                                    </p:set>
                                    <p:animEffect transition="in" filter="wipe(left)">
                                      <p:cBhvr>
                                        <p:cTn id="131" dur="500"/>
                                        <p:tgtEl>
                                          <p:spTgt spid="88149"/>
                                        </p:tgtEl>
                                      </p:cBhvr>
                                    </p:animEffect>
                                  </p:childTnLst>
                                </p:cTn>
                              </p:par>
                            </p:childTnLst>
                          </p:cTn>
                        </p:par>
                        <p:par>
                          <p:cTn id="132" fill="hold">
                            <p:stCondLst>
                              <p:cond delay="4000"/>
                            </p:stCondLst>
                            <p:childTnLst>
                              <p:par>
                                <p:cTn id="133" presetID="22" presetClass="entr" presetSubtype="4" fill="hold" nodeType="afterEffect">
                                  <p:stCondLst>
                                    <p:cond delay="0"/>
                                  </p:stCondLst>
                                  <p:childTnLst>
                                    <p:set>
                                      <p:cBhvr>
                                        <p:cTn id="134" dur="1" fill="hold">
                                          <p:stCondLst>
                                            <p:cond delay="0"/>
                                          </p:stCondLst>
                                        </p:cTn>
                                        <p:tgtEl>
                                          <p:spTgt spid="88148"/>
                                        </p:tgtEl>
                                        <p:attrNameLst>
                                          <p:attrName>style.visibility</p:attrName>
                                        </p:attrNameLst>
                                      </p:cBhvr>
                                      <p:to>
                                        <p:strVal val="visible"/>
                                      </p:to>
                                    </p:set>
                                    <p:animEffect transition="in" filter="wipe(down)">
                                      <p:cBhvr>
                                        <p:cTn id="135" dur="500"/>
                                        <p:tgtEl>
                                          <p:spTgt spid="88148"/>
                                        </p:tgtEl>
                                      </p:cBhvr>
                                    </p:animEffect>
                                  </p:childTnLst>
                                </p:cTn>
                              </p:par>
                            </p:childTnLst>
                          </p:cTn>
                        </p:par>
                        <p:par>
                          <p:cTn id="136" fill="hold">
                            <p:stCondLst>
                              <p:cond delay="4500"/>
                            </p:stCondLst>
                            <p:childTnLst>
                              <p:par>
                                <p:cTn id="137" presetID="22" presetClass="entr" presetSubtype="4" fill="hold" nodeType="afterEffect">
                                  <p:stCondLst>
                                    <p:cond delay="0"/>
                                  </p:stCondLst>
                                  <p:childTnLst>
                                    <p:set>
                                      <p:cBhvr>
                                        <p:cTn id="138" dur="1" fill="hold">
                                          <p:stCondLst>
                                            <p:cond delay="0"/>
                                          </p:stCondLst>
                                        </p:cTn>
                                        <p:tgtEl>
                                          <p:spTgt spid="88140"/>
                                        </p:tgtEl>
                                        <p:attrNameLst>
                                          <p:attrName>style.visibility</p:attrName>
                                        </p:attrNameLst>
                                      </p:cBhvr>
                                      <p:to>
                                        <p:strVal val="visible"/>
                                      </p:to>
                                    </p:set>
                                    <p:animEffect transition="in" filter="wipe(down)">
                                      <p:cBhvr>
                                        <p:cTn id="139" dur="500"/>
                                        <p:tgtEl>
                                          <p:spTgt spid="88140"/>
                                        </p:tgtEl>
                                      </p:cBhvr>
                                    </p:animEffect>
                                  </p:childTnLst>
                                </p:cTn>
                              </p:par>
                            </p:childTnLst>
                          </p:cTn>
                        </p:par>
                        <p:par>
                          <p:cTn id="140" fill="hold">
                            <p:stCondLst>
                              <p:cond delay="5000"/>
                            </p:stCondLst>
                            <p:childTnLst>
                              <p:par>
                                <p:cTn id="141" presetID="22" presetClass="entr" presetSubtype="4" fill="hold" nodeType="afterEffect">
                                  <p:stCondLst>
                                    <p:cond delay="0"/>
                                  </p:stCondLst>
                                  <p:childTnLst>
                                    <p:set>
                                      <p:cBhvr>
                                        <p:cTn id="142" dur="1" fill="hold">
                                          <p:stCondLst>
                                            <p:cond delay="0"/>
                                          </p:stCondLst>
                                        </p:cTn>
                                        <p:tgtEl>
                                          <p:spTgt spid="88137"/>
                                        </p:tgtEl>
                                        <p:attrNameLst>
                                          <p:attrName>style.visibility</p:attrName>
                                        </p:attrNameLst>
                                      </p:cBhvr>
                                      <p:to>
                                        <p:strVal val="visible"/>
                                      </p:to>
                                    </p:set>
                                    <p:animEffect transition="in" filter="wipe(down)">
                                      <p:cBhvr>
                                        <p:cTn id="143" dur="500"/>
                                        <p:tgtEl>
                                          <p:spTgt spid="88137"/>
                                        </p:tgtEl>
                                      </p:cBhvr>
                                    </p:animEffect>
                                  </p:childTnLst>
                                </p:cTn>
                              </p:par>
                            </p:childTnLst>
                          </p:cTn>
                        </p:par>
                        <p:par>
                          <p:cTn id="144" fill="hold">
                            <p:stCondLst>
                              <p:cond delay="5500"/>
                            </p:stCondLst>
                            <p:childTnLst>
                              <p:par>
                                <p:cTn id="145" presetID="22" presetClass="entr" presetSubtype="8" fill="hold" nodeType="afterEffect">
                                  <p:stCondLst>
                                    <p:cond delay="0"/>
                                  </p:stCondLst>
                                  <p:childTnLst>
                                    <p:set>
                                      <p:cBhvr>
                                        <p:cTn id="146" dur="1" fill="hold">
                                          <p:stCondLst>
                                            <p:cond delay="0"/>
                                          </p:stCondLst>
                                        </p:cTn>
                                        <p:tgtEl>
                                          <p:spTgt spid="88139"/>
                                        </p:tgtEl>
                                        <p:attrNameLst>
                                          <p:attrName>style.visibility</p:attrName>
                                        </p:attrNameLst>
                                      </p:cBhvr>
                                      <p:to>
                                        <p:strVal val="visible"/>
                                      </p:to>
                                    </p:set>
                                    <p:animEffect transition="in" filter="wipe(left)">
                                      <p:cBhvr>
                                        <p:cTn id="147" dur="500"/>
                                        <p:tgtEl>
                                          <p:spTgt spid="88139"/>
                                        </p:tgtEl>
                                      </p:cBhvr>
                                    </p:animEffect>
                                  </p:childTnLst>
                                </p:cTn>
                              </p:par>
                            </p:childTnLst>
                          </p:cTn>
                        </p:par>
                        <p:par>
                          <p:cTn id="148" fill="hold">
                            <p:stCondLst>
                              <p:cond delay="6000"/>
                            </p:stCondLst>
                            <p:childTnLst>
                              <p:par>
                                <p:cTn id="149" presetID="22" presetClass="entr" presetSubtype="8" fill="hold" nodeType="afterEffect">
                                  <p:stCondLst>
                                    <p:cond delay="0"/>
                                  </p:stCondLst>
                                  <p:childTnLst>
                                    <p:set>
                                      <p:cBhvr>
                                        <p:cTn id="150" dur="1" fill="hold">
                                          <p:stCondLst>
                                            <p:cond delay="0"/>
                                          </p:stCondLst>
                                        </p:cTn>
                                        <p:tgtEl>
                                          <p:spTgt spid="88158"/>
                                        </p:tgtEl>
                                        <p:attrNameLst>
                                          <p:attrName>style.visibility</p:attrName>
                                        </p:attrNameLst>
                                      </p:cBhvr>
                                      <p:to>
                                        <p:strVal val="visible"/>
                                      </p:to>
                                    </p:set>
                                    <p:animEffect transition="in" filter="wipe(left)">
                                      <p:cBhvr>
                                        <p:cTn id="151" dur="500"/>
                                        <p:tgtEl>
                                          <p:spTgt spid="88158"/>
                                        </p:tgtEl>
                                      </p:cBhvr>
                                    </p:animEffect>
                                  </p:childTnLst>
                                </p:cTn>
                              </p:par>
                            </p:childTnLst>
                          </p:cTn>
                        </p:par>
                        <p:par>
                          <p:cTn id="152" fill="hold">
                            <p:stCondLst>
                              <p:cond delay="6500"/>
                            </p:stCondLst>
                            <p:childTnLst>
                              <p:par>
                                <p:cTn id="153" presetID="22" presetClass="entr" presetSubtype="8" fill="hold" nodeType="afterEffect">
                                  <p:stCondLst>
                                    <p:cond delay="0"/>
                                  </p:stCondLst>
                                  <p:childTnLst>
                                    <p:set>
                                      <p:cBhvr>
                                        <p:cTn id="154" dur="1" fill="hold">
                                          <p:stCondLst>
                                            <p:cond delay="0"/>
                                          </p:stCondLst>
                                        </p:cTn>
                                        <p:tgtEl>
                                          <p:spTgt spid="88138"/>
                                        </p:tgtEl>
                                        <p:attrNameLst>
                                          <p:attrName>style.visibility</p:attrName>
                                        </p:attrNameLst>
                                      </p:cBhvr>
                                      <p:to>
                                        <p:strVal val="visible"/>
                                      </p:to>
                                    </p:set>
                                    <p:animEffect transition="in" filter="wipe(left)">
                                      <p:cBhvr>
                                        <p:cTn id="155" dur="500"/>
                                        <p:tgtEl>
                                          <p:spTgt spid="88138"/>
                                        </p:tgtEl>
                                      </p:cBhvr>
                                    </p:animEffect>
                                  </p:childTnLst>
                                </p:cTn>
                              </p:par>
                            </p:childTnLst>
                          </p:cTn>
                        </p:par>
                      </p:childTnLst>
                    </p:cTn>
                  </p:par>
                  <p:par>
                    <p:cTn id="156" fill="hold">
                      <p:stCondLst>
                        <p:cond delay="indefinite"/>
                      </p:stCondLst>
                      <p:childTnLst>
                        <p:par>
                          <p:cTn id="157" fill="hold">
                            <p:stCondLst>
                              <p:cond delay="0"/>
                            </p:stCondLst>
                            <p:childTnLst>
                              <p:par>
                                <p:cTn id="158" presetID="3" presetClass="entr" presetSubtype="10" fill="hold" grpId="0" nodeType="clickEffect">
                                  <p:stCondLst>
                                    <p:cond delay="0"/>
                                  </p:stCondLst>
                                  <p:childTnLst>
                                    <p:set>
                                      <p:cBhvr>
                                        <p:cTn id="159" dur="1" fill="hold">
                                          <p:stCondLst>
                                            <p:cond delay="0"/>
                                          </p:stCondLst>
                                        </p:cTn>
                                        <p:tgtEl>
                                          <p:spTgt spid="88124"/>
                                        </p:tgtEl>
                                        <p:attrNameLst>
                                          <p:attrName>style.visibility</p:attrName>
                                        </p:attrNameLst>
                                      </p:cBhvr>
                                      <p:to>
                                        <p:strVal val="visible"/>
                                      </p:to>
                                    </p:set>
                                    <p:animEffect transition="in" filter="blinds(horizontal)">
                                      <p:cBhvr>
                                        <p:cTn id="160" dur="500"/>
                                        <p:tgtEl>
                                          <p:spTgt spid="88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12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7155" name="任意多边形 177154"/>
          <p:cNvSpPr/>
          <p:nvPr/>
        </p:nvSpPr>
        <p:spPr>
          <a:xfrm>
            <a:off x="2370138" y="2749550"/>
            <a:ext cx="3663950" cy="3671888"/>
          </a:xfrm>
          <a:custGeom>
            <a:avLst/>
            <a:gdLst/>
            <a:ahLst/>
            <a:cxnLst/>
            <a:rect l="0" t="0" r="0" b="0"/>
            <a:pathLst>
              <a:path w="14058" h="14073">
                <a:moveTo>
                  <a:pt x="14057" y="7036"/>
                </a:moveTo>
                <a:lnTo>
                  <a:pt x="13950" y="5815"/>
                </a:lnTo>
                <a:lnTo>
                  <a:pt x="13634" y="4630"/>
                </a:lnTo>
                <a:lnTo>
                  <a:pt x="13115" y="3519"/>
                </a:lnTo>
                <a:lnTo>
                  <a:pt x="12413" y="2515"/>
                </a:lnTo>
                <a:lnTo>
                  <a:pt x="11546" y="1647"/>
                </a:lnTo>
                <a:lnTo>
                  <a:pt x="10543" y="943"/>
                </a:lnTo>
                <a:lnTo>
                  <a:pt x="9432" y="425"/>
                </a:lnTo>
                <a:lnTo>
                  <a:pt x="8249" y="107"/>
                </a:lnTo>
                <a:lnTo>
                  <a:pt x="7028" y="0"/>
                </a:lnTo>
                <a:lnTo>
                  <a:pt x="5808" y="107"/>
                </a:lnTo>
                <a:lnTo>
                  <a:pt x="4624" y="425"/>
                </a:lnTo>
                <a:lnTo>
                  <a:pt x="3514" y="943"/>
                </a:lnTo>
                <a:lnTo>
                  <a:pt x="2510" y="1647"/>
                </a:lnTo>
                <a:lnTo>
                  <a:pt x="1644" y="2515"/>
                </a:lnTo>
                <a:lnTo>
                  <a:pt x="941" y="3519"/>
                </a:lnTo>
                <a:lnTo>
                  <a:pt x="423" y="4630"/>
                </a:lnTo>
                <a:lnTo>
                  <a:pt x="106" y="5815"/>
                </a:lnTo>
                <a:lnTo>
                  <a:pt x="0" y="7036"/>
                </a:lnTo>
                <a:lnTo>
                  <a:pt x="106" y="8258"/>
                </a:lnTo>
                <a:lnTo>
                  <a:pt x="423" y="9443"/>
                </a:lnTo>
                <a:lnTo>
                  <a:pt x="941" y="10554"/>
                </a:lnTo>
                <a:lnTo>
                  <a:pt x="1644" y="11558"/>
                </a:lnTo>
                <a:lnTo>
                  <a:pt x="2510" y="12426"/>
                </a:lnTo>
                <a:lnTo>
                  <a:pt x="3514" y="13130"/>
                </a:lnTo>
                <a:lnTo>
                  <a:pt x="4624" y="13648"/>
                </a:lnTo>
                <a:lnTo>
                  <a:pt x="5808" y="13966"/>
                </a:lnTo>
                <a:lnTo>
                  <a:pt x="7028" y="14073"/>
                </a:lnTo>
                <a:lnTo>
                  <a:pt x="8249" y="13966"/>
                </a:lnTo>
                <a:lnTo>
                  <a:pt x="9432" y="13648"/>
                </a:lnTo>
                <a:lnTo>
                  <a:pt x="10543" y="13130"/>
                </a:lnTo>
                <a:lnTo>
                  <a:pt x="11546" y="12426"/>
                </a:lnTo>
                <a:lnTo>
                  <a:pt x="12413" y="11558"/>
                </a:lnTo>
                <a:lnTo>
                  <a:pt x="13115" y="10554"/>
                </a:lnTo>
                <a:lnTo>
                  <a:pt x="13634" y="9443"/>
                </a:lnTo>
                <a:lnTo>
                  <a:pt x="13950" y="8258"/>
                </a:lnTo>
                <a:lnTo>
                  <a:pt x="14057" y="7036"/>
                </a:lnTo>
                <a:lnTo>
                  <a:pt x="14058" y="7036"/>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77156" name="组合 177155"/>
          <p:cNvGrpSpPr/>
          <p:nvPr/>
        </p:nvGrpSpPr>
        <p:grpSpPr>
          <a:xfrm>
            <a:off x="4578350" y="1522413"/>
            <a:ext cx="284163" cy="4851400"/>
            <a:chOff x="2884" y="959"/>
            <a:chExt cx="179" cy="3056"/>
          </a:xfrm>
        </p:grpSpPr>
        <p:sp>
          <p:nvSpPr>
            <p:cNvPr id="177157" name="任意多边形 177156"/>
            <p:cNvSpPr/>
            <p:nvPr/>
          </p:nvSpPr>
          <p:spPr>
            <a:xfrm>
              <a:off x="3028" y="959"/>
              <a:ext cx="2" cy="3021"/>
            </a:xfrm>
            <a:custGeom>
              <a:avLst/>
              <a:gdLst/>
              <a:ahLst/>
              <a:cxnLst/>
              <a:rect l="0" t="0" r="0" b="0"/>
              <a:pathLst>
                <a:path w="1" h="18385">
                  <a:moveTo>
                    <a:pt x="0" y="0"/>
                  </a:moveTo>
                  <a:lnTo>
                    <a:pt x="0" y="18385"/>
                  </a:lnTo>
                  <a:lnTo>
                    <a:pt x="1" y="18385"/>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58" name="任意多边形 177157"/>
            <p:cNvSpPr/>
            <p:nvPr/>
          </p:nvSpPr>
          <p:spPr>
            <a:xfrm>
              <a:off x="3028" y="959"/>
              <a:ext cx="2" cy="665"/>
            </a:xfrm>
            <a:custGeom>
              <a:avLst/>
              <a:gdLst/>
              <a:ahLst/>
              <a:cxnLst/>
              <a:rect l="0" t="0" r="0" b="0"/>
              <a:pathLst>
                <a:path w="1" h="4050">
                  <a:moveTo>
                    <a:pt x="0" y="0"/>
                  </a:moveTo>
                  <a:lnTo>
                    <a:pt x="0" y="4050"/>
                  </a:lnTo>
                  <a:lnTo>
                    <a:pt x="1" y="4050"/>
                  </a:lnTo>
                </a:path>
              </a:pathLst>
            </a:custGeom>
            <a:noFill/>
            <a:ln w="12700" cap="flat" cmpd="sng">
              <a:solidFill>
                <a:srgbClr val="0000FF">
                  <a:alpha val="100000"/>
                </a:srgbClr>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59" name="任意多边形 177158"/>
            <p:cNvSpPr/>
            <p:nvPr/>
          </p:nvSpPr>
          <p:spPr>
            <a:xfrm>
              <a:off x="2992" y="3944"/>
              <a:ext cx="71" cy="71"/>
            </a:xfrm>
            <a:custGeom>
              <a:avLst/>
              <a:gdLst/>
              <a:ahLst/>
              <a:cxnLst/>
              <a:rect l="0" t="0" r="0" b="0"/>
              <a:pathLst>
                <a:path w="434" h="434">
                  <a:moveTo>
                    <a:pt x="433" y="217"/>
                  </a:moveTo>
                  <a:lnTo>
                    <a:pt x="370" y="63"/>
                  </a:lnTo>
                  <a:lnTo>
                    <a:pt x="216" y="0"/>
                  </a:lnTo>
                  <a:lnTo>
                    <a:pt x="63" y="63"/>
                  </a:lnTo>
                  <a:lnTo>
                    <a:pt x="0" y="217"/>
                  </a:lnTo>
                  <a:lnTo>
                    <a:pt x="63" y="371"/>
                  </a:lnTo>
                  <a:lnTo>
                    <a:pt x="216" y="434"/>
                  </a:lnTo>
                  <a:lnTo>
                    <a:pt x="370" y="371"/>
                  </a:lnTo>
                  <a:lnTo>
                    <a:pt x="433" y="217"/>
                  </a:lnTo>
                  <a:lnTo>
                    <a:pt x="434" y="217"/>
                  </a:lnTo>
                </a:path>
              </a:pathLst>
            </a:custGeom>
            <a:solidFill>
              <a:schemeClr val="bg1"/>
            </a:solidFill>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60" name="矩形 177159"/>
            <p:cNvSpPr/>
            <p:nvPr/>
          </p:nvSpPr>
          <p:spPr>
            <a:xfrm>
              <a:off x="2884" y="3783"/>
              <a:ext cx="140" cy="192"/>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m</a:t>
              </a:r>
            </a:p>
          </p:txBody>
        </p:sp>
      </p:grpSp>
      <p:grpSp>
        <p:nvGrpSpPr>
          <p:cNvPr id="177161" name="组合 177160"/>
          <p:cNvGrpSpPr/>
          <p:nvPr/>
        </p:nvGrpSpPr>
        <p:grpSpPr>
          <a:xfrm>
            <a:off x="2181225" y="1295400"/>
            <a:ext cx="3852863" cy="304800"/>
            <a:chOff x="1374" y="816"/>
            <a:chExt cx="2427" cy="192"/>
          </a:xfrm>
        </p:grpSpPr>
        <p:sp>
          <p:nvSpPr>
            <p:cNvPr id="177162" name="任意多边形 177161"/>
            <p:cNvSpPr/>
            <p:nvPr/>
          </p:nvSpPr>
          <p:spPr>
            <a:xfrm>
              <a:off x="1493" y="959"/>
              <a:ext cx="2308" cy="1"/>
            </a:xfrm>
            <a:custGeom>
              <a:avLst/>
              <a:gdLst/>
              <a:ahLst/>
              <a:cxnLst/>
              <a:rect l="0" t="0" r="0" b="0"/>
              <a:pathLst>
                <a:path w="14058">
                  <a:moveTo>
                    <a:pt x="0" y="0"/>
                  </a:moveTo>
                  <a:lnTo>
                    <a:pt x="14057" y="0"/>
                  </a:lnTo>
                  <a:lnTo>
                    <a:pt x="14058" y="0"/>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63" name="矩形 177162"/>
            <p:cNvSpPr/>
            <p:nvPr/>
          </p:nvSpPr>
          <p:spPr>
            <a:xfrm>
              <a:off x="1374" y="816"/>
              <a:ext cx="139" cy="192"/>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a:t>
              </a:r>
              <a:r>
                <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77164" name="组合 177163"/>
          <p:cNvGrpSpPr/>
          <p:nvPr/>
        </p:nvGrpSpPr>
        <p:grpSpPr>
          <a:xfrm>
            <a:off x="2960688" y="3498850"/>
            <a:ext cx="2325687" cy="2173288"/>
            <a:chOff x="1865" y="2204"/>
            <a:chExt cx="1465" cy="1369"/>
          </a:xfrm>
        </p:grpSpPr>
        <p:sp>
          <p:nvSpPr>
            <p:cNvPr id="177165" name="任意多边形 177164"/>
            <p:cNvSpPr/>
            <p:nvPr/>
          </p:nvSpPr>
          <p:spPr>
            <a:xfrm>
              <a:off x="1964" y="2204"/>
              <a:ext cx="1366" cy="1369"/>
            </a:xfrm>
            <a:custGeom>
              <a:avLst/>
              <a:gdLst/>
              <a:ahLst/>
              <a:cxnLst/>
              <a:rect l="0" t="0" r="0" b="0"/>
              <a:pathLst>
                <a:path w="8322" h="8327">
                  <a:moveTo>
                    <a:pt x="8321" y="4163"/>
                  </a:moveTo>
                  <a:lnTo>
                    <a:pt x="8216" y="3237"/>
                  </a:lnTo>
                  <a:lnTo>
                    <a:pt x="7909" y="2357"/>
                  </a:lnTo>
                  <a:lnTo>
                    <a:pt x="7413" y="1567"/>
                  </a:lnTo>
                  <a:lnTo>
                    <a:pt x="6754" y="907"/>
                  </a:lnTo>
                  <a:lnTo>
                    <a:pt x="5966" y="412"/>
                  </a:lnTo>
                  <a:lnTo>
                    <a:pt x="5086" y="104"/>
                  </a:lnTo>
                  <a:lnTo>
                    <a:pt x="4160" y="0"/>
                  </a:lnTo>
                  <a:lnTo>
                    <a:pt x="3235" y="104"/>
                  </a:lnTo>
                  <a:lnTo>
                    <a:pt x="2355" y="412"/>
                  </a:lnTo>
                  <a:lnTo>
                    <a:pt x="1567" y="907"/>
                  </a:lnTo>
                  <a:lnTo>
                    <a:pt x="908" y="1567"/>
                  </a:lnTo>
                  <a:lnTo>
                    <a:pt x="412" y="2357"/>
                  </a:lnTo>
                  <a:lnTo>
                    <a:pt x="105" y="3237"/>
                  </a:lnTo>
                  <a:lnTo>
                    <a:pt x="0" y="4163"/>
                  </a:lnTo>
                  <a:lnTo>
                    <a:pt x="105" y="5090"/>
                  </a:lnTo>
                  <a:lnTo>
                    <a:pt x="412" y="5970"/>
                  </a:lnTo>
                  <a:lnTo>
                    <a:pt x="908" y="6760"/>
                  </a:lnTo>
                  <a:lnTo>
                    <a:pt x="1567" y="7419"/>
                  </a:lnTo>
                  <a:lnTo>
                    <a:pt x="2355" y="7915"/>
                  </a:lnTo>
                  <a:lnTo>
                    <a:pt x="3235" y="8223"/>
                  </a:lnTo>
                  <a:lnTo>
                    <a:pt x="4160" y="8327"/>
                  </a:lnTo>
                  <a:lnTo>
                    <a:pt x="5086" y="8223"/>
                  </a:lnTo>
                  <a:lnTo>
                    <a:pt x="5966" y="7915"/>
                  </a:lnTo>
                  <a:lnTo>
                    <a:pt x="6754" y="7419"/>
                  </a:lnTo>
                  <a:lnTo>
                    <a:pt x="7413" y="6760"/>
                  </a:lnTo>
                  <a:lnTo>
                    <a:pt x="7909" y="5970"/>
                  </a:lnTo>
                  <a:lnTo>
                    <a:pt x="8216" y="5090"/>
                  </a:lnTo>
                  <a:lnTo>
                    <a:pt x="8321" y="4163"/>
                  </a:lnTo>
                  <a:lnTo>
                    <a:pt x="8322" y="4163"/>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66" name="矩形 177165"/>
            <p:cNvSpPr/>
            <p:nvPr/>
          </p:nvSpPr>
          <p:spPr>
            <a:xfrm>
              <a:off x="1865" y="2713"/>
              <a:ext cx="139" cy="192"/>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2</a:t>
              </a:r>
            </a:p>
          </p:txBody>
        </p:sp>
      </p:grpSp>
      <p:sp>
        <p:nvSpPr>
          <p:cNvPr id="177167" name="标题 177166"/>
          <p:cNvSpPr>
            <a:spLocks noGrp="1"/>
          </p:cNvSpPr>
          <p:nvPr>
            <p:ph type="title"/>
          </p:nvPr>
        </p:nvSpPr>
        <p:spPr>
          <a:xfrm>
            <a:off x="685800" y="0"/>
            <a:ext cx="7772400" cy="1143000"/>
          </a:xfrm>
          <a:effectLst/>
        </p:spPr>
        <p:txBody>
          <a:bodyPr vert="horz" wrap="square" lIns="91440" tIns="45720" rIns="91440" bIns="45720" anchor="ctr" anchorCtr="0"/>
          <a:lstStyle/>
          <a:p>
            <a:pPr algn="l"/>
            <a:r>
              <a:rPr lang="zh-CN" altLang="en-US" sz="3200"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3200" dirty="0">
                <a:solidFill>
                  <a:schemeClr val="accent6"/>
                </a:solidFill>
                <a:latin typeface="方正隶书简体" panose="02000000000000000000" charset="-122"/>
                <a:ea typeface="方正隶书简体" panose="02000000000000000000" charset="-122"/>
                <a:cs typeface="方正隶书简体" panose="02000000000000000000" charset="-122"/>
              </a:rPr>
              <a:t>3</a:t>
            </a:r>
            <a:r>
              <a:rPr lang="zh-CN" altLang="en-US" sz="3200" dirty="0">
                <a:solidFill>
                  <a:schemeClr val="accent6"/>
                </a:solidFill>
                <a:latin typeface="方正隶书简体" panose="02000000000000000000" charset="-122"/>
                <a:ea typeface="方正隶书简体" panose="02000000000000000000" charset="-122"/>
                <a:cs typeface="方正隶书简体" panose="02000000000000000000" charset="-122"/>
              </a:rPr>
              <a:t>）</a:t>
            </a:r>
            <a:r>
              <a:rPr lang="en-US" altLang="zh-CN" sz="3200" dirty="0">
                <a:solidFill>
                  <a:schemeClr val="accent6"/>
                </a:solidFill>
                <a:latin typeface="方正隶书简体" panose="02000000000000000000" charset="-122"/>
                <a:ea typeface="方正隶书简体" panose="02000000000000000000" charset="-122"/>
                <a:cs typeface="方正隶书简体" panose="02000000000000000000" charset="-122"/>
              </a:rPr>
              <a:t> </a:t>
            </a:r>
            <a:r>
              <a:rPr lang="zh-CN" altLang="en-US" sz="3200" dirty="0">
                <a:solidFill>
                  <a:schemeClr val="accent6"/>
                </a:solidFill>
                <a:latin typeface="方正隶书简体" panose="02000000000000000000" charset="-122"/>
                <a:ea typeface="方正隶书简体" panose="02000000000000000000" charset="-122"/>
                <a:cs typeface="方正隶书简体" panose="02000000000000000000" charset="-122"/>
              </a:rPr>
              <a:t>圆环表面上取点</a:t>
            </a:r>
          </a:p>
        </p:txBody>
      </p:sp>
      <p:sp>
        <p:nvSpPr>
          <p:cNvPr id="177168" name="任意多边形 177167"/>
          <p:cNvSpPr/>
          <p:nvPr/>
        </p:nvSpPr>
        <p:spPr>
          <a:xfrm>
            <a:off x="3117850" y="2141538"/>
            <a:ext cx="2168525" cy="3175"/>
          </a:xfrm>
          <a:custGeom>
            <a:avLst/>
            <a:gdLst/>
            <a:ahLst/>
            <a:cxnLst/>
            <a:rect l="0" t="0" r="0" b="0"/>
            <a:pathLst>
              <a:path w="8322">
                <a:moveTo>
                  <a:pt x="0" y="0"/>
                </a:moveTo>
                <a:lnTo>
                  <a:pt x="8321" y="0"/>
                </a:lnTo>
                <a:lnTo>
                  <a:pt x="8322" y="0"/>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77169" name="组合 177168"/>
          <p:cNvGrpSpPr/>
          <p:nvPr/>
        </p:nvGrpSpPr>
        <p:grpSpPr>
          <a:xfrm>
            <a:off x="4749800" y="1463675"/>
            <a:ext cx="403225" cy="304800"/>
            <a:chOff x="2992" y="922"/>
            <a:chExt cx="254" cy="192"/>
          </a:xfrm>
        </p:grpSpPr>
        <p:sp>
          <p:nvSpPr>
            <p:cNvPr id="177170" name="任意多边形 177169"/>
            <p:cNvSpPr/>
            <p:nvPr/>
          </p:nvSpPr>
          <p:spPr>
            <a:xfrm>
              <a:off x="2992" y="924"/>
              <a:ext cx="71" cy="71"/>
            </a:xfrm>
            <a:custGeom>
              <a:avLst/>
              <a:gdLst/>
              <a:ahLst/>
              <a:cxnLst/>
              <a:rect l="0" t="0" r="0" b="0"/>
              <a:pathLst>
                <a:path w="434" h="434">
                  <a:moveTo>
                    <a:pt x="433" y="217"/>
                  </a:moveTo>
                  <a:lnTo>
                    <a:pt x="370" y="63"/>
                  </a:lnTo>
                  <a:lnTo>
                    <a:pt x="216" y="0"/>
                  </a:lnTo>
                  <a:lnTo>
                    <a:pt x="63" y="63"/>
                  </a:lnTo>
                  <a:lnTo>
                    <a:pt x="0" y="217"/>
                  </a:lnTo>
                  <a:lnTo>
                    <a:pt x="63" y="371"/>
                  </a:lnTo>
                  <a:lnTo>
                    <a:pt x="216" y="434"/>
                  </a:lnTo>
                  <a:lnTo>
                    <a:pt x="370" y="371"/>
                  </a:lnTo>
                  <a:lnTo>
                    <a:pt x="433" y="217"/>
                  </a:lnTo>
                  <a:lnTo>
                    <a:pt x="434" y="217"/>
                  </a:lnTo>
                </a:path>
              </a:pathLst>
            </a:custGeom>
            <a:solidFill>
              <a:schemeClr val="bg1"/>
            </a:solidFill>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71" name="矩形 177170"/>
            <p:cNvSpPr/>
            <p:nvPr/>
          </p:nvSpPr>
          <p:spPr>
            <a:xfrm>
              <a:off x="3064" y="922"/>
              <a:ext cx="182" cy="192"/>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m</a:t>
              </a:r>
              <a:r>
                <a:rPr kumimoji="0"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77172" name="组合 177171"/>
          <p:cNvGrpSpPr/>
          <p:nvPr/>
        </p:nvGrpSpPr>
        <p:grpSpPr>
          <a:xfrm>
            <a:off x="3505200" y="1809750"/>
            <a:ext cx="914400" cy="1855788"/>
            <a:chOff x="2208" y="1140"/>
            <a:chExt cx="576" cy="1169"/>
          </a:xfrm>
        </p:grpSpPr>
        <p:sp>
          <p:nvSpPr>
            <p:cNvPr id="177173" name="任意多边形 177172"/>
            <p:cNvSpPr/>
            <p:nvPr/>
          </p:nvSpPr>
          <p:spPr>
            <a:xfrm>
              <a:off x="2284" y="1349"/>
              <a:ext cx="1" cy="960"/>
            </a:xfrm>
            <a:custGeom>
              <a:avLst/>
              <a:gdLst/>
              <a:ahLst/>
              <a:cxnLst/>
              <a:rect l="0" t="0" r="0" b="0"/>
              <a:pathLst>
                <a:path w="1" h="5843">
                  <a:moveTo>
                    <a:pt x="0" y="0"/>
                  </a:moveTo>
                  <a:lnTo>
                    <a:pt x="0" y="5843"/>
                  </a:lnTo>
                  <a:lnTo>
                    <a:pt x="1" y="5843"/>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74" name="任意多边形 177173"/>
            <p:cNvSpPr/>
            <p:nvPr/>
          </p:nvSpPr>
          <p:spPr>
            <a:xfrm>
              <a:off x="2284" y="1864"/>
              <a:ext cx="1" cy="445"/>
            </a:xfrm>
            <a:custGeom>
              <a:avLst/>
              <a:gdLst/>
              <a:ahLst/>
              <a:cxnLst/>
              <a:rect l="0" t="0" r="0" b="0"/>
              <a:pathLst>
                <a:path w="1" h="2711">
                  <a:moveTo>
                    <a:pt x="0" y="2711"/>
                  </a:moveTo>
                  <a:lnTo>
                    <a:pt x="0" y="0"/>
                  </a:lnTo>
                  <a:lnTo>
                    <a:pt x="1" y="0"/>
                  </a:lnTo>
                </a:path>
              </a:pathLst>
            </a:custGeom>
            <a:noFill/>
            <a:ln w="12700" cap="flat" cmpd="sng">
              <a:solidFill>
                <a:srgbClr val="0000FF">
                  <a:alpha val="100000"/>
                </a:srgbClr>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75" name="任意多边形 177174"/>
            <p:cNvSpPr/>
            <p:nvPr/>
          </p:nvSpPr>
          <p:spPr>
            <a:xfrm>
              <a:off x="2248" y="1314"/>
              <a:ext cx="71" cy="71"/>
            </a:xfrm>
            <a:custGeom>
              <a:avLst/>
              <a:gdLst/>
              <a:ahLst/>
              <a:cxnLst/>
              <a:rect l="0" t="0" r="0" b="0"/>
              <a:pathLst>
                <a:path w="434" h="434">
                  <a:moveTo>
                    <a:pt x="433" y="217"/>
                  </a:moveTo>
                  <a:lnTo>
                    <a:pt x="370" y="63"/>
                  </a:lnTo>
                  <a:lnTo>
                    <a:pt x="217" y="0"/>
                  </a:lnTo>
                  <a:lnTo>
                    <a:pt x="63" y="63"/>
                  </a:lnTo>
                  <a:lnTo>
                    <a:pt x="0" y="217"/>
                  </a:lnTo>
                  <a:lnTo>
                    <a:pt x="63" y="371"/>
                  </a:lnTo>
                  <a:lnTo>
                    <a:pt x="217" y="434"/>
                  </a:lnTo>
                  <a:lnTo>
                    <a:pt x="370" y="371"/>
                  </a:lnTo>
                  <a:lnTo>
                    <a:pt x="433" y="217"/>
                  </a:lnTo>
                  <a:lnTo>
                    <a:pt x="434" y="217"/>
                  </a:lnTo>
                </a:path>
              </a:pathLst>
            </a:custGeom>
            <a:solidFill>
              <a:schemeClr val="bg1"/>
            </a:solidFill>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76" name="矩形 177175"/>
            <p:cNvSpPr/>
            <p:nvPr/>
          </p:nvSpPr>
          <p:spPr>
            <a:xfrm>
              <a:off x="2208" y="1140"/>
              <a:ext cx="576" cy="192"/>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n</a:t>
              </a:r>
              <a:r>
                <a:rPr kumimoji="0"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0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grpSp>
      <p:grpSp>
        <p:nvGrpSpPr>
          <p:cNvPr id="177177" name="组合 177176"/>
          <p:cNvGrpSpPr/>
          <p:nvPr/>
        </p:nvGrpSpPr>
        <p:grpSpPr>
          <a:xfrm>
            <a:off x="2370138" y="1522413"/>
            <a:ext cx="180975" cy="3087687"/>
            <a:chOff x="1493" y="959"/>
            <a:chExt cx="114" cy="1945"/>
          </a:xfrm>
        </p:grpSpPr>
        <p:sp>
          <p:nvSpPr>
            <p:cNvPr id="177178" name="任意多边形 177177"/>
            <p:cNvSpPr/>
            <p:nvPr/>
          </p:nvSpPr>
          <p:spPr>
            <a:xfrm>
              <a:off x="1493" y="959"/>
              <a:ext cx="1" cy="1930"/>
            </a:xfrm>
            <a:custGeom>
              <a:avLst/>
              <a:gdLst/>
              <a:ahLst/>
              <a:cxnLst/>
              <a:rect l="0" t="0" r="0" b="0"/>
              <a:pathLst>
                <a:path w="1" h="11744">
                  <a:moveTo>
                    <a:pt x="0" y="0"/>
                  </a:moveTo>
                  <a:lnTo>
                    <a:pt x="0" y="11744"/>
                  </a:lnTo>
                  <a:lnTo>
                    <a:pt x="1" y="11744"/>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79" name="任意多边形 177178"/>
            <p:cNvSpPr/>
            <p:nvPr/>
          </p:nvSpPr>
          <p:spPr>
            <a:xfrm>
              <a:off x="1493" y="959"/>
              <a:ext cx="1" cy="630"/>
            </a:xfrm>
            <a:custGeom>
              <a:avLst/>
              <a:gdLst/>
              <a:ahLst/>
              <a:cxnLst/>
              <a:rect l="0" t="0" r="0" b="0"/>
              <a:pathLst>
                <a:path w="1" h="3834">
                  <a:moveTo>
                    <a:pt x="0" y="0"/>
                  </a:moveTo>
                  <a:lnTo>
                    <a:pt x="0" y="3834"/>
                  </a:lnTo>
                  <a:lnTo>
                    <a:pt x="1" y="3834"/>
                  </a:lnTo>
                </a:path>
              </a:pathLst>
            </a:custGeom>
            <a:noFill/>
            <a:ln w="12700" cap="flat" cmpd="sng">
              <a:solidFill>
                <a:srgbClr val="0000FF"/>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80" name="矩形 177179"/>
            <p:cNvSpPr/>
            <p:nvPr/>
          </p:nvSpPr>
          <p:spPr>
            <a:xfrm>
              <a:off x="1509" y="2712"/>
              <a:ext cx="98" cy="192"/>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a:t>
              </a:r>
            </a:p>
          </p:txBody>
        </p:sp>
      </p:grpSp>
      <p:grpSp>
        <p:nvGrpSpPr>
          <p:cNvPr id="177181" name="组合 177180"/>
          <p:cNvGrpSpPr/>
          <p:nvPr/>
        </p:nvGrpSpPr>
        <p:grpSpPr>
          <a:xfrm>
            <a:off x="2960688" y="1887538"/>
            <a:ext cx="220662" cy="2698750"/>
            <a:chOff x="1865" y="1189"/>
            <a:chExt cx="139" cy="1700"/>
          </a:xfrm>
        </p:grpSpPr>
        <p:sp>
          <p:nvSpPr>
            <p:cNvPr id="177182" name="任意多边形 177181"/>
            <p:cNvSpPr/>
            <p:nvPr/>
          </p:nvSpPr>
          <p:spPr>
            <a:xfrm>
              <a:off x="1964" y="1349"/>
              <a:ext cx="2" cy="1540"/>
            </a:xfrm>
            <a:custGeom>
              <a:avLst/>
              <a:gdLst/>
              <a:ahLst/>
              <a:cxnLst/>
              <a:rect l="0" t="0" r="0" b="0"/>
              <a:pathLst>
                <a:path w="1" h="9368">
                  <a:moveTo>
                    <a:pt x="0" y="0"/>
                  </a:moveTo>
                  <a:lnTo>
                    <a:pt x="0" y="9368"/>
                  </a:lnTo>
                  <a:lnTo>
                    <a:pt x="1" y="9368"/>
                  </a:lnTo>
                </a:path>
              </a:pathLst>
            </a:custGeom>
            <a:noFill/>
            <a:ln w="127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83" name="任意多边形 177182"/>
            <p:cNvSpPr/>
            <p:nvPr/>
          </p:nvSpPr>
          <p:spPr>
            <a:xfrm>
              <a:off x="1964" y="2441"/>
              <a:ext cx="2" cy="448"/>
            </a:xfrm>
            <a:custGeom>
              <a:avLst/>
              <a:gdLst/>
              <a:ahLst/>
              <a:cxnLst/>
              <a:rect l="0" t="0" r="0" b="0"/>
              <a:pathLst>
                <a:path w="1" h="2726">
                  <a:moveTo>
                    <a:pt x="0" y="2726"/>
                  </a:moveTo>
                  <a:lnTo>
                    <a:pt x="0" y="0"/>
                  </a:lnTo>
                  <a:lnTo>
                    <a:pt x="1" y="0"/>
                  </a:lnTo>
                </a:path>
              </a:pathLst>
            </a:custGeom>
            <a:noFill/>
            <a:ln w="12700" cap="flat" cmpd="sng">
              <a:solidFill>
                <a:srgbClr val="0000FF">
                  <a:alpha val="100000"/>
                </a:srgbClr>
              </a:solidFill>
              <a:prstDash val="solid"/>
              <a:headEnd type="none" w="med" len="med"/>
              <a:tailEnd type="triangl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84" name="矩形 177183"/>
            <p:cNvSpPr/>
            <p:nvPr/>
          </p:nvSpPr>
          <p:spPr>
            <a:xfrm>
              <a:off x="1865" y="1189"/>
              <a:ext cx="139" cy="192"/>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2</a:t>
              </a:r>
              <a:r>
                <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177188" name="任意多边形 177187"/>
          <p:cNvSpPr/>
          <p:nvPr/>
        </p:nvSpPr>
        <p:spPr>
          <a:xfrm>
            <a:off x="3568700" y="3609975"/>
            <a:ext cx="112713" cy="112713"/>
          </a:xfrm>
          <a:custGeom>
            <a:avLst/>
            <a:gdLst/>
            <a:ahLst/>
            <a:cxnLst/>
            <a:rect l="0" t="0" r="0" b="0"/>
            <a:pathLst>
              <a:path w="434" h="433">
                <a:moveTo>
                  <a:pt x="433" y="217"/>
                </a:moveTo>
                <a:lnTo>
                  <a:pt x="370" y="64"/>
                </a:lnTo>
                <a:lnTo>
                  <a:pt x="217" y="0"/>
                </a:lnTo>
                <a:lnTo>
                  <a:pt x="63" y="64"/>
                </a:lnTo>
                <a:lnTo>
                  <a:pt x="0" y="217"/>
                </a:lnTo>
                <a:lnTo>
                  <a:pt x="63" y="370"/>
                </a:lnTo>
                <a:lnTo>
                  <a:pt x="217" y="433"/>
                </a:lnTo>
                <a:lnTo>
                  <a:pt x="370" y="370"/>
                </a:lnTo>
                <a:lnTo>
                  <a:pt x="433" y="217"/>
                </a:lnTo>
                <a:lnTo>
                  <a:pt x="434" y="217"/>
                </a:lnTo>
              </a:path>
            </a:pathLst>
          </a:custGeom>
          <a:solidFill>
            <a:schemeClr val="bg1"/>
          </a:solidFill>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4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7189" name="文本框 177188"/>
          <p:cNvSpPr txBox="1"/>
          <p:nvPr/>
        </p:nvSpPr>
        <p:spPr>
          <a:xfrm>
            <a:off x="6705600" y="3048000"/>
            <a:ext cx="2286000" cy="22891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3333CC"/>
                </a:solidFill>
                <a:effectLst/>
                <a:uLnTx/>
                <a:uFillTx/>
                <a:latin typeface="Times New Roman" panose="02020603050405020304" pitchFamily="18" charset="0"/>
                <a:ea typeface="隶书" panose="02010509060101010101" pitchFamily="49" charset="-122"/>
                <a:cs typeface="+mn-cs"/>
              </a:rPr>
              <a:t>    </a:t>
            </a:r>
            <a:r>
              <a:rPr kumimoji="0" lang="zh-CN" altLang="en-US" sz="3600" b="1" i="0" u="none" strike="noStrike" kern="1200" cap="none" spc="0" normalizeH="0" baseline="0" noProof="0" dirty="0">
                <a:ln>
                  <a:noFill/>
                </a:ln>
                <a:solidFill>
                  <a:srgbClr val="3333CC"/>
                </a:solidFill>
                <a:effectLst/>
                <a:uLnTx/>
                <a:uFillTx/>
                <a:latin typeface="Times New Roman" panose="02020603050405020304" pitchFamily="18" charset="0"/>
                <a:ea typeface="隶书" panose="02010509060101010101" pitchFamily="49" charset="-122"/>
                <a:cs typeface="+mn-cs"/>
              </a:rPr>
              <a:t>采用辅助圆法求圆环面上的点或线</a:t>
            </a:r>
          </a:p>
        </p:txBody>
      </p:sp>
      <p:pic>
        <p:nvPicPr>
          <p:cNvPr id="2" name="图片 1" descr="校徽"/>
          <p:cNvPicPr>
            <a:picLocks noChangeAspect="1"/>
          </p:cNvPicPr>
          <p:nvPr/>
        </p:nvPicPr>
        <p:blipFill>
          <a:blip r:embed="rId3"/>
          <a:stretch>
            <a:fillRect/>
          </a:stretch>
        </p:blipFill>
        <p:spPr>
          <a:xfrm>
            <a:off x="8575675" y="0"/>
            <a:ext cx="567055" cy="56705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77189"/>
                                        </p:tgtEl>
                                        <p:attrNameLst>
                                          <p:attrName>style.visibility</p:attrName>
                                        </p:attrNameLst>
                                      </p:cBhvr>
                                      <p:to>
                                        <p:strVal val="visible"/>
                                      </p:to>
                                    </p:set>
                                    <p:anim calcmode="lin" valueType="num">
                                      <p:cBhvr additive="base">
                                        <p:cTn id="7" dur="500" fill="hold"/>
                                        <p:tgtEl>
                                          <p:spTgt spid="177189"/>
                                        </p:tgtEl>
                                        <p:attrNameLst>
                                          <p:attrName>ppt_x</p:attrName>
                                        </p:attrNameLst>
                                      </p:cBhvr>
                                      <p:tavLst>
                                        <p:tav tm="0">
                                          <p:val>
                                            <p:strVal val="1+#ppt_w/2"/>
                                          </p:val>
                                        </p:tav>
                                        <p:tav tm="100000">
                                          <p:val>
                                            <p:strVal val="#ppt_x"/>
                                          </p:val>
                                        </p:tav>
                                      </p:tavLst>
                                    </p:anim>
                                    <p:anim calcmode="lin" valueType="num">
                                      <p:cBhvr additive="base">
                                        <p:cTn id="8" dur="500" fill="hold"/>
                                        <p:tgtEl>
                                          <p:spTgt spid="1771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177161"/>
                                        </p:tgtEl>
                                        <p:attrNameLst>
                                          <p:attrName>style.visibility</p:attrName>
                                        </p:attrNameLst>
                                      </p:cBhvr>
                                      <p:to>
                                        <p:strVal val="visible"/>
                                      </p:to>
                                    </p:set>
                                    <p:animEffect transition="in" filter="wipe(right)">
                                      <p:cBhvr>
                                        <p:cTn id="13" dur="500"/>
                                        <p:tgtEl>
                                          <p:spTgt spid="17716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77177"/>
                                        </p:tgtEl>
                                        <p:attrNameLst>
                                          <p:attrName>style.visibility</p:attrName>
                                        </p:attrNameLst>
                                      </p:cBhvr>
                                      <p:to>
                                        <p:strVal val="visible"/>
                                      </p:to>
                                    </p:set>
                                    <p:animEffect transition="in" filter="wipe(up)">
                                      <p:cBhvr>
                                        <p:cTn id="18" dur="500"/>
                                        <p:tgtEl>
                                          <p:spTgt spid="17717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77155"/>
                                        </p:tgtEl>
                                        <p:attrNameLst>
                                          <p:attrName>style.visibility</p:attrName>
                                        </p:attrNameLst>
                                      </p:cBhvr>
                                      <p:to>
                                        <p:strVal val="visible"/>
                                      </p:to>
                                    </p:set>
                                    <p:animEffect transition="in" filter="wipe(left)">
                                      <p:cBhvr>
                                        <p:cTn id="23" dur="500"/>
                                        <p:tgtEl>
                                          <p:spTgt spid="17715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77156"/>
                                        </p:tgtEl>
                                        <p:attrNameLst>
                                          <p:attrName>style.visibility</p:attrName>
                                        </p:attrNameLst>
                                      </p:cBhvr>
                                      <p:to>
                                        <p:strVal val="visible"/>
                                      </p:to>
                                    </p:set>
                                    <p:animEffect transition="in" filter="wipe(up)">
                                      <p:cBhvr>
                                        <p:cTn id="28" dur="500"/>
                                        <p:tgtEl>
                                          <p:spTgt spid="17715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77164"/>
                                        </p:tgtEl>
                                        <p:attrNameLst>
                                          <p:attrName>style.visibility</p:attrName>
                                        </p:attrNameLst>
                                      </p:cBhvr>
                                      <p:to>
                                        <p:strVal val="visible"/>
                                      </p:to>
                                    </p:set>
                                    <p:animEffect transition="in" filter="wipe(left)">
                                      <p:cBhvr>
                                        <p:cTn id="33" dur="500"/>
                                        <p:tgtEl>
                                          <p:spTgt spid="17716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77181"/>
                                        </p:tgtEl>
                                        <p:attrNameLst>
                                          <p:attrName>style.visibility</p:attrName>
                                        </p:attrNameLst>
                                      </p:cBhvr>
                                      <p:to>
                                        <p:strVal val="visible"/>
                                      </p:to>
                                    </p:set>
                                    <p:animEffect transition="in" filter="wipe(down)">
                                      <p:cBhvr>
                                        <p:cTn id="38" dur="500"/>
                                        <p:tgtEl>
                                          <p:spTgt spid="17718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77168"/>
                                        </p:tgtEl>
                                        <p:attrNameLst>
                                          <p:attrName>style.visibility</p:attrName>
                                        </p:attrNameLst>
                                      </p:cBhvr>
                                      <p:to>
                                        <p:strVal val="visible"/>
                                      </p:to>
                                    </p:set>
                                    <p:animEffect transition="in" filter="wipe(left)">
                                      <p:cBhvr>
                                        <p:cTn id="43" dur="500"/>
                                        <p:tgtEl>
                                          <p:spTgt spid="17716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77172"/>
                                        </p:tgtEl>
                                        <p:attrNameLst>
                                          <p:attrName>style.visibility</p:attrName>
                                        </p:attrNameLst>
                                      </p:cBhvr>
                                      <p:to>
                                        <p:strVal val="visible"/>
                                      </p:to>
                                    </p:set>
                                    <p:animEffect transition="in" filter="wipe(down)">
                                      <p:cBhvr>
                                        <p:cTn id="48" dur="500"/>
                                        <p:tgtEl>
                                          <p:spTgt spid="17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8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3576" name="文本框 493575">
            <a:hlinkClick r:id="rId5" action="ppaction://hlinksldjump"/>
          </p:cNvPr>
          <p:cNvSpPr txBox="1"/>
          <p:nvPr>
            <p:custDataLst>
              <p:tags r:id="rId1"/>
            </p:custDataLst>
          </p:nvPr>
        </p:nvSpPr>
        <p:spPr>
          <a:xfrm>
            <a:off x="1115695" y="2434590"/>
            <a:ext cx="7163435" cy="829945"/>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3.1 </a:t>
            </a:r>
            <a:r>
              <a:rPr kumimoji="0" lang="zh-CN" altLang="en-US"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立体及立体表面上的点和线</a:t>
            </a:r>
            <a:r>
              <a:rPr kumimoji="0" lang="zh-CN" altLang="en-US" sz="2800" b="0"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 </a:t>
            </a:r>
          </a:p>
        </p:txBody>
      </p:sp>
      <p:sp>
        <p:nvSpPr>
          <p:cNvPr id="4" name="文本框 3">
            <a:hlinkClick r:id="rId5" action="ppaction://hlinksldjump"/>
          </p:cNvPr>
          <p:cNvSpPr txBox="1"/>
          <p:nvPr>
            <p:custDataLst>
              <p:tags r:id="rId2"/>
            </p:custDataLst>
          </p:nvPr>
        </p:nvSpPr>
        <p:spPr>
          <a:xfrm>
            <a:off x="1115695" y="3500755"/>
            <a:ext cx="2715808" cy="789190"/>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3.2 </a:t>
            </a:r>
            <a:r>
              <a:rPr kumimoji="0" lang="zh-CN" altLang="en-US" sz="40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截交线</a:t>
            </a:r>
            <a:r>
              <a:rPr kumimoji="0" lang="zh-CN" altLang="en-US" sz="2800" b="0"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rPr>
              <a:t> </a:t>
            </a:r>
          </a:p>
        </p:txBody>
      </p:sp>
      <p:sp>
        <p:nvSpPr>
          <p:cNvPr id="5" name="文本框 4">
            <a:hlinkClick r:id="rId5" action="ppaction://hlinksldjump"/>
          </p:cNvPr>
          <p:cNvSpPr txBox="1"/>
          <p:nvPr>
            <p:custDataLst>
              <p:tags r:id="rId3"/>
            </p:custDataLst>
          </p:nvPr>
        </p:nvSpPr>
        <p:spPr>
          <a:xfrm>
            <a:off x="1115695" y="4437380"/>
            <a:ext cx="2728632" cy="789190"/>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3.3 </a:t>
            </a:r>
            <a:r>
              <a:rPr kumimoji="0" lang="zh-CN" altLang="en-US"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相贯线</a:t>
            </a:r>
            <a:r>
              <a:rPr kumimoji="0" lang="zh-CN" alt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 </a:t>
            </a:r>
          </a:p>
        </p:txBody>
      </p:sp>
      <p:sp>
        <p:nvSpPr>
          <p:cNvPr id="2" name="标题 1">
            <a:extLst>
              <a:ext uri="{FF2B5EF4-FFF2-40B4-BE49-F238E27FC236}">
                <a16:creationId xmlns:a16="http://schemas.microsoft.com/office/drawing/2014/main" id="{E0CD8984-2989-5A84-97EE-1D186CEA0D76}"/>
              </a:ext>
            </a:extLst>
          </p:cNvPr>
          <p:cNvSpPr txBox="1">
            <a:spLocks/>
          </p:cNvSpPr>
          <p:nvPr/>
        </p:nvSpPr>
        <p:spPr>
          <a:xfrm>
            <a:off x="685800" y="1138549"/>
            <a:ext cx="7772400" cy="1143000"/>
          </a:xfrm>
          <a:prstGeom prst="rect">
            <a:avLst/>
          </a:prstGeom>
        </p:spPr>
        <p:txBody>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第</a:t>
            </a:r>
            <a:r>
              <a:rPr kumimoji="0" lang="en-US" altLang="zh-CN"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3</a:t>
            </a:r>
            <a:r>
              <a:rPr kumimoji="0" lang="zh-CN" altLang="en-US"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章  立体的投影</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5266" name="矩形 395265"/>
          <p:cNvSpPr/>
          <p:nvPr/>
        </p:nvSpPr>
        <p:spPr>
          <a:xfrm>
            <a:off x="2977515" y="114300"/>
            <a:ext cx="3206115" cy="521970"/>
          </a:xfrm>
          <a:prstGeom prst="rect">
            <a:avLst/>
          </a:prstGeom>
          <a:gradFill rotWithShape="0">
            <a:gsLst>
              <a:gs pos="0">
                <a:srgbClr val="FF9933"/>
              </a:gs>
              <a:gs pos="50000">
                <a:schemeClr val="bg1"/>
              </a:gs>
              <a:gs pos="100000">
                <a:srgbClr val="FF9933"/>
              </a:gs>
            </a:gsLst>
            <a:lin ang="2700000" scaled="1"/>
            <a:tileRect/>
          </a:gradFill>
          <a:ln w="9525">
            <a:noFill/>
          </a:ln>
          <a:effectLst>
            <a:outerShdw sy="50000" kx="2453608" rotWithShape="0">
              <a:schemeClr val="bg2"/>
            </a:outerShdw>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cs typeface="+mn-cs"/>
              </a:rPr>
              <a:t>   3.2  </a:t>
            </a:r>
            <a:r>
              <a:rPr kumimoji="0" lang="zh-CN" altLang="en-US" sz="2800" b="1" i="0" u="none" strike="noStrike" kern="120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cs typeface="+mn-cs"/>
              </a:rPr>
              <a:t>截交线</a:t>
            </a:r>
          </a:p>
        </p:txBody>
      </p:sp>
      <p:sp>
        <p:nvSpPr>
          <p:cNvPr id="395268" name="文本框 395267"/>
          <p:cNvSpPr txBox="1"/>
          <p:nvPr/>
        </p:nvSpPr>
        <p:spPr>
          <a:xfrm>
            <a:off x="358775" y="1214438"/>
            <a:ext cx="8785225"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平面与立体表面相交，可看作是用平面切割立体，该平面称为</a:t>
            </a:r>
            <a:r>
              <a:rPr kumimoji="0" lang="zh-CN"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截平面</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。截平面与立体的交线，称为</a:t>
            </a:r>
            <a:r>
              <a:rPr kumimoji="0" lang="zh-CN"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截交线，</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由截交线围成的平面图形称为</a:t>
            </a:r>
            <a:r>
              <a:rPr kumimoji="0" lang="zh-CN"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断面。</a:t>
            </a:r>
          </a:p>
        </p:txBody>
      </p:sp>
      <p:grpSp>
        <p:nvGrpSpPr>
          <p:cNvPr id="395269" name="组合 395268"/>
          <p:cNvGrpSpPr/>
          <p:nvPr/>
        </p:nvGrpSpPr>
        <p:grpSpPr>
          <a:xfrm>
            <a:off x="6516688" y="4552950"/>
            <a:ext cx="1998662" cy="1797050"/>
            <a:chOff x="777" y="2095"/>
            <a:chExt cx="1758" cy="1580"/>
          </a:xfrm>
        </p:grpSpPr>
        <p:sp>
          <p:nvSpPr>
            <p:cNvPr id="395270" name="任意多边形 395269"/>
            <p:cNvSpPr/>
            <p:nvPr/>
          </p:nvSpPr>
          <p:spPr>
            <a:xfrm>
              <a:off x="1359" y="2680"/>
              <a:ext cx="140" cy="387"/>
            </a:xfrm>
            <a:custGeom>
              <a:avLst/>
              <a:gdLst/>
              <a:ahLst/>
              <a:cxnLst/>
              <a:rect l="0" t="0" r="0" b="0"/>
              <a:pathLst>
                <a:path w="1459" h="4021">
                  <a:moveTo>
                    <a:pt x="1459" y="0"/>
                  </a:moveTo>
                  <a:lnTo>
                    <a:pt x="0" y="4021"/>
                  </a:lnTo>
                  <a:lnTo>
                    <a:pt x="1" y="4021"/>
                  </a:lnTo>
                </a:path>
              </a:pathLst>
            </a:custGeom>
            <a:no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1" name="任意多边形 395270"/>
            <p:cNvSpPr/>
            <p:nvPr/>
          </p:nvSpPr>
          <p:spPr>
            <a:xfrm>
              <a:off x="1499" y="2680"/>
              <a:ext cx="454" cy="262"/>
            </a:xfrm>
            <a:custGeom>
              <a:avLst/>
              <a:gdLst/>
              <a:ahLst/>
              <a:cxnLst/>
              <a:rect l="0" t="0" r="0" b="0"/>
              <a:pathLst>
                <a:path w="4717" h="2724">
                  <a:moveTo>
                    <a:pt x="0" y="0"/>
                  </a:moveTo>
                  <a:lnTo>
                    <a:pt x="4715" y="2724"/>
                  </a:lnTo>
                  <a:lnTo>
                    <a:pt x="4717" y="2724"/>
                  </a:lnTo>
                </a:path>
              </a:pathLst>
            </a:custGeom>
            <a:no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2" name="任意多边形 395271"/>
            <p:cNvSpPr/>
            <p:nvPr/>
          </p:nvSpPr>
          <p:spPr>
            <a:xfrm>
              <a:off x="1661" y="2942"/>
              <a:ext cx="292" cy="299"/>
            </a:xfrm>
            <a:custGeom>
              <a:avLst/>
              <a:gdLst/>
              <a:ahLst/>
              <a:cxnLst/>
              <a:rect l="0" t="0" r="0" b="0"/>
              <a:pathLst>
                <a:path w="3031" h="3113">
                  <a:moveTo>
                    <a:pt x="3031" y="0"/>
                  </a:moveTo>
                  <a:lnTo>
                    <a:pt x="0" y="3113"/>
                  </a:lnTo>
                  <a:lnTo>
                    <a:pt x="1" y="3113"/>
                  </a:lnTo>
                </a:path>
              </a:pathLst>
            </a:custGeom>
            <a:no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3" name="任意多边形 395272"/>
            <p:cNvSpPr/>
            <p:nvPr/>
          </p:nvSpPr>
          <p:spPr>
            <a:xfrm>
              <a:off x="1661" y="3241"/>
              <a:ext cx="151" cy="88"/>
            </a:xfrm>
            <a:custGeom>
              <a:avLst/>
              <a:gdLst/>
              <a:ahLst/>
              <a:cxnLst/>
              <a:rect l="0" t="0" r="0" b="0"/>
              <a:pathLst>
                <a:path w="1573" h="909">
                  <a:moveTo>
                    <a:pt x="0" y="0"/>
                  </a:moveTo>
                  <a:lnTo>
                    <a:pt x="1572" y="909"/>
                  </a:lnTo>
                  <a:lnTo>
                    <a:pt x="1573" y="909"/>
                  </a:lnTo>
                </a:path>
              </a:pathLst>
            </a:custGeom>
            <a:no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4" name="任意多边形 395273"/>
            <p:cNvSpPr/>
            <p:nvPr/>
          </p:nvSpPr>
          <p:spPr>
            <a:xfrm>
              <a:off x="2028" y="2374"/>
              <a:ext cx="454" cy="263"/>
            </a:xfrm>
            <a:custGeom>
              <a:avLst/>
              <a:gdLst/>
              <a:ahLst/>
              <a:cxnLst/>
              <a:rect l="0" t="0" r="0" b="0"/>
              <a:pathLst>
                <a:path w="4717" h="2724">
                  <a:moveTo>
                    <a:pt x="0" y="0"/>
                  </a:moveTo>
                  <a:lnTo>
                    <a:pt x="4716" y="2724"/>
                  </a:lnTo>
                  <a:lnTo>
                    <a:pt x="4717" y="2724"/>
                  </a:lnTo>
                </a:path>
              </a:pathLst>
            </a:custGeom>
            <a:no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5" name="任意多边形 395274"/>
            <p:cNvSpPr/>
            <p:nvPr/>
          </p:nvSpPr>
          <p:spPr>
            <a:xfrm>
              <a:off x="1499" y="2374"/>
              <a:ext cx="529" cy="306"/>
            </a:xfrm>
            <a:custGeom>
              <a:avLst/>
              <a:gdLst/>
              <a:ahLst/>
              <a:cxnLst/>
              <a:rect l="0" t="0" r="0" b="0"/>
              <a:pathLst>
                <a:path w="5501" h="3178">
                  <a:moveTo>
                    <a:pt x="5501" y="0"/>
                  </a:moveTo>
                  <a:lnTo>
                    <a:pt x="0" y="3178"/>
                  </a:lnTo>
                  <a:lnTo>
                    <a:pt x="1" y="3178"/>
                  </a:lnTo>
                </a:path>
              </a:pathLst>
            </a:custGeom>
            <a:no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6" name="任意多边形 395275"/>
            <p:cNvSpPr/>
            <p:nvPr/>
          </p:nvSpPr>
          <p:spPr>
            <a:xfrm>
              <a:off x="1540" y="2518"/>
              <a:ext cx="995" cy="530"/>
            </a:xfrm>
            <a:custGeom>
              <a:avLst/>
              <a:gdLst/>
              <a:ahLst/>
              <a:cxnLst/>
              <a:rect l="0" t="0" r="0" b="0"/>
              <a:pathLst>
                <a:path w="1478" h="787">
                  <a:moveTo>
                    <a:pt x="115" y="672"/>
                  </a:moveTo>
                  <a:lnTo>
                    <a:pt x="374" y="787"/>
                  </a:lnTo>
                  <a:lnTo>
                    <a:pt x="1478" y="163"/>
                  </a:lnTo>
                  <a:lnTo>
                    <a:pt x="1219" y="0"/>
                  </a:lnTo>
                  <a:lnTo>
                    <a:pt x="0" y="681"/>
                  </a:lnTo>
                  <a:lnTo>
                    <a:pt x="115" y="672"/>
                  </a:lnTo>
                  <a:close/>
                </a:path>
              </a:pathLst>
            </a:custGeom>
            <a:gradFill rotWithShape="0">
              <a:gsLst>
                <a:gs pos="0">
                  <a:srgbClr val="339933">
                    <a:gamma/>
                    <a:shade val="46275"/>
                    <a:invGamma/>
                  </a:srgbClr>
                </a:gs>
                <a:gs pos="100000">
                  <a:srgbClr val="339933"/>
                </a:gs>
              </a:gsLst>
              <a:lin ang="54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7" name="任意多边形 395276"/>
            <p:cNvSpPr/>
            <p:nvPr/>
          </p:nvSpPr>
          <p:spPr>
            <a:xfrm>
              <a:off x="1565" y="2350"/>
              <a:ext cx="887" cy="659"/>
            </a:xfrm>
            <a:custGeom>
              <a:avLst/>
              <a:gdLst/>
              <a:ahLst/>
              <a:cxnLst/>
              <a:rect l="0" t="0" r="0" b="0"/>
              <a:pathLst>
                <a:path w="1316" h="979">
                  <a:moveTo>
                    <a:pt x="519" y="461"/>
                  </a:moveTo>
                  <a:lnTo>
                    <a:pt x="0" y="979"/>
                  </a:lnTo>
                  <a:lnTo>
                    <a:pt x="1220" y="269"/>
                  </a:lnTo>
                  <a:lnTo>
                    <a:pt x="1316" y="0"/>
                  </a:lnTo>
                  <a:lnTo>
                    <a:pt x="519" y="461"/>
                  </a:lnTo>
                  <a:close/>
                </a:path>
              </a:pathLst>
            </a:custGeom>
            <a:gradFill rotWithShape="0">
              <a:gsLst>
                <a:gs pos="0">
                  <a:srgbClr val="339933">
                    <a:gamma/>
                    <a:shade val="46275"/>
                    <a:invGamma/>
                  </a:srgbClr>
                </a:gs>
                <a:gs pos="100000">
                  <a:srgbClr val="339933"/>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8" name="任意多边形 395277"/>
            <p:cNvSpPr/>
            <p:nvPr/>
          </p:nvSpPr>
          <p:spPr>
            <a:xfrm>
              <a:off x="1172" y="2544"/>
              <a:ext cx="258" cy="278"/>
            </a:xfrm>
            <a:custGeom>
              <a:avLst/>
              <a:gdLst/>
              <a:ahLst/>
              <a:cxnLst/>
              <a:rect l="0" t="0" r="0" b="0"/>
              <a:pathLst>
                <a:path w="384" h="413">
                  <a:moveTo>
                    <a:pt x="0" y="240"/>
                  </a:moveTo>
                  <a:lnTo>
                    <a:pt x="249" y="413"/>
                  </a:lnTo>
                  <a:lnTo>
                    <a:pt x="384" y="0"/>
                  </a:lnTo>
                  <a:lnTo>
                    <a:pt x="0" y="240"/>
                  </a:lnTo>
                  <a:close/>
                </a:path>
              </a:pathLst>
            </a:custGeom>
            <a:gradFill rotWithShape="0">
              <a:gsLst>
                <a:gs pos="0">
                  <a:srgbClr val="339933">
                    <a:gamma/>
                    <a:shade val="46275"/>
                    <a:invGamma/>
                  </a:srgbClr>
                </a:gs>
                <a:gs pos="50000">
                  <a:srgbClr val="339933"/>
                </a:gs>
                <a:gs pos="100000">
                  <a:srgbClr val="339933">
                    <a:gamma/>
                    <a:shade val="46275"/>
                    <a:invGamma/>
                  </a:srgbClr>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79" name="任意多边形 395278"/>
            <p:cNvSpPr/>
            <p:nvPr/>
          </p:nvSpPr>
          <p:spPr>
            <a:xfrm>
              <a:off x="1459" y="2095"/>
              <a:ext cx="999" cy="574"/>
            </a:xfrm>
            <a:custGeom>
              <a:avLst/>
              <a:gdLst/>
              <a:ahLst/>
              <a:cxnLst/>
              <a:rect l="0" t="0" r="0" b="0"/>
              <a:pathLst>
                <a:path w="1483" h="852">
                  <a:moveTo>
                    <a:pt x="0" y="456"/>
                  </a:moveTo>
                  <a:lnTo>
                    <a:pt x="684" y="852"/>
                  </a:lnTo>
                  <a:lnTo>
                    <a:pt x="1483" y="389"/>
                  </a:lnTo>
                  <a:lnTo>
                    <a:pt x="804" y="0"/>
                  </a:lnTo>
                  <a:lnTo>
                    <a:pt x="0" y="456"/>
                  </a:lnTo>
                  <a:close/>
                </a:path>
              </a:pathLst>
            </a:custGeom>
            <a:gradFill rotWithShape="0">
              <a:gsLst>
                <a:gs pos="0">
                  <a:srgbClr val="00CC66">
                    <a:gamma/>
                    <a:shade val="64706"/>
                    <a:invGamma/>
                  </a:srgbClr>
                </a:gs>
                <a:gs pos="100000">
                  <a:srgbClr val="00CC66"/>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80" name="任意多边形 395279"/>
            <p:cNvSpPr/>
            <p:nvPr/>
          </p:nvSpPr>
          <p:spPr>
            <a:xfrm>
              <a:off x="777" y="2395"/>
              <a:ext cx="1151" cy="1280"/>
            </a:xfrm>
            <a:custGeom>
              <a:avLst/>
              <a:gdLst/>
              <a:ahLst/>
              <a:cxnLst/>
              <a:rect l="0" t="0" r="0" b="0"/>
              <a:pathLst>
                <a:path w="1709" h="1901">
                  <a:moveTo>
                    <a:pt x="1018" y="0"/>
                  </a:moveTo>
                  <a:lnTo>
                    <a:pt x="816" y="586"/>
                  </a:lnTo>
                  <a:lnTo>
                    <a:pt x="595" y="442"/>
                  </a:lnTo>
                  <a:lnTo>
                    <a:pt x="0" y="1373"/>
                  </a:lnTo>
                  <a:lnTo>
                    <a:pt x="912" y="1901"/>
                  </a:lnTo>
                  <a:lnTo>
                    <a:pt x="1507" y="960"/>
                  </a:lnTo>
                  <a:lnTo>
                    <a:pt x="1277" y="845"/>
                  </a:lnTo>
                  <a:lnTo>
                    <a:pt x="1709" y="404"/>
                  </a:lnTo>
                  <a:lnTo>
                    <a:pt x="1018" y="0"/>
                  </a:lnTo>
                  <a:close/>
                </a:path>
              </a:pathLst>
            </a:custGeom>
            <a:solidFill>
              <a:srgbClr val="FF66FF"/>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81" name="任意多边形 395280"/>
            <p:cNvSpPr/>
            <p:nvPr/>
          </p:nvSpPr>
          <p:spPr>
            <a:xfrm>
              <a:off x="1391" y="2628"/>
              <a:ext cx="1138" cy="1047"/>
            </a:xfrm>
            <a:custGeom>
              <a:avLst/>
              <a:gdLst/>
              <a:ahLst/>
              <a:cxnLst/>
              <a:rect l="0" t="0" r="0" b="0"/>
              <a:pathLst>
                <a:path w="1690" h="1555">
                  <a:moveTo>
                    <a:pt x="586" y="614"/>
                  </a:moveTo>
                  <a:lnTo>
                    <a:pt x="0" y="1555"/>
                  </a:lnTo>
                  <a:lnTo>
                    <a:pt x="1690" y="576"/>
                  </a:lnTo>
                  <a:lnTo>
                    <a:pt x="1690" y="0"/>
                  </a:lnTo>
                  <a:lnTo>
                    <a:pt x="586" y="614"/>
                  </a:lnTo>
                  <a:close/>
                </a:path>
              </a:pathLst>
            </a:custGeom>
            <a:gradFill rotWithShape="0">
              <a:gsLst>
                <a:gs pos="0">
                  <a:srgbClr val="339933">
                    <a:gamma/>
                    <a:shade val="46275"/>
                    <a:invGamma/>
                  </a:srgbClr>
                </a:gs>
                <a:gs pos="50000">
                  <a:srgbClr val="339933"/>
                </a:gs>
                <a:gs pos="100000">
                  <a:srgbClr val="339933">
                    <a:gamma/>
                    <a:shade val="46275"/>
                    <a:invGamma/>
                  </a:srgbClr>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5282" name="组合 395281"/>
          <p:cNvGrpSpPr/>
          <p:nvPr/>
        </p:nvGrpSpPr>
        <p:grpSpPr>
          <a:xfrm>
            <a:off x="5795963" y="2825750"/>
            <a:ext cx="1816100" cy="1749425"/>
            <a:chOff x="766" y="1507"/>
            <a:chExt cx="1144" cy="1102"/>
          </a:xfrm>
        </p:grpSpPr>
        <p:sp>
          <p:nvSpPr>
            <p:cNvPr id="395283" name="任意多边形 395282"/>
            <p:cNvSpPr/>
            <p:nvPr/>
          </p:nvSpPr>
          <p:spPr>
            <a:xfrm>
              <a:off x="766" y="1705"/>
              <a:ext cx="770" cy="904"/>
            </a:xfrm>
            <a:custGeom>
              <a:avLst/>
              <a:gdLst/>
              <a:ahLst/>
              <a:cxnLst/>
              <a:rect l="0" t="0" r="0" b="0"/>
              <a:pathLst>
                <a:path w="888" h="1044">
                  <a:moveTo>
                    <a:pt x="0" y="827"/>
                  </a:moveTo>
                  <a:lnTo>
                    <a:pt x="888" y="1044"/>
                  </a:lnTo>
                  <a:lnTo>
                    <a:pt x="852" y="0"/>
                  </a:lnTo>
                  <a:lnTo>
                    <a:pt x="281" y="189"/>
                  </a:lnTo>
                  <a:lnTo>
                    <a:pt x="0" y="827"/>
                  </a:lnTo>
                  <a:close/>
                </a:path>
              </a:pathLst>
            </a:custGeom>
            <a:gradFill rotWithShape="0">
              <a:gsLst>
                <a:gs pos="0">
                  <a:srgbClr val="339933"/>
                </a:gs>
                <a:gs pos="100000">
                  <a:srgbClr val="339933">
                    <a:gamma/>
                    <a:tint val="91765"/>
                    <a:invGamma/>
                  </a:srgbClr>
                </a:gs>
              </a:gsLst>
              <a:path path="rect">
                <a:fillToRect l="50000" t="50000" r="50000" b="50000"/>
              </a:path>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84" name="任意多边形 395283"/>
            <p:cNvSpPr/>
            <p:nvPr/>
          </p:nvSpPr>
          <p:spPr>
            <a:xfrm>
              <a:off x="1010" y="1507"/>
              <a:ext cx="495" cy="361"/>
            </a:xfrm>
            <a:custGeom>
              <a:avLst/>
              <a:gdLst/>
              <a:ahLst/>
              <a:cxnLst/>
              <a:rect l="0" t="0" r="0" b="0"/>
              <a:pathLst>
                <a:path w="571" h="417">
                  <a:moveTo>
                    <a:pt x="0" y="417"/>
                  </a:moveTo>
                  <a:lnTo>
                    <a:pt x="475" y="264"/>
                  </a:lnTo>
                  <a:lnTo>
                    <a:pt x="571" y="0"/>
                  </a:lnTo>
                  <a:lnTo>
                    <a:pt x="287" y="53"/>
                  </a:lnTo>
                  <a:lnTo>
                    <a:pt x="0" y="417"/>
                  </a:lnTo>
                  <a:close/>
                </a:path>
              </a:pathLst>
            </a:custGeom>
            <a:solidFill>
              <a:srgbClr val="FF66FF"/>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85" name="任意多边形 395284"/>
            <p:cNvSpPr/>
            <p:nvPr/>
          </p:nvSpPr>
          <p:spPr>
            <a:xfrm>
              <a:off x="1412" y="1507"/>
              <a:ext cx="498" cy="1102"/>
            </a:xfrm>
            <a:custGeom>
              <a:avLst/>
              <a:gdLst/>
              <a:ahLst/>
              <a:cxnLst/>
              <a:rect l="0" t="0" r="0" b="0"/>
              <a:pathLst>
                <a:path w="575" h="1272">
                  <a:moveTo>
                    <a:pt x="0" y="276"/>
                  </a:moveTo>
                  <a:lnTo>
                    <a:pt x="144" y="1272"/>
                  </a:lnTo>
                  <a:lnTo>
                    <a:pt x="575" y="1055"/>
                  </a:lnTo>
                  <a:lnTo>
                    <a:pt x="108" y="0"/>
                  </a:lnTo>
                  <a:lnTo>
                    <a:pt x="0" y="276"/>
                  </a:lnTo>
                  <a:close/>
                </a:path>
              </a:pathLst>
            </a:custGeom>
            <a:gradFill rotWithShape="0">
              <a:gsLst>
                <a:gs pos="0">
                  <a:srgbClr val="00CC66"/>
                </a:gs>
                <a:gs pos="100000">
                  <a:srgbClr val="00CC66">
                    <a:gamma/>
                    <a:shade val="29412"/>
                    <a:invGamma/>
                  </a:srgbClr>
                </a:gs>
              </a:gsLst>
              <a:lin ang="18900000" scaled="1"/>
              <a:tileRect/>
            </a:gradFill>
            <a:ln w="9525" cap="flat" cmpd="sng">
              <a:solidFill>
                <a:schemeClr val="accent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5286" name="组合 395285"/>
          <p:cNvGrpSpPr/>
          <p:nvPr/>
        </p:nvGrpSpPr>
        <p:grpSpPr>
          <a:xfrm>
            <a:off x="6877050" y="2249488"/>
            <a:ext cx="2030413" cy="2808287"/>
            <a:chOff x="4332" y="1253"/>
            <a:chExt cx="1279" cy="1769"/>
          </a:xfrm>
        </p:grpSpPr>
        <p:sp>
          <p:nvSpPr>
            <p:cNvPr id="395287" name="直接连接符 395286"/>
            <p:cNvSpPr/>
            <p:nvPr/>
          </p:nvSpPr>
          <p:spPr>
            <a:xfrm flipV="1">
              <a:off x="4332" y="1525"/>
              <a:ext cx="952" cy="227"/>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88" name="直接连接符 395287"/>
            <p:cNvSpPr/>
            <p:nvPr/>
          </p:nvSpPr>
          <p:spPr>
            <a:xfrm flipV="1">
              <a:off x="4785" y="1525"/>
              <a:ext cx="499" cy="1497"/>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89" name="矩形 395288"/>
            <p:cNvSpPr/>
            <p:nvPr/>
          </p:nvSpPr>
          <p:spPr>
            <a:xfrm>
              <a:off x="5012" y="1253"/>
              <a:ext cx="599"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6600CC"/>
                  </a:solidFill>
                  <a:effectLst/>
                  <a:uLnTx/>
                  <a:uFillTx/>
                  <a:latin typeface="Simplex" panose="00000400000000000000" pitchFamily="2" charset="0"/>
                  <a:ea typeface="宋体" panose="02010600030101010101" pitchFamily="2" charset="-122"/>
                  <a:cs typeface="+mn-cs"/>
                </a:rPr>
                <a:t>截交线</a:t>
              </a:r>
            </a:p>
          </p:txBody>
        </p:sp>
      </p:grpSp>
      <p:grpSp>
        <p:nvGrpSpPr>
          <p:cNvPr id="395290" name="组合 395289"/>
          <p:cNvGrpSpPr/>
          <p:nvPr/>
        </p:nvGrpSpPr>
        <p:grpSpPr>
          <a:xfrm>
            <a:off x="5219700" y="2566987"/>
            <a:ext cx="1944688" cy="3067051"/>
            <a:chOff x="3288" y="1453"/>
            <a:chExt cx="1225" cy="1932"/>
          </a:xfrm>
        </p:grpSpPr>
        <p:sp>
          <p:nvSpPr>
            <p:cNvPr id="395291" name="直接连接符 395290"/>
            <p:cNvSpPr/>
            <p:nvPr/>
          </p:nvSpPr>
          <p:spPr>
            <a:xfrm>
              <a:off x="3742" y="1570"/>
              <a:ext cx="453" cy="227"/>
            </a:xfrm>
            <a:prstGeom prst="line">
              <a:avLst/>
            </a:prstGeom>
            <a:ln w="28575" cap="flat" cmpd="sng">
              <a:solidFill>
                <a:srgbClr val="0000FF"/>
              </a:solidFill>
              <a:prstDash val="solid"/>
              <a:headEnd type="none" w="med" len="me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92" name="直接连接符 395291"/>
            <p:cNvSpPr/>
            <p:nvPr/>
          </p:nvSpPr>
          <p:spPr>
            <a:xfrm>
              <a:off x="4014" y="3158"/>
              <a:ext cx="499" cy="227"/>
            </a:xfrm>
            <a:prstGeom prst="line">
              <a:avLst/>
            </a:prstGeom>
            <a:ln w="28575" cap="flat" cmpd="sng">
              <a:solidFill>
                <a:srgbClr val="0000FF"/>
              </a:solidFill>
              <a:prstDash val="solid"/>
              <a:headEnd type="none" w="med" len="me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93" name="矩形 395292"/>
            <p:cNvSpPr/>
            <p:nvPr/>
          </p:nvSpPr>
          <p:spPr>
            <a:xfrm>
              <a:off x="3288" y="1453"/>
              <a:ext cx="438"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Simplex" panose="00000400000000000000" pitchFamily="2" charset="0"/>
                  <a:ea typeface="宋体" panose="02010600030101010101" pitchFamily="2" charset="-122"/>
                  <a:cs typeface="+mn-cs"/>
                </a:rPr>
                <a:t>断面</a:t>
              </a:r>
            </a:p>
          </p:txBody>
        </p:sp>
        <p:sp>
          <p:nvSpPr>
            <p:cNvPr id="395294" name="矩形 395293"/>
            <p:cNvSpPr/>
            <p:nvPr/>
          </p:nvSpPr>
          <p:spPr>
            <a:xfrm>
              <a:off x="3579" y="2971"/>
              <a:ext cx="438"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Simplex" panose="00000400000000000000" pitchFamily="2" charset="0"/>
                  <a:ea typeface="宋体" panose="02010600030101010101" pitchFamily="2" charset="-122"/>
                  <a:cs typeface="+mn-cs"/>
                </a:rPr>
                <a:t>断面</a:t>
              </a:r>
            </a:p>
          </p:txBody>
        </p:sp>
      </p:grpSp>
      <p:grpSp>
        <p:nvGrpSpPr>
          <p:cNvPr id="395295" name="组合 395294"/>
          <p:cNvGrpSpPr/>
          <p:nvPr/>
        </p:nvGrpSpPr>
        <p:grpSpPr>
          <a:xfrm>
            <a:off x="6588125" y="2176463"/>
            <a:ext cx="2247900" cy="4430712"/>
            <a:chOff x="4137" y="1207"/>
            <a:chExt cx="1416" cy="2791"/>
          </a:xfrm>
        </p:grpSpPr>
        <p:grpSp>
          <p:nvGrpSpPr>
            <p:cNvPr id="395296" name="组合 395295"/>
            <p:cNvGrpSpPr/>
            <p:nvPr/>
          </p:nvGrpSpPr>
          <p:grpSpPr>
            <a:xfrm>
              <a:off x="4604" y="3566"/>
              <a:ext cx="949" cy="432"/>
              <a:chOff x="4617" y="3566"/>
              <a:chExt cx="949" cy="432"/>
            </a:xfrm>
          </p:grpSpPr>
          <p:sp>
            <p:nvSpPr>
              <p:cNvPr id="395297" name="直接连接符 395296"/>
              <p:cNvSpPr/>
              <p:nvPr/>
            </p:nvSpPr>
            <p:spPr>
              <a:xfrm>
                <a:off x="4617" y="3566"/>
                <a:ext cx="317" cy="272"/>
              </a:xfrm>
              <a:prstGeom prst="line">
                <a:avLst/>
              </a:prstGeom>
              <a:ln w="38100" cap="flat" cmpd="sng">
                <a:solidFill>
                  <a:srgbClr val="990099"/>
                </a:solidFill>
                <a:prstDash val="solid"/>
                <a:headEnd type="none" w="med" len="me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5298" name="文本框 395297"/>
              <p:cNvSpPr txBox="1"/>
              <p:nvPr/>
            </p:nvSpPr>
            <p:spPr>
              <a:xfrm>
                <a:off x="4967" y="3748"/>
                <a:ext cx="599" cy="250"/>
              </a:xfrm>
              <a:prstGeom prst="rect">
                <a:avLst/>
              </a:prstGeom>
              <a:solidFill>
                <a:schemeClr val="bg1"/>
              </a:soli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FF"/>
                    </a:solidFill>
                    <a:effectLst/>
                    <a:uLnTx/>
                    <a:uFillTx/>
                    <a:latin typeface="Simplex" panose="00000400000000000000" pitchFamily="2" charset="0"/>
                    <a:ea typeface="宋体" panose="02010600030101010101" pitchFamily="2" charset="-122"/>
                    <a:cs typeface="+mn-cs"/>
                  </a:rPr>
                  <a:t>截平面</a:t>
                </a:r>
              </a:p>
            </p:txBody>
          </p:sp>
        </p:grpSp>
        <p:grpSp>
          <p:nvGrpSpPr>
            <p:cNvPr id="395299" name="组合 395298"/>
            <p:cNvGrpSpPr/>
            <p:nvPr/>
          </p:nvGrpSpPr>
          <p:grpSpPr>
            <a:xfrm>
              <a:off x="4137" y="1207"/>
              <a:ext cx="599" cy="545"/>
              <a:chOff x="4150" y="1207"/>
              <a:chExt cx="599" cy="545"/>
            </a:xfrm>
          </p:grpSpPr>
          <p:sp>
            <p:nvSpPr>
              <p:cNvPr id="395300" name="文本框 395299"/>
              <p:cNvSpPr txBox="1"/>
              <p:nvPr/>
            </p:nvSpPr>
            <p:spPr>
              <a:xfrm>
                <a:off x="4150" y="1207"/>
                <a:ext cx="599" cy="250"/>
              </a:xfrm>
              <a:prstGeom prst="rect">
                <a:avLst/>
              </a:prstGeom>
              <a:solidFill>
                <a:schemeClr val="bg1"/>
              </a:soli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FF"/>
                    </a:solidFill>
                    <a:effectLst/>
                    <a:uLnTx/>
                    <a:uFillTx/>
                    <a:latin typeface="Simplex" panose="00000400000000000000" pitchFamily="2" charset="0"/>
                    <a:ea typeface="宋体" panose="02010600030101010101" pitchFamily="2" charset="-122"/>
                    <a:cs typeface="+mn-cs"/>
                  </a:rPr>
                  <a:t>截平面</a:t>
                </a:r>
              </a:p>
            </p:txBody>
          </p:sp>
          <p:sp>
            <p:nvSpPr>
              <p:cNvPr id="395301" name="直接连接符 395300"/>
              <p:cNvSpPr/>
              <p:nvPr/>
            </p:nvSpPr>
            <p:spPr>
              <a:xfrm flipH="1">
                <a:off x="4241" y="1480"/>
                <a:ext cx="136" cy="272"/>
              </a:xfrm>
              <a:prstGeom prst="line">
                <a:avLst/>
              </a:prstGeom>
              <a:ln w="38100" cap="flat" cmpd="sng">
                <a:solidFill>
                  <a:srgbClr val="990099"/>
                </a:solidFill>
                <a:prstDash val="solid"/>
                <a:headEnd type="none" w="med" len="me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395302" name="矩形 395301"/>
          <p:cNvSpPr/>
          <p:nvPr/>
        </p:nvSpPr>
        <p:spPr>
          <a:xfrm>
            <a:off x="250825" y="2205038"/>
            <a:ext cx="4163060" cy="4603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a:t>
            </a:r>
            <a:r>
              <a:rPr kumimoji="0" lang="en-US" altLang="zh-CN"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1</a:t>
            </a:r>
            <a:r>
              <a:rPr kumimoji="0" lang="zh-CN" altLang="en-US"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a:t>
            </a:r>
            <a:r>
              <a:rPr kumimoji="0" lang="en-US" altLang="zh-CN"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 </a:t>
            </a:r>
            <a:r>
              <a:rPr kumimoji="0" lang="zh-CN" altLang="en-US"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平面立体截交线的性质</a:t>
            </a:r>
          </a:p>
        </p:txBody>
      </p:sp>
      <p:sp>
        <p:nvSpPr>
          <p:cNvPr id="395303" name="矩形 395302"/>
          <p:cNvSpPr/>
          <p:nvPr/>
        </p:nvSpPr>
        <p:spPr>
          <a:xfrm>
            <a:off x="358775" y="2712262"/>
            <a:ext cx="4572000" cy="2092881"/>
          </a:xfrm>
          <a:prstGeom prst="rect">
            <a:avLst/>
          </a:prstGeom>
          <a:gradFill rotWithShape="1">
            <a:gsLst>
              <a:gs pos="0">
                <a:schemeClr val="bg1"/>
              </a:gs>
              <a:gs pos="50000">
                <a:srgbClr val="F4FAD2"/>
              </a:gs>
              <a:gs pos="100000">
                <a:schemeClr val="bg1"/>
              </a:gs>
            </a:gsLst>
            <a:lin ang="18900000" scaled="1"/>
            <a:tileRect/>
          </a:gradFill>
          <a:ln w="9525">
            <a:noFill/>
          </a:ln>
        </p:spPr>
        <p:txBody>
          <a:bodyPr>
            <a:spAutoFit/>
          </a:bodyPr>
          <a:lstStyle/>
          <a:p>
            <a:pPr marL="457200" marR="0" lvl="0" indent="-457200" algn="l" defTabSz="914400" rtl="0" eaLnBrk="1" fontAlgn="base" latinLnBrk="0" hangingPunct="1">
              <a:lnSpc>
                <a:spcPct val="100000"/>
              </a:lnSpc>
              <a:spcBef>
                <a:spcPct val="50000"/>
              </a:spcBef>
              <a:spcAft>
                <a:spcPct val="0"/>
              </a:spcAft>
              <a:buClrTx/>
              <a:buSzTx/>
              <a:buFont typeface="+mj-ea"/>
              <a:buAutoNum type="circleNumDbPlain"/>
              <a:tabLst/>
              <a:defRPr/>
            </a:pP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截交线是截平面与平面立体表面的共有线，截交线上的点是截平面与立体表面的共有点。</a:t>
            </a:r>
          </a:p>
          <a:p>
            <a:pPr marL="457200" marR="0" lvl="0" indent="-457200" algn="l" defTabSz="914400" rtl="0" eaLnBrk="1" fontAlgn="base" latinLnBrk="0" hangingPunct="1">
              <a:lnSpc>
                <a:spcPct val="100000"/>
              </a:lnSpc>
              <a:spcBef>
                <a:spcPct val="50000"/>
              </a:spcBef>
              <a:spcAft>
                <a:spcPct val="0"/>
              </a:spcAft>
              <a:buClrTx/>
              <a:buSzTx/>
              <a:buFont typeface="+mj-ea"/>
              <a:buAutoNum type="circleNumDbPlain"/>
              <a:tabLst/>
              <a:defRPr/>
            </a:pP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截交线是由直线围成的平面多边形，多边形的边数取决于平面立体自身的性质及截平面与立体的相对位置。 </a:t>
            </a:r>
          </a:p>
        </p:txBody>
      </p:sp>
      <p:sp>
        <p:nvSpPr>
          <p:cNvPr id="395304" name="矩形 395303"/>
          <p:cNvSpPr/>
          <p:nvPr/>
        </p:nvSpPr>
        <p:spPr>
          <a:xfrm>
            <a:off x="323850" y="4843463"/>
            <a:ext cx="4469130" cy="4603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a:t>
            </a:r>
            <a:r>
              <a:rPr kumimoji="0" lang="en-US" altLang="zh-CN"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2</a:t>
            </a:r>
            <a:r>
              <a:rPr kumimoji="0" lang="zh-CN" altLang="en-US"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a:t>
            </a:r>
            <a:r>
              <a:rPr kumimoji="0" lang="en-US" altLang="zh-CN"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 </a:t>
            </a:r>
            <a:r>
              <a:rPr kumimoji="0" lang="zh-CN" altLang="en-US" sz="2400" b="1" i="0" u="none" strike="noStrike" kern="1200" cap="none" spc="0" normalizeH="0" baseline="0" noProof="0" dirty="0">
                <a:ln>
                  <a:noFill/>
                </a:ln>
                <a:solidFill>
                  <a:srgbClr val="800080"/>
                </a:solidFill>
                <a:effectLst/>
                <a:uLnTx/>
                <a:uFillTx/>
                <a:latin typeface="黑体" panose="02010609060101010101" pitchFamily="2" charset="-122"/>
                <a:ea typeface="黑体" panose="02010609060101010101" pitchFamily="2" charset="-122"/>
                <a:cs typeface="+mn-cs"/>
              </a:rPr>
              <a:t>求平面立体截交线的方法</a:t>
            </a:r>
          </a:p>
        </p:txBody>
      </p:sp>
      <p:sp>
        <p:nvSpPr>
          <p:cNvPr id="395305" name="矩形 395304"/>
          <p:cNvSpPr/>
          <p:nvPr/>
        </p:nvSpPr>
        <p:spPr>
          <a:xfrm>
            <a:off x="323850" y="5373688"/>
            <a:ext cx="5040313" cy="1006475"/>
          </a:xfrm>
          <a:prstGeom prst="rect">
            <a:avLst/>
          </a:prstGeom>
          <a:gradFill rotWithShape="1">
            <a:gsLst>
              <a:gs pos="0">
                <a:schemeClr val="bg1"/>
              </a:gs>
              <a:gs pos="50000">
                <a:srgbClr val="F4FAD2"/>
              </a:gs>
              <a:gs pos="100000">
                <a:schemeClr val="bg1"/>
              </a:gs>
            </a:gsLst>
            <a:lin ang="18900000" scaled="1"/>
            <a:tileRect/>
          </a:gra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求平面立体的截交线，可归结为求截平面与立体表面的交线，而求交线又可转化为求截平面与立体上棱线的交点问题。</a:t>
            </a:r>
          </a:p>
        </p:txBody>
      </p:sp>
      <p:sp>
        <p:nvSpPr>
          <p:cNvPr id="395307" name="矩形 395306"/>
          <p:cNvSpPr/>
          <p:nvPr/>
        </p:nvSpPr>
        <p:spPr>
          <a:xfrm>
            <a:off x="250825" y="695325"/>
            <a:ext cx="5718810" cy="5835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1.</a:t>
            </a:r>
            <a:r>
              <a:rPr kumimoji="0" lang="zh-CN" altLang="en-US" sz="32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平面与平面立体表面的截交线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5266"/>
                                        </p:tgtEl>
                                        <p:attrNameLst>
                                          <p:attrName>style.visibility</p:attrName>
                                        </p:attrNameLst>
                                      </p:cBhvr>
                                      <p:to>
                                        <p:strVal val="visible"/>
                                      </p:to>
                                    </p:set>
                                    <p:animEffect transition="in" filter="wipe(left)">
                                      <p:cBhvr>
                                        <p:cTn id="7" dur="500"/>
                                        <p:tgtEl>
                                          <p:spTgt spid="3952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5268"/>
                                        </p:tgtEl>
                                        <p:attrNameLst>
                                          <p:attrName>style.visibility</p:attrName>
                                        </p:attrNameLst>
                                      </p:cBhvr>
                                      <p:to>
                                        <p:strVal val="visible"/>
                                      </p:to>
                                    </p:set>
                                    <p:animEffect transition="in" filter="wipe(left)">
                                      <p:cBhvr>
                                        <p:cTn id="12" dur="500"/>
                                        <p:tgtEl>
                                          <p:spTgt spid="39526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95282"/>
                                        </p:tgtEl>
                                        <p:attrNameLst>
                                          <p:attrName>style.visibility</p:attrName>
                                        </p:attrNameLst>
                                      </p:cBhvr>
                                      <p:to>
                                        <p:strVal val="visible"/>
                                      </p:to>
                                    </p:set>
                                    <p:anim calcmode="lin" valueType="num">
                                      <p:cBhvr additive="base">
                                        <p:cTn id="17" dur="500" fill="hold"/>
                                        <p:tgtEl>
                                          <p:spTgt spid="395282"/>
                                        </p:tgtEl>
                                        <p:attrNameLst>
                                          <p:attrName>ppt_x</p:attrName>
                                        </p:attrNameLst>
                                      </p:cBhvr>
                                      <p:tavLst>
                                        <p:tav tm="0">
                                          <p:val>
                                            <p:strVal val="0-#ppt_w/2"/>
                                          </p:val>
                                        </p:tav>
                                        <p:tav tm="100000">
                                          <p:val>
                                            <p:strVal val="#ppt_x"/>
                                          </p:val>
                                        </p:tav>
                                      </p:tavLst>
                                    </p:anim>
                                    <p:anim calcmode="lin" valueType="num">
                                      <p:cBhvr additive="base">
                                        <p:cTn id="18" dur="500" fill="hold"/>
                                        <p:tgtEl>
                                          <p:spTgt spid="395282"/>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4" fill="hold" nodeType="afterEffect">
                                  <p:stCondLst>
                                    <p:cond delay="0"/>
                                  </p:stCondLst>
                                  <p:childTnLst>
                                    <p:set>
                                      <p:cBhvr>
                                        <p:cTn id="21" dur="1" fill="hold">
                                          <p:stCondLst>
                                            <p:cond delay="0"/>
                                          </p:stCondLst>
                                        </p:cTn>
                                        <p:tgtEl>
                                          <p:spTgt spid="395269"/>
                                        </p:tgtEl>
                                        <p:attrNameLst>
                                          <p:attrName>style.visibility</p:attrName>
                                        </p:attrNameLst>
                                      </p:cBhvr>
                                      <p:to>
                                        <p:strVal val="visible"/>
                                      </p:to>
                                    </p:set>
                                    <p:anim calcmode="lin" valueType="num">
                                      <p:cBhvr additive="base">
                                        <p:cTn id="22" dur="500" fill="hold"/>
                                        <p:tgtEl>
                                          <p:spTgt spid="395269"/>
                                        </p:tgtEl>
                                        <p:attrNameLst>
                                          <p:attrName>ppt_x</p:attrName>
                                        </p:attrNameLst>
                                      </p:cBhvr>
                                      <p:tavLst>
                                        <p:tav tm="0">
                                          <p:val>
                                            <p:strVal val="#ppt_x"/>
                                          </p:val>
                                        </p:tav>
                                        <p:tav tm="100000">
                                          <p:val>
                                            <p:strVal val="#ppt_x"/>
                                          </p:val>
                                        </p:tav>
                                      </p:tavLst>
                                    </p:anim>
                                    <p:anim calcmode="lin" valueType="num">
                                      <p:cBhvr additive="base">
                                        <p:cTn id="23" dur="500" fill="hold"/>
                                        <p:tgtEl>
                                          <p:spTgt spid="39526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95295"/>
                                        </p:tgtEl>
                                        <p:attrNameLst>
                                          <p:attrName>style.visibility</p:attrName>
                                        </p:attrNameLst>
                                      </p:cBhvr>
                                      <p:to>
                                        <p:strVal val="visible"/>
                                      </p:to>
                                    </p:set>
                                    <p:animEffect transition="in" filter="wipe(down)">
                                      <p:cBhvr>
                                        <p:cTn id="28" dur="500"/>
                                        <p:tgtEl>
                                          <p:spTgt spid="39529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95286"/>
                                        </p:tgtEl>
                                        <p:attrNameLst>
                                          <p:attrName>style.visibility</p:attrName>
                                        </p:attrNameLst>
                                      </p:cBhvr>
                                      <p:to>
                                        <p:strVal val="visible"/>
                                      </p:to>
                                    </p:set>
                                    <p:animEffect transition="in" filter="wipe(down)">
                                      <p:cBhvr>
                                        <p:cTn id="33" dur="500"/>
                                        <p:tgtEl>
                                          <p:spTgt spid="39528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395290"/>
                                        </p:tgtEl>
                                        <p:attrNameLst>
                                          <p:attrName>style.visibility</p:attrName>
                                        </p:attrNameLst>
                                      </p:cBhvr>
                                      <p:to>
                                        <p:strVal val="visible"/>
                                      </p:to>
                                    </p:set>
                                    <p:animEffect transition="in" filter="wipe(right)">
                                      <p:cBhvr>
                                        <p:cTn id="38" dur="500"/>
                                        <p:tgtEl>
                                          <p:spTgt spid="39529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95302"/>
                                        </p:tgtEl>
                                        <p:attrNameLst>
                                          <p:attrName>style.visibility</p:attrName>
                                        </p:attrNameLst>
                                      </p:cBhvr>
                                      <p:to>
                                        <p:strVal val="visible"/>
                                      </p:to>
                                    </p:set>
                                    <p:animEffect transition="in" filter="wipe(left)">
                                      <p:cBhvr>
                                        <p:cTn id="43" dur="500"/>
                                        <p:tgtEl>
                                          <p:spTgt spid="39530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95303"/>
                                        </p:tgtEl>
                                        <p:attrNameLst>
                                          <p:attrName>style.visibility</p:attrName>
                                        </p:attrNameLst>
                                      </p:cBhvr>
                                      <p:to>
                                        <p:strVal val="visible"/>
                                      </p:to>
                                    </p:set>
                                    <p:animEffect transition="in" filter="wipe(left)">
                                      <p:cBhvr>
                                        <p:cTn id="48" dur="500"/>
                                        <p:tgtEl>
                                          <p:spTgt spid="39530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95304"/>
                                        </p:tgtEl>
                                        <p:attrNameLst>
                                          <p:attrName>style.visibility</p:attrName>
                                        </p:attrNameLst>
                                      </p:cBhvr>
                                      <p:to>
                                        <p:strVal val="visible"/>
                                      </p:to>
                                    </p:set>
                                    <p:animEffect transition="in" filter="wipe(left)">
                                      <p:cBhvr>
                                        <p:cTn id="53" dur="500"/>
                                        <p:tgtEl>
                                          <p:spTgt spid="39530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95305"/>
                                        </p:tgtEl>
                                        <p:attrNameLst>
                                          <p:attrName>style.visibility</p:attrName>
                                        </p:attrNameLst>
                                      </p:cBhvr>
                                      <p:to>
                                        <p:strVal val="visible"/>
                                      </p:to>
                                    </p:set>
                                    <p:animEffect transition="in" filter="wipe(left)">
                                      <p:cBhvr>
                                        <p:cTn id="58" dur="500"/>
                                        <p:tgtEl>
                                          <p:spTgt spid="395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66" grpId="0" bldLvl="0" animBg="1"/>
      <p:bldP spid="395268" grpId="0"/>
      <p:bldP spid="395302" grpId="0"/>
      <p:bldP spid="395303" grpId="0" animBg="1"/>
      <p:bldP spid="395304" grpId="0"/>
      <p:bldP spid="395305"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9685551A-1225-138A-1C30-1E25E9276329}"/>
              </a:ext>
            </a:extLst>
          </p:cNvPr>
          <p:cNvSpPr>
            <a:spLocks noGrp="1" noChangeArrowheads="1"/>
          </p:cNvSpPr>
          <p:nvPr>
            <p:ph type="title" sz="quarter"/>
          </p:nvPr>
        </p:nvSpPr>
        <p:spPr>
          <a:xfrm>
            <a:off x="685799" y="457200"/>
            <a:ext cx="7497763" cy="1143000"/>
          </a:xfrm>
          <a:noFill/>
        </p:spPr>
        <p:txBody>
          <a:bodyPr/>
          <a:lstStyle/>
          <a:p>
            <a:pPr algn="l" eaLnBrk="1" hangingPunct="1">
              <a:lnSpc>
                <a:spcPct val="130000"/>
              </a:lnSpc>
            </a:pPr>
            <a:r>
              <a:rPr lang="en-US" altLang="zh-CN" sz="2400" b="1" dirty="0">
                <a:solidFill>
                  <a:schemeClr val="tx1"/>
                </a:solidFill>
                <a:latin typeface="+mn-ea"/>
                <a:ea typeface="+mn-ea"/>
                <a:cs typeface="宋体" panose="02010600030101010101" pitchFamily="2" charset="-122"/>
              </a:rPr>
              <a:t>[</a:t>
            </a:r>
            <a:r>
              <a:rPr lang="zh-CN" altLang="en-US" sz="2400" b="1" dirty="0">
                <a:solidFill>
                  <a:schemeClr val="tx1"/>
                </a:solidFill>
                <a:latin typeface="+mn-ea"/>
                <a:ea typeface="+mn-ea"/>
                <a:cs typeface="宋体" panose="02010600030101010101" pitchFamily="2" charset="-122"/>
              </a:rPr>
              <a:t>例题</a:t>
            </a:r>
            <a:r>
              <a:rPr lang="en-US" altLang="zh-CN" sz="2400" b="1" dirty="0">
                <a:solidFill>
                  <a:schemeClr val="tx1"/>
                </a:solidFill>
                <a:latin typeface="+mn-ea"/>
                <a:ea typeface="+mn-ea"/>
                <a:cs typeface="宋体" panose="02010600030101010101" pitchFamily="2" charset="-122"/>
              </a:rPr>
              <a:t>1] </a:t>
            </a:r>
            <a:r>
              <a:rPr lang="zh-CN" altLang="en-US" sz="2400" b="1" dirty="0">
                <a:solidFill>
                  <a:schemeClr val="tx1"/>
                </a:solidFill>
                <a:latin typeface="+mn-ea"/>
                <a:ea typeface="+mn-ea"/>
                <a:cs typeface="楷体_GB2312"/>
              </a:rPr>
              <a:t>：试求正四棱锥被一正垂面</a:t>
            </a:r>
            <a:r>
              <a:rPr lang="en-US" altLang="zh-CN" sz="2400" b="1" dirty="0">
                <a:solidFill>
                  <a:schemeClr val="tx1"/>
                </a:solidFill>
                <a:latin typeface="+mn-ea"/>
                <a:ea typeface="+mn-ea"/>
                <a:cs typeface="楷体_GB2312"/>
              </a:rPr>
              <a:t>P</a:t>
            </a:r>
            <a:r>
              <a:rPr lang="zh-CN" altLang="en-US" sz="2400" b="1" dirty="0">
                <a:solidFill>
                  <a:schemeClr val="tx1"/>
                </a:solidFill>
                <a:latin typeface="+mn-ea"/>
                <a:ea typeface="+mn-ea"/>
                <a:cs typeface="楷体_GB2312"/>
              </a:rPr>
              <a:t>截切后的投影</a:t>
            </a:r>
          </a:p>
        </p:txBody>
      </p:sp>
      <p:pic>
        <p:nvPicPr>
          <p:cNvPr id="54275" name="Picture 3">
            <a:extLst>
              <a:ext uri="{FF2B5EF4-FFF2-40B4-BE49-F238E27FC236}">
                <a16:creationId xmlns:a16="http://schemas.microsoft.com/office/drawing/2014/main" id="{699F665E-654D-D378-679D-779C7ECA8E19}"/>
              </a:ext>
            </a:extLst>
          </p:cNvPr>
          <p:cNvPicPr>
            <a:picLocks noGrp="1" noChangeAspect="1" noChangeArrowheads="1"/>
          </p:cNvPicPr>
          <p:nvPr>
            <p:ph sz="quarter" idx="1"/>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781675" y="2438400"/>
            <a:ext cx="2838450" cy="3521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54276" name="Object 4">
            <a:extLst>
              <a:ext uri="{FF2B5EF4-FFF2-40B4-BE49-F238E27FC236}">
                <a16:creationId xmlns:a16="http://schemas.microsoft.com/office/drawing/2014/main" id="{01DB5E8F-E30A-D06D-C413-8A8709C66440}"/>
              </a:ext>
            </a:extLst>
          </p:cNvPr>
          <p:cNvGraphicFramePr>
            <a:graphicFrameLocks noGrp="1" noChangeAspect="1"/>
          </p:cNvGraphicFramePr>
          <p:nvPr>
            <p:ph sz="quarter" idx="3"/>
          </p:nvPr>
        </p:nvGraphicFramePr>
        <p:xfrm>
          <a:off x="1071563" y="1752600"/>
          <a:ext cx="4179887" cy="4370388"/>
        </p:xfrm>
        <a:graphic>
          <a:graphicData uri="http://schemas.openxmlformats.org/presentationml/2006/ole">
            <mc:AlternateContent xmlns:mc="http://schemas.openxmlformats.org/markup-compatibility/2006">
              <mc:Choice xmlns:v="urn:schemas-microsoft-com:vml" Requires="v">
                <p:oleObj name="AutoCAD Drawing" r:id="rId4" imgW="4505325" imgH="4724400" progId="AutoCAD.Drawing.16">
                  <p:embed/>
                </p:oleObj>
              </mc:Choice>
              <mc:Fallback>
                <p:oleObj name="AutoCAD Drawing" r:id="rId4" imgW="4505325" imgH="4724400" progId="AutoCAD.Drawing.16">
                  <p:embed/>
                  <p:pic>
                    <p:nvPicPr>
                      <p:cNvPr id="54276" name="Object 4">
                        <a:extLst>
                          <a:ext uri="{FF2B5EF4-FFF2-40B4-BE49-F238E27FC236}">
                            <a16:creationId xmlns:a16="http://schemas.microsoft.com/office/drawing/2014/main" id="{01DB5E8F-E30A-D06D-C413-8A8709C664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563" y="1752600"/>
                        <a:ext cx="4179887" cy="4370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4277" name="Rectangle 5">
            <a:extLst>
              <a:ext uri="{FF2B5EF4-FFF2-40B4-BE49-F238E27FC236}">
                <a16:creationId xmlns:a16="http://schemas.microsoft.com/office/drawing/2014/main" id="{4827F0B4-029C-3033-C3A7-A0AB5B955703}"/>
              </a:ext>
            </a:extLst>
          </p:cNvPr>
          <p:cNvSpPr>
            <a:spLocks noChangeArrowheads="1"/>
          </p:cNvSpPr>
          <p:nvPr/>
        </p:nvSpPr>
        <p:spPr bwMode="auto">
          <a:xfrm>
            <a:off x="2821160" y="6072679"/>
            <a:ext cx="322704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zh-CN" altLang="en-US" sz="2000" b="1" i="0" u="none" strike="noStrike" kern="1200" cap="none" spc="0" normalizeH="0" baseline="0" noProof="0" dirty="0">
                <a:ln>
                  <a:noFill/>
                </a:ln>
                <a:solidFill>
                  <a:schemeClr val="accent6"/>
                </a:solidFill>
                <a:effectLst/>
                <a:uLnTx/>
                <a:uFillTx/>
                <a:latin typeface="宋体" panose="02010600030101010101" pitchFamily="2" charset="-122"/>
                <a:ea typeface="宋体" panose="02010600030101010101" pitchFamily="2" charset="-122"/>
                <a:cs typeface="+mn-cs"/>
              </a:rPr>
              <a:t>正四棱锥被一正垂面截切</a:t>
            </a:r>
          </a:p>
        </p:txBody>
      </p:sp>
      <p:sp>
        <p:nvSpPr>
          <p:cNvPr id="54278" name="Text Box 6">
            <a:extLst>
              <a:ext uri="{FF2B5EF4-FFF2-40B4-BE49-F238E27FC236}">
                <a16:creationId xmlns:a16="http://schemas.microsoft.com/office/drawing/2014/main" id="{A79D406A-B240-8D59-35D9-834A672940D8}"/>
              </a:ext>
            </a:extLst>
          </p:cNvPr>
          <p:cNvSpPr txBox="1">
            <a:spLocks noChangeArrowheads="1"/>
          </p:cNvSpPr>
          <p:nvPr/>
        </p:nvSpPr>
        <p:spPr bwMode="auto">
          <a:xfrm>
            <a:off x="3581400" y="5410200"/>
            <a:ext cx="1066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 </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题图</a:t>
            </a:r>
          </a:p>
        </p:txBody>
      </p:sp>
      <p:sp>
        <p:nvSpPr>
          <p:cNvPr id="54279" name="Rectangle 7">
            <a:extLst>
              <a:ext uri="{FF2B5EF4-FFF2-40B4-BE49-F238E27FC236}">
                <a16:creationId xmlns:a16="http://schemas.microsoft.com/office/drawing/2014/main" id="{695B4914-7E1B-B567-D0BB-C45B7852623B}"/>
              </a:ext>
            </a:extLst>
          </p:cNvPr>
          <p:cNvSpPr>
            <a:spLocks noChangeArrowheads="1"/>
          </p:cNvSpPr>
          <p:nvPr/>
        </p:nvSpPr>
        <p:spPr bwMode="auto">
          <a:xfrm>
            <a:off x="5334000" y="1981200"/>
            <a:ext cx="35591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CN" altLang="en-US" sz="2000" b="1" i="0" u="none" strike="noStrike" kern="1200" cap="none" spc="0" normalizeH="0" baseline="0" noProof="0" dirty="0">
                <a:ln>
                  <a:noFill/>
                </a:ln>
                <a:solidFill>
                  <a:srgbClr val="FF3300"/>
                </a:solidFill>
                <a:effectLst/>
                <a:uLnTx/>
                <a:uFillTx/>
                <a:latin typeface="宋体" panose="02010600030101010101" pitchFamily="2" charset="-122"/>
                <a:cs typeface="楷体_GB2312"/>
              </a:rPr>
              <a:t>分析：</a:t>
            </a:r>
            <a:r>
              <a:rPr kumimoji="1" lang="zh-CN" altLang="en-US" sz="2000" b="1" i="0" u="none" strike="noStrike" kern="1200" cap="none" spc="0" normalizeH="0" baseline="0" noProof="0" dirty="0">
                <a:ln>
                  <a:noFill/>
                </a:ln>
                <a:solidFill>
                  <a:srgbClr val="000000"/>
                </a:solidFill>
                <a:effectLst/>
                <a:uLnTx/>
                <a:uFillTx/>
                <a:latin typeface="宋体" panose="02010600030101010101" pitchFamily="2" charset="-122"/>
                <a:cs typeface="楷体_GB2312"/>
              </a:rPr>
              <a:t>形体分析与投影分析；</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1298" name="Line 2">
            <a:extLst>
              <a:ext uri="{FF2B5EF4-FFF2-40B4-BE49-F238E27FC236}">
                <a16:creationId xmlns:a16="http://schemas.microsoft.com/office/drawing/2014/main" id="{ABB9A8AA-A373-6BDB-0ABE-61D9CDE92778}"/>
              </a:ext>
            </a:extLst>
          </p:cNvPr>
          <p:cNvSpPr>
            <a:spLocks noChangeShapeType="1"/>
          </p:cNvSpPr>
          <p:nvPr/>
        </p:nvSpPr>
        <p:spPr bwMode="auto">
          <a:xfrm>
            <a:off x="5410200" y="1752600"/>
            <a:ext cx="457200" cy="609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299" name="Line 3">
            <a:extLst>
              <a:ext uri="{FF2B5EF4-FFF2-40B4-BE49-F238E27FC236}">
                <a16:creationId xmlns:a16="http://schemas.microsoft.com/office/drawing/2014/main" id="{8BB999CF-D51B-9061-0DFD-5C35F7948B01}"/>
              </a:ext>
            </a:extLst>
          </p:cNvPr>
          <p:cNvSpPr>
            <a:spLocks noChangeShapeType="1"/>
          </p:cNvSpPr>
          <p:nvPr/>
        </p:nvSpPr>
        <p:spPr bwMode="auto">
          <a:xfrm flipH="1">
            <a:off x="5410200" y="1524000"/>
            <a:ext cx="457200" cy="228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0" name="Line 4">
            <a:extLst>
              <a:ext uri="{FF2B5EF4-FFF2-40B4-BE49-F238E27FC236}">
                <a16:creationId xmlns:a16="http://schemas.microsoft.com/office/drawing/2014/main" id="{291349C5-90F1-D32F-19FE-AAD8F4D2A59E}"/>
              </a:ext>
            </a:extLst>
          </p:cNvPr>
          <p:cNvSpPr>
            <a:spLocks noChangeShapeType="1"/>
          </p:cNvSpPr>
          <p:nvPr/>
        </p:nvSpPr>
        <p:spPr bwMode="auto">
          <a:xfrm flipH="1" flipV="1">
            <a:off x="5867400" y="1524000"/>
            <a:ext cx="457200" cy="228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1" name="Line 5">
            <a:extLst>
              <a:ext uri="{FF2B5EF4-FFF2-40B4-BE49-F238E27FC236}">
                <a16:creationId xmlns:a16="http://schemas.microsoft.com/office/drawing/2014/main" id="{D4F84910-A33A-2C9F-0B90-5553CF2A13E2}"/>
              </a:ext>
            </a:extLst>
          </p:cNvPr>
          <p:cNvSpPr>
            <a:spLocks noChangeShapeType="1"/>
          </p:cNvSpPr>
          <p:nvPr/>
        </p:nvSpPr>
        <p:spPr bwMode="auto">
          <a:xfrm flipV="1">
            <a:off x="5943600" y="1752600"/>
            <a:ext cx="457200" cy="609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2" name="Line 6">
            <a:extLst>
              <a:ext uri="{FF2B5EF4-FFF2-40B4-BE49-F238E27FC236}">
                <a16:creationId xmlns:a16="http://schemas.microsoft.com/office/drawing/2014/main" id="{27CE6264-1BBD-E52D-2FC3-20B7A55516F2}"/>
              </a:ext>
            </a:extLst>
          </p:cNvPr>
          <p:cNvSpPr>
            <a:spLocks noChangeShapeType="1"/>
          </p:cNvSpPr>
          <p:nvPr/>
        </p:nvSpPr>
        <p:spPr bwMode="auto">
          <a:xfrm flipH="1" flipV="1">
            <a:off x="3200400" y="4419600"/>
            <a:ext cx="381000" cy="4572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3" name="Line 7">
            <a:extLst>
              <a:ext uri="{FF2B5EF4-FFF2-40B4-BE49-F238E27FC236}">
                <a16:creationId xmlns:a16="http://schemas.microsoft.com/office/drawing/2014/main" id="{9397B4CA-0C15-36A0-4CAE-56D8761A098C}"/>
              </a:ext>
            </a:extLst>
          </p:cNvPr>
          <p:cNvSpPr>
            <a:spLocks noChangeShapeType="1"/>
          </p:cNvSpPr>
          <p:nvPr/>
        </p:nvSpPr>
        <p:spPr bwMode="auto">
          <a:xfrm flipH="1">
            <a:off x="2362200" y="4419600"/>
            <a:ext cx="838200" cy="533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aphicFrame>
        <p:nvGraphicFramePr>
          <p:cNvPr id="56328" name="Object 8">
            <a:extLst>
              <a:ext uri="{FF2B5EF4-FFF2-40B4-BE49-F238E27FC236}">
                <a16:creationId xmlns:a16="http://schemas.microsoft.com/office/drawing/2014/main" id="{72F295DE-FF88-FD65-FA69-F1FE3DA17E0A}"/>
              </a:ext>
            </a:extLst>
          </p:cNvPr>
          <p:cNvGraphicFramePr>
            <a:graphicFrameLocks noGrp="1" noChangeAspect="1"/>
          </p:cNvGraphicFramePr>
          <p:nvPr>
            <p:ph/>
          </p:nvPr>
        </p:nvGraphicFramePr>
        <p:xfrm>
          <a:off x="1828800" y="571500"/>
          <a:ext cx="5448300" cy="5676900"/>
        </p:xfrm>
        <a:graphic>
          <a:graphicData uri="http://schemas.openxmlformats.org/presentationml/2006/ole">
            <mc:AlternateContent xmlns:mc="http://schemas.openxmlformats.org/markup-compatibility/2006">
              <mc:Choice xmlns:v="urn:schemas-microsoft-com:vml" Requires="v">
                <p:oleObj name="AutoCAD Drawing" r:id="rId3" imgW="4533900" imgH="4724400" progId="AutoCAD.Drawing.16">
                  <p:embed/>
                </p:oleObj>
              </mc:Choice>
              <mc:Fallback>
                <p:oleObj name="AutoCAD Drawing" r:id="rId3" imgW="4533900" imgH="4724400" progId="AutoCAD.Drawing.16">
                  <p:embed/>
                  <p:pic>
                    <p:nvPicPr>
                      <p:cNvPr id="56328" name="Object 8">
                        <a:extLst>
                          <a:ext uri="{FF2B5EF4-FFF2-40B4-BE49-F238E27FC236}">
                            <a16:creationId xmlns:a16="http://schemas.microsoft.com/office/drawing/2014/main" id="{72F295DE-FF88-FD65-FA69-F1FE3DA17E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571500"/>
                        <a:ext cx="5448300" cy="567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311305" name="Line 9">
            <a:extLst>
              <a:ext uri="{FF2B5EF4-FFF2-40B4-BE49-F238E27FC236}">
                <a16:creationId xmlns:a16="http://schemas.microsoft.com/office/drawing/2014/main" id="{9292406B-71ED-CAA3-A94C-AB1C11F5FC4F}"/>
              </a:ext>
            </a:extLst>
          </p:cNvPr>
          <p:cNvSpPr>
            <a:spLocks noChangeShapeType="1"/>
          </p:cNvSpPr>
          <p:nvPr/>
        </p:nvSpPr>
        <p:spPr bwMode="auto">
          <a:xfrm>
            <a:off x="2416175" y="4941888"/>
            <a:ext cx="762000" cy="4572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6" name="Line 10">
            <a:extLst>
              <a:ext uri="{FF2B5EF4-FFF2-40B4-BE49-F238E27FC236}">
                <a16:creationId xmlns:a16="http://schemas.microsoft.com/office/drawing/2014/main" id="{1E81A3F5-5EB4-86FF-4436-19F5976E6B05}"/>
              </a:ext>
            </a:extLst>
          </p:cNvPr>
          <p:cNvSpPr>
            <a:spLocks noChangeShapeType="1"/>
          </p:cNvSpPr>
          <p:nvPr/>
        </p:nvSpPr>
        <p:spPr bwMode="auto">
          <a:xfrm flipV="1">
            <a:off x="3200400" y="4876800"/>
            <a:ext cx="381000" cy="533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7" name="Line 11">
            <a:extLst>
              <a:ext uri="{FF2B5EF4-FFF2-40B4-BE49-F238E27FC236}">
                <a16:creationId xmlns:a16="http://schemas.microsoft.com/office/drawing/2014/main" id="{FDC4061C-87A0-E48F-5959-50A12B2AD7A7}"/>
              </a:ext>
            </a:extLst>
          </p:cNvPr>
          <p:cNvSpPr>
            <a:spLocks noChangeShapeType="1"/>
          </p:cNvSpPr>
          <p:nvPr/>
        </p:nvSpPr>
        <p:spPr bwMode="auto">
          <a:xfrm>
            <a:off x="2413000" y="2387600"/>
            <a:ext cx="3479800" cy="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8" name="Line 12">
            <a:extLst>
              <a:ext uri="{FF2B5EF4-FFF2-40B4-BE49-F238E27FC236}">
                <a16:creationId xmlns:a16="http://schemas.microsoft.com/office/drawing/2014/main" id="{0D6AC030-E133-82D6-C0C0-7A206DCDE736}"/>
              </a:ext>
            </a:extLst>
          </p:cNvPr>
          <p:cNvSpPr>
            <a:spLocks noChangeShapeType="1"/>
          </p:cNvSpPr>
          <p:nvPr/>
        </p:nvSpPr>
        <p:spPr bwMode="auto">
          <a:xfrm flipH="1">
            <a:off x="2398713" y="2424113"/>
            <a:ext cx="0" cy="243840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09" name="Line 13">
            <a:extLst>
              <a:ext uri="{FF2B5EF4-FFF2-40B4-BE49-F238E27FC236}">
                <a16:creationId xmlns:a16="http://schemas.microsoft.com/office/drawing/2014/main" id="{6FF91C69-6D71-55B9-85DE-66994E1B5983}"/>
              </a:ext>
            </a:extLst>
          </p:cNvPr>
          <p:cNvSpPr>
            <a:spLocks noChangeShapeType="1"/>
          </p:cNvSpPr>
          <p:nvPr/>
        </p:nvSpPr>
        <p:spPr bwMode="auto">
          <a:xfrm>
            <a:off x="6400800" y="1752600"/>
            <a:ext cx="0" cy="365760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0" name="Line 14">
            <a:extLst>
              <a:ext uri="{FF2B5EF4-FFF2-40B4-BE49-F238E27FC236}">
                <a16:creationId xmlns:a16="http://schemas.microsoft.com/office/drawing/2014/main" id="{1162F767-E9A2-E12A-CA6E-F23F65335C80}"/>
              </a:ext>
            </a:extLst>
          </p:cNvPr>
          <p:cNvSpPr>
            <a:spLocks noChangeShapeType="1"/>
          </p:cNvSpPr>
          <p:nvPr/>
        </p:nvSpPr>
        <p:spPr bwMode="auto">
          <a:xfrm flipV="1">
            <a:off x="3200400" y="1752600"/>
            <a:ext cx="3200400" cy="0"/>
          </a:xfrm>
          <a:prstGeom prst="line">
            <a:avLst/>
          </a:prstGeom>
          <a:noFill/>
          <a:ln w="12700" cap="sq">
            <a:solidFill>
              <a:schemeClr val="tx1"/>
            </a:solidFill>
            <a:round/>
            <a:headEnd type="none" w="sm" len="sm"/>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1" name="Line 15">
            <a:extLst>
              <a:ext uri="{FF2B5EF4-FFF2-40B4-BE49-F238E27FC236}">
                <a16:creationId xmlns:a16="http://schemas.microsoft.com/office/drawing/2014/main" id="{6DCEBE1D-62B0-431D-329F-B0F740A413B0}"/>
              </a:ext>
            </a:extLst>
          </p:cNvPr>
          <p:cNvSpPr>
            <a:spLocks noChangeShapeType="1"/>
          </p:cNvSpPr>
          <p:nvPr/>
        </p:nvSpPr>
        <p:spPr bwMode="auto">
          <a:xfrm flipH="1">
            <a:off x="3200400" y="5410200"/>
            <a:ext cx="3200400" cy="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2" name="Line 16">
            <a:extLst>
              <a:ext uri="{FF2B5EF4-FFF2-40B4-BE49-F238E27FC236}">
                <a16:creationId xmlns:a16="http://schemas.microsoft.com/office/drawing/2014/main" id="{4596D0E1-C8C8-9BB1-C29C-2C44A37F9CED}"/>
              </a:ext>
            </a:extLst>
          </p:cNvPr>
          <p:cNvSpPr>
            <a:spLocks noChangeShapeType="1"/>
          </p:cNvSpPr>
          <p:nvPr/>
        </p:nvSpPr>
        <p:spPr bwMode="auto">
          <a:xfrm flipV="1">
            <a:off x="3543300" y="1498600"/>
            <a:ext cx="2362200" cy="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3" name="Line 17">
            <a:extLst>
              <a:ext uri="{FF2B5EF4-FFF2-40B4-BE49-F238E27FC236}">
                <a16:creationId xmlns:a16="http://schemas.microsoft.com/office/drawing/2014/main" id="{D49C8C8E-FB23-B450-62FA-19F9429427D7}"/>
              </a:ext>
            </a:extLst>
          </p:cNvPr>
          <p:cNvSpPr>
            <a:spLocks noChangeShapeType="1"/>
          </p:cNvSpPr>
          <p:nvPr/>
        </p:nvSpPr>
        <p:spPr bwMode="auto">
          <a:xfrm>
            <a:off x="3543300" y="1536700"/>
            <a:ext cx="0" cy="335280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4" name="Line 18">
            <a:extLst>
              <a:ext uri="{FF2B5EF4-FFF2-40B4-BE49-F238E27FC236}">
                <a16:creationId xmlns:a16="http://schemas.microsoft.com/office/drawing/2014/main" id="{F77C384D-8E3B-D0AD-42F4-3F7B08D48F26}"/>
              </a:ext>
            </a:extLst>
          </p:cNvPr>
          <p:cNvSpPr>
            <a:spLocks noChangeShapeType="1"/>
          </p:cNvSpPr>
          <p:nvPr/>
        </p:nvSpPr>
        <p:spPr bwMode="auto">
          <a:xfrm flipV="1">
            <a:off x="4305300" y="4902200"/>
            <a:ext cx="160020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5" name="Line 19">
            <a:extLst>
              <a:ext uri="{FF2B5EF4-FFF2-40B4-BE49-F238E27FC236}">
                <a16:creationId xmlns:a16="http://schemas.microsoft.com/office/drawing/2014/main" id="{0ABE394C-99E0-D6D1-15F5-C3B818DBE9AE}"/>
              </a:ext>
            </a:extLst>
          </p:cNvPr>
          <p:cNvSpPr>
            <a:spLocks noChangeShapeType="1"/>
          </p:cNvSpPr>
          <p:nvPr/>
        </p:nvSpPr>
        <p:spPr bwMode="auto">
          <a:xfrm>
            <a:off x="5410200" y="1828800"/>
            <a:ext cx="0" cy="259080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6" name="Line 20">
            <a:extLst>
              <a:ext uri="{FF2B5EF4-FFF2-40B4-BE49-F238E27FC236}">
                <a16:creationId xmlns:a16="http://schemas.microsoft.com/office/drawing/2014/main" id="{AC6646E8-C7C7-EE61-BFB4-C1FE9F5157CD}"/>
              </a:ext>
            </a:extLst>
          </p:cNvPr>
          <p:cNvSpPr>
            <a:spLocks noChangeShapeType="1"/>
          </p:cNvSpPr>
          <p:nvPr/>
        </p:nvSpPr>
        <p:spPr bwMode="auto">
          <a:xfrm>
            <a:off x="4978400" y="3975100"/>
            <a:ext cx="2057400" cy="2057400"/>
          </a:xfrm>
          <a:prstGeom prst="line">
            <a:avLst/>
          </a:prstGeom>
          <a:noFill/>
          <a:ln w="127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7" name="Oval 21">
            <a:extLst>
              <a:ext uri="{FF2B5EF4-FFF2-40B4-BE49-F238E27FC236}">
                <a16:creationId xmlns:a16="http://schemas.microsoft.com/office/drawing/2014/main" id="{645C799F-E910-946D-CD7A-58CD117312CB}"/>
              </a:ext>
            </a:extLst>
          </p:cNvPr>
          <p:cNvSpPr>
            <a:spLocks noChangeArrowheads="1"/>
          </p:cNvSpPr>
          <p:nvPr/>
        </p:nvSpPr>
        <p:spPr bwMode="auto">
          <a:xfrm>
            <a:off x="2355850" y="4860925"/>
            <a:ext cx="90488" cy="90488"/>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8" name="Oval 22">
            <a:extLst>
              <a:ext uri="{FF2B5EF4-FFF2-40B4-BE49-F238E27FC236}">
                <a16:creationId xmlns:a16="http://schemas.microsoft.com/office/drawing/2014/main" id="{EE2B1D46-3A7D-89E9-CF95-BF7F68CDA36F}"/>
              </a:ext>
            </a:extLst>
          </p:cNvPr>
          <p:cNvSpPr>
            <a:spLocks noChangeArrowheads="1"/>
          </p:cNvSpPr>
          <p:nvPr/>
        </p:nvSpPr>
        <p:spPr bwMode="auto">
          <a:xfrm>
            <a:off x="3502025" y="4837113"/>
            <a:ext cx="90488" cy="9048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19" name="Oval 23">
            <a:extLst>
              <a:ext uri="{FF2B5EF4-FFF2-40B4-BE49-F238E27FC236}">
                <a16:creationId xmlns:a16="http://schemas.microsoft.com/office/drawing/2014/main" id="{49F131E6-726C-F441-2B3F-1BA5BFE2342B}"/>
              </a:ext>
            </a:extLst>
          </p:cNvPr>
          <p:cNvSpPr>
            <a:spLocks noChangeArrowheads="1"/>
          </p:cNvSpPr>
          <p:nvPr/>
        </p:nvSpPr>
        <p:spPr bwMode="auto">
          <a:xfrm>
            <a:off x="3157538" y="5345113"/>
            <a:ext cx="90487" cy="9048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20" name="Oval 24">
            <a:extLst>
              <a:ext uri="{FF2B5EF4-FFF2-40B4-BE49-F238E27FC236}">
                <a16:creationId xmlns:a16="http://schemas.microsoft.com/office/drawing/2014/main" id="{008BF240-9578-AF7B-AEC1-57E7531BE885}"/>
              </a:ext>
            </a:extLst>
          </p:cNvPr>
          <p:cNvSpPr>
            <a:spLocks noChangeArrowheads="1"/>
          </p:cNvSpPr>
          <p:nvPr/>
        </p:nvSpPr>
        <p:spPr bwMode="auto">
          <a:xfrm>
            <a:off x="5853113" y="2336800"/>
            <a:ext cx="90487" cy="90488"/>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21" name="Text Box 25">
            <a:extLst>
              <a:ext uri="{FF2B5EF4-FFF2-40B4-BE49-F238E27FC236}">
                <a16:creationId xmlns:a16="http://schemas.microsoft.com/office/drawing/2014/main" id="{EF05997E-A59F-991D-66AD-AE64148B7366}"/>
              </a:ext>
            </a:extLst>
          </p:cNvPr>
          <p:cNvSpPr txBox="1">
            <a:spLocks noChangeArrowheads="1"/>
          </p:cNvSpPr>
          <p:nvPr/>
        </p:nvSpPr>
        <p:spPr bwMode="auto">
          <a:xfrm>
            <a:off x="2209800" y="4876800"/>
            <a:ext cx="298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1</a:t>
            </a:r>
          </a:p>
        </p:txBody>
      </p:sp>
      <p:sp>
        <p:nvSpPr>
          <p:cNvPr id="311322" name="Text Box 26">
            <a:extLst>
              <a:ext uri="{FF2B5EF4-FFF2-40B4-BE49-F238E27FC236}">
                <a16:creationId xmlns:a16="http://schemas.microsoft.com/office/drawing/2014/main" id="{1133A8F5-0800-A7AE-4371-A970F29773A1}"/>
              </a:ext>
            </a:extLst>
          </p:cNvPr>
          <p:cNvSpPr txBox="1">
            <a:spLocks noChangeArrowheads="1"/>
          </p:cNvSpPr>
          <p:nvPr/>
        </p:nvSpPr>
        <p:spPr bwMode="auto">
          <a:xfrm>
            <a:off x="2971800" y="5334000"/>
            <a:ext cx="336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2</a:t>
            </a:r>
          </a:p>
        </p:txBody>
      </p:sp>
      <p:sp>
        <p:nvSpPr>
          <p:cNvPr id="311323" name="Text Box 27">
            <a:extLst>
              <a:ext uri="{FF2B5EF4-FFF2-40B4-BE49-F238E27FC236}">
                <a16:creationId xmlns:a16="http://schemas.microsoft.com/office/drawing/2014/main" id="{C14E2EF8-BA63-071F-0C68-8DD80B8AB5D4}"/>
              </a:ext>
            </a:extLst>
          </p:cNvPr>
          <p:cNvSpPr txBox="1">
            <a:spLocks noChangeArrowheads="1"/>
          </p:cNvSpPr>
          <p:nvPr/>
        </p:nvSpPr>
        <p:spPr bwMode="auto">
          <a:xfrm>
            <a:off x="3600450" y="4540250"/>
            <a:ext cx="298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3</a:t>
            </a:r>
          </a:p>
        </p:txBody>
      </p:sp>
      <p:sp>
        <p:nvSpPr>
          <p:cNvPr id="311324" name="Text Box 28">
            <a:extLst>
              <a:ext uri="{FF2B5EF4-FFF2-40B4-BE49-F238E27FC236}">
                <a16:creationId xmlns:a16="http://schemas.microsoft.com/office/drawing/2014/main" id="{447A368A-A602-8391-1203-56048ABDA5F8}"/>
              </a:ext>
            </a:extLst>
          </p:cNvPr>
          <p:cNvSpPr txBox="1">
            <a:spLocks noChangeArrowheads="1"/>
          </p:cNvSpPr>
          <p:nvPr/>
        </p:nvSpPr>
        <p:spPr bwMode="auto">
          <a:xfrm>
            <a:off x="5562600" y="2362200"/>
            <a:ext cx="4714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1</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311325" name="Text Box 29">
            <a:extLst>
              <a:ext uri="{FF2B5EF4-FFF2-40B4-BE49-F238E27FC236}">
                <a16:creationId xmlns:a16="http://schemas.microsoft.com/office/drawing/2014/main" id="{ECA49B11-0003-265C-582F-E17B78192A2A}"/>
              </a:ext>
            </a:extLst>
          </p:cNvPr>
          <p:cNvSpPr txBox="1">
            <a:spLocks noChangeArrowheads="1"/>
          </p:cNvSpPr>
          <p:nvPr/>
        </p:nvSpPr>
        <p:spPr bwMode="auto">
          <a:xfrm>
            <a:off x="5867400" y="121920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3</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311326" name="Text Box 30">
            <a:extLst>
              <a:ext uri="{FF2B5EF4-FFF2-40B4-BE49-F238E27FC236}">
                <a16:creationId xmlns:a16="http://schemas.microsoft.com/office/drawing/2014/main" id="{D0480A34-2837-6D5C-597C-61149BBE23E4}"/>
              </a:ext>
            </a:extLst>
          </p:cNvPr>
          <p:cNvSpPr txBox="1">
            <a:spLocks noChangeArrowheads="1"/>
          </p:cNvSpPr>
          <p:nvPr/>
        </p:nvSpPr>
        <p:spPr bwMode="auto">
          <a:xfrm>
            <a:off x="6400800" y="1524000"/>
            <a:ext cx="393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2</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311327" name="Line 31">
            <a:extLst>
              <a:ext uri="{FF2B5EF4-FFF2-40B4-BE49-F238E27FC236}">
                <a16:creationId xmlns:a16="http://schemas.microsoft.com/office/drawing/2014/main" id="{6888762C-DEAE-1630-520F-1B82F67B7126}"/>
              </a:ext>
            </a:extLst>
          </p:cNvPr>
          <p:cNvSpPr>
            <a:spLocks noChangeShapeType="1"/>
          </p:cNvSpPr>
          <p:nvPr/>
        </p:nvSpPr>
        <p:spPr bwMode="auto">
          <a:xfrm flipV="1">
            <a:off x="3200400" y="4419600"/>
            <a:ext cx="2209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28" name="Line 32">
            <a:extLst>
              <a:ext uri="{FF2B5EF4-FFF2-40B4-BE49-F238E27FC236}">
                <a16:creationId xmlns:a16="http://schemas.microsoft.com/office/drawing/2014/main" id="{508E6892-C611-2D39-71D6-CC496D4A41EA}"/>
              </a:ext>
            </a:extLst>
          </p:cNvPr>
          <p:cNvSpPr>
            <a:spLocks noChangeShapeType="1"/>
          </p:cNvSpPr>
          <p:nvPr/>
        </p:nvSpPr>
        <p:spPr bwMode="auto">
          <a:xfrm flipH="1" flipV="1">
            <a:off x="5905500" y="2997200"/>
            <a:ext cx="0" cy="1905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6353" name="Line 33">
            <a:extLst>
              <a:ext uri="{FF2B5EF4-FFF2-40B4-BE49-F238E27FC236}">
                <a16:creationId xmlns:a16="http://schemas.microsoft.com/office/drawing/2014/main" id="{F14222F1-DD12-400E-9AC3-278306936D18}"/>
              </a:ext>
            </a:extLst>
          </p:cNvPr>
          <p:cNvSpPr>
            <a:spLocks noChangeShapeType="1"/>
          </p:cNvSpPr>
          <p:nvPr/>
        </p:nvSpPr>
        <p:spPr bwMode="auto">
          <a:xfrm flipV="1">
            <a:off x="2362200" y="838200"/>
            <a:ext cx="838200" cy="1600200"/>
          </a:xfrm>
          <a:prstGeom prst="line">
            <a:avLst/>
          </a:prstGeom>
          <a:noFill/>
          <a:ln w="9525">
            <a:solidFill>
              <a:schemeClr val="tx1"/>
            </a:solidFill>
            <a:prstDash val="lgDashDot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6354" name="Line 34">
            <a:extLst>
              <a:ext uri="{FF2B5EF4-FFF2-40B4-BE49-F238E27FC236}">
                <a16:creationId xmlns:a16="http://schemas.microsoft.com/office/drawing/2014/main" id="{66F6BAD7-686F-BA17-CE38-B66EEE988A48}"/>
              </a:ext>
            </a:extLst>
          </p:cNvPr>
          <p:cNvSpPr>
            <a:spLocks noChangeShapeType="1"/>
          </p:cNvSpPr>
          <p:nvPr/>
        </p:nvSpPr>
        <p:spPr bwMode="auto">
          <a:xfrm flipH="1" flipV="1">
            <a:off x="3200400" y="838200"/>
            <a:ext cx="381000" cy="685800"/>
          </a:xfrm>
          <a:prstGeom prst="line">
            <a:avLst/>
          </a:prstGeom>
          <a:noFill/>
          <a:ln w="9525">
            <a:solidFill>
              <a:schemeClr val="tx1"/>
            </a:solidFill>
            <a:prstDash val="lgDashDot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6355" name="Line 35">
            <a:extLst>
              <a:ext uri="{FF2B5EF4-FFF2-40B4-BE49-F238E27FC236}">
                <a16:creationId xmlns:a16="http://schemas.microsoft.com/office/drawing/2014/main" id="{5E3C4263-E4EF-6A3B-3FE2-132A04585FF4}"/>
              </a:ext>
            </a:extLst>
          </p:cNvPr>
          <p:cNvSpPr>
            <a:spLocks noChangeShapeType="1"/>
          </p:cNvSpPr>
          <p:nvPr/>
        </p:nvSpPr>
        <p:spPr bwMode="auto">
          <a:xfrm flipV="1">
            <a:off x="3200400" y="838200"/>
            <a:ext cx="0" cy="914400"/>
          </a:xfrm>
          <a:prstGeom prst="line">
            <a:avLst/>
          </a:prstGeom>
          <a:noFill/>
          <a:ln w="9525">
            <a:solidFill>
              <a:schemeClr val="tx1"/>
            </a:solidFill>
            <a:prstDash val="lgDashDot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32" name="Oval 36">
            <a:extLst>
              <a:ext uri="{FF2B5EF4-FFF2-40B4-BE49-F238E27FC236}">
                <a16:creationId xmlns:a16="http://schemas.microsoft.com/office/drawing/2014/main" id="{C89BC203-997F-DED1-D8C0-E0B2FDE00F48}"/>
              </a:ext>
            </a:extLst>
          </p:cNvPr>
          <p:cNvSpPr>
            <a:spLocks noChangeArrowheads="1"/>
          </p:cNvSpPr>
          <p:nvPr/>
        </p:nvSpPr>
        <p:spPr bwMode="auto">
          <a:xfrm>
            <a:off x="3157538" y="4367213"/>
            <a:ext cx="90487" cy="9048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33" name="Oval 37">
            <a:extLst>
              <a:ext uri="{FF2B5EF4-FFF2-40B4-BE49-F238E27FC236}">
                <a16:creationId xmlns:a16="http://schemas.microsoft.com/office/drawing/2014/main" id="{443F3A3A-2F60-429E-90DA-6A0C89617E84}"/>
              </a:ext>
            </a:extLst>
          </p:cNvPr>
          <p:cNvSpPr>
            <a:spLocks noChangeArrowheads="1"/>
          </p:cNvSpPr>
          <p:nvPr/>
        </p:nvSpPr>
        <p:spPr bwMode="auto">
          <a:xfrm>
            <a:off x="5853113" y="1470025"/>
            <a:ext cx="90487" cy="90488"/>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34" name="Oval 38">
            <a:extLst>
              <a:ext uri="{FF2B5EF4-FFF2-40B4-BE49-F238E27FC236}">
                <a16:creationId xmlns:a16="http://schemas.microsoft.com/office/drawing/2014/main" id="{F9AD6953-9DF0-E8E8-5767-35BAB9A1FA80}"/>
              </a:ext>
            </a:extLst>
          </p:cNvPr>
          <p:cNvSpPr>
            <a:spLocks noChangeArrowheads="1"/>
          </p:cNvSpPr>
          <p:nvPr/>
        </p:nvSpPr>
        <p:spPr bwMode="auto">
          <a:xfrm>
            <a:off x="6330950" y="1724025"/>
            <a:ext cx="90488" cy="90488"/>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35" name="Oval 39">
            <a:extLst>
              <a:ext uri="{FF2B5EF4-FFF2-40B4-BE49-F238E27FC236}">
                <a16:creationId xmlns:a16="http://schemas.microsoft.com/office/drawing/2014/main" id="{E1AA3953-F09E-A61A-D993-3726827F3B99}"/>
              </a:ext>
            </a:extLst>
          </p:cNvPr>
          <p:cNvSpPr>
            <a:spLocks noChangeArrowheads="1"/>
          </p:cNvSpPr>
          <p:nvPr/>
        </p:nvSpPr>
        <p:spPr bwMode="auto">
          <a:xfrm>
            <a:off x="5367338" y="1716088"/>
            <a:ext cx="90487" cy="9048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1336" name="Text Box 40">
            <a:extLst>
              <a:ext uri="{FF2B5EF4-FFF2-40B4-BE49-F238E27FC236}">
                <a16:creationId xmlns:a16="http://schemas.microsoft.com/office/drawing/2014/main" id="{76CB143A-C350-2F26-4AEF-60C83AC3F535}"/>
              </a:ext>
            </a:extLst>
          </p:cNvPr>
          <p:cNvSpPr txBox="1">
            <a:spLocks noChangeArrowheads="1"/>
          </p:cNvSpPr>
          <p:nvPr/>
        </p:nvSpPr>
        <p:spPr bwMode="auto">
          <a:xfrm>
            <a:off x="2895600" y="1905000"/>
            <a:ext cx="307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(4</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a:t>
            </a:r>
          </a:p>
        </p:txBody>
      </p:sp>
      <p:sp>
        <p:nvSpPr>
          <p:cNvPr id="311337" name="Text Box 41">
            <a:extLst>
              <a:ext uri="{FF2B5EF4-FFF2-40B4-BE49-F238E27FC236}">
                <a16:creationId xmlns:a16="http://schemas.microsoft.com/office/drawing/2014/main" id="{E76EA9B7-44A7-2534-5974-17A2E39CE752}"/>
              </a:ext>
            </a:extLst>
          </p:cNvPr>
          <p:cNvSpPr txBox="1">
            <a:spLocks noChangeArrowheads="1"/>
          </p:cNvSpPr>
          <p:nvPr/>
        </p:nvSpPr>
        <p:spPr bwMode="auto">
          <a:xfrm>
            <a:off x="2971800" y="3962400"/>
            <a:ext cx="298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4</a:t>
            </a:r>
          </a:p>
        </p:txBody>
      </p:sp>
      <p:sp>
        <p:nvSpPr>
          <p:cNvPr id="311338" name="Text Box 42">
            <a:extLst>
              <a:ext uri="{FF2B5EF4-FFF2-40B4-BE49-F238E27FC236}">
                <a16:creationId xmlns:a16="http://schemas.microsoft.com/office/drawing/2014/main" id="{6B1EE524-096D-13A7-27B8-7C443B338A39}"/>
              </a:ext>
            </a:extLst>
          </p:cNvPr>
          <p:cNvSpPr txBox="1">
            <a:spLocks noChangeArrowheads="1"/>
          </p:cNvSpPr>
          <p:nvPr/>
        </p:nvSpPr>
        <p:spPr bwMode="auto">
          <a:xfrm>
            <a:off x="4953000" y="1676400"/>
            <a:ext cx="479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4</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grpSp>
        <p:nvGrpSpPr>
          <p:cNvPr id="311339" name="Group 43">
            <a:extLst>
              <a:ext uri="{FF2B5EF4-FFF2-40B4-BE49-F238E27FC236}">
                <a16:creationId xmlns:a16="http://schemas.microsoft.com/office/drawing/2014/main" id="{9EEA532E-B934-03A9-8D2D-07759815F18C}"/>
              </a:ext>
            </a:extLst>
          </p:cNvPr>
          <p:cNvGrpSpPr>
            <a:grpSpLocks/>
          </p:cNvGrpSpPr>
          <p:nvPr/>
        </p:nvGrpSpPr>
        <p:grpSpPr bwMode="auto">
          <a:xfrm>
            <a:off x="1995488" y="2209800"/>
            <a:ext cx="446087" cy="366713"/>
            <a:chOff x="1257" y="1392"/>
            <a:chExt cx="281" cy="231"/>
          </a:xfrm>
        </p:grpSpPr>
        <p:sp>
          <p:nvSpPr>
            <p:cNvPr id="56376" name="Text Box 44">
              <a:extLst>
                <a:ext uri="{FF2B5EF4-FFF2-40B4-BE49-F238E27FC236}">
                  <a16:creationId xmlns:a16="http://schemas.microsoft.com/office/drawing/2014/main" id="{463489E5-DC72-4BCC-5578-F355D2A6194B}"/>
                </a:ext>
              </a:extLst>
            </p:cNvPr>
            <p:cNvSpPr txBox="1">
              <a:spLocks noChangeArrowheads="1"/>
            </p:cNvSpPr>
            <p:nvPr/>
          </p:nvSpPr>
          <p:spPr bwMode="auto">
            <a:xfrm>
              <a:off x="1257" y="1392"/>
              <a:ext cx="21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1</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56377" name="Oval 45">
              <a:extLst>
                <a:ext uri="{FF2B5EF4-FFF2-40B4-BE49-F238E27FC236}">
                  <a16:creationId xmlns:a16="http://schemas.microsoft.com/office/drawing/2014/main" id="{E58D135B-00C8-B02E-3D58-3964A5231881}"/>
                </a:ext>
              </a:extLst>
            </p:cNvPr>
            <p:cNvSpPr>
              <a:spLocks noChangeArrowheads="1"/>
            </p:cNvSpPr>
            <p:nvPr/>
          </p:nvSpPr>
          <p:spPr bwMode="auto">
            <a:xfrm>
              <a:off x="1481" y="1487"/>
              <a:ext cx="57" cy="57"/>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11342" name="Group 46">
            <a:extLst>
              <a:ext uri="{FF2B5EF4-FFF2-40B4-BE49-F238E27FC236}">
                <a16:creationId xmlns:a16="http://schemas.microsoft.com/office/drawing/2014/main" id="{204862D7-24A2-75BE-5CF6-8C51754EB604}"/>
              </a:ext>
            </a:extLst>
          </p:cNvPr>
          <p:cNvGrpSpPr>
            <a:grpSpLocks/>
          </p:cNvGrpSpPr>
          <p:nvPr/>
        </p:nvGrpSpPr>
        <p:grpSpPr bwMode="auto">
          <a:xfrm>
            <a:off x="2843213" y="1557338"/>
            <a:ext cx="414337" cy="366712"/>
            <a:chOff x="1833" y="960"/>
            <a:chExt cx="261" cy="231"/>
          </a:xfrm>
        </p:grpSpPr>
        <p:sp>
          <p:nvSpPr>
            <p:cNvPr id="56374" name="Text Box 47">
              <a:extLst>
                <a:ext uri="{FF2B5EF4-FFF2-40B4-BE49-F238E27FC236}">
                  <a16:creationId xmlns:a16="http://schemas.microsoft.com/office/drawing/2014/main" id="{F59BB411-9621-7740-CEBF-36A9019B6C2E}"/>
                </a:ext>
              </a:extLst>
            </p:cNvPr>
            <p:cNvSpPr txBox="1">
              <a:spLocks noChangeArrowheads="1"/>
            </p:cNvSpPr>
            <p:nvPr/>
          </p:nvSpPr>
          <p:spPr bwMode="auto">
            <a:xfrm>
              <a:off x="1833" y="960"/>
              <a:ext cx="21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2</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56375" name="Oval 48">
              <a:extLst>
                <a:ext uri="{FF2B5EF4-FFF2-40B4-BE49-F238E27FC236}">
                  <a16:creationId xmlns:a16="http://schemas.microsoft.com/office/drawing/2014/main" id="{6337D287-DAE6-7E38-CC5C-5DDE54655F88}"/>
                </a:ext>
              </a:extLst>
            </p:cNvPr>
            <p:cNvSpPr>
              <a:spLocks noChangeArrowheads="1"/>
            </p:cNvSpPr>
            <p:nvPr/>
          </p:nvSpPr>
          <p:spPr bwMode="auto">
            <a:xfrm>
              <a:off x="2037" y="1056"/>
              <a:ext cx="57" cy="57"/>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11345" name="Group 49">
            <a:extLst>
              <a:ext uri="{FF2B5EF4-FFF2-40B4-BE49-F238E27FC236}">
                <a16:creationId xmlns:a16="http://schemas.microsoft.com/office/drawing/2014/main" id="{61E0F8E6-5CF8-1283-12C2-17C16DBBA1A3}"/>
              </a:ext>
            </a:extLst>
          </p:cNvPr>
          <p:cNvGrpSpPr>
            <a:grpSpLocks/>
          </p:cNvGrpSpPr>
          <p:nvPr/>
        </p:nvGrpSpPr>
        <p:grpSpPr bwMode="auto">
          <a:xfrm>
            <a:off x="3505200" y="1219200"/>
            <a:ext cx="254000" cy="319088"/>
            <a:chOff x="2208" y="768"/>
            <a:chExt cx="160" cy="201"/>
          </a:xfrm>
        </p:grpSpPr>
        <p:sp>
          <p:nvSpPr>
            <p:cNvPr id="56372" name="Text Box 50">
              <a:extLst>
                <a:ext uri="{FF2B5EF4-FFF2-40B4-BE49-F238E27FC236}">
                  <a16:creationId xmlns:a16="http://schemas.microsoft.com/office/drawing/2014/main" id="{EECB9C44-5A1C-17E5-E6A3-CCBAA5BC3276}"/>
                </a:ext>
              </a:extLst>
            </p:cNvPr>
            <p:cNvSpPr txBox="1">
              <a:spLocks noChangeArrowheads="1"/>
            </p:cNvSpPr>
            <p:nvPr/>
          </p:nvSpPr>
          <p:spPr bwMode="auto">
            <a:xfrm>
              <a:off x="2265" y="768"/>
              <a:ext cx="10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3</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56373" name="Oval 51">
              <a:extLst>
                <a:ext uri="{FF2B5EF4-FFF2-40B4-BE49-F238E27FC236}">
                  <a16:creationId xmlns:a16="http://schemas.microsoft.com/office/drawing/2014/main" id="{5A6F31D2-45FE-5957-A002-4E35D3859645}"/>
                </a:ext>
              </a:extLst>
            </p:cNvPr>
            <p:cNvSpPr>
              <a:spLocks noChangeArrowheads="1"/>
            </p:cNvSpPr>
            <p:nvPr/>
          </p:nvSpPr>
          <p:spPr bwMode="auto">
            <a:xfrm>
              <a:off x="2208" y="912"/>
              <a:ext cx="57" cy="57"/>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56366" name="Text Box 52">
            <a:extLst>
              <a:ext uri="{FF2B5EF4-FFF2-40B4-BE49-F238E27FC236}">
                <a16:creationId xmlns:a16="http://schemas.microsoft.com/office/drawing/2014/main" id="{2BCCF9CA-933D-2AEA-5AD8-AAC8A24E33CA}"/>
              </a:ext>
            </a:extLst>
          </p:cNvPr>
          <p:cNvSpPr txBox="1">
            <a:spLocks noChangeArrowheads="1"/>
          </p:cNvSpPr>
          <p:nvPr/>
        </p:nvSpPr>
        <p:spPr bwMode="auto">
          <a:xfrm>
            <a:off x="3886200" y="5867400"/>
            <a:ext cx="23622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(b) </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求正垂面与立体的交线</a:t>
            </a:r>
          </a:p>
        </p:txBody>
      </p:sp>
      <p:sp>
        <p:nvSpPr>
          <p:cNvPr id="56367" name="Rectangle 53">
            <a:extLst>
              <a:ext uri="{FF2B5EF4-FFF2-40B4-BE49-F238E27FC236}">
                <a16:creationId xmlns:a16="http://schemas.microsoft.com/office/drawing/2014/main" id="{C9947D00-F3E9-D85A-B8B6-E72841ED31B5}"/>
              </a:ext>
            </a:extLst>
          </p:cNvPr>
          <p:cNvSpPr>
            <a:spLocks noChangeArrowheads="1"/>
          </p:cNvSpPr>
          <p:nvPr/>
        </p:nvSpPr>
        <p:spPr bwMode="auto">
          <a:xfrm>
            <a:off x="3505200" y="6324600"/>
            <a:ext cx="2895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正四棱锥被一正垂面截切</a:t>
            </a:r>
          </a:p>
        </p:txBody>
      </p:sp>
      <p:pic>
        <p:nvPicPr>
          <p:cNvPr id="56368" name="Picture 54">
            <a:extLst>
              <a:ext uri="{FF2B5EF4-FFF2-40B4-BE49-F238E27FC236}">
                <a16:creationId xmlns:a16="http://schemas.microsoft.com/office/drawing/2014/main" id="{E27A24DB-4BA4-92C9-738C-91B9DAD0F426}"/>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2800" y="3733800"/>
            <a:ext cx="17240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69" name="Rectangle 55">
            <a:extLst>
              <a:ext uri="{FF2B5EF4-FFF2-40B4-BE49-F238E27FC236}">
                <a16:creationId xmlns:a16="http://schemas.microsoft.com/office/drawing/2014/main" id="{4D66769E-93FC-E395-AE2E-046827672B7C}"/>
              </a:ext>
            </a:extLst>
          </p:cNvPr>
          <p:cNvSpPr>
            <a:spLocks noChangeArrowheads="1"/>
          </p:cNvSpPr>
          <p:nvPr/>
        </p:nvSpPr>
        <p:spPr bwMode="auto">
          <a:xfrm>
            <a:off x="609600" y="228600"/>
            <a:ext cx="457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CN" altLang="en-US" sz="2400" b="1" i="0" u="none" strike="noStrike" kern="1200" cap="none" spc="0" normalizeH="0" baseline="0" noProof="0" dirty="0">
                <a:ln>
                  <a:noFill/>
                </a:ln>
                <a:solidFill>
                  <a:srgbClr val="FF3300"/>
                </a:solidFill>
                <a:effectLst/>
                <a:uLnTx/>
                <a:uFillTx/>
                <a:latin typeface="等线" panose="02010600030101010101" pitchFamily="2" charset="-122"/>
                <a:ea typeface="等线" panose="02010600030101010101" pitchFamily="2" charset="-122"/>
                <a:cs typeface="楷体_GB2312"/>
              </a:rPr>
              <a:t>作图</a:t>
            </a:r>
            <a:r>
              <a:rPr kumimoji="1" lang="en-US" altLang="zh-CN" sz="2400" b="1" i="0" u="none" strike="noStrike" kern="1200" cap="none" spc="0" normalizeH="0" baseline="0" noProof="0" dirty="0">
                <a:ln>
                  <a:noFill/>
                </a:ln>
                <a:solidFill>
                  <a:srgbClr val="FF3300"/>
                </a:solidFill>
                <a:effectLst/>
                <a:uLnTx/>
                <a:uFillTx/>
                <a:latin typeface="等线" panose="02010600030101010101" pitchFamily="2" charset="-122"/>
                <a:ea typeface="等线" panose="02010600030101010101" pitchFamily="2" charset="-122"/>
                <a:cs typeface="楷体_GB2312"/>
              </a:rPr>
              <a:t>:</a:t>
            </a:r>
            <a:r>
              <a:rPr kumimoji="1" lang="en-US" altLang="zh-CN" sz="2400" b="1" i="0" u="none" strike="noStrike" kern="1200" cap="none" spc="0" normalizeH="0" baseline="0" noProof="0" dirty="0">
                <a:ln>
                  <a:noFill/>
                </a:ln>
                <a:solidFill>
                  <a:srgbClr val="333399"/>
                </a:solidFill>
                <a:effectLst/>
                <a:uLnTx/>
                <a:uFillTx/>
                <a:latin typeface="等线" panose="02010600030101010101" pitchFamily="2" charset="-122"/>
                <a:ea typeface="等线" panose="02010600030101010101" pitchFamily="2" charset="-122"/>
                <a:cs typeface="楷体_GB2312"/>
              </a:rPr>
              <a:t>①</a:t>
            </a:r>
            <a:r>
              <a:rPr kumimoji="0" lang="zh-CN" altLang="en-US" sz="2400" b="1" i="0" u="none" strike="noStrike" kern="1200" cap="none" spc="0" normalizeH="0" baseline="0" noProof="0" dirty="0">
                <a:ln>
                  <a:noFill/>
                </a:ln>
                <a:solidFill>
                  <a:srgbClr val="333399"/>
                </a:solidFill>
                <a:effectLst/>
                <a:uLnTx/>
                <a:uFillTx/>
                <a:latin typeface="等线" panose="02010600030101010101" pitchFamily="2" charset="-122"/>
                <a:ea typeface="等线" panose="02010600030101010101" pitchFamily="2" charset="-122"/>
                <a:cs typeface="楷体_GB2312"/>
              </a:rPr>
              <a:t>求正垂面与立体的交线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113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1134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31134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1133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311314"/>
                                        </p:tgtEl>
                                        <p:attrNameLst>
                                          <p:attrName>style.visibility</p:attrName>
                                        </p:attrNameLst>
                                      </p:cBhvr>
                                      <p:to>
                                        <p:strVal val="visible"/>
                                      </p:to>
                                    </p:set>
                                    <p:animEffect transition="in" filter="wipe(left)">
                                      <p:cBhvr>
                                        <p:cTn id="23" dur="500"/>
                                        <p:tgtEl>
                                          <p:spTgt spid="31131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311328"/>
                                        </p:tgtEl>
                                        <p:attrNameLst>
                                          <p:attrName>style.visibility</p:attrName>
                                        </p:attrNameLst>
                                      </p:cBhvr>
                                      <p:to>
                                        <p:strVal val="visible"/>
                                      </p:to>
                                    </p:set>
                                    <p:animEffect transition="in" filter="wipe(down)">
                                      <p:cBhvr>
                                        <p:cTn id="28" dur="500"/>
                                        <p:tgtEl>
                                          <p:spTgt spid="31132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31131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311308"/>
                                        </p:tgtEl>
                                        <p:attrNameLst>
                                          <p:attrName>style.visibility</p:attrName>
                                        </p:attrNameLst>
                                      </p:cBhvr>
                                      <p:to>
                                        <p:strVal val="visible"/>
                                      </p:to>
                                    </p:set>
                                    <p:animEffect transition="in" filter="wipe(up)">
                                      <p:cBhvr>
                                        <p:cTn id="37" dur="500"/>
                                        <p:tgtEl>
                                          <p:spTgt spid="311308"/>
                                        </p:tgtEl>
                                      </p:cBhvr>
                                    </p:animEffect>
                                  </p:childTnLst>
                                </p:cTn>
                              </p:par>
                            </p:childTnLst>
                          </p:cTn>
                        </p:par>
                        <p:par>
                          <p:cTn id="38" fill="hold" nodeType="afterGroup">
                            <p:stCondLst>
                              <p:cond delay="500"/>
                            </p:stCondLst>
                            <p:childTnLst>
                              <p:par>
                                <p:cTn id="39" presetID="1" presetClass="entr" presetSubtype="0" fill="hold" nodeType="afterEffect">
                                  <p:stCondLst>
                                    <p:cond delay="0"/>
                                  </p:stCondLst>
                                  <p:childTnLst>
                                    <p:set>
                                      <p:cBhvr>
                                        <p:cTn id="40" dur="1" fill="hold">
                                          <p:stCondLst>
                                            <p:cond delay="499"/>
                                          </p:stCondLst>
                                        </p:cTn>
                                        <p:tgtEl>
                                          <p:spTgt spid="311317"/>
                                        </p:tgtEl>
                                        <p:attrNameLst>
                                          <p:attrName>style.visibility</p:attrName>
                                        </p:attrNameLst>
                                      </p:cBhvr>
                                      <p:to>
                                        <p:strVal val="visible"/>
                                      </p:to>
                                    </p:set>
                                  </p:childTnLst>
                                </p:cTn>
                              </p:par>
                            </p:childTnLst>
                          </p:cTn>
                        </p:par>
                        <p:par>
                          <p:cTn id="41" fill="hold" nodeType="afterGroup">
                            <p:stCondLst>
                              <p:cond delay="1000"/>
                            </p:stCondLst>
                            <p:childTnLst>
                              <p:par>
                                <p:cTn id="42" presetID="1" presetClass="entr" presetSubtype="0" fill="hold" grpId="0" nodeType="afterEffect">
                                  <p:stCondLst>
                                    <p:cond delay="0"/>
                                  </p:stCondLst>
                                  <p:childTnLst>
                                    <p:set>
                                      <p:cBhvr>
                                        <p:cTn id="43" dur="1" fill="hold">
                                          <p:stCondLst>
                                            <p:cond delay="499"/>
                                          </p:stCondLst>
                                        </p:cTn>
                                        <p:tgtEl>
                                          <p:spTgt spid="311321"/>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311307"/>
                                        </p:tgtEl>
                                        <p:attrNameLst>
                                          <p:attrName>style.visibility</p:attrName>
                                        </p:attrNameLst>
                                      </p:cBhvr>
                                      <p:to>
                                        <p:strVal val="visible"/>
                                      </p:to>
                                    </p:set>
                                    <p:animEffect transition="in" filter="wipe(left)">
                                      <p:cBhvr>
                                        <p:cTn id="48" dur="500"/>
                                        <p:tgtEl>
                                          <p:spTgt spid="311307"/>
                                        </p:tgtEl>
                                      </p:cBhvr>
                                    </p:animEffect>
                                  </p:childTnLst>
                                </p:cTn>
                              </p:par>
                            </p:childTnLst>
                          </p:cTn>
                        </p:par>
                        <p:par>
                          <p:cTn id="49" fill="hold" nodeType="afterGroup">
                            <p:stCondLst>
                              <p:cond delay="500"/>
                            </p:stCondLst>
                            <p:childTnLst>
                              <p:par>
                                <p:cTn id="50" presetID="1" presetClass="entr" presetSubtype="0" fill="hold" nodeType="afterEffect">
                                  <p:stCondLst>
                                    <p:cond delay="0"/>
                                  </p:stCondLst>
                                  <p:childTnLst>
                                    <p:set>
                                      <p:cBhvr>
                                        <p:cTn id="51" dur="1" fill="hold">
                                          <p:stCondLst>
                                            <p:cond delay="499"/>
                                          </p:stCondLst>
                                        </p:cTn>
                                        <p:tgtEl>
                                          <p:spTgt spid="311320"/>
                                        </p:tgtEl>
                                        <p:attrNameLst>
                                          <p:attrName>style.visibility</p:attrName>
                                        </p:attrNameLst>
                                      </p:cBhvr>
                                      <p:to>
                                        <p:strVal val="visible"/>
                                      </p:to>
                                    </p:set>
                                  </p:childTnLst>
                                </p:cTn>
                              </p:par>
                            </p:childTnLst>
                          </p:cTn>
                        </p:par>
                        <p:par>
                          <p:cTn id="52" fill="hold" nodeType="afterGroup">
                            <p:stCondLst>
                              <p:cond delay="1000"/>
                            </p:stCondLst>
                            <p:childTnLst>
                              <p:par>
                                <p:cTn id="53" presetID="1" presetClass="entr" presetSubtype="0" fill="hold" grpId="0" nodeType="afterEffect">
                                  <p:stCondLst>
                                    <p:cond delay="0"/>
                                  </p:stCondLst>
                                  <p:childTnLst>
                                    <p:set>
                                      <p:cBhvr>
                                        <p:cTn id="54" dur="1" fill="hold">
                                          <p:stCondLst>
                                            <p:cond delay="499"/>
                                          </p:stCondLst>
                                        </p:cTn>
                                        <p:tgtEl>
                                          <p:spTgt spid="311324"/>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1" fill="hold" nodeType="clickEffect">
                                  <p:stCondLst>
                                    <p:cond delay="0"/>
                                  </p:stCondLst>
                                  <p:childTnLst>
                                    <p:set>
                                      <p:cBhvr>
                                        <p:cTn id="58" dur="1" fill="hold">
                                          <p:stCondLst>
                                            <p:cond delay="0"/>
                                          </p:stCondLst>
                                        </p:cTn>
                                        <p:tgtEl>
                                          <p:spTgt spid="311313"/>
                                        </p:tgtEl>
                                        <p:attrNameLst>
                                          <p:attrName>style.visibility</p:attrName>
                                        </p:attrNameLst>
                                      </p:cBhvr>
                                      <p:to>
                                        <p:strVal val="visible"/>
                                      </p:to>
                                    </p:set>
                                    <p:animEffect transition="in" filter="wipe(up)">
                                      <p:cBhvr>
                                        <p:cTn id="59" dur="500"/>
                                        <p:tgtEl>
                                          <p:spTgt spid="311313"/>
                                        </p:tgtEl>
                                      </p:cBhvr>
                                    </p:animEffect>
                                  </p:childTnLst>
                                </p:cTn>
                              </p:par>
                            </p:childTnLst>
                          </p:cTn>
                        </p:par>
                        <p:par>
                          <p:cTn id="60" fill="hold" nodeType="afterGroup">
                            <p:stCondLst>
                              <p:cond delay="500"/>
                            </p:stCondLst>
                            <p:childTnLst>
                              <p:par>
                                <p:cTn id="61" presetID="1" presetClass="entr" presetSubtype="0" fill="hold" nodeType="afterEffect">
                                  <p:stCondLst>
                                    <p:cond delay="0"/>
                                  </p:stCondLst>
                                  <p:childTnLst>
                                    <p:set>
                                      <p:cBhvr>
                                        <p:cTn id="62" dur="1" fill="hold">
                                          <p:stCondLst>
                                            <p:cond delay="499"/>
                                          </p:stCondLst>
                                        </p:cTn>
                                        <p:tgtEl>
                                          <p:spTgt spid="311318"/>
                                        </p:tgtEl>
                                        <p:attrNameLst>
                                          <p:attrName>style.visibility</p:attrName>
                                        </p:attrNameLst>
                                      </p:cBhvr>
                                      <p:to>
                                        <p:strVal val="visible"/>
                                      </p:to>
                                    </p:set>
                                  </p:childTnLst>
                                </p:cTn>
                              </p:par>
                            </p:childTnLst>
                          </p:cTn>
                        </p:par>
                        <p:par>
                          <p:cTn id="63" fill="hold" nodeType="afterGroup">
                            <p:stCondLst>
                              <p:cond delay="1000"/>
                            </p:stCondLst>
                            <p:childTnLst>
                              <p:par>
                                <p:cTn id="64" presetID="1" presetClass="entr" presetSubtype="0" fill="hold" grpId="0" nodeType="afterEffect">
                                  <p:stCondLst>
                                    <p:cond delay="0"/>
                                  </p:stCondLst>
                                  <p:childTnLst>
                                    <p:set>
                                      <p:cBhvr>
                                        <p:cTn id="65" dur="1" fill="hold">
                                          <p:stCondLst>
                                            <p:cond delay="499"/>
                                          </p:stCondLst>
                                        </p:cTn>
                                        <p:tgtEl>
                                          <p:spTgt spid="311323"/>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311312"/>
                                        </p:tgtEl>
                                        <p:attrNameLst>
                                          <p:attrName>style.visibility</p:attrName>
                                        </p:attrNameLst>
                                      </p:cBhvr>
                                      <p:to>
                                        <p:strVal val="visible"/>
                                      </p:to>
                                    </p:set>
                                    <p:animEffect transition="in" filter="wipe(left)">
                                      <p:cBhvr>
                                        <p:cTn id="70" dur="500"/>
                                        <p:tgtEl>
                                          <p:spTgt spid="311312"/>
                                        </p:tgtEl>
                                      </p:cBhvr>
                                    </p:animEffect>
                                  </p:childTnLst>
                                </p:cTn>
                              </p:par>
                            </p:childTnLst>
                          </p:cTn>
                        </p:par>
                        <p:par>
                          <p:cTn id="71" fill="hold" nodeType="afterGroup">
                            <p:stCondLst>
                              <p:cond delay="500"/>
                            </p:stCondLst>
                            <p:childTnLst>
                              <p:par>
                                <p:cTn id="72" presetID="1" presetClass="entr" presetSubtype="0" fill="hold" nodeType="afterEffect">
                                  <p:stCondLst>
                                    <p:cond delay="0"/>
                                  </p:stCondLst>
                                  <p:childTnLst>
                                    <p:set>
                                      <p:cBhvr>
                                        <p:cTn id="73" dur="1" fill="hold">
                                          <p:stCondLst>
                                            <p:cond delay="499"/>
                                          </p:stCondLst>
                                        </p:cTn>
                                        <p:tgtEl>
                                          <p:spTgt spid="311333"/>
                                        </p:tgtEl>
                                        <p:attrNameLst>
                                          <p:attrName>style.visibility</p:attrName>
                                        </p:attrNameLst>
                                      </p:cBhvr>
                                      <p:to>
                                        <p:strVal val="visible"/>
                                      </p:to>
                                    </p:set>
                                  </p:childTnLst>
                                </p:cTn>
                              </p:par>
                            </p:childTnLst>
                          </p:cTn>
                        </p:par>
                        <p:par>
                          <p:cTn id="74" fill="hold" nodeType="afterGroup">
                            <p:stCondLst>
                              <p:cond delay="1000"/>
                            </p:stCondLst>
                            <p:childTnLst>
                              <p:par>
                                <p:cTn id="75" presetID="1" presetClass="entr" presetSubtype="0" fill="hold" grpId="0" nodeType="afterEffect">
                                  <p:stCondLst>
                                    <p:cond delay="0"/>
                                  </p:stCondLst>
                                  <p:childTnLst>
                                    <p:set>
                                      <p:cBhvr>
                                        <p:cTn id="76" dur="1" fill="hold">
                                          <p:stCondLst>
                                            <p:cond delay="499"/>
                                          </p:stCondLst>
                                        </p:cTn>
                                        <p:tgtEl>
                                          <p:spTgt spid="311325"/>
                                        </p:tgtEl>
                                        <p:attrNameLst>
                                          <p:attrName>style.visibility</p:attrName>
                                        </p:attrNameLst>
                                      </p:cBhvr>
                                      <p:to>
                                        <p:strVal val="visible"/>
                                      </p:to>
                                    </p:se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nodeType="clickEffect">
                                  <p:stCondLst>
                                    <p:cond delay="0"/>
                                  </p:stCondLst>
                                  <p:childTnLst>
                                    <p:set>
                                      <p:cBhvr>
                                        <p:cTn id="80" dur="1" fill="hold">
                                          <p:stCondLst>
                                            <p:cond delay="0"/>
                                          </p:stCondLst>
                                        </p:cTn>
                                        <p:tgtEl>
                                          <p:spTgt spid="311310"/>
                                        </p:tgtEl>
                                        <p:attrNameLst>
                                          <p:attrName>style.visibility</p:attrName>
                                        </p:attrNameLst>
                                      </p:cBhvr>
                                      <p:to>
                                        <p:strVal val="visible"/>
                                      </p:to>
                                    </p:set>
                                    <p:animEffect transition="in" filter="wipe(left)">
                                      <p:cBhvr>
                                        <p:cTn id="81" dur="500"/>
                                        <p:tgtEl>
                                          <p:spTgt spid="311310"/>
                                        </p:tgtEl>
                                      </p:cBhvr>
                                    </p:animEffect>
                                  </p:childTnLst>
                                </p:cTn>
                              </p:par>
                            </p:childTnLst>
                          </p:cTn>
                        </p:par>
                        <p:par>
                          <p:cTn id="82" fill="hold" nodeType="afterGroup">
                            <p:stCondLst>
                              <p:cond delay="500"/>
                            </p:stCondLst>
                            <p:childTnLst>
                              <p:par>
                                <p:cTn id="83" presetID="1" presetClass="entr" presetSubtype="0" fill="hold" nodeType="afterEffect">
                                  <p:stCondLst>
                                    <p:cond delay="0"/>
                                  </p:stCondLst>
                                  <p:childTnLst>
                                    <p:set>
                                      <p:cBhvr>
                                        <p:cTn id="84" dur="1" fill="hold">
                                          <p:stCondLst>
                                            <p:cond delay="499"/>
                                          </p:stCondLst>
                                        </p:cTn>
                                        <p:tgtEl>
                                          <p:spTgt spid="311334"/>
                                        </p:tgtEl>
                                        <p:attrNameLst>
                                          <p:attrName>style.visibility</p:attrName>
                                        </p:attrNameLst>
                                      </p:cBhvr>
                                      <p:to>
                                        <p:strVal val="visible"/>
                                      </p:to>
                                    </p:set>
                                  </p:childTnLst>
                                </p:cTn>
                              </p:par>
                            </p:childTnLst>
                          </p:cTn>
                        </p:par>
                        <p:par>
                          <p:cTn id="85" fill="hold" nodeType="afterGroup">
                            <p:stCondLst>
                              <p:cond delay="1000"/>
                            </p:stCondLst>
                            <p:childTnLst>
                              <p:par>
                                <p:cTn id="86" presetID="1" presetClass="entr" presetSubtype="0" fill="hold" grpId="0" nodeType="afterEffect">
                                  <p:stCondLst>
                                    <p:cond delay="0"/>
                                  </p:stCondLst>
                                  <p:childTnLst>
                                    <p:set>
                                      <p:cBhvr>
                                        <p:cTn id="87" dur="1" fill="hold">
                                          <p:stCondLst>
                                            <p:cond delay="499"/>
                                          </p:stCondLst>
                                        </p:cTn>
                                        <p:tgtEl>
                                          <p:spTgt spid="311326"/>
                                        </p:tgtEl>
                                        <p:attrNameLst>
                                          <p:attrName>style.visibility</p:attrName>
                                        </p:attrNameLst>
                                      </p:cBhvr>
                                      <p:to>
                                        <p:strVal val="visible"/>
                                      </p:to>
                                    </p:set>
                                  </p:childTnLst>
                                </p:cTn>
                              </p:par>
                            </p:childTnLst>
                          </p:cTn>
                        </p:par>
                        <p:par>
                          <p:cTn id="88" fill="hold" nodeType="afterGroup">
                            <p:stCondLst>
                              <p:cond delay="1500"/>
                            </p:stCondLst>
                            <p:childTnLst>
                              <p:par>
                                <p:cTn id="89" presetID="1" presetClass="entr" presetSubtype="0" fill="hold" nodeType="afterEffect">
                                  <p:stCondLst>
                                    <p:cond delay="0"/>
                                  </p:stCondLst>
                                  <p:childTnLst>
                                    <p:set>
                                      <p:cBhvr>
                                        <p:cTn id="90" dur="1" fill="hold">
                                          <p:stCondLst>
                                            <p:cond delay="499"/>
                                          </p:stCondLst>
                                        </p:cTn>
                                        <p:tgtEl>
                                          <p:spTgt spid="311335"/>
                                        </p:tgtEl>
                                        <p:attrNameLst>
                                          <p:attrName>style.visibility</p:attrName>
                                        </p:attrNameLst>
                                      </p:cBhvr>
                                      <p:to>
                                        <p:strVal val="visible"/>
                                      </p:to>
                                    </p:set>
                                  </p:childTnLst>
                                </p:cTn>
                              </p:par>
                            </p:childTnLst>
                          </p:cTn>
                        </p:par>
                        <p:par>
                          <p:cTn id="91" fill="hold" nodeType="afterGroup">
                            <p:stCondLst>
                              <p:cond delay="2000"/>
                            </p:stCondLst>
                            <p:childTnLst>
                              <p:par>
                                <p:cTn id="92" presetID="1" presetClass="entr" presetSubtype="0" fill="hold" grpId="0" nodeType="afterEffect">
                                  <p:stCondLst>
                                    <p:cond delay="0"/>
                                  </p:stCondLst>
                                  <p:childTnLst>
                                    <p:set>
                                      <p:cBhvr>
                                        <p:cTn id="93" dur="1" fill="hold">
                                          <p:stCondLst>
                                            <p:cond delay="499"/>
                                          </p:stCondLst>
                                        </p:cTn>
                                        <p:tgtEl>
                                          <p:spTgt spid="311338"/>
                                        </p:tgtEl>
                                        <p:attrNameLst>
                                          <p:attrName>style.visibility</p:attrName>
                                        </p:attrNameLst>
                                      </p:cBhvr>
                                      <p:to>
                                        <p:strVal val="visible"/>
                                      </p:to>
                                    </p:set>
                                  </p:childTnLst>
                                </p:cTn>
                              </p:par>
                            </p:childTnLst>
                          </p:cTn>
                        </p:par>
                      </p:childTnLst>
                    </p:cTn>
                  </p:par>
                  <p:par>
                    <p:cTn id="94" fill="hold" nodeType="clickPar">
                      <p:stCondLst>
                        <p:cond delay="indefinite"/>
                      </p:stCondLst>
                      <p:childTnLst>
                        <p:par>
                          <p:cTn id="95" fill="hold" nodeType="withGroup">
                            <p:stCondLst>
                              <p:cond delay="0"/>
                            </p:stCondLst>
                            <p:childTnLst>
                              <p:par>
                                <p:cTn id="96" presetID="22" presetClass="entr" presetSubtype="1" fill="hold" nodeType="clickEffect">
                                  <p:stCondLst>
                                    <p:cond delay="0"/>
                                  </p:stCondLst>
                                  <p:childTnLst>
                                    <p:set>
                                      <p:cBhvr>
                                        <p:cTn id="97" dur="1" fill="hold">
                                          <p:stCondLst>
                                            <p:cond delay="0"/>
                                          </p:stCondLst>
                                        </p:cTn>
                                        <p:tgtEl>
                                          <p:spTgt spid="311309"/>
                                        </p:tgtEl>
                                        <p:attrNameLst>
                                          <p:attrName>style.visibility</p:attrName>
                                        </p:attrNameLst>
                                      </p:cBhvr>
                                      <p:to>
                                        <p:strVal val="visible"/>
                                      </p:to>
                                    </p:set>
                                    <p:animEffect transition="in" filter="wipe(up)">
                                      <p:cBhvr>
                                        <p:cTn id="98" dur="500"/>
                                        <p:tgtEl>
                                          <p:spTgt spid="311309"/>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2" presetClass="entr" presetSubtype="2" fill="hold" nodeType="clickEffect">
                                  <p:stCondLst>
                                    <p:cond delay="0"/>
                                  </p:stCondLst>
                                  <p:childTnLst>
                                    <p:set>
                                      <p:cBhvr>
                                        <p:cTn id="102" dur="1" fill="hold">
                                          <p:stCondLst>
                                            <p:cond delay="0"/>
                                          </p:stCondLst>
                                        </p:cTn>
                                        <p:tgtEl>
                                          <p:spTgt spid="311311"/>
                                        </p:tgtEl>
                                        <p:attrNameLst>
                                          <p:attrName>style.visibility</p:attrName>
                                        </p:attrNameLst>
                                      </p:cBhvr>
                                      <p:to>
                                        <p:strVal val="visible"/>
                                      </p:to>
                                    </p:set>
                                    <p:animEffect transition="in" filter="wipe(right)">
                                      <p:cBhvr>
                                        <p:cTn id="103" dur="500"/>
                                        <p:tgtEl>
                                          <p:spTgt spid="311311"/>
                                        </p:tgtEl>
                                      </p:cBhvr>
                                    </p:animEffect>
                                  </p:childTnLst>
                                </p:cTn>
                              </p:par>
                            </p:childTnLst>
                          </p:cTn>
                        </p:par>
                        <p:par>
                          <p:cTn id="104" fill="hold" nodeType="afterGroup">
                            <p:stCondLst>
                              <p:cond delay="500"/>
                            </p:stCondLst>
                            <p:childTnLst>
                              <p:par>
                                <p:cTn id="105" presetID="1" presetClass="entr" presetSubtype="0" fill="hold" nodeType="afterEffect">
                                  <p:stCondLst>
                                    <p:cond delay="0"/>
                                  </p:stCondLst>
                                  <p:childTnLst>
                                    <p:set>
                                      <p:cBhvr>
                                        <p:cTn id="106" dur="1" fill="hold">
                                          <p:stCondLst>
                                            <p:cond delay="499"/>
                                          </p:stCondLst>
                                        </p:cTn>
                                        <p:tgtEl>
                                          <p:spTgt spid="311319"/>
                                        </p:tgtEl>
                                        <p:attrNameLst>
                                          <p:attrName>style.visibility</p:attrName>
                                        </p:attrNameLst>
                                      </p:cBhvr>
                                      <p:to>
                                        <p:strVal val="visible"/>
                                      </p:to>
                                    </p:set>
                                  </p:childTnLst>
                                </p:cTn>
                              </p:par>
                            </p:childTnLst>
                          </p:cTn>
                        </p:par>
                        <p:par>
                          <p:cTn id="107" fill="hold" nodeType="afterGroup">
                            <p:stCondLst>
                              <p:cond delay="1000"/>
                            </p:stCondLst>
                            <p:childTnLst>
                              <p:par>
                                <p:cTn id="108" presetID="1" presetClass="entr" presetSubtype="0" fill="hold" grpId="0" nodeType="afterEffect">
                                  <p:stCondLst>
                                    <p:cond delay="0"/>
                                  </p:stCondLst>
                                  <p:childTnLst>
                                    <p:set>
                                      <p:cBhvr>
                                        <p:cTn id="109" dur="1" fill="hold">
                                          <p:stCondLst>
                                            <p:cond delay="499"/>
                                          </p:stCondLst>
                                        </p:cTn>
                                        <p:tgtEl>
                                          <p:spTgt spid="311322"/>
                                        </p:tgtEl>
                                        <p:attrNameLst>
                                          <p:attrName>style.visibility</p:attrName>
                                        </p:attrNameLst>
                                      </p:cBhvr>
                                      <p:to>
                                        <p:strVal val="visible"/>
                                      </p:to>
                                    </p:se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1" fill="hold" nodeType="clickEffect">
                                  <p:stCondLst>
                                    <p:cond delay="0"/>
                                  </p:stCondLst>
                                  <p:childTnLst>
                                    <p:set>
                                      <p:cBhvr>
                                        <p:cTn id="113" dur="1" fill="hold">
                                          <p:stCondLst>
                                            <p:cond delay="0"/>
                                          </p:stCondLst>
                                        </p:cTn>
                                        <p:tgtEl>
                                          <p:spTgt spid="311315"/>
                                        </p:tgtEl>
                                        <p:attrNameLst>
                                          <p:attrName>style.visibility</p:attrName>
                                        </p:attrNameLst>
                                      </p:cBhvr>
                                      <p:to>
                                        <p:strVal val="visible"/>
                                      </p:to>
                                    </p:set>
                                    <p:animEffect transition="in" filter="wipe(up)">
                                      <p:cBhvr>
                                        <p:cTn id="114" dur="500"/>
                                        <p:tgtEl>
                                          <p:spTgt spid="311315"/>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2" presetClass="entr" presetSubtype="2" fill="hold" nodeType="clickEffect">
                                  <p:stCondLst>
                                    <p:cond delay="0"/>
                                  </p:stCondLst>
                                  <p:childTnLst>
                                    <p:set>
                                      <p:cBhvr>
                                        <p:cTn id="118" dur="1" fill="hold">
                                          <p:stCondLst>
                                            <p:cond delay="0"/>
                                          </p:stCondLst>
                                        </p:cTn>
                                        <p:tgtEl>
                                          <p:spTgt spid="311327"/>
                                        </p:tgtEl>
                                        <p:attrNameLst>
                                          <p:attrName>style.visibility</p:attrName>
                                        </p:attrNameLst>
                                      </p:cBhvr>
                                      <p:to>
                                        <p:strVal val="visible"/>
                                      </p:to>
                                    </p:set>
                                    <p:animEffect transition="in" filter="wipe(right)">
                                      <p:cBhvr>
                                        <p:cTn id="119" dur="500"/>
                                        <p:tgtEl>
                                          <p:spTgt spid="311327"/>
                                        </p:tgtEl>
                                      </p:cBhvr>
                                    </p:animEffect>
                                  </p:childTnLst>
                                </p:cTn>
                              </p:par>
                            </p:childTnLst>
                          </p:cTn>
                        </p:par>
                        <p:par>
                          <p:cTn id="120" fill="hold" nodeType="afterGroup">
                            <p:stCondLst>
                              <p:cond delay="500"/>
                            </p:stCondLst>
                            <p:childTnLst>
                              <p:par>
                                <p:cTn id="121" presetID="1" presetClass="entr" presetSubtype="0" fill="hold" nodeType="afterEffect">
                                  <p:stCondLst>
                                    <p:cond delay="0"/>
                                  </p:stCondLst>
                                  <p:childTnLst>
                                    <p:set>
                                      <p:cBhvr>
                                        <p:cTn id="122" dur="1" fill="hold">
                                          <p:stCondLst>
                                            <p:cond delay="499"/>
                                          </p:stCondLst>
                                        </p:cTn>
                                        <p:tgtEl>
                                          <p:spTgt spid="311332"/>
                                        </p:tgtEl>
                                        <p:attrNameLst>
                                          <p:attrName>style.visibility</p:attrName>
                                        </p:attrNameLst>
                                      </p:cBhvr>
                                      <p:to>
                                        <p:strVal val="visible"/>
                                      </p:to>
                                    </p:set>
                                  </p:childTnLst>
                                </p:cTn>
                              </p:par>
                            </p:childTnLst>
                          </p:cTn>
                        </p:par>
                        <p:par>
                          <p:cTn id="123" fill="hold" nodeType="afterGroup">
                            <p:stCondLst>
                              <p:cond delay="1000"/>
                            </p:stCondLst>
                            <p:childTnLst>
                              <p:par>
                                <p:cTn id="124" presetID="1" presetClass="entr" presetSubtype="0" fill="hold" grpId="0" nodeType="afterEffect">
                                  <p:stCondLst>
                                    <p:cond delay="0"/>
                                  </p:stCondLst>
                                  <p:childTnLst>
                                    <p:set>
                                      <p:cBhvr>
                                        <p:cTn id="125" dur="1" fill="hold">
                                          <p:stCondLst>
                                            <p:cond delay="499"/>
                                          </p:stCondLst>
                                        </p:cTn>
                                        <p:tgtEl>
                                          <p:spTgt spid="311337"/>
                                        </p:tgtEl>
                                        <p:attrNameLst>
                                          <p:attrName>style.visibility</p:attrName>
                                        </p:attrNameLst>
                                      </p:cBhvr>
                                      <p:to>
                                        <p:strVal val="visible"/>
                                      </p:to>
                                    </p:se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22" presetClass="entr" presetSubtype="1" fill="hold" nodeType="clickEffect">
                                  <p:stCondLst>
                                    <p:cond delay="0"/>
                                  </p:stCondLst>
                                  <p:childTnLst>
                                    <p:set>
                                      <p:cBhvr>
                                        <p:cTn id="129" dur="1" fill="hold">
                                          <p:stCondLst>
                                            <p:cond delay="0"/>
                                          </p:stCondLst>
                                        </p:cTn>
                                        <p:tgtEl>
                                          <p:spTgt spid="311305"/>
                                        </p:tgtEl>
                                        <p:attrNameLst>
                                          <p:attrName>style.visibility</p:attrName>
                                        </p:attrNameLst>
                                      </p:cBhvr>
                                      <p:to>
                                        <p:strVal val="visible"/>
                                      </p:to>
                                    </p:set>
                                    <p:animEffect transition="in" filter="wipe(up)">
                                      <p:cBhvr>
                                        <p:cTn id="130" dur="500"/>
                                        <p:tgtEl>
                                          <p:spTgt spid="311305"/>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22" presetClass="entr" presetSubtype="4" fill="hold" nodeType="clickEffect">
                                  <p:stCondLst>
                                    <p:cond delay="0"/>
                                  </p:stCondLst>
                                  <p:childTnLst>
                                    <p:set>
                                      <p:cBhvr>
                                        <p:cTn id="134" dur="1" fill="hold">
                                          <p:stCondLst>
                                            <p:cond delay="0"/>
                                          </p:stCondLst>
                                        </p:cTn>
                                        <p:tgtEl>
                                          <p:spTgt spid="311306"/>
                                        </p:tgtEl>
                                        <p:attrNameLst>
                                          <p:attrName>style.visibility</p:attrName>
                                        </p:attrNameLst>
                                      </p:cBhvr>
                                      <p:to>
                                        <p:strVal val="visible"/>
                                      </p:to>
                                    </p:set>
                                    <p:animEffect transition="in" filter="wipe(down)">
                                      <p:cBhvr>
                                        <p:cTn id="135" dur="500"/>
                                        <p:tgtEl>
                                          <p:spTgt spid="311306"/>
                                        </p:tgtEl>
                                      </p:cBhvr>
                                    </p:animEffect>
                                  </p:childTnLst>
                                </p:cTn>
                              </p:par>
                            </p:childTnLst>
                          </p:cTn>
                        </p:par>
                      </p:childTnLst>
                    </p:cTn>
                  </p:par>
                  <p:par>
                    <p:cTn id="136" fill="hold" nodeType="clickPar">
                      <p:stCondLst>
                        <p:cond delay="indefinite"/>
                      </p:stCondLst>
                      <p:childTnLst>
                        <p:par>
                          <p:cTn id="137" fill="hold" nodeType="withGroup">
                            <p:stCondLst>
                              <p:cond delay="0"/>
                            </p:stCondLst>
                            <p:childTnLst>
                              <p:par>
                                <p:cTn id="138" presetID="22" presetClass="entr" presetSubtype="2" fill="hold" nodeType="clickEffect">
                                  <p:stCondLst>
                                    <p:cond delay="0"/>
                                  </p:stCondLst>
                                  <p:childTnLst>
                                    <p:set>
                                      <p:cBhvr>
                                        <p:cTn id="139" dur="1" fill="hold">
                                          <p:stCondLst>
                                            <p:cond delay="0"/>
                                          </p:stCondLst>
                                        </p:cTn>
                                        <p:tgtEl>
                                          <p:spTgt spid="311302"/>
                                        </p:tgtEl>
                                        <p:attrNameLst>
                                          <p:attrName>style.visibility</p:attrName>
                                        </p:attrNameLst>
                                      </p:cBhvr>
                                      <p:to>
                                        <p:strVal val="visible"/>
                                      </p:to>
                                    </p:set>
                                    <p:animEffect transition="in" filter="wipe(right)">
                                      <p:cBhvr>
                                        <p:cTn id="140" dur="500"/>
                                        <p:tgtEl>
                                          <p:spTgt spid="311302"/>
                                        </p:tgtEl>
                                      </p:cBhvr>
                                    </p:animEffec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22" presetClass="entr" presetSubtype="2" fill="hold" nodeType="clickEffect">
                                  <p:stCondLst>
                                    <p:cond delay="0"/>
                                  </p:stCondLst>
                                  <p:childTnLst>
                                    <p:set>
                                      <p:cBhvr>
                                        <p:cTn id="144" dur="1" fill="hold">
                                          <p:stCondLst>
                                            <p:cond delay="0"/>
                                          </p:stCondLst>
                                        </p:cTn>
                                        <p:tgtEl>
                                          <p:spTgt spid="311303"/>
                                        </p:tgtEl>
                                        <p:attrNameLst>
                                          <p:attrName>style.visibility</p:attrName>
                                        </p:attrNameLst>
                                      </p:cBhvr>
                                      <p:to>
                                        <p:strVal val="visible"/>
                                      </p:to>
                                    </p:set>
                                    <p:animEffect transition="in" filter="wipe(right)">
                                      <p:cBhvr>
                                        <p:cTn id="145" dur="500"/>
                                        <p:tgtEl>
                                          <p:spTgt spid="311303"/>
                                        </p:tgtEl>
                                      </p:cBhvr>
                                    </p:animEffect>
                                  </p:childTnLst>
                                </p:cTn>
                              </p:par>
                            </p:childTnLst>
                          </p:cTn>
                        </p:par>
                      </p:childTnLst>
                    </p:cTn>
                  </p:par>
                  <p:par>
                    <p:cTn id="146" fill="hold" nodeType="clickPar">
                      <p:stCondLst>
                        <p:cond delay="indefinite"/>
                      </p:stCondLst>
                      <p:childTnLst>
                        <p:par>
                          <p:cTn id="147" fill="hold" nodeType="withGroup">
                            <p:stCondLst>
                              <p:cond delay="0"/>
                            </p:stCondLst>
                            <p:childTnLst>
                              <p:par>
                                <p:cTn id="148" presetID="22" presetClass="entr" presetSubtype="4" fill="hold" nodeType="clickEffect">
                                  <p:stCondLst>
                                    <p:cond delay="0"/>
                                  </p:stCondLst>
                                  <p:childTnLst>
                                    <p:set>
                                      <p:cBhvr>
                                        <p:cTn id="149" dur="1" fill="hold">
                                          <p:stCondLst>
                                            <p:cond delay="0"/>
                                          </p:stCondLst>
                                        </p:cTn>
                                        <p:tgtEl>
                                          <p:spTgt spid="311301"/>
                                        </p:tgtEl>
                                        <p:attrNameLst>
                                          <p:attrName>style.visibility</p:attrName>
                                        </p:attrNameLst>
                                      </p:cBhvr>
                                      <p:to>
                                        <p:strVal val="visible"/>
                                      </p:to>
                                    </p:set>
                                    <p:animEffect transition="in" filter="wipe(down)">
                                      <p:cBhvr>
                                        <p:cTn id="150" dur="500"/>
                                        <p:tgtEl>
                                          <p:spTgt spid="311301"/>
                                        </p:tgtEl>
                                      </p:cBhvr>
                                    </p:animEffect>
                                  </p:childTnLst>
                                </p:cTn>
                              </p:par>
                            </p:childTnLst>
                          </p:cTn>
                        </p:par>
                      </p:childTnLst>
                    </p:cTn>
                  </p:par>
                  <p:par>
                    <p:cTn id="151" fill="hold" nodeType="clickPar">
                      <p:stCondLst>
                        <p:cond delay="indefinite"/>
                      </p:stCondLst>
                      <p:childTnLst>
                        <p:par>
                          <p:cTn id="152" fill="hold" nodeType="withGroup">
                            <p:stCondLst>
                              <p:cond delay="0"/>
                            </p:stCondLst>
                            <p:childTnLst>
                              <p:par>
                                <p:cTn id="153" presetID="22" presetClass="entr" presetSubtype="2" fill="hold" nodeType="clickEffect">
                                  <p:stCondLst>
                                    <p:cond delay="0"/>
                                  </p:stCondLst>
                                  <p:childTnLst>
                                    <p:set>
                                      <p:cBhvr>
                                        <p:cTn id="154" dur="1" fill="hold">
                                          <p:stCondLst>
                                            <p:cond delay="0"/>
                                          </p:stCondLst>
                                        </p:cTn>
                                        <p:tgtEl>
                                          <p:spTgt spid="311300"/>
                                        </p:tgtEl>
                                        <p:attrNameLst>
                                          <p:attrName>style.visibility</p:attrName>
                                        </p:attrNameLst>
                                      </p:cBhvr>
                                      <p:to>
                                        <p:strVal val="visible"/>
                                      </p:to>
                                    </p:set>
                                    <p:animEffect transition="in" filter="wipe(right)">
                                      <p:cBhvr>
                                        <p:cTn id="155" dur="500"/>
                                        <p:tgtEl>
                                          <p:spTgt spid="311300"/>
                                        </p:tgtEl>
                                      </p:cBhvr>
                                    </p:animEffect>
                                  </p:childTnLst>
                                </p:cTn>
                              </p:par>
                            </p:childTnLst>
                          </p:cTn>
                        </p:par>
                      </p:childTnLst>
                    </p:cTn>
                  </p:par>
                  <p:par>
                    <p:cTn id="156" fill="hold" nodeType="clickPar">
                      <p:stCondLst>
                        <p:cond delay="indefinite"/>
                      </p:stCondLst>
                      <p:childTnLst>
                        <p:par>
                          <p:cTn id="157" fill="hold" nodeType="withGroup">
                            <p:stCondLst>
                              <p:cond delay="0"/>
                            </p:stCondLst>
                            <p:childTnLst>
                              <p:par>
                                <p:cTn id="158" presetID="22" presetClass="entr" presetSubtype="2" fill="hold" nodeType="clickEffect">
                                  <p:stCondLst>
                                    <p:cond delay="0"/>
                                  </p:stCondLst>
                                  <p:childTnLst>
                                    <p:set>
                                      <p:cBhvr>
                                        <p:cTn id="159" dur="1" fill="hold">
                                          <p:stCondLst>
                                            <p:cond delay="0"/>
                                          </p:stCondLst>
                                        </p:cTn>
                                        <p:tgtEl>
                                          <p:spTgt spid="311299"/>
                                        </p:tgtEl>
                                        <p:attrNameLst>
                                          <p:attrName>style.visibility</p:attrName>
                                        </p:attrNameLst>
                                      </p:cBhvr>
                                      <p:to>
                                        <p:strVal val="visible"/>
                                      </p:to>
                                    </p:set>
                                    <p:animEffect transition="in" filter="wipe(right)">
                                      <p:cBhvr>
                                        <p:cTn id="160" dur="500"/>
                                        <p:tgtEl>
                                          <p:spTgt spid="311299"/>
                                        </p:tgtEl>
                                      </p:cBhvr>
                                    </p:animEffect>
                                  </p:childTnLst>
                                </p:cTn>
                              </p:par>
                            </p:childTnLst>
                          </p:cTn>
                        </p:par>
                      </p:childTnLst>
                    </p:cTn>
                  </p:par>
                  <p:par>
                    <p:cTn id="161" fill="hold" nodeType="clickPar">
                      <p:stCondLst>
                        <p:cond delay="indefinite"/>
                      </p:stCondLst>
                      <p:childTnLst>
                        <p:par>
                          <p:cTn id="162" fill="hold" nodeType="withGroup">
                            <p:stCondLst>
                              <p:cond delay="0"/>
                            </p:stCondLst>
                            <p:childTnLst>
                              <p:par>
                                <p:cTn id="163" presetID="22" presetClass="entr" presetSubtype="1" fill="hold" nodeType="clickEffect">
                                  <p:stCondLst>
                                    <p:cond delay="0"/>
                                  </p:stCondLst>
                                  <p:childTnLst>
                                    <p:set>
                                      <p:cBhvr>
                                        <p:cTn id="164" dur="1" fill="hold">
                                          <p:stCondLst>
                                            <p:cond delay="0"/>
                                          </p:stCondLst>
                                        </p:cTn>
                                        <p:tgtEl>
                                          <p:spTgt spid="311298"/>
                                        </p:tgtEl>
                                        <p:attrNameLst>
                                          <p:attrName>style.visibility</p:attrName>
                                        </p:attrNameLst>
                                      </p:cBhvr>
                                      <p:to>
                                        <p:strVal val="visible"/>
                                      </p:to>
                                    </p:set>
                                    <p:animEffect transition="in" filter="wipe(up)">
                                      <p:cBhvr>
                                        <p:cTn id="165" dur="500"/>
                                        <p:tgtEl>
                                          <p:spTgt spid="311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21" grpId="0" autoUpdateAnimBg="0"/>
      <p:bldP spid="311322" grpId="0" autoUpdateAnimBg="0"/>
      <p:bldP spid="311323" grpId="0" autoUpdateAnimBg="0"/>
      <p:bldP spid="311324" grpId="0" autoUpdateAnimBg="0"/>
      <p:bldP spid="311325" grpId="0" autoUpdateAnimBg="0"/>
      <p:bldP spid="311326" grpId="0" autoUpdateAnimBg="0"/>
      <p:bldP spid="311336" grpId="0" autoUpdateAnimBg="0"/>
      <p:bldP spid="311337" grpId="0" autoUpdateAnimBg="0"/>
      <p:bldP spid="31133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EF351374-C5B4-F2C2-4EAC-45C024656A6E}"/>
              </a:ext>
            </a:extLst>
          </p:cNvPr>
          <p:cNvSpPr>
            <a:spLocks noChangeArrowheads="1"/>
          </p:cNvSpPr>
          <p:nvPr/>
        </p:nvSpPr>
        <p:spPr bwMode="auto">
          <a:xfrm>
            <a:off x="3505200" y="6324600"/>
            <a:ext cx="2895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正四棱锥被一正垂面截切</a:t>
            </a:r>
          </a:p>
        </p:txBody>
      </p:sp>
      <p:sp>
        <p:nvSpPr>
          <p:cNvPr id="58371" name="Text Box 3">
            <a:extLst>
              <a:ext uri="{FF2B5EF4-FFF2-40B4-BE49-F238E27FC236}">
                <a16:creationId xmlns:a16="http://schemas.microsoft.com/office/drawing/2014/main" id="{3C8F9133-5526-20CD-3382-29FBADB1BBC2}"/>
              </a:ext>
            </a:extLst>
          </p:cNvPr>
          <p:cNvSpPr txBox="1">
            <a:spLocks noChangeArrowheads="1"/>
          </p:cNvSpPr>
          <p:nvPr/>
        </p:nvSpPr>
        <p:spPr bwMode="auto">
          <a:xfrm>
            <a:off x="4343400" y="5867400"/>
            <a:ext cx="16002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(c) </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整理、加深</a:t>
            </a:r>
          </a:p>
        </p:txBody>
      </p:sp>
      <p:sp>
        <p:nvSpPr>
          <p:cNvPr id="313348" name="Line 4">
            <a:extLst>
              <a:ext uri="{FF2B5EF4-FFF2-40B4-BE49-F238E27FC236}">
                <a16:creationId xmlns:a16="http://schemas.microsoft.com/office/drawing/2014/main" id="{5C63ADDC-CC86-4303-D4F0-1E62E19653C6}"/>
              </a:ext>
            </a:extLst>
          </p:cNvPr>
          <p:cNvSpPr>
            <a:spLocks noChangeShapeType="1"/>
          </p:cNvSpPr>
          <p:nvPr/>
        </p:nvSpPr>
        <p:spPr bwMode="auto">
          <a:xfrm>
            <a:off x="5900738" y="2373313"/>
            <a:ext cx="0" cy="685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3349" name="Line 5">
            <a:extLst>
              <a:ext uri="{FF2B5EF4-FFF2-40B4-BE49-F238E27FC236}">
                <a16:creationId xmlns:a16="http://schemas.microsoft.com/office/drawing/2014/main" id="{5B6D7685-B6F1-C0E0-65D6-C45C6A055769}"/>
              </a:ext>
            </a:extLst>
          </p:cNvPr>
          <p:cNvSpPr>
            <a:spLocks noChangeShapeType="1"/>
          </p:cNvSpPr>
          <p:nvPr/>
        </p:nvSpPr>
        <p:spPr bwMode="auto">
          <a:xfrm>
            <a:off x="6367463" y="1773238"/>
            <a:ext cx="685800" cy="1295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3350" name="Line 6">
            <a:extLst>
              <a:ext uri="{FF2B5EF4-FFF2-40B4-BE49-F238E27FC236}">
                <a16:creationId xmlns:a16="http://schemas.microsoft.com/office/drawing/2014/main" id="{1D436E93-8E87-FDE5-07E1-794837A844F0}"/>
              </a:ext>
            </a:extLst>
          </p:cNvPr>
          <p:cNvSpPr>
            <a:spLocks noChangeShapeType="1"/>
          </p:cNvSpPr>
          <p:nvPr/>
        </p:nvSpPr>
        <p:spPr bwMode="auto">
          <a:xfrm flipH="1">
            <a:off x="4800600" y="1752600"/>
            <a:ext cx="641350" cy="1295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3351" name="Line 7">
            <a:extLst>
              <a:ext uri="{FF2B5EF4-FFF2-40B4-BE49-F238E27FC236}">
                <a16:creationId xmlns:a16="http://schemas.microsoft.com/office/drawing/2014/main" id="{3C147011-9B51-8807-997F-03C88A4B363D}"/>
              </a:ext>
            </a:extLst>
          </p:cNvPr>
          <p:cNvSpPr>
            <a:spLocks noChangeShapeType="1"/>
          </p:cNvSpPr>
          <p:nvPr/>
        </p:nvSpPr>
        <p:spPr bwMode="auto">
          <a:xfrm>
            <a:off x="4779963" y="3059113"/>
            <a:ext cx="2286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3352" name="Line 8">
            <a:extLst>
              <a:ext uri="{FF2B5EF4-FFF2-40B4-BE49-F238E27FC236}">
                <a16:creationId xmlns:a16="http://schemas.microsoft.com/office/drawing/2014/main" id="{14F5CFC6-59FD-5A6F-2B45-A111272E4609}"/>
              </a:ext>
            </a:extLst>
          </p:cNvPr>
          <p:cNvSpPr>
            <a:spLocks noChangeShapeType="1"/>
          </p:cNvSpPr>
          <p:nvPr/>
        </p:nvSpPr>
        <p:spPr bwMode="auto">
          <a:xfrm>
            <a:off x="3222625" y="3744913"/>
            <a:ext cx="0" cy="685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3353" name="Line 9">
            <a:extLst>
              <a:ext uri="{FF2B5EF4-FFF2-40B4-BE49-F238E27FC236}">
                <a16:creationId xmlns:a16="http://schemas.microsoft.com/office/drawing/2014/main" id="{F7CF4D18-4686-3DB3-AF46-DC6ABEEA1E0A}"/>
              </a:ext>
            </a:extLst>
          </p:cNvPr>
          <p:cNvSpPr>
            <a:spLocks noChangeShapeType="1"/>
          </p:cNvSpPr>
          <p:nvPr/>
        </p:nvSpPr>
        <p:spPr bwMode="auto">
          <a:xfrm>
            <a:off x="2101850" y="4910138"/>
            <a:ext cx="304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3354" name="Line 10">
            <a:extLst>
              <a:ext uri="{FF2B5EF4-FFF2-40B4-BE49-F238E27FC236}">
                <a16:creationId xmlns:a16="http://schemas.microsoft.com/office/drawing/2014/main" id="{DA6E639B-CE66-F1B3-D095-9BB4B90580E3}"/>
              </a:ext>
            </a:extLst>
          </p:cNvPr>
          <p:cNvSpPr>
            <a:spLocks noChangeShapeType="1"/>
          </p:cNvSpPr>
          <p:nvPr/>
        </p:nvSpPr>
        <p:spPr bwMode="auto">
          <a:xfrm>
            <a:off x="3527425" y="4897438"/>
            <a:ext cx="838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13355" name="Line 11">
            <a:extLst>
              <a:ext uri="{FF2B5EF4-FFF2-40B4-BE49-F238E27FC236}">
                <a16:creationId xmlns:a16="http://schemas.microsoft.com/office/drawing/2014/main" id="{A542A02A-4557-6CBC-92CD-725C848626B7}"/>
              </a:ext>
            </a:extLst>
          </p:cNvPr>
          <p:cNvSpPr>
            <a:spLocks noChangeShapeType="1"/>
          </p:cNvSpPr>
          <p:nvPr/>
        </p:nvSpPr>
        <p:spPr bwMode="auto">
          <a:xfrm>
            <a:off x="3211513" y="5356225"/>
            <a:ext cx="0" cy="685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58380" name="Group 12">
            <a:extLst>
              <a:ext uri="{FF2B5EF4-FFF2-40B4-BE49-F238E27FC236}">
                <a16:creationId xmlns:a16="http://schemas.microsoft.com/office/drawing/2014/main" id="{CA1060C3-C53E-4545-151D-CB76C85B1771}"/>
              </a:ext>
            </a:extLst>
          </p:cNvPr>
          <p:cNvGrpSpPr>
            <a:grpSpLocks/>
          </p:cNvGrpSpPr>
          <p:nvPr/>
        </p:nvGrpSpPr>
        <p:grpSpPr bwMode="auto">
          <a:xfrm>
            <a:off x="1828800" y="571500"/>
            <a:ext cx="5448300" cy="5676900"/>
            <a:chOff x="1152" y="360"/>
            <a:chExt cx="3432" cy="3576"/>
          </a:xfrm>
        </p:grpSpPr>
        <p:sp>
          <p:nvSpPr>
            <p:cNvPr id="58385" name="Line 13">
              <a:extLst>
                <a:ext uri="{FF2B5EF4-FFF2-40B4-BE49-F238E27FC236}">
                  <a16:creationId xmlns:a16="http://schemas.microsoft.com/office/drawing/2014/main" id="{8EF83409-5C37-877D-DD88-D9528B2E0B21}"/>
                </a:ext>
              </a:extLst>
            </p:cNvPr>
            <p:cNvSpPr>
              <a:spLocks noChangeShapeType="1"/>
            </p:cNvSpPr>
            <p:nvPr/>
          </p:nvSpPr>
          <p:spPr bwMode="auto">
            <a:xfrm>
              <a:off x="3408" y="1104"/>
              <a:ext cx="288" cy="3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86" name="Line 14">
              <a:extLst>
                <a:ext uri="{FF2B5EF4-FFF2-40B4-BE49-F238E27FC236}">
                  <a16:creationId xmlns:a16="http://schemas.microsoft.com/office/drawing/2014/main" id="{F1F882DB-70B5-517B-9AB3-BBB8293207F8}"/>
                </a:ext>
              </a:extLst>
            </p:cNvPr>
            <p:cNvSpPr>
              <a:spLocks noChangeShapeType="1"/>
            </p:cNvSpPr>
            <p:nvPr/>
          </p:nvSpPr>
          <p:spPr bwMode="auto">
            <a:xfrm flipH="1">
              <a:off x="3408" y="960"/>
              <a:ext cx="288" cy="14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87" name="Line 15">
              <a:extLst>
                <a:ext uri="{FF2B5EF4-FFF2-40B4-BE49-F238E27FC236}">
                  <a16:creationId xmlns:a16="http://schemas.microsoft.com/office/drawing/2014/main" id="{F33A3813-9EBF-F06E-F892-34717775407F}"/>
                </a:ext>
              </a:extLst>
            </p:cNvPr>
            <p:cNvSpPr>
              <a:spLocks noChangeShapeType="1"/>
            </p:cNvSpPr>
            <p:nvPr/>
          </p:nvSpPr>
          <p:spPr bwMode="auto">
            <a:xfrm flipH="1" flipV="1">
              <a:off x="3696" y="960"/>
              <a:ext cx="288" cy="14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88" name="Line 16">
              <a:extLst>
                <a:ext uri="{FF2B5EF4-FFF2-40B4-BE49-F238E27FC236}">
                  <a16:creationId xmlns:a16="http://schemas.microsoft.com/office/drawing/2014/main" id="{206811A2-50AC-7B9C-0318-8D37DDB89564}"/>
                </a:ext>
              </a:extLst>
            </p:cNvPr>
            <p:cNvSpPr>
              <a:spLocks noChangeShapeType="1"/>
            </p:cNvSpPr>
            <p:nvPr/>
          </p:nvSpPr>
          <p:spPr bwMode="auto">
            <a:xfrm flipV="1">
              <a:off x="3744" y="1104"/>
              <a:ext cx="288" cy="3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89" name="Line 17">
              <a:extLst>
                <a:ext uri="{FF2B5EF4-FFF2-40B4-BE49-F238E27FC236}">
                  <a16:creationId xmlns:a16="http://schemas.microsoft.com/office/drawing/2014/main" id="{057E1750-304B-FC4D-77EB-31CD544EB1F7}"/>
                </a:ext>
              </a:extLst>
            </p:cNvPr>
            <p:cNvSpPr>
              <a:spLocks noChangeShapeType="1"/>
            </p:cNvSpPr>
            <p:nvPr/>
          </p:nvSpPr>
          <p:spPr bwMode="auto">
            <a:xfrm flipH="1" flipV="1">
              <a:off x="2016" y="2784"/>
              <a:ext cx="240" cy="2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0" name="Line 18">
              <a:extLst>
                <a:ext uri="{FF2B5EF4-FFF2-40B4-BE49-F238E27FC236}">
                  <a16:creationId xmlns:a16="http://schemas.microsoft.com/office/drawing/2014/main" id="{49FA5C1C-C640-51A2-E009-2F1843F29FCF}"/>
                </a:ext>
              </a:extLst>
            </p:cNvPr>
            <p:cNvSpPr>
              <a:spLocks noChangeShapeType="1"/>
            </p:cNvSpPr>
            <p:nvPr/>
          </p:nvSpPr>
          <p:spPr bwMode="auto">
            <a:xfrm flipH="1">
              <a:off x="1488" y="2784"/>
              <a:ext cx="528" cy="33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aphicFrame>
          <p:nvGraphicFramePr>
            <p:cNvPr id="58391" name="Object 19">
              <a:extLst>
                <a:ext uri="{FF2B5EF4-FFF2-40B4-BE49-F238E27FC236}">
                  <a16:creationId xmlns:a16="http://schemas.microsoft.com/office/drawing/2014/main" id="{AA8F7A0C-DEFE-99F8-4572-C7FC10EB90E4}"/>
                </a:ext>
              </a:extLst>
            </p:cNvPr>
            <p:cNvGraphicFramePr>
              <a:graphicFrameLocks noChangeAspect="1"/>
            </p:cNvGraphicFramePr>
            <p:nvPr/>
          </p:nvGraphicFramePr>
          <p:xfrm>
            <a:off x="1152" y="360"/>
            <a:ext cx="3432" cy="3576"/>
          </p:xfrm>
          <a:graphic>
            <a:graphicData uri="http://schemas.openxmlformats.org/presentationml/2006/ole">
              <mc:AlternateContent xmlns:mc="http://schemas.openxmlformats.org/markup-compatibility/2006">
                <mc:Choice xmlns:v="urn:schemas-microsoft-com:vml" Requires="v">
                  <p:oleObj name="AutoCAD Drawing" r:id="rId3" imgW="4533900" imgH="4724400" progId="AutoCAD.Drawing.16">
                    <p:embed/>
                  </p:oleObj>
                </mc:Choice>
                <mc:Fallback>
                  <p:oleObj name="AutoCAD Drawing" r:id="rId3" imgW="4533900" imgH="4724400" progId="AutoCAD.Drawing.16">
                    <p:embed/>
                    <p:pic>
                      <p:nvPicPr>
                        <p:cNvPr id="58391" name="Object 19">
                          <a:extLst>
                            <a:ext uri="{FF2B5EF4-FFF2-40B4-BE49-F238E27FC236}">
                              <a16:creationId xmlns:a16="http://schemas.microsoft.com/office/drawing/2014/main" id="{AA8F7A0C-DEFE-99F8-4572-C7FC10EB90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 y="360"/>
                          <a:ext cx="3432" cy="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8392" name="Line 20">
              <a:extLst>
                <a:ext uri="{FF2B5EF4-FFF2-40B4-BE49-F238E27FC236}">
                  <a16:creationId xmlns:a16="http://schemas.microsoft.com/office/drawing/2014/main" id="{8624762A-F4DE-A74B-9B63-1252800E1B1C}"/>
                </a:ext>
              </a:extLst>
            </p:cNvPr>
            <p:cNvSpPr>
              <a:spLocks noChangeShapeType="1"/>
            </p:cNvSpPr>
            <p:nvPr/>
          </p:nvSpPr>
          <p:spPr bwMode="auto">
            <a:xfrm>
              <a:off x="1522" y="3113"/>
              <a:ext cx="480" cy="2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3" name="Line 21">
              <a:extLst>
                <a:ext uri="{FF2B5EF4-FFF2-40B4-BE49-F238E27FC236}">
                  <a16:creationId xmlns:a16="http://schemas.microsoft.com/office/drawing/2014/main" id="{73F40EE2-B745-FC30-A5CD-BEB2E6086D07}"/>
                </a:ext>
              </a:extLst>
            </p:cNvPr>
            <p:cNvSpPr>
              <a:spLocks noChangeShapeType="1"/>
            </p:cNvSpPr>
            <p:nvPr/>
          </p:nvSpPr>
          <p:spPr bwMode="auto">
            <a:xfrm flipV="1">
              <a:off x="2016" y="3072"/>
              <a:ext cx="240" cy="33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4" name="Line 22">
              <a:extLst>
                <a:ext uri="{FF2B5EF4-FFF2-40B4-BE49-F238E27FC236}">
                  <a16:creationId xmlns:a16="http://schemas.microsoft.com/office/drawing/2014/main" id="{3A341CB0-D2E2-D0A5-C4D2-46F9E1437D0B}"/>
                </a:ext>
              </a:extLst>
            </p:cNvPr>
            <p:cNvSpPr>
              <a:spLocks noChangeShapeType="1"/>
            </p:cNvSpPr>
            <p:nvPr/>
          </p:nvSpPr>
          <p:spPr bwMode="auto">
            <a:xfrm>
              <a:off x="1520" y="1504"/>
              <a:ext cx="2192" cy="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5" name="Line 23">
              <a:extLst>
                <a:ext uri="{FF2B5EF4-FFF2-40B4-BE49-F238E27FC236}">
                  <a16:creationId xmlns:a16="http://schemas.microsoft.com/office/drawing/2014/main" id="{FEA9B51B-3518-A8A1-C015-5F7F25CC5FC8}"/>
                </a:ext>
              </a:extLst>
            </p:cNvPr>
            <p:cNvSpPr>
              <a:spLocks noChangeShapeType="1"/>
            </p:cNvSpPr>
            <p:nvPr/>
          </p:nvSpPr>
          <p:spPr bwMode="auto">
            <a:xfrm flipH="1">
              <a:off x="1511" y="1527"/>
              <a:ext cx="0" cy="1536"/>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6" name="Line 24">
              <a:extLst>
                <a:ext uri="{FF2B5EF4-FFF2-40B4-BE49-F238E27FC236}">
                  <a16:creationId xmlns:a16="http://schemas.microsoft.com/office/drawing/2014/main" id="{DA07CCE7-E52B-7182-FA15-EEACD338A896}"/>
                </a:ext>
              </a:extLst>
            </p:cNvPr>
            <p:cNvSpPr>
              <a:spLocks noChangeShapeType="1"/>
            </p:cNvSpPr>
            <p:nvPr/>
          </p:nvSpPr>
          <p:spPr bwMode="auto">
            <a:xfrm>
              <a:off x="4032" y="1104"/>
              <a:ext cx="0" cy="2304"/>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7" name="Line 25">
              <a:extLst>
                <a:ext uri="{FF2B5EF4-FFF2-40B4-BE49-F238E27FC236}">
                  <a16:creationId xmlns:a16="http://schemas.microsoft.com/office/drawing/2014/main" id="{FF2ADDB6-4FBE-D567-4CAE-FE7FF6FC5818}"/>
                </a:ext>
              </a:extLst>
            </p:cNvPr>
            <p:cNvSpPr>
              <a:spLocks noChangeShapeType="1"/>
            </p:cNvSpPr>
            <p:nvPr/>
          </p:nvSpPr>
          <p:spPr bwMode="auto">
            <a:xfrm flipV="1">
              <a:off x="2016" y="1104"/>
              <a:ext cx="2016" cy="0"/>
            </a:xfrm>
            <a:prstGeom prst="line">
              <a:avLst/>
            </a:prstGeom>
            <a:noFill/>
            <a:ln w="12700" cap="sq">
              <a:solidFill>
                <a:schemeClr val="tx1"/>
              </a:solidFill>
              <a:round/>
              <a:headEnd type="none" w="sm" len="sm"/>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8" name="Line 26">
              <a:extLst>
                <a:ext uri="{FF2B5EF4-FFF2-40B4-BE49-F238E27FC236}">
                  <a16:creationId xmlns:a16="http://schemas.microsoft.com/office/drawing/2014/main" id="{84C7E488-784C-166B-8232-E6F4BC2A8403}"/>
                </a:ext>
              </a:extLst>
            </p:cNvPr>
            <p:cNvSpPr>
              <a:spLocks noChangeShapeType="1"/>
            </p:cNvSpPr>
            <p:nvPr/>
          </p:nvSpPr>
          <p:spPr bwMode="auto">
            <a:xfrm flipH="1">
              <a:off x="2016" y="3408"/>
              <a:ext cx="2016" cy="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99" name="Line 27">
              <a:extLst>
                <a:ext uri="{FF2B5EF4-FFF2-40B4-BE49-F238E27FC236}">
                  <a16:creationId xmlns:a16="http://schemas.microsoft.com/office/drawing/2014/main" id="{4033B725-5800-D378-1409-171C679884AC}"/>
                </a:ext>
              </a:extLst>
            </p:cNvPr>
            <p:cNvSpPr>
              <a:spLocks noChangeShapeType="1"/>
            </p:cNvSpPr>
            <p:nvPr/>
          </p:nvSpPr>
          <p:spPr bwMode="auto">
            <a:xfrm flipV="1">
              <a:off x="2232" y="944"/>
              <a:ext cx="1488" cy="0"/>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0" name="Line 28">
              <a:extLst>
                <a:ext uri="{FF2B5EF4-FFF2-40B4-BE49-F238E27FC236}">
                  <a16:creationId xmlns:a16="http://schemas.microsoft.com/office/drawing/2014/main" id="{0FDB48CF-39F1-080A-B095-0A1A0C2537CB}"/>
                </a:ext>
              </a:extLst>
            </p:cNvPr>
            <p:cNvSpPr>
              <a:spLocks noChangeShapeType="1"/>
            </p:cNvSpPr>
            <p:nvPr/>
          </p:nvSpPr>
          <p:spPr bwMode="auto">
            <a:xfrm>
              <a:off x="2232" y="968"/>
              <a:ext cx="0" cy="2112"/>
            </a:xfrm>
            <a:prstGeom prst="line">
              <a:avLst/>
            </a:prstGeom>
            <a:noFill/>
            <a:ln w="12700" cap="sq">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1" name="Line 29">
              <a:extLst>
                <a:ext uri="{FF2B5EF4-FFF2-40B4-BE49-F238E27FC236}">
                  <a16:creationId xmlns:a16="http://schemas.microsoft.com/office/drawing/2014/main" id="{E7DE4360-E6C1-99E2-4F81-DBEE36FDED17}"/>
                </a:ext>
              </a:extLst>
            </p:cNvPr>
            <p:cNvSpPr>
              <a:spLocks noChangeShapeType="1"/>
            </p:cNvSpPr>
            <p:nvPr/>
          </p:nvSpPr>
          <p:spPr bwMode="auto">
            <a:xfrm flipV="1">
              <a:off x="2712" y="3088"/>
              <a:ext cx="1008"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2" name="Line 30">
              <a:extLst>
                <a:ext uri="{FF2B5EF4-FFF2-40B4-BE49-F238E27FC236}">
                  <a16:creationId xmlns:a16="http://schemas.microsoft.com/office/drawing/2014/main" id="{786FF9C1-B8AB-D031-E067-A9E725DF1A4E}"/>
                </a:ext>
              </a:extLst>
            </p:cNvPr>
            <p:cNvSpPr>
              <a:spLocks noChangeShapeType="1"/>
            </p:cNvSpPr>
            <p:nvPr/>
          </p:nvSpPr>
          <p:spPr bwMode="auto">
            <a:xfrm>
              <a:off x="3408" y="1152"/>
              <a:ext cx="0" cy="1632"/>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3" name="Line 31">
              <a:extLst>
                <a:ext uri="{FF2B5EF4-FFF2-40B4-BE49-F238E27FC236}">
                  <a16:creationId xmlns:a16="http://schemas.microsoft.com/office/drawing/2014/main" id="{3C8E368C-3853-CA2A-1D52-D5A0E700D9BC}"/>
                </a:ext>
              </a:extLst>
            </p:cNvPr>
            <p:cNvSpPr>
              <a:spLocks noChangeShapeType="1"/>
            </p:cNvSpPr>
            <p:nvPr/>
          </p:nvSpPr>
          <p:spPr bwMode="auto">
            <a:xfrm>
              <a:off x="3136" y="2504"/>
              <a:ext cx="1296" cy="1296"/>
            </a:xfrm>
            <a:prstGeom prst="line">
              <a:avLst/>
            </a:prstGeom>
            <a:noFill/>
            <a:ln w="127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4" name="Oval 32">
              <a:extLst>
                <a:ext uri="{FF2B5EF4-FFF2-40B4-BE49-F238E27FC236}">
                  <a16:creationId xmlns:a16="http://schemas.microsoft.com/office/drawing/2014/main" id="{69E0F370-5069-A759-2DFF-1061833BC20D}"/>
                </a:ext>
              </a:extLst>
            </p:cNvPr>
            <p:cNvSpPr>
              <a:spLocks noChangeArrowheads="1"/>
            </p:cNvSpPr>
            <p:nvPr/>
          </p:nvSpPr>
          <p:spPr bwMode="auto">
            <a:xfrm>
              <a:off x="1484" y="3062"/>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5" name="Oval 33">
              <a:extLst>
                <a:ext uri="{FF2B5EF4-FFF2-40B4-BE49-F238E27FC236}">
                  <a16:creationId xmlns:a16="http://schemas.microsoft.com/office/drawing/2014/main" id="{C02DA7BE-EEFE-F6BB-A8E4-9827BD5A127C}"/>
                </a:ext>
              </a:extLst>
            </p:cNvPr>
            <p:cNvSpPr>
              <a:spLocks noChangeArrowheads="1"/>
            </p:cNvSpPr>
            <p:nvPr/>
          </p:nvSpPr>
          <p:spPr bwMode="auto">
            <a:xfrm>
              <a:off x="2206" y="3047"/>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6" name="Oval 34">
              <a:extLst>
                <a:ext uri="{FF2B5EF4-FFF2-40B4-BE49-F238E27FC236}">
                  <a16:creationId xmlns:a16="http://schemas.microsoft.com/office/drawing/2014/main" id="{4995B2A0-2114-50D9-4216-DD2570A6A921}"/>
                </a:ext>
              </a:extLst>
            </p:cNvPr>
            <p:cNvSpPr>
              <a:spLocks noChangeArrowheads="1"/>
            </p:cNvSpPr>
            <p:nvPr/>
          </p:nvSpPr>
          <p:spPr bwMode="auto">
            <a:xfrm>
              <a:off x="1989" y="3367"/>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7" name="Oval 35">
              <a:extLst>
                <a:ext uri="{FF2B5EF4-FFF2-40B4-BE49-F238E27FC236}">
                  <a16:creationId xmlns:a16="http://schemas.microsoft.com/office/drawing/2014/main" id="{E7FBD492-6C8E-4B54-FE14-E72C207D454E}"/>
                </a:ext>
              </a:extLst>
            </p:cNvPr>
            <p:cNvSpPr>
              <a:spLocks noChangeArrowheads="1"/>
            </p:cNvSpPr>
            <p:nvPr/>
          </p:nvSpPr>
          <p:spPr bwMode="auto">
            <a:xfrm>
              <a:off x="3687" y="1472"/>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08" name="Text Box 36">
              <a:extLst>
                <a:ext uri="{FF2B5EF4-FFF2-40B4-BE49-F238E27FC236}">
                  <a16:creationId xmlns:a16="http://schemas.microsoft.com/office/drawing/2014/main" id="{78C6C321-0F1C-3E58-1C44-1A53B8F66DBD}"/>
                </a:ext>
              </a:extLst>
            </p:cNvPr>
            <p:cNvSpPr txBox="1">
              <a:spLocks noChangeArrowheads="1"/>
            </p:cNvSpPr>
            <p:nvPr/>
          </p:nvSpPr>
          <p:spPr bwMode="auto">
            <a:xfrm>
              <a:off x="1392" y="3072"/>
              <a:ext cx="1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1</a:t>
              </a:r>
            </a:p>
          </p:txBody>
        </p:sp>
        <p:sp>
          <p:nvSpPr>
            <p:cNvPr id="58409" name="Text Box 37">
              <a:extLst>
                <a:ext uri="{FF2B5EF4-FFF2-40B4-BE49-F238E27FC236}">
                  <a16:creationId xmlns:a16="http://schemas.microsoft.com/office/drawing/2014/main" id="{CDD5071E-E710-A29A-AAEC-8415913B226E}"/>
                </a:ext>
              </a:extLst>
            </p:cNvPr>
            <p:cNvSpPr txBox="1">
              <a:spLocks noChangeArrowheads="1"/>
            </p:cNvSpPr>
            <p:nvPr/>
          </p:nvSpPr>
          <p:spPr bwMode="auto">
            <a:xfrm>
              <a:off x="1872" y="3360"/>
              <a:ext cx="21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2</a:t>
              </a:r>
            </a:p>
          </p:txBody>
        </p:sp>
        <p:sp>
          <p:nvSpPr>
            <p:cNvPr id="58410" name="Text Box 38">
              <a:extLst>
                <a:ext uri="{FF2B5EF4-FFF2-40B4-BE49-F238E27FC236}">
                  <a16:creationId xmlns:a16="http://schemas.microsoft.com/office/drawing/2014/main" id="{8CA6D9FC-4234-1DCB-DE55-BA81C3936BE9}"/>
                </a:ext>
              </a:extLst>
            </p:cNvPr>
            <p:cNvSpPr txBox="1">
              <a:spLocks noChangeArrowheads="1"/>
            </p:cNvSpPr>
            <p:nvPr/>
          </p:nvSpPr>
          <p:spPr bwMode="auto">
            <a:xfrm>
              <a:off x="2268" y="2860"/>
              <a:ext cx="1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3</a:t>
              </a:r>
            </a:p>
          </p:txBody>
        </p:sp>
        <p:sp>
          <p:nvSpPr>
            <p:cNvPr id="58411" name="Text Box 39">
              <a:extLst>
                <a:ext uri="{FF2B5EF4-FFF2-40B4-BE49-F238E27FC236}">
                  <a16:creationId xmlns:a16="http://schemas.microsoft.com/office/drawing/2014/main" id="{6C70C57A-CECE-32AA-5DDE-CA1584321C3A}"/>
                </a:ext>
              </a:extLst>
            </p:cNvPr>
            <p:cNvSpPr txBox="1">
              <a:spLocks noChangeArrowheads="1"/>
            </p:cNvSpPr>
            <p:nvPr/>
          </p:nvSpPr>
          <p:spPr bwMode="auto">
            <a:xfrm>
              <a:off x="3504" y="1488"/>
              <a:ext cx="2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1</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58412" name="Text Box 40">
              <a:extLst>
                <a:ext uri="{FF2B5EF4-FFF2-40B4-BE49-F238E27FC236}">
                  <a16:creationId xmlns:a16="http://schemas.microsoft.com/office/drawing/2014/main" id="{292E31C3-B8DC-89B5-4D3B-1A3C552A1633}"/>
                </a:ext>
              </a:extLst>
            </p:cNvPr>
            <p:cNvSpPr txBox="1">
              <a:spLocks noChangeArrowheads="1"/>
            </p:cNvSpPr>
            <p:nvPr/>
          </p:nvSpPr>
          <p:spPr bwMode="auto">
            <a:xfrm>
              <a:off x="3696" y="768"/>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3</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58413" name="Text Box 41">
              <a:extLst>
                <a:ext uri="{FF2B5EF4-FFF2-40B4-BE49-F238E27FC236}">
                  <a16:creationId xmlns:a16="http://schemas.microsoft.com/office/drawing/2014/main" id="{E4D3934D-32A9-636A-7CB0-052C9F77F496}"/>
                </a:ext>
              </a:extLst>
            </p:cNvPr>
            <p:cNvSpPr txBox="1">
              <a:spLocks noChangeArrowheads="1"/>
            </p:cNvSpPr>
            <p:nvPr/>
          </p:nvSpPr>
          <p:spPr bwMode="auto">
            <a:xfrm>
              <a:off x="4038" y="960"/>
              <a:ext cx="24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2</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58414" name="Line 42">
              <a:extLst>
                <a:ext uri="{FF2B5EF4-FFF2-40B4-BE49-F238E27FC236}">
                  <a16:creationId xmlns:a16="http://schemas.microsoft.com/office/drawing/2014/main" id="{B9F62242-75CD-C7A2-897A-BF9A3503486D}"/>
                </a:ext>
              </a:extLst>
            </p:cNvPr>
            <p:cNvSpPr>
              <a:spLocks noChangeShapeType="1"/>
            </p:cNvSpPr>
            <p:nvPr/>
          </p:nvSpPr>
          <p:spPr bwMode="auto">
            <a:xfrm flipV="1">
              <a:off x="2016" y="2784"/>
              <a:ext cx="13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15" name="Line 43">
              <a:extLst>
                <a:ext uri="{FF2B5EF4-FFF2-40B4-BE49-F238E27FC236}">
                  <a16:creationId xmlns:a16="http://schemas.microsoft.com/office/drawing/2014/main" id="{D19D0C41-32F6-DA45-0FDE-25E150F3558D}"/>
                </a:ext>
              </a:extLst>
            </p:cNvPr>
            <p:cNvSpPr>
              <a:spLocks noChangeShapeType="1"/>
            </p:cNvSpPr>
            <p:nvPr/>
          </p:nvSpPr>
          <p:spPr bwMode="auto">
            <a:xfrm flipH="1" flipV="1">
              <a:off x="3720" y="1888"/>
              <a:ext cx="0" cy="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16" name="Line 44">
              <a:extLst>
                <a:ext uri="{FF2B5EF4-FFF2-40B4-BE49-F238E27FC236}">
                  <a16:creationId xmlns:a16="http://schemas.microsoft.com/office/drawing/2014/main" id="{B358DE78-7108-0B06-7FA6-DDA99D344524}"/>
                </a:ext>
              </a:extLst>
            </p:cNvPr>
            <p:cNvSpPr>
              <a:spLocks noChangeShapeType="1"/>
            </p:cNvSpPr>
            <p:nvPr/>
          </p:nvSpPr>
          <p:spPr bwMode="auto">
            <a:xfrm flipV="1">
              <a:off x="1488" y="528"/>
              <a:ext cx="528" cy="1008"/>
            </a:xfrm>
            <a:prstGeom prst="line">
              <a:avLst/>
            </a:prstGeom>
            <a:noFill/>
            <a:ln w="9525">
              <a:solidFill>
                <a:schemeClr val="tx1"/>
              </a:solidFill>
              <a:prstDash val="lgDashDot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17" name="Line 45">
              <a:extLst>
                <a:ext uri="{FF2B5EF4-FFF2-40B4-BE49-F238E27FC236}">
                  <a16:creationId xmlns:a16="http://schemas.microsoft.com/office/drawing/2014/main" id="{EBBAA999-5CBD-993B-244C-1736ED9CC4B9}"/>
                </a:ext>
              </a:extLst>
            </p:cNvPr>
            <p:cNvSpPr>
              <a:spLocks noChangeShapeType="1"/>
            </p:cNvSpPr>
            <p:nvPr/>
          </p:nvSpPr>
          <p:spPr bwMode="auto">
            <a:xfrm flipH="1" flipV="1">
              <a:off x="2016" y="528"/>
              <a:ext cx="240" cy="432"/>
            </a:xfrm>
            <a:prstGeom prst="line">
              <a:avLst/>
            </a:prstGeom>
            <a:noFill/>
            <a:ln w="9525">
              <a:solidFill>
                <a:schemeClr val="tx1"/>
              </a:solidFill>
              <a:prstDash val="lgDashDot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18" name="Line 46">
              <a:extLst>
                <a:ext uri="{FF2B5EF4-FFF2-40B4-BE49-F238E27FC236}">
                  <a16:creationId xmlns:a16="http://schemas.microsoft.com/office/drawing/2014/main" id="{2398EC3C-6062-FF1A-13E3-291FDF3E320F}"/>
                </a:ext>
              </a:extLst>
            </p:cNvPr>
            <p:cNvSpPr>
              <a:spLocks noChangeShapeType="1"/>
            </p:cNvSpPr>
            <p:nvPr/>
          </p:nvSpPr>
          <p:spPr bwMode="auto">
            <a:xfrm flipV="1">
              <a:off x="2016" y="528"/>
              <a:ext cx="0" cy="576"/>
            </a:xfrm>
            <a:prstGeom prst="line">
              <a:avLst/>
            </a:prstGeom>
            <a:noFill/>
            <a:ln w="9525">
              <a:solidFill>
                <a:schemeClr val="tx1"/>
              </a:solidFill>
              <a:prstDash val="lgDashDot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19" name="Oval 47">
              <a:extLst>
                <a:ext uri="{FF2B5EF4-FFF2-40B4-BE49-F238E27FC236}">
                  <a16:creationId xmlns:a16="http://schemas.microsoft.com/office/drawing/2014/main" id="{C642F995-D60E-DBA3-DAD5-F7B8D4CDF582}"/>
                </a:ext>
              </a:extLst>
            </p:cNvPr>
            <p:cNvSpPr>
              <a:spLocks noChangeArrowheads="1"/>
            </p:cNvSpPr>
            <p:nvPr/>
          </p:nvSpPr>
          <p:spPr bwMode="auto">
            <a:xfrm>
              <a:off x="1989" y="2751"/>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20" name="Oval 48">
              <a:extLst>
                <a:ext uri="{FF2B5EF4-FFF2-40B4-BE49-F238E27FC236}">
                  <a16:creationId xmlns:a16="http://schemas.microsoft.com/office/drawing/2014/main" id="{6119831B-C637-996C-1B84-9A71BBF770D5}"/>
                </a:ext>
              </a:extLst>
            </p:cNvPr>
            <p:cNvSpPr>
              <a:spLocks noChangeArrowheads="1"/>
            </p:cNvSpPr>
            <p:nvPr/>
          </p:nvSpPr>
          <p:spPr bwMode="auto">
            <a:xfrm>
              <a:off x="3687" y="926"/>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21" name="Oval 49">
              <a:extLst>
                <a:ext uri="{FF2B5EF4-FFF2-40B4-BE49-F238E27FC236}">
                  <a16:creationId xmlns:a16="http://schemas.microsoft.com/office/drawing/2014/main" id="{ACCE1701-A02F-C8CA-5A56-56D0332C5A58}"/>
                </a:ext>
              </a:extLst>
            </p:cNvPr>
            <p:cNvSpPr>
              <a:spLocks noChangeArrowheads="1"/>
            </p:cNvSpPr>
            <p:nvPr/>
          </p:nvSpPr>
          <p:spPr bwMode="auto">
            <a:xfrm>
              <a:off x="3988" y="1086"/>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22" name="Oval 50">
              <a:extLst>
                <a:ext uri="{FF2B5EF4-FFF2-40B4-BE49-F238E27FC236}">
                  <a16:creationId xmlns:a16="http://schemas.microsoft.com/office/drawing/2014/main" id="{F52FD0BA-8A16-CFC5-3CB3-A0A90E097A13}"/>
                </a:ext>
              </a:extLst>
            </p:cNvPr>
            <p:cNvSpPr>
              <a:spLocks noChangeArrowheads="1"/>
            </p:cNvSpPr>
            <p:nvPr/>
          </p:nvSpPr>
          <p:spPr bwMode="auto">
            <a:xfrm>
              <a:off x="3381" y="1081"/>
              <a:ext cx="57" cy="57"/>
            </a:xfrm>
            <a:prstGeom prst="ellipse">
              <a:avLst/>
            </a:prstGeom>
            <a:solidFill>
              <a:schemeClr val="bg1"/>
            </a:solidFill>
            <a:ln w="12700" cap="sq">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423" name="Text Box 51">
              <a:extLst>
                <a:ext uri="{FF2B5EF4-FFF2-40B4-BE49-F238E27FC236}">
                  <a16:creationId xmlns:a16="http://schemas.microsoft.com/office/drawing/2014/main" id="{FDBF2193-166C-869A-D242-8121F520A0E6}"/>
                </a:ext>
              </a:extLst>
            </p:cNvPr>
            <p:cNvSpPr txBox="1">
              <a:spLocks noChangeArrowheads="1"/>
            </p:cNvSpPr>
            <p:nvPr/>
          </p:nvSpPr>
          <p:spPr bwMode="auto">
            <a:xfrm>
              <a:off x="1824" y="1200"/>
              <a:ext cx="19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(4</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a:t>
              </a:r>
            </a:p>
          </p:txBody>
        </p:sp>
        <p:sp>
          <p:nvSpPr>
            <p:cNvPr id="58424" name="Text Box 52">
              <a:extLst>
                <a:ext uri="{FF2B5EF4-FFF2-40B4-BE49-F238E27FC236}">
                  <a16:creationId xmlns:a16="http://schemas.microsoft.com/office/drawing/2014/main" id="{F8EED915-05B7-B9D0-10BC-344EB4DF4002}"/>
                </a:ext>
              </a:extLst>
            </p:cNvPr>
            <p:cNvSpPr txBox="1">
              <a:spLocks noChangeArrowheads="1"/>
            </p:cNvSpPr>
            <p:nvPr/>
          </p:nvSpPr>
          <p:spPr bwMode="auto">
            <a:xfrm>
              <a:off x="1872" y="2496"/>
              <a:ext cx="1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4</a:t>
              </a:r>
            </a:p>
          </p:txBody>
        </p:sp>
        <p:sp>
          <p:nvSpPr>
            <p:cNvPr id="58425" name="Text Box 53">
              <a:extLst>
                <a:ext uri="{FF2B5EF4-FFF2-40B4-BE49-F238E27FC236}">
                  <a16:creationId xmlns:a16="http://schemas.microsoft.com/office/drawing/2014/main" id="{A8BE57C8-E74C-F631-DE22-103C80EDF46D}"/>
                </a:ext>
              </a:extLst>
            </p:cNvPr>
            <p:cNvSpPr txBox="1">
              <a:spLocks noChangeArrowheads="1"/>
            </p:cNvSpPr>
            <p:nvPr/>
          </p:nvSpPr>
          <p:spPr bwMode="auto">
            <a:xfrm>
              <a:off x="3174" y="1056"/>
              <a:ext cx="24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4</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grpSp>
          <p:nvGrpSpPr>
            <p:cNvPr id="58426" name="Group 54">
              <a:extLst>
                <a:ext uri="{FF2B5EF4-FFF2-40B4-BE49-F238E27FC236}">
                  <a16:creationId xmlns:a16="http://schemas.microsoft.com/office/drawing/2014/main" id="{9C83BC85-5910-7982-8519-6FC4065DBA23}"/>
                </a:ext>
              </a:extLst>
            </p:cNvPr>
            <p:cNvGrpSpPr>
              <a:grpSpLocks/>
            </p:cNvGrpSpPr>
            <p:nvPr/>
          </p:nvGrpSpPr>
          <p:grpSpPr bwMode="auto">
            <a:xfrm>
              <a:off x="1239" y="1392"/>
              <a:ext cx="299" cy="231"/>
              <a:chOff x="1239" y="1392"/>
              <a:chExt cx="299" cy="231"/>
            </a:xfrm>
          </p:grpSpPr>
          <p:sp>
            <p:nvSpPr>
              <p:cNvPr id="58433" name="Text Box 55">
                <a:extLst>
                  <a:ext uri="{FF2B5EF4-FFF2-40B4-BE49-F238E27FC236}">
                    <a16:creationId xmlns:a16="http://schemas.microsoft.com/office/drawing/2014/main" id="{C0E36E26-F56B-CEE9-1D41-938DF70433D8}"/>
                  </a:ext>
                </a:extLst>
              </p:cNvPr>
              <p:cNvSpPr txBox="1">
                <a:spLocks noChangeArrowheads="1"/>
              </p:cNvSpPr>
              <p:nvPr/>
            </p:nvSpPr>
            <p:spPr bwMode="auto">
              <a:xfrm>
                <a:off x="1239" y="1392"/>
                <a:ext cx="25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1</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58434" name="Oval 56">
                <a:extLst>
                  <a:ext uri="{FF2B5EF4-FFF2-40B4-BE49-F238E27FC236}">
                    <a16:creationId xmlns:a16="http://schemas.microsoft.com/office/drawing/2014/main" id="{8830D34C-FD19-8765-42F7-E46D42C962C4}"/>
                  </a:ext>
                </a:extLst>
              </p:cNvPr>
              <p:cNvSpPr>
                <a:spLocks noChangeArrowheads="1"/>
              </p:cNvSpPr>
              <p:nvPr/>
            </p:nvSpPr>
            <p:spPr bwMode="auto">
              <a:xfrm>
                <a:off x="1481" y="1487"/>
                <a:ext cx="57" cy="57"/>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58427" name="Group 57">
              <a:extLst>
                <a:ext uri="{FF2B5EF4-FFF2-40B4-BE49-F238E27FC236}">
                  <a16:creationId xmlns:a16="http://schemas.microsoft.com/office/drawing/2014/main" id="{2CFEFA86-50A9-97DD-C570-109EFCFCF75D}"/>
                </a:ext>
              </a:extLst>
            </p:cNvPr>
            <p:cNvGrpSpPr>
              <a:grpSpLocks/>
            </p:cNvGrpSpPr>
            <p:nvPr/>
          </p:nvGrpSpPr>
          <p:grpSpPr bwMode="auto">
            <a:xfrm>
              <a:off x="1791" y="981"/>
              <a:ext cx="261" cy="231"/>
              <a:chOff x="1833" y="960"/>
              <a:chExt cx="261" cy="231"/>
            </a:xfrm>
          </p:grpSpPr>
          <p:sp>
            <p:nvSpPr>
              <p:cNvPr id="58431" name="Text Box 58">
                <a:extLst>
                  <a:ext uri="{FF2B5EF4-FFF2-40B4-BE49-F238E27FC236}">
                    <a16:creationId xmlns:a16="http://schemas.microsoft.com/office/drawing/2014/main" id="{1278F0A7-8297-940E-1875-B14D230EBC7C}"/>
                  </a:ext>
                </a:extLst>
              </p:cNvPr>
              <p:cNvSpPr txBox="1">
                <a:spLocks noChangeArrowheads="1"/>
              </p:cNvSpPr>
              <p:nvPr/>
            </p:nvSpPr>
            <p:spPr bwMode="auto">
              <a:xfrm>
                <a:off x="1833" y="960"/>
                <a:ext cx="21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2</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1"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58432" name="Oval 59">
                <a:extLst>
                  <a:ext uri="{FF2B5EF4-FFF2-40B4-BE49-F238E27FC236}">
                    <a16:creationId xmlns:a16="http://schemas.microsoft.com/office/drawing/2014/main" id="{7CAF61A4-56B0-7727-5AC6-CA2CAC36F9D0}"/>
                  </a:ext>
                </a:extLst>
              </p:cNvPr>
              <p:cNvSpPr>
                <a:spLocks noChangeArrowheads="1"/>
              </p:cNvSpPr>
              <p:nvPr/>
            </p:nvSpPr>
            <p:spPr bwMode="auto">
              <a:xfrm>
                <a:off x="2037" y="1056"/>
                <a:ext cx="57" cy="57"/>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58428" name="Group 60">
              <a:extLst>
                <a:ext uri="{FF2B5EF4-FFF2-40B4-BE49-F238E27FC236}">
                  <a16:creationId xmlns:a16="http://schemas.microsoft.com/office/drawing/2014/main" id="{211E1072-4F5A-58E5-998B-E89E5F5C24E0}"/>
                </a:ext>
              </a:extLst>
            </p:cNvPr>
            <p:cNvGrpSpPr>
              <a:grpSpLocks/>
            </p:cNvGrpSpPr>
            <p:nvPr/>
          </p:nvGrpSpPr>
          <p:grpSpPr bwMode="auto">
            <a:xfrm>
              <a:off x="2208" y="768"/>
              <a:ext cx="160" cy="201"/>
              <a:chOff x="2208" y="768"/>
              <a:chExt cx="160" cy="201"/>
            </a:xfrm>
          </p:grpSpPr>
          <p:sp>
            <p:nvSpPr>
              <p:cNvPr id="58429" name="Text Box 61">
                <a:extLst>
                  <a:ext uri="{FF2B5EF4-FFF2-40B4-BE49-F238E27FC236}">
                    <a16:creationId xmlns:a16="http://schemas.microsoft.com/office/drawing/2014/main" id="{E3C5DB64-6942-3E14-1482-51C217DE4D9D}"/>
                  </a:ext>
                </a:extLst>
              </p:cNvPr>
              <p:cNvSpPr txBox="1">
                <a:spLocks noChangeArrowheads="1"/>
              </p:cNvSpPr>
              <p:nvPr/>
            </p:nvSpPr>
            <p:spPr bwMode="auto">
              <a:xfrm>
                <a:off x="2265" y="768"/>
                <a:ext cx="10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rPr>
                  <a:t>3</a:t>
                </a:r>
                <a:r>
                  <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1800" b="0" i="1"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mn-cs"/>
                </a:endParaRPr>
              </a:p>
            </p:txBody>
          </p:sp>
          <p:sp>
            <p:nvSpPr>
              <p:cNvPr id="58430" name="Oval 62">
                <a:extLst>
                  <a:ext uri="{FF2B5EF4-FFF2-40B4-BE49-F238E27FC236}">
                    <a16:creationId xmlns:a16="http://schemas.microsoft.com/office/drawing/2014/main" id="{0A3E1EF6-B653-723D-2F4B-96467516E551}"/>
                  </a:ext>
                </a:extLst>
              </p:cNvPr>
              <p:cNvSpPr>
                <a:spLocks noChangeArrowheads="1"/>
              </p:cNvSpPr>
              <p:nvPr/>
            </p:nvSpPr>
            <p:spPr bwMode="auto">
              <a:xfrm>
                <a:off x="2208" y="912"/>
                <a:ext cx="57" cy="57"/>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pic>
        <p:nvPicPr>
          <p:cNvPr id="58381" name="Picture 63">
            <a:extLst>
              <a:ext uri="{FF2B5EF4-FFF2-40B4-BE49-F238E27FC236}">
                <a16:creationId xmlns:a16="http://schemas.microsoft.com/office/drawing/2014/main" id="{96EC6FE7-966D-A605-5CBB-67130F3BFFD3}"/>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2800" y="3733800"/>
            <a:ext cx="17240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2" name="Rectangle 64">
            <a:extLst>
              <a:ext uri="{FF2B5EF4-FFF2-40B4-BE49-F238E27FC236}">
                <a16:creationId xmlns:a16="http://schemas.microsoft.com/office/drawing/2014/main" id="{F54B45DA-3A61-EEB4-B08F-6BBCDA2C173A}"/>
              </a:ext>
            </a:extLst>
          </p:cNvPr>
          <p:cNvSpPr>
            <a:spLocks noChangeArrowheads="1"/>
          </p:cNvSpPr>
          <p:nvPr/>
        </p:nvSpPr>
        <p:spPr bwMode="auto">
          <a:xfrm>
            <a:off x="609600" y="228600"/>
            <a:ext cx="3048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CN" altLang="en-US" sz="2400" b="1" i="0" u="none" strike="noStrike" kern="1200" cap="none" spc="0" normalizeH="0" baseline="0" noProof="0" dirty="0">
                <a:ln>
                  <a:noFill/>
                </a:ln>
                <a:solidFill>
                  <a:srgbClr val="FF3300"/>
                </a:solidFill>
                <a:effectLst/>
                <a:uLnTx/>
                <a:uFillTx/>
                <a:latin typeface="等线" panose="02010600030101010101" pitchFamily="2" charset="-122"/>
                <a:ea typeface="等线" panose="02010600030101010101" pitchFamily="2" charset="-122"/>
                <a:cs typeface="楷体_GB2312"/>
              </a:rPr>
              <a:t>作图</a:t>
            </a:r>
            <a:r>
              <a:rPr kumimoji="1" lang="en-US" altLang="zh-CN" sz="2400" b="1" i="0" u="none" strike="noStrike" kern="1200" cap="none" spc="0" normalizeH="0" baseline="0" noProof="0" dirty="0">
                <a:ln>
                  <a:noFill/>
                </a:ln>
                <a:solidFill>
                  <a:srgbClr val="FF3300"/>
                </a:solidFill>
                <a:effectLst/>
                <a:uLnTx/>
                <a:uFillTx/>
                <a:latin typeface="等线" panose="02010600030101010101" pitchFamily="2" charset="-122"/>
                <a:ea typeface="等线" panose="02010600030101010101" pitchFamily="2" charset="-122"/>
                <a:cs typeface="楷体_GB2312"/>
              </a:rPr>
              <a:t>:</a:t>
            </a:r>
            <a:r>
              <a:rPr kumimoji="1" lang="en-US" altLang="zh-CN" sz="2400" b="1" i="0" u="none" strike="noStrike" kern="1200" cap="none" spc="0" normalizeH="0" baseline="0" noProof="0" dirty="0">
                <a:ln>
                  <a:noFill/>
                </a:ln>
                <a:solidFill>
                  <a:srgbClr val="333399"/>
                </a:solidFill>
                <a:effectLst/>
                <a:uLnTx/>
                <a:uFillTx/>
                <a:latin typeface="等线" panose="02010600030101010101" pitchFamily="2" charset="-122"/>
                <a:ea typeface="等线" panose="02010600030101010101" pitchFamily="2" charset="-122"/>
                <a:cs typeface="楷体_GB2312"/>
              </a:rPr>
              <a:t>②</a:t>
            </a:r>
            <a:r>
              <a:rPr kumimoji="1" lang="zh-CN" altLang="en-US" sz="2400" b="1" i="0" u="none" strike="noStrike" kern="1200" cap="none" spc="0" normalizeH="0" baseline="0" noProof="0" dirty="0">
                <a:ln>
                  <a:noFill/>
                </a:ln>
                <a:solidFill>
                  <a:srgbClr val="333399"/>
                </a:solidFill>
                <a:effectLst/>
                <a:uLnTx/>
                <a:uFillTx/>
                <a:latin typeface="等线" panose="02010600030101010101" pitchFamily="2" charset="-122"/>
                <a:ea typeface="等线" panose="02010600030101010101" pitchFamily="2" charset="-122"/>
                <a:cs typeface="楷体_GB2312"/>
              </a:rPr>
              <a:t>整理、加深</a:t>
            </a:r>
            <a:endParaRPr kumimoji="0" lang="zh-CN" altLang="en-US" sz="2400" b="1" i="0" u="none" strike="noStrike" kern="1200" cap="none" spc="0" normalizeH="0" baseline="0" noProof="0" dirty="0">
              <a:ln>
                <a:noFill/>
              </a:ln>
              <a:solidFill>
                <a:srgbClr val="333399"/>
              </a:solidFill>
              <a:effectLst/>
              <a:uLnTx/>
              <a:uFillTx/>
              <a:latin typeface="等线" panose="02010600030101010101" pitchFamily="2" charset="-122"/>
              <a:ea typeface="等线" panose="02010600030101010101" pitchFamily="2" charset="-122"/>
              <a:cs typeface="楷体_GB2312"/>
            </a:endParaRPr>
          </a:p>
        </p:txBody>
      </p:sp>
      <p:sp>
        <p:nvSpPr>
          <p:cNvPr id="58383" name="AutoShape 65">
            <a:hlinkClick r:id="" action="ppaction://hlinkshowjump?jump=previousslide" highlightClick="1"/>
            <a:extLst>
              <a:ext uri="{FF2B5EF4-FFF2-40B4-BE49-F238E27FC236}">
                <a16:creationId xmlns:a16="http://schemas.microsoft.com/office/drawing/2014/main" id="{29E8DBC7-BD7D-655C-5514-6CD408F11000}"/>
              </a:ext>
            </a:extLst>
          </p:cNvPr>
          <p:cNvSpPr>
            <a:spLocks noChangeAspect="1" noChangeArrowheads="1"/>
          </p:cNvSpPr>
          <p:nvPr/>
        </p:nvSpPr>
        <p:spPr bwMode="auto">
          <a:xfrm>
            <a:off x="8183563" y="6453188"/>
            <a:ext cx="252412" cy="252412"/>
          </a:xfrm>
          <a:prstGeom prst="actionButtonBackPrevious">
            <a:avLst/>
          </a:prstGeom>
          <a:solidFill>
            <a:srgbClr val="EBF7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8384" name="AutoShape 66">
            <a:hlinkClick r:id="" action="ppaction://hlinkshowjump?jump=nextslide" highlightClick="1"/>
            <a:extLst>
              <a:ext uri="{FF2B5EF4-FFF2-40B4-BE49-F238E27FC236}">
                <a16:creationId xmlns:a16="http://schemas.microsoft.com/office/drawing/2014/main" id="{7D725A09-6ADC-9DC6-EDEA-2F36EBD68BF5}"/>
              </a:ext>
            </a:extLst>
          </p:cNvPr>
          <p:cNvSpPr>
            <a:spLocks noChangeAspect="1" noChangeArrowheads="1"/>
          </p:cNvSpPr>
          <p:nvPr/>
        </p:nvSpPr>
        <p:spPr bwMode="auto">
          <a:xfrm>
            <a:off x="8434388" y="6453188"/>
            <a:ext cx="252412" cy="252412"/>
          </a:xfrm>
          <a:prstGeom prst="actionButtonForwardNext">
            <a:avLst/>
          </a:prstGeom>
          <a:solidFill>
            <a:srgbClr val="EBF7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13350"/>
                                        </p:tgtEl>
                                        <p:attrNameLst>
                                          <p:attrName>style.visibility</p:attrName>
                                        </p:attrNameLst>
                                      </p:cBhvr>
                                      <p:to>
                                        <p:strVal val="visible"/>
                                      </p:to>
                                    </p:set>
                                    <p:animEffect transition="in" filter="wipe(up)">
                                      <p:cBhvr>
                                        <p:cTn id="7" dur="500"/>
                                        <p:tgtEl>
                                          <p:spTgt spid="3133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13349"/>
                                        </p:tgtEl>
                                        <p:attrNameLst>
                                          <p:attrName>style.visibility</p:attrName>
                                        </p:attrNameLst>
                                      </p:cBhvr>
                                      <p:to>
                                        <p:strVal val="visible"/>
                                      </p:to>
                                    </p:set>
                                    <p:animEffect transition="in" filter="wipe(up)">
                                      <p:cBhvr>
                                        <p:cTn id="12" dur="500"/>
                                        <p:tgtEl>
                                          <p:spTgt spid="3133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13351"/>
                                        </p:tgtEl>
                                        <p:attrNameLst>
                                          <p:attrName>style.visibility</p:attrName>
                                        </p:attrNameLst>
                                      </p:cBhvr>
                                      <p:to>
                                        <p:strVal val="visible"/>
                                      </p:to>
                                    </p:set>
                                    <p:animEffect transition="in" filter="wipe(left)">
                                      <p:cBhvr>
                                        <p:cTn id="17" dur="500"/>
                                        <p:tgtEl>
                                          <p:spTgt spid="31335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313348"/>
                                        </p:tgtEl>
                                        <p:attrNameLst>
                                          <p:attrName>style.visibility</p:attrName>
                                        </p:attrNameLst>
                                      </p:cBhvr>
                                      <p:to>
                                        <p:strVal val="visible"/>
                                      </p:to>
                                    </p:set>
                                    <p:animEffect transition="in" filter="wipe(up)">
                                      <p:cBhvr>
                                        <p:cTn id="22" dur="500"/>
                                        <p:tgtEl>
                                          <p:spTgt spid="31334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13353"/>
                                        </p:tgtEl>
                                        <p:attrNameLst>
                                          <p:attrName>style.visibility</p:attrName>
                                        </p:attrNameLst>
                                      </p:cBhvr>
                                      <p:to>
                                        <p:strVal val="visible"/>
                                      </p:to>
                                    </p:set>
                                    <p:animEffect transition="in" filter="wipe(left)">
                                      <p:cBhvr>
                                        <p:cTn id="27" dur="500"/>
                                        <p:tgtEl>
                                          <p:spTgt spid="31335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13354"/>
                                        </p:tgtEl>
                                        <p:attrNameLst>
                                          <p:attrName>style.visibility</p:attrName>
                                        </p:attrNameLst>
                                      </p:cBhvr>
                                      <p:to>
                                        <p:strVal val="visible"/>
                                      </p:to>
                                    </p:set>
                                    <p:animEffect transition="in" filter="wipe(left)">
                                      <p:cBhvr>
                                        <p:cTn id="32" dur="500"/>
                                        <p:tgtEl>
                                          <p:spTgt spid="31335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313352"/>
                                        </p:tgtEl>
                                        <p:attrNameLst>
                                          <p:attrName>style.visibility</p:attrName>
                                        </p:attrNameLst>
                                      </p:cBhvr>
                                      <p:to>
                                        <p:strVal val="visible"/>
                                      </p:to>
                                    </p:set>
                                    <p:animEffect transition="in" filter="wipe(up)">
                                      <p:cBhvr>
                                        <p:cTn id="37" dur="500"/>
                                        <p:tgtEl>
                                          <p:spTgt spid="3133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313355"/>
                                        </p:tgtEl>
                                        <p:attrNameLst>
                                          <p:attrName>style.visibility</p:attrName>
                                        </p:attrNameLst>
                                      </p:cBhvr>
                                      <p:to>
                                        <p:strVal val="visible"/>
                                      </p:to>
                                    </p:set>
                                    <p:animEffect transition="in" filter="wipe(up)">
                                      <p:cBhvr>
                                        <p:cTn id="42" dur="500"/>
                                        <p:tgtEl>
                                          <p:spTgt spid="313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0418" name="Object 2">
            <a:extLst>
              <a:ext uri="{FF2B5EF4-FFF2-40B4-BE49-F238E27FC236}">
                <a16:creationId xmlns:a16="http://schemas.microsoft.com/office/drawing/2014/main" id="{9475073E-8BCA-4D61-C822-9A1B1694DDC7}"/>
              </a:ext>
            </a:extLst>
          </p:cNvPr>
          <p:cNvGraphicFramePr>
            <a:graphicFrameLocks noGrp="1" noChangeAspect="1"/>
          </p:cNvGraphicFramePr>
          <p:nvPr>
            <p:ph/>
          </p:nvPr>
        </p:nvGraphicFramePr>
        <p:xfrm>
          <a:off x="1676400" y="825500"/>
          <a:ext cx="6096000" cy="5464175"/>
        </p:xfrm>
        <a:graphic>
          <a:graphicData uri="http://schemas.openxmlformats.org/presentationml/2006/ole">
            <mc:AlternateContent xmlns:mc="http://schemas.openxmlformats.org/markup-compatibility/2006">
              <mc:Choice xmlns:v="urn:schemas-microsoft-com:vml" Requires="v">
                <p:oleObj name="AutoCAD Drawing" r:id="rId3" imgW="4867275" imgH="4362450" progId="AutoCAD.Drawing.16">
                  <p:embed/>
                </p:oleObj>
              </mc:Choice>
              <mc:Fallback>
                <p:oleObj name="AutoCAD Drawing" r:id="rId3" imgW="4867275" imgH="4362450" progId="AutoCAD.Drawing.16">
                  <p:embed/>
                  <p:pic>
                    <p:nvPicPr>
                      <p:cNvPr id="60418" name="Object 2">
                        <a:extLst>
                          <a:ext uri="{FF2B5EF4-FFF2-40B4-BE49-F238E27FC236}">
                            <a16:creationId xmlns:a16="http://schemas.microsoft.com/office/drawing/2014/main" id="{9475073E-8BCA-4D61-C822-9A1B1694DD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825500"/>
                        <a:ext cx="6096000" cy="546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60419" name="Text Box 3">
            <a:extLst>
              <a:ext uri="{FF2B5EF4-FFF2-40B4-BE49-F238E27FC236}">
                <a16:creationId xmlns:a16="http://schemas.microsoft.com/office/drawing/2014/main" id="{44D8694D-3349-19FB-B975-8F4BE60894D3}"/>
              </a:ext>
            </a:extLst>
          </p:cNvPr>
          <p:cNvSpPr txBox="1">
            <a:spLocks noChangeArrowheads="1"/>
          </p:cNvSpPr>
          <p:nvPr/>
        </p:nvSpPr>
        <p:spPr bwMode="auto">
          <a:xfrm>
            <a:off x="4419600" y="5867400"/>
            <a:ext cx="15240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(d) </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检查、完成</a:t>
            </a:r>
          </a:p>
        </p:txBody>
      </p:sp>
      <p:sp>
        <p:nvSpPr>
          <p:cNvPr id="60420" name="Rectangle 4">
            <a:extLst>
              <a:ext uri="{FF2B5EF4-FFF2-40B4-BE49-F238E27FC236}">
                <a16:creationId xmlns:a16="http://schemas.microsoft.com/office/drawing/2014/main" id="{36811C88-E3F4-B56A-5689-3D9270B5C17A}"/>
              </a:ext>
            </a:extLst>
          </p:cNvPr>
          <p:cNvSpPr>
            <a:spLocks noChangeArrowheads="1"/>
          </p:cNvSpPr>
          <p:nvPr/>
        </p:nvSpPr>
        <p:spPr bwMode="auto">
          <a:xfrm>
            <a:off x="3505200" y="6324600"/>
            <a:ext cx="2895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正四棱锥被一正垂面截切</a:t>
            </a:r>
          </a:p>
        </p:txBody>
      </p:sp>
      <p:pic>
        <p:nvPicPr>
          <p:cNvPr id="60421" name="Picture 5">
            <a:extLst>
              <a:ext uri="{FF2B5EF4-FFF2-40B4-BE49-F238E27FC236}">
                <a16:creationId xmlns:a16="http://schemas.microsoft.com/office/drawing/2014/main" id="{C1D23617-5E06-467A-C8F6-F0752D16F7F0}"/>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48400" y="3352800"/>
            <a:ext cx="210661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2" name="Rectangle 6">
            <a:extLst>
              <a:ext uri="{FF2B5EF4-FFF2-40B4-BE49-F238E27FC236}">
                <a16:creationId xmlns:a16="http://schemas.microsoft.com/office/drawing/2014/main" id="{9F3C9773-7F76-BC64-29E7-3BD7946C6749}"/>
              </a:ext>
            </a:extLst>
          </p:cNvPr>
          <p:cNvSpPr>
            <a:spLocks noChangeArrowheads="1"/>
          </p:cNvSpPr>
          <p:nvPr/>
        </p:nvSpPr>
        <p:spPr bwMode="auto">
          <a:xfrm>
            <a:off x="609600" y="228600"/>
            <a:ext cx="3048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CN" altLang="en-US" sz="2400" b="1" i="0" u="none" strike="noStrike" kern="1200" cap="none" spc="0" normalizeH="0" baseline="0" noProof="0" dirty="0">
                <a:ln>
                  <a:noFill/>
                </a:ln>
                <a:solidFill>
                  <a:srgbClr val="FF3300"/>
                </a:solidFill>
                <a:effectLst/>
                <a:uLnTx/>
                <a:uFillTx/>
                <a:latin typeface="等线" panose="02010600030101010101" pitchFamily="2" charset="-122"/>
                <a:ea typeface="等线" panose="02010600030101010101" pitchFamily="2" charset="-122"/>
                <a:cs typeface="楷体_GB2312"/>
              </a:rPr>
              <a:t>作图</a:t>
            </a:r>
            <a:r>
              <a:rPr kumimoji="1" lang="en-US" altLang="zh-CN" sz="2400" b="1" i="0" u="none" strike="noStrike" kern="1200" cap="none" spc="0" normalizeH="0" baseline="0" noProof="0" dirty="0">
                <a:ln>
                  <a:noFill/>
                </a:ln>
                <a:solidFill>
                  <a:srgbClr val="FF3300"/>
                </a:solidFill>
                <a:effectLst/>
                <a:uLnTx/>
                <a:uFillTx/>
                <a:latin typeface="等线" panose="02010600030101010101" pitchFamily="2" charset="-122"/>
                <a:ea typeface="等线" panose="02010600030101010101" pitchFamily="2" charset="-122"/>
                <a:cs typeface="楷体_GB2312"/>
              </a:rPr>
              <a:t>:</a:t>
            </a:r>
            <a:r>
              <a:rPr kumimoji="1" lang="en-US" altLang="zh-CN" sz="2400" b="1" i="0" u="none" strike="noStrike" kern="120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cs typeface="楷体_GB2312"/>
              </a:rPr>
              <a:t> </a:t>
            </a:r>
            <a:r>
              <a:rPr kumimoji="1" lang="en-US" altLang="zh-CN" sz="2400" b="1" i="0" u="none" strike="noStrike" kern="1200" cap="none" spc="0" normalizeH="0" baseline="0" noProof="0" dirty="0">
                <a:ln>
                  <a:noFill/>
                </a:ln>
                <a:solidFill>
                  <a:srgbClr val="333399"/>
                </a:solidFill>
                <a:effectLst/>
                <a:uLnTx/>
                <a:uFillTx/>
                <a:latin typeface="等线" panose="02010600030101010101" pitchFamily="2" charset="-122"/>
                <a:ea typeface="等线" panose="02010600030101010101" pitchFamily="2" charset="-122"/>
                <a:cs typeface="楷体_GB2312"/>
              </a:rPr>
              <a:t>③</a:t>
            </a:r>
            <a:r>
              <a:rPr kumimoji="0" lang="zh-CN" altLang="en-US" sz="2400" b="1" i="0" u="none" strike="noStrike" kern="1200" cap="none" spc="0" normalizeH="0" baseline="0" noProof="0" dirty="0">
                <a:ln>
                  <a:noFill/>
                </a:ln>
                <a:solidFill>
                  <a:srgbClr val="333399"/>
                </a:solidFill>
                <a:effectLst/>
                <a:uLnTx/>
                <a:uFillTx/>
                <a:latin typeface="等线" panose="02010600030101010101" pitchFamily="2" charset="-122"/>
                <a:ea typeface="等线" panose="02010600030101010101" pitchFamily="2" charset="-122"/>
                <a:cs typeface="楷体_GB2312"/>
              </a:rPr>
              <a:t>检查、完成</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6290" name="组合 396289"/>
          <p:cNvGrpSpPr/>
          <p:nvPr/>
        </p:nvGrpSpPr>
        <p:grpSpPr>
          <a:xfrm>
            <a:off x="4257675" y="1778000"/>
            <a:ext cx="1803400" cy="2151063"/>
            <a:chOff x="2682" y="1120"/>
            <a:chExt cx="1136" cy="1355"/>
          </a:xfrm>
        </p:grpSpPr>
        <p:sp>
          <p:nvSpPr>
            <p:cNvPr id="396291" name="直接连接符 396290"/>
            <p:cNvSpPr/>
            <p:nvPr/>
          </p:nvSpPr>
          <p:spPr>
            <a:xfrm>
              <a:off x="3534" y="1247"/>
              <a:ext cx="0" cy="1136"/>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292" name="直接连接符 396291"/>
            <p:cNvSpPr/>
            <p:nvPr/>
          </p:nvSpPr>
          <p:spPr>
            <a:xfrm>
              <a:off x="2682" y="1247"/>
              <a:ext cx="0" cy="1136"/>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293" name="直接连接符 396292"/>
            <p:cNvSpPr/>
            <p:nvPr/>
          </p:nvSpPr>
          <p:spPr>
            <a:xfrm flipH="1">
              <a:off x="2682" y="2383"/>
              <a:ext cx="1136" cy="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294" name="直接连接符 396293"/>
            <p:cNvSpPr/>
            <p:nvPr/>
          </p:nvSpPr>
          <p:spPr>
            <a:xfrm>
              <a:off x="2966" y="1247"/>
              <a:ext cx="0" cy="1136"/>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295" name="组合 396294"/>
            <p:cNvGrpSpPr/>
            <p:nvPr/>
          </p:nvGrpSpPr>
          <p:grpSpPr>
            <a:xfrm>
              <a:off x="3250" y="1120"/>
              <a:ext cx="0" cy="1355"/>
              <a:chOff x="3250" y="1120"/>
              <a:chExt cx="0" cy="1355"/>
            </a:xfrm>
          </p:grpSpPr>
          <p:sp>
            <p:nvSpPr>
              <p:cNvPr id="396296" name="直接连接符 396295"/>
              <p:cNvSpPr/>
              <p:nvPr/>
            </p:nvSpPr>
            <p:spPr>
              <a:xfrm>
                <a:off x="3250" y="1120"/>
                <a:ext cx="0" cy="355"/>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297" name="直接连接符 396296"/>
              <p:cNvSpPr/>
              <p:nvPr/>
            </p:nvSpPr>
            <p:spPr>
              <a:xfrm>
                <a:off x="3250" y="1529"/>
                <a:ext cx="0" cy="53"/>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298" name="直接连接符 396297"/>
              <p:cNvSpPr/>
              <p:nvPr/>
            </p:nvSpPr>
            <p:spPr>
              <a:xfrm>
                <a:off x="3250" y="1636"/>
                <a:ext cx="0" cy="322"/>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299" name="直接连接符 396298"/>
              <p:cNvSpPr/>
              <p:nvPr/>
            </p:nvSpPr>
            <p:spPr>
              <a:xfrm>
                <a:off x="3250" y="2012"/>
                <a:ext cx="0" cy="54"/>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00" name="直接连接符 396299"/>
              <p:cNvSpPr/>
              <p:nvPr/>
            </p:nvSpPr>
            <p:spPr>
              <a:xfrm>
                <a:off x="3250" y="2119"/>
                <a:ext cx="0" cy="356"/>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396301" name="直接连接符 396300"/>
            <p:cNvSpPr/>
            <p:nvPr/>
          </p:nvSpPr>
          <p:spPr>
            <a:xfrm flipH="1">
              <a:off x="2682" y="1247"/>
              <a:ext cx="1136" cy="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02" name="直接连接符 396301"/>
            <p:cNvSpPr/>
            <p:nvPr/>
          </p:nvSpPr>
          <p:spPr>
            <a:xfrm>
              <a:off x="3818" y="1247"/>
              <a:ext cx="0" cy="1136"/>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303" name="组合 396302"/>
          <p:cNvGrpSpPr/>
          <p:nvPr/>
        </p:nvGrpSpPr>
        <p:grpSpPr>
          <a:xfrm>
            <a:off x="1476375" y="1463675"/>
            <a:ext cx="2030413" cy="4751388"/>
            <a:chOff x="930" y="922"/>
            <a:chExt cx="1279" cy="2993"/>
          </a:xfrm>
        </p:grpSpPr>
        <p:sp>
          <p:nvSpPr>
            <p:cNvPr id="396304" name="直接连接符 396303"/>
            <p:cNvSpPr/>
            <p:nvPr/>
          </p:nvSpPr>
          <p:spPr>
            <a:xfrm flipV="1">
              <a:off x="1615" y="3587"/>
              <a:ext cx="0" cy="328"/>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05" name="直接连接符 396304"/>
            <p:cNvSpPr/>
            <p:nvPr/>
          </p:nvSpPr>
          <p:spPr>
            <a:xfrm flipV="1">
              <a:off x="1615" y="3480"/>
              <a:ext cx="0" cy="54"/>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06" name="直接连接符 396305"/>
            <p:cNvSpPr/>
            <p:nvPr/>
          </p:nvSpPr>
          <p:spPr>
            <a:xfrm flipV="1">
              <a:off x="1615" y="3104"/>
              <a:ext cx="0" cy="322"/>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07" name="直接连接符 396306"/>
            <p:cNvSpPr/>
            <p:nvPr/>
          </p:nvSpPr>
          <p:spPr>
            <a:xfrm flipV="1">
              <a:off x="1615" y="2997"/>
              <a:ext cx="0" cy="53"/>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08" name="直接连接符 396307"/>
            <p:cNvSpPr/>
            <p:nvPr/>
          </p:nvSpPr>
          <p:spPr>
            <a:xfrm flipV="1">
              <a:off x="1615" y="2616"/>
              <a:ext cx="0" cy="327"/>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09" name="任意多边形 396308"/>
            <p:cNvSpPr/>
            <p:nvPr/>
          </p:nvSpPr>
          <p:spPr>
            <a:xfrm>
              <a:off x="1123" y="2697"/>
              <a:ext cx="984" cy="1136"/>
            </a:xfrm>
            <a:custGeom>
              <a:avLst/>
              <a:gdLst/>
              <a:ahLst/>
              <a:cxnLst/>
              <a:rect l="0" t="0" r="0" b="0"/>
              <a:pathLst>
                <a:path w="5904" h="6819">
                  <a:moveTo>
                    <a:pt x="0" y="5114"/>
                  </a:moveTo>
                  <a:lnTo>
                    <a:pt x="2952" y="6819"/>
                  </a:lnTo>
                  <a:lnTo>
                    <a:pt x="5904" y="5114"/>
                  </a:lnTo>
                  <a:lnTo>
                    <a:pt x="5904" y="1705"/>
                  </a:lnTo>
                  <a:lnTo>
                    <a:pt x="2952" y="0"/>
                  </a:lnTo>
                  <a:lnTo>
                    <a:pt x="0" y="1705"/>
                  </a:lnTo>
                  <a:lnTo>
                    <a:pt x="0" y="5114"/>
                  </a:lnTo>
                  <a:close/>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0" name="直接连接符 396309"/>
            <p:cNvSpPr/>
            <p:nvPr/>
          </p:nvSpPr>
          <p:spPr>
            <a:xfrm>
              <a:off x="1020" y="3265"/>
              <a:ext cx="273" cy="0"/>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1" name="直接连接符 396310"/>
            <p:cNvSpPr/>
            <p:nvPr/>
          </p:nvSpPr>
          <p:spPr>
            <a:xfrm>
              <a:off x="1346" y="3265"/>
              <a:ext cx="54" cy="0"/>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2" name="直接连接符 396311"/>
            <p:cNvSpPr/>
            <p:nvPr/>
          </p:nvSpPr>
          <p:spPr>
            <a:xfrm>
              <a:off x="1454" y="3265"/>
              <a:ext cx="322" cy="0"/>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3" name="直接连接符 396312"/>
            <p:cNvSpPr/>
            <p:nvPr/>
          </p:nvSpPr>
          <p:spPr>
            <a:xfrm>
              <a:off x="1829" y="3265"/>
              <a:ext cx="54" cy="0"/>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4" name="直接连接符 396313"/>
            <p:cNvSpPr/>
            <p:nvPr/>
          </p:nvSpPr>
          <p:spPr>
            <a:xfrm>
              <a:off x="1937" y="3265"/>
              <a:ext cx="272" cy="0"/>
            </a:xfrm>
            <a:prstGeom prst="line">
              <a:avLst/>
            </a:prstGeom>
            <a:ln w="190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5" name="直接连接符 396314"/>
            <p:cNvSpPr/>
            <p:nvPr/>
          </p:nvSpPr>
          <p:spPr>
            <a:xfrm flipV="1">
              <a:off x="1126" y="1235"/>
              <a:ext cx="781" cy="71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6" name="直接连接符 396315"/>
            <p:cNvSpPr/>
            <p:nvPr/>
          </p:nvSpPr>
          <p:spPr>
            <a:xfrm flipH="1">
              <a:off x="1126" y="2371"/>
              <a:ext cx="984" cy="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7" name="直接连接符 396316"/>
            <p:cNvSpPr/>
            <p:nvPr/>
          </p:nvSpPr>
          <p:spPr>
            <a:xfrm>
              <a:off x="1126" y="1954"/>
              <a:ext cx="0" cy="41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8" name="直接连接符 396317"/>
            <p:cNvSpPr/>
            <p:nvPr/>
          </p:nvSpPr>
          <p:spPr>
            <a:xfrm>
              <a:off x="2110" y="1235"/>
              <a:ext cx="0" cy="1136"/>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19" name="直接连接符 396318"/>
            <p:cNvSpPr/>
            <p:nvPr/>
          </p:nvSpPr>
          <p:spPr>
            <a:xfrm>
              <a:off x="1618" y="1501"/>
              <a:ext cx="0" cy="87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20" name="直接连接符 396319"/>
            <p:cNvSpPr/>
            <p:nvPr/>
          </p:nvSpPr>
          <p:spPr>
            <a:xfrm>
              <a:off x="1907" y="1235"/>
              <a:ext cx="203" cy="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21" name="直接连接符 396320"/>
            <p:cNvSpPr/>
            <p:nvPr/>
          </p:nvSpPr>
          <p:spPr>
            <a:xfrm flipH="1" flipV="1">
              <a:off x="1244" y="1215"/>
              <a:ext cx="229" cy="420"/>
            </a:xfrm>
            <a:prstGeom prst="line">
              <a:avLst/>
            </a:prstGeom>
            <a:ln w="1905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22" name="矩形 396321"/>
            <p:cNvSpPr/>
            <p:nvPr/>
          </p:nvSpPr>
          <p:spPr>
            <a:xfrm>
              <a:off x="1278" y="922"/>
              <a:ext cx="116" cy="288"/>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1" i="1"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96323" name="文本框 396322"/>
            <p:cNvSpPr txBox="1"/>
            <p:nvPr/>
          </p:nvSpPr>
          <p:spPr>
            <a:xfrm>
              <a:off x="930" y="948"/>
              <a:ext cx="692" cy="288"/>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Simplex" panose="00000400000000000000" pitchFamily="2" charset="0"/>
                  <a:ea typeface="宋体" panose="02010600030101010101" pitchFamily="2" charset="-122"/>
                  <a:cs typeface="+mn-cs"/>
                </a:rPr>
                <a:t>正垂面</a:t>
              </a:r>
            </a:p>
          </p:txBody>
        </p:sp>
      </p:grpSp>
      <p:sp>
        <p:nvSpPr>
          <p:cNvPr id="396324" name="矩形 396323"/>
          <p:cNvSpPr/>
          <p:nvPr/>
        </p:nvSpPr>
        <p:spPr>
          <a:xfrm>
            <a:off x="541973" y="604838"/>
            <a:ext cx="8342630" cy="4603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例</a:t>
            </a: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2]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已知六棱柱被正垂面切割，补画左视图并完成俯视图。</a:t>
            </a:r>
          </a:p>
        </p:txBody>
      </p:sp>
      <p:sp>
        <p:nvSpPr>
          <p:cNvPr id="396325" name="直接连接符 396324"/>
          <p:cNvSpPr/>
          <p:nvPr/>
        </p:nvSpPr>
        <p:spPr>
          <a:xfrm>
            <a:off x="1739900" y="3116263"/>
            <a:ext cx="3889375" cy="0"/>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26" name="直接连接符 396325"/>
          <p:cNvSpPr/>
          <p:nvPr/>
        </p:nvSpPr>
        <p:spPr>
          <a:xfrm flipH="1">
            <a:off x="4262438" y="1970088"/>
            <a:ext cx="268287" cy="423862"/>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27" name="直接连接符 396326"/>
          <p:cNvSpPr/>
          <p:nvPr/>
        </p:nvSpPr>
        <p:spPr>
          <a:xfrm>
            <a:off x="5797550" y="1970088"/>
            <a:ext cx="268288" cy="423862"/>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28" name="直接连接符 396327"/>
          <p:cNvSpPr/>
          <p:nvPr/>
        </p:nvSpPr>
        <p:spPr>
          <a:xfrm flipV="1">
            <a:off x="5614988" y="2393950"/>
            <a:ext cx="450850" cy="71755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29" name="直接连接符 396328"/>
          <p:cNvSpPr/>
          <p:nvPr/>
        </p:nvSpPr>
        <p:spPr>
          <a:xfrm>
            <a:off x="4716463" y="3117850"/>
            <a:ext cx="901700" cy="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30" name="直接连接符 396329"/>
          <p:cNvSpPr/>
          <p:nvPr/>
        </p:nvSpPr>
        <p:spPr>
          <a:xfrm>
            <a:off x="4262438" y="2393950"/>
            <a:ext cx="450850" cy="71755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331" name="组合 396330"/>
          <p:cNvGrpSpPr/>
          <p:nvPr/>
        </p:nvGrpSpPr>
        <p:grpSpPr>
          <a:xfrm>
            <a:off x="3028950" y="4540250"/>
            <a:ext cx="1087438" cy="1277938"/>
            <a:chOff x="970" y="2860"/>
            <a:chExt cx="685" cy="805"/>
          </a:xfrm>
        </p:grpSpPr>
        <p:sp>
          <p:nvSpPr>
            <p:cNvPr id="396332" name="直接连接符 396331"/>
            <p:cNvSpPr/>
            <p:nvPr/>
          </p:nvSpPr>
          <p:spPr>
            <a:xfrm>
              <a:off x="975" y="2860"/>
              <a:ext cx="680" cy="0"/>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33" name="直接连接符 396332"/>
            <p:cNvSpPr/>
            <p:nvPr/>
          </p:nvSpPr>
          <p:spPr>
            <a:xfrm>
              <a:off x="970" y="3665"/>
              <a:ext cx="681" cy="0"/>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396334" name="直接连接符 396333"/>
          <p:cNvSpPr/>
          <p:nvPr/>
        </p:nvSpPr>
        <p:spPr>
          <a:xfrm>
            <a:off x="2532063" y="2393950"/>
            <a:ext cx="3529012" cy="0"/>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35" name="直接连接符 396334"/>
          <p:cNvSpPr/>
          <p:nvPr/>
        </p:nvSpPr>
        <p:spPr>
          <a:xfrm>
            <a:off x="3011488" y="1995488"/>
            <a:ext cx="0" cy="3816350"/>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336" name="组合 396335"/>
          <p:cNvGrpSpPr/>
          <p:nvPr/>
        </p:nvGrpSpPr>
        <p:grpSpPr>
          <a:xfrm>
            <a:off x="5724525" y="3789363"/>
            <a:ext cx="2111375" cy="2652712"/>
            <a:chOff x="1429" y="2024"/>
            <a:chExt cx="1330" cy="1671"/>
          </a:xfrm>
        </p:grpSpPr>
        <p:sp>
          <p:nvSpPr>
            <p:cNvPr id="396337" name="直接连接符 396336"/>
            <p:cNvSpPr/>
            <p:nvPr/>
          </p:nvSpPr>
          <p:spPr>
            <a:xfrm flipH="1" flipV="1">
              <a:off x="2614" y="3248"/>
              <a:ext cx="105" cy="6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38" name="直接连接符 396337"/>
            <p:cNvSpPr/>
            <p:nvPr/>
          </p:nvSpPr>
          <p:spPr>
            <a:xfrm flipH="1" flipV="1">
              <a:off x="2483" y="3172"/>
              <a:ext cx="87" cy="5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39" name="直接连接符 396338"/>
            <p:cNvSpPr/>
            <p:nvPr/>
          </p:nvSpPr>
          <p:spPr>
            <a:xfrm flipH="1" flipV="1">
              <a:off x="2334" y="3086"/>
              <a:ext cx="106" cy="6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0" name="直接连接符 396339"/>
            <p:cNvSpPr/>
            <p:nvPr/>
          </p:nvSpPr>
          <p:spPr>
            <a:xfrm flipH="1">
              <a:off x="1779" y="3168"/>
              <a:ext cx="28" cy="60"/>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1" name="直接连接符 396340"/>
            <p:cNvSpPr/>
            <p:nvPr/>
          </p:nvSpPr>
          <p:spPr>
            <a:xfrm flipH="1">
              <a:off x="1715" y="3274"/>
              <a:ext cx="43" cy="9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2" name="直接连接符 396341"/>
            <p:cNvSpPr/>
            <p:nvPr/>
          </p:nvSpPr>
          <p:spPr>
            <a:xfrm flipH="1">
              <a:off x="1666" y="3411"/>
              <a:ext cx="28" cy="6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3" name="直接连接符 396342"/>
            <p:cNvSpPr/>
            <p:nvPr/>
          </p:nvSpPr>
          <p:spPr>
            <a:xfrm flipV="1">
              <a:off x="1807" y="3078"/>
              <a:ext cx="0" cy="90"/>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4" name="直接连接符 396343"/>
            <p:cNvSpPr/>
            <p:nvPr/>
          </p:nvSpPr>
          <p:spPr>
            <a:xfrm flipV="1">
              <a:off x="1807" y="2927"/>
              <a:ext cx="0" cy="10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5" name="直接连接符 396344"/>
            <p:cNvSpPr/>
            <p:nvPr/>
          </p:nvSpPr>
          <p:spPr>
            <a:xfrm flipV="1">
              <a:off x="1807" y="2776"/>
              <a:ext cx="0" cy="10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6" name="直接连接符 396345"/>
            <p:cNvSpPr/>
            <p:nvPr/>
          </p:nvSpPr>
          <p:spPr>
            <a:xfrm flipV="1">
              <a:off x="1807" y="2625"/>
              <a:ext cx="0" cy="10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7" name="直接连接符 396346"/>
            <p:cNvSpPr/>
            <p:nvPr/>
          </p:nvSpPr>
          <p:spPr>
            <a:xfrm flipH="1">
              <a:off x="2245" y="3086"/>
              <a:ext cx="89" cy="14"/>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8" name="直接连接符 396347"/>
            <p:cNvSpPr/>
            <p:nvPr/>
          </p:nvSpPr>
          <p:spPr>
            <a:xfrm flipH="1">
              <a:off x="2095" y="3108"/>
              <a:ext cx="100" cy="15"/>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49" name="直接连接符 396348"/>
            <p:cNvSpPr/>
            <p:nvPr/>
          </p:nvSpPr>
          <p:spPr>
            <a:xfrm flipH="1">
              <a:off x="1946" y="3131"/>
              <a:ext cx="100" cy="15"/>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0" name="直接连接符 396349"/>
            <p:cNvSpPr/>
            <p:nvPr/>
          </p:nvSpPr>
          <p:spPr>
            <a:xfrm flipH="1">
              <a:off x="1807" y="3154"/>
              <a:ext cx="90" cy="14"/>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1" name="直接连接符 396350"/>
            <p:cNvSpPr/>
            <p:nvPr/>
          </p:nvSpPr>
          <p:spPr>
            <a:xfrm flipV="1">
              <a:off x="2334" y="2968"/>
              <a:ext cx="0" cy="118"/>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2" name="直接连接符 396351"/>
            <p:cNvSpPr/>
            <p:nvPr/>
          </p:nvSpPr>
          <p:spPr>
            <a:xfrm flipV="1">
              <a:off x="2334" y="2817"/>
              <a:ext cx="0" cy="10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3" name="直接连接符 396352"/>
            <p:cNvSpPr/>
            <p:nvPr/>
          </p:nvSpPr>
          <p:spPr>
            <a:xfrm flipV="1">
              <a:off x="2334" y="2666"/>
              <a:ext cx="0" cy="10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4" name="直接连接符 396353"/>
            <p:cNvSpPr/>
            <p:nvPr/>
          </p:nvSpPr>
          <p:spPr>
            <a:xfrm flipV="1">
              <a:off x="2334" y="2515"/>
              <a:ext cx="0" cy="100"/>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5" name="直接连接符 396354"/>
            <p:cNvSpPr/>
            <p:nvPr/>
          </p:nvSpPr>
          <p:spPr>
            <a:xfrm flipV="1">
              <a:off x="2334" y="2364"/>
              <a:ext cx="0" cy="10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6" name="直接连接符 396355"/>
            <p:cNvSpPr/>
            <p:nvPr/>
          </p:nvSpPr>
          <p:spPr>
            <a:xfrm flipV="1">
              <a:off x="2334" y="2195"/>
              <a:ext cx="0" cy="119"/>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7" name="直接连接符 396356"/>
            <p:cNvSpPr/>
            <p:nvPr/>
          </p:nvSpPr>
          <p:spPr>
            <a:xfrm flipV="1">
              <a:off x="2052" y="3613"/>
              <a:ext cx="526" cy="82"/>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8" name="直接连接符 396357"/>
            <p:cNvSpPr/>
            <p:nvPr/>
          </p:nvSpPr>
          <p:spPr>
            <a:xfrm flipV="1">
              <a:off x="2052" y="3367"/>
              <a:ext cx="0" cy="32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59" name="直接连接符 396358"/>
            <p:cNvSpPr/>
            <p:nvPr/>
          </p:nvSpPr>
          <p:spPr>
            <a:xfrm>
              <a:off x="1666" y="3472"/>
              <a:ext cx="386" cy="2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0" name="直接连接符 396359"/>
            <p:cNvSpPr/>
            <p:nvPr/>
          </p:nvSpPr>
          <p:spPr>
            <a:xfrm flipV="1">
              <a:off x="1666" y="3145"/>
              <a:ext cx="0" cy="32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1" name="直接连接符 396360"/>
            <p:cNvSpPr/>
            <p:nvPr/>
          </p:nvSpPr>
          <p:spPr>
            <a:xfrm flipV="1">
              <a:off x="2719" y="2418"/>
              <a:ext cx="0" cy="89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2" name="直接连接符 396361"/>
            <p:cNvSpPr/>
            <p:nvPr/>
          </p:nvSpPr>
          <p:spPr>
            <a:xfrm flipV="1">
              <a:off x="2578" y="3309"/>
              <a:ext cx="141" cy="304"/>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3" name="直接连接符 396362"/>
            <p:cNvSpPr/>
            <p:nvPr/>
          </p:nvSpPr>
          <p:spPr>
            <a:xfrm flipV="1">
              <a:off x="2578" y="2931"/>
              <a:ext cx="0" cy="682"/>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4" name="直接连接符 396363"/>
            <p:cNvSpPr/>
            <p:nvPr/>
          </p:nvSpPr>
          <p:spPr>
            <a:xfrm>
              <a:off x="2334" y="2195"/>
              <a:ext cx="385" cy="2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5" name="直接连接符 396364"/>
            <p:cNvSpPr/>
            <p:nvPr/>
          </p:nvSpPr>
          <p:spPr>
            <a:xfrm flipH="1">
              <a:off x="2662" y="2418"/>
              <a:ext cx="57" cy="125"/>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6" name="直接连接符 396365"/>
            <p:cNvSpPr/>
            <p:nvPr/>
          </p:nvSpPr>
          <p:spPr>
            <a:xfrm flipV="1">
              <a:off x="2118" y="2195"/>
              <a:ext cx="216" cy="34"/>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7" name="直接连接符 396366"/>
            <p:cNvSpPr/>
            <p:nvPr/>
          </p:nvSpPr>
          <p:spPr>
            <a:xfrm flipV="1">
              <a:off x="2052" y="2931"/>
              <a:ext cx="526" cy="436"/>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8" name="直接连接符 396367"/>
            <p:cNvSpPr/>
            <p:nvPr/>
          </p:nvSpPr>
          <p:spPr>
            <a:xfrm>
              <a:off x="1666" y="3145"/>
              <a:ext cx="386" cy="222"/>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69" name="直接连接符 396368"/>
            <p:cNvSpPr/>
            <p:nvPr/>
          </p:nvSpPr>
          <p:spPr>
            <a:xfrm flipH="1">
              <a:off x="1666" y="2486"/>
              <a:ext cx="141" cy="65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70" name="直接连接符 396369"/>
            <p:cNvSpPr/>
            <p:nvPr/>
          </p:nvSpPr>
          <p:spPr>
            <a:xfrm flipH="1">
              <a:off x="1807" y="2229"/>
              <a:ext cx="311" cy="25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71" name="直接连接符 396370"/>
            <p:cNvSpPr/>
            <p:nvPr/>
          </p:nvSpPr>
          <p:spPr>
            <a:xfrm flipH="1" flipV="1">
              <a:off x="2118" y="2229"/>
              <a:ext cx="544" cy="314"/>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72" name="直接连接符 396371"/>
            <p:cNvSpPr/>
            <p:nvPr/>
          </p:nvSpPr>
          <p:spPr>
            <a:xfrm flipV="1">
              <a:off x="2578" y="2543"/>
              <a:ext cx="84" cy="3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73" name="矩形 396372"/>
            <p:cNvSpPr/>
            <p:nvPr/>
          </p:nvSpPr>
          <p:spPr>
            <a:xfrm>
              <a:off x="2067" y="3249"/>
              <a:ext cx="223"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a:t>
              </a:r>
            </a:p>
          </p:txBody>
        </p:sp>
        <p:sp>
          <p:nvSpPr>
            <p:cNvPr id="396374" name="矩形 396373"/>
            <p:cNvSpPr/>
            <p:nvPr/>
          </p:nvSpPr>
          <p:spPr>
            <a:xfrm>
              <a:off x="1429" y="2999"/>
              <a:ext cx="223"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B</a:t>
              </a:r>
            </a:p>
          </p:txBody>
        </p:sp>
        <p:sp>
          <p:nvSpPr>
            <p:cNvPr id="396375" name="矩形 396374"/>
            <p:cNvSpPr/>
            <p:nvPr/>
          </p:nvSpPr>
          <p:spPr>
            <a:xfrm>
              <a:off x="1973" y="2024"/>
              <a:ext cx="223"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F</a:t>
              </a:r>
            </a:p>
          </p:txBody>
        </p:sp>
        <p:sp>
          <p:nvSpPr>
            <p:cNvPr id="396376" name="矩形 396375"/>
            <p:cNvSpPr/>
            <p:nvPr/>
          </p:nvSpPr>
          <p:spPr>
            <a:xfrm>
              <a:off x="2536" y="2825"/>
              <a:ext cx="223"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a:t>
              </a:r>
            </a:p>
          </p:txBody>
        </p:sp>
        <p:sp>
          <p:nvSpPr>
            <p:cNvPr id="396377" name="矩形 396376"/>
            <p:cNvSpPr/>
            <p:nvPr/>
          </p:nvSpPr>
          <p:spPr>
            <a:xfrm>
              <a:off x="2450" y="2463"/>
              <a:ext cx="223"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E</a:t>
              </a:r>
            </a:p>
          </p:txBody>
        </p:sp>
        <p:sp>
          <p:nvSpPr>
            <p:cNvPr id="396378" name="矩形 396377"/>
            <p:cNvSpPr/>
            <p:nvPr/>
          </p:nvSpPr>
          <p:spPr>
            <a:xfrm>
              <a:off x="1601" y="2364"/>
              <a:ext cx="232"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D</a:t>
              </a:r>
            </a:p>
          </p:txBody>
        </p:sp>
        <p:sp>
          <p:nvSpPr>
            <p:cNvPr id="396379" name="矩形 396378"/>
            <p:cNvSpPr/>
            <p:nvPr/>
          </p:nvSpPr>
          <p:spPr>
            <a:xfrm>
              <a:off x="2064" y="2583"/>
              <a:ext cx="233" cy="288"/>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1"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P</a:t>
              </a:r>
            </a:p>
          </p:txBody>
        </p:sp>
        <p:sp>
          <p:nvSpPr>
            <p:cNvPr id="396380" name="直接连接符 396379"/>
            <p:cNvSpPr/>
            <p:nvPr/>
          </p:nvSpPr>
          <p:spPr>
            <a:xfrm flipV="1">
              <a:off x="1805" y="2478"/>
              <a:ext cx="0" cy="101"/>
            </a:xfrm>
            <a:prstGeom prst="line">
              <a:avLst/>
            </a:prstGeom>
            <a:ln w="19050" cap="flat" cmpd="sng">
              <a:solidFill>
                <a:srgbClr val="00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396381" name="任意多边形 396380"/>
          <p:cNvSpPr>
            <a:spLocks noChangeAspect="1"/>
          </p:cNvSpPr>
          <p:nvPr/>
        </p:nvSpPr>
        <p:spPr>
          <a:xfrm>
            <a:off x="1730375" y="3062288"/>
            <a:ext cx="90488" cy="88900"/>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82" name="任意多边形 396381"/>
          <p:cNvSpPr>
            <a:spLocks noChangeAspect="1"/>
          </p:cNvSpPr>
          <p:nvPr/>
        </p:nvSpPr>
        <p:spPr>
          <a:xfrm>
            <a:off x="2513013" y="2349500"/>
            <a:ext cx="90487" cy="88900"/>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83" name="任意多边形 396382"/>
          <p:cNvSpPr>
            <a:spLocks noChangeAspect="1"/>
          </p:cNvSpPr>
          <p:nvPr/>
        </p:nvSpPr>
        <p:spPr>
          <a:xfrm>
            <a:off x="2965450" y="1928813"/>
            <a:ext cx="90488" cy="88900"/>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384" name="组合 396383"/>
          <p:cNvGrpSpPr/>
          <p:nvPr/>
        </p:nvGrpSpPr>
        <p:grpSpPr>
          <a:xfrm rot="-5400000">
            <a:off x="3965575" y="2312988"/>
            <a:ext cx="2393950" cy="1279525"/>
            <a:chOff x="1106" y="2996"/>
            <a:chExt cx="685" cy="805"/>
          </a:xfrm>
        </p:grpSpPr>
        <p:sp>
          <p:nvSpPr>
            <p:cNvPr id="396385" name="直接连接符 396384"/>
            <p:cNvSpPr/>
            <p:nvPr/>
          </p:nvSpPr>
          <p:spPr>
            <a:xfrm>
              <a:off x="1111" y="2996"/>
              <a:ext cx="680" cy="0"/>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86" name="直接连接符 396385"/>
            <p:cNvSpPr/>
            <p:nvPr/>
          </p:nvSpPr>
          <p:spPr>
            <a:xfrm>
              <a:off x="1106" y="3801"/>
              <a:ext cx="681" cy="0"/>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387" name="组合 396386"/>
          <p:cNvGrpSpPr/>
          <p:nvPr/>
        </p:nvGrpSpPr>
        <p:grpSpPr>
          <a:xfrm>
            <a:off x="6015038" y="2276475"/>
            <a:ext cx="463550" cy="396875"/>
            <a:chOff x="3789" y="1434"/>
            <a:chExt cx="292" cy="250"/>
          </a:xfrm>
        </p:grpSpPr>
        <p:sp>
          <p:nvSpPr>
            <p:cNvPr id="396388" name="任意多边形 396387"/>
            <p:cNvSpPr>
              <a:spLocks noChangeAspect="1"/>
            </p:cNvSpPr>
            <p:nvPr/>
          </p:nvSpPr>
          <p:spPr>
            <a:xfrm>
              <a:off x="3789" y="1480"/>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89" name="矩形 396388"/>
            <p:cNvSpPr/>
            <p:nvPr/>
          </p:nvSpPr>
          <p:spPr>
            <a:xfrm>
              <a:off x="3814" y="1434"/>
              <a:ext cx="267"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396390" name="文本框 396389"/>
          <p:cNvSpPr txBox="1">
            <a:spLocks noChangeAspect="1"/>
          </p:cNvSpPr>
          <p:nvPr/>
        </p:nvSpPr>
        <p:spPr>
          <a:xfrm>
            <a:off x="2244725" y="2060575"/>
            <a:ext cx="444500"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c’d’</a:t>
            </a:r>
            <a:endPar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391" name="组合 396390"/>
          <p:cNvGrpSpPr/>
          <p:nvPr/>
        </p:nvGrpSpPr>
        <p:grpSpPr>
          <a:xfrm>
            <a:off x="1489075" y="5551488"/>
            <a:ext cx="341313" cy="396875"/>
            <a:chOff x="938" y="3497"/>
            <a:chExt cx="215" cy="250"/>
          </a:xfrm>
        </p:grpSpPr>
        <p:sp>
          <p:nvSpPr>
            <p:cNvPr id="396392" name="任意多边形 396391"/>
            <p:cNvSpPr>
              <a:spLocks noChangeAspect="1"/>
            </p:cNvSpPr>
            <p:nvPr/>
          </p:nvSpPr>
          <p:spPr>
            <a:xfrm>
              <a:off x="1096" y="3521"/>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93" name="文本框 396392"/>
            <p:cNvSpPr txBox="1">
              <a:spLocks noChangeAspect="1"/>
            </p:cNvSpPr>
            <p:nvPr/>
          </p:nvSpPr>
          <p:spPr>
            <a:xfrm>
              <a:off x="938" y="3497"/>
              <a:ext cx="19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a:t>
              </a:r>
              <a:endPar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394" name="组合 396393"/>
          <p:cNvGrpSpPr/>
          <p:nvPr/>
        </p:nvGrpSpPr>
        <p:grpSpPr>
          <a:xfrm>
            <a:off x="5124450" y="3068638"/>
            <a:ext cx="536575" cy="396875"/>
            <a:chOff x="3228" y="1933"/>
            <a:chExt cx="338" cy="250"/>
          </a:xfrm>
        </p:grpSpPr>
        <p:sp>
          <p:nvSpPr>
            <p:cNvPr id="396395" name="任意多边形 396394"/>
            <p:cNvSpPr>
              <a:spLocks noChangeAspect="1"/>
            </p:cNvSpPr>
            <p:nvPr/>
          </p:nvSpPr>
          <p:spPr>
            <a:xfrm>
              <a:off x="3509" y="1933"/>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96" name="矩形 396395"/>
            <p:cNvSpPr/>
            <p:nvPr/>
          </p:nvSpPr>
          <p:spPr>
            <a:xfrm>
              <a:off x="3228" y="1933"/>
              <a:ext cx="31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grpSp>
      <p:grpSp>
        <p:nvGrpSpPr>
          <p:cNvPr id="396397" name="组合 396396"/>
          <p:cNvGrpSpPr/>
          <p:nvPr/>
        </p:nvGrpSpPr>
        <p:grpSpPr>
          <a:xfrm>
            <a:off x="1489075" y="4437063"/>
            <a:ext cx="341313" cy="396875"/>
            <a:chOff x="938" y="2795"/>
            <a:chExt cx="215" cy="250"/>
          </a:xfrm>
        </p:grpSpPr>
        <p:sp>
          <p:nvSpPr>
            <p:cNvPr id="396398" name="任意多边形 396397"/>
            <p:cNvSpPr>
              <a:spLocks noChangeAspect="1"/>
            </p:cNvSpPr>
            <p:nvPr/>
          </p:nvSpPr>
          <p:spPr>
            <a:xfrm>
              <a:off x="1096" y="2952"/>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399" name="文本框 396398"/>
            <p:cNvSpPr txBox="1">
              <a:spLocks noChangeAspect="1"/>
            </p:cNvSpPr>
            <p:nvPr/>
          </p:nvSpPr>
          <p:spPr>
            <a:xfrm>
              <a:off x="938" y="2795"/>
              <a:ext cx="19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b</a:t>
              </a:r>
              <a:endPar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00" name="组合 396399"/>
          <p:cNvGrpSpPr/>
          <p:nvPr/>
        </p:nvGrpSpPr>
        <p:grpSpPr>
          <a:xfrm>
            <a:off x="2220913" y="4005263"/>
            <a:ext cx="382587" cy="396875"/>
            <a:chOff x="1399" y="2523"/>
            <a:chExt cx="241" cy="250"/>
          </a:xfrm>
        </p:grpSpPr>
        <p:sp>
          <p:nvSpPr>
            <p:cNvPr id="396401" name="任意多边形 396400"/>
            <p:cNvSpPr>
              <a:spLocks noChangeAspect="1"/>
            </p:cNvSpPr>
            <p:nvPr/>
          </p:nvSpPr>
          <p:spPr>
            <a:xfrm>
              <a:off x="1583" y="2679"/>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02" name="文本框 396401"/>
            <p:cNvSpPr txBox="1">
              <a:spLocks noChangeAspect="1"/>
            </p:cNvSpPr>
            <p:nvPr/>
          </p:nvSpPr>
          <p:spPr>
            <a:xfrm>
              <a:off x="1399" y="2523"/>
              <a:ext cx="19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d</a:t>
              </a:r>
              <a:endPar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03" name="组合 396402"/>
          <p:cNvGrpSpPr/>
          <p:nvPr/>
        </p:nvGrpSpPr>
        <p:grpSpPr>
          <a:xfrm>
            <a:off x="2843213" y="5757863"/>
            <a:ext cx="296862" cy="396875"/>
            <a:chOff x="1791" y="3627"/>
            <a:chExt cx="187" cy="250"/>
          </a:xfrm>
        </p:grpSpPr>
        <p:sp>
          <p:nvSpPr>
            <p:cNvPr id="396404" name="任意多边形 396403"/>
            <p:cNvSpPr>
              <a:spLocks noChangeAspect="1"/>
            </p:cNvSpPr>
            <p:nvPr/>
          </p:nvSpPr>
          <p:spPr>
            <a:xfrm>
              <a:off x="1873" y="3641"/>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05" name="文本框 396404"/>
            <p:cNvSpPr txBox="1">
              <a:spLocks noChangeAspect="1"/>
            </p:cNvSpPr>
            <p:nvPr/>
          </p:nvSpPr>
          <p:spPr>
            <a:xfrm>
              <a:off x="1791" y="3627"/>
              <a:ext cx="187"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e</a:t>
              </a:r>
              <a:endPar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396406" name="文本框 396405"/>
          <p:cNvSpPr txBox="1">
            <a:spLocks noChangeAspect="1"/>
          </p:cNvSpPr>
          <p:nvPr/>
        </p:nvSpPr>
        <p:spPr>
          <a:xfrm>
            <a:off x="1476375" y="2763838"/>
            <a:ext cx="522288"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a’b</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endPar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07" name="文本框 396406"/>
          <p:cNvSpPr txBox="1">
            <a:spLocks noChangeAspect="1"/>
          </p:cNvSpPr>
          <p:nvPr/>
        </p:nvSpPr>
        <p:spPr>
          <a:xfrm>
            <a:off x="2820988" y="1557338"/>
            <a:ext cx="457200" cy="304800"/>
          </a:xfrm>
          <a:prstGeom prst="rect">
            <a:avLst/>
          </a:prstGeom>
          <a:noFill/>
          <a:ln w="9525">
            <a:noFill/>
          </a:ln>
        </p:spPr>
        <p:txBody>
          <a:bodyPr lIns="0" tIns="0" rIns="3600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e’f’</a:t>
            </a:r>
            <a:endPar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408" name="组合 396407"/>
          <p:cNvGrpSpPr/>
          <p:nvPr/>
        </p:nvGrpSpPr>
        <p:grpSpPr>
          <a:xfrm>
            <a:off x="4654550" y="3068638"/>
            <a:ext cx="469900" cy="396875"/>
            <a:chOff x="2932" y="1933"/>
            <a:chExt cx="296" cy="250"/>
          </a:xfrm>
        </p:grpSpPr>
        <p:sp>
          <p:nvSpPr>
            <p:cNvPr id="396409" name="任意多边形 396408"/>
            <p:cNvSpPr>
              <a:spLocks noChangeAspect="1"/>
            </p:cNvSpPr>
            <p:nvPr/>
          </p:nvSpPr>
          <p:spPr>
            <a:xfrm>
              <a:off x="2932" y="1933"/>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10" name="矩形 396409"/>
            <p:cNvSpPr/>
            <p:nvPr/>
          </p:nvSpPr>
          <p:spPr>
            <a:xfrm>
              <a:off x="2952" y="1933"/>
              <a:ext cx="27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b</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11" name="组合 396410"/>
          <p:cNvGrpSpPr/>
          <p:nvPr/>
        </p:nvGrpSpPr>
        <p:grpSpPr>
          <a:xfrm>
            <a:off x="3829050" y="2349500"/>
            <a:ext cx="476250" cy="396875"/>
            <a:chOff x="2412" y="1480"/>
            <a:chExt cx="300" cy="250"/>
          </a:xfrm>
        </p:grpSpPr>
        <p:sp>
          <p:nvSpPr>
            <p:cNvPr id="396412" name="任意多边形 396411"/>
            <p:cNvSpPr>
              <a:spLocks noChangeAspect="1"/>
            </p:cNvSpPr>
            <p:nvPr/>
          </p:nvSpPr>
          <p:spPr>
            <a:xfrm>
              <a:off x="2655" y="1480"/>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13" name="矩形 396412"/>
            <p:cNvSpPr/>
            <p:nvPr/>
          </p:nvSpPr>
          <p:spPr>
            <a:xfrm>
              <a:off x="2412" y="1480"/>
              <a:ext cx="27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d</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14" name="组合 396413"/>
          <p:cNvGrpSpPr/>
          <p:nvPr/>
        </p:nvGrpSpPr>
        <p:grpSpPr>
          <a:xfrm>
            <a:off x="5749925" y="1657350"/>
            <a:ext cx="446088" cy="396875"/>
            <a:chOff x="3623" y="1048"/>
            <a:chExt cx="281" cy="250"/>
          </a:xfrm>
        </p:grpSpPr>
        <p:sp>
          <p:nvSpPr>
            <p:cNvPr id="396415" name="任意多边形 396414"/>
            <p:cNvSpPr>
              <a:spLocks noChangeAspect="1"/>
            </p:cNvSpPr>
            <p:nvPr/>
          </p:nvSpPr>
          <p:spPr>
            <a:xfrm>
              <a:off x="3623" y="1219"/>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16" name="矩形 396415"/>
            <p:cNvSpPr/>
            <p:nvPr/>
          </p:nvSpPr>
          <p:spPr>
            <a:xfrm>
              <a:off x="3637" y="1048"/>
              <a:ext cx="267"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e</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17" name="组合 396416"/>
          <p:cNvGrpSpPr/>
          <p:nvPr/>
        </p:nvGrpSpPr>
        <p:grpSpPr>
          <a:xfrm>
            <a:off x="4116388" y="1628775"/>
            <a:ext cx="450850" cy="396875"/>
            <a:chOff x="2593" y="1026"/>
            <a:chExt cx="284" cy="250"/>
          </a:xfrm>
        </p:grpSpPr>
        <p:sp>
          <p:nvSpPr>
            <p:cNvPr id="396418" name="任意多边形 396417"/>
            <p:cNvSpPr>
              <a:spLocks noChangeAspect="1"/>
            </p:cNvSpPr>
            <p:nvPr/>
          </p:nvSpPr>
          <p:spPr>
            <a:xfrm>
              <a:off x="2820" y="1219"/>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19" name="矩形 396418"/>
            <p:cNvSpPr/>
            <p:nvPr/>
          </p:nvSpPr>
          <p:spPr>
            <a:xfrm>
              <a:off x="2593" y="1026"/>
              <a:ext cx="249"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f</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20" name="组合 396419"/>
          <p:cNvGrpSpPr/>
          <p:nvPr/>
        </p:nvGrpSpPr>
        <p:grpSpPr>
          <a:xfrm>
            <a:off x="5856288" y="1989138"/>
            <a:ext cx="215900" cy="360362"/>
            <a:chOff x="3689" y="663"/>
            <a:chExt cx="144" cy="272"/>
          </a:xfrm>
        </p:grpSpPr>
        <p:sp>
          <p:nvSpPr>
            <p:cNvPr id="396421" name="直接连接符 396420"/>
            <p:cNvSpPr/>
            <p:nvPr/>
          </p:nvSpPr>
          <p:spPr>
            <a:xfrm flipH="1">
              <a:off x="3689" y="663"/>
              <a:ext cx="144" cy="0"/>
            </a:xfrm>
            <a:prstGeom prst="line">
              <a:avLst/>
            </a:prstGeom>
            <a:ln w="76200" cap="flat" cmpd="sng">
              <a:solidFill>
                <a:srgbClr val="D3F7F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22" name="直接连接符 396421"/>
            <p:cNvSpPr/>
            <p:nvPr/>
          </p:nvSpPr>
          <p:spPr>
            <a:xfrm>
              <a:off x="3833" y="663"/>
              <a:ext cx="0" cy="272"/>
            </a:xfrm>
            <a:prstGeom prst="line">
              <a:avLst/>
            </a:prstGeom>
            <a:ln w="76200" cap="flat" cmpd="sng">
              <a:solidFill>
                <a:srgbClr val="D3F7F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23" name="组合 396422"/>
          <p:cNvGrpSpPr/>
          <p:nvPr/>
        </p:nvGrpSpPr>
        <p:grpSpPr>
          <a:xfrm>
            <a:off x="4246563" y="1976438"/>
            <a:ext cx="215900" cy="360362"/>
            <a:chOff x="2697" y="663"/>
            <a:chExt cx="143" cy="241"/>
          </a:xfrm>
        </p:grpSpPr>
        <p:sp>
          <p:nvSpPr>
            <p:cNvPr id="396424" name="直接连接符 396423"/>
            <p:cNvSpPr/>
            <p:nvPr/>
          </p:nvSpPr>
          <p:spPr>
            <a:xfrm>
              <a:off x="2697" y="663"/>
              <a:ext cx="0" cy="241"/>
            </a:xfrm>
            <a:prstGeom prst="line">
              <a:avLst/>
            </a:prstGeom>
            <a:ln w="76200" cap="flat" cmpd="sng">
              <a:solidFill>
                <a:srgbClr val="D3F7F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25" name="直接连接符 396424"/>
            <p:cNvSpPr/>
            <p:nvPr/>
          </p:nvSpPr>
          <p:spPr>
            <a:xfrm flipH="1">
              <a:off x="2697" y="663"/>
              <a:ext cx="143" cy="0"/>
            </a:xfrm>
            <a:prstGeom prst="line">
              <a:avLst/>
            </a:prstGeom>
            <a:ln w="76200" cap="flat" cmpd="sng">
              <a:solidFill>
                <a:srgbClr val="D3F7F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26" name="组合 396425"/>
          <p:cNvGrpSpPr/>
          <p:nvPr/>
        </p:nvGrpSpPr>
        <p:grpSpPr>
          <a:xfrm>
            <a:off x="2195513" y="5949950"/>
            <a:ext cx="406400" cy="304800"/>
            <a:chOff x="1383" y="3748"/>
            <a:chExt cx="256" cy="192"/>
          </a:xfrm>
        </p:grpSpPr>
        <p:sp>
          <p:nvSpPr>
            <p:cNvPr id="396427" name="文本框 396426"/>
            <p:cNvSpPr txBox="1">
              <a:spLocks noChangeAspect="1"/>
            </p:cNvSpPr>
            <p:nvPr/>
          </p:nvSpPr>
          <p:spPr>
            <a:xfrm>
              <a:off x="1383" y="3748"/>
              <a:ext cx="168" cy="192"/>
            </a:xfrm>
            <a:prstGeom prst="rect">
              <a:avLst/>
            </a:prstGeom>
            <a:noFill/>
            <a:ln w="9525">
              <a:noFill/>
            </a:ln>
          </p:spPr>
          <p:txBody>
            <a:bodyPr lIns="72000" tIns="0" rIns="10800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a:t>
              </a:r>
              <a:endPar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28" name="任意多边形 396427"/>
            <p:cNvSpPr>
              <a:spLocks noChangeAspect="1"/>
            </p:cNvSpPr>
            <p:nvPr/>
          </p:nvSpPr>
          <p:spPr>
            <a:xfrm>
              <a:off x="1582" y="3793"/>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96429" name="组合 396428"/>
          <p:cNvGrpSpPr/>
          <p:nvPr/>
        </p:nvGrpSpPr>
        <p:grpSpPr>
          <a:xfrm>
            <a:off x="5597525" y="2008188"/>
            <a:ext cx="28575" cy="1042987"/>
            <a:chOff x="4294" y="3158"/>
            <a:chExt cx="18" cy="732"/>
          </a:xfrm>
        </p:grpSpPr>
        <p:sp>
          <p:nvSpPr>
            <p:cNvPr id="396430" name="直接连接符 396429"/>
            <p:cNvSpPr/>
            <p:nvPr/>
          </p:nvSpPr>
          <p:spPr>
            <a:xfrm>
              <a:off x="4294" y="3158"/>
              <a:ext cx="18" cy="732"/>
            </a:xfrm>
            <a:prstGeom prst="line">
              <a:avLst/>
            </a:prstGeom>
            <a:ln w="57150" cap="flat" cmpd="sng">
              <a:solidFill>
                <a:srgbClr val="CCEC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431" name="组合 396430"/>
            <p:cNvGrpSpPr/>
            <p:nvPr/>
          </p:nvGrpSpPr>
          <p:grpSpPr>
            <a:xfrm>
              <a:off x="4301" y="3165"/>
              <a:ext cx="0" cy="719"/>
              <a:chOff x="4165" y="1087"/>
              <a:chExt cx="0" cy="719"/>
            </a:xfrm>
          </p:grpSpPr>
          <p:sp>
            <p:nvSpPr>
              <p:cNvPr id="396432" name="直接连接符 396431"/>
              <p:cNvSpPr/>
              <p:nvPr/>
            </p:nvSpPr>
            <p:spPr>
              <a:xfrm flipV="1">
                <a:off x="4165" y="1698"/>
                <a:ext cx="0" cy="108"/>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33" name="直接连接符 396432"/>
              <p:cNvSpPr/>
              <p:nvPr/>
            </p:nvSpPr>
            <p:spPr>
              <a:xfrm flipV="1">
                <a:off x="4165" y="1547"/>
                <a:ext cx="0" cy="101"/>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34" name="直接连接符 396433"/>
              <p:cNvSpPr/>
              <p:nvPr/>
            </p:nvSpPr>
            <p:spPr>
              <a:xfrm flipV="1">
                <a:off x="4165" y="1396"/>
                <a:ext cx="0" cy="101"/>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35" name="直接连接符 396434"/>
              <p:cNvSpPr/>
              <p:nvPr/>
            </p:nvSpPr>
            <p:spPr>
              <a:xfrm flipV="1">
                <a:off x="4165" y="1245"/>
                <a:ext cx="0" cy="101"/>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36" name="直接连接符 396435"/>
              <p:cNvSpPr/>
              <p:nvPr/>
            </p:nvSpPr>
            <p:spPr>
              <a:xfrm flipV="1">
                <a:off x="4165" y="1087"/>
                <a:ext cx="0" cy="108"/>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396437" name="组合 396436"/>
          <p:cNvGrpSpPr/>
          <p:nvPr/>
        </p:nvGrpSpPr>
        <p:grpSpPr>
          <a:xfrm>
            <a:off x="4697413" y="1989138"/>
            <a:ext cx="28575" cy="1042987"/>
            <a:chOff x="4294" y="3158"/>
            <a:chExt cx="18" cy="732"/>
          </a:xfrm>
        </p:grpSpPr>
        <p:sp>
          <p:nvSpPr>
            <p:cNvPr id="396438" name="直接连接符 396437"/>
            <p:cNvSpPr/>
            <p:nvPr/>
          </p:nvSpPr>
          <p:spPr>
            <a:xfrm>
              <a:off x="4294" y="3158"/>
              <a:ext cx="18" cy="732"/>
            </a:xfrm>
            <a:prstGeom prst="line">
              <a:avLst/>
            </a:prstGeom>
            <a:ln w="57150" cap="flat" cmpd="sng">
              <a:solidFill>
                <a:srgbClr val="CCEC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439" name="组合 396438"/>
            <p:cNvGrpSpPr/>
            <p:nvPr/>
          </p:nvGrpSpPr>
          <p:grpSpPr>
            <a:xfrm>
              <a:off x="4301" y="3165"/>
              <a:ext cx="0" cy="719"/>
              <a:chOff x="4165" y="1087"/>
              <a:chExt cx="0" cy="719"/>
            </a:xfrm>
          </p:grpSpPr>
          <p:sp>
            <p:nvSpPr>
              <p:cNvPr id="396440" name="直接连接符 396439"/>
              <p:cNvSpPr/>
              <p:nvPr/>
            </p:nvSpPr>
            <p:spPr>
              <a:xfrm flipV="1">
                <a:off x="4165" y="1698"/>
                <a:ext cx="0" cy="108"/>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41" name="直接连接符 396440"/>
              <p:cNvSpPr/>
              <p:nvPr/>
            </p:nvSpPr>
            <p:spPr>
              <a:xfrm flipV="1">
                <a:off x="4165" y="1547"/>
                <a:ext cx="0" cy="101"/>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42" name="直接连接符 396441"/>
              <p:cNvSpPr/>
              <p:nvPr/>
            </p:nvSpPr>
            <p:spPr>
              <a:xfrm flipV="1">
                <a:off x="4165" y="1396"/>
                <a:ext cx="0" cy="101"/>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43" name="直接连接符 396442"/>
              <p:cNvSpPr/>
              <p:nvPr/>
            </p:nvSpPr>
            <p:spPr>
              <a:xfrm flipV="1">
                <a:off x="4165" y="1245"/>
                <a:ext cx="0" cy="101"/>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44" name="直接连接符 396443"/>
              <p:cNvSpPr/>
              <p:nvPr/>
            </p:nvSpPr>
            <p:spPr>
              <a:xfrm flipV="1">
                <a:off x="4165" y="1087"/>
                <a:ext cx="0" cy="108"/>
              </a:xfrm>
              <a:prstGeom prst="line">
                <a:avLst/>
              </a:prstGeom>
              <a:ln w="1905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396445" name="直接连接符 396444"/>
          <p:cNvSpPr>
            <a:spLocks noChangeAspect="1"/>
          </p:cNvSpPr>
          <p:nvPr/>
        </p:nvSpPr>
        <p:spPr>
          <a:xfrm>
            <a:off x="3009900" y="4541838"/>
            <a:ext cx="1588" cy="1258887"/>
          </a:xfrm>
          <a:prstGeom prst="line">
            <a:avLst/>
          </a:prstGeom>
          <a:ln w="38100" cap="flat" cmpd="sng">
            <a:solidFill>
              <a:srgbClr val="99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396446" name="组合 396445"/>
          <p:cNvGrpSpPr/>
          <p:nvPr/>
        </p:nvGrpSpPr>
        <p:grpSpPr>
          <a:xfrm>
            <a:off x="2965450" y="4149725"/>
            <a:ext cx="454025" cy="434975"/>
            <a:chOff x="1868" y="2614"/>
            <a:chExt cx="286" cy="274"/>
          </a:xfrm>
        </p:grpSpPr>
        <p:sp>
          <p:nvSpPr>
            <p:cNvPr id="396447" name="任意多边形 396446"/>
            <p:cNvSpPr>
              <a:spLocks noChangeAspect="1"/>
            </p:cNvSpPr>
            <p:nvPr/>
          </p:nvSpPr>
          <p:spPr>
            <a:xfrm>
              <a:off x="1868" y="2832"/>
              <a:ext cx="57" cy="56"/>
            </a:xfrm>
            <a:custGeom>
              <a:avLst/>
              <a:gdLst/>
              <a:ahLst/>
              <a:cxnLst/>
              <a:rect l="0" t="0" r="0" b="0"/>
              <a:pathLst>
                <a:path w="364" h="364">
                  <a:moveTo>
                    <a:pt x="364" y="181"/>
                  </a:moveTo>
                  <a:lnTo>
                    <a:pt x="363" y="168"/>
                  </a:lnTo>
                  <a:lnTo>
                    <a:pt x="362" y="155"/>
                  </a:lnTo>
                  <a:lnTo>
                    <a:pt x="359" y="142"/>
                  </a:lnTo>
                  <a:lnTo>
                    <a:pt x="356" y="128"/>
                  </a:lnTo>
                  <a:lnTo>
                    <a:pt x="352" y="115"/>
                  </a:lnTo>
                  <a:lnTo>
                    <a:pt x="346" y="103"/>
                  </a:lnTo>
                  <a:lnTo>
                    <a:pt x="339" y="91"/>
                  </a:lnTo>
                  <a:lnTo>
                    <a:pt x="332" y="80"/>
                  </a:lnTo>
                  <a:lnTo>
                    <a:pt x="324" y="68"/>
                  </a:lnTo>
                  <a:lnTo>
                    <a:pt x="315" y="58"/>
                  </a:lnTo>
                  <a:lnTo>
                    <a:pt x="306" y="49"/>
                  </a:lnTo>
                  <a:lnTo>
                    <a:pt x="296" y="40"/>
                  </a:lnTo>
                  <a:lnTo>
                    <a:pt x="284" y="32"/>
                  </a:lnTo>
                  <a:lnTo>
                    <a:pt x="273" y="24"/>
                  </a:lnTo>
                  <a:lnTo>
                    <a:pt x="261" y="18"/>
                  </a:lnTo>
                  <a:lnTo>
                    <a:pt x="249" y="12"/>
                  </a:lnTo>
                  <a:lnTo>
                    <a:pt x="235" y="8"/>
                  </a:lnTo>
                  <a:lnTo>
                    <a:pt x="222" y="5"/>
                  </a:lnTo>
                  <a:lnTo>
                    <a:pt x="209" y="2"/>
                  </a:lnTo>
                  <a:lnTo>
                    <a:pt x="196" y="1"/>
                  </a:lnTo>
                  <a:lnTo>
                    <a:pt x="182" y="0"/>
                  </a:lnTo>
                  <a:lnTo>
                    <a:pt x="168" y="1"/>
                  </a:lnTo>
                  <a:lnTo>
                    <a:pt x="155" y="2"/>
                  </a:lnTo>
                  <a:lnTo>
                    <a:pt x="142" y="5"/>
                  </a:lnTo>
                  <a:lnTo>
                    <a:pt x="128" y="8"/>
                  </a:lnTo>
                  <a:lnTo>
                    <a:pt x="116" y="12"/>
                  </a:lnTo>
                  <a:lnTo>
                    <a:pt x="103" y="18"/>
                  </a:lnTo>
                  <a:lnTo>
                    <a:pt x="92" y="24"/>
                  </a:lnTo>
                  <a:lnTo>
                    <a:pt x="80" y="32"/>
                  </a:lnTo>
                  <a:lnTo>
                    <a:pt x="69" y="40"/>
                  </a:lnTo>
                  <a:lnTo>
                    <a:pt x="58" y="49"/>
                  </a:lnTo>
                  <a:lnTo>
                    <a:pt x="49" y="58"/>
                  </a:lnTo>
                  <a:lnTo>
                    <a:pt x="40" y="68"/>
                  </a:lnTo>
                  <a:lnTo>
                    <a:pt x="32" y="80"/>
                  </a:lnTo>
                  <a:lnTo>
                    <a:pt x="25" y="91"/>
                  </a:lnTo>
                  <a:lnTo>
                    <a:pt x="18" y="103"/>
                  </a:lnTo>
                  <a:lnTo>
                    <a:pt x="13" y="115"/>
                  </a:lnTo>
                  <a:lnTo>
                    <a:pt x="8" y="128"/>
                  </a:lnTo>
                  <a:lnTo>
                    <a:pt x="5" y="142"/>
                  </a:lnTo>
                  <a:lnTo>
                    <a:pt x="2" y="155"/>
                  </a:lnTo>
                  <a:lnTo>
                    <a:pt x="1" y="168"/>
                  </a:lnTo>
                  <a:lnTo>
                    <a:pt x="0" y="181"/>
                  </a:lnTo>
                  <a:lnTo>
                    <a:pt x="1" y="196"/>
                  </a:lnTo>
                  <a:lnTo>
                    <a:pt x="2" y="209"/>
                  </a:lnTo>
                  <a:lnTo>
                    <a:pt x="5" y="222"/>
                  </a:lnTo>
                  <a:lnTo>
                    <a:pt x="8" y="235"/>
                  </a:lnTo>
                  <a:lnTo>
                    <a:pt x="13" y="248"/>
                  </a:lnTo>
                  <a:lnTo>
                    <a:pt x="18" y="261"/>
                  </a:lnTo>
                  <a:lnTo>
                    <a:pt x="25" y="272"/>
                  </a:lnTo>
                  <a:lnTo>
                    <a:pt x="32" y="284"/>
                  </a:lnTo>
                  <a:lnTo>
                    <a:pt x="40" y="295"/>
                  </a:lnTo>
                  <a:lnTo>
                    <a:pt x="49" y="305"/>
                  </a:lnTo>
                  <a:lnTo>
                    <a:pt x="58" y="315"/>
                  </a:lnTo>
                  <a:lnTo>
                    <a:pt x="69" y="324"/>
                  </a:lnTo>
                  <a:lnTo>
                    <a:pt x="80" y="332"/>
                  </a:lnTo>
                  <a:lnTo>
                    <a:pt x="92" y="339"/>
                  </a:lnTo>
                  <a:lnTo>
                    <a:pt x="103" y="346"/>
                  </a:lnTo>
                  <a:lnTo>
                    <a:pt x="116" y="351"/>
                  </a:lnTo>
                  <a:lnTo>
                    <a:pt x="128" y="356"/>
                  </a:lnTo>
                  <a:lnTo>
                    <a:pt x="142" y="359"/>
                  </a:lnTo>
                  <a:lnTo>
                    <a:pt x="155" y="362"/>
                  </a:lnTo>
                  <a:lnTo>
                    <a:pt x="168" y="363"/>
                  </a:lnTo>
                  <a:lnTo>
                    <a:pt x="182" y="364"/>
                  </a:lnTo>
                  <a:lnTo>
                    <a:pt x="196" y="363"/>
                  </a:lnTo>
                  <a:lnTo>
                    <a:pt x="209" y="362"/>
                  </a:lnTo>
                  <a:lnTo>
                    <a:pt x="222" y="359"/>
                  </a:lnTo>
                  <a:lnTo>
                    <a:pt x="235" y="356"/>
                  </a:lnTo>
                  <a:lnTo>
                    <a:pt x="249" y="351"/>
                  </a:lnTo>
                  <a:lnTo>
                    <a:pt x="261" y="346"/>
                  </a:lnTo>
                  <a:lnTo>
                    <a:pt x="273" y="339"/>
                  </a:lnTo>
                  <a:lnTo>
                    <a:pt x="284" y="332"/>
                  </a:lnTo>
                  <a:lnTo>
                    <a:pt x="296" y="324"/>
                  </a:lnTo>
                  <a:lnTo>
                    <a:pt x="306" y="315"/>
                  </a:lnTo>
                  <a:lnTo>
                    <a:pt x="315" y="305"/>
                  </a:lnTo>
                  <a:lnTo>
                    <a:pt x="324" y="295"/>
                  </a:lnTo>
                  <a:lnTo>
                    <a:pt x="332" y="284"/>
                  </a:lnTo>
                  <a:lnTo>
                    <a:pt x="339" y="272"/>
                  </a:lnTo>
                  <a:lnTo>
                    <a:pt x="346" y="261"/>
                  </a:lnTo>
                  <a:lnTo>
                    <a:pt x="352" y="248"/>
                  </a:lnTo>
                  <a:lnTo>
                    <a:pt x="356" y="235"/>
                  </a:lnTo>
                  <a:lnTo>
                    <a:pt x="359" y="222"/>
                  </a:lnTo>
                  <a:lnTo>
                    <a:pt x="362" y="209"/>
                  </a:lnTo>
                  <a:lnTo>
                    <a:pt x="363" y="196"/>
                  </a:lnTo>
                  <a:lnTo>
                    <a:pt x="364" y="181"/>
                  </a:lnTo>
                </a:path>
              </a:pathLst>
            </a:custGeom>
            <a:solidFill>
              <a:srgbClr val="FFFF00">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96448" name="文本框 396447"/>
            <p:cNvSpPr txBox="1">
              <a:spLocks noChangeAspect="1"/>
            </p:cNvSpPr>
            <p:nvPr/>
          </p:nvSpPr>
          <p:spPr>
            <a:xfrm>
              <a:off x="1956" y="2614"/>
              <a:ext cx="198" cy="192"/>
            </a:xfrm>
            <a:prstGeom prst="rect">
              <a:avLst/>
            </a:prstGeom>
            <a:noFill/>
            <a:ln w="9525">
              <a:noFill/>
            </a:ln>
          </p:spPr>
          <p:txBody>
            <a:bodyPr lIns="0" tIns="0" rIns="3600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f</a:t>
              </a:r>
              <a:endPar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96336"/>
                                        </p:tgtEl>
                                        <p:attrNameLst>
                                          <p:attrName>style.visibility</p:attrName>
                                        </p:attrNameLst>
                                      </p:cBhvr>
                                      <p:to>
                                        <p:strVal val="visible"/>
                                      </p:to>
                                    </p:set>
                                    <p:anim calcmode="lin" valueType="num">
                                      <p:cBhvr additive="base">
                                        <p:cTn id="7" dur="500" fill="hold"/>
                                        <p:tgtEl>
                                          <p:spTgt spid="396336"/>
                                        </p:tgtEl>
                                        <p:attrNameLst>
                                          <p:attrName>ppt_x</p:attrName>
                                        </p:attrNameLst>
                                      </p:cBhvr>
                                      <p:tavLst>
                                        <p:tav tm="0">
                                          <p:val>
                                            <p:strVal val="1+#ppt_w/2"/>
                                          </p:val>
                                        </p:tav>
                                        <p:tav tm="100000">
                                          <p:val>
                                            <p:strVal val="#ppt_x"/>
                                          </p:val>
                                        </p:tav>
                                      </p:tavLst>
                                    </p:anim>
                                    <p:anim calcmode="lin" valueType="num">
                                      <p:cBhvr additive="base">
                                        <p:cTn id="8" dur="500" fill="hold"/>
                                        <p:tgtEl>
                                          <p:spTgt spid="3963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96303"/>
                                        </p:tgtEl>
                                        <p:attrNameLst>
                                          <p:attrName>style.visibility</p:attrName>
                                        </p:attrNameLst>
                                      </p:cBhvr>
                                      <p:to>
                                        <p:strVal val="visible"/>
                                      </p:to>
                                    </p:set>
                                    <p:animEffect transition="in" filter="wipe(left)">
                                      <p:cBhvr>
                                        <p:cTn id="13" dur="500"/>
                                        <p:tgtEl>
                                          <p:spTgt spid="39630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96290"/>
                                        </p:tgtEl>
                                        <p:attrNameLst>
                                          <p:attrName>style.visibility</p:attrName>
                                        </p:attrNameLst>
                                      </p:cBhvr>
                                      <p:to>
                                        <p:strVal val="visible"/>
                                      </p:to>
                                    </p:set>
                                    <p:animEffect transition="in" filter="wipe(left)">
                                      <p:cBhvr>
                                        <p:cTn id="18" dur="500"/>
                                        <p:tgtEl>
                                          <p:spTgt spid="39629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96381"/>
                                        </p:tgtEl>
                                        <p:attrNameLst>
                                          <p:attrName>style.visibility</p:attrName>
                                        </p:attrNameLst>
                                      </p:cBhvr>
                                      <p:to>
                                        <p:strVal val="visible"/>
                                      </p:to>
                                    </p:set>
                                    <p:animEffect transition="in" filter="wipe(left)">
                                      <p:cBhvr>
                                        <p:cTn id="23" dur="500"/>
                                        <p:tgtEl>
                                          <p:spTgt spid="39638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96406"/>
                                        </p:tgtEl>
                                        <p:attrNameLst>
                                          <p:attrName>style.visibility</p:attrName>
                                        </p:attrNameLst>
                                      </p:cBhvr>
                                      <p:to>
                                        <p:strVal val="visible"/>
                                      </p:to>
                                    </p:set>
                                    <p:animEffect transition="in" filter="wipe(left)">
                                      <p:cBhvr>
                                        <p:cTn id="28" dur="500"/>
                                        <p:tgtEl>
                                          <p:spTgt spid="39640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96382"/>
                                        </p:tgtEl>
                                        <p:attrNameLst>
                                          <p:attrName>style.visibility</p:attrName>
                                        </p:attrNameLst>
                                      </p:cBhvr>
                                      <p:to>
                                        <p:strVal val="visible"/>
                                      </p:to>
                                    </p:set>
                                    <p:animEffect transition="in" filter="wipe(left)">
                                      <p:cBhvr>
                                        <p:cTn id="33" dur="500"/>
                                        <p:tgtEl>
                                          <p:spTgt spid="39638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96390"/>
                                        </p:tgtEl>
                                        <p:attrNameLst>
                                          <p:attrName>style.visibility</p:attrName>
                                        </p:attrNameLst>
                                      </p:cBhvr>
                                      <p:to>
                                        <p:strVal val="visible"/>
                                      </p:to>
                                    </p:set>
                                    <p:animEffect transition="in" filter="wipe(left)">
                                      <p:cBhvr>
                                        <p:cTn id="38" dur="500"/>
                                        <p:tgtEl>
                                          <p:spTgt spid="39639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96383"/>
                                        </p:tgtEl>
                                        <p:attrNameLst>
                                          <p:attrName>style.visibility</p:attrName>
                                        </p:attrNameLst>
                                      </p:cBhvr>
                                      <p:to>
                                        <p:strVal val="visible"/>
                                      </p:to>
                                    </p:set>
                                    <p:animEffect transition="in" filter="wipe(left)">
                                      <p:cBhvr>
                                        <p:cTn id="43" dur="500"/>
                                        <p:tgtEl>
                                          <p:spTgt spid="39638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96407"/>
                                        </p:tgtEl>
                                        <p:attrNameLst>
                                          <p:attrName>style.visibility</p:attrName>
                                        </p:attrNameLst>
                                      </p:cBhvr>
                                      <p:to>
                                        <p:strVal val="visible"/>
                                      </p:to>
                                    </p:set>
                                    <p:animEffect transition="in" filter="wipe(left)">
                                      <p:cBhvr>
                                        <p:cTn id="48" dur="500"/>
                                        <p:tgtEl>
                                          <p:spTgt spid="39640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96391"/>
                                        </p:tgtEl>
                                        <p:attrNameLst>
                                          <p:attrName>style.visibility</p:attrName>
                                        </p:attrNameLst>
                                      </p:cBhvr>
                                      <p:to>
                                        <p:strVal val="visible"/>
                                      </p:to>
                                    </p:set>
                                    <p:animEffect transition="in" filter="wipe(left)">
                                      <p:cBhvr>
                                        <p:cTn id="53" dur="500"/>
                                        <p:tgtEl>
                                          <p:spTgt spid="39639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96397"/>
                                        </p:tgtEl>
                                        <p:attrNameLst>
                                          <p:attrName>style.visibility</p:attrName>
                                        </p:attrNameLst>
                                      </p:cBhvr>
                                      <p:to>
                                        <p:strVal val="visible"/>
                                      </p:to>
                                    </p:set>
                                    <p:animEffect transition="in" filter="wipe(left)">
                                      <p:cBhvr>
                                        <p:cTn id="58" dur="500"/>
                                        <p:tgtEl>
                                          <p:spTgt spid="39639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96426"/>
                                        </p:tgtEl>
                                        <p:attrNameLst>
                                          <p:attrName>style.visibility</p:attrName>
                                        </p:attrNameLst>
                                      </p:cBhvr>
                                      <p:to>
                                        <p:strVal val="visible"/>
                                      </p:to>
                                    </p:set>
                                    <p:animEffect transition="in" filter="wipe(left)">
                                      <p:cBhvr>
                                        <p:cTn id="63" dur="500"/>
                                        <p:tgtEl>
                                          <p:spTgt spid="39642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96400"/>
                                        </p:tgtEl>
                                        <p:attrNameLst>
                                          <p:attrName>style.visibility</p:attrName>
                                        </p:attrNameLst>
                                      </p:cBhvr>
                                      <p:to>
                                        <p:strVal val="visible"/>
                                      </p:to>
                                    </p:set>
                                    <p:animEffect transition="in" filter="wipe(left)">
                                      <p:cBhvr>
                                        <p:cTn id="68" dur="500"/>
                                        <p:tgtEl>
                                          <p:spTgt spid="39640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396335"/>
                                        </p:tgtEl>
                                        <p:attrNameLst>
                                          <p:attrName>style.visibility</p:attrName>
                                        </p:attrNameLst>
                                      </p:cBhvr>
                                      <p:to>
                                        <p:strVal val="visible"/>
                                      </p:to>
                                    </p:set>
                                    <p:animEffect transition="in" filter="wipe(up)">
                                      <p:cBhvr>
                                        <p:cTn id="73" dur="500"/>
                                        <p:tgtEl>
                                          <p:spTgt spid="396335"/>
                                        </p:tgtEl>
                                      </p:cBhvr>
                                    </p:animEffect>
                                  </p:childTnLst>
                                  <p:subTnLst>
                                    <p:animClr clrSpc="rgb" dir="cw">
                                      <p:cBhvr override="childStyle">
                                        <p:cTn dur="1" fill="hold" display="0" masterRel="nextClick" afterEffect="1"/>
                                        <p:tgtEl>
                                          <p:spTgt spid="396335"/>
                                        </p:tgtEl>
                                        <p:attrNameLst>
                                          <p:attrName>ppt_c</p:attrName>
                                        </p:attrNameLst>
                                      </p:cBhvr>
                                      <p:to>
                                        <a:schemeClr val="folHlink"/>
                                      </p:to>
                                    </p:animClr>
                                  </p:sub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396403"/>
                                        </p:tgtEl>
                                        <p:attrNameLst>
                                          <p:attrName>style.visibility</p:attrName>
                                        </p:attrNameLst>
                                      </p:cBhvr>
                                      <p:to>
                                        <p:strVal val="visible"/>
                                      </p:to>
                                    </p:set>
                                    <p:animEffect transition="in" filter="wipe(left)">
                                      <p:cBhvr>
                                        <p:cTn id="78" dur="500"/>
                                        <p:tgtEl>
                                          <p:spTgt spid="396403"/>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96446"/>
                                        </p:tgtEl>
                                        <p:attrNameLst>
                                          <p:attrName>style.visibility</p:attrName>
                                        </p:attrNameLst>
                                      </p:cBhvr>
                                      <p:to>
                                        <p:strVal val="visible"/>
                                      </p:to>
                                    </p:set>
                                    <p:animEffect transition="in" filter="wipe(left)">
                                      <p:cBhvr>
                                        <p:cTn id="83" dur="500"/>
                                        <p:tgtEl>
                                          <p:spTgt spid="396446"/>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96325"/>
                                        </p:tgtEl>
                                        <p:attrNameLst>
                                          <p:attrName>style.visibility</p:attrName>
                                        </p:attrNameLst>
                                      </p:cBhvr>
                                      <p:to>
                                        <p:strVal val="visible"/>
                                      </p:to>
                                    </p:set>
                                    <p:animEffect transition="in" filter="wipe(left)">
                                      <p:cBhvr>
                                        <p:cTn id="88" dur="500"/>
                                        <p:tgtEl>
                                          <p:spTgt spid="396325"/>
                                        </p:tgtEl>
                                      </p:cBhvr>
                                    </p:animEffect>
                                  </p:childTnLst>
                                  <p:subTnLst>
                                    <p:animClr clrSpc="rgb" dir="cw">
                                      <p:cBhvr override="childStyle">
                                        <p:cTn dur="1" fill="hold" display="0" masterRel="nextClick" afterEffect="1"/>
                                        <p:tgtEl>
                                          <p:spTgt spid="396325"/>
                                        </p:tgtEl>
                                        <p:attrNameLst>
                                          <p:attrName>ppt_c</p:attrName>
                                        </p:attrNameLst>
                                      </p:cBhvr>
                                      <p:to>
                                        <a:schemeClr val="folHlink"/>
                                      </p:to>
                                    </p:animClr>
                                  </p:sub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396394"/>
                                        </p:tgtEl>
                                        <p:attrNameLst>
                                          <p:attrName>style.visibility</p:attrName>
                                        </p:attrNameLst>
                                      </p:cBhvr>
                                      <p:to>
                                        <p:strVal val="visible"/>
                                      </p:to>
                                    </p:set>
                                    <p:animEffect transition="in" filter="wipe(left)">
                                      <p:cBhvr>
                                        <p:cTn id="93" dur="500"/>
                                        <p:tgtEl>
                                          <p:spTgt spid="39639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396408"/>
                                        </p:tgtEl>
                                        <p:attrNameLst>
                                          <p:attrName>style.visibility</p:attrName>
                                        </p:attrNameLst>
                                      </p:cBhvr>
                                      <p:to>
                                        <p:strVal val="visible"/>
                                      </p:to>
                                    </p:set>
                                    <p:animEffect transition="in" filter="wipe(left)">
                                      <p:cBhvr>
                                        <p:cTn id="98" dur="500"/>
                                        <p:tgtEl>
                                          <p:spTgt spid="396408"/>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396334"/>
                                        </p:tgtEl>
                                        <p:attrNameLst>
                                          <p:attrName>style.visibility</p:attrName>
                                        </p:attrNameLst>
                                      </p:cBhvr>
                                      <p:to>
                                        <p:strVal val="visible"/>
                                      </p:to>
                                    </p:set>
                                    <p:animEffect transition="in" filter="wipe(left)">
                                      <p:cBhvr>
                                        <p:cTn id="103" dur="500"/>
                                        <p:tgtEl>
                                          <p:spTgt spid="396334"/>
                                        </p:tgtEl>
                                      </p:cBhvr>
                                    </p:animEffect>
                                  </p:childTnLst>
                                  <p:subTnLst>
                                    <p:animClr clrSpc="rgb" dir="cw">
                                      <p:cBhvr override="childStyle">
                                        <p:cTn dur="1" fill="hold" display="0" masterRel="nextClick" afterEffect="1"/>
                                        <p:tgtEl>
                                          <p:spTgt spid="396334"/>
                                        </p:tgtEl>
                                        <p:attrNameLst>
                                          <p:attrName>ppt_c</p:attrName>
                                        </p:attrNameLst>
                                      </p:cBhvr>
                                      <p:to>
                                        <a:schemeClr val="folHlink"/>
                                      </p:to>
                                    </p:animClr>
                                  </p:sub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396387"/>
                                        </p:tgtEl>
                                        <p:attrNameLst>
                                          <p:attrName>style.visibility</p:attrName>
                                        </p:attrNameLst>
                                      </p:cBhvr>
                                      <p:to>
                                        <p:strVal val="visible"/>
                                      </p:to>
                                    </p:set>
                                    <p:animEffect transition="in" filter="wipe(left)">
                                      <p:cBhvr>
                                        <p:cTn id="108" dur="500"/>
                                        <p:tgtEl>
                                          <p:spTgt spid="396387"/>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396411"/>
                                        </p:tgtEl>
                                        <p:attrNameLst>
                                          <p:attrName>style.visibility</p:attrName>
                                        </p:attrNameLst>
                                      </p:cBhvr>
                                      <p:to>
                                        <p:strVal val="visible"/>
                                      </p:to>
                                    </p:set>
                                    <p:animEffect transition="in" filter="wipe(left)">
                                      <p:cBhvr>
                                        <p:cTn id="113" dur="500"/>
                                        <p:tgtEl>
                                          <p:spTgt spid="396411"/>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396331"/>
                                        </p:tgtEl>
                                        <p:attrNameLst>
                                          <p:attrName>style.visibility</p:attrName>
                                        </p:attrNameLst>
                                      </p:cBhvr>
                                      <p:to>
                                        <p:strVal val="visible"/>
                                      </p:to>
                                    </p:set>
                                    <p:animEffect transition="in" filter="wipe(left)">
                                      <p:cBhvr>
                                        <p:cTn id="118" dur="500"/>
                                        <p:tgtEl>
                                          <p:spTgt spid="396331"/>
                                        </p:tgtEl>
                                      </p:cBhvr>
                                    </p:animEffect>
                                  </p:childTnLst>
                                  <p:subTnLst>
                                    <p:animClr clrSpc="rgb" dir="cw">
                                      <p:cBhvr override="childStyle">
                                        <p:cTn dur="1" fill="hold" display="0" masterRel="nextClick" afterEffect="1"/>
                                        <p:tgtEl>
                                          <p:spTgt spid="396331"/>
                                        </p:tgtEl>
                                        <p:attrNameLst>
                                          <p:attrName>ppt_c</p:attrName>
                                        </p:attrNameLst>
                                      </p:cBhvr>
                                      <p:to>
                                        <a:schemeClr val="folHlink"/>
                                      </p:to>
                                    </p:animClr>
                                  </p:sub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396384"/>
                                        </p:tgtEl>
                                        <p:attrNameLst>
                                          <p:attrName>style.visibility</p:attrName>
                                        </p:attrNameLst>
                                      </p:cBhvr>
                                      <p:to>
                                        <p:strVal val="visible"/>
                                      </p:to>
                                    </p:set>
                                    <p:animEffect transition="in" filter="wipe(down)">
                                      <p:cBhvr>
                                        <p:cTn id="123" dur="500"/>
                                        <p:tgtEl>
                                          <p:spTgt spid="396384"/>
                                        </p:tgtEl>
                                      </p:cBhvr>
                                    </p:animEffect>
                                  </p:childTnLst>
                                  <p:subTnLst>
                                    <p:animClr clrSpc="rgb" dir="cw">
                                      <p:cBhvr override="childStyle">
                                        <p:cTn dur="1" fill="hold" display="0" masterRel="nextClick" afterEffect="1"/>
                                        <p:tgtEl>
                                          <p:spTgt spid="396384"/>
                                        </p:tgtEl>
                                        <p:attrNameLst>
                                          <p:attrName>ppt_c</p:attrName>
                                        </p:attrNameLst>
                                      </p:cBhvr>
                                      <p:to>
                                        <a:schemeClr val="folHlink"/>
                                      </p:to>
                                    </p:animClr>
                                  </p:sub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396414"/>
                                        </p:tgtEl>
                                        <p:attrNameLst>
                                          <p:attrName>style.visibility</p:attrName>
                                        </p:attrNameLst>
                                      </p:cBhvr>
                                      <p:to>
                                        <p:strVal val="visible"/>
                                      </p:to>
                                    </p:set>
                                    <p:animEffect transition="in" filter="wipe(left)">
                                      <p:cBhvr>
                                        <p:cTn id="128" dur="500"/>
                                        <p:tgtEl>
                                          <p:spTgt spid="396414"/>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396417"/>
                                        </p:tgtEl>
                                        <p:attrNameLst>
                                          <p:attrName>style.visibility</p:attrName>
                                        </p:attrNameLst>
                                      </p:cBhvr>
                                      <p:to>
                                        <p:strVal val="visible"/>
                                      </p:to>
                                    </p:set>
                                    <p:animEffect transition="in" filter="wipe(left)">
                                      <p:cBhvr>
                                        <p:cTn id="133" dur="500"/>
                                        <p:tgtEl>
                                          <p:spTgt spid="396417"/>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nodeType="clickEffect">
                                  <p:stCondLst>
                                    <p:cond delay="0"/>
                                  </p:stCondLst>
                                  <p:childTnLst>
                                    <p:set>
                                      <p:cBhvr>
                                        <p:cTn id="137" dur="1" fill="hold">
                                          <p:stCondLst>
                                            <p:cond delay="0"/>
                                          </p:stCondLst>
                                        </p:cTn>
                                        <p:tgtEl>
                                          <p:spTgt spid="396445"/>
                                        </p:tgtEl>
                                        <p:attrNameLst>
                                          <p:attrName>style.visibility</p:attrName>
                                        </p:attrNameLst>
                                      </p:cBhvr>
                                      <p:to>
                                        <p:strVal val="visible"/>
                                      </p:to>
                                    </p:set>
                                    <p:animEffect transition="in" filter="wipe(down)">
                                      <p:cBhvr>
                                        <p:cTn id="138" dur="500"/>
                                        <p:tgtEl>
                                          <p:spTgt spid="396445"/>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nodeType="clickEffect">
                                  <p:stCondLst>
                                    <p:cond delay="0"/>
                                  </p:stCondLst>
                                  <p:childTnLst>
                                    <p:set>
                                      <p:cBhvr>
                                        <p:cTn id="142" dur="1" fill="hold">
                                          <p:stCondLst>
                                            <p:cond delay="0"/>
                                          </p:stCondLst>
                                        </p:cTn>
                                        <p:tgtEl>
                                          <p:spTgt spid="396328"/>
                                        </p:tgtEl>
                                        <p:attrNameLst>
                                          <p:attrName>style.visibility</p:attrName>
                                        </p:attrNameLst>
                                      </p:cBhvr>
                                      <p:to>
                                        <p:strVal val="visible"/>
                                      </p:to>
                                    </p:set>
                                    <p:animEffect transition="in" filter="wipe(left)">
                                      <p:cBhvr>
                                        <p:cTn id="143" dur="500"/>
                                        <p:tgtEl>
                                          <p:spTgt spid="396328"/>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nodeType="clickEffect">
                                  <p:stCondLst>
                                    <p:cond delay="0"/>
                                  </p:stCondLst>
                                  <p:childTnLst>
                                    <p:set>
                                      <p:cBhvr>
                                        <p:cTn id="147" dur="1" fill="hold">
                                          <p:stCondLst>
                                            <p:cond delay="0"/>
                                          </p:stCondLst>
                                        </p:cTn>
                                        <p:tgtEl>
                                          <p:spTgt spid="396327"/>
                                        </p:tgtEl>
                                        <p:attrNameLst>
                                          <p:attrName>style.visibility</p:attrName>
                                        </p:attrNameLst>
                                      </p:cBhvr>
                                      <p:to>
                                        <p:strVal val="visible"/>
                                      </p:to>
                                    </p:set>
                                    <p:animEffect transition="in" filter="wipe(left)">
                                      <p:cBhvr>
                                        <p:cTn id="148" dur="500"/>
                                        <p:tgtEl>
                                          <p:spTgt spid="396327"/>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nodeType="clickEffect">
                                  <p:stCondLst>
                                    <p:cond delay="0"/>
                                  </p:stCondLst>
                                  <p:childTnLst>
                                    <p:set>
                                      <p:cBhvr>
                                        <p:cTn id="152" dur="1" fill="hold">
                                          <p:stCondLst>
                                            <p:cond delay="0"/>
                                          </p:stCondLst>
                                        </p:cTn>
                                        <p:tgtEl>
                                          <p:spTgt spid="396326"/>
                                        </p:tgtEl>
                                        <p:attrNameLst>
                                          <p:attrName>style.visibility</p:attrName>
                                        </p:attrNameLst>
                                      </p:cBhvr>
                                      <p:to>
                                        <p:strVal val="visible"/>
                                      </p:to>
                                    </p:set>
                                    <p:animEffect transition="in" filter="wipe(left)">
                                      <p:cBhvr>
                                        <p:cTn id="153" dur="500"/>
                                        <p:tgtEl>
                                          <p:spTgt spid="396326"/>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nodeType="clickEffect">
                                  <p:stCondLst>
                                    <p:cond delay="0"/>
                                  </p:stCondLst>
                                  <p:childTnLst>
                                    <p:set>
                                      <p:cBhvr>
                                        <p:cTn id="157" dur="1" fill="hold">
                                          <p:stCondLst>
                                            <p:cond delay="0"/>
                                          </p:stCondLst>
                                        </p:cTn>
                                        <p:tgtEl>
                                          <p:spTgt spid="396330"/>
                                        </p:tgtEl>
                                        <p:attrNameLst>
                                          <p:attrName>style.visibility</p:attrName>
                                        </p:attrNameLst>
                                      </p:cBhvr>
                                      <p:to>
                                        <p:strVal val="visible"/>
                                      </p:to>
                                    </p:set>
                                    <p:animEffect transition="in" filter="wipe(left)">
                                      <p:cBhvr>
                                        <p:cTn id="158" dur="500"/>
                                        <p:tgtEl>
                                          <p:spTgt spid="396330"/>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nodeType="clickEffect">
                                  <p:stCondLst>
                                    <p:cond delay="0"/>
                                  </p:stCondLst>
                                  <p:childTnLst>
                                    <p:set>
                                      <p:cBhvr>
                                        <p:cTn id="162" dur="1" fill="hold">
                                          <p:stCondLst>
                                            <p:cond delay="0"/>
                                          </p:stCondLst>
                                        </p:cTn>
                                        <p:tgtEl>
                                          <p:spTgt spid="396329"/>
                                        </p:tgtEl>
                                        <p:attrNameLst>
                                          <p:attrName>style.visibility</p:attrName>
                                        </p:attrNameLst>
                                      </p:cBhvr>
                                      <p:to>
                                        <p:strVal val="visible"/>
                                      </p:to>
                                    </p:set>
                                    <p:animEffect transition="in" filter="wipe(left)">
                                      <p:cBhvr>
                                        <p:cTn id="163" dur="500"/>
                                        <p:tgtEl>
                                          <p:spTgt spid="396329"/>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4" fill="hold" nodeType="clickEffect">
                                  <p:stCondLst>
                                    <p:cond delay="0"/>
                                  </p:stCondLst>
                                  <p:childTnLst>
                                    <p:set>
                                      <p:cBhvr>
                                        <p:cTn id="167" dur="1" fill="hold">
                                          <p:stCondLst>
                                            <p:cond delay="0"/>
                                          </p:stCondLst>
                                        </p:cTn>
                                        <p:tgtEl>
                                          <p:spTgt spid="396437"/>
                                        </p:tgtEl>
                                        <p:attrNameLst>
                                          <p:attrName>style.visibility</p:attrName>
                                        </p:attrNameLst>
                                      </p:cBhvr>
                                      <p:to>
                                        <p:strVal val="visible"/>
                                      </p:to>
                                    </p:set>
                                    <p:animEffect transition="in" filter="wipe(down)">
                                      <p:cBhvr>
                                        <p:cTn id="168" dur="500"/>
                                        <p:tgtEl>
                                          <p:spTgt spid="396437"/>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4" fill="hold" nodeType="clickEffect">
                                  <p:stCondLst>
                                    <p:cond delay="0"/>
                                  </p:stCondLst>
                                  <p:childTnLst>
                                    <p:set>
                                      <p:cBhvr>
                                        <p:cTn id="172" dur="1" fill="hold">
                                          <p:stCondLst>
                                            <p:cond delay="0"/>
                                          </p:stCondLst>
                                        </p:cTn>
                                        <p:tgtEl>
                                          <p:spTgt spid="396429"/>
                                        </p:tgtEl>
                                        <p:attrNameLst>
                                          <p:attrName>style.visibility</p:attrName>
                                        </p:attrNameLst>
                                      </p:cBhvr>
                                      <p:to>
                                        <p:strVal val="visible"/>
                                      </p:to>
                                    </p:set>
                                    <p:animEffect transition="in" filter="wipe(down)">
                                      <p:cBhvr>
                                        <p:cTn id="173" dur="500"/>
                                        <p:tgtEl>
                                          <p:spTgt spid="396429"/>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4" fill="hold" nodeType="clickEffect">
                                  <p:stCondLst>
                                    <p:cond delay="0"/>
                                  </p:stCondLst>
                                  <p:childTnLst>
                                    <p:set>
                                      <p:cBhvr>
                                        <p:cTn id="177" dur="1" fill="hold">
                                          <p:stCondLst>
                                            <p:cond delay="0"/>
                                          </p:stCondLst>
                                        </p:cTn>
                                        <p:tgtEl>
                                          <p:spTgt spid="396420"/>
                                        </p:tgtEl>
                                        <p:attrNameLst>
                                          <p:attrName>style.visibility</p:attrName>
                                        </p:attrNameLst>
                                      </p:cBhvr>
                                      <p:to>
                                        <p:strVal val="visible"/>
                                      </p:to>
                                    </p:set>
                                    <p:animEffect transition="in" filter="wipe(down)">
                                      <p:cBhvr>
                                        <p:cTn id="178" dur="500"/>
                                        <p:tgtEl>
                                          <p:spTgt spid="396420"/>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4" fill="hold" nodeType="clickEffect">
                                  <p:stCondLst>
                                    <p:cond delay="0"/>
                                  </p:stCondLst>
                                  <p:childTnLst>
                                    <p:set>
                                      <p:cBhvr>
                                        <p:cTn id="182" dur="1" fill="hold">
                                          <p:stCondLst>
                                            <p:cond delay="0"/>
                                          </p:stCondLst>
                                        </p:cTn>
                                        <p:tgtEl>
                                          <p:spTgt spid="396423"/>
                                        </p:tgtEl>
                                        <p:attrNameLst>
                                          <p:attrName>style.visibility</p:attrName>
                                        </p:attrNameLst>
                                      </p:cBhvr>
                                      <p:to>
                                        <p:strVal val="visible"/>
                                      </p:to>
                                    </p:set>
                                    <p:animEffect transition="in" filter="wipe(down)">
                                      <p:cBhvr>
                                        <p:cTn id="183" dur="500"/>
                                        <p:tgtEl>
                                          <p:spTgt spid="396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390" grpId="0"/>
      <p:bldP spid="396406" grpId="0"/>
      <p:bldP spid="396407"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6674" name="文本框 156673"/>
          <p:cNvSpPr txBox="1"/>
          <p:nvPr/>
        </p:nvSpPr>
        <p:spPr>
          <a:xfrm>
            <a:off x="304800" y="165100"/>
            <a:ext cx="8434388" cy="4603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例</a:t>
            </a:r>
            <a:r>
              <a:rPr kumimoji="0" 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求三棱锥被截切后的水平投影和侧面投影。</a:t>
            </a:r>
          </a:p>
        </p:txBody>
      </p:sp>
      <p:sp>
        <p:nvSpPr>
          <p:cNvPr id="156675" name="矩形 156674"/>
          <p:cNvSpPr/>
          <p:nvPr/>
        </p:nvSpPr>
        <p:spPr>
          <a:xfrm>
            <a:off x="1333500" y="905748"/>
            <a:ext cx="6477000" cy="5791200"/>
          </a:xfrm>
          <a:prstGeom prst="rect">
            <a:avLst/>
          </a:prstGeom>
          <a:solidFill>
            <a:schemeClr val="bg1"/>
          </a:solidFill>
          <a:ln w="19050">
            <a:solidFill>
              <a:schemeClr val="tx1"/>
            </a:solidFill>
          </a:ln>
          <a:effectLst>
            <a:outerShdw dist="35921" dir="2699999" algn="ctr" rotWithShape="0">
              <a:schemeClr val="bg2"/>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aphicFrame>
        <p:nvGraphicFramePr>
          <p:cNvPr id="156676" name="对象 156675"/>
          <p:cNvGraphicFramePr/>
          <p:nvPr/>
        </p:nvGraphicFramePr>
        <p:xfrm>
          <a:off x="1662113" y="992188"/>
          <a:ext cx="5819775" cy="5295900"/>
        </p:xfrm>
        <a:graphic>
          <a:graphicData uri="http://schemas.openxmlformats.org/presentationml/2006/ole">
            <mc:AlternateContent xmlns:mc="http://schemas.openxmlformats.org/markup-compatibility/2006">
              <mc:Choice xmlns:v="urn:schemas-microsoft-com:vml" Requires="v">
                <p:oleObj r:id="rId2" imgW="5819775" imgH="5295900" progId="AutoCAD.Drawing.16">
                  <p:embed/>
                </p:oleObj>
              </mc:Choice>
              <mc:Fallback>
                <p:oleObj r:id="rId2" imgW="5819775" imgH="5295900" progId="AutoCAD.Drawing.16">
                  <p:embed/>
                  <p:pic>
                    <p:nvPicPr>
                      <p:cNvPr id="156676" name="对象 156675"/>
                      <p:cNvPicPr/>
                      <p:nvPr/>
                    </p:nvPicPr>
                    <p:blipFill>
                      <a:blip r:embed="rId3"/>
                      <a:stretch>
                        <a:fillRect/>
                      </a:stretch>
                    </p:blipFill>
                    <p:spPr>
                      <a:xfrm>
                        <a:off x="1662113" y="992188"/>
                        <a:ext cx="5819775" cy="5295900"/>
                      </a:xfrm>
                      <a:prstGeom prst="rect">
                        <a:avLst/>
                      </a:prstGeom>
                      <a:noFill/>
                      <a:ln w="38100">
                        <a:noFill/>
                        <a:miter/>
                      </a:ln>
                    </p:spPr>
                  </p:pic>
                </p:oleObj>
              </mc:Fallback>
            </mc:AlternateContent>
          </a:graphicData>
        </a:graphic>
      </p:graphicFrame>
      <p:grpSp>
        <p:nvGrpSpPr>
          <p:cNvPr id="156677" name="组合 156676"/>
          <p:cNvGrpSpPr/>
          <p:nvPr/>
        </p:nvGrpSpPr>
        <p:grpSpPr>
          <a:xfrm>
            <a:off x="2617788" y="1152525"/>
            <a:ext cx="4332287" cy="4919663"/>
            <a:chOff x="1649" y="593"/>
            <a:chExt cx="2729" cy="3099"/>
          </a:xfrm>
        </p:grpSpPr>
        <p:sp>
          <p:nvSpPr>
            <p:cNvPr id="156678" name="直接连接符 156677"/>
            <p:cNvSpPr/>
            <p:nvPr/>
          </p:nvSpPr>
          <p:spPr>
            <a:xfrm>
              <a:off x="2961" y="2650"/>
              <a:ext cx="365"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79" name="直接连接符 156678"/>
            <p:cNvSpPr/>
            <p:nvPr/>
          </p:nvSpPr>
          <p:spPr>
            <a:xfrm>
              <a:off x="2142" y="3691"/>
              <a:ext cx="2224"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0" name="直接连接符 156679"/>
            <p:cNvSpPr/>
            <p:nvPr/>
          </p:nvSpPr>
          <p:spPr>
            <a:xfrm flipH="1" flipV="1">
              <a:off x="3326" y="2650"/>
              <a:ext cx="1040" cy="104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1" name="直接连接符 156680"/>
            <p:cNvSpPr/>
            <p:nvPr/>
          </p:nvSpPr>
          <p:spPr>
            <a:xfrm>
              <a:off x="2142" y="3152"/>
              <a:ext cx="1686"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2" name="直接连接符 156681"/>
            <p:cNvSpPr/>
            <p:nvPr/>
          </p:nvSpPr>
          <p:spPr>
            <a:xfrm flipV="1">
              <a:off x="3828" y="621"/>
              <a:ext cx="1" cy="253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3" name="直接连接符 156682"/>
            <p:cNvSpPr/>
            <p:nvPr/>
          </p:nvSpPr>
          <p:spPr>
            <a:xfrm flipV="1">
              <a:off x="3326" y="2210"/>
              <a:ext cx="1" cy="440"/>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4" name="直接连接符 156683"/>
            <p:cNvSpPr/>
            <p:nvPr/>
          </p:nvSpPr>
          <p:spPr>
            <a:xfrm flipV="1">
              <a:off x="4366" y="2256"/>
              <a:ext cx="1" cy="1435"/>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5" name="直接连接符 156684"/>
            <p:cNvSpPr/>
            <p:nvPr/>
          </p:nvSpPr>
          <p:spPr>
            <a:xfrm>
              <a:off x="2142" y="621"/>
              <a:ext cx="1686"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6" name="直接连接符 156685"/>
            <p:cNvSpPr/>
            <p:nvPr/>
          </p:nvSpPr>
          <p:spPr>
            <a:xfrm>
              <a:off x="1977" y="1081"/>
              <a:ext cx="1711"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7" name="直接连接符 156686"/>
            <p:cNvSpPr/>
            <p:nvPr/>
          </p:nvSpPr>
          <p:spPr>
            <a:xfrm>
              <a:off x="2142" y="1309"/>
              <a:ext cx="1909"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8" name="直接连接符 156687"/>
            <p:cNvSpPr/>
            <p:nvPr/>
          </p:nvSpPr>
          <p:spPr>
            <a:xfrm>
              <a:off x="4051" y="1309"/>
              <a:ext cx="1" cy="2067"/>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89" name="直接连接符 156688"/>
            <p:cNvSpPr/>
            <p:nvPr/>
          </p:nvSpPr>
          <p:spPr>
            <a:xfrm flipH="1">
              <a:off x="2142" y="3376"/>
              <a:ext cx="1909"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0" name="直接连接符 156689"/>
            <p:cNvSpPr/>
            <p:nvPr/>
          </p:nvSpPr>
          <p:spPr>
            <a:xfrm>
              <a:off x="1980" y="1081"/>
              <a:ext cx="1" cy="1934"/>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1" name="直接连接符 156690"/>
            <p:cNvSpPr/>
            <p:nvPr/>
          </p:nvSpPr>
          <p:spPr>
            <a:xfrm>
              <a:off x="1657" y="1999"/>
              <a:ext cx="1" cy="765"/>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2" name="任意多边形 156691"/>
            <p:cNvSpPr/>
            <p:nvPr/>
          </p:nvSpPr>
          <p:spPr>
            <a:xfrm>
              <a:off x="1657" y="2734"/>
              <a:ext cx="988" cy="17"/>
            </a:xfrm>
            <a:custGeom>
              <a:avLst/>
              <a:gdLst/>
              <a:ahLst/>
              <a:cxnLst/>
              <a:rect l="0" t="0" r="0" b="0"/>
              <a:pathLst>
                <a:path w="8895" h="150">
                  <a:moveTo>
                    <a:pt x="0" y="0"/>
                  </a:moveTo>
                  <a:lnTo>
                    <a:pt x="0" y="150"/>
                  </a:lnTo>
                  <a:lnTo>
                    <a:pt x="8895" y="0"/>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3" name="任意多边形 156692"/>
            <p:cNvSpPr/>
            <p:nvPr/>
          </p:nvSpPr>
          <p:spPr>
            <a:xfrm>
              <a:off x="1657" y="2734"/>
              <a:ext cx="988" cy="17"/>
            </a:xfrm>
            <a:custGeom>
              <a:avLst/>
              <a:gdLst/>
              <a:ahLst/>
              <a:cxnLst/>
              <a:rect l="0" t="0" r="0" b="0"/>
              <a:pathLst>
                <a:path w="8895" h="150">
                  <a:moveTo>
                    <a:pt x="0" y="150"/>
                  </a:moveTo>
                  <a:lnTo>
                    <a:pt x="8895" y="0"/>
                  </a:lnTo>
                  <a:lnTo>
                    <a:pt x="8895" y="150"/>
                  </a:lnTo>
                  <a:lnTo>
                    <a:pt x="0" y="15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4" name="矩形 156693"/>
            <p:cNvSpPr/>
            <p:nvPr/>
          </p:nvSpPr>
          <p:spPr>
            <a:xfrm>
              <a:off x="1657" y="2734"/>
              <a:ext cx="988" cy="17"/>
            </a:xfrm>
            <a:prstGeom prst="rect">
              <a:avLst/>
            </a:prstGeom>
            <a:solidFill>
              <a:srgbClr val="FF0000"/>
            </a:solidFill>
            <a:ln w="0" cap="flat" cmpd="sng">
              <a:solidFill>
                <a:srgbClr val="FF0000"/>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5" name="直接连接符 156694"/>
            <p:cNvSpPr/>
            <p:nvPr/>
          </p:nvSpPr>
          <p:spPr>
            <a:xfrm>
              <a:off x="4276" y="1999"/>
              <a:ext cx="1" cy="160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6" name="直接连接符 156695"/>
            <p:cNvSpPr/>
            <p:nvPr/>
          </p:nvSpPr>
          <p:spPr>
            <a:xfrm flipH="1">
              <a:off x="2142" y="3600"/>
              <a:ext cx="2134"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7" name="直接连接符 156696"/>
            <p:cNvSpPr/>
            <p:nvPr/>
          </p:nvSpPr>
          <p:spPr>
            <a:xfrm>
              <a:off x="2645" y="1999"/>
              <a:ext cx="1" cy="744"/>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8" name="任意多边形 156697"/>
            <p:cNvSpPr/>
            <p:nvPr/>
          </p:nvSpPr>
          <p:spPr>
            <a:xfrm>
              <a:off x="1649" y="2739"/>
              <a:ext cx="494" cy="847"/>
            </a:xfrm>
            <a:custGeom>
              <a:avLst/>
              <a:gdLst/>
              <a:ahLst/>
              <a:cxnLst/>
              <a:rect l="0" t="0" r="0" b="0"/>
              <a:pathLst>
                <a:path w="4447" h="7622">
                  <a:moveTo>
                    <a:pt x="130" y="0"/>
                  </a:moveTo>
                  <a:lnTo>
                    <a:pt x="0" y="74"/>
                  </a:lnTo>
                  <a:lnTo>
                    <a:pt x="4447" y="7622"/>
                  </a:lnTo>
                  <a:lnTo>
                    <a:pt x="13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699" name="任意多边形 156698"/>
            <p:cNvSpPr/>
            <p:nvPr/>
          </p:nvSpPr>
          <p:spPr>
            <a:xfrm>
              <a:off x="1649" y="2747"/>
              <a:ext cx="494" cy="868"/>
            </a:xfrm>
            <a:custGeom>
              <a:avLst/>
              <a:gdLst/>
              <a:ahLst/>
              <a:cxnLst/>
              <a:rect l="0" t="0" r="0" b="0"/>
              <a:pathLst>
                <a:path w="4447" h="7816">
                  <a:moveTo>
                    <a:pt x="0" y="0"/>
                  </a:moveTo>
                  <a:lnTo>
                    <a:pt x="4447" y="7548"/>
                  </a:lnTo>
                  <a:lnTo>
                    <a:pt x="4426" y="7816"/>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0" name="任意多边形 156699"/>
            <p:cNvSpPr/>
            <p:nvPr/>
          </p:nvSpPr>
          <p:spPr>
            <a:xfrm>
              <a:off x="1649" y="2739"/>
              <a:ext cx="494" cy="876"/>
            </a:xfrm>
            <a:custGeom>
              <a:avLst/>
              <a:gdLst/>
              <a:ahLst/>
              <a:cxnLst/>
              <a:rect l="0" t="0" r="0" b="0"/>
              <a:pathLst>
                <a:path w="4447" h="7890">
                  <a:moveTo>
                    <a:pt x="130" y="0"/>
                  </a:moveTo>
                  <a:lnTo>
                    <a:pt x="0" y="74"/>
                  </a:lnTo>
                  <a:lnTo>
                    <a:pt x="4426" y="7890"/>
                  </a:lnTo>
                  <a:lnTo>
                    <a:pt x="4447" y="7622"/>
                  </a:lnTo>
                  <a:lnTo>
                    <a:pt x="130" y="0"/>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1" name="任意多边形 156700"/>
            <p:cNvSpPr/>
            <p:nvPr/>
          </p:nvSpPr>
          <p:spPr>
            <a:xfrm>
              <a:off x="2141" y="2951"/>
              <a:ext cx="497" cy="664"/>
            </a:xfrm>
            <a:custGeom>
              <a:avLst/>
              <a:gdLst/>
              <a:ahLst/>
              <a:cxnLst/>
              <a:rect l="0" t="0" r="0" b="0"/>
              <a:pathLst>
                <a:path w="4474" h="5976">
                  <a:moveTo>
                    <a:pt x="21" y="5708"/>
                  </a:moveTo>
                  <a:lnTo>
                    <a:pt x="0" y="5976"/>
                  </a:lnTo>
                  <a:lnTo>
                    <a:pt x="4474" y="0"/>
                  </a:lnTo>
                  <a:lnTo>
                    <a:pt x="21" y="5708"/>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2" name="任意多边形 156701"/>
            <p:cNvSpPr/>
            <p:nvPr/>
          </p:nvSpPr>
          <p:spPr>
            <a:xfrm>
              <a:off x="2141" y="2951"/>
              <a:ext cx="510" cy="664"/>
            </a:xfrm>
            <a:custGeom>
              <a:avLst/>
              <a:gdLst/>
              <a:ahLst/>
              <a:cxnLst/>
              <a:rect l="0" t="0" r="0" b="0"/>
              <a:pathLst>
                <a:path w="4591" h="5976">
                  <a:moveTo>
                    <a:pt x="0" y="5976"/>
                  </a:moveTo>
                  <a:lnTo>
                    <a:pt x="4474" y="0"/>
                  </a:lnTo>
                  <a:lnTo>
                    <a:pt x="4591" y="92"/>
                  </a:lnTo>
                  <a:lnTo>
                    <a:pt x="0" y="5976"/>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3" name="任意多边形 156702"/>
            <p:cNvSpPr/>
            <p:nvPr/>
          </p:nvSpPr>
          <p:spPr>
            <a:xfrm>
              <a:off x="2141" y="2951"/>
              <a:ext cx="510" cy="664"/>
            </a:xfrm>
            <a:custGeom>
              <a:avLst/>
              <a:gdLst/>
              <a:ahLst/>
              <a:cxnLst/>
              <a:rect l="0" t="0" r="0" b="0"/>
              <a:pathLst>
                <a:path w="4591" h="5976">
                  <a:moveTo>
                    <a:pt x="21" y="5708"/>
                  </a:moveTo>
                  <a:lnTo>
                    <a:pt x="0" y="5976"/>
                  </a:lnTo>
                  <a:lnTo>
                    <a:pt x="4591" y="92"/>
                  </a:lnTo>
                  <a:lnTo>
                    <a:pt x="4474" y="0"/>
                  </a:lnTo>
                  <a:lnTo>
                    <a:pt x="21" y="5708"/>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4" name="任意多边形 156703"/>
            <p:cNvSpPr/>
            <p:nvPr/>
          </p:nvSpPr>
          <p:spPr>
            <a:xfrm>
              <a:off x="1977" y="2735"/>
              <a:ext cx="665" cy="288"/>
            </a:xfrm>
            <a:custGeom>
              <a:avLst/>
              <a:gdLst/>
              <a:ahLst/>
              <a:cxnLst/>
              <a:rect l="0" t="0" r="0" b="0"/>
              <a:pathLst>
                <a:path w="5986" h="2590">
                  <a:moveTo>
                    <a:pt x="0" y="2451"/>
                  </a:moveTo>
                  <a:lnTo>
                    <a:pt x="57" y="2590"/>
                  </a:lnTo>
                  <a:lnTo>
                    <a:pt x="5986" y="0"/>
                  </a:lnTo>
                  <a:lnTo>
                    <a:pt x="0" y="2451"/>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5" name="任意多边形 156704"/>
            <p:cNvSpPr/>
            <p:nvPr/>
          </p:nvSpPr>
          <p:spPr>
            <a:xfrm>
              <a:off x="1983" y="2735"/>
              <a:ext cx="665" cy="288"/>
            </a:xfrm>
            <a:custGeom>
              <a:avLst/>
              <a:gdLst/>
              <a:ahLst/>
              <a:cxnLst/>
              <a:rect l="0" t="0" r="0" b="0"/>
              <a:pathLst>
                <a:path w="5986" h="2590">
                  <a:moveTo>
                    <a:pt x="0" y="2590"/>
                  </a:moveTo>
                  <a:lnTo>
                    <a:pt x="5929" y="0"/>
                  </a:lnTo>
                  <a:lnTo>
                    <a:pt x="5986" y="137"/>
                  </a:lnTo>
                  <a:lnTo>
                    <a:pt x="0" y="259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6" name="任意多边形 156705"/>
            <p:cNvSpPr/>
            <p:nvPr/>
          </p:nvSpPr>
          <p:spPr>
            <a:xfrm>
              <a:off x="1977" y="2735"/>
              <a:ext cx="671" cy="288"/>
            </a:xfrm>
            <a:custGeom>
              <a:avLst/>
              <a:gdLst/>
              <a:ahLst/>
              <a:cxnLst/>
              <a:rect l="0" t="0" r="0" b="0"/>
              <a:pathLst>
                <a:path w="6043" h="2590">
                  <a:moveTo>
                    <a:pt x="0" y="2451"/>
                  </a:moveTo>
                  <a:lnTo>
                    <a:pt x="57" y="2590"/>
                  </a:lnTo>
                  <a:lnTo>
                    <a:pt x="6043" y="137"/>
                  </a:lnTo>
                  <a:lnTo>
                    <a:pt x="5986" y="0"/>
                  </a:lnTo>
                  <a:lnTo>
                    <a:pt x="0" y="2451"/>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7" name="任意多边形 156706"/>
            <p:cNvSpPr/>
            <p:nvPr/>
          </p:nvSpPr>
          <p:spPr>
            <a:xfrm>
              <a:off x="1972" y="3012"/>
              <a:ext cx="173" cy="350"/>
            </a:xfrm>
            <a:custGeom>
              <a:avLst/>
              <a:gdLst/>
              <a:ahLst/>
              <a:cxnLst/>
              <a:rect l="0" t="0" r="0" b="0"/>
              <a:pathLst>
                <a:path w="1557" h="3156">
                  <a:moveTo>
                    <a:pt x="137" y="0"/>
                  </a:moveTo>
                  <a:lnTo>
                    <a:pt x="0" y="61"/>
                  </a:lnTo>
                  <a:lnTo>
                    <a:pt x="1557" y="3156"/>
                  </a:lnTo>
                  <a:lnTo>
                    <a:pt x="137"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8" name="任意多边形 156707"/>
            <p:cNvSpPr/>
            <p:nvPr/>
          </p:nvSpPr>
          <p:spPr>
            <a:xfrm>
              <a:off x="1972" y="3019"/>
              <a:ext cx="173" cy="370"/>
            </a:xfrm>
            <a:custGeom>
              <a:avLst/>
              <a:gdLst/>
              <a:ahLst/>
              <a:cxnLst/>
              <a:rect l="0" t="0" r="0" b="0"/>
              <a:pathLst>
                <a:path w="1557" h="3336">
                  <a:moveTo>
                    <a:pt x="0" y="0"/>
                  </a:moveTo>
                  <a:lnTo>
                    <a:pt x="1557" y="3095"/>
                  </a:lnTo>
                  <a:lnTo>
                    <a:pt x="1502" y="3336"/>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09" name="任意多边形 156708"/>
            <p:cNvSpPr/>
            <p:nvPr/>
          </p:nvSpPr>
          <p:spPr>
            <a:xfrm>
              <a:off x="1972" y="3012"/>
              <a:ext cx="173" cy="377"/>
            </a:xfrm>
            <a:custGeom>
              <a:avLst/>
              <a:gdLst/>
              <a:ahLst/>
              <a:cxnLst/>
              <a:rect l="0" t="0" r="0" b="0"/>
              <a:pathLst>
                <a:path w="1557" h="3397">
                  <a:moveTo>
                    <a:pt x="137" y="0"/>
                  </a:moveTo>
                  <a:lnTo>
                    <a:pt x="0" y="61"/>
                  </a:lnTo>
                  <a:lnTo>
                    <a:pt x="1502" y="3397"/>
                  </a:lnTo>
                  <a:lnTo>
                    <a:pt x="1557" y="3156"/>
                  </a:lnTo>
                  <a:lnTo>
                    <a:pt x="137" y="0"/>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0" name="任意多边形 156709"/>
            <p:cNvSpPr/>
            <p:nvPr/>
          </p:nvSpPr>
          <p:spPr>
            <a:xfrm>
              <a:off x="2139" y="2950"/>
              <a:ext cx="500" cy="439"/>
            </a:xfrm>
            <a:custGeom>
              <a:avLst/>
              <a:gdLst/>
              <a:ahLst/>
              <a:cxnLst/>
              <a:rect l="0" t="0" r="0" b="0"/>
              <a:pathLst>
                <a:path w="4502" h="3953">
                  <a:moveTo>
                    <a:pt x="55" y="3712"/>
                  </a:moveTo>
                  <a:lnTo>
                    <a:pt x="0" y="3953"/>
                  </a:lnTo>
                  <a:lnTo>
                    <a:pt x="4502" y="0"/>
                  </a:lnTo>
                  <a:lnTo>
                    <a:pt x="55" y="3712"/>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1" name="任意多边形 156710"/>
            <p:cNvSpPr/>
            <p:nvPr/>
          </p:nvSpPr>
          <p:spPr>
            <a:xfrm>
              <a:off x="2139" y="2950"/>
              <a:ext cx="511" cy="439"/>
            </a:xfrm>
            <a:custGeom>
              <a:avLst/>
              <a:gdLst/>
              <a:ahLst/>
              <a:cxnLst/>
              <a:rect l="0" t="0" r="0" b="0"/>
              <a:pathLst>
                <a:path w="4597" h="3953">
                  <a:moveTo>
                    <a:pt x="0" y="3953"/>
                  </a:moveTo>
                  <a:lnTo>
                    <a:pt x="4502" y="0"/>
                  </a:lnTo>
                  <a:lnTo>
                    <a:pt x="4597" y="115"/>
                  </a:lnTo>
                  <a:lnTo>
                    <a:pt x="0" y="3953"/>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2" name="任意多边形 156711"/>
            <p:cNvSpPr/>
            <p:nvPr/>
          </p:nvSpPr>
          <p:spPr>
            <a:xfrm>
              <a:off x="2139" y="2950"/>
              <a:ext cx="511" cy="439"/>
            </a:xfrm>
            <a:custGeom>
              <a:avLst/>
              <a:gdLst/>
              <a:ahLst/>
              <a:cxnLst/>
              <a:rect l="0" t="0" r="0" b="0"/>
              <a:pathLst>
                <a:path w="4597" h="3953">
                  <a:moveTo>
                    <a:pt x="55" y="3712"/>
                  </a:moveTo>
                  <a:lnTo>
                    <a:pt x="0" y="3953"/>
                  </a:lnTo>
                  <a:lnTo>
                    <a:pt x="4597" y="115"/>
                  </a:lnTo>
                  <a:lnTo>
                    <a:pt x="4502" y="0"/>
                  </a:lnTo>
                  <a:lnTo>
                    <a:pt x="55" y="3712"/>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3" name="直接连接符 156712"/>
            <p:cNvSpPr/>
            <p:nvPr/>
          </p:nvSpPr>
          <p:spPr>
            <a:xfrm>
              <a:off x="2645" y="2746"/>
              <a:ext cx="1" cy="54"/>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4" name="直接连接符 156713"/>
            <p:cNvSpPr/>
            <p:nvPr/>
          </p:nvSpPr>
          <p:spPr>
            <a:xfrm>
              <a:off x="2645" y="2956"/>
              <a:ext cx="987"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5" name="直接连接符 156714"/>
            <p:cNvSpPr/>
            <p:nvPr/>
          </p:nvSpPr>
          <p:spPr>
            <a:xfrm flipV="1">
              <a:off x="3632" y="1999"/>
              <a:ext cx="1" cy="957"/>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6" name="任意多边形 156715"/>
            <p:cNvSpPr/>
            <p:nvPr/>
          </p:nvSpPr>
          <p:spPr>
            <a:xfrm>
              <a:off x="3684" y="1074"/>
              <a:ext cx="379" cy="232"/>
            </a:xfrm>
            <a:custGeom>
              <a:avLst/>
              <a:gdLst/>
              <a:ahLst/>
              <a:cxnLst/>
              <a:rect l="0" t="0" r="0" b="0"/>
              <a:pathLst>
                <a:path w="3409" h="2086">
                  <a:moveTo>
                    <a:pt x="80" y="0"/>
                  </a:moveTo>
                  <a:lnTo>
                    <a:pt x="0" y="126"/>
                  </a:lnTo>
                  <a:lnTo>
                    <a:pt x="3409" y="2086"/>
                  </a:lnTo>
                  <a:lnTo>
                    <a:pt x="8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7" name="任意多边形 156716"/>
            <p:cNvSpPr/>
            <p:nvPr/>
          </p:nvSpPr>
          <p:spPr>
            <a:xfrm>
              <a:off x="3684" y="1088"/>
              <a:ext cx="379" cy="224"/>
            </a:xfrm>
            <a:custGeom>
              <a:avLst/>
              <a:gdLst/>
              <a:ahLst/>
              <a:cxnLst/>
              <a:rect l="0" t="0" r="0" b="0"/>
              <a:pathLst>
                <a:path w="3409" h="2009">
                  <a:moveTo>
                    <a:pt x="0" y="0"/>
                  </a:moveTo>
                  <a:lnTo>
                    <a:pt x="3409" y="1960"/>
                  </a:lnTo>
                  <a:lnTo>
                    <a:pt x="3205" y="2009"/>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8" name="任意多边形 156717"/>
            <p:cNvSpPr/>
            <p:nvPr/>
          </p:nvSpPr>
          <p:spPr>
            <a:xfrm>
              <a:off x="3684" y="1074"/>
              <a:ext cx="379" cy="238"/>
            </a:xfrm>
            <a:custGeom>
              <a:avLst/>
              <a:gdLst/>
              <a:ahLst/>
              <a:cxnLst/>
              <a:rect l="0" t="0" r="0" b="0"/>
              <a:pathLst>
                <a:path w="3409" h="2135">
                  <a:moveTo>
                    <a:pt x="80" y="0"/>
                  </a:moveTo>
                  <a:lnTo>
                    <a:pt x="0" y="126"/>
                  </a:lnTo>
                  <a:lnTo>
                    <a:pt x="3205" y="2135"/>
                  </a:lnTo>
                  <a:lnTo>
                    <a:pt x="3409" y="2086"/>
                  </a:lnTo>
                  <a:lnTo>
                    <a:pt x="80" y="0"/>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19" name="任意多边形 156718"/>
            <p:cNvSpPr/>
            <p:nvPr/>
          </p:nvSpPr>
          <p:spPr>
            <a:xfrm>
              <a:off x="3639" y="1306"/>
              <a:ext cx="424" cy="698"/>
            </a:xfrm>
            <a:custGeom>
              <a:avLst/>
              <a:gdLst/>
              <a:ahLst/>
              <a:cxnLst/>
              <a:rect l="0" t="0" r="0" b="0"/>
              <a:pathLst>
                <a:path w="3809" h="6276">
                  <a:moveTo>
                    <a:pt x="3809" y="0"/>
                  </a:moveTo>
                  <a:lnTo>
                    <a:pt x="3605" y="49"/>
                  </a:lnTo>
                  <a:lnTo>
                    <a:pt x="0" y="6276"/>
                  </a:lnTo>
                  <a:lnTo>
                    <a:pt x="3809"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0" name="任意多边形 156719"/>
            <p:cNvSpPr/>
            <p:nvPr/>
          </p:nvSpPr>
          <p:spPr>
            <a:xfrm>
              <a:off x="3625" y="1312"/>
              <a:ext cx="415" cy="692"/>
            </a:xfrm>
            <a:custGeom>
              <a:avLst/>
              <a:gdLst/>
              <a:ahLst/>
              <a:cxnLst/>
              <a:rect l="0" t="0" r="0" b="0"/>
              <a:pathLst>
                <a:path w="3732" h="6227">
                  <a:moveTo>
                    <a:pt x="3732" y="0"/>
                  </a:moveTo>
                  <a:lnTo>
                    <a:pt x="127" y="6227"/>
                  </a:lnTo>
                  <a:lnTo>
                    <a:pt x="0" y="6149"/>
                  </a:lnTo>
                  <a:lnTo>
                    <a:pt x="3732"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1" name="任意多边形 156720"/>
            <p:cNvSpPr/>
            <p:nvPr/>
          </p:nvSpPr>
          <p:spPr>
            <a:xfrm>
              <a:off x="3625" y="1306"/>
              <a:ext cx="438" cy="698"/>
            </a:xfrm>
            <a:custGeom>
              <a:avLst/>
              <a:gdLst/>
              <a:ahLst/>
              <a:cxnLst/>
              <a:rect l="0" t="0" r="0" b="0"/>
              <a:pathLst>
                <a:path w="3936" h="6276">
                  <a:moveTo>
                    <a:pt x="3936" y="0"/>
                  </a:moveTo>
                  <a:lnTo>
                    <a:pt x="3732" y="49"/>
                  </a:lnTo>
                  <a:lnTo>
                    <a:pt x="0" y="6198"/>
                  </a:lnTo>
                  <a:lnTo>
                    <a:pt x="127" y="6276"/>
                  </a:lnTo>
                  <a:lnTo>
                    <a:pt x="3936" y="0"/>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2" name="任意多边形 156721"/>
            <p:cNvSpPr/>
            <p:nvPr/>
          </p:nvSpPr>
          <p:spPr>
            <a:xfrm>
              <a:off x="3411" y="1991"/>
              <a:ext cx="865" cy="17"/>
            </a:xfrm>
            <a:custGeom>
              <a:avLst/>
              <a:gdLst/>
              <a:ahLst/>
              <a:cxnLst/>
              <a:rect l="0" t="0" r="0" b="0"/>
              <a:pathLst>
                <a:path w="7783" h="150">
                  <a:moveTo>
                    <a:pt x="0" y="0"/>
                  </a:moveTo>
                  <a:lnTo>
                    <a:pt x="0" y="150"/>
                  </a:lnTo>
                  <a:lnTo>
                    <a:pt x="7783" y="0"/>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3" name="任意多边形 156722"/>
            <p:cNvSpPr/>
            <p:nvPr/>
          </p:nvSpPr>
          <p:spPr>
            <a:xfrm>
              <a:off x="3411" y="1991"/>
              <a:ext cx="865" cy="17"/>
            </a:xfrm>
            <a:custGeom>
              <a:avLst/>
              <a:gdLst/>
              <a:ahLst/>
              <a:cxnLst/>
              <a:rect l="0" t="0" r="0" b="0"/>
              <a:pathLst>
                <a:path w="7783" h="150">
                  <a:moveTo>
                    <a:pt x="0" y="150"/>
                  </a:moveTo>
                  <a:lnTo>
                    <a:pt x="7783" y="0"/>
                  </a:lnTo>
                  <a:lnTo>
                    <a:pt x="7783" y="150"/>
                  </a:lnTo>
                  <a:lnTo>
                    <a:pt x="0" y="15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4" name="矩形 156723"/>
            <p:cNvSpPr/>
            <p:nvPr/>
          </p:nvSpPr>
          <p:spPr>
            <a:xfrm>
              <a:off x="3411" y="1991"/>
              <a:ext cx="865" cy="17"/>
            </a:xfrm>
            <a:prstGeom prst="rect">
              <a:avLst/>
            </a:prstGeom>
            <a:solidFill>
              <a:srgbClr val="FF0000"/>
            </a:solidFill>
            <a:ln w="0" cap="flat" cmpd="sng">
              <a:solidFill>
                <a:srgbClr val="FF0000"/>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5" name="直接连接符 156724"/>
            <p:cNvSpPr/>
            <p:nvPr/>
          </p:nvSpPr>
          <p:spPr>
            <a:xfrm>
              <a:off x="4276" y="1999"/>
              <a:ext cx="1"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6" name="任意多边形 156725"/>
            <p:cNvSpPr/>
            <p:nvPr/>
          </p:nvSpPr>
          <p:spPr>
            <a:xfrm>
              <a:off x="4268" y="1997"/>
              <a:ext cx="110" cy="289"/>
            </a:xfrm>
            <a:custGeom>
              <a:avLst/>
              <a:gdLst/>
              <a:ahLst/>
              <a:cxnLst/>
              <a:rect l="0" t="0" r="0" b="0"/>
              <a:pathLst>
                <a:path w="989" h="2607">
                  <a:moveTo>
                    <a:pt x="141" y="0"/>
                  </a:moveTo>
                  <a:lnTo>
                    <a:pt x="0" y="46"/>
                  </a:lnTo>
                  <a:lnTo>
                    <a:pt x="989" y="2607"/>
                  </a:lnTo>
                  <a:lnTo>
                    <a:pt x="141"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7" name="任意多边形 156726"/>
            <p:cNvSpPr/>
            <p:nvPr/>
          </p:nvSpPr>
          <p:spPr>
            <a:xfrm>
              <a:off x="4268" y="2002"/>
              <a:ext cx="110" cy="284"/>
            </a:xfrm>
            <a:custGeom>
              <a:avLst/>
              <a:gdLst/>
              <a:ahLst/>
              <a:cxnLst/>
              <a:rect l="0" t="0" r="0" b="0"/>
              <a:pathLst>
                <a:path w="989" h="2561">
                  <a:moveTo>
                    <a:pt x="0" y="0"/>
                  </a:moveTo>
                  <a:lnTo>
                    <a:pt x="989" y="2561"/>
                  </a:lnTo>
                  <a:lnTo>
                    <a:pt x="783" y="2412"/>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8" name="任意多边形 156727"/>
            <p:cNvSpPr/>
            <p:nvPr/>
          </p:nvSpPr>
          <p:spPr>
            <a:xfrm>
              <a:off x="4268" y="1997"/>
              <a:ext cx="110" cy="289"/>
            </a:xfrm>
            <a:custGeom>
              <a:avLst/>
              <a:gdLst/>
              <a:ahLst/>
              <a:cxnLst/>
              <a:rect l="0" t="0" r="0" b="0"/>
              <a:pathLst>
                <a:path w="989" h="2607">
                  <a:moveTo>
                    <a:pt x="141" y="0"/>
                  </a:moveTo>
                  <a:lnTo>
                    <a:pt x="0" y="46"/>
                  </a:lnTo>
                  <a:lnTo>
                    <a:pt x="783" y="2458"/>
                  </a:lnTo>
                  <a:lnTo>
                    <a:pt x="989" y="2607"/>
                  </a:lnTo>
                  <a:lnTo>
                    <a:pt x="141" y="0"/>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29" name="任意多边形 156728"/>
            <p:cNvSpPr/>
            <p:nvPr/>
          </p:nvSpPr>
          <p:spPr>
            <a:xfrm>
              <a:off x="3315" y="2270"/>
              <a:ext cx="1063" cy="16"/>
            </a:xfrm>
            <a:custGeom>
              <a:avLst/>
              <a:gdLst/>
              <a:ahLst/>
              <a:cxnLst/>
              <a:rect l="0" t="0" r="0" b="0"/>
              <a:pathLst>
                <a:path w="9562" h="149">
                  <a:moveTo>
                    <a:pt x="9562" y="149"/>
                  </a:moveTo>
                  <a:lnTo>
                    <a:pt x="9356" y="0"/>
                  </a:lnTo>
                  <a:lnTo>
                    <a:pt x="0" y="149"/>
                  </a:lnTo>
                  <a:lnTo>
                    <a:pt x="9562" y="149"/>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0" name="任意多边形 156729"/>
            <p:cNvSpPr/>
            <p:nvPr/>
          </p:nvSpPr>
          <p:spPr>
            <a:xfrm>
              <a:off x="3315" y="2270"/>
              <a:ext cx="1040" cy="16"/>
            </a:xfrm>
            <a:custGeom>
              <a:avLst/>
              <a:gdLst/>
              <a:ahLst/>
              <a:cxnLst/>
              <a:rect l="0" t="0" r="0" b="0"/>
              <a:pathLst>
                <a:path w="9356" h="149">
                  <a:moveTo>
                    <a:pt x="9356" y="0"/>
                  </a:moveTo>
                  <a:lnTo>
                    <a:pt x="0" y="149"/>
                  </a:lnTo>
                  <a:lnTo>
                    <a:pt x="201" y="0"/>
                  </a:lnTo>
                  <a:lnTo>
                    <a:pt x="9356"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1" name="任意多边形 156730"/>
            <p:cNvSpPr/>
            <p:nvPr/>
          </p:nvSpPr>
          <p:spPr>
            <a:xfrm>
              <a:off x="3315" y="2270"/>
              <a:ext cx="1063" cy="16"/>
            </a:xfrm>
            <a:custGeom>
              <a:avLst/>
              <a:gdLst/>
              <a:ahLst/>
              <a:cxnLst/>
              <a:rect l="0" t="0" r="0" b="0"/>
              <a:pathLst>
                <a:path w="9562" h="149">
                  <a:moveTo>
                    <a:pt x="9562" y="149"/>
                  </a:moveTo>
                  <a:lnTo>
                    <a:pt x="9356" y="0"/>
                  </a:lnTo>
                  <a:lnTo>
                    <a:pt x="201" y="0"/>
                  </a:lnTo>
                  <a:lnTo>
                    <a:pt x="0" y="149"/>
                  </a:lnTo>
                  <a:lnTo>
                    <a:pt x="9562" y="149"/>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2" name="任意多边形 156731"/>
            <p:cNvSpPr/>
            <p:nvPr/>
          </p:nvSpPr>
          <p:spPr>
            <a:xfrm>
              <a:off x="3315" y="593"/>
              <a:ext cx="512" cy="1693"/>
            </a:xfrm>
            <a:custGeom>
              <a:avLst/>
              <a:gdLst/>
              <a:ahLst/>
              <a:cxnLst/>
              <a:rect l="0" t="0" r="0" b="0"/>
              <a:pathLst>
                <a:path w="4609" h="15241">
                  <a:moveTo>
                    <a:pt x="0" y="15241"/>
                  </a:moveTo>
                  <a:lnTo>
                    <a:pt x="201" y="15092"/>
                  </a:lnTo>
                  <a:lnTo>
                    <a:pt x="4609" y="0"/>
                  </a:lnTo>
                  <a:lnTo>
                    <a:pt x="0" y="15241"/>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3" name="任意多边形 156732"/>
            <p:cNvSpPr/>
            <p:nvPr/>
          </p:nvSpPr>
          <p:spPr>
            <a:xfrm>
              <a:off x="3338" y="593"/>
              <a:ext cx="490" cy="1677"/>
            </a:xfrm>
            <a:custGeom>
              <a:avLst/>
              <a:gdLst/>
              <a:ahLst/>
              <a:cxnLst/>
              <a:rect l="0" t="0" r="0" b="0"/>
              <a:pathLst>
                <a:path w="4413" h="15092">
                  <a:moveTo>
                    <a:pt x="0" y="15092"/>
                  </a:moveTo>
                  <a:lnTo>
                    <a:pt x="4408" y="0"/>
                  </a:lnTo>
                  <a:lnTo>
                    <a:pt x="4413" y="499"/>
                  </a:lnTo>
                  <a:lnTo>
                    <a:pt x="0" y="15092"/>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4" name="任意多边形 156733"/>
            <p:cNvSpPr/>
            <p:nvPr/>
          </p:nvSpPr>
          <p:spPr>
            <a:xfrm>
              <a:off x="3315" y="593"/>
              <a:ext cx="513" cy="1693"/>
            </a:xfrm>
            <a:custGeom>
              <a:avLst/>
              <a:gdLst/>
              <a:ahLst/>
              <a:cxnLst/>
              <a:rect l="0" t="0" r="0" b="0"/>
              <a:pathLst>
                <a:path w="4614" h="15241">
                  <a:moveTo>
                    <a:pt x="0" y="15241"/>
                  </a:moveTo>
                  <a:lnTo>
                    <a:pt x="201" y="15092"/>
                  </a:lnTo>
                  <a:lnTo>
                    <a:pt x="4614" y="499"/>
                  </a:lnTo>
                  <a:lnTo>
                    <a:pt x="4609" y="0"/>
                  </a:lnTo>
                  <a:lnTo>
                    <a:pt x="0" y="15241"/>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5" name="任意多边形 156734"/>
            <p:cNvSpPr/>
            <p:nvPr/>
          </p:nvSpPr>
          <p:spPr>
            <a:xfrm>
              <a:off x="3827" y="593"/>
              <a:ext cx="232" cy="713"/>
            </a:xfrm>
            <a:custGeom>
              <a:avLst/>
              <a:gdLst/>
              <a:ahLst/>
              <a:cxnLst/>
              <a:rect l="0" t="0" r="0" b="0"/>
              <a:pathLst>
                <a:path w="2087" h="6422">
                  <a:moveTo>
                    <a:pt x="0" y="0"/>
                  </a:moveTo>
                  <a:lnTo>
                    <a:pt x="5" y="499"/>
                  </a:lnTo>
                  <a:lnTo>
                    <a:pt x="2087" y="6422"/>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6" name="任意多边形 156735"/>
            <p:cNvSpPr/>
            <p:nvPr/>
          </p:nvSpPr>
          <p:spPr>
            <a:xfrm>
              <a:off x="3828" y="648"/>
              <a:ext cx="231" cy="664"/>
            </a:xfrm>
            <a:custGeom>
              <a:avLst/>
              <a:gdLst/>
              <a:ahLst/>
              <a:cxnLst/>
              <a:rect l="0" t="0" r="0" b="0"/>
              <a:pathLst>
                <a:path w="2082" h="5969">
                  <a:moveTo>
                    <a:pt x="0" y="0"/>
                  </a:moveTo>
                  <a:lnTo>
                    <a:pt x="2082" y="5923"/>
                  </a:lnTo>
                  <a:lnTo>
                    <a:pt x="1940" y="5969"/>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7" name="任意多边形 156736"/>
            <p:cNvSpPr/>
            <p:nvPr/>
          </p:nvSpPr>
          <p:spPr>
            <a:xfrm>
              <a:off x="3827" y="593"/>
              <a:ext cx="232" cy="719"/>
            </a:xfrm>
            <a:custGeom>
              <a:avLst/>
              <a:gdLst/>
              <a:ahLst/>
              <a:cxnLst/>
              <a:rect l="0" t="0" r="0" b="0"/>
              <a:pathLst>
                <a:path w="2087" h="6468">
                  <a:moveTo>
                    <a:pt x="0" y="0"/>
                  </a:moveTo>
                  <a:lnTo>
                    <a:pt x="5" y="499"/>
                  </a:lnTo>
                  <a:lnTo>
                    <a:pt x="1945" y="6468"/>
                  </a:lnTo>
                  <a:lnTo>
                    <a:pt x="2087" y="6422"/>
                  </a:lnTo>
                  <a:lnTo>
                    <a:pt x="0" y="0"/>
                  </a:lnTo>
                  <a:close/>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8" name="任意多边形 156737"/>
            <p:cNvSpPr/>
            <p:nvPr/>
          </p:nvSpPr>
          <p:spPr>
            <a:xfrm>
              <a:off x="2727" y="2996"/>
              <a:ext cx="17" cy="74"/>
            </a:xfrm>
            <a:custGeom>
              <a:avLst/>
              <a:gdLst/>
              <a:ahLst/>
              <a:cxnLst/>
              <a:rect l="0" t="0" r="0" b="0"/>
              <a:pathLst>
                <a:path w="150" h="672">
                  <a:moveTo>
                    <a:pt x="150" y="672"/>
                  </a:moveTo>
                  <a:lnTo>
                    <a:pt x="150" y="0"/>
                  </a:lnTo>
                  <a:lnTo>
                    <a:pt x="0" y="149"/>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39" name="任意多边形 156738"/>
            <p:cNvSpPr/>
            <p:nvPr/>
          </p:nvSpPr>
          <p:spPr>
            <a:xfrm>
              <a:off x="3573" y="1884"/>
              <a:ext cx="17" cy="75"/>
            </a:xfrm>
            <a:custGeom>
              <a:avLst/>
              <a:gdLst/>
              <a:ahLst/>
              <a:cxnLst/>
              <a:rect l="0" t="0" r="0" b="0"/>
              <a:pathLst>
                <a:path w="149" h="671">
                  <a:moveTo>
                    <a:pt x="149" y="671"/>
                  </a:moveTo>
                  <a:lnTo>
                    <a:pt x="149" y="0"/>
                  </a:lnTo>
                  <a:lnTo>
                    <a:pt x="0" y="150"/>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0" name="直接连接符 156739"/>
            <p:cNvSpPr/>
            <p:nvPr/>
          </p:nvSpPr>
          <p:spPr>
            <a:xfrm flipV="1">
              <a:off x="3615" y="1884"/>
              <a:ext cx="4" cy="17"/>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1" name="直接连接符 156740"/>
            <p:cNvSpPr/>
            <p:nvPr/>
          </p:nvSpPr>
          <p:spPr>
            <a:xfrm flipH="1">
              <a:off x="3635" y="1884"/>
              <a:ext cx="5" cy="17"/>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2" name="任意多边形 156741"/>
            <p:cNvSpPr/>
            <p:nvPr/>
          </p:nvSpPr>
          <p:spPr>
            <a:xfrm>
              <a:off x="2642" y="1854"/>
              <a:ext cx="17" cy="75"/>
            </a:xfrm>
            <a:custGeom>
              <a:avLst/>
              <a:gdLst/>
              <a:ahLst/>
              <a:cxnLst/>
              <a:rect l="0" t="0" r="0" b="0"/>
              <a:pathLst>
                <a:path w="149" h="671">
                  <a:moveTo>
                    <a:pt x="149" y="671"/>
                  </a:moveTo>
                  <a:lnTo>
                    <a:pt x="149" y="0"/>
                  </a:lnTo>
                  <a:lnTo>
                    <a:pt x="0" y="149"/>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3" name="直接连接符 156742"/>
            <p:cNvSpPr/>
            <p:nvPr/>
          </p:nvSpPr>
          <p:spPr>
            <a:xfrm flipV="1">
              <a:off x="2683" y="1854"/>
              <a:ext cx="5" cy="17"/>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4" name="任意多边形 156743"/>
            <p:cNvSpPr/>
            <p:nvPr/>
          </p:nvSpPr>
          <p:spPr>
            <a:xfrm>
              <a:off x="2639" y="2744"/>
              <a:ext cx="6" cy="72"/>
            </a:xfrm>
            <a:custGeom>
              <a:avLst/>
              <a:gdLst/>
              <a:ahLst/>
              <a:cxnLst/>
              <a:rect l="0" t="0" r="0" b="0"/>
              <a:pathLst>
                <a:path w="53" h="648">
                  <a:moveTo>
                    <a:pt x="53" y="0"/>
                  </a:moveTo>
                  <a:lnTo>
                    <a:pt x="0" y="0"/>
                  </a:lnTo>
                  <a:lnTo>
                    <a:pt x="53" y="648"/>
                  </a:lnTo>
                  <a:lnTo>
                    <a:pt x="53"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5" name="任意多边形 156744"/>
            <p:cNvSpPr/>
            <p:nvPr/>
          </p:nvSpPr>
          <p:spPr>
            <a:xfrm>
              <a:off x="2639" y="2744"/>
              <a:ext cx="6" cy="72"/>
            </a:xfrm>
            <a:custGeom>
              <a:avLst/>
              <a:gdLst/>
              <a:ahLst/>
              <a:cxnLst/>
              <a:rect l="0" t="0" r="0" b="0"/>
              <a:pathLst>
                <a:path w="53" h="648">
                  <a:moveTo>
                    <a:pt x="0" y="0"/>
                  </a:moveTo>
                  <a:lnTo>
                    <a:pt x="53" y="648"/>
                  </a:lnTo>
                  <a:lnTo>
                    <a:pt x="0" y="648"/>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6" name="矩形 156745"/>
            <p:cNvSpPr/>
            <p:nvPr/>
          </p:nvSpPr>
          <p:spPr>
            <a:xfrm>
              <a:off x="2639" y="2744"/>
              <a:ext cx="6" cy="72"/>
            </a:xfrm>
            <a:prstGeom prst="rect">
              <a:avLst/>
            </a:prstGeom>
            <a:solidFill>
              <a:srgbClr val="FF0000"/>
            </a:solidFill>
            <a:ln w="0" cap="flat" cmpd="sng">
              <a:solidFill>
                <a:srgbClr val="FF0000"/>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7" name="任意多边形 156746"/>
            <p:cNvSpPr/>
            <p:nvPr/>
          </p:nvSpPr>
          <p:spPr>
            <a:xfrm>
              <a:off x="2639" y="2894"/>
              <a:ext cx="6" cy="66"/>
            </a:xfrm>
            <a:custGeom>
              <a:avLst/>
              <a:gdLst/>
              <a:ahLst/>
              <a:cxnLst/>
              <a:rect l="0" t="0" r="0" b="0"/>
              <a:pathLst>
                <a:path w="53" h="588">
                  <a:moveTo>
                    <a:pt x="53" y="0"/>
                  </a:moveTo>
                  <a:lnTo>
                    <a:pt x="0" y="0"/>
                  </a:lnTo>
                  <a:lnTo>
                    <a:pt x="53" y="588"/>
                  </a:lnTo>
                  <a:lnTo>
                    <a:pt x="53"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8" name="任意多边形 156747"/>
            <p:cNvSpPr/>
            <p:nvPr/>
          </p:nvSpPr>
          <p:spPr>
            <a:xfrm>
              <a:off x="2639" y="2894"/>
              <a:ext cx="6" cy="66"/>
            </a:xfrm>
            <a:custGeom>
              <a:avLst/>
              <a:gdLst/>
              <a:ahLst/>
              <a:cxnLst/>
              <a:rect l="0" t="0" r="0" b="0"/>
              <a:pathLst>
                <a:path w="53" h="588">
                  <a:moveTo>
                    <a:pt x="0" y="0"/>
                  </a:moveTo>
                  <a:lnTo>
                    <a:pt x="53" y="588"/>
                  </a:lnTo>
                  <a:lnTo>
                    <a:pt x="0" y="588"/>
                  </a:lnTo>
                  <a:lnTo>
                    <a:pt x="0" y="0"/>
                  </a:lnTo>
                  <a:close/>
                </a:path>
              </a:pathLst>
            </a:custGeom>
            <a:solidFill>
              <a:srgbClr val="FF0000"/>
            </a:solid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49" name="矩形 156748"/>
            <p:cNvSpPr/>
            <p:nvPr/>
          </p:nvSpPr>
          <p:spPr>
            <a:xfrm>
              <a:off x="2639" y="2894"/>
              <a:ext cx="6" cy="66"/>
            </a:xfrm>
            <a:prstGeom prst="rect">
              <a:avLst/>
            </a:prstGeom>
            <a:solidFill>
              <a:srgbClr val="FF0000"/>
            </a:solidFill>
            <a:ln w="0" cap="flat" cmpd="sng">
              <a:solidFill>
                <a:srgbClr val="FF0000"/>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0" name="任意多边形 156749"/>
            <p:cNvSpPr/>
            <p:nvPr/>
          </p:nvSpPr>
          <p:spPr>
            <a:xfrm>
              <a:off x="2687" y="2685"/>
              <a:ext cx="17" cy="13"/>
            </a:xfrm>
            <a:custGeom>
              <a:avLst/>
              <a:gdLst/>
              <a:ahLst/>
              <a:cxnLst/>
              <a:rect l="0" t="0" r="0" b="0"/>
              <a:pathLst>
                <a:path w="149" h="112">
                  <a:moveTo>
                    <a:pt x="149" y="0"/>
                  </a:moveTo>
                  <a:lnTo>
                    <a:pt x="55" y="30"/>
                  </a:lnTo>
                  <a:lnTo>
                    <a:pt x="0" y="112"/>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1" name="任意多边形 156750"/>
            <p:cNvSpPr/>
            <p:nvPr/>
          </p:nvSpPr>
          <p:spPr>
            <a:xfrm>
              <a:off x="2704" y="2685"/>
              <a:ext cx="16" cy="25"/>
            </a:xfrm>
            <a:custGeom>
              <a:avLst/>
              <a:gdLst/>
              <a:ahLst/>
              <a:cxnLst/>
              <a:rect l="0" t="0" r="0" b="0"/>
              <a:pathLst>
                <a:path w="148" h="227">
                  <a:moveTo>
                    <a:pt x="127" y="227"/>
                  </a:moveTo>
                  <a:lnTo>
                    <a:pt x="148" y="126"/>
                  </a:lnTo>
                  <a:lnTo>
                    <a:pt x="98" y="35"/>
                  </a:lnTo>
                  <a:lnTo>
                    <a:pt x="0" y="0"/>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2" name="任意多边形 156751"/>
            <p:cNvSpPr/>
            <p:nvPr/>
          </p:nvSpPr>
          <p:spPr>
            <a:xfrm>
              <a:off x="2687" y="2710"/>
              <a:ext cx="33" cy="50"/>
            </a:xfrm>
            <a:custGeom>
              <a:avLst/>
              <a:gdLst/>
              <a:ahLst/>
              <a:cxnLst/>
              <a:rect l="0" t="0" r="0" b="0"/>
              <a:pathLst>
                <a:path w="299" h="444">
                  <a:moveTo>
                    <a:pt x="276" y="0"/>
                  </a:moveTo>
                  <a:lnTo>
                    <a:pt x="0" y="444"/>
                  </a:lnTo>
                  <a:lnTo>
                    <a:pt x="299" y="444"/>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3" name="任意多边形 156752"/>
            <p:cNvSpPr/>
            <p:nvPr/>
          </p:nvSpPr>
          <p:spPr>
            <a:xfrm>
              <a:off x="2285" y="1868"/>
              <a:ext cx="9" cy="91"/>
            </a:xfrm>
            <a:custGeom>
              <a:avLst/>
              <a:gdLst/>
              <a:ahLst/>
              <a:cxnLst/>
              <a:rect l="0" t="0" r="0" b="0"/>
              <a:pathLst>
                <a:path w="75" h="822">
                  <a:moveTo>
                    <a:pt x="75" y="0"/>
                  </a:moveTo>
                  <a:lnTo>
                    <a:pt x="0" y="411"/>
                  </a:lnTo>
                  <a:lnTo>
                    <a:pt x="75" y="822"/>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4" name="任意多边形 156753"/>
            <p:cNvSpPr/>
            <p:nvPr/>
          </p:nvSpPr>
          <p:spPr>
            <a:xfrm>
              <a:off x="2319" y="1876"/>
              <a:ext cx="16" cy="13"/>
            </a:xfrm>
            <a:custGeom>
              <a:avLst/>
              <a:gdLst/>
              <a:ahLst/>
              <a:cxnLst/>
              <a:rect l="0" t="0" r="0" b="0"/>
              <a:pathLst>
                <a:path w="150" h="112">
                  <a:moveTo>
                    <a:pt x="150" y="0"/>
                  </a:moveTo>
                  <a:lnTo>
                    <a:pt x="56" y="31"/>
                  </a:lnTo>
                  <a:lnTo>
                    <a:pt x="0" y="112"/>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5" name="任意多边形 156754"/>
            <p:cNvSpPr/>
            <p:nvPr/>
          </p:nvSpPr>
          <p:spPr>
            <a:xfrm>
              <a:off x="2335" y="1876"/>
              <a:ext cx="17" cy="26"/>
            </a:xfrm>
            <a:custGeom>
              <a:avLst/>
              <a:gdLst/>
              <a:ahLst/>
              <a:cxnLst/>
              <a:rect l="0" t="0" r="0" b="0"/>
              <a:pathLst>
                <a:path w="147" h="228">
                  <a:moveTo>
                    <a:pt x="126" y="228"/>
                  </a:moveTo>
                  <a:lnTo>
                    <a:pt x="147" y="126"/>
                  </a:lnTo>
                  <a:lnTo>
                    <a:pt x="96" y="35"/>
                  </a:lnTo>
                  <a:lnTo>
                    <a:pt x="0" y="0"/>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6" name="任意多边形 156755"/>
            <p:cNvSpPr/>
            <p:nvPr/>
          </p:nvSpPr>
          <p:spPr>
            <a:xfrm>
              <a:off x="2319" y="1902"/>
              <a:ext cx="33" cy="49"/>
            </a:xfrm>
            <a:custGeom>
              <a:avLst/>
              <a:gdLst/>
              <a:ahLst/>
              <a:cxnLst/>
              <a:rect l="0" t="0" r="0" b="0"/>
              <a:pathLst>
                <a:path w="298" h="444">
                  <a:moveTo>
                    <a:pt x="276" y="0"/>
                  </a:moveTo>
                  <a:lnTo>
                    <a:pt x="0" y="444"/>
                  </a:lnTo>
                  <a:lnTo>
                    <a:pt x="298" y="444"/>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7" name="直接连接符 156756"/>
            <p:cNvSpPr/>
            <p:nvPr/>
          </p:nvSpPr>
          <p:spPr>
            <a:xfrm flipV="1">
              <a:off x="2377" y="1876"/>
              <a:ext cx="4" cy="17"/>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8" name="任意多边形 156757"/>
            <p:cNvSpPr/>
            <p:nvPr/>
          </p:nvSpPr>
          <p:spPr>
            <a:xfrm>
              <a:off x="2406" y="1868"/>
              <a:ext cx="8" cy="91"/>
            </a:xfrm>
            <a:custGeom>
              <a:avLst/>
              <a:gdLst/>
              <a:ahLst/>
              <a:cxnLst/>
              <a:rect l="0" t="0" r="0" b="0"/>
              <a:pathLst>
                <a:path w="75" h="822">
                  <a:moveTo>
                    <a:pt x="0" y="822"/>
                  </a:moveTo>
                  <a:lnTo>
                    <a:pt x="75" y="411"/>
                  </a:lnTo>
                  <a:lnTo>
                    <a:pt x="0" y="0"/>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59" name="任意多边形 156758"/>
            <p:cNvSpPr/>
            <p:nvPr/>
          </p:nvSpPr>
          <p:spPr>
            <a:xfrm>
              <a:off x="3260" y="1900"/>
              <a:ext cx="17" cy="12"/>
            </a:xfrm>
            <a:custGeom>
              <a:avLst/>
              <a:gdLst/>
              <a:ahLst/>
              <a:cxnLst/>
              <a:rect l="0" t="0" r="0" b="0"/>
              <a:pathLst>
                <a:path w="150" h="112">
                  <a:moveTo>
                    <a:pt x="150" y="0"/>
                  </a:moveTo>
                  <a:lnTo>
                    <a:pt x="56" y="30"/>
                  </a:lnTo>
                  <a:lnTo>
                    <a:pt x="0" y="112"/>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60" name="任意多边形 156759"/>
            <p:cNvSpPr/>
            <p:nvPr/>
          </p:nvSpPr>
          <p:spPr>
            <a:xfrm>
              <a:off x="3277" y="1900"/>
              <a:ext cx="16" cy="25"/>
            </a:xfrm>
            <a:custGeom>
              <a:avLst/>
              <a:gdLst/>
              <a:ahLst/>
              <a:cxnLst/>
              <a:rect l="0" t="0" r="0" b="0"/>
              <a:pathLst>
                <a:path w="147" h="228">
                  <a:moveTo>
                    <a:pt x="126" y="228"/>
                  </a:moveTo>
                  <a:lnTo>
                    <a:pt x="147" y="126"/>
                  </a:lnTo>
                  <a:lnTo>
                    <a:pt x="96" y="35"/>
                  </a:lnTo>
                  <a:lnTo>
                    <a:pt x="0" y="0"/>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61" name="任意多边形 156760"/>
            <p:cNvSpPr/>
            <p:nvPr/>
          </p:nvSpPr>
          <p:spPr>
            <a:xfrm>
              <a:off x="3260" y="1925"/>
              <a:ext cx="33" cy="49"/>
            </a:xfrm>
            <a:custGeom>
              <a:avLst/>
              <a:gdLst/>
              <a:ahLst/>
              <a:cxnLst/>
              <a:rect l="0" t="0" r="0" b="0"/>
              <a:pathLst>
                <a:path w="298" h="443">
                  <a:moveTo>
                    <a:pt x="276" y="0"/>
                  </a:moveTo>
                  <a:lnTo>
                    <a:pt x="0" y="443"/>
                  </a:lnTo>
                  <a:lnTo>
                    <a:pt x="298" y="443"/>
                  </a:lnTo>
                </a:path>
              </a:pathLst>
            </a:custGeom>
            <a:solidFill>
              <a:srgbClr val="FF0000"/>
            </a:solid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62" name="直接连接符 156761"/>
            <p:cNvSpPr/>
            <p:nvPr/>
          </p:nvSpPr>
          <p:spPr>
            <a:xfrm flipV="1">
              <a:off x="3318" y="1900"/>
              <a:ext cx="4" cy="16"/>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63" name="直接连接符 156762"/>
            <p:cNvSpPr/>
            <p:nvPr/>
          </p:nvSpPr>
          <p:spPr>
            <a:xfrm flipH="1">
              <a:off x="3339" y="1900"/>
              <a:ext cx="4" cy="16"/>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64" name="直接连接符 156763"/>
            <p:cNvSpPr/>
            <p:nvPr/>
          </p:nvSpPr>
          <p:spPr>
            <a:xfrm>
              <a:off x="2655" y="2001"/>
              <a:ext cx="757"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6765" name="直接连接符 156764"/>
            <p:cNvSpPr/>
            <p:nvPr/>
          </p:nvSpPr>
          <p:spPr>
            <a:xfrm>
              <a:off x="2926" y="2280"/>
              <a:ext cx="414"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pic>
        <p:nvPicPr>
          <p:cNvPr id="3" name="图片 2">
            <a:extLst>
              <a:ext uri="{FF2B5EF4-FFF2-40B4-BE49-F238E27FC236}">
                <a16:creationId xmlns:a16="http://schemas.microsoft.com/office/drawing/2014/main" id="{F1C946DD-FE7F-782B-1E0B-A32ACDBF69BE}"/>
              </a:ext>
            </a:extLst>
          </p:cNvPr>
          <p:cNvPicPr>
            <a:picLocks noChangeAspect="1"/>
          </p:cNvPicPr>
          <p:nvPr/>
        </p:nvPicPr>
        <p:blipFill>
          <a:blip r:embed="rId4">
            <a:alphaModFix/>
          </a:blip>
          <a:stretch>
            <a:fillRect/>
          </a:stretch>
        </p:blipFill>
        <p:spPr>
          <a:xfrm>
            <a:off x="1475656" y="5301208"/>
            <a:ext cx="1298242" cy="129824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6677"/>
                                        </p:tgtEl>
                                        <p:attrNameLst>
                                          <p:attrName>style.visibility</p:attrName>
                                        </p:attrNameLst>
                                      </p:cBhvr>
                                      <p:to>
                                        <p:strVal val="visible"/>
                                      </p:to>
                                    </p:set>
                                    <p:animEffect transition="in" filter="wipe(left)">
                                      <p:cBhvr>
                                        <p:cTn id="7" dur="500"/>
                                        <p:tgtEl>
                                          <p:spTgt spid="156677"/>
                                        </p:tgtEl>
                                      </p:cBhvr>
                                    </p:animEffect>
                                  </p:childTnLst>
                                </p:cTn>
                              </p:par>
                              <p:par>
                                <p:cTn id="8" presetID="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0-#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2434" name="文本框 402433"/>
          <p:cNvSpPr txBox="1"/>
          <p:nvPr/>
        </p:nvSpPr>
        <p:spPr>
          <a:xfrm>
            <a:off x="468630" y="4239260"/>
            <a:ext cx="4487863"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截交线的形式取决与两个方面的因素：</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endParaRPr kumimoji="0" lang="zh-CN" altLang="en-US" sz="2000" b="1" i="0" u="none" strike="noStrike" kern="1200" cap="none" spc="0" normalizeH="0" baseline="0" noProof="0">
              <a:ln>
                <a:noFill/>
              </a:ln>
              <a:solidFill>
                <a:srgbClr val="3333CC"/>
              </a:solidFill>
              <a:effectLst/>
              <a:uLnTx/>
              <a:uFillTx/>
              <a:latin typeface="Times New Roman" panose="02020603050405020304" pitchFamily="18" charset="0"/>
              <a:ea typeface="宋体" panose="02010600030101010101" pitchFamily="2" charset="-122"/>
              <a:cs typeface="+mn-cs"/>
            </a:endParaRPr>
          </a:p>
        </p:txBody>
      </p:sp>
      <p:sp>
        <p:nvSpPr>
          <p:cNvPr id="402435" name="文本框 402434"/>
          <p:cNvSpPr txBox="1"/>
          <p:nvPr/>
        </p:nvSpPr>
        <p:spPr>
          <a:xfrm>
            <a:off x="468313" y="5448300"/>
            <a:ext cx="8610600"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回转体的截交线是截平面和回转体表面的</a:t>
            </a:r>
            <a:r>
              <a:rPr kumimoji="0" lang="zh-CN"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共有线</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，截交线上的点既在截平面上又在回转体表面上，是截平面与回转体表面的</a:t>
            </a:r>
            <a:r>
              <a:rPr kumimoji="0" lang="zh-CN"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共有点</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。共有点也是回转体表面上的点，因此，求截交线可转化为在回转体表面取点的问题。 </a:t>
            </a:r>
          </a:p>
        </p:txBody>
      </p:sp>
      <p:grpSp>
        <p:nvGrpSpPr>
          <p:cNvPr id="402436" name="组合 402435"/>
          <p:cNvGrpSpPr/>
          <p:nvPr/>
        </p:nvGrpSpPr>
        <p:grpSpPr>
          <a:xfrm>
            <a:off x="6781800" y="1052513"/>
            <a:ext cx="1905000" cy="2073275"/>
            <a:chOff x="4368" y="672"/>
            <a:chExt cx="1200" cy="1306"/>
          </a:xfrm>
        </p:grpSpPr>
        <p:sp>
          <p:nvSpPr>
            <p:cNvPr id="402437" name="文本框 402436"/>
            <p:cNvSpPr txBox="1"/>
            <p:nvPr/>
          </p:nvSpPr>
          <p:spPr>
            <a:xfrm>
              <a:off x="4368" y="1728"/>
              <a:ext cx="1200" cy="25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(d)</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手柄上的球</a:t>
              </a:r>
            </a:p>
          </p:txBody>
        </p:sp>
        <p:pic>
          <p:nvPicPr>
            <p:cNvPr id="402438" name="图片 402437" descr="tu3-17d"/>
            <p:cNvPicPr>
              <a:picLocks noChangeAspect="1"/>
            </p:cNvPicPr>
            <p:nvPr/>
          </p:nvPicPr>
          <p:blipFill>
            <a:blip r:embed="rId2"/>
            <a:stretch>
              <a:fillRect/>
            </a:stretch>
          </p:blipFill>
          <p:spPr>
            <a:xfrm>
              <a:off x="4416" y="672"/>
              <a:ext cx="1072" cy="988"/>
            </a:xfrm>
            <a:prstGeom prst="rect">
              <a:avLst/>
            </a:prstGeom>
            <a:noFill/>
            <a:ln w="9525" cap="flat" cmpd="sng">
              <a:solidFill>
                <a:srgbClr val="006600"/>
              </a:solidFill>
              <a:prstDash val="solid"/>
              <a:miter/>
              <a:headEnd type="none" w="med" len="med"/>
              <a:tailEnd type="none" w="med" len="med"/>
            </a:ln>
          </p:spPr>
        </p:pic>
      </p:grpSp>
      <p:grpSp>
        <p:nvGrpSpPr>
          <p:cNvPr id="402439" name="组合 402438"/>
          <p:cNvGrpSpPr/>
          <p:nvPr/>
        </p:nvGrpSpPr>
        <p:grpSpPr>
          <a:xfrm>
            <a:off x="609600" y="1111250"/>
            <a:ext cx="1450975" cy="2014538"/>
            <a:chOff x="480" y="709"/>
            <a:chExt cx="914" cy="1269"/>
          </a:xfrm>
        </p:grpSpPr>
        <p:pic>
          <p:nvPicPr>
            <p:cNvPr id="402440" name="图片 402439" descr="tu3-17a"/>
            <p:cNvPicPr>
              <a:picLocks noChangeAspect="1"/>
            </p:cNvPicPr>
            <p:nvPr/>
          </p:nvPicPr>
          <p:blipFill>
            <a:blip r:embed="rId3"/>
            <a:stretch>
              <a:fillRect/>
            </a:stretch>
          </p:blipFill>
          <p:spPr>
            <a:xfrm>
              <a:off x="480" y="709"/>
              <a:ext cx="914" cy="913"/>
            </a:xfrm>
            <a:prstGeom prst="rect">
              <a:avLst/>
            </a:prstGeom>
            <a:noFill/>
            <a:ln w="9525" cap="flat" cmpd="sng">
              <a:solidFill>
                <a:srgbClr val="006600"/>
              </a:solidFill>
              <a:prstDash val="solid"/>
              <a:miter/>
              <a:headEnd type="none" w="med" len="med"/>
              <a:tailEnd type="none" w="med" len="med"/>
            </a:ln>
          </p:spPr>
        </p:pic>
        <p:sp>
          <p:nvSpPr>
            <p:cNvPr id="402441" name="矩形 402440"/>
            <p:cNvSpPr/>
            <p:nvPr/>
          </p:nvSpPr>
          <p:spPr>
            <a:xfrm>
              <a:off x="624" y="1728"/>
              <a:ext cx="624"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0000FF"/>
                  </a:solidFill>
                  <a:effectLst/>
                  <a:uLnTx/>
                  <a:uFillTx/>
                  <a:latin typeface="Times New Roman" panose="02020603050405020304" pitchFamily="18" charset="0"/>
                  <a:ea typeface="宋体" panose="02010600030101010101" pitchFamily="2" charset="-122"/>
                  <a:cs typeface="+mn-cs"/>
                </a:rPr>
                <a:t>(a)</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切刀</a:t>
              </a:r>
            </a:p>
          </p:txBody>
        </p:sp>
      </p:grpSp>
      <p:grpSp>
        <p:nvGrpSpPr>
          <p:cNvPr id="402442" name="组合 402441"/>
          <p:cNvGrpSpPr/>
          <p:nvPr/>
        </p:nvGrpSpPr>
        <p:grpSpPr>
          <a:xfrm>
            <a:off x="2209800" y="1268413"/>
            <a:ext cx="2281238" cy="1857375"/>
            <a:chOff x="1488" y="808"/>
            <a:chExt cx="1437" cy="1170"/>
          </a:xfrm>
        </p:grpSpPr>
        <p:pic>
          <p:nvPicPr>
            <p:cNvPr id="402443" name="图片 402442" descr="tu3-17b"/>
            <p:cNvPicPr>
              <a:picLocks noChangeAspect="1"/>
            </p:cNvPicPr>
            <p:nvPr/>
          </p:nvPicPr>
          <p:blipFill>
            <a:blip r:embed="rId4"/>
            <a:stretch>
              <a:fillRect/>
            </a:stretch>
          </p:blipFill>
          <p:spPr>
            <a:xfrm>
              <a:off x="1488" y="808"/>
              <a:ext cx="1437" cy="716"/>
            </a:xfrm>
            <a:prstGeom prst="rect">
              <a:avLst/>
            </a:prstGeom>
            <a:noFill/>
            <a:ln w="9525" cap="flat" cmpd="sng">
              <a:solidFill>
                <a:srgbClr val="006600"/>
              </a:solidFill>
              <a:prstDash val="solid"/>
              <a:miter/>
              <a:headEnd type="none" w="med" len="med"/>
              <a:tailEnd type="none" w="med" len="med"/>
            </a:ln>
          </p:spPr>
        </p:pic>
        <p:sp>
          <p:nvSpPr>
            <p:cNvPr id="402444" name="矩形 402443"/>
            <p:cNvSpPr/>
            <p:nvPr/>
          </p:nvSpPr>
          <p:spPr>
            <a:xfrm>
              <a:off x="1920" y="1728"/>
              <a:ext cx="633"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0000FF"/>
                  </a:solidFill>
                  <a:effectLst/>
                  <a:uLnTx/>
                  <a:uFillTx/>
                  <a:latin typeface="Times New Roman" panose="02020603050405020304" pitchFamily="18" charset="0"/>
                  <a:ea typeface="宋体" panose="02010600030101010101" pitchFamily="2" charset="-122"/>
                  <a:cs typeface="+mn-cs"/>
                </a:rPr>
                <a:t>(b)</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顶针</a:t>
              </a:r>
            </a:p>
          </p:txBody>
        </p:sp>
      </p:grpSp>
      <p:grpSp>
        <p:nvGrpSpPr>
          <p:cNvPr id="402445" name="组合 402444"/>
          <p:cNvGrpSpPr/>
          <p:nvPr/>
        </p:nvGrpSpPr>
        <p:grpSpPr>
          <a:xfrm>
            <a:off x="4800600" y="1276350"/>
            <a:ext cx="1814513" cy="1849438"/>
            <a:chOff x="3120" y="813"/>
            <a:chExt cx="1143" cy="1165"/>
          </a:xfrm>
        </p:grpSpPr>
        <p:pic>
          <p:nvPicPr>
            <p:cNvPr id="402446" name="图片 402445" descr="tu3-17c"/>
            <p:cNvPicPr>
              <a:picLocks noChangeAspect="1"/>
            </p:cNvPicPr>
            <p:nvPr/>
          </p:nvPicPr>
          <p:blipFill>
            <a:blip r:embed="rId5"/>
            <a:stretch>
              <a:fillRect/>
            </a:stretch>
          </p:blipFill>
          <p:spPr>
            <a:xfrm>
              <a:off x="3120" y="813"/>
              <a:ext cx="1143" cy="707"/>
            </a:xfrm>
            <a:prstGeom prst="rect">
              <a:avLst/>
            </a:prstGeom>
            <a:noFill/>
            <a:ln w="9525" cap="flat" cmpd="sng">
              <a:solidFill>
                <a:srgbClr val="006600"/>
              </a:solidFill>
              <a:prstDash val="solid"/>
              <a:miter/>
              <a:headEnd type="none" w="med" len="med"/>
              <a:tailEnd type="none" w="med" len="med"/>
            </a:ln>
          </p:spPr>
        </p:pic>
        <p:sp>
          <p:nvSpPr>
            <p:cNvPr id="402447" name="矩形 402446"/>
            <p:cNvSpPr/>
            <p:nvPr/>
          </p:nvSpPr>
          <p:spPr>
            <a:xfrm>
              <a:off x="3120" y="1728"/>
              <a:ext cx="977"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(c) </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六角螺母</a:t>
              </a:r>
            </a:p>
          </p:txBody>
        </p:sp>
      </p:grpSp>
      <p:sp>
        <p:nvSpPr>
          <p:cNvPr id="402448" name="矩形 402447"/>
          <p:cNvSpPr/>
          <p:nvPr/>
        </p:nvSpPr>
        <p:spPr>
          <a:xfrm>
            <a:off x="300274" y="3658006"/>
            <a:ext cx="3124200"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黑体" panose="02010609060101010101" pitchFamily="49" charset="-122"/>
                <a:cs typeface="+mn-cs"/>
              </a:rPr>
              <a:t>①</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一条封闭的平面曲线</a:t>
            </a: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a:t>
            </a:r>
          </a:p>
        </p:txBody>
      </p:sp>
      <p:sp>
        <p:nvSpPr>
          <p:cNvPr id="402449" name="矩形 402448"/>
          <p:cNvSpPr/>
          <p:nvPr/>
        </p:nvSpPr>
        <p:spPr>
          <a:xfrm>
            <a:off x="3179973" y="3629820"/>
            <a:ext cx="4572000"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黑体" panose="02010609060101010101" pitchFamily="49" charset="-122"/>
                <a:cs typeface="+mn-cs"/>
              </a:rPr>
              <a:t>②</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平面曲线和直线所围成的平面图形</a:t>
            </a: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a:t>
            </a:r>
          </a:p>
        </p:txBody>
      </p:sp>
      <p:sp>
        <p:nvSpPr>
          <p:cNvPr id="402450" name="矩形 402449"/>
          <p:cNvSpPr/>
          <p:nvPr/>
        </p:nvSpPr>
        <p:spPr>
          <a:xfrm>
            <a:off x="7707313" y="3601634"/>
            <a:ext cx="1371600" cy="396875"/>
          </a:xfrm>
          <a:prstGeom prst="rect">
            <a:avLst/>
          </a:prstGeom>
          <a:noFill/>
          <a:ln w="9525">
            <a:noFill/>
          </a:ln>
        </p:spPr>
        <p:txBody>
          <a:bodyPr wrap="square" anchor="t" anchorCtr="0">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黑体" panose="02010609060101010101" pitchFamily="49" charset="-122"/>
                <a:cs typeface="+mn-cs"/>
              </a:rPr>
              <a:t>③</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多边形。 </a:t>
            </a:r>
          </a:p>
        </p:txBody>
      </p:sp>
      <p:sp>
        <p:nvSpPr>
          <p:cNvPr id="402451" name="文本框 402450"/>
          <p:cNvSpPr txBox="1"/>
          <p:nvPr/>
        </p:nvSpPr>
        <p:spPr>
          <a:xfrm>
            <a:off x="493223" y="4654954"/>
            <a:ext cx="6264275"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回转体自身的形状；截平面与回转体轴线的相对位置。</a:t>
            </a:r>
          </a:p>
        </p:txBody>
      </p:sp>
      <p:sp>
        <p:nvSpPr>
          <p:cNvPr id="402454" name="矩形 402453"/>
          <p:cNvSpPr/>
          <p:nvPr/>
        </p:nvSpPr>
        <p:spPr>
          <a:xfrm>
            <a:off x="360363" y="620713"/>
            <a:ext cx="7585710" cy="39878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在一些零件上，平面与回转体表面相交所产生的截交线是常见的。</a:t>
            </a:r>
          </a:p>
        </p:txBody>
      </p:sp>
      <p:sp>
        <p:nvSpPr>
          <p:cNvPr id="402455" name="矩形 402454"/>
          <p:cNvSpPr/>
          <p:nvPr/>
        </p:nvSpPr>
        <p:spPr>
          <a:xfrm>
            <a:off x="179388" y="3141663"/>
            <a:ext cx="3898824"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1</a:t>
            </a:r>
            <a:r>
              <a:rPr kumimoji="0" lang="zh-CN" altLang="en-US"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 </a:t>
            </a:r>
            <a:r>
              <a:rPr kumimoji="0" lang="zh-CN" altLang="en-US"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回转体截交线的形状</a:t>
            </a:r>
          </a:p>
        </p:txBody>
      </p:sp>
      <p:sp>
        <p:nvSpPr>
          <p:cNvPr id="402456" name="矩形 402455"/>
          <p:cNvSpPr/>
          <p:nvPr/>
        </p:nvSpPr>
        <p:spPr>
          <a:xfrm>
            <a:off x="250825" y="4989513"/>
            <a:ext cx="3898824"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2</a:t>
            </a:r>
            <a:r>
              <a:rPr kumimoji="0" lang="zh-CN" altLang="en-US" sz="24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 回转体截交线的性质</a:t>
            </a:r>
          </a:p>
        </p:txBody>
      </p:sp>
      <p:sp>
        <p:nvSpPr>
          <p:cNvPr id="402457" name="矩形 402456"/>
          <p:cNvSpPr/>
          <p:nvPr/>
        </p:nvSpPr>
        <p:spPr>
          <a:xfrm>
            <a:off x="323850" y="115888"/>
            <a:ext cx="5086985" cy="5835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2. </a:t>
            </a:r>
            <a:r>
              <a:rPr kumimoji="0" lang="zh-CN" altLang="en-US" sz="32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平面</a:t>
            </a:r>
            <a:r>
              <a:rPr kumimoji="0" lang="zh-CN" altLang="en-US" sz="3200" b="0" i="0" u="none" strike="noStrike" kern="120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cs typeface="方正隶书简体" panose="02000000000000000000" charset="-122"/>
              </a:rPr>
              <a:t>与</a:t>
            </a:r>
            <a:r>
              <a:rPr kumimoji="0" lang="zh-CN" altLang="en-US" sz="32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曲面立体的截交线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2454"/>
                                        </p:tgtEl>
                                        <p:attrNameLst>
                                          <p:attrName>style.visibility</p:attrName>
                                        </p:attrNameLst>
                                      </p:cBhvr>
                                      <p:to>
                                        <p:strVal val="visible"/>
                                      </p:to>
                                    </p:set>
                                    <p:animEffect transition="in" filter="wipe(left)">
                                      <p:cBhvr>
                                        <p:cTn id="7" dur="500"/>
                                        <p:tgtEl>
                                          <p:spTgt spid="4024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02439"/>
                                        </p:tgtEl>
                                        <p:attrNameLst>
                                          <p:attrName>style.visibility</p:attrName>
                                        </p:attrNameLst>
                                      </p:cBhvr>
                                      <p:to>
                                        <p:strVal val="visible"/>
                                      </p:to>
                                    </p:set>
                                    <p:animEffect transition="in" filter="wipe(up)">
                                      <p:cBhvr>
                                        <p:cTn id="12" dur="500"/>
                                        <p:tgtEl>
                                          <p:spTgt spid="4024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02442"/>
                                        </p:tgtEl>
                                        <p:attrNameLst>
                                          <p:attrName>style.visibility</p:attrName>
                                        </p:attrNameLst>
                                      </p:cBhvr>
                                      <p:to>
                                        <p:strVal val="visible"/>
                                      </p:to>
                                    </p:set>
                                    <p:animEffect transition="in" filter="wipe(up)">
                                      <p:cBhvr>
                                        <p:cTn id="17" dur="500"/>
                                        <p:tgtEl>
                                          <p:spTgt spid="4024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02445"/>
                                        </p:tgtEl>
                                        <p:attrNameLst>
                                          <p:attrName>style.visibility</p:attrName>
                                        </p:attrNameLst>
                                      </p:cBhvr>
                                      <p:to>
                                        <p:strVal val="visible"/>
                                      </p:to>
                                    </p:set>
                                    <p:animEffect transition="in" filter="wipe(up)">
                                      <p:cBhvr>
                                        <p:cTn id="22" dur="500"/>
                                        <p:tgtEl>
                                          <p:spTgt spid="40244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02436"/>
                                        </p:tgtEl>
                                        <p:attrNameLst>
                                          <p:attrName>style.visibility</p:attrName>
                                        </p:attrNameLst>
                                      </p:cBhvr>
                                      <p:to>
                                        <p:strVal val="visible"/>
                                      </p:to>
                                    </p:set>
                                    <p:animEffect transition="in" filter="wipe(up)">
                                      <p:cBhvr>
                                        <p:cTn id="27" dur="500"/>
                                        <p:tgtEl>
                                          <p:spTgt spid="4024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2455"/>
                                        </p:tgtEl>
                                        <p:attrNameLst>
                                          <p:attrName>style.visibility</p:attrName>
                                        </p:attrNameLst>
                                      </p:cBhvr>
                                      <p:to>
                                        <p:strVal val="visible"/>
                                      </p:to>
                                    </p:set>
                                    <p:animEffect transition="in" filter="wipe(left)">
                                      <p:cBhvr>
                                        <p:cTn id="32" dur="500"/>
                                        <p:tgtEl>
                                          <p:spTgt spid="40245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02448"/>
                                        </p:tgtEl>
                                        <p:attrNameLst>
                                          <p:attrName>style.visibility</p:attrName>
                                        </p:attrNameLst>
                                      </p:cBhvr>
                                      <p:to>
                                        <p:strVal val="visible"/>
                                      </p:to>
                                    </p:set>
                                    <p:animEffect transition="in" filter="wipe(up)">
                                      <p:cBhvr>
                                        <p:cTn id="37" dur="500"/>
                                        <p:tgtEl>
                                          <p:spTgt spid="4024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02449"/>
                                        </p:tgtEl>
                                        <p:attrNameLst>
                                          <p:attrName>style.visibility</p:attrName>
                                        </p:attrNameLst>
                                      </p:cBhvr>
                                      <p:to>
                                        <p:strVal val="visible"/>
                                      </p:to>
                                    </p:set>
                                    <p:animEffect transition="in" filter="wipe(up)">
                                      <p:cBhvr>
                                        <p:cTn id="42" dur="500"/>
                                        <p:tgtEl>
                                          <p:spTgt spid="40244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02450"/>
                                        </p:tgtEl>
                                        <p:attrNameLst>
                                          <p:attrName>style.visibility</p:attrName>
                                        </p:attrNameLst>
                                      </p:cBhvr>
                                      <p:to>
                                        <p:strVal val="visible"/>
                                      </p:to>
                                    </p:set>
                                    <p:animEffect transition="in" filter="wipe(up)">
                                      <p:cBhvr>
                                        <p:cTn id="47" dur="500"/>
                                        <p:tgtEl>
                                          <p:spTgt spid="40245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02434"/>
                                        </p:tgtEl>
                                        <p:attrNameLst>
                                          <p:attrName>style.visibility</p:attrName>
                                        </p:attrNameLst>
                                      </p:cBhvr>
                                      <p:to>
                                        <p:strVal val="visible"/>
                                      </p:to>
                                    </p:set>
                                    <p:animEffect transition="in" filter="wipe(up)">
                                      <p:cBhvr>
                                        <p:cTn id="52" dur="500"/>
                                        <p:tgtEl>
                                          <p:spTgt spid="4024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02451"/>
                                        </p:tgtEl>
                                        <p:attrNameLst>
                                          <p:attrName>style.visibility</p:attrName>
                                        </p:attrNameLst>
                                      </p:cBhvr>
                                      <p:to>
                                        <p:strVal val="visible"/>
                                      </p:to>
                                    </p:set>
                                    <p:animEffect transition="in" filter="wipe(left)">
                                      <p:cBhvr>
                                        <p:cTn id="57" dur="500"/>
                                        <p:tgtEl>
                                          <p:spTgt spid="40245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02456"/>
                                        </p:tgtEl>
                                        <p:attrNameLst>
                                          <p:attrName>style.visibility</p:attrName>
                                        </p:attrNameLst>
                                      </p:cBhvr>
                                      <p:to>
                                        <p:strVal val="visible"/>
                                      </p:to>
                                    </p:set>
                                    <p:animEffect transition="in" filter="wipe(left)">
                                      <p:cBhvr>
                                        <p:cTn id="62" dur="500"/>
                                        <p:tgtEl>
                                          <p:spTgt spid="40245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402435"/>
                                        </p:tgtEl>
                                        <p:attrNameLst>
                                          <p:attrName>style.visibility</p:attrName>
                                        </p:attrNameLst>
                                      </p:cBhvr>
                                      <p:to>
                                        <p:strVal val="visible"/>
                                      </p:to>
                                    </p:set>
                                    <p:animEffect transition="in" filter="wipe(up)">
                                      <p:cBhvr>
                                        <p:cTn id="67" dur="500"/>
                                        <p:tgtEl>
                                          <p:spTgt spid="402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4" grpId="0"/>
      <p:bldP spid="402435" grpId="0"/>
      <p:bldP spid="402448" grpId="0"/>
      <p:bldP spid="402449" grpId="0"/>
      <p:bldP spid="402450" grpId="0"/>
      <p:bldP spid="402451" grpId="0"/>
      <p:bldP spid="402454" grpId="0"/>
      <p:bldP spid="402455" grpId="0"/>
      <p:bldP spid="40245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158" name="文本框 89157"/>
          <p:cNvSpPr txBox="1"/>
          <p:nvPr/>
        </p:nvSpPr>
        <p:spPr>
          <a:xfrm>
            <a:off x="457200" y="1425575"/>
            <a:ext cx="4321175" cy="860425"/>
          </a:xfrm>
          <a:prstGeom prst="rect">
            <a:avLst/>
          </a:prstGeom>
          <a:noFill/>
          <a:ln w="9525">
            <a:noFill/>
          </a:ln>
        </p:spPr>
        <p:txBody>
          <a:bodyPr anchor="ctr" anchorCtr="0">
            <a:spAutoFit/>
          </a:bodyPr>
          <a:lstStyle/>
          <a:p>
            <a:pPr>
              <a:lnSpc>
                <a:spcPct val="90000"/>
              </a:lnSpc>
            </a:pPr>
            <a:r>
              <a:rPr lang="en-US" altLang="zh-CN" sz="2800" b="1" dirty="0">
                <a:solidFill>
                  <a:srgbClr val="008000"/>
                </a:solidFill>
                <a:latin typeface="宋体" panose="02010600030101010101" pitchFamily="2" charset="-122"/>
                <a:ea typeface="黑体" panose="02010609060101010101" pitchFamily="2" charset="-122"/>
              </a:rPr>
              <a:t>    </a:t>
            </a:r>
            <a:r>
              <a:rPr lang="zh-CN" altLang="en-US" sz="2800" b="1" dirty="0">
                <a:solidFill>
                  <a:srgbClr val="008000"/>
                </a:solidFill>
                <a:latin typeface="宋体" panose="02010600030101010101" pitchFamily="2" charset="-122"/>
                <a:ea typeface="黑体" panose="02010609060101010101" pitchFamily="2" charset="-122"/>
              </a:rPr>
              <a:t>用正投影法绘制的物体的投影图称为视图。</a:t>
            </a:r>
            <a:endParaRPr lang="zh-CN" altLang="en-US" sz="2800" b="1" dirty="0">
              <a:solidFill>
                <a:srgbClr val="008000"/>
              </a:solidFill>
              <a:latin typeface="Times New Roman" panose="02020603050405020304" pitchFamily="18" charset="0"/>
              <a:ea typeface="黑体" panose="02010609060101010101" pitchFamily="2" charset="-122"/>
            </a:endParaRPr>
          </a:p>
        </p:txBody>
      </p:sp>
      <p:sp>
        <p:nvSpPr>
          <p:cNvPr id="89157" name="矩形 89156"/>
          <p:cNvSpPr/>
          <p:nvPr/>
        </p:nvSpPr>
        <p:spPr>
          <a:xfrm>
            <a:off x="152400" y="152400"/>
            <a:ext cx="6532245" cy="533400"/>
          </a:xfrm>
          <a:prstGeom prst="rect">
            <a:avLst/>
          </a:prstGeom>
          <a:noFill/>
          <a:ln w="9525">
            <a:noFill/>
          </a:ln>
          <a:effectLst>
            <a:outerShdw dist="35921" dir="2699999" algn="ctr" rotWithShape="0">
              <a:srgbClr val="969696"/>
            </a:outerShdw>
          </a:effectLst>
        </p:spPr>
        <p:txBody>
          <a:bodyPr anchor="ctr" anchorCtr="0"/>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Times New Roman" panose="02020603050405020304" pitchFamily="18" charset="0"/>
                <a:ea typeface="宋体" panose="02010600030101010101" pitchFamily="2" charset="-122"/>
              </a:defRPr>
            </a:lvl1pPr>
          </a:lstStyle>
          <a:p>
            <a:pPr lvl="0" algn="l">
              <a:buFont typeface="Wingdings" panose="05000000000000000000" pitchFamily="2" charset="2"/>
            </a:pPr>
            <a:r>
              <a:rPr lang="en-US" altLang="zh-CN" sz="3600" dirty="0">
                <a:solidFill>
                  <a:srgbClr val="C00000"/>
                </a:solidFill>
                <a:latin typeface="方正隶书简体" panose="02000000000000000000" charset="-122"/>
                <a:ea typeface="方正隶书简体" panose="02000000000000000000" charset="-122"/>
                <a:cs typeface="方正隶书简体" panose="02000000000000000000" charset="-122"/>
              </a:rPr>
              <a:t>2.</a:t>
            </a:r>
            <a:r>
              <a:rPr lang="zh-CN" altLang="en-US" sz="3600" dirty="0">
                <a:solidFill>
                  <a:srgbClr val="C00000"/>
                </a:solidFill>
                <a:latin typeface="方正隶书简体" panose="02000000000000000000" charset="-122"/>
                <a:ea typeface="方正隶书简体" panose="02000000000000000000" charset="-122"/>
                <a:cs typeface="方正隶书简体" panose="02000000000000000000" charset="-122"/>
              </a:rPr>
              <a:t>三视图及三视图的投影规律</a:t>
            </a:r>
          </a:p>
        </p:txBody>
      </p:sp>
      <p:sp>
        <p:nvSpPr>
          <p:cNvPr id="89156" name="文本框 89155"/>
          <p:cNvSpPr txBox="1"/>
          <p:nvPr/>
        </p:nvSpPr>
        <p:spPr>
          <a:xfrm>
            <a:off x="304800" y="762000"/>
            <a:ext cx="3043238" cy="579438"/>
          </a:xfrm>
          <a:prstGeom prst="rect">
            <a:avLst/>
          </a:prstGeom>
          <a:noFill/>
          <a:ln w="9525">
            <a:noFill/>
          </a:ln>
        </p:spPr>
        <p:txBody>
          <a:bodyPr wrap="none" anchor="t" anchorCtr="0">
            <a:spAutoFit/>
          </a:bodyPr>
          <a:lstStyle/>
          <a:p>
            <a:pPr eaLnBrk="0" hangingPunct="0">
              <a:buFont typeface="Wingdings" panose="05000000000000000000" pitchFamily="2" charset="2"/>
            </a:pPr>
            <a:r>
              <a:rPr lang="en-US" altLang="zh-CN" sz="3200" b="1" dirty="0">
                <a:solidFill>
                  <a:schemeClr val="accent2"/>
                </a:solidFill>
                <a:latin typeface="隶书" panose="02010509060101010101" pitchFamily="49" charset="-122"/>
                <a:ea typeface="隶书" panose="02010509060101010101" pitchFamily="49" charset="-122"/>
              </a:rPr>
              <a:t>(1) </a:t>
            </a:r>
            <a:r>
              <a:rPr lang="zh-CN" altLang="en-US" sz="3200" b="1" dirty="0">
                <a:solidFill>
                  <a:schemeClr val="accent2"/>
                </a:solidFill>
                <a:latin typeface="隶书" panose="02010509060101010101" pitchFamily="49" charset="-122"/>
                <a:ea typeface="隶书" panose="02010509060101010101" pitchFamily="49" charset="-122"/>
              </a:rPr>
              <a:t>视图的概念</a:t>
            </a:r>
          </a:p>
        </p:txBody>
      </p:sp>
      <p:sp>
        <p:nvSpPr>
          <p:cNvPr id="89155" name="文本框 89154"/>
          <p:cNvSpPr txBox="1"/>
          <p:nvPr/>
        </p:nvSpPr>
        <p:spPr>
          <a:xfrm>
            <a:off x="152400" y="2743200"/>
            <a:ext cx="4654550" cy="579438"/>
          </a:xfrm>
          <a:prstGeom prst="rect">
            <a:avLst/>
          </a:prstGeom>
          <a:noFill/>
          <a:ln w="9525">
            <a:noFill/>
          </a:ln>
        </p:spPr>
        <p:txBody>
          <a:bodyPr wrap="none" anchor="t" anchorCtr="0">
            <a:spAutoFit/>
          </a:bodyPr>
          <a:lstStyle/>
          <a:p>
            <a:pPr eaLnBrk="0" hangingPunct="0"/>
            <a:r>
              <a:rPr lang="zh-CN" altLang="en-US" sz="3200" dirty="0">
                <a:solidFill>
                  <a:srgbClr val="FF3300"/>
                </a:solidFill>
                <a:latin typeface="隶书" panose="02010509060101010101" pitchFamily="49" charset="-122"/>
                <a:ea typeface="隶书" panose="02010509060101010101" pitchFamily="49" charset="-122"/>
              </a:rPr>
              <a:t>主视图</a:t>
            </a:r>
            <a:r>
              <a:rPr lang="en-US" altLang="zh-CN" sz="3200" dirty="0">
                <a:latin typeface="Times New Roman" panose="02020603050405020304" pitchFamily="18" charset="0"/>
                <a:ea typeface="隶书" panose="02010509060101010101" pitchFamily="49" charset="-122"/>
              </a:rPr>
              <a:t>—</a:t>
            </a:r>
            <a:r>
              <a:rPr lang="zh-CN" altLang="en-US" sz="3200" dirty="0">
                <a:latin typeface="隶书" panose="02010509060101010101" pitchFamily="49" charset="-122"/>
                <a:ea typeface="隶书" panose="02010509060101010101" pitchFamily="49" charset="-122"/>
              </a:rPr>
              <a:t>立体的正面投影</a:t>
            </a:r>
          </a:p>
        </p:txBody>
      </p:sp>
      <p:sp>
        <p:nvSpPr>
          <p:cNvPr id="89154" name="文本框 89153"/>
          <p:cNvSpPr txBox="1"/>
          <p:nvPr/>
        </p:nvSpPr>
        <p:spPr>
          <a:xfrm>
            <a:off x="152400" y="3276600"/>
            <a:ext cx="4800600" cy="579438"/>
          </a:xfrm>
          <a:prstGeom prst="rect">
            <a:avLst/>
          </a:prstGeom>
          <a:noFill/>
          <a:ln w="9525">
            <a:noFill/>
          </a:ln>
        </p:spPr>
        <p:txBody>
          <a:bodyPr>
            <a:spAutoFit/>
          </a:bodyPr>
          <a:lstStyle/>
          <a:p>
            <a:pPr eaLnBrk="0" hangingPunct="0"/>
            <a:r>
              <a:rPr lang="zh-CN" altLang="en-US" sz="3200" dirty="0">
                <a:solidFill>
                  <a:srgbClr val="FF3300"/>
                </a:solidFill>
                <a:latin typeface="隶书" panose="02010509060101010101" pitchFamily="49" charset="-122"/>
                <a:ea typeface="隶书" panose="02010509060101010101" pitchFamily="49" charset="-122"/>
              </a:rPr>
              <a:t>俯视图</a:t>
            </a:r>
            <a:r>
              <a:rPr lang="en-US" altLang="zh-CN" sz="3200" dirty="0">
                <a:latin typeface="Times New Roman" panose="02020603050405020304" pitchFamily="18" charset="0"/>
                <a:ea typeface="隶书" panose="02010509060101010101" pitchFamily="49" charset="-122"/>
              </a:rPr>
              <a:t>—</a:t>
            </a:r>
            <a:r>
              <a:rPr lang="zh-CN" altLang="en-US" sz="3200" dirty="0">
                <a:latin typeface="隶书" panose="02010509060101010101" pitchFamily="49" charset="-122"/>
                <a:ea typeface="隶书" panose="02010509060101010101" pitchFamily="49" charset="-122"/>
              </a:rPr>
              <a:t>立体的水平投影</a:t>
            </a:r>
          </a:p>
        </p:txBody>
      </p:sp>
      <p:sp>
        <p:nvSpPr>
          <p:cNvPr id="89153" name="文本框 89152"/>
          <p:cNvSpPr txBox="1"/>
          <p:nvPr/>
        </p:nvSpPr>
        <p:spPr>
          <a:xfrm>
            <a:off x="152400" y="3810000"/>
            <a:ext cx="4654550" cy="579438"/>
          </a:xfrm>
          <a:prstGeom prst="rect">
            <a:avLst/>
          </a:prstGeom>
          <a:noFill/>
          <a:ln w="9525">
            <a:noFill/>
          </a:ln>
        </p:spPr>
        <p:txBody>
          <a:bodyPr wrap="none" anchor="t" anchorCtr="0">
            <a:spAutoFit/>
          </a:bodyPr>
          <a:lstStyle/>
          <a:p>
            <a:pPr eaLnBrk="0" hangingPunct="0"/>
            <a:r>
              <a:rPr lang="zh-CN" altLang="en-US" sz="3200" dirty="0">
                <a:solidFill>
                  <a:srgbClr val="FF3300"/>
                </a:solidFill>
                <a:latin typeface="隶书" panose="02010509060101010101" pitchFamily="49" charset="-122"/>
                <a:ea typeface="隶书" panose="02010509060101010101" pitchFamily="49" charset="-122"/>
              </a:rPr>
              <a:t>左视图</a:t>
            </a:r>
            <a:r>
              <a:rPr lang="en-US" altLang="zh-CN" sz="3200" dirty="0">
                <a:latin typeface="Times New Roman" panose="02020603050405020304" pitchFamily="18" charset="0"/>
                <a:ea typeface="隶书" panose="02010509060101010101" pitchFamily="49" charset="-122"/>
              </a:rPr>
              <a:t>—</a:t>
            </a:r>
            <a:r>
              <a:rPr lang="zh-CN" altLang="en-US" sz="3200" dirty="0">
                <a:latin typeface="隶书" panose="02010509060101010101" pitchFamily="49" charset="-122"/>
                <a:ea typeface="隶书" panose="02010509060101010101" pitchFamily="49" charset="-122"/>
              </a:rPr>
              <a:t>立体的侧面投影</a:t>
            </a:r>
          </a:p>
        </p:txBody>
      </p:sp>
      <p:sp>
        <p:nvSpPr>
          <p:cNvPr id="89152" name="文本框 89151"/>
          <p:cNvSpPr txBox="1"/>
          <p:nvPr/>
        </p:nvSpPr>
        <p:spPr>
          <a:xfrm>
            <a:off x="304800" y="4343400"/>
            <a:ext cx="4724400" cy="579438"/>
          </a:xfrm>
          <a:prstGeom prst="rect">
            <a:avLst/>
          </a:prstGeom>
          <a:noFill/>
          <a:ln w="9525">
            <a:noFill/>
          </a:ln>
        </p:spPr>
        <p:txBody>
          <a:bodyPr>
            <a:spAutoFit/>
          </a:bodyPr>
          <a:lstStyle/>
          <a:p>
            <a:pPr eaLnBrk="0" hangingPunct="0"/>
            <a:r>
              <a:rPr lang="en-US" altLang="zh-CN" sz="3200" b="1" dirty="0">
                <a:solidFill>
                  <a:schemeClr val="accent2"/>
                </a:solidFill>
                <a:latin typeface="隶书" panose="02010509060101010101" pitchFamily="49" charset="-122"/>
                <a:ea typeface="隶书" panose="02010509060101010101" pitchFamily="49" charset="-122"/>
              </a:rPr>
              <a:t>(2</a:t>
            </a:r>
            <a:r>
              <a:rPr lang="zh-CN" altLang="en-US" sz="3200" b="1" dirty="0">
                <a:solidFill>
                  <a:schemeClr val="accent2"/>
                </a:solidFill>
                <a:latin typeface="隶书" panose="02010509060101010101" pitchFamily="49" charset="-122"/>
                <a:ea typeface="隶书" panose="02010509060101010101" pitchFamily="49" charset="-122"/>
              </a:rPr>
              <a:t>）三视图的投影规律</a:t>
            </a:r>
          </a:p>
        </p:txBody>
      </p:sp>
      <p:sp>
        <p:nvSpPr>
          <p:cNvPr id="89151" name="椭圆形标注 89150"/>
          <p:cNvSpPr/>
          <p:nvPr/>
        </p:nvSpPr>
        <p:spPr>
          <a:xfrm>
            <a:off x="6919913" y="3905250"/>
            <a:ext cx="1981200" cy="674688"/>
          </a:xfrm>
          <a:prstGeom prst="wedgeEllipseCallout">
            <a:avLst>
              <a:gd name="adj1" fmla="val 1764"/>
              <a:gd name="adj2" fmla="val 98236"/>
            </a:avLst>
          </a:prstGeom>
          <a:solidFill>
            <a:srgbClr val="00FF00"/>
          </a:solidFill>
          <a:ln w="9525" cap="flat" cmpd="sng">
            <a:solidFill>
              <a:schemeClr val="tx1"/>
            </a:solidFill>
            <a:prstDash val="solid"/>
            <a:miter/>
            <a:headEnd type="none" w="med" len="med"/>
            <a:tailEnd type="none" w="med" len="med"/>
          </a:ln>
        </p:spPr>
        <p:txBody>
          <a:bodyPr wrap="none" anchor="ctr" anchorCtr="0"/>
          <a:lstStyle/>
          <a:p>
            <a:pPr algn="ctr" eaLnBrk="0" hangingPunct="0"/>
            <a:r>
              <a:rPr lang="zh-CN" altLang="en-US" sz="2800" b="1" dirty="0">
                <a:latin typeface="Times New Roman" panose="02020603050405020304" pitchFamily="18" charset="0"/>
                <a:ea typeface="_x000B__x000C_"/>
              </a:rPr>
              <a:t>三等关系</a:t>
            </a:r>
            <a:endParaRPr lang="zh-CN" altLang="en-US" sz="2400" dirty="0">
              <a:latin typeface="Times New Roman" panose="02020603050405020304" pitchFamily="18" charset="0"/>
            </a:endParaRPr>
          </a:p>
        </p:txBody>
      </p:sp>
      <p:grpSp>
        <p:nvGrpSpPr>
          <p:cNvPr id="89148" name="组合 89147"/>
          <p:cNvGrpSpPr/>
          <p:nvPr/>
        </p:nvGrpSpPr>
        <p:grpSpPr>
          <a:xfrm>
            <a:off x="1247775" y="4962525"/>
            <a:ext cx="4675188" cy="1476375"/>
            <a:chOff x="752" y="2574"/>
            <a:chExt cx="2945" cy="930"/>
          </a:xfrm>
        </p:grpSpPr>
        <p:sp>
          <p:nvSpPr>
            <p:cNvPr id="89150" name="缺角矩形 89149"/>
            <p:cNvSpPr/>
            <p:nvPr/>
          </p:nvSpPr>
          <p:spPr>
            <a:xfrm>
              <a:off x="752" y="2615"/>
              <a:ext cx="2945" cy="889"/>
            </a:xfrm>
            <a:prstGeom prst="plaque">
              <a:avLst>
                <a:gd name="adj" fmla="val 16667"/>
              </a:avLst>
            </a:prstGeom>
            <a:gradFill rotWithShape="0">
              <a:gsLst>
                <a:gs pos="0">
                  <a:srgbClr val="FF99FF"/>
                </a:gs>
                <a:gs pos="50000">
                  <a:srgbClr val="FFFF00"/>
                </a:gs>
                <a:gs pos="100000">
                  <a:srgbClr val="FF99FF"/>
                </a:gs>
              </a:gsLst>
              <a:lin ang="2700000" scaled="1"/>
              <a:tileRect/>
            </a:gradFill>
            <a:ln w="12700" cap="flat" cmpd="sng">
              <a:solidFill>
                <a:srgbClr val="FF3300"/>
              </a:solidFill>
              <a:prstDash val="solid"/>
              <a:miter/>
              <a:headEnd type="none" w="med" len="med"/>
              <a:tailEnd type="none" w="med" len="med"/>
            </a:ln>
          </p:spPr>
          <p:txBody>
            <a:bodyPr/>
            <a:lstStyle/>
            <a:p>
              <a:endParaRPr lang="zh-CN" altLang="en-US"/>
            </a:p>
          </p:txBody>
        </p:sp>
        <p:sp>
          <p:nvSpPr>
            <p:cNvPr id="89149" name="文本框 89148"/>
            <p:cNvSpPr txBox="1"/>
            <p:nvPr/>
          </p:nvSpPr>
          <p:spPr>
            <a:xfrm>
              <a:off x="844" y="2574"/>
              <a:ext cx="1908" cy="365"/>
            </a:xfrm>
            <a:prstGeom prst="rect">
              <a:avLst/>
            </a:prstGeom>
            <a:noFill/>
            <a:ln w="9525">
              <a:noFill/>
            </a:ln>
          </p:spPr>
          <p:txBody>
            <a:bodyPr wrap="none" anchor="t" anchorCtr="0">
              <a:spAutoFit/>
            </a:bodyPr>
            <a:lstStyle/>
            <a:p>
              <a:r>
                <a:rPr lang="zh-CN" altLang="en-US" sz="3200" b="1" dirty="0">
                  <a:solidFill>
                    <a:schemeClr val="tx2"/>
                  </a:solidFill>
                  <a:latin typeface="Times New Roman" panose="02020603050405020304" pitchFamily="18" charset="0"/>
                  <a:ea typeface="_x000B__x000C_"/>
                </a:rPr>
                <a:t>主俯视</a:t>
              </a:r>
              <a:r>
                <a:rPr lang="zh-CN" altLang="en-US" sz="3200" b="1" dirty="0">
                  <a:solidFill>
                    <a:schemeClr val="tx2"/>
                  </a:solidFill>
                  <a:latin typeface="Times New Roman" panose="02020603050405020304" pitchFamily="18" charset="0"/>
                </a:rPr>
                <a:t>图</a:t>
              </a:r>
              <a:r>
                <a:rPr lang="zh-CN" altLang="en-US" sz="3200" b="1" dirty="0">
                  <a:solidFill>
                    <a:schemeClr val="tx2"/>
                  </a:solidFill>
                  <a:latin typeface="Times New Roman" panose="02020603050405020304" pitchFamily="18" charset="0"/>
                  <a:ea typeface="_x000B__x000C_"/>
                </a:rPr>
                <a:t>长对正</a:t>
              </a:r>
              <a:endParaRPr lang="zh-CN" altLang="en-US" sz="2400" dirty="0">
                <a:latin typeface="Times New Roman" panose="02020603050405020304" pitchFamily="18" charset="0"/>
              </a:endParaRPr>
            </a:p>
          </p:txBody>
        </p:sp>
      </p:grpSp>
      <p:sp>
        <p:nvSpPr>
          <p:cNvPr id="89147" name="文本框 89146"/>
          <p:cNvSpPr txBox="1"/>
          <p:nvPr/>
        </p:nvSpPr>
        <p:spPr>
          <a:xfrm>
            <a:off x="1425575" y="5405438"/>
            <a:ext cx="3028950" cy="579437"/>
          </a:xfrm>
          <a:prstGeom prst="rect">
            <a:avLst/>
          </a:prstGeom>
          <a:noFill/>
          <a:ln w="9525">
            <a:noFill/>
          </a:ln>
        </p:spPr>
        <p:txBody>
          <a:bodyPr wrap="none" anchor="t" anchorCtr="0">
            <a:spAutoFit/>
          </a:bodyPr>
          <a:lstStyle/>
          <a:p>
            <a:r>
              <a:rPr lang="zh-CN" altLang="en-US" sz="3200" b="1" dirty="0">
                <a:solidFill>
                  <a:schemeClr val="tx2"/>
                </a:solidFill>
                <a:latin typeface="Times New Roman" panose="02020603050405020304" pitchFamily="18" charset="0"/>
                <a:ea typeface="_x000B__x000C_"/>
              </a:rPr>
              <a:t>主左视</a:t>
            </a:r>
            <a:r>
              <a:rPr lang="zh-CN" altLang="en-US" sz="3200" b="1" dirty="0">
                <a:solidFill>
                  <a:schemeClr val="tx2"/>
                </a:solidFill>
                <a:latin typeface="Times New Roman" panose="02020603050405020304" pitchFamily="18" charset="0"/>
              </a:rPr>
              <a:t>图</a:t>
            </a:r>
            <a:r>
              <a:rPr lang="zh-CN" altLang="en-US" sz="3200" b="1" dirty="0">
                <a:solidFill>
                  <a:schemeClr val="tx2"/>
                </a:solidFill>
                <a:latin typeface="Times New Roman" panose="02020603050405020304" pitchFamily="18" charset="0"/>
                <a:ea typeface="_x000B__x000C_"/>
              </a:rPr>
              <a:t>高平齐</a:t>
            </a:r>
            <a:endParaRPr lang="zh-CN" altLang="en-US" sz="2400" dirty="0">
              <a:latin typeface="Times New Roman" panose="02020603050405020304" pitchFamily="18" charset="0"/>
            </a:endParaRPr>
          </a:p>
        </p:txBody>
      </p:sp>
      <p:sp>
        <p:nvSpPr>
          <p:cNvPr id="89146" name="文本框 89145"/>
          <p:cNvSpPr txBox="1"/>
          <p:nvPr/>
        </p:nvSpPr>
        <p:spPr>
          <a:xfrm>
            <a:off x="1425575" y="5862638"/>
            <a:ext cx="3028950" cy="579437"/>
          </a:xfrm>
          <a:prstGeom prst="rect">
            <a:avLst/>
          </a:prstGeom>
          <a:noFill/>
          <a:ln w="9525">
            <a:noFill/>
          </a:ln>
        </p:spPr>
        <p:txBody>
          <a:bodyPr wrap="none" anchor="t" anchorCtr="0">
            <a:spAutoFit/>
          </a:bodyPr>
          <a:lstStyle/>
          <a:p>
            <a:r>
              <a:rPr lang="zh-CN" altLang="en-US" sz="3200" b="1" dirty="0">
                <a:solidFill>
                  <a:schemeClr val="tx2"/>
                </a:solidFill>
                <a:latin typeface="Times New Roman" panose="02020603050405020304" pitchFamily="18" charset="0"/>
                <a:ea typeface="_x000B__x000C_"/>
              </a:rPr>
              <a:t>俯左视</a:t>
            </a:r>
            <a:r>
              <a:rPr lang="zh-CN" altLang="en-US" sz="3200" b="1" dirty="0">
                <a:solidFill>
                  <a:schemeClr val="tx2"/>
                </a:solidFill>
                <a:latin typeface="Times New Roman" panose="02020603050405020304" pitchFamily="18" charset="0"/>
              </a:rPr>
              <a:t>图</a:t>
            </a:r>
            <a:r>
              <a:rPr lang="zh-CN" altLang="en-US" sz="3200" b="1" dirty="0">
                <a:solidFill>
                  <a:schemeClr val="tx2"/>
                </a:solidFill>
                <a:latin typeface="Times New Roman" panose="02020603050405020304" pitchFamily="18" charset="0"/>
                <a:ea typeface="_x000B__x000C_"/>
              </a:rPr>
              <a:t>宽相等</a:t>
            </a:r>
            <a:endParaRPr lang="zh-CN" altLang="en-US" sz="2400" dirty="0">
              <a:latin typeface="Times New Roman" panose="02020603050405020304" pitchFamily="18" charset="0"/>
            </a:endParaRPr>
          </a:p>
        </p:txBody>
      </p:sp>
      <p:grpSp>
        <p:nvGrpSpPr>
          <p:cNvPr id="89141" name="组合 89140"/>
          <p:cNvGrpSpPr/>
          <p:nvPr/>
        </p:nvGrpSpPr>
        <p:grpSpPr>
          <a:xfrm>
            <a:off x="5119688" y="1733550"/>
            <a:ext cx="1717675" cy="919163"/>
            <a:chOff x="3191" y="922"/>
            <a:chExt cx="1082" cy="579"/>
          </a:xfrm>
        </p:grpSpPr>
        <p:sp>
          <p:nvSpPr>
            <p:cNvPr id="89145" name="任意多边形 89144"/>
            <p:cNvSpPr/>
            <p:nvPr/>
          </p:nvSpPr>
          <p:spPr>
            <a:xfrm>
              <a:off x="3191" y="946"/>
              <a:ext cx="1" cy="555"/>
            </a:xfrm>
            <a:custGeom>
              <a:avLst/>
              <a:gdLst/>
              <a:ahLst/>
              <a:cxnLst/>
              <a:rect l="0" t="0" r="0" b="0"/>
              <a:pathLst>
                <a:path w="1" h="371">
                  <a:moveTo>
                    <a:pt x="0" y="0"/>
                  </a:moveTo>
                  <a:lnTo>
                    <a:pt x="0" y="371"/>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89144" name="任意多边形 89143"/>
            <p:cNvSpPr/>
            <p:nvPr/>
          </p:nvSpPr>
          <p:spPr>
            <a:xfrm>
              <a:off x="4267" y="922"/>
              <a:ext cx="0" cy="556"/>
            </a:xfrm>
            <a:custGeom>
              <a:avLst/>
              <a:gdLst/>
              <a:ahLst/>
              <a:cxnLst/>
              <a:rect l="0" t="0" r="0" b="0"/>
              <a:pathLst>
                <a:path h="556">
                  <a:moveTo>
                    <a:pt x="0" y="0"/>
                  </a:moveTo>
                  <a:lnTo>
                    <a:pt x="0" y="556"/>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89143" name="任意多边形 89142"/>
            <p:cNvSpPr/>
            <p:nvPr/>
          </p:nvSpPr>
          <p:spPr>
            <a:xfrm>
              <a:off x="3191" y="1197"/>
              <a:ext cx="1082" cy="1"/>
            </a:xfrm>
            <a:custGeom>
              <a:avLst/>
              <a:gdLst/>
              <a:ahLst/>
              <a:cxnLst/>
              <a:rect l="0" t="0" r="0" b="0"/>
              <a:pathLst>
                <a:path w="1082" h="1">
                  <a:moveTo>
                    <a:pt x="0" y="1"/>
                  </a:moveTo>
                  <a:lnTo>
                    <a:pt x="1082" y="0"/>
                  </a:lnTo>
                </a:path>
              </a:pathLst>
            </a:custGeom>
            <a:noFill/>
            <a:ln w="19050" cap="flat" cmpd="sng">
              <a:solidFill>
                <a:schemeClr val="tx1"/>
              </a:solidFill>
              <a:prstDash val="solid"/>
              <a:headEnd type="triangle" w="sm" len="lg"/>
              <a:tailEnd type="triangle" w="sm" len="lg"/>
            </a:ln>
          </p:spPr>
          <p:txBody>
            <a:bodyPr/>
            <a:lstStyle/>
            <a:p>
              <a:endParaRPr lang="zh-CN" altLang="en-US"/>
            </a:p>
          </p:txBody>
        </p:sp>
        <p:sp>
          <p:nvSpPr>
            <p:cNvPr id="89142" name="文本框 89141"/>
            <p:cNvSpPr txBox="1"/>
            <p:nvPr/>
          </p:nvSpPr>
          <p:spPr>
            <a:xfrm>
              <a:off x="3621" y="991"/>
              <a:ext cx="276" cy="250"/>
            </a:xfrm>
            <a:prstGeom prst="rect">
              <a:avLst/>
            </a:prstGeom>
            <a:noFill/>
            <a:ln w="9525">
              <a:noFill/>
            </a:ln>
          </p:spPr>
          <p:txBody>
            <a:bodyPr wrap="none" anchor="t" anchorCtr="0">
              <a:spAutoFit/>
            </a:bodyPr>
            <a:lstStyle/>
            <a:p>
              <a:pPr eaLnBrk="0" hangingPunct="0"/>
              <a:r>
                <a:rPr lang="zh-CN" altLang="en-US" sz="2000" b="1" dirty="0">
                  <a:solidFill>
                    <a:schemeClr val="bg1"/>
                  </a:solidFill>
                  <a:latin typeface="Times New Roman" panose="02020603050405020304" pitchFamily="18" charset="0"/>
                  <a:ea typeface="_x000B__x000C_"/>
                </a:rPr>
                <a:t>长</a:t>
              </a:r>
              <a:endParaRPr lang="zh-CN" altLang="en-US" sz="2000" dirty="0">
                <a:solidFill>
                  <a:schemeClr val="bg1"/>
                </a:solidFill>
                <a:latin typeface="Times New Roman" panose="02020603050405020304" pitchFamily="18" charset="0"/>
              </a:endParaRPr>
            </a:p>
          </p:txBody>
        </p:sp>
      </p:grpSp>
      <p:grpSp>
        <p:nvGrpSpPr>
          <p:cNvPr id="89136" name="组合 89135"/>
          <p:cNvGrpSpPr/>
          <p:nvPr/>
        </p:nvGrpSpPr>
        <p:grpSpPr>
          <a:xfrm>
            <a:off x="6823075" y="1012825"/>
            <a:ext cx="889000" cy="779463"/>
            <a:chOff x="4264" y="468"/>
            <a:chExt cx="560" cy="491"/>
          </a:xfrm>
        </p:grpSpPr>
        <p:sp>
          <p:nvSpPr>
            <p:cNvPr id="89140" name="直接连接符 89139"/>
            <p:cNvSpPr/>
            <p:nvPr/>
          </p:nvSpPr>
          <p:spPr>
            <a:xfrm>
              <a:off x="4278" y="941"/>
              <a:ext cx="539"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89139" name="直接连接符 89138"/>
            <p:cNvSpPr/>
            <p:nvPr/>
          </p:nvSpPr>
          <p:spPr>
            <a:xfrm>
              <a:off x="4264" y="486"/>
              <a:ext cx="560"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89138" name="文本框 89137"/>
            <p:cNvSpPr txBox="1"/>
            <p:nvPr/>
          </p:nvSpPr>
          <p:spPr>
            <a:xfrm rot="16200000">
              <a:off x="4401" y="627"/>
              <a:ext cx="308" cy="218"/>
            </a:xfrm>
            <a:prstGeom prst="rect">
              <a:avLst/>
            </a:prstGeom>
            <a:noFill/>
            <a:ln w="9525">
              <a:noFill/>
            </a:ln>
          </p:spPr>
          <p:txBody>
            <a:bodyPr rot="0" vert="eaVert" wrap="none" anchor="t" anchorCtr="0">
              <a:spAutoFit/>
            </a:bodyPr>
            <a:lstStyle/>
            <a:p>
              <a:pPr eaLnBrk="0" hangingPunct="0"/>
              <a:r>
                <a:rPr lang="zh-CN" altLang="en-US" sz="2000" b="1" dirty="0">
                  <a:solidFill>
                    <a:schemeClr val="bg1"/>
                  </a:solidFill>
                  <a:latin typeface="Times New Roman" panose="02020603050405020304" pitchFamily="18" charset="0"/>
                  <a:ea typeface="_x000B__x000C_"/>
                </a:rPr>
                <a:t>高</a:t>
              </a:r>
              <a:endParaRPr lang="zh-CN" altLang="en-US" sz="2000" dirty="0">
                <a:solidFill>
                  <a:schemeClr val="bg1"/>
                </a:solidFill>
                <a:latin typeface="Times New Roman" panose="02020603050405020304" pitchFamily="18" charset="0"/>
              </a:endParaRPr>
            </a:p>
          </p:txBody>
        </p:sp>
        <p:sp>
          <p:nvSpPr>
            <p:cNvPr id="89137" name="任意多边形 89136"/>
            <p:cNvSpPr/>
            <p:nvPr/>
          </p:nvSpPr>
          <p:spPr>
            <a:xfrm>
              <a:off x="4641" y="468"/>
              <a:ext cx="1" cy="491"/>
            </a:xfrm>
            <a:custGeom>
              <a:avLst/>
              <a:gdLst/>
              <a:ahLst/>
              <a:cxnLst/>
              <a:rect l="0" t="0" r="0" b="0"/>
              <a:pathLst>
                <a:path w="1" h="328">
                  <a:moveTo>
                    <a:pt x="0" y="0"/>
                  </a:moveTo>
                  <a:lnTo>
                    <a:pt x="0" y="328"/>
                  </a:lnTo>
                </a:path>
              </a:pathLst>
            </a:custGeom>
            <a:noFill/>
            <a:ln w="19050" cap="flat" cmpd="sng">
              <a:solidFill>
                <a:schemeClr val="tx1"/>
              </a:solidFill>
              <a:prstDash val="solid"/>
              <a:headEnd type="triangle" w="sm" len="lg"/>
              <a:tailEnd type="triangle" w="sm" len="lg"/>
            </a:ln>
          </p:spPr>
          <p:txBody>
            <a:bodyPr/>
            <a:lstStyle/>
            <a:p>
              <a:endParaRPr lang="zh-CN" altLang="en-US"/>
            </a:p>
          </p:txBody>
        </p:sp>
      </p:grpSp>
      <p:grpSp>
        <p:nvGrpSpPr>
          <p:cNvPr id="89127" name="组合 89126"/>
          <p:cNvGrpSpPr/>
          <p:nvPr/>
        </p:nvGrpSpPr>
        <p:grpSpPr>
          <a:xfrm>
            <a:off x="6824663" y="1743075"/>
            <a:ext cx="1763712" cy="1771650"/>
            <a:chOff x="4265" y="928"/>
            <a:chExt cx="1111" cy="1116"/>
          </a:xfrm>
        </p:grpSpPr>
        <p:sp>
          <p:nvSpPr>
            <p:cNvPr id="89135" name="直接连接符 89134"/>
            <p:cNvSpPr/>
            <p:nvPr/>
          </p:nvSpPr>
          <p:spPr>
            <a:xfrm>
              <a:off x="4283" y="1456"/>
              <a:ext cx="298"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89134" name="直接连接符 89133"/>
            <p:cNvSpPr/>
            <p:nvPr/>
          </p:nvSpPr>
          <p:spPr>
            <a:xfrm>
              <a:off x="4265" y="2036"/>
              <a:ext cx="298"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89133" name="任意多边形 89132"/>
            <p:cNvSpPr/>
            <p:nvPr/>
          </p:nvSpPr>
          <p:spPr>
            <a:xfrm>
              <a:off x="4823" y="933"/>
              <a:ext cx="0" cy="311"/>
            </a:xfrm>
            <a:custGeom>
              <a:avLst/>
              <a:gdLst/>
              <a:ahLst/>
              <a:cxnLst/>
              <a:rect l="0" t="0" r="0" b="0"/>
              <a:pathLst>
                <a:path h="311">
                  <a:moveTo>
                    <a:pt x="0" y="311"/>
                  </a:moveTo>
                  <a:lnTo>
                    <a:pt x="0"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89132" name="任意多边形 89131"/>
            <p:cNvSpPr/>
            <p:nvPr/>
          </p:nvSpPr>
          <p:spPr>
            <a:xfrm>
              <a:off x="5371" y="928"/>
              <a:ext cx="0" cy="290"/>
            </a:xfrm>
            <a:custGeom>
              <a:avLst/>
              <a:gdLst/>
              <a:ahLst/>
              <a:cxnLst/>
              <a:rect l="0" t="0" r="0" b="0"/>
              <a:pathLst>
                <a:path h="290">
                  <a:moveTo>
                    <a:pt x="0" y="290"/>
                  </a:moveTo>
                  <a:lnTo>
                    <a:pt x="0"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89131" name="任意多边形 89130"/>
            <p:cNvSpPr/>
            <p:nvPr/>
          </p:nvSpPr>
          <p:spPr>
            <a:xfrm>
              <a:off x="4534" y="1444"/>
              <a:ext cx="0" cy="600"/>
            </a:xfrm>
            <a:custGeom>
              <a:avLst/>
              <a:gdLst/>
              <a:ahLst/>
              <a:cxnLst/>
              <a:rect l="0" t="0" r="0" b="0"/>
              <a:pathLst>
                <a:path h="600">
                  <a:moveTo>
                    <a:pt x="0" y="0"/>
                  </a:moveTo>
                  <a:lnTo>
                    <a:pt x="0" y="600"/>
                  </a:lnTo>
                </a:path>
              </a:pathLst>
            </a:custGeom>
            <a:noFill/>
            <a:ln w="19050" cap="flat" cmpd="sng">
              <a:solidFill>
                <a:schemeClr val="tx1"/>
              </a:solidFill>
              <a:prstDash val="solid"/>
              <a:headEnd type="triangle" w="sm" len="lg"/>
              <a:tailEnd type="triangle" w="sm" len="lg"/>
            </a:ln>
          </p:spPr>
          <p:txBody>
            <a:bodyPr/>
            <a:lstStyle/>
            <a:p>
              <a:endParaRPr lang="zh-CN" altLang="en-US"/>
            </a:p>
          </p:txBody>
        </p:sp>
        <p:sp>
          <p:nvSpPr>
            <p:cNvPr id="89130" name="文本框 89129"/>
            <p:cNvSpPr txBox="1"/>
            <p:nvPr/>
          </p:nvSpPr>
          <p:spPr>
            <a:xfrm rot="16200000">
              <a:off x="4285" y="1519"/>
              <a:ext cx="308" cy="212"/>
            </a:xfrm>
            <a:prstGeom prst="rect">
              <a:avLst/>
            </a:prstGeom>
            <a:noFill/>
            <a:ln w="9525">
              <a:noFill/>
            </a:ln>
          </p:spPr>
          <p:txBody>
            <a:bodyPr rot="0" vert="eaVert">
              <a:spAutoFit/>
            </a:bodyPr>
            <a:lstStyle/>
            <a:p>
              <a:pPr eaLnBrk="0" hangingPunct="0"/>
              <a:r>
                <a:rPr lang="zh-CN" altLang="en-US" sz="2000" b="1" dirty="0">
                  <a:solidFill>
                    <a:schemeClr val="bg1"/>
                  </a:solidFill>
                  <a:latin typeface="Times New Roman" panose="02020603050405020304" pitchFamily="18" charset="0"/>
                  <a:ea typeface="_x000B__x000C_"/>
                </a:rPr>
                <a:t>宽</a:t>
              </a:r>
              <a:endParaRPr lang="zh-CN" altLang="en-US" sz="2000" dirty="0">
                <a:solidFill>
                  <a:schemeClr val="bg1"/>
                </a:solidFill>
                <a:latin typeface="Times New Roman" panose="02020603050405020304" pitchFamily="18" charset="0"/>
              </a:endParaRPr>
            </a:p>
          </p:txBody>
        </p:sp>
        <p:sp>
          <p:nvSpPr>
            <p:cNvPr id="89129" name="直接连接符 89128"/>
            <p:cNvSpPr/>
            <p:nvPr/>
          </p:nvSpPr>
          <p:spPr>
            <a:xfrm>
              <a:off x="4830" y="1200"/>
              <a:ext cx="546" cy="0"/>
            </a:xfrm>
            <a:prstGeom prst="line">
              <a:avLst/>
            </a:prstGeom>
            <a:ln w="19050" cap="flat" cmpd="sng">
              <a:solidFill>
                <a:schemeClr val="tx1"/>
              </a:solidFill>
              <a:prstDash val="solid"/>
              <a:headEnd type="triangle" w="sm" len="lg"/>
              <a:tailEnd type="triangle" w="sm" len="lg"/>
            </a:ln>
          </p:spPr>
          <p:txBody>
            <a:bodyPr/>
            <a:lstStyle/>
            <a:p>
              <a:endParaRPr lang="zh-CN" altLang="en-US"/>
            </a:p>
          </p:txBody>
        </p:sp>
        <p:sp>
          <p:nvSpPr>
            <p:cNvPr id="89128" name="文本框 89127"/>
            <p:cNvSpPr txBox="1"/>
            <p:nvPr/>
          </p:nvSpPr>
          <p:spPr>
            <a:xfrm>
              <a:off x="4994" y="1002"/>
              <a:ext cx="342" cy="250"/>
            </a:xfrm>
            <a:prstGeom prst="rect">
              <a:avLst/>
            </a:prstGeom>
            <a:noFill/>
            <a:ln w="9525">
              <a:noFill/>
            </a:ln>
          </p:spPr>
          <p:txBody>
            <a:bodyPr>
              <a:spAutoFit/>
            </a:bodyPr>
            <a:lstStyle/>
            <a:p>
              <a:pPr eaLnBrk="0" hangingPunct="0"/>
              <a:r>
                <a:rPr lang="zh-CN" altLang="en-US" sz="2000" b="1" dirty="0">
                  <a:solidFill>
                    <a:schemeClr val="bg1"/>
                  </a:solidFill>
                  <a:latin typeface="Times New Roman" panose="02020603050405020304" pitchFamily="18" charset="0"/>
                  <a:ea typeface="_x000B__x000C_"/>
                </a:rPr>
                <a:t>宽</a:t>
              </a:r>
              <a:endParaRPr lang="zh-CN" altLang="en-US" sz="2000" dirty="0">
                <a:solidFill>
                  <a:schemeClr val="bg1"/>
                </a:solidFill>
                <a:latin typeface="Times New Roman" panose="02020603050405020304" pitchFamily="18" charset="0"/>
              </a:endParaRPr>
            </a:p>
          </p:txBody>
        </p:sp>
      </p:grpSp>
      <p:grpSp>
        <p:nvGrpSpPr>
          <p:cNvPr id="89119" name="组合 89118"/>
          <p:cNvGrpSpPr/>
          <p:nvPr/>
        </p:nvGrpSpPr>
        <p:grpSpPr>
          <a:xfrm>
            <a:off x="7708900" y="1033463"/>
            <a:ext cx="879475" cy="749300"/>
            <a:chOff x="4822" y="481"/>
            <a:chExt cx="554" cy="472"/>
          </a:xfrm>
        </p:grpSpPr>
        <p:sp>
          <p:nvSpPr>
            <p:cNvPr id="89126" name="任意多边形 89125"/>
            <p:cNvSpPr/>
            <p:nvPr/>
          </p:nvSpPr>
          <p:spPr>
            <a:xfrm>
              <a:off x="4824" y="485"/>
              <a:ext cx="0" cy="468"/>
            </a:xfrm>
            <a:custGeom>
              <a:avLst/>
              <a:gdLst/>
              <a:ahLst/>
              <a:cxnLst/>
              <a:rect l="0" t="0" r="0" b="0"/>
              <a:pathLst>
                <a:path h="468">
                  <a:moveTo>
                    <a:pt x="0" y="468"/>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9125" name="直接连接符 89124"/>
            <p:cNvSpPr/>
            <p:nvPr/>
          </p:nvSpPr>
          <p:spPr>
            <a:xfrm flipV="1">
              <a:off x="5368" y="791"/>
              <a:ext cx="0" cy="158"/>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9124" name="直接连接符 89123"/>
            <p:cNvSpPr/>
            <p:nvPr/>
          </p:nvSpPr>
          <p:spPr>
            <a:xfrm flipV="1">
              <a:off x="4832" y="783"/>
              <a:ext cx="533" cy="5"/>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9123" name="任意多边形 89122"/>
            <p:cNvSpPr/>
            <p:nvPr/>
          </p:nvSpPr>
          <p:spPr>
            <a:xfrm>
              <a:off x="4822" y="938"/>
              <a:ext cx="554" cy="4"/>
            </a:xfrm>
            <a:custGeom>
              <a:avLst/>
              <a:gdLst/>
              <a:ahLst/>
              <a:cxnLst/>
              <a:rect l="0" t="0" r="0" b="0"/>
              <a:pathLst>
                <a:path w="554" h="4">
                  <a:moveTo>
                    <a:pt x="0" y="0"/>
                  </a:moveTo>
                  <a:lnTo>
                    <a:pt x="554" y="4"/>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9122" name="直接连接符 89121"/>
            <p:cNvSpPr/>
            <p:nvPr/>
          </p:nvSpPr>
          <p:spPr>
            <a:xfrm>
              <a:off x="4825" y="486"/>
              <a:ext cx="187"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9121" name="直接连接符 89120"/>
            <p:cNvSpPr/>
            <p:nvPr/>
          </p:nvSpPr>
          <p:spPr>
            <a:xfrm>
              <a:off x="4823" y="601"/>
              <a:ext cx="187"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9120" name="直接连接符 89119"/>
            <p:cNvSpPr/>
            <p:nvPr/>
          </p:nvSpPr>
          <p:spPr>
            <a:xfrm>
              <a:off x="5005" y="481"/>
              <a:ext cx="0" cy="302"/>
            </a:xfrm>
            <a:prstGeom prst="line">
              <a:avLst/>
            </a:prstGeom>
            <a:ln w="38100" cap="flat" cmpd="sng">
              <a:solidFill>
                <a:schemeClr val="tx1"/>
              </a:solidFill>
              <a:prstDash val="solid"/>
              <a:headEnd type="none" w="med" len="med"/>
              <a:tailEnd type="none" w="med" len="med"/>
            </a:ln>
          </p:spPr>
          <p:txBody>
            <a:bodyPr/>
            <a:lstStyle/>
            <a:p>
              <a:endParaRPr lang="zh-CN" altLang="en-US"/>
            </a:p>
          </p:txBody>
        </p:sp>
      </p:grpSp>
      <p:grpSp>
        <p:nvGrpSpPr>
          <p:cNvPr id="89114" name="组合 89113"/>
          <p:cNvGrpSpPr/>
          <p:nvPr/>
        </p:nvGrpSpPr>
        <p:grpSpPr>
          <a:xfrm>
            <a:off x="5113338" y="2581275"/>
            <a:ext cx="1730375" cy="915988"/>
            <a:chOff x="3187" y="1456"/>
            <a:chExt cx="1090" cy="577"/>
          </a:xfrm>
        </p:grpSpPr>
        <p:sp>
          <p:nvSpPr>
            <p:cNvPr id="89118" name="矩形 89117"/>
            <p:cNvSpPr/>
            <p:nvPr/>
          </p:nvSpPr>
          <p:spPr>
            <a:xfrm>
              <a:off x="3187" y="1456"/>
              <a:ext cx="1078" cy="577"/>
            </a:xfrm>
            <a:prstGeom prst="rect">
              <a:avLst/>
            </a:prstGeom>
            <a:noFill/>
            <a:ln w="38100" cap="flat" cmpd="sng">
              <a:solidFill>
                <a:srgbClr val="000000"/>
              </a:solidFill>
              <a:prstDash val="solid"/>
              <a:miter/>
              <a:headEnd type="none" w="med" len="med"/>
              <a:tailEnd type="none" w="med" len="med"/>
            </a:ln>
          </p:spPr>
          <p:txBody>
            <a:bodyPr/>
            <a:lstStyle/>
            <a:p>
              <a:endParaRPr lang="zh-CN" altLang="en-US"/>
            </a:p>
          </p:txBody>
        </p:sp>
        <p:sp>
          <p:nvSpPr>
            <p:cNvPr id="89117" name="直接连接符 89116"/>
            <p:cNvSpPr/>
            <p:nvPr/>
          </p:nvSpPr>
          <p:spPr>
            <a:xfrm>
              <a:off x="3608" y="1632"/>
              <a:ext cx="669"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9116" name="任意多边形 89115"/>
            <p:cNvSpPr/>
            <p:nvPr/>
          </p:nvSpPr>
          <p:spPr>
            <a:xfrm>
              <a:off x="3611" y="1457"/>
              <a:ext cx="0" cy="182"/>
            </a:xfrm>
            <a:custGeom>
              <a:avLst/>
              <a:gdLst/>
              <a:ahLst/>
              <a:cxnLst/>
              <a:rect l="0" t="0" r="0" b="0"/>
              <a:pathLst>
                <a:path h="182">
                  <a:moveTo>
                    <a:pt x="0" y="182"/>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9115" name="直接连接符 89114"/>
            <p:cNvSpPr/>
            <p:nvPr/>
          </p:nvSpPr>
          <p:spPr>
            <a:xfrm>
              <a:off x="3838" y="1458"/>
              <a:ext cx="0" cy="187"/>
            </a:xfrm>
            <a:prstGeom prst="line">
              <a:avLst/>
            </a:prstGeom>
            <a:ln w="38100" cap="flat" cmpd="sng">
              <a:solidFill>
                <a:schemeClr val="tx2"/>
              </a:solidFill>
              <a:prstDash val="solid"/>
              <a:headEnd type="none" w="med" len="med"/>
              <a:tailEnd type="none" w="med" len="med"/>
            </a:ln>
          </p:spPr>
          <p:txBody>
            <a:bodyPr/>
            <a:lstStyle/>
            <a:p>
              <a:endParaRPr lang="zh-CN" altLang="en-US"/>
            </a:p>
          </p:txBody>
        </p:sp>
      </p:grpSp>
      <p:grpSp>
        <p:nvGrpSpPr>
          <p:cNvPr id="89108" name="组合 89107"/>
          <p:cNvGrpSpPr/>
          <p:nvPr/>
        </p:nvGrpSpPr>
        <p:grpSpPr>
          <a:xfrm>
            <a:off x="5945188" y="4895850"/>
            <a:ext cx="2698750" cy="1581150"/>
            <a:chOff x="3711" y="2559"/>
            <a:chExt cx="1700" cy="996"/>
          </a:xfrm>
        </p:grpSpPr>
        <p:sp>
          <p:nvSpPr>
            <p:cNvPr id="89113" name="缺角矩形 89112"/>
            <p:cNvSpPr/>
            <p:nvPr/>
          </p:nvSpPr>
          <p:spPr>
            <a:xfrm>
              <a:off x="4541" y="2582"/>
              <a:ext cx="856" cy="973"/>
            </a:xfrm>
            <a:prstGeom prst="plaque">
              <a:avLst>
                <a:gd name="adj" fmla="val 10838"/>
              </a:avLst>
            </a:prstGeom>
            <a:gradFill rotWithShape="0">
              <a:gsLst>
                <a:gs pos="0">
                  <a:srgbClr val="FF99FF"/>
                </a:gs>
                <a:gs pos="50000">
                  <a:srgbClr val="FFFF00"/>
                </a:gs>
                <a:gs pos="100000">
                  <a:srgbClr val="FF99FF"/>
                </a:gs>
              </a:gsLst>
              <a:lin ang="2700000" scaled="1"/>
              <a:tileRect/>
            </a:gradFill>
            <a:ln w="12700" cap="flat" cmpd="sng">
              <a:solidFill>
                <a:srgbClr val="FF3300"/>
              </a:solidFill>
              <a:prstDash val="solid"/>
              <a:miter/>
              <a:headEnd type="none" w="med" len="med"/>
              <a:tailEnd type="none" w="med" len="med"/>
            </a:ln>
          </p:spPr>
          <p:txBody>
            <a:bodyPr/>
            <a:lstStyle/>
            <a:p>
              <a:endParaRPr lang="zh-CN" altLang="en-US"/>
            </a:p>
          </p:txBody>
        </p:sp>
        <p:sp>
          <p:nvSpPr>
            <p:cNvPr id="89112" name="文本框 89111"/>
            <p:cNvSpPr txBox="1"/>
            <p:nvPr/>
          </p:nvSpPr>
          <p:spPr>
            <a:xfrm>
              <a:off x="4527" y="2559"/>
              <a:ext cx="884" cy="396"/>
            </a:xfrm>
            <a:prstGeom prst="rect">
              <a:avLst/>
            </a:prstGeom>
            <a:noFill/>
            <a:ln w="9525">
              <a:noFill/>
            </a:ln>
          </p:spPr>
          <p:txBody>
            <a:bodyPr wrap="none" anchor="t" anchorCtr="0">
              <a:spAutoFit/>
            </a:bodyPr>
            <a:lstStyle/>
            <a:p>
              <a:pPr eaLnBrk="0" hangingPunct="0">
                <a:lnSpc>
                  <a:spcPct val="110000"/>
                </a:lnSpc>
              </a:pPr>
              <a:r>
                <a:rPr lang="zh-CN" altLang="en-US" sz="3200" b="1" dirty="0">
                  <a:solidFill>
                    <a:schemeClr val="tx2"/>
                  </a:solidFill>
                  <a:latin typeface="Times New Roman" panose="02020603050405020304" pitchFamily="18" charset="0"/>
                  <a:ea typeface="_x000B__x000C_"/>
                </a:rPr>
                <a:t>长对正</a:t>
              </a:r>
              <a:endParaRPr lang="zh-CN" altLang="en-US" sz="2400" dirty="0">
                <a:latin typeface="Times New Roman" panose="02020603050405020304" pitchFamily="18" charset="0"/>
              </a:endParaRPr>
            </a:p>
          </p:txBody>
        </p:sp>
        <p:sp>
          <p:nvSpPr>
            <p:cNvPr id="89111" name="左右箭头 89110"/>
            <p:cNvSpPr/>
            <p:nvPr/>
          </p:nvSpPr>
          <p:spPr>
            <a:xfrm>
              <a:off x="3711" y="2933"/>
              <a:ext cx="804" cy="363"/>
            </a:xfrm>
            <a:prstGeom prst="leftRightArrow">
              <a:avLst>
                <a:gd name="adj1" fmla="val 50000"/>
                <a:gd name="adj2" fmla="val 44297"/>
              </a:avLst>
            </a:prstGeom>
            <a:gradFill rotWithShape="0">
              <a:gsLst>
                <a:gs pos="0">
                  <a:srgbClr val="00FF00"/>
                </a:gs>
                <a:gs pos="50000">
                  <a:srgbClr val="FFFF00"/>
                </a:gs>
                <a:gs pos="100000">
                  <a:srgbClr val="00FF00"/>
                </a:gs>
              </a:gsLst>
              <a:lin ang="0" scaled="1"/>
              <a:tileRect/>
            </a:gradFill>
            <a:ln w="12700" cap="flat" cmpd="sng">
              <a:solidFill>
                <a:schemeClr val="tx2"/>
              </a:solidFill>
              <a:prstDash val="solid"/>
              <a:miter/>
              <a:headEnd type="none" w="med" len="med"/>
              <a:tailEnd type="none" w="med" len="med"/>
            </a:ln>
          </p:spPr>
          <p:txBody>
            <a:bodyPr/>
            <a:lstStyle/>
            <a:p>
              <a:endParaRPr lang="zh-CN" altLang="en-US"/>
            </a:p>
          </p:txBody>
        </p:sp>
        <p:sp>
          <p:nvSpPr>
            <p:cNvPr id="89110" name="文本框 89109"/>
            <p:cNvSpPr txBox="1"/>
            <p:nvPr/>
          </p:nvSpPr>
          <p:spPr>
            <a:xfrm>
              <a:off x="4513" y="3153"/>
              <a:ext cx="884" cy="365"/>
            </a:xfrm>
            <a:prstGeom prst="rect">
              <a:avLst/>
            </a:prstGeom>
            <a:noFill/>
            <a:ln w="12700">
              <a:noFill/>
            </a:ln>
          </p:spPr>
          <p:txBody>
            <a:bodyPr wrap="none" anchor="ctr" anchorCtr="0">
              <a:spAutoFit/>
            </a:bodyPr>
            <a:lstStyle/>
            <a:p>
              <a:pPr algn="ctr" eaLnBrk="0" hangingPunct="0"/>
              <a:r>
                <a:rPr lang="zh-CN" altLang="en-US" sz="3200" b="1" dirty="0">
                  <a:solidFill>
                    <a:schemeClr val="tx2"/>
                  </a:solidFill>
                  <a:latin typeface="Times New Roman" panose="02020603050405020304" pitchFamily="18" charset="0"/>
                  <a:ea typeface="_x000B__x000C_"/>
                </a:rPr>
                <a:t>宽相等</a:t>
              </a:r>
              <a:endParaRPr lang="zh-CN" altLang="en-US" sz="2400" dirty="0">
                <a:latin typeface="Times New Roman" panose="02020603050405020304" pitchFamily="18" charset="0"/>
              </a:endParaRPr>
            </a:p>
          </p:txBody>
        </p:sp>
        <p:sp>
          <p:nvSpPr>
            <p:cNvPr id="89109" name="文本框 89108"/>
            <p:cNvSpPr txBox="1"/>
            <p:nvPr/>
          </p:nvSpPr>
          <p:spPr>
            <a:xfrm>
              <a:off x="4527" y="2867"/>
              <a:ext cx="884" cy="365"/>
            </a:xfrm>
            <a:prstGeom prst="rect">
              <a:avLst/>
            </a:prstGeom>
            <a:noFill/>
            <a:ln w="12700">
              <a:noFill/>
            </a:ln>
          </p:spPr>
          <p:txBody>
            <a:bodyPr wrap="none" anchor="ctr" anchorCtr="0">
              <a:spAutoFit/>
            </a:bodyPr>
            <a:lstStyle/>
            <a:p>
              <a:pPr algn="ctr" eaLnBrk="0" hangingPunct="0"/>
              <a:r>
                <a:rPr lang="zh-CN" altLang="en-US" sz="3200" b="1" dirty="0">
                  <a:solidFill>
                    <a:schemeClr val="tx2"/>
                  </a:solidFill>
                  <a:latin typeface="Times New Roman" panose="02020603050405020304" pitchFamily="18" charset="0"/>
                  <a:ea typeface="_x000B__x000C_"/>
                </a:rPr>
                <a:t>高平齐</a:t>
              </a:r>
              <a:endParaRPr lang="zh-CN" altLang="en-US" sz="2400" dirty="0">
                <a:latin typeface="Times New Roman" panose="02020603050405020304" pitchFamily="18" charset="0"/>
              </a:endParaRPr>
            </a:p>
          </p:txBody>
        </p:sp>
      </p:grpSp>
      <p:grpSp>
        <p:nvGrpSpPr>
          <p:cNvPr id="89100" name="组合 89099"/>
          <p:cNvGrpSpPr/>
          <p:nvPr/>
        </p:nvGrpSpPr>
        <p:grpSpPr>
          <a:xfrm>
            <a:off x="5095875" y="1028700"/>
            <a:ext cx="1739900" cy="755650"/>
            <a:chOff x="3176" y="478"/>
            <a:chExt cx="1096" cy="476"/>
          </a:xfrm>
        </p:grpSpPr>
        <p:sp>
          <p:nvSpPr>
            <p:cNvPr id="89107" name="任意多边形 89106"/>
            <p:cNvSpPr/>
            <p:nvPr/>
          </p:nvSpPr>
          <p:spPr>
            <a:xfrm>
              <a:off x="3183" y="942"/>
              <a:ext cx="1078" cy="0"/>
            </a:xfrm>
            <a:custGeom>
              <a:avLst/>
              <a:gdLst/>
              <a:ahLst/>
              <a:cxnLst/>
              <a:rect l="0" t="0" r="0" b="0"/>
              <a:pathLst>
                <a:path w="1078">
                  <a:moveTo>
                    <a:pt x="1078" y="0"/>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9106" name="任意多边形 89105"/>
            <p:cNvSpPr/>
            <p:nvPr/>
          </p:nvSpPr>
          <p:spPr>
            <a:xfrm>
              <a:off x="3181" y="786"/>
              <a:ext cx="0" cy="168"/>
            </a:xfrm>
            <a:custGeom>
              <a:avLst/>
              <a:gdLst/>
              <a:ahLst/>
              <a:cxnLst/>
              <a:rect l="0" t="0" r="0" b="0"/>
              <a:pathLst>
                <a:path h="168">
                  <a:moveTo>
                    <a:pt x="0" y="168"/>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9105" name="任意多边形 89104"/>
            <p:cNvSpPr/>
            <p:nvPr/>
          </p:nvSpPr>
          <p:spPr>
            <a:xfrm>
              <a:off x="4267" y="478"/>
              <a:ext cx="0" cy="466"/>
            </a:xfrm>
            <a:custGeom>
              <a:avLst/>
              <a:gdLst/>
              <a:ahLst/>
              <a:cxnLst/>
              <a:rect l="0" t="0" r="0" b="0"/>
              <a:pathLst>
                <a:path h="466">
                  <a:moveTo>
                    <a:pt x="0" y="466"/>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9104" name="直接连接符 89103"/>
            <p:cNvSpPr/>
            <p:nvPr/>
          </p:nvSpPr>
          <p:spPr>
            <a:xfrm flipH="1">
              <a:off x="3817" y="487"/>
              <a:ext cx="450"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9103" name="直接连接符 89102"/>
            <p:cNvSpPr/>
            <p:nvPr/>
          </p:nvSpPr>
          <p:spPr>
            <a:xfrm flipV="1">
              <a:off x="3603" y="587"/>
              <a:ext cx="0" cy="206"/>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89102" name="任意多边形 89101"/>
            <p:cNvSpPr/>
            <p:nvPr/>
          </p:nvSpPr>
          <p:spPr>
            <a:xfrm>
              <a:off x="3600" y="484"/>
              <a:ext cx="233" cy="102"/>
            </a:xfrm>
            <a:custGeom>
              <a:avLst/>
              <a:gdLst/>
              <a:ahLst/>
              <a:cxnLst/>
              <a:rect l="0" t="0" r="0" b="0"/>
              <a:pathLst>
                <a:path w="233" h="102">
                  <a:moveTo>
                    <a:pt x="0" y="102"/>
                  </a:moveTo>
                  <a:lnTo>
                    <a:pt x="233"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89101" name="任意多边形 89100"/>
            <p:cNvSpPr/>
            <p:nvPr/>
          </p:nvSpPr>
          <p:spPr>
            <a:xfrm>
              <a:off x="3176" y="788"/>
              <a:ext cx="1096" cy="1"/>
            </a:xfrm>
            <a:custGeom>
              <a:avLst/>
              <a:gdLst/>
              <a:ahLst/>
              <a:cxnLst/>
              <a:rect l="0" t="0" r="0" b="0"/>
              <a:pathLst>
                <a:path w="786" h="1">
                  <a:moveTo>
                    <a:pt x="0" y="0"/>
                  </a:moveTo>
                  <a:lnTo>
                    <a:pt x="786" y="0"/>
                  </a:lnTo>
                </a:path>
              </a:pathLst>
            </a:custGeom>
            <a:noFill/>
            <a:ln w="38100" cap="flat" cmpd="sng">
              <a:solidFill>
                <a:schemeClr val="tx1"/>
              </a:solidFill>
              <a:prstDash val="solid"/>
              <a:headEnd type="none" w="med" len="med"/>
              <a:tailEnd type="none" w="med" len="med"/>
            </a:ln>
          </p:spPr>
          <p:txBody>
            <a:bodyPr/>
            <a:lstStyle/>
            <a:p>
              <a:endParaRPr lang="zh-CN" altLang="en-US"/>
            </a:p>
          </p:txBody>
        </p:sp>
      </p:grpSp>
      <p:grpSp>
        <p:nvGrpSpPr>
          <p:cNvPr id="89092" name="组合 89091"/>
          <p:cNvGrpSpPr/>
          <p:nvPr/>
        </p:nvGrpSpPr>
        <p:grpSpPr>
          <a:xfrm>
            <a:off x="7445375" y="2670175"/>
            <a:ext cx="1644650" cy="920750"/>
            <a:chOff x="4656" y="1512"/>
            <a:chExt cx="1036" cy="580"/>
          </a:xfrm>
        </p:grpSpPr>
        <p:sp>
          <p:nvSpPr>
            <p:cNvPr id="89099" name="任意多边形 89098"/>
            <p:cNvSpPr/>
            <p:nvPr/>
          </p:nvSpPr>
          <p:spPr>
            <a:xfrm>
              <a:off x="4656" y="1724"/>
              <a:ext cx="1036" cy="272"/>
            </a:xfrm>
            <a:custGeom>
              <a:avLst/>
              <a:gdLst/>
              <a:ahLst/>
              <a:cxnLst/>
              <a:rect l="0" t="0" r="0" b="0"/>
              <a:pathLst>
                <a:path w="1036" h="272">
                  <a:moveTo>
                    <a:pt x="296" y="0"/>
                  </a:moveTo>
                  <a:lnTo>
                    <a:pt x="360" y="76"/>
                  </a:lnTo>
                  <a:lnTo>
                    <a:pt x="831" y="71"/>
                  </a:lnTo>
                  <a:lnTo>
                    <a:pt x="1036" y="272"/>
                  </a:lnTo>
                  <a:lnTo>
                    <a:pt x="258" y="272"/>
                  </a:lnTo>
                  <a:lnTo>
                    <a:pt x="0" y="4"/>
                  </a:lnTo>
                  <a:lnTo>
                    <a:pt x="296" y="0"/>
                  </a:lnTo>
                  <a:close/>
                </a:path>
              </a:pathLst>
            </a:custGeom>
            <a:gradFill rotWithShape="0">
              <a:gsLst>
                <a:gs pos="0">
                  <a:srgbClr val="FF0000">
                    <a:gamma/>
                    <a:shade val="47059"/>
                    <a:invGamma/>
                  </a:srgbClr>
                </a:gs>
                <a:gs pos="100000">
                  <a:srgbClr val="FF0000"/>
                </a:gs>
              </a:gsLst>
              <a:lin ang="5400000" scaled="1"/>
              <a:tileRect/>
            </a:gradFill>
            <a:ln w="38100">
              <a:noFill/>
            </a:ln>
          </p:spPr>
          <p:txBody>
            <a:bodyPr/>
            <a:lstStyle/>
            <a:p>
              <a:endParaRPr lang="zh-CN" altLang="en-US"/>
            </a:p>
          </p:txBody>
        </p:sp>
        <p:sp>
          <p:nvSpPr>
            <p:cNvPr id="89098" name="任意多边形 89097"/>
            <p:cNvSpPr/>
            <p:nvPr/>
          </p:nvSpPr>
          <p:spPr>
            <a:xfrm>
              <a:off x="4908" y="1992"/>
              <a:ext cx="784" cy="92"/>
            </a:xfrm>
            <a:custGeom>
              <a:avLst/>
              <a:gdLst/>
              <a:ahLst/>
              <a:cxnLst/>
              <a:rect l="0" t="0" r="0" b="0"/>
              <a:pathLst>
                <a:path w="784" h="92">
                  <a:moveTo>
                    <a:pt x="8" y="4"/>
                  </a:moveTo>
                  <a:lnTo>
                    <a:pt x="784" y="0"/>
                  </a:lnTo>
                  <a:lnTo>
                    <a:pt x="784" y="88"/>
                  </a:lnTo>
                  <a:lnTo>
                    <a:pt x="0" y="92"/>
                  </a:lnTo>
                  <a:lnTo>
                    <a:pt x="8" y="4"/>
                  </a:lnTo>
                  <a:close/>
                </a:path>
              </a:pathLst>
            </a:custGeom>
            <a:gradFill rotWithShape="0">
              <a:gsLst>
                <a:gs pos="0">
                  <a:srgbClr val="FF0000">
                    <a:gamma/>
                    <a:shade val="65882"/>
                    <a:invGamma/>
                  </a:srgbClr>
                </a:gs>
                <a:gs pos="50000">
                  <a:srgbClr val="FF0000"/>
                </a:gs>
                <a:gs pos="100000">
                  <a:srgbClr val="FF0000">
                    <a:gamma/>
                    <a:shade val="65882"/>
                    <a:invGamma/>
                  </a:srgbClr>
                </a:gs>
              </a:gsLst>
              <a:lin ang="0" scaled="1"/>
              <a:tileRect/>
            </a:gradFill>
            <a:ln w="38100">
              <a:noFill/>
            </a:ln>
          </p:spPr>
          <p:txBody>
            <a:bodyPr/>
            <a:lstStyle/>
            <a:p>
              <a:endParaRPr lang="zh-CN" altLang="en-US"/>
            </a:p>
          </p:txBody>
        </p:sp>
        <p:sp>
          <p:nvSpPr>
            <p:cNvPr id="89097" name="任意多边形 89096"/>
            <p:cNvSpPr/>
            <p:nvPr/>
          </p:nvSpPr>
          <p:spPr>
            <a:xfrm>
              <a:off x="4656" y="1724"/>
              <a:ext cx="264" cy="368"/>
            </a:xfrm>
            <a:custGeom>
              <a:avLst/>
              <a:gdLst/>
              <a:ahLst/>
              <a:cxnLst/>
              <a:rect l="0" t="0" r="0" b="0"/>
              <a:pathLst>
                <a:path w="264" h="368">
                  <a:moveTo>
                    <a:pt x="0" y="0"/>
                  </a:moveTo>
                  <a:lnTo>
                    <a:pt x="0" y="100"/>
                  </a:lnTo>
                  <a:lnTo>
                    <a:pt x="264" y="368"/>
                  </a:lnTo>
                  <a:lnTo>
                    <a:pt x="264" y="268"/>
                  </a:lnTo>
                  <a:lnTo>
                    <a:pt x="0" y="0"/>
                  </a:lnTo>
                  <a:close/>
                </a:path>
              </a:pathLst>
            </a:custGeom>
            <a:gradFill rotWithShape="0">
              <a:gsLst>
                <a:gs pos="0">
                  <a:srgbClr val="FF0000">
                    <a:gamma/>
                    <a:shade val="40000"/>
                    <a:invGamma/>
                  </a:srgbClr>
                </a:gs>
                <a:gs pos="100000">
                  <a:srgbClr val="FF0000"/>
                </a:gs>
              </a:gsLst>
              <a:lin ang="0" scaled="1"/>
              <a:tileRect/>
            </a:gradFill>
            <a:ln w="38100">
              <a:noFill/>
            </a:ln>
          </p:spPr>
          <p:txBody>
            <a:bodyPr/>
            <a:lstStyle/>
            <a:p>
              <a:endParaRPr lang="zh-CN" altLang="en-US"/>
            </a:p>
          </p:txBody>
        </p:sp>
        <p:sp>
          <p:nvSpPr>
            <p:cNvPr id="89096" name="任意多边形 89095"/>
            <p:cNvSpPr/>
            <p:nvPr/>
          </p:nvSpPr>
          <p:spPr>
            <a:xfrm>
              <a:off x="4952" y="1592"/>
              <a:ext cx="72" cy="216"/>
            </a:xfrm>
            <a:custGeom>
              <a:avLst/>
              <a:gdLst/>
              <a:ahLst/>
              <a:cxnLst/>
              <a:rect l="0" t="0" r="0" b="0"/>
              <a:pathLst>
                <a:path w="72" h="216">
                  <a:moveTo>
                    <a:pt x="0" y="0"/>
                  </a:moveTo>
                  <a:lnTo>
                    <a:pt x="0" y="136"/>
                  </a:lnTo>
                  <a:lnTo>
                    <a:pt x="72" y="216"/>
                  </a:lnTo>
                  <a:lnTo>
                    <a:pt x="72" y="68"/>
                  </a:lnTo>
                  <a:lnTo>
                    <a:pt x="0" y="0"/>
                  </a:lnTo>
                  <a:close/>
                </a:path>
              </a:pathLst>
            </a:custGeom>
            <a:gradFill rotWithShape="0">
              <a:gsLst>
                <a:gs pos="0">
                  <a:srgbClr val="FF0000">
                    <a:gamma/>
                    <a:shade val="30588"/>
                    <a:invGamma/>
                  </a:srgbClr>
                </a:gs>
                <a:gs pos="100000">
                  <a:srgbClr val="FF0000"/>
                </a:gs>
              </a:gsLst>
              <a:lin ang="0" scaled="1"/>
              <a:tileRect/>
            </a:gradFill>
            <a:ln w="38100">
              <a:noFill/>
            </a:ln>
          </p:spPr>
          <p:txBody>
            <a:bodyPr/>
            <a:lstStyle/>
            <a:p>
              <a:endParaRPr lang="zh-CN" altLang="en-US"/>
            </a:p>
          </p:txBody>
        </p:sp>
        <p:sp>
          <p:nvSpPr>
            <p:cNvPr id="89095" name="任意多边形 89094"/>
            <p:cNvSpPr/>
            <p:nvPr/>
          </p:nvSpPr>
          <p:spPr>
            <a:xfrm>
              <a:off x="4957" y="1520"/>
              <a:ext cx="192" cy="136"/>
            </a:xfrm>
            <a:custGeom>
              <a:avLst/>
              <a:gdLst/>
              <a:ahLst/>
              <a:cxnLst/>
              <a:rect l="0" t="0" r="0" b="0"/>
              <a:pathLst>
                <a:path w="192" h="136">
                  <a:moveTo>
                    <a:pt x="0" y="78"/>
                  </a:moveTo>
                  <a:lnTo>
                    <a:pt x="131" y="0"/>
                  </a:lnTo>
                  <a:lnTo>
                    <a:pt x="192" y="69"/>
                  </a:lnTo>
                  <a:lnTo>
                    <a:pt x="63" y="136"/>
                  </a:lnTo>
                  <a:lnTo>
                    <a:pt x="0" y="78"/>
                  </a:lnTo>
                  <a:close/>
                </a:path>
              </a:pathLst>
            </a:custGeom>
            <a:gradFill rotWithShape="0">
              <a:gsLst>
                <a:gs pos="0">
                  <a:srgbClr val="FF0000">
                    <a:gamma/>
                    <a:shade val="46275"/>
                    <a:invGamma/>
                  </a:srgbClr>
                </a:gs>
                <a:gs pos="100000">
                  <a:srgbClr val="FF0000"/>
                </a:gs>
              </a:gsLst>
              <a:lin ang="2700000" scaled="1"/>
              <a:tileRect/>
            </a:gradFill>
            <a:ln w="38100">
              <a:noFill/>
            </a:ln>
          </p:spPr>
          <p:txBody>
            <a:bodyPr/>
            <a:lstStyle/>
            <a:p>
              <a:endParaRPr lang="zh-CN" altLang="en-US"/>
            </a:p>
          </p:txBody>
        </p:sp>
        <p:sp>
          <p:nvSpPr>
            <p:cNvPr id="89094" name="任意多边形 89093"/>
            <p:cNvSpPr/>
            <p:nvPr/>
          </p:nvSpPr>
          <p:spPr>
            <a:xfrm>
              <a:off x="5088" y="1512"/>
              <a:ext cx="404" cy="84"/>
            </a:xfrm>
            <a:custGeom>
              <a:avLst/>
              <a:gdLst/>
              <a:ahLst/>
              <a:cxnLst/>
              <a:rect l="0" t="0" r="0" b="0"/>
              <a:pathLst>
                <a:path w="404" h="84">
                  <a:moveTo>
                    <a:pt x="0" y="4"/>
                  </a:moveTo>
                  <a:lnTo>
                    <a:pt x="328" y="0"/>
                  </a:lnTo>
                  <a:lnTo>
                    <a:pt x="404" y="76"/>
                  </a:lnTo>
                  <a:lnTo>
                    <a:pt x="60" y="84"/>
                  </a:lnTo>
                  <a:lnTo>
                    <a:pt x="0" y="4"/>
                  </a:lnTo>
                  <a:close/>
                </a:path>
              </a:pathLst>
            </a:custGeom>
            <a:gradFill rotWithShape="0">
              <a:gsLst>
                <a:gs pos="0">
                  <a:srgbClr val="FF0000"/>
                </a:gs>
                <a:gs pos="100000">
                  <a:srgbClr val="FF0000">
                    <a:gamma/>
                    <a:shade val="87059"/>
                    <a:invGamma/>
                  </a:srgbClr>
                </a:gs>
              </a:gsLst>
              <a:lin ang="18900000" scaled="1"/>
              <a:tileRect/>
            </a:gradFill>
            <a:ln w="38100">
              <a:noFill/>
            </a:ln>
          </p:spPr>
          <p:txBody>
            <a:bodyPr/>
            <a:lstStyle/>
            <a:p>
              <a:endParaRPr lang="zh-CN" altLang="en-US"/>
            </a:p>
          </p:txBody>
        </p:sp>
        <p:sp>
          <p:nvSpPr>
            <p:cNvPr id="89093" name="任意多边形 89092"/>
            <p:cNvSpPr/>
            <p:nvPr/>
          </p:nvSpPr>
          <p:spPr>
            <a:xfrm>
              <a:off x="5020" y="1584"/>
              <a:ext cx="470" cy="220"/>
            </a:xfrm>
            <a:custGeom>
              <a:avLst/>
              <a:gdLst/>
              <a:ahLst/>
              <a:cxnLst/>
              <a:rect l="0" t="0" r="0" b="0"/>
              <a:pathLst>
                <a:path w="470" h="220">
                  <a:moveTo>
                    <a:pt x="0" y="72"/>
                  </a:moveTo>
                  <a:lnTo>
                    <a:pt x="0" y="220"/>
                  </a:lnTo>
                  <a:lnTo>
                    <a:pt x="468" y="216"/>
                  </a:lnTo>
                  <a:lnTo>
                    <a:pt x="470" y="0"/>
                  </a:lnTo>
                  <a:lnTo>
                    <a:pt x="125" y="0"/>
                  </a:lnTo>
                  <a:lnTo>
                    <a:pt x="0" y="72"/>
                  </a:lnTo>
                  <a:close/>
                </a:path>
              </a:pathLst>
            </a:custGeom>
            <a:gradFill rotWithShape="0">
              <a:gsLst>
                <a:gs pos="0">
                  <a:srgbClr val="FF0000"/>
                </a:gs>
                <a:gs pos="100000">
                  <a:srgbClr val="FF0000">
                    <a:gamma/>
                    <a:shade val="68235"/>
                    <a:invGamma/>
                  </a:srgbClr>
                </a:gs>
              </a:gsLst>
              <a:lin ang="2700000" scaled="1"/>
              <a:tileRect/>
            </a:gradFill>
            <a:ln w="12700">
              <a:noFill/>
            </a:ln>
          </p:spPr>
          <p:txBody>
            <a:bodyPr/>
            <a:lstStyle/>
            <a:p>
              <a:endParaRPr lang="zh-CN" altLang="en-US"/>
            </a:p>
          </p:txBody>
        </p:sp>
      </p:grpSp>
      <p:sp>
        <p:nvSpPr>
          <p:cNvPr id="89162" name="标题 89161"/>
          <p:cNvSpPr>
            <a:spLocks noGrp="1"/>
          </p:cNvSpPr>
          <p:nvPr>
            <p:ph type="title"/>
          </p:nvPr>
        </p:nvSpPr>
        <p:spPr/>
        <p:txBody>
          <a:bodyPr anchor="ctr" anchorCtr="0"/>
          <a:lstStyle/>
          <a:p>
            <a:r>
              <a:rPr lang="en-US" altLang="zh-CN" dirty="0"/>
              <a:t> </a:t>
            </a:r>
          </a:p>
        </p:txBody>
      </p:sp>
      <p:sp>
        <p:nvSpPr>
          <p:cNvPr id="89163" name="文本框 89162"/>
          <p:cNvSpPr txBox="1"/>
          <p:nvPr/>
        </p:nvSpPr>
        <p:spPr>
          <a:xfrm>
            <a:off x="1581150" y="2209800"/>
            <a:ext cx="2838450" cy="579438"/>
          </a:xfrm>
          <a:prstGeom prst="rect">
            <a:avLst/>
          </a:prstGeom>
          <a:noFill/>
          <a:ln w="9525">
            <a:noFill/>
          </a:ln>
          <a:effectLst>
            <a:outerShdw dist="35921" dir="2699999" algn="ctr" rotWithShape="0">
              <a:srgbClr val="969696"/>
            </a:outerShdw>
          </a:effectLst>
        </p:spPr>
        <p:txBody>
          <a:bodyPr wrap="none" anchor="t" anchorCtr="0">
            <a:spAutoFit/>
          </a:bodyPr>
          <a:lstStyle/>
          <a:p>
            <a:pPr eaLnBrk="0" hangingPunct="0">
              <a:buFont typeface="Wingdings" panose="05000000000000000000" pitchFamily="2" charset="2"/>
            </a:pPr>
            <a:r>
              <a:rPr lang="en-US" altLang="zh-CN" sz="3200" b="1" dirty="0">
                <a:solidFill>
                  <a:srgbClr val="FF3300"/>
                </a:solidFill>
                <a:latin typeface="隶书" panose="02010509060101010101" pitchFamily="49" charset="-122"/>
                <a:ea typeface="隶书" panose="02010509060101010101" pitchFamily="49" charset="-122"/>
              </a:rPr>
              <a:t>---</a:t>
            </a:r>
            <a:r>
              <a:rPr lang="zh-CN" altLang="en-US" sz="3200" b="1" dirty="0">
                <a:solidFill>
                  <a:srgbClr val="FF3300"/>
                </a:solidFill>
                <a:latin typeface="隶书" panose="02010509060101010101" pitchFamily="49" charset="-122"/>
                <a:ea typeface="隶书" panose="02010509060101010101" pitchFamily="49" charset="-122"/>
              </a:rPr>
              <a:t>无轴投影图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89156">
                                            <p:txEl>
                                              <p:pRg st="0" end="0"/>
                                            </p:txEl>
                                          </p:spTgt>
                                        </p:tgtEl>
                                        <p:attrNameLst>
                                          <p:attrName>style.visibility</p:attrName>
                                        </p:attrNameLst>
                                      </p:cBhvr>
                                      <p:to>
                                        <p:strVal val="visible"/>
                                      </p:to>
                                    </p:set>
                                    <p:animEffect transition="in" filter="wipe(up)">
                                      <p:cBhvr>
                                        <p:cTn id="7" dur="75"/>
                                        <p:tgtEl>
                                          <p:spTgt spid="891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9158"/>
                                        </p:tgtEl>
                                        <p:attrNameLst>
                                          <p:attrName>style.visibility</p:attrName>
                                        </p:attrNameLst>
                                      </p:cBhvr>
                                      <p:to>
                                        <p:strVal val="visible"/>
                                      </p:to>
                                    </p:set>
                                    <p:animEffect transition="in" filter="blinds(horizontal)">
                                      <p:cBhvr>
                                        <p:cTn id="12" dur="500"/>
                                        <p:tgtEl>
                                          <p:spTgt spid="8915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iterate type="lt">
                                    <p:tmPct val="100000"/>
                                  </p:iterate>
                                  <p:childTnLst>
                                    <p:set>
                                      <p:cBhvr>
                                        <p:cTn id="16" dur="1" fill="hold">
                                          <p:stCondLst>
                                            <p:cond delay="0"/>
                                          </p:stCondLst>
                                        </p:cTn>
                                        <p:tgtEl>
                                          <p:spTgt spid="89163"/>
                                        </p:tgtEl>
                                        <p:attrNameLst>
                                          <p:attrName>style.visibility</p:attrName>
                                        </p:attrNameLst>
                                      </p:cBhvr>
                                      <p:to>
                                        <p:strVal val="visible"/>
                                      </p:to>
                                    </p:set>
                                    <p:animEffect transition="in" filter="barn(outHorizontal)">
                                      <p:cBhvr>
                                        <p:cTn id="17" dur="75"/>
                                        <p:tgtEl>
                                          <p:spTgt spid="8916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89092"/>
                                        </p:tgtEl>
                                        <p:attrNameLst>
                                          <p:attrName>style.visibility</p:attrName>
                                        </p:attrNameLst>
                                      </p:cBhvr>
                                      <p:to>
                                        <p:strVal val="visible"/>
                                      </p:to>
                                    </p:set>
                                    <p:anim calcmode="lin" valueType="num">
                                      <p:cBhvr additive="base">
                                        <p:cTn id="22" dur="500" fill="hold"/>
                                        <p:tgtEl>
                                          <p:spTgt spid="89092"/>
                                        </p:tgtEl>
                                        <p:attrNameLst>
                                          <p:attrName>ppt_x</p:attrName>
                                        </p:attrNameLst>
                                      </p:cBhvr>
                                      <p:tavLst>
                                        <p:tav tm="0">
                                          <p:val>
                                            <p:strVal val="1+#ppt_w/2"/>
                                          </p:val>
                                        </p:tav>
                                        <p:tav tm="100000">
                                          <p:val>
                                            <p:strVal val="#ppt_x"/>
                                          </p:val>
                                        </p:tav>
                                      </p:tavLst>
                                    </p:anim>
                                    <p:anim calcmode="lin" valueType="num">
                                      <p:cBhvr additive="base">
                                        <p:cTn id="23" dur="500" fill="hold"/>
                                        <p:tgtEl>
                                          <p:spTgt spid="8909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32" fill="hold" nodeType="clickEffect">
                                  <p:stCondLst>
                                    <p:cond delay="0"/>
                                  </p:stCondLst>
                                  <p:childTnLst>
                                    <p:set>
                                      <p:cBhvr>
                                        <p:cTn id="27" dur="1" fill="hold">
                                          <p:stCondLst>
                                            <p:cond delay="0"/>
                                          </p:stCondLst>
                                        </p:cTn>
                                        <p:tgtEl>
                                          <p:spTgt spid="89100"/>
                                        </p:tgtEl>
                                        <p:attrNameLst>
                                          <p:attrName>style.visibility</p:attrName>
                                        </p:attrNameLst>
                                      </p:cBhvr>
                                      <p:to>
                                        <p:strVal val="visible"/>
                                      </p:to>
                                    </p:set>
                                    <p:animEffect transition="in" filter="box(out)">
                                      <p:cBhvr>
                                        <p:cTn id="28" dur="500"/>
                                        <p:tgtEl>
                                          <p:spTgt spid="8910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9155"/>
                                        </p:tgtEl>
                                        <p:attrNameLst>
                                          <p:attrName>style.visibility</p:attrName>
                                        </p:attrNameLst>
                                      </p:cBhvr>
                                      <p:to>
                                        <p:strVal val="visible"/>
                                      </p:to>
                                    </p:set>
                                    <p:animEffect transition="in" filter="wipe(left)">
                                      <p:cBhvr>
                                        <p:cTn id="33" dur="500"/>
                                        <p:tgtEl>
                                          <p:spTgt spid="8915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89114"/>
                                        </p:tgtEl>
                                        <p:attrNameLst>
                                          <p:attrName>style.visibility</p:attrName>
                                        </p:attrNameLst>
                                      </p:cBhvr>
                                      <p:to>
                                        <p:strVal val="visible"/>
                                      </p:to>
                                    </p:set>
                                    <p:animEffect transition="in" filter="wipe(up)">
                                      <p:cBhvr>
                                        <p:cTn id="38" dur="500"/>
                                        <p:tgtEl>
                                          <p:spTgt spid="891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9154"/>
                                        </p:tgtEl>
                                        <p:attrNameLst>
                                          <p:attrName>style.visibility</p:attrName>
                                        </p:attrNameLst>
                                      </p:cBhvr>
                                      <p:to>
                                        <p:strVal val="visible"/>
                                      </p:to>
                                    </p:set>
                                    <p:animEffect transition="in" filter="wipe(left)">
                                      <p:cBhvr>
                                        <p:cTn id="43" dur="500"/>
                                        <p:tgtEl>
                                          <p:spTgt spid="8915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9119"/>
                                        </p:tgtEl>
                                        <p:attrNameLst>
                                          <p:attrName>style.visibility</p:attrName>
                                        </p:attrNameLst>
                                      </p:cBhvr>
                                      <p:to>
                                        <p:strVal val="visible"/>
                                      </p:to>
                                    </p:set>
                                    <p:animEffect transition="in" filter="wipe(left)">
                                      <p:cBhvr>
                                        <p:cTn id="48" dur="500"/>
                                        <p:tgtEl>
                                          <p:spTgt spid="8911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9153"/>
                                        </p:tgtEl>
                                        <p:attrNameLst>
                                          <p:attrName>style.visibility</p:attrName>
                                        </p:attrNameLst>
                                      </p:cBhvr>
                                      <p:to>
                                        <p:strVal val="visible"/>
                                      </p:to>
                                    </p:set>
                                    <p:animEffect transition="in" filter="wipe(left)">
                                      <p:cBhvr>
                                        <p:cTn id="53" dur="500"/>
                                        <p:tgtEl>
                                          <p:spTgt spid="8915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iterate type="lt">
                                    <p:tmPct val="100000"/>
                                  </p:iterate>
                                  <p:childTnLst>
                                    <p:set>
                                      <p:cBhvr>
                                        <p:cTn id="57" dur="1" fill="hold">
                                          <p:stCondLst>
                                            <p:cond delay="0"/>
                                          </p:stCondLst>
                                        </p:cTn>
                                        <p:tgtEl>
                                          <p:spTgt spid="89152">
                                            <p:txEl>
                                              <p:pRg st="0" end="0"/>
                                            </p:txEl>
                                          </p:spTgt>
                                        </p:tgtEl>
                                        <p:attrNameLst>
                                          <p:attrName>style.visibility</p:attrName>
                                        </p:attrNameLst>
                                      </p:cBhvr>
                                      <p:to>
                                        <p:strVal val="visible"/>
                                      </p:to>
                                    </p:set>
                                    <p:animEffect transition="in" filter="wipe(up)">
                                      <p:cBhvr>
                                        <p:cTn id="58" dur="75"/>
                                        <p:tgtEl>
                                          <p:spTgt spid="89152">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6" fill="hold" nodeType="clickEffect">
                                  <p:stCondLst>
                                    <p:cond delay="0"/>
                                  </p:stCondLst>
                                  <p:childTnLst>
                                    <p:set>
                                      <p:cBhvr>
                                        <p:cTn id="62" dur="1" fill="hold">
                                          <p:stCondLst>
                                            <p:cond delay="0"/>
                                          </p:stCondLst>
                                        </p:cTn>
                                        <p:tgtEl>
                                          <p:spTgt spid="89141"/>
                                        </p:tgtEl>
                                        <p:attrNameLst>
                                          <p:attrName>style.visibility</p:attrName>
                                        </p:attrNameLst>
                                      </p:cBhvr>
                                      <p:to>
                                        <p:strVal val="visible"/>
                                      </p:to>
                                    </p:set>
                                    <p:animEffect transition="in" filter="barn(inHorizontal)">
                                      <p:cBhvr>
                                        <p:cTn id="63" dur="500"/>
                                        <p:tgtEl>
                                          <p:spTgt spid="8914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89148"/>
                                        </p:tgtEl>
                                        <p:attrNameLst>
                                          <p:attrName>style.visibility</p:attrName>
                                        </p:attrNameLst>
                                      </p:cBhvr>
                                      <p:to>
                                        <p:strVal val="visible"/>
                                      </p:to>
                                    </p:set>
                                    <p:animEffect transition="in" filter="wipe(left)">
                                      <p:cBhvr>
                                        <p:cTn id="68" dur="500"/>
                                        <p:tgtEl>
                                          <p:spTgt spid="89148"/>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nodeType="clickEffect">
                                  <p:stCondLst>
                                    <p:cond delay="0"/>
                                  </p:stCondLst>
                                  <p:childTnLst>
                                    <p:set>
                                      <p:cBhvr>
                                        <p:cTn id="72" dur="1" fill="hold">
                                          <p:stCondLst>
                                            <p:cond delay="0"/>
                                          </p:stCondLst>
                                        </p:cTn>
                                        <p:tgtEl>
                                          <p:spTgt spid="89136"/>
                                        </p:tgtEl>
                                        <p:attrNameLst>
                                          <p:attrName>style.visibility</p:attrName>
                                        </p:attrNameLst>
                                      </p:cBhvr>
                                      <p:to>
                                        <p:strVal val="visible"/>
                                      </p:to>
                                    </p:set>
                                    <p:animEffect transition="in" filter="barn(inVertical)">
                                      <p:cBhvr>
                                        <p:cTn id="73" dur="500"/>
                                        <p:tgtEl>
                                          <p:spTgt spid="89136"/>
                                        </p:tgtEl>
                                      </p:cBhvr>
                                    </p:animEffec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89147"/>
                                        </p:tgtEl>
                                        <p:attrNameLst>
                                          <p:attrName>style.visibility</p:attrName>
                                        </p:attrNameLst>
                                      </p:cBhvr>
                                      <p:to>
                                        <p:strVal val="visible"/>
                                      </p:to>
                                    </p:set>
                                    <p:animEffect transition="in" filter="dissolve">
                                      <p:cBhvr>
                                        <p:cTn id="78" dur="500"/>
                                        <p:tgtEl>
                                          <p:spTgt spid="89147"/>
                                        </p:tgtEl>
                                      </p:cBhvr>
                                    </p:animEffect>
                                  </p:childTnLst>
                                </p:cTn>
                              </p:par>
                            </p:childTnLst>
                          </p:cTn>
                        </p:par>
                      </p:childTnLst>
                    </p:cTn>
                  </p:par>
                  <p:par>
                    <p:cTn id="79" fill="hold">
                      <p:stCondLst>
                        <p:cond delay="indefinite"/>
                      </p:stCondLst>
                      <p:childTnLst>
                        <p:par>
                          <p:cTn id="80" fill="hold">
                            <p:stCondLst>
                              <p:cond delay="0"/>
                            </p:stCondLst>
                            <p:childTnLst>
                              <p:par>
                                <p:cTn id="81" presetID="18" presetClass="entr" presetSubtype="6" fill="hold" nodeType="clickEffect">
                                  <p:stCondLst>
                                    <p:cond delay="0"/>
                                  </p:stCondLst>
                                  <p:childTnLst>
                                    <p:set>
                                      <p:cBhvr>
                                        <p:cTn id="82" dur="1" fill="hold">
                                          <p:stCondLst>
                                            <p:cond delay="0"/>
                                          </p:stCondLst>
                                        </p:cTn>
                                        <p:tgtEl>
                                          <p:spTgt spid="89127"/>
                                        </p:tgtEl>
                                        <p:attrNameLst>
                                          <p:attrName>style.visibility</p:attrName>
                                        </p:attrNameLst>
                                      </p:cBhvr>
                                      <p:to>
                                        <p:strVal val="visible"/>
                                      </p:to>
                                    </p:set>
                                    <p:animEffect transition="in" filter="strips(downRight)">
                                      <p:cBhvr>
                                        <p:cTn id="83" dur="500"/>
                                        <p:tgtEl>
                                          <p:spTgt spid="89127"/>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89146"/>
                                        </p:tgtEl>
                                        <p:attrNameLst>
                                          <p:attrName>style.visibility</p:attrName>
                                        </p:attrNameLst>
                                      </p:cBhvr>
                                      <p:to>
                                        <p:strVal val="visible"/>
                                      </p:to>
                                    </p:set>
                                    <p:animEffect transition="in" filter="dissolve">
                                      <p:cBhvr>
                                        <p:cTn id="88" dur="500"/>
                                        <p:tgtEl>
                                          <p:spTgt spid="89146"/>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89108"/>
                                        </p:tgtEl>
                                        <p:attrNameLst>
                                          <p:attrName>style.visibility</p:attrName>
                                        </p:attrNameLst>
                                      </p:cBhvr>
                                      <p:to>
                                        <p:strVal val="visible"/>
                                      </p:to>
                                    </p:set>
                                    <p:animEffect transition="in" filter="wipe(left)">
                                      <p:cBhvr>
                                        <p:cTn id="93" dur="500"/>
                                        <p:tgtEl>
                                          <p:spTgt spid="89108"/>
                                        </p:tgtEl>
                                      </p:cBhvr>
                                    </p:animEffect>
                                  </p:childTnLst>
                                </p:cTn>
                              </p:par>
                            </p:childTnLst>
                          </p:cTn>
                        </p:par>
                      </p:childTnLst>
                    </p:cTn>
                  </p:par>
                  <p:par>
                    <p:cTn id="94" fill="hold">
                      <p:stCondLst>
                        <p:cond delay="indefinite"/>
                      </p:stCondLst>
                      <p:childTnLst>
                        <p:par>
                          <p:cTn id="95" fill="hold">
                            <p:stCondLst>
                              <p:cond delay="0"/>
                            </p:stCondLst>
                            <p:childTnLst>
                              <p:par>
                                <p:cTn id="96" presetID="17" presetClass="entr" presetSubtype="1" fill="hold" grpId="0" nodeType="clickEffect">
                                  <p:stCondLst>
                                    <p:cond delay="0"/>
                                  </p:stCondLst>
                                  <p:childTnLst>
                                    <p:set>
                                      <p:cBhvr>
                                        <p:cTn id="97" dur="1" fill="hold">
                                          <p:stCondLst>
                                            <p:cond delay="0"/>
                                          </p:stCondLst>
                                        </p:cTn>
                                        <p:tgtEl>
                                          <p:spTgt spid="89151"/>
                                        </p:tgtEl>
                                        <p:attrNameLst>
                                          <p:attrName>style.visibility</p:attrName>
                                        </p:attrNameLst>
                                      </p:cBhvr>
                                      <p:to>
                                        <p:strVal val="visible"/>
                                      </p:to>
                                    </p:set>
                                    <p:anim calcmode="lin" valueType="num">
                                      <p:cBhvr>
                                        <p:cTn id="98" dur="500" fill="hold"/>
                                        <p:tgtEl>
                                          <p:spTgt spid="89151"/>
                                        </p:tgtEl>
                                        <p:attrNameLst>
                                          <p:attrName>ppt_x</p:attrName>
                                        </p:attrNameLst>
                                      </p:cBhvr>
                                      <p:tavLst>
                                        <p:tav tm="0">
                                          <p:val>
                                            <p:strVal val="#ppt_x"/>
                                          </p:val>
                                        </p:tav>
                                        <p:tav tm="100000">
                                          <p:val>
                                            <p:strVal val="#ppt_x"/>
                                          </p:val>
                                        </p:tav>
                                      </p:tavLst>
                                    </p:anim>
                                    <p:anim calcmode="lin" valueType="num">
                                      <p:cBhvr>
                                        <p:cTn id="99" dur="500" fill="hold"/>
                                        <p:tgtEl>
                                          <p:spTgt spid="89151"/>
                                        </p:tgtEl>
                                        <p:attrNameLst>
                                          <p:attrName>ppt_y</p:attrName>
                                        </p:attrNameLst>
                                      </p:cBhvr>
                                      <p:tavLst>
                                        <p:tav tm="0">
                                          <p:val>
                                            <p:strVal val="#ppt_y-#ppt_h/2"/>
                                          </p:val>
                                        </p:tav>
                                        <p:tav tm="100000">
                                          <p:val>
                                            <p:strVal val="#ppt_y"/>
                                          </p:val>
                                        </p:tav>
                                      </p:tavLst>
                                    </p:anim>
                                    <p:anim calcmode="lin" valueType="num">
                                      <p:cBhvr>
                                        <p:cTn id="100" dur="500" fill="hold"/>
                                        <p:tgtEl>
                                          <p:spTgt spid="89151"/>
                                        </p:tgtEl>
                                        <p:attrNameLst>
                                          <p:attrName>ppt_w</p:attrName>
                                        </p:attrNameLst>
                                      </p:cBhvr>
                                      <p:tavLst>
                                        <p:tav tm="0">
                                          <p:val>
                                            <p:strVal val="#ppt_w"/>
                                          </p:val>
                                        </p:tav>
                                        <p:tav tm="100000">
                                          <p:val>
                                            <p:strVal val="#ppt_w"/>
                                          </p:val>
                                        </p:tav>
                                      </p:tavLst>
                                    </p:anim>
                                    <p:anim calcmode="lin" valueType="num">
                                      <p:cBhvr>
                                        <p:cTn id="101" dur="500" fill="hold"/>
                                        <p:tgtEl>
                                          <p:spTgt spid="891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58" grpId="0"/>
      <p:bldP spid="89156" grpId="0" build="p"/>
      <p:bldP spid="89155" grpId="0"/>
      <p:bldP spid="89154" grpId="0"/>
      <p:bldP spid="89153" grpId="0"/>
      <p:bldP spid="89152" grpId="0" build="p"/>
      <p:bldP spid="89151" grpId="0" animBg="1"/>
      <p:bldP spid="89147" grpId="0"/>
      <p:bldP spid="89146" grpId="0"/>
      <p:bldP spid="8916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21EFA0C-EC36-C02A-42D5-7BCA837AB9A2}"/>
              </a:ext>
            </a:extLst>
          </p:cNvPr>
          <p:cNvSpPr txBox="1"/>
          <p:nvPr/>
        </p:nvSpPr>
        <p:spPr>
          <a:xfrm>
            <a:off x="611560" y="980728"/>
            <a:ext cx="7848872" cy="5545749"/>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特殊点是指绘制曲线时有影响的各种点，具体有</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①</a:t>
            </a:r>
            <a:r>
              <a:rPr kumimoji="0" lang="zh-CN" altLang="en-US"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极限点：</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确定曲线范围的最高、最低、最前、最后、最左和最右点。</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②</a:t>
            </a:r>
            <a:r>
              <a:rPr kumimoji="0" lang="zh-CN" altLang="en-US"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转向点：</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曲线上处于曲面投影转向线上的点，它们是区分曲线可见与不可见部分的分界点。</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③</a:t>
            </a:r>
            <a:r>
              <a:rPr kumimoji="0" lang="zh-CN" altLang="en-US"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特征点：</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曲线本身具有特征的点，如椭圆长短轴上四个端点。</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④</a:t>
            </a:r>
            <a:r>
              <a:rPr kumimoji="0" lang="zh-CN" altLang="en-US"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结合点：</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截交线由几部分不同线段</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曲线、直线</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组成时结合处的那些点。</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对于特殊点，根据现有知识凡是能求出来的都应求出。</a:t>
            </a:r>
          </a:p>
        </p:txBody>
      </p:sp>
      <p:sp>
        <p:nvSpPr>
          <p:cNvPr id="4" name="矩形 3">
            <a:extLst>
              <a:ext uri="{FF2B5EF4-FFF2-40B4-BE49-F238E27FC236}">
                <a16:creationId xmlns:a16="http://schemas.microsoft.com/office/drawing/2014/main" id="{4F91D49E-FB84-5775-7043-460155F8D39F}"/>
              </a:ext>
            </a:extLst>
          </p:cNvPr>
          <p:cNvSpPr/>
          <p:nvPr/>
        </p:nvSpPr>
        <p:spPr>
          <a:xfrm>
            <a:off x="683568" y="404664"/>
            <a:ext cx="4248472" cy="523220"/>
          </a:xfrm>
          <a:prstGeom prst="rect">
            <a:avLst/>
          </a:prstGeom>
          <a:noFill/>
          <a:ln w="9525">
            <a:noFill/>
          </a:ln>
        </p:spPr>
        <p:txBody>
          <a:bodyPr wrap="squar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3</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截交线上的特殊点</a:t>
            </a:r>
            <a:endPar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spTree>
    <p:extLst>
      <p:ext uri="{BB962C8B-B14F-4D97-AF65-F5344CB8AC3E}">
        <p14:creationId xmlns:p14="http://schemas.microsoft.com/office/powerpoint/2010/main" val="157508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55AE4DF-A4F1-6407-BA79-6FFC9A11116F}"/>
              </a:ext>
            </a:extLst>
          </p:cNvPr>
          <p:cNvSpPr txBox="1"/>
          <p:nvPr/>
        </p:nvSpPr>
        <p:spPr>
          <a:xfrm>
            <a:off x="539552" y="476672"/>
            <a:ext cx="5688632"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4</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）求回转体截交线的一般方法</a:t>
            </a:r>
            <a:endParaRPr kumimoji="0" lang="zh-CN" alt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5" name="文本框 4">
            <a:extLst>
              <a:ext uri="{FF2B5EF4-FFF2-40B4-BE49-F238E27FC236}">
                <a16:creationId xmlns:a16="http://schemas.microsoft.com/office/drawing/2014/main" id="{25394C7A-645B-9472-0C1A-37A8DC77A3EF}"/>
              </a:ext>
            </a:extLst>
          </p:cNvPr>
          <p:cNvSpPr txBox="1"/>
          <p:nvPr/>
        </p:nvSpPr>
        <p:spPr>
          <a:xfrm>
            <a:off x="539552" y="1196752"/>
            <a:ext cx="8208912" cy="4991751"/>
          </a:xfrm>
          <a:prstGeom prst="rect">
            <a:avLst/>
          </a:prstGeom>
          <a:no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宋体"/>
                <a:ea typeface="宋体"/>
                <a:cs typeface="+mn-cs"/>
              </a:rPr>
              <a:t>①</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根据截平面位置与曲面立体表面的性质、判别截交线的形状和性质；</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宋体"/>
                <a:ea typeface="宋体"/>
                <a:cs typeface="+mn-cs"/>
              </a:rPr>
              <a:t>②</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根据截平面位置和曲面立体所处位置，决定采用什么方法求共有点；</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宋体"/>
                <a:ea typeface="宋体"/>
                <a:cs typeface="+mn-cs"/>
              </a:rPr>
              <a:t>③</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求出截交线上的</a:t>
            </a:r>
            <a:r>
              <a:rPr kumimoji="0" lang="zh-CN" altLang="en-US" sz="2400" b="1" i="0" u="none" strike="noStrike" kern="1200" cap="none" spc="0" normalizeH="0" baseline="0" noProof="0" dirty="0">
                <a:ln>
                  <a:noFill/>
                </a:ln>
                <a:solidFill>
                  <a:srgbClr val="C00000"/>
                </a:solidFill>
                <a:effectLst/>
                <a:uLnTx/>
                <a:uFillTx/>
                <a:latin typeface="宋体"/>
                <a:ea typeface="宋体"/>
                <a:cs typeface="+mn-cs"/>
              </a:rPr>
              <a:t>特殊点</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宋体"/>
                <a:ea typeface="宋体"/>
                <a:cs typeface="+mn-cs"/>
              </a:rPr>
              <a:t>④</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根据需要求出若干个</a:t>
            </a:r>
            <a:r>
              <a:rPr kumimoji="0" lang="zh-CN" altLang="en-US" sz="2400" b="1" i="0" u="none" strike="noStrike" kern="1200" cap="none" spc="0" normalizeH="0" baseline="0" noProof="0" dirty="0">
                <a:ln>
                  <a:noFill/>
                </a:ln>
                <a:solidFill>
                  <a:srgbClr val="C00000"/>
                </a:solidFill>
                <a:effectLst/>
                <a:uLnTx/>
                <a:uFillTx/>
                <a:latin typeface="宋体"/>
                <a:ea typeface="宋体"/>
                <a:cs typeface="+mn-cs"/>
              </a:rPr>
              <a:t>一般点</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宋体"/>
                <a:ea typeface="宋体"/>
                <a:cs typeface="+mn-cs"/>
              </a:rPr>
              <a:t>⑤</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光滑且顺次地</a:t>
            </a:r>
            <a:r>
              <a:rPr kumimoji="0" lang="zh-CN" altLang="en-US" sz="2400" b="1" i="0" u="none" strike="noStrike" kern="1200" cap="none" spc="0" normalizeH="0" baseline="0" noProof="0" dirty="0">
                <a:ln>
                  <a:noFill/>
                </a:ln>
                <a:solidFill>
                  <a:srgbClr val="C00000"/>
                </a:solidFill>
                <a:effectLst/>
                <a:uLnTx/>
                <a:uFillTx/>
                <a:latin typeface="宋体"/>
                <a:ea typeface="宋体"/>
                <a:cs typeface="+mn-cs"/>
              </a:rPr>
              <a:t>连接各点</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，作出截交线，并且</a:t>
            </a:r>
            <a:r>
              <a:rPr kumimoji="0" lang="zh-CN" altLang="en-US" sz="2400" b="1" i="0" u="none" strike="noStrike" kern="1200" cap="none" spc="0" normalizeH="0" baseline="0" noProof="0" dirty="0">
                <a:ln>
                  <a:noFill/>
                </a:ln>
                <a:solidFill>
                  <a:srgbClr val="C00000"/>
                </a:solidFill>
                <a:effectLst/>
                <a:uLnTx/>
                <a:uFillTx/>
                <a:latin typeface="宋体"/>
                <a:ea typeface="宋体"/>
                <a:cs typeface="+mn-cs"/>
              </a:rPr>
              <a:t>判别可见性</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a:t>
            </a:r>
            <a:endParaRPr kumimoji="0" lang="en-US" altLang="zh-CN" sz="2400" b="1" i="0" u="none" strike="noStrike" kern="1200" cap="none" spc="0" normalizeH="0" baseline="0" noProof="0" dirty="0">
              <a:ln>
                <a:noFill/>
              </a:ln>
              <a:solidFill>
                <a:srgbClr val="000000"/>
              </a:solidFill>
              <a:effectLst/>
              <a:uLnTx/>
              <a:uFillTx/>
              <a:latin typeface="宋体"/>
              <a:ea typeface="宋体"/>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宋体"/>
                <a:ea typeface="宋体"/>
                <a:cs typeface="+mn-cs"/>
              </a:rPr>
              <a:t>⑥</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最后，补全可见与不可见部分的轮廓线或转向轮廓素线并擦除被切割掉的轮廓线或转向轮廓素线。</a:t>
            </a:r>
          </a:p>
        </p:txBody>
      </p:sp>
    </p:spTree>
    <p:extLst>
      <p:ext uri="{BB962C8B-B14F-4D97-AF65-F5344CB8AC3E}">
        <p14:creationId xmlns:p14="http://schemas.microsoft.com/office/powerpoint/2010/main" val="28307539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3458" name="文本框 403457"/>
          <p:cNvSpPr txBox="1"/>
          <p:nvPr/>
        </p:nvSpPr>
        <p:spPr>
          <a:xfrm>
            <a:off x="246063" y="762000"/>
            <a:ext cx="1200150" cy="701675"/>
          </a:xfrm>
          <a:prstGeom prst="rect">
            <a:avLst/>
          </a:prstGeom>
          <a:solidFill>
            <a:schemeClr val="bg1"/>
          </a:soli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截平面与</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轴线位置</a:t>
            </a:r>
          </a:p>
        </p:txBody>
      </p:sp>
      <p:sp>
        <p:nvSpPr>
          <p:cNvPr id="403459" name="直接连接符 403458"/>
          <p:cNvSpPr/>
          <p:nvPr/>
        </p:nvSpPr>
        <p:spPr>
          <a:xfrm>
            <a:off x="274638" y="1524000"/>
            <a:ext cx="8493125" cy="1588"/>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60" name="直接连接符 403459"/>
          <p:cNvSpPr/>
          <p:nvPr/>
        </p:nvSpPr>
        <p:spPr>
          <a:xfrm>
            <a:off x="274638" y="3225800"/>
            <a:ext cx="8493125" cy="1588"/>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61" name="直接连接符 403460"/>
          <p:cNvSpPr/>
          <p:nvPr/>
        </p:nvSpPr>
        <p:spPr>
          <a:xfrm>
            <a:off x="274638" y="5062538"/>
            <a:ext cx="8493125" cy="1587"/>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62" name="直接连接符 403461"/>
          <p:cNvSpPr/>
          <p:nvPr/>
        </p:nvSpPr>
        <p:spPr>
          <a:xfrm flipH="1">
            <a:off x="266700" y="6021388"/>
            <a:ext cx="8529638" cy="1587"/>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63" name="矩形 403462"/>
          <p:cNvSpPr/>
          <p:nvPr/>
        </p:nvSpPr>
        <p:spPr>
          <a:xfrm>
            <a:off x="1554163" y="5138738"/>
            <a:ext cx="2286000" cy="823912"/>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  </a:t>
            </a: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截平面平行于轴线，</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交线为平行于轴线的</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3300"/>
                </a:solidFill>
                <a:effectLst/>
                <a:uLnTx/>
                <a:uFillTx/>
                <a:latin typeface="宋体" panose="02010600030101010101" pitchFamily="2" charset="-122"/>
                <a:ea typeface="宋体" panose="02010600030101010101" pitchFamily="2" charset="-122"/>
                <a:cs typeface="+mn-cs"/>
              </a:rPr>
              <a:t>两条直线</a:t>
            </a:r>
            <a:r>
              <a:rPr kumimoji="0" lang="en-US" altLang="zh-CN" sz="1800" b="1" i="0" u="none" strike="noStrike" kern="1200" cap="none" spc="0" normalizeH="0" baseline="0" noProof="0">
                <a:ln>
                  <a:noFill/>
                </a:ln>
                <a:solidFill>
                  <a:srgbClr val="FF3300"/>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srgbClr val="FF3300"/>
                </a:solidFill>
                <a:effectLst/>
                <a:uLnTx/>
                <a:uFillTx/>
                <a:latin typeface="宋体" panose="02010600030101010101" pitchFamily="2" charset="-122"/>
                <a:ea typeface="宋体" panose="02010600030101010101" pitchFamily="2" charset="-122"/>
                <a:cs typeface="+mn-cs"/>
              </a:rPr>
              <a:t>或矩形</a:t>
            </a:r>
            <a:r>
              <a:rPr kumimoji="0" lang="en-US" altLang="zh-CN" sz="1800" b="1" i="0" u="none" strike="noStrike" kern="1200" cap="none" spc="0" normalizeH="0" baseline="0" noProof="0">
                <a:ln>
                  <a:noFill/>
                </a:ln>
                <a:solidFill>
                  <a:srgbClr val="FF3300"/>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a:t>
            </a:r>
          </a:p>
        </p:txBody>
      </p:sp>
      <p:sp>
        <p:nvSpPr>
          <p:cNvPr id="403464" name="矩形 403463"/>
          <p:cNvSpPr/>
          <p:nvPr/>
        </p:nvSpPr>
        <p:spPr>
          <a:xfrm>
            <a:off x="1152525" y="5454650"/>
            <a:ext cx="0" cy="3651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65" name="矩形 403464"/>
          <p:cNvSpPr/>
          <p:nvPr/>
        </p:nvSpPr>
        <p:spPr>
          <a:xfrm>
            <a:off x="539750" y="5256213"/>
            <a:ext cx="792163" cy="549275"/>
          </a:xfrm>
          <a:prstGeom prst="rect">
            <a:avLst/>
          </a:prstGeom>
          <a:noFill/>
          <a:ln w="9525">
            <a:noFill/>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990099"/>
                </a:solidFill>
                <a:effectLst/>
                <a:uLnTx/>
                <a:uFillTx/>
                <a:latin typeface="宋体" panose="02010600030101010101" pitchFamily="2" charset="-122"/>
                <a:ea typeface="宋体" panose="02010600030101010101" pitchFamily="2" charset="-122"/>
                <a:cs typeface="+mn-cs"/>
              </a:rPr>
              <a:t>截交线</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990099"/>
                </a:solidFill>
                <a:effectLst/>
                <a:uLnTx/>
                <a:uFillTx/>
                <a:latin typeface="宋体" panose="02010600030101010101" pitchFamily="2" charset="-122"/>
                <a:ea typeface="宋体" panose="02010600030101010101" pitchFamily="2" charset="-122"/>
                <a:cs typeface="+mn-cs"/>
              </a:rPr>
              <a:t>的情况</a:t>
            </a:r>
            <a:endParaRPr kumimoji="0" lang="zh-CN" altLang="en-US" sz="18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03466" name="矩形 403465"/>
          <p:cNvSpPr/>
          <p:nvPr/>
        </p:nvSpPr>
        <p:spPr>
          <a:xfrm>
            <a:off x="4030663" y="5276850"/>
            <a:ext cx="2286000" cy="54927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  </a:t>
            </a: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截平面垂直于轴线，</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交线为</a:t>
            </a:r>
            <a:r>
              <a:rPr kumimoji="0" lang="zh-CN" altLang="en-US" sz="1800" b="1" i="0" u="none" strike="noStrike" kern="1200" cap="none" spc="0" normalizeH="0" baseline="0" noProof="0" dirty="0">
                <a:ln>
                  <a:noFill/>
                </a:ln>
                <a:solidFill>
                  <a:srgbClr val="FF3300"/>
                </a:solidFill>
                <a:effectLst/>
                <a:uLnTx/>
                <a:uFillTx/>
                <a:latin typeface="宋体" panose="02010600030101010101" pitchFamily="2" charset="-122"/>
                <a:ea typeface="宋体" panose="02010600030101010101" pitchFamily="2" charset="-122"/>
                <a:cs typeface="+mn-cs"/>
              </a:rPr>
              <a:t>圆（纬圆）</a:t>
            </a: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a:t>
            </a:r>
            <a:endParaRPr kumimoji="0" lang="zh-CN" altLang="en-US" sz="18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endParaRPr>
          </a:p>
        </p:txBody>
      </p:sp>
      <p:grpSp>
        <p:nvGrpSpPr>
          <p:cNvPr id="403467" name="组合 403466"/>
          <p:cNvGrpSpPr/>
          <p:nvPr/>
        </p:nvGrpSpPr>
        <p:grpSpPr>
          <a:xfrm>
            <a:off x="4152900" y="3351213"/>
            <a:ext cx="1784350" cy="1643062"/>
            <a:chOff x="2461" y="2178"/>
            <a:chExt cx="1124" cy="1035"/>
          </a:xfrm>
        </p:grpSpPr>
        <p:sp>
          <p:nvSpPr>
            <p:cNvPr id="403468" name="任意多边形 403467"/>
            <p:cNvSpPr/>
            <p:nvPr/>
          </p:nvSpPr>
          <p:spPr>
            <a:xfrm>
              <a:off x="2495" y="2784"/>
              <a:ext cx="395" cy="395"/>
            </a:xfrm>
            <a:custGeom>
              <a:avLst/>
              <a:gdLst/>
              <a:ahLst/>
              <a:cxnLst/>
              <a:rect l="0" t="0" r="0" b="0"/>
              <a:pathLst>
                <a:path w="2369" h="2371">
                  <a:moveTo>
                    <a:pt x="2369" y="1186"/>
                  </a:moveTo>
                  <a:lnTo>
                    <a:pt x="2369" y="1155"/>
                  </a:lnTo>
                  <a:lnTo>
                    <a:pt x="2368" y="1122"/>
                  </a:lnTo>
                  <a:lnTo>
                    <a:pt x="2366" y="1090"/>
                  </a:lnTo>
                  <a:lnTo>
                    <a:pt x="2363" y="1059"/>
                  </a:lnTo>
                  <a:lnTo>
                    <a:pt x="2359" y="1026"/>
                  </a:lnTo>
                  <a:lnTo>
                    <a:pt x="2354" y="995"/>
                  </a:lnTo>
                  <a:lnTo>
                    <a:pt x="2348" y="962"/>
                  </a:lnTo>
                  <a:lnTo>
                    <a:pt x="2343" y="931"/>
                  </a:lnTo>
                  <a:lnTo>
                    <a:pt x="2335" y="900"/>
                  </a:lnTo>
                  <a:lnTo>
                    <a:pt x="2327" y="870"/>
                  </a:lnTo>
                  <a:lnTo>
                    <a:pt x="2318" y="838"/>
                  </a:lnTo>
                  <a:lnTo>
                    <a:pt x="2308" y="808"/>
                  </a:lnTo>
                  <a:lnTo>
                    <a:pt x="2297" y="777"/>
                  </a:lnTo>
                  <a:lnTo>
                    <a:pt x="2286" y="748"/>
                  </a:lnTo>
                  <a:lnTo>
                    <a:pt x="2273" y="718"/>
                  </a:lnTo>
                  <a:lnTo>
                    <a:pt x="2260" y="689"/>
                  </a:lnTo>
                  <a:lnTo>
                    <a:pt x="2247" y="660"/>
                  </a:lnTo>
                  <a:lnTo>
                    <a:pt x="2232" y="631"/>
                  </a:lnTo>
                  <a:lnTo>
                    <a:pt x="2216" y="603"/>
                  </a:lnTo>
                  <a:lnTo>
                    <a:pt x="2201" y="575"/>
                  </a:lnTo>
                  <a:lnTo>
                    <a:pt x="2183" y="548"/>
                  </a:lnTo>
                  <a:lnTo>
                    <a:pt x="2166" y="521"/>
                  </a:lnTo>
                  <a:lnTo>
                    <a:pt x="2147" y="494"/>
                  </a:lnTo>
                  <a:lnTo>
                    <a:pt x="2128" y="469"/>
                  </a:lnTo>
                  <a:lnTo>
                    <a:pt x="2109" y="444"/>
                  </a:lnTo>
                  <a:lnTo>
                    <a:pt x="2088" y="418"/>
                  </a:lnTo>
                  <a:lnTo>
                    <a:pt x="2067" y="395"/>
                  </a:lnTo>
                  <a:lnTo>
                    <a:pt x="2045" y="371"/>
                  </a:lnTo>
                  <a:lnTo>
                    <a:pt x="2023" y="348"/>
                  </a:lnTo>
                  <a:lnTo>
                    <a:pt x="2000" y="326"/>
                  </a:lnTo>
                  <a:lnTo>
                    <a:pt x="1976" y="304"/>
                  </a:lnTo>
                  <a:lnTo>
                    <a:pt x="1953" y="283"/>
                  </a:lnTo>
                  <a:lnTo>
                    <a:pt x="1927" y="262"/>
                  </a:lnTo>
                  <a:lnTo>
                    <a:pt x="1902" y="243"/>
                  </a:lnTo>
                  <a:lnTo>
                    <a:pt x="1877" y="224"/>
                  </a:lnTo>
                  <a:lnTo>
                    <a:pt x="1850" y="205"/>
                  </a:lnTo>
                  <a:lnTo>
                    <a:pt x="1823" y="187"/>
                  </a:lnTo>
                  <a:lnTo>
                    <a:pt x="1796" y="170"/>
                  </a:lnTo>
                  <a:lnTo>
                    <a:pt x="1768" y="155"/>
                  </a:lnTo>
                  <a:lnTo>
                    <a:pt x="1740" y="139"/>
                  </a:lnTo>
                  <a:lnTo>
                    <a:pt x="1711" y="124"/>
                  </a:lnTo>
                  <a:lnTo>
                    <a:pt x="1682" y="110"/>
                  </a:lnTo>
                  <a:lnTo>
                    <a:pt x="1653" y="98"/>
                  </a:lnTo>
                  <a:lnTo>
                    <a:pt x="1624" y="85"/>
                  </a:lnTo>
                  <a:lnTo>
                    <a:pt x="1594" y="73"/>
                  </a:lnTo>
                  <a:lnTo>
                    <a:pt x="1564" y="63"/>
                  </a:lnTo>
                  <a:lnTo>
                    <a:pt x="1532" y="53"/>
                  </a:lnTo>
                  <a:lnTo>
                    <a:pt x="1502" y="44"/>
                  </a:lnTo>
                  <a:lnTo>
                    <a:pt x="1471" y="36"/>
                  </a:lnTo>
                  <a:lnTo>
                    <a:pt x="1440" y="28"/>
                  </a:lnTo>
                  <a:lnTo>
                    <a:pt x="1408" y="22"/>
                  </a:lnTo>
                  <a:lnTo>
                    <a:pt x="1377" y="16"/>
                  </a:lnTo>
                  <a:lnTo>
                    <a:pt x="1345" y="12"/>
                  </a:lnTo>
                  <a:lnTo>
                    <a:pt x="1313" y="8"/>
                  </a:lnTo>
                  <a:lnTo>
                    <a:pt x="1281" y="5"/>
                  </a:lnTo>
                  <a:lnTo>
                    <a:pt x="1250" y="3"/>
                  </a:lnTo>
                  <a:lnTo>
                    <a:pt x="1217" y="2"/>
                  </a:lnTo>
                  <a:lnTo>
                    <a:pt x="1185" y="0"/>
                  </a:lnTo>
                  <a:lnTo>
                    <a:pt x="1154" y="2"/>
                  </a:lnTo>
                  <a:lnTo>
                    <a:pt x="1121" y="3"/>
                  </a:lnTo>
                  <a:lnTo>
                    <a:pt x="1089" y="5"/>
                  </a:lnTo>
                  <a:lnTo>
                    <a:pt x="1057" y="8"/>
                  </a:lnTo>
                  <a:lnTo>
                    <a:pt x="1025" y="12"/>
                  </a:lnTo>
                  <a:lnTo>
                    <a:pt x="994" y="16"/>
                  </a:lnTo>
                  <a:lnTo>
                    <a:pt x="962" y="22"/>
                  </a:lnTo>
                  <a:lnTo>
                    <a:pt x="930" y="28"/>
                  </a:lnTo>
                  <a:lnTo>
                    <a:pt x="900" y="36"/>
                  </a:lnTo>
                  <a:lnTo>
                    <a:pt x="869" y="44"/>
                  </a:lnTo>
                  <a:lnTo>
                    <a:pt x="837" y="53"/>
                  </a:lnTo>
                  <a:lnTo>
                    <a:pt x="807" y="63"/>
                  </a:lnTo>
                  <a:lnTo>
                    <a:pt x="777" y="73"/>
                  </a:lnTo>
                  <a:lnTo>
                    <a:pt x="747" y="85"/>
                  </a:lnTo>
                  <a:lnTo>
                    <a:pt x="717" y="98"/>
                  </a:lnTo>
                  <a:lnTo>
                    <a:pt x="687" y="110"/>
                  </a:lnTo>
                  <a:lnTo>
                    <a:pt x="658" y="124"/>
                  </a:lnTo>
                  <a:lnTo>
                    <a:pt x="631" y="139"/>
                  </a:lnTo>
                  <a:lnTo>
                    <a:pt x="603" y="155"/>
                  </a:lnTo>
                  <a:lnTo>
                    <a:pt x="575" y="170"/>
                  </a:lnTo>
                  <a:lnTo>
                    <a:pt x="547" y="187"/>
                  </a:lnTo>
                  <a:lnTo>
                    <a:pt x="521" y="205"/>
                  </a:lnTo>
                  <a:lnTo>
                    <a:pt x="494" y="224"/>
                  </a:lnTo>
                  <a:lnTo>
                    <a:pt x="468" y="243"/>
                  </a:lnTo>
                  <a:lnTo>
                    <a:pt x="443" y="262"/>
                  </a:lnTo>
                  <a:lnTo>
                    <a:pt x="418" y="283"/>
                  </a:lnTo>
                  <a:lnTo>
                    <a:pt x="395" y="304"/>
                  </a:lnTo>
                  <a:lnTo>
                    <a:pt x="370" y="326"/>
                  </a:lnTo>
                  <a:lnTo>
                    <a:pt x="348" y="348"/>
                  </a:lnTo>
                  <a:lnTo>
                    <a:pt x="325" y="371"/>
                  </a:lnTo>
                  <a:lnTo>
                    <a:pt x="303" y="395"/>
                  </a:lnTo>
                  <a:lnTo>
                    <a:pt x="282" y="418"/>
                  </a:lnTo>
                  <a:lnTo>
                    <a:pt x="262" y="444"/>
                  </a:lnTo>
                  <a:lnTo>
                    <a:pt x="243" y="469"/>
                  </a:lnTo>
                  <a:lnTo>
                    <a:pt x="223" y="494"/>
                  </a:lnTo>
                  <a:lnTo>
                    <a:pt x="205" y="521"/>
                  </a:lnTo>
                  <a:lnTo>
                    <a:pt x="187" y="548"/>
                  </a:lnTo>
                  <a:lnTo>
                    <a:pt x="170" y="575"/>
                  </a:lnTo>
                  <a:lnTo>
                    <a:pt x="154" y="603"/>
                  </a:lnTo>
                  <a:lnTo>
                    <a:pt x="139" y="631"/>
                  </a:lnTo>
                  <a:lnTo>
                    <a:pt x="124" y="660"/>
                  </a:lnTo>
                  <a:lnTo>
                    <a:pt x="110" y="689"/>
                  </a:lnTo>
                  <a:lnTo>
                    <a:pt x="97" y="718"/>
                  </a:lnTo>
                  <a:lnTo>
                    <a:pt x="85" y="748"/>
                  </a:lnTo>
                  <a:lnTo>
                    <a:pt x="73" y="777"/>
                  </a:lnTo>
                  <a:lnTo>
                    <a:pt x="63" y="808"/>
                  </a:lnTo>
                  <a:lnTo>
                    <a:pt x="53" y="838"/>
                  </a:lnTo>
                  <a:lnTo>
                    <a:pt x="44" y="870"/>
                  </a:lnTo>
                  <a:lnTo>
                    <a:pt x="36" y="900"/>
                  </a:lnTo>
                  <a:lnTo>
                    <a:pt x="28" y="931"/>
                  </a:lnTo>
                  <a:lnTo>
                    <a:pt x="21" y="962"/>
                  </a:lnTo>
                  <a:lnTo>
                    <a:pt x="16" y="995"/>
                  </a:lnTo>
                  <a:lnTo>
                    <a:pt x="11" y="1026"/>
                  </a:lnTo>
                  <a:lnTo>
                    <a:pt x="8" y="1059"/>
                  </a:lnTo>
                  <a:lnTo>
                    <a:pt x="5" y="1090"/>
                  </a:lnTo>
                  <a:lnTo>
                    <a:pt x="2" y="1122"/>
                  </a:lnTo>
                  <a:lnTo>
                    <a:pt x="1" y="1155"/>
                  </a:lnTo>
                  <a:lnTo>
                    <a:pt x="0" y="1186"/>
                  </a:lnTo>
                  <a:lnTo>
                    <a:pt x="1" y="1218"/>
                  </a:lnTo>
                  <a:lnTo>
                    <a:pt x="2" y="1251"/>
                  </a:lnTo>
                  <a:lnTo>
                    <a:pt x="5" y="1282"/>
                  </a:lnTo>
                  <a:lnTo>
                    <a:pt x="8" y="1314"/>
                  </a:lnTo>
                  <a:lnTo>
                    <a:pt x="11" y="1347"/>
                  </a:lnTo>
                  <a:lnTo>
                    <a:pt x="16" y="1378"/>
                  </a:lnTo>
                  <a:lnTo>
                    <a:pt x="21" y="1409"/>
                  </a:lnTo>
                  <a:lnTo>
                    <a:pt x="28" y="1441"/>
                  </a:lnTo>
                  <a:lnTo>
                    <a:pt x="36" y="1472"/>
                  </a:lnTo>
                  <a:lnTo>
                    <a:pt x="44" y="1503"/>
                  </a:lnTo>
                  <a:lnTo>
                    <a:pt x="53" y="1535"/>
                  </a:lnTo>
                  <a:lnTo>
                    <a:pt x="63" y="1565"/>
                  </a:lnTo>
                  <a:lnTo>
                    <a:pt x="73" y="1595"/>
                  </a:lnTo>
                  <a:lnTo>
                    <a:pt x="85" y="1625"/>
                  </a:lnTo>
                  <a:lnTo>
                    <a:pt x="97" y="1655"/>
                  </a:lnTo>
                  <a:lnTo>
                    <a:pt x="110" y="1684"/>
                  </a:lnTo>
                  <a:lnTo>
                    <a:pt x="124" y="1713"/>
                  </a:lnTo>
                  <a:lnTo>
                    <a:pt x="139" y="1741"/>
                  </a:lnTo>
                  <a:lnTo>
                    <a:pt x="154" y="1769"/>
                  </a:lnTo>
                  <a:lnTo>
                    <a:pt x="170" y="1797"/>
                  </a:lnTo>
                  <a:lnTo>
                    <a:pt x="187" y="1825"/>
                  </a:lnTo>
                  <a:lnTo>
                    <a:pt x="205" y="1852"/>
                  </a:lnTo>
                  <a:lnTo>
                    <a:pt x="223" y="1878"/>
                  </a:lnTo>
                  <a:lnTo>
                    <a:pt x="243" y="1903"/>
                  </a:lnTo>
                  <a:lnTo>
                    <a:pt x="262" y="1929"/>
                  </a:lnTo>
                  <a:lnTo>
                    <a:pt x="282" y="1954"/>
                  </a:lnTo>
                  <a:lnTo>
                    <a:pt x="303" y="1978"/>
                  </a:lnTo>
                  <a:lnTo>
                    <a:pt x="325" y="2002"/>
                  </a:lnTo>
                  <a:lnTo>
                    <a:pt x="348" y="2025"/>
                  </a:lnTo>
                  <a:lnTo>
                    <a:pt x="370" y="2047"/>
                  </a:lnTo>
                  <a:lnTo>
                    <a:pt x="395" y="2069"/>
                  </a:lnTo>
                  <a:lnTo>
                    <a:pt x="418" y="2090"/>
                  </a:lnTo>
                  <a:lnTo>
                    <a:pt x="443" y="2110"/>
                  </a:lnTo>
                  <a:lnTo>
                    <a:pt x="468" y="2130"/>
                  </a:lnTo>
                  <a:lnTo>
                    <a:pt x="494" y="2149"/>
                  </a:lnTo>
                  <a:lnTo>
                    <a:pt x="521" y="2167"/>
                  </a:lnTo>
                  <a:lnTo>
                    <a:pt x="547" y="2185"/>
                  </a:lnTo>
                  <a:lnTo>
                    <a:pt x="575" y="2202"/>
                  </a:lnTo>
                  <a:lnTo>
                    <a:pt x="603" y="2218"/>
                  </a:lnTo>
                  <a:lnTo>
                    <a:pt x="631" y="2234"/>
                  </a:lnTo>
                  <a:lnTo>
                    <a:pt x="658" y="2249"/>
                  </a:lnTo>
                  <a:lnTo>
                    <a:pt x="687" y="2262"/>
                  </a:lnTo>
                  <a:lnTo>
                    <a:pt x="717" y="2275"/>
                  </a:lnTo>
                  <a:lnTo>
                    <a:pt x="747" y="2288"/>
                  </a:lnTo>
                  <a:lnTo>
                    <a:pt x="777" y="2299"/>
                  </a:lnTo>
                  <a:lnTo>
                    <a:pt x="807" y="2310"/>
                  </a:lnTo>
                  <a:lnTo>
                    <a:pt x="837" y="2320"/>
                  </a:lnTo>
                  <a:lnTo>
                    <a:pt x="869" y="2329"/>
                  </a:lnTo>
                  <a:lnTo>
                    <a:pt x="900" y="2337"/>
                  </a:lnTo>
                  <a:lnTo>
                    <a:pt x="930" y="2344"/>
                  </a:lnTo>
                  <a:lnTo>
                    <a:pt x="962" y="2350"/>
                  </a:lnTo>
                  <a:lnTo>
                    <a:pt x="994" y="2356"/>
                  </a:lnTo>
                  <a:lnTo>
                    <a:pt x="1025" y="2361"/>
                  </a:lnTo>
                  <a:lnTo>
                    <a:pt x="1057" y="2365"/>
                  </a:lnTo>
                  <a:lnTo>
                    <a:pt x="1089" y="2368"/>
                  </a:lnTo>
                  <a:lnTo>
                    <a:pt x="1121" y="2370"/>
                  </a:lnTo>
                  <a:lnTo>
                    <a:pt x="1154" y="2371"/>
                  </a:lnTo>
                  <a:lnTo>
                    <a:pt x="1185" y="2371"/>
                  </a:lnTo>
                  <a:lnTo>
                    <a:pt x="1217" y="2371"/>
                  </a:lnTo>
                  <a:lnTo>
                    <a:pt x="1250" y="2370"/>
                  </a:lnTo>
                  <a:lnTo>
                    <a:pt x="1281" y="2368"/>
                  </a:lnTo>
                  <a:lnTo>
                    <a:pt x="1313" y="2365"/>
                  </a:lnTo>
                  <a:lnTo>
                    <a:pt x="1345" y="2361"/>
                  </a:lnTo>
                  <a:lnTo>
                    <a:pt x="1377" y="2356"/>
                  </a:lnTo>
                  <a:lnTo>
                    <a:pt x="1408" y="2350"/>
                  </a:lnTo>
                  <a:lnTo>
                    <a:pt x="1440" y="2344"/>
                  </a:lnTo>
                  <a:lnTo>
                    <a:pt x="1471" y="2337"/>
                  </a:lnTo>
                  <a:lnTo>
                    <a:pt x="1502" y="2329"/>
                  </a:lnTo>
                  <a:lnTo>
                    <a:pt x="1532" y="2320"/>
                  </a:lnTo>
                  <a:lnTo>
                    <a:pt x="1564" y="2310"/>
                  </a:lnTo>
                  <a:lnTo>
                    <a:pt x="1594" y="2299"/>
                  </a:lnTo>
                  <a:lnTo>
                    <a:pt x="1624" y="2288"/>
                  </a:lnTo>
                  <a:lnTo>
                    <a:pt x="1653" y="2275"/>
                  </a:lnTo>
                  <a:lnTo>
                    <a:pt x="1682" y="2262"/>
                  </a:lnTo>
                  <a:lnTo>
                    <a:pt x="1711" y="2249"/>
                  </a:lnTo>
                  <a:lnTo>
                    <a:pt x="1740" y="2234"/>
                  </a:lnTo>
                  <a:lnTo>
                    <a:pt x="1768" y="2218"/>
                  </a:lnTo>
                  <a:lnTo>
                    <a:pt x="1796" y="2202"/>
                  </a:lnTo>
                  <a:lnTo>
                    <a:pt x="1823" y="2185"/>
                  </a:lnTo>
                  <a:lnTo>
                    <a:pt x="1850" y="2167"/>
                  </a:lnTo>
                  <a:lnTo>
                    <a:pt x="1877" y="2149"/>
                  </a:lnTo>
                  <a:lnTo>
                    <a:pt x="1902" y="2130"/>
                  </a:lnTo>
                  <a:lnTo>
                    <a:pt x="1927" y="2110"/>
                  </a:lnTo>
                  <a:lnTo>
                    <a:pt x="1953" y="2090"/>
                  </a:lnTo>
                  <a:lnTo>
                    <a:pt x="1976" y="2069"/>
                  </a:lnTo>
                  <a:lnTo>
                    <a:pt x="2000" y="2047"/>
                  </a:lnTo>
                  <a:lnTo>
                    <a:pt x="2023" y="2025"/>
                  </a:lnTo>
                  <a:lnTo>
                    <a:pt x="2045" y="2002"/>
                  </a:lnTo>
                  <a:lnTo>
                    <a:pt x="2067" y="1978"/>
                  </a:lnTo>
                  <a:lnTo>
                    <a:pt x="2088" y="1954"/>
                  </a:lnTo>
                  <a:lnTo>
                    <a:pt x="2109" y="1929"/>
                  </a:lnTo>
                  <a:lnTo>
                    <a:pt x="2128" y="1903"/>
                  </a:lnTo>
                  <a:lnTo>
                    <a:pt x="2147" y="1878"/>
                  </a:lnTo>
                  <a:lnTo>
                    <a:pt x="2166" y="1852"/>
                  </a:lnTo>
                  <a:lnTo>
                    <a:pt x="2183" y="1825"/>
                  </a:lnTo>
                  <a:lnTo>
                    <a:pt x="2201" y="1797"/>
                  </a:lnTo>
                  <a:lnTo>
                    <a:pt x="2216" y="1769"/>
                  </a:lnTo>
                  <a:lnTo>
                    <a:pt x="2232" y="1741"/>
                  </a:lnTo>
                  <a:lnTo>
                    <a:pt x="2247" y="1713"/>
                  </a:lnTo>
                  <a:lnTo>
                    <a:pt x="2260" y="1684"/>
                  </a:lnTo>
                  <a:lnTo>
                    <a:pt x="2273" y="1655"/>
                  </a:lnTo>
                  <a:lnTo>
                    <a:pt x="2286" y="1625"/>
                  </a:lnTo>
                  <a:lnTo>
                    <a:pt x="2297" y="1595"/>
                  </a:lnTo>
                  <a:lnTo>
                    <a:pt x="2308" y="1565"/>
                  </a:lnTo>
                  <a:lnTo>
                    <a:pt x="2318" y="1535"/>
                  </a:lnTo>
                  <a:lnTo>
                    <a:pt x="2327" y="1503"/>
                  </a:lnTo>
                  <a:lnTo>
                    <a:pt x="2335" y="1472"/>
                  </a:lnTo>
                  <a:lnTo>
                    <a:pt x="2343" y="1441"/>
                  </a:lnTo>
                  <a:lnTo>
                    <a:pt x="2348" y="1409"/>
                  </a:lnTo>
                  <a:lnTo>
                    <a:pt x="2354" y="1378"/>
                  </a:lnTo>
                  <a:lnTo>
                    <a:pt x="2359" y="1347"/>
                  </a:lnTo>
                  <a:lnTo>
                    <a:pt x="2363" y="1314"/>
                  </a:lnTo>
                  <a:lnTo>
                    <a:pt x="2366" y="1282"/>
                  </a:lnTo>
                  <a:lnTo>
                    <a:pt x="2368" y="1251"/>
                  </a:lnTo>
                  <a:lnTo>
                    <a:pt x="2369" y="1218"/>
                  </a:lnTo>
                  <a:lnTo>
                    <a:pt x="2369" y="1186"/>
                  </a:lnTo>
                </a:path>
              </a:pathLst>
            </a:custGeom>
            <a:noFill/>
            <a:ln w="38100" cap="flat" cmpd="sng">
              <a:solidFill>
                <a:srgbClr val="99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69" name="直接连接符 403468"/>
            <p:cNvSpPr/>
            <p:nvPr/>
          </p:nvSpPr>
          <p:spPr>
            <a:xfrm>
              <a:off x="2692" y="2750"/>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0" name="直接连接符 403469"/>
            <p:cNvSpPr/>
            <p:nvPr/>
          </p:nvSpPr>
          <p:spPr>
            <a:xfrm>
              <a:off x="2692" y="2873"/>
              <a:ext cx="1" cy="2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1" name="直接连接符 403470"/>
            <p:cNvSpPr/>
            <p:nvPr/>
          </p:nvSpPr>
          <p:spPr>
            <a:xfrm>
              <a:off x="2692" y="2916"/>
              <a:ext cx="1" cy="13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2" name="直接连接符 403471"/>
            <p:cNvSpPr/>
            <p:nvPr/>
          </p:nvSpPr>
          <p:spPr>
            <a:xfrm>
              <a:off x="2692" y="3068"/>
              <a:ext cx="1" cy="2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3" name="直接连接符 403472"/>
            <p:cNvSpPr/>
            <p:nvPr/>
          </p:nvSpPr>
          <p:spPr>
            <a:xfrm>
              <a:off x="2692" y="3111"/>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4" name="直接连接符 403473"/>
            <p:cNvSpPr/>
            <p:nvPr/>
          </p:nvSpPr>
          <p:spPr>
            <a:xfrm>
              <a:off x="2461" y="2981"/>
              <a:ext cx="10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5" name="直接连接符 403474"/>
            <p:cNvSpPr/>
            <p:nvPr/>
          </p:nvSpPr>
          <p:spPr>
            <a:xfrm>
              <a:off x="2585" y="2981"/>
              <a:ext cx="2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6" name="直接连接符 403475"/>
            <p:cNvSpPr/>
            <p:nvPr/>
          </p:nvSpPr>
          <p:spPr>
            <a:xfrm>
              <a:off x="2628" y="2981"/>
              <a:ext cx="12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7" name="直接连接符 403476"/>
            <p:cNvSpPr/>
            <p:nvPr/>
          </p:nvSpPr>
          <p:spPr>
            <a:xfrm>
              <a:off x="2779" y="2981"/>
              <a:ext cx="2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8" name="直接连接符 403477"/>
            <p:cNvSpPr/>
            <p:nvPr/>
          </p:nvSpPr>
          <p:spPr>
            <a:xfrm>
              <a:off x="2822" y="2981"/>
              <a:ext cx="10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79" name="直接连接符 403478"/>
            <p:cNvSpPr/>
            <p:nvPr/>
          </p:nvSpPr>
          <p:spPr>
            <a:xfrm>
              <a:off x="2495" y="2692"/>
              <a:ext cx="395"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0" name="直接连接符 403479"/>
            <p:cNvSpPr/>
            <p:nvPr/>
          </p:nvSpPr>
          <p:spPr>
            <a:xfrm flipH="1">
              <a:off x="2492" y="2692"/>
              <a:ext cx="398"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1" name="直接连接符 403480"/>
            <p:cNvSpPr/>
            <p:nvPr/>
          </p:nvSpPr>
          <p:spPr>
            <a:xfrm>
              <a:off x="2495" y="2212"/>
              <a:ext cx="7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2" name="直接连接符 403481"/>
            <p:cNvSpPr/>
            <p:nvPr/>
          </p:nvSpPr>
          <p:spPr>
            <a:xfrm>
              <a:off x="2587"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3" name="直接连接符 403482"/>
            <p:cNvSpPr/>
            <p:nvPr/>
          </p:nvSpPr>
          <p:spPr>
            <a:xfrm>
              <a:off x="2620"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4" name="直接连接符 403483"/>
            <p:cNvSpPr/>
            <p:nvPr/>
          </p:nvSpPr>
          <p:spPr>
            <a:xfrm>
              <a:off x="2652" y="2212"/>
              <a:ext cx="8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5" name="直接连接符 403484"/>
            <p:cNvSpPr/>
            <p:nvPr/>
          </p:nvSpPr>
          <p:spPr>
            <a:xfrm>
              <a:off x="2749"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6" name="直接连接符 403485"/>
            <p:cNvSpPr/>
            <p:nvPr/>
          </p:nvSpPr>
          <p:spPr>
            <a:xfrm>
              <a:off x="2782"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7" name="直接连接符 403486"/>
            <p:cNvSpPr/>
            <p:nvPr/>
          </p:nvSpPr>
          <p:spPr>
            <a:xfrm>
              <a:off x="2814" y="2212"/>
              <a:ext cx="7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8" name="直接连接符 403487"/>
            <p:cNvSpPr/>
            <p:nvPr/>
          </p:nvSpPr>
          <p:spPr>
            <a:xfrm>
              <a:off x="2495" y="2369"/>
              <a:ext cx="395" cy="1"/>
            </a:xfrm>
            <a:prstGeom prst="line">
              <a:avLst/>
            </a:prstGeom>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89" name="直接连接符 403488"/>
            <p:cNvSpPr/>
            <p:nvPr/>
          </p:nvSpPr>
          <p:spPr>
            <a:xfrm>
              <a:off x="2495" y="2369"/>
              <a:ext cx="1" cy="3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0" name="直接连接符 403489"/>
            <p:cNvSpPr/>
            <p:nvPr/>
          </p:nvSpPr>
          <p:spPr>
            <a:xfrm>
              <a:off x="2692" y="2178"/>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1" name="直接连接符 403490"/>
            <p:cNvSpPr/>
            <p:nvPr/>
          </p:nvSpPr>
          <p:spPr>
            <a:xfrm>
              <a:off x="2692" y="2317"/>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2" name="直接连接符 403491"/>
            <p:cNvSpPr/>
            <p:nvPr/>
          </p:nvSpPr>
          <p:spPr>
            <a:xfrm>
              <a:off x="2692" y="2371"/>
              <a:ext cx="1" cy="1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3" name="直接连接符 403492"/>
            <p:cNvSpPr/>
            <p:nvPr/>
          </p:nvSpPr>
          <p:spPr>
            <a:xfrm>
              <a:off x="2692" y="2560"/>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4" name="直接连接符 403493"/>
            <p:cNvSpPr/>
            <p:nvPr/>
          </p:nvSpPr>
          <p:spPr>
            <a:xfrm>
              <a:off x="2692" y="2614"/>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5" name="直接连接符 403494"/>
            <p:cNvSpPr/>
            <p:nvPr/>
          </p:nvSpPr>
          <p:spPr>
            <a:xfrm>
              <a:off x="2495" y="2212"/>
              <a:ext cx="1" cy="5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6" name="直接连接符 403495"/>
            <p:cNvSpPr/>
            <p:nvPr/>
          </p:nvSpPr>
          <p:spPr>
            <a:xfrm>
              <a:off x="2495" y="2274"/>
              <a:ext cx="1" cy="1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7" name="直接连接符 403496"/>
            <p:cNvSpPr/>
            <p:nvPr/>
          </p:nvSpPr>
          <p:spPr>
            <a:xfrm>
              <a:off x="2495" y="2296"/>
              <a:ext cx="1" cy="1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8" name="直接连接符 403497"/>
            <p:cNvSpPr/>
            <p:nvPr/>
          </p:nvSpPr>
          <p:spPr>
            <a:xfrm>
              <a:off x="2495" y="2317"/>
              <a:ext cx="1" cy="5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499" name="直接连接符 403498"/>
            <p:cNvSpPr/>
            <p:nvPr/>
          </p:nvSpPr>
          <p:spPr>
            <a:xfrm>
              <a:off x="3584" y="2369"/>
              <a:ext cx="1" cy="3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0" name="直接连接符 403499"/>
            <p:cNvSpPr/>
            <p:nvPr/>
          </p:nvSpPr>
          <p:spPr>
            <a:xfrm>
              <a:off x="3394" y="2178"/>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1" name="直接连接符 403500"/>
            <p:cNvSpPr/>
            <p:nvPr/>
          </p:nvSpPr>
          <p:spPr>
            <a:xfrm>
              <a:off x="3394" y="2317"/>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2" name="直接连接符 403501"/>
            <p:cNvSpPr/>
            <p:nvPr/>
          </p:nvSpPr>
          <p:spPr>
            <a:xfrm>
              <a:off x="3394" y="2371"/>
              <a:ext cx="1" cy="1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3" name="直接连接符 403502"/>
            <p:cNvSpPr/>
            <p:nvPr/>
          </p:nvSpPr>
          <p:spPr>
            <a:xfrm>
              <a:off x="3394" y="2560"/>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4" name="直接连接符 403503"/>
            <p:cNvSpPr/>
            <p:nvPr/>
          </p:nvSpPr>
          <p:spPr>
            <a:xfrm>
              <a:off x="3394" y="2614"/>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5" name="直接连接符 403504"/>
            <p:cNvSpPr/>
            <p:nvPr/>
          </p:nvSpPr>
          <p:spPr>
            <a:xfrm>
              <a:off x="3203" y="2369"/>
              <a:ext cx="1" cy="3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6" name="直接连接符 403505"/>
            <p:cNvSpPr/>
            <p:nvPr/>
          </p:nvSpPr>
          <p:spPr>
            <a:xfrm>
              <a:off x="2890" y="2369"/>
              <a:ext cx="1" cy="323"/>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7" name="直接连接符 403506"/>
            <p:cNvSpPr/>
            <p:nvPr/>
          </p:nvSpPr>
          <p:spPr>
            <a:xfrm>
              <a:off x="2890" y="2369"/>
              <a:ext cx="1" cy="3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8" name="直接连接符 403507"/>
            <p:cNvSpPr/>
            <p:nvPr/>
          </p:nvSpPr>
          <p:spPr>
            <a:xfrm>
              <a:off x="3203" y="2692"/>
              <a:ext cx="381"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09" name="直接连接符 403508"/>
            <p:cNvSpPr/>
            <p:nvPr/>
          </p:nvSpPr>
          <p:spPr>
            <a:xfrm>
              <a:off x="3203" y="2212"/>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0" name="直接连接符 403509"/>
            <p:cNvSpPr/>
            <p:nvPr/>
          </p:nvSpPr>
          <p:spPr>
            <a:xfrm>
              <a:off x="3289"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1" name="直接连接符 403510"/>
            <p:cNvSpPr/>
            <p:nvPr/>
          </p:nvSpPr>
          <p:spPr>
            <a:xfrm>
              <a:off x="3321"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2" name="直接连接符 403511"/>
            <p:cNvSpPr/>
            <p:nvPr/>
          </p:nvSpPr>
          <p:spPr>
            <a:xfrm>
              <a:off x="3353" y="2212"/>
              <a:ext cx="8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3" name="直接连接符 403512"/>
            <p:cNvSpPr/>
            <p:nvPr/>
          </p:nvSpPr>
          <p:spPr>
            <a:xfrm>
              <a:off x="3450" y="2212"/>
              <a:ext cx="1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4" name="直接连接符 403513"/>
            <p:cNvSpPr/>
            <p:nvPr/>
          </p:nvSpPr>
          <p:spPr>
            <a:xfrm>
              <a:off x="3483"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5" name="直接连接符 403514"/>
            <p:cNvSpPr/>
            <p:nvPr/>
          </p:nvSpPr>
          <p:spPr>
            <a:xfrm>
              <a:off x="3515" y="2212"/>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6" name="直接连接符 403515"/>
            <p:cNvSpPr/>
            <p:nvPr/>
          </p:nvSpPr>
          <p:spPr>
            <a:xfrm>
              <a:off x="3203" y="2369"/>
              <a:ext cx="381" cy="1"/>
            </a:xfrm>
            <a:prstGeom prst="line">
              <a:avLst/>
            </a:prstGeom>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7" name="直接连接符 403516"/>
            <p:cNvSpPr/>
            <p:nvPr/>
          </p:nvSpPr>
          <p:spPr>
            <a:xfrm>
              <a:off x="2890" y="2212"/>
              <a:ext cx="1" cy="5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8" name="直接连接符 403517"/>
            <p:cNvSpPr/>
            <p:nvPr/>
          </p:nvSpPr>
          <p:spPr>
            <a:xfrm>
              <a:off x="2890" y="2274"/>
              <a:ext cx="1" cy="1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19" name="直接连接符 403518"/>
            <p:cNvSpPr/>
            <p:nvPr/>
          </p:nvSpPr>
          <p:spPr>
            <a:xfrm>
              <a:off x="2890" y="2296"/>
              <a:ext cx="1" cy="1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0" name="直接连接符 403519"/>
            <p:cNvSpPr/>
            <p:nvPr/>
          </p:nvSpPr>
          <p:spPr>
            <a:xfrm>
              <a:off x="2890" y="2317"/>
              <a:ext cx="1" cy="5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1" name="直接连接符 403520"/>
            <p:cNvSpPr/>
            <p:nvPr/>
          </p:nvSpPr>
          <p:spPr>
            <a:xfrm flipV="1">
              <a:off x="3203" y="2317"/>
              <a:ext cx="1" cy="5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2" name="直接连接符 403521"/>
            <p:cNvSpPr/>
            <p:nvPr/>
          </p:nvSpPr>
          <p:spPr>
            <a:xfrm flipV="1">
              <a:off x="3203" y="2296"/>
              <a:ext cx="1" cy="1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3" name="直接连接符 403522"/>
            <p:cNvSpPr/>
            <p:nvPr/>
          </p:nvSpPr>
          <p:spPr>
            <a:xfrm flipV="1">
              <a:off x="3203" y="2274"/>
              <a:ext cx="1" cy="1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4" name="直接连接符 403523"/>
            <p:cNvSpPr/>
            <p:nvPr/>
          </p:nvSpPr>
          <p:spPr>
            <a:xfrm flipV="1">
              <a:off x="3203" y="2212"/>
              <a:ext cx="1" cy="5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5" name="直接连接符 403524"/>
            <p:cNvSpPr/>
            <p:nvPr/>
          </p:nvSpPr>
          <p:spPr>
            <a:xfrm>
              <a:off x="2835" y="2212"/>
              <a:ext cx="55"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6" name="直接连接符 403525"/>
            <p:cNvSpPr/>
            <p:nvPr/>
          </p:nvSpPr>
          <p:spPr>
            <a:xfrm flipV="1">
              <a:off x="3584" y="2317"/>
              <a:ext cx="1" cy="5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7" name="直接连接符 403526"/>
            <p:cNvSpPr/>
            <p:nvPr/>
          </p:nvSpPr>
          <p:spPr>
            <a:xfrm flipV="1">
              <a:off x="3584" y="2296"/>
              <a:ext cx="1" cy="1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8" name="直接连接符 403527"/>
            <p:cNvSpPr/>
            <p:nvPr/>
          </p:nvSpPr>
          <p:spPr>
            <a:xfrm flipV="1">
              <a:off x="3584" y="2274"/>
              <a:ext cx="1" cy="1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29" name="直接连接符 403528"/>
            <p:cNvSpPr/>
            <p:nvPr/>
          </p:nvSpPr>
          <p:spPr>
            <a:xfrm flipV="1">
              <a:off x="3584" y="2212"/>
              <a:ext cx="1" cy="5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3530" name="矩形 403529"/>
          <p:cNvSpPr/>
          <p:nvPr/>
        </p:nvSpPr>
        <p:spPr>
          <a:xfrm>
            <a:off x="6553200" y="5238750"/>
            <a:ext cx="2286000" cy="54927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  </a:t>
            </a: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截平面倾斜于轴线，</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交线为</a:t>
            </a:r>
            <a:r>
              <a:rPr kumimoji="0" lang="zh-CN" altLang="en-US" sz="1800" b="1" i="0" u="none" strike="noStrike" kern="1200" cap="none" spc="0" normalizeH="0" baseline="0" noProof="0" dirty="0">
                <a:ln>
                  <a:noFill/>
                </a:ln>
                <a:solidFill>
                  <a:srgbClr val="FF3300"/>
                </a:solidFill>
                <a:effectLst/>
                <a:uLnTx/>
                <a:uFillTx/>
                <a:latin typeface="宋体" panose="02010600030101010101" pitchFamily="2" charset="-122"/>
                <a:ea typeface="宋体" panose="02010600030101010101" pitchFamily="2" charset="-122"/>
                <a:cs typeface="+mn-cs"/>
              </a:rPr>
              <a:t>椭圆</a:t>
            </a:r>
            <a:r>
              <a:rPr kumimoji="0" lang="zh-CN" altLang="en-US" sz="1800" b="1" i="0" u="none" strike="noStrike" kern="1200" cap="none" spc="0" normalizeH="0" baseline="0" noProof="0" dirty="0">
                <a:ln>
                  <a:noFill/>
                </a:ln>
                <a:solidFill>
                  <a:srgbClr val="333399"/>
                </a:solidFill>
                <a:effectLst/>
                <a:uLnTx/>
                <a:uFillTx/>
                <a:latin typeface="宋体" panose="02010600030101010101" pitchFamily="2" charset="-122"/>
                <a:ea typeface="宋体" panose="02010600030101010101" pitchFamily="2" charset="-122"/>
                <a:cs typeface="+mn-cs"/>
              </a:rPr>
              <a:t>。</a:t>
            </a:r>
            <a:endParaRPr kumimoji="0" lang="zh-CN" altLang="en-US" sz="18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endParaRPr>
          </a:p>
        </p:txBody>
      </p:sp>
      <p:grpSp>
        <p:nvGrpSpPr>
          <p:cNvPr id="403531" name="组合 403530"/>
          <p:cNvGrpSpPr/>
          <p:nvPr/>
        </p:nvGrpSpPr>
        <p:grpSpPr>
          <a:xfrm>
            <a:off x="6665913" y="3351213"/>
            <a:ext cx="1784350" cy="1643062"/>
            <a:chOff x="4044" y="2178"/>
            <a:chExt cx="1124" cy="1035"/>
          </a:xfrm>
        </p:grpSpPr>
        <p:sp>
          <p:nvSpPr>
            <p:cNvPr id="403532" name="直接连接符 403531"/>
            <p:cNvSpPr/>
            <p:nvPr/>
          </p:nvSpPr>
          <p:spPr>
            <a:xfrm>
              <a:off x="4275" y="2750"/>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33" name="直接连接符 403532"/>
            <p:cNvSpPr/>
            <p:nvPr/>
          </p:nvSpPr>
          <p:spPr>
            <a:xfrm>
              <a:off x="4275" y="2873"/>
              <a:ext cx="1" cy="2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34" name="直接连接符 403533"/>
            <p:cNvSpPr/>
            <p:nvPr/>
          </p:nvSpPr>
          <p:spPr>
            <a:xfrm>
              <a:off x="4275" y="2916"/>
              <a:ext cx="1" cy="13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35" name="直接连接符 403534"/>
            <p:cNvSpPr/>
            <p:nvPr/>
          </p:nvSpPr>
          <p:spPr>
            <a:xfrm>
              <a:off x="4275" y="3068"/>
              <a:ext cx="1" cy="2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36" name="直接连接符 403535"/>
            <p:cNvSpPr/>
            <p:nvPr/>
          </p:nvSpPr>
          <p:spPr>
            <a:xfrm>
              <a:off x="4275" y="3111"/>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37" name="任意多边形 403536"/>
            <p:cNvSpPr/>
            <p:nvPr/>
          </p:nvSpPr>
          <p:spPr>
            <a:xfrm>
              <a:off x="4078" y="2784"/>
              <a:ext cx="395" cy="395"/>
            </a:xfrm>
            <a:custGeom>
              <a:avLst/>
              <a:gdLst/>
              <a:ahLst/>
              <a:cxnLst/>
              <a:rect l="0" t="0" r="0" b="0"/>
              <a:pathLst>
                <a:path w="2370" h="2371">
                  <a:moveTo>
                    <a:pt x="2370" y="1186"/>
                  </a:moveTo>
                  <a:lnTo>
                    <a:pt x="2369" y="1155"/>
                  </a:lnTo>
                  <a:lnTo>
                    <a:pt x="2367" y="1122"/>
                  </a:lnTo>
                  <a:lnTo>
                    <a:pt x="2365" y="1090"/>
                  </a:lnTo>
                  <a:lnTo>
                    <a:pt x="2362" y="1059"/>
                  </a:lnTo>
                  <a:lnTo>
                    <a:pt x="2358" y="1026"/>
                  </a:lnTo>
                  <a:lnTo>
                    <a:pt x="2354" y="995"/>
                  </a:lnTo>
                  <a:lnTo>
                    <a:pt x="2348" y="962"/>
                  </a:lnTo>
                  <a:lnTo>
                    <a:pt x="2342" y="931"/>
                  </a:lnTo>
                  <a:lnTo>
                    <a:pt x="2334" y="900"/>
                  </a:lnTo>
                  <a:lnTo>
                    <a:pt x="2326" y="870"/>
                  </a:lnTo>
                  <a:lnTo>
                    <a:pt x="2317" y="838"/>
                  </a:lnTo>
                  <a:lnTo>
                    <a:pt x="2307" y="808"/>
                  </a:lnTo>
                  <a:lnTo>
                    <a:pt x="2297" y="777"/>
                  </a:lnTo>
                  <a:lnTo>
                    <a:pt x="2285" y="748"/>
                  </a:lnTo>
                  <a:lnTo>
                    <a:pt x="2272" y="718"/>
                  </a:lnTo>
                  <a:lnTo>
                    <a:pt x="2260" y="689"/>
                  </a:lnTo>
                  <a:lnTo>
                    <a:pt x="2246" y="660"/>
                  </a:lnTo>
                  <a:lnTo>
                    <a:pt x="2231" y="631"/>
                  </a:lnTo>
                  <a:lnTo>
                    <a:pt x="2215" y="603"/>
                  </a:lnTo>
                  <a:lnTo>
                    <a:pt x="2200" y="575"/>
                  </a:lnTo>
                  <a:lnTo>
                    <a:pt x="2183" y="548"/>
                  </a:lnTo>
                  <a:lnTo>
                    <a:pt x="2165" y="521"/>
                  </a:lnTo>
                  <a:lnTo>
                    <a:pt x="2147" y="494"/>
                  </a:lnTo>
                  <a:lnTo>
                    <a:pt x="2128" y="469"/>
                  </a:lnTo>
                  <a:lnTo>
                    <a:pt x="2108" y="444"/>
                  </a:lnTo>
                  <a:lnTo>
                    <a:pt x="2088" y="418"/>
                  </a:lnTo>
                  <a:lnTo>
                    <a:pt x="2067" y="395"/>
                  </a:lnTo>
                  <a:lnTo>
                    <a:pt x="2044" y="371"/>
                  </a:lnTo>
                  <a:lnTo>
                    <a:pt x="2022" y="348"/>
                  </a:lnTo>
                  <a:lnTo>
                    <a:pt x="2000" y="326"/>
                  </a:lnTo>
                  <a:lnTo>
                    <a:pt x="1976" y="304"/>
                  </a:lnTo>
                  <a:lnTo>
                    <a:pt x="1952" y="283"/>
                  </a:lnTo>
                  <a:lnTo>
                    <a:pt x="1927" y="262"/>
                  </a:lnTo>
                  <a:lnTo>
                    <a:pt x="1901" y="243"/>
                  </a:lnTo>
                  <a:lnTo>
                    <a:pt x="1876" y="224"/>
                  </a:lnTo>
                  <a:lnTo>
                    <a:pt x="1850" y="205"/>
                  </a:lnTo>
                  <a:lnTo>
                    <a:pt x="1823" y="187"/>
                  </a:lnTo>
                  <a:lnTo>
                    <a:pt x="1795" y="170"/>
                  </a:lnTo>
                  <a:lnTo>
                    <a:pt x="1767" y="155"/>
                  </a:lnTo>
                  <a:lnTo>
                    <a:pt x="1739" y="139"/>
                  </a:lnTo>
                  <a:lnTo>
                    <a:pt x="1711" y="124"/>
                  </a:lnTo>
                  <a:lnTo>
                    <a:pt x="1682" y="110"/>
                  </a:lnTo>
                  <a:lnTo>
                    <a:pt x="1653" y="98"/>
                  </a:lnTo>
                  <a:lnTo>
                    <a:pt x="1623" y="85"/>
                  </a:lnTo>
                  <a:lnTo>
                    <a:pt x="1593" y="73"/>
                  </a:lnTo>
                  <a:lnTo>
                    <a:pt x="1563" y="63"/>
                  </a:lnTo>
                  <a:lnTo>
                    <a:pt x="1533" y="53"/>
                  </a:lnTo>
                  <a:lnTo>
                    <a:pt x="1501" y="44"/>
                  </a:lnTo>
                  <a:lnTo>
                    <a:pt x="1471" y="36"/>
                  </a:lnTo>
                  <a:lnTo>
                    <a:pt x="1440" y="28"/>
                  </a:lnTo>
                  <a:lnTo>
                    <a:pt x="1407" y="22"/>
                  </a:lnTo>
                  <a:lnTo>
                    <a:pt x="1376" y="16"/>
                  </a:lnTo>
                  <a:lnTo>
                    <a:pt x="1345" y="12"/>
                  </a:lnTo>
                  <a:lnTo>
                    <a:pt x="1312" y="8"/>
                  </a:lnTo>
                  <a:lnTo>
                    <a:pt x="1281" y="5"/>
                  </a:lnTo>
                  <a:lnTo>
                    <a:pt x="1249" y="3"/>
                  </a:lnTo>
                  <a:lnTo>
                    <a:pt x="1216" y="2"/>
                  </a:lnTo>
                  <a:lnTo>
                    <a:pt x="1185" y="0"/>
                  </a:lnTo>
                  <a:lnTo>
                    <a:pt x="1153" y="2"/>
                  </a:lnTo>
                  <a:lnTo>
                    <a:pt x="1120" y="3"/>
                  </a:lnTo>
                  <a:lnTo>
                    <a:pt x="1089" y="5"/>
                  </a:lnTo>
                  <a:lnTo>
                    <a:pt x="1056" y="8"/>
                  </a:lnTo>
                  <a:lnTo>
                    <a:pt x="1025" y="12"/>
                  </a:lnTo>
                  <a:lnTo>
                    <a:pt x="993" y="16"/>
                  </a:lnTo>
                  <a:lnTo>
                    <a:pt x="961" y="22"/>
                  </a:lnTo>
                  <a:lnTo>
                    <a:pt x="930" y="28"/>
                  </a:lnTo>
                  <a:lnTo>
                    <a:pt x="899" y="36"/>
                  </a:lnTo>
                  <a:lnTo>
                    <a:pt x="868" y="44"/>
                  </a:lnTo>
                  <a:lnTo>
                    <a:pt x="837" y="53"/>
                  </a:lnTo>
                  <a:lnTo>
                    <a:pt x="806" y="63"/>
                  </a:lnTo>
                  <a:lnTo>
                    <a:pt x="776" y="73"/>
                  </a:lnTo>
                  <a:lnTo>
                    <a:pt x="746" y="85"/>
                  </a:lnTo>
                  <a:lnTo>
                    <a:pt x="717" y="98"/>
                  </a:lnTo>
                  <a:lnTo>
                    <a:pt x="688" y="110"/>
                  </a:lnTo>
                  <a:lnTo>
                    <a:pt x="659" y="124"/>
                  </a:lnTo>
                  <a:lnTo>
                    <a:pt x="630" y="139"/>
                  </a:lnTo>
                  <a:lnTo>
                    <a:pt x="602" y="155"/>
                  </a:lnTo>
                  <a:lnTo>
                    <a:pt x="574" y="170"/>
                  </a:lnTo>
                  <a:lnTo>
                    <a:pt x="547" y="187"/>
                  </a:lnTo>
                  <a:lnTo>
                    <a:pt x="520" y="205"/>
                  </a:lnTo>
                  <a:lnTo>
                    <a:pt x="493" y="224"/>
                  </a:lnTo>
                  <a:lnTo>
                    <a:pt x="468" y="243"/>
                  </a:lnTo>
                  <a:lnTo>
                    <a:pt x="443" y="262"/>
                  </a:lnTo>
                  <a:lnTo>
                    <a:pt x="418" y="283"/>
                  </a:lnTo>
                  <a:lnTo>
                    <a:pt x="394" y="304"/>
                  </a:lnTo>
                  <a:lnTo>
                    <a:pt x="370" y="326"/>
                  </a:lnTo>
                  <a:lnTo>
                    <a:pt x="347" y="348"/>
                  </a:lnTo>
                  <a:lnTo>
                    <a:pt x="324" y="371"/>
                  </a:lnTo>
                  <a:lnTo>
                    <a:pt x="303" y="395"/>
                  </a:lnTo>
                  <a:lnTo>
                    <a:pt x="282" y="418"/>
                  </a:lnTo>
                  <a:lnTo>
                    <a:pt x="262" y="444"/>
                  </a:lnTo>
                  <a:lnTo>
                    <a:pt x="242" y="469"/>
                  </a:lnTo>
                  <a:lnTo>
                    <a:pt x="223" y="494"/>
                  </a:lnTo>
                  <a:lnTo>
                    <a:pt x="204" y="521"/>
                  </a:lnTo>
                  <a:lnTo>
                    <a:pt x="187" y="548"/>
                  </a:lnTo>
                  <a:lnTo>
                    <a:pt x="169" y="575"/>
                  </a:lnTo>
                  <a:lnTo>
                    <a:pt x="153" y="603"/>
                  </a:lnTo>
                  <a:lnTo>
                    <a:pt x="138" y="631"/>
                  </a:lnTo>
                  <a:lnTo>
                    <a:pt x="123" y="660"/>
                  </a:lnTo>
                  <a:lnTo>
                    <a:pt x="110" y="689"/>
                  </a:lnTo>
                  <a:lnTo>
                    <a:pt x="96" y="718"/>
                  </a:lnTo>
                  <a:lnTo>
                    <a:pt x="84" y="748"/>
                  </a:lnTo>
                  <a:lnTo>
                    <a:pt x="73" y="777"/>
                  </a:lnTo>
                  <a:lnTo>
                    <a:pt x="62" y="808"/>
                  </a:lnTo>
                  <a:lnTo>
                    <a:pt x="52" y="838"/>
                  </a:lnTo>
                  <a:lnTo>
                    <a:pt x="43" y="870"/>
                  </a:lnTo>
                  <a:lnTo>
                    <a:pt x="35" y="900"/>
                  </a:lnTo>
                  <a:lnTo>
                    <a:pt x="28" y="931"/>
                  </a:lnTo>
                  <a:lnTo>
                    <a:pt x="22" y="962"/>
                  </a:lnTo>
                  <a:lnTo>
                    <a:pt x="16" y="995"/>
                  </a:lnTo>
                  <a:lnTo>
                    <a:pt x="10" y="1026"/>
                  </a:lnTo>
                  <a:lnTo>
                    <a:pt x="7" y="1059"/>
                  </a:lnTo>
                  <a:lnTo>
                    <a:pt x="4" y="1090"/>
                  </a:lnTo>
                  <a:lnTo>
                    <a:pt x="1" y="1122"/>
                  </a:lnTo>
                  <a:lnTo>
                    <a:pt x="0" y="1155"/>
                  </a:lnTo>
                  <a:lnTo>
                    <a:pt x="0" y="1186"/>
                  </a:lnTo>
                  <a:lnTo>
                    <a:pt x="0" y="1218"/>
                  </a:lnTo>
                  <a:lnTo>
                    <a:pt x="1" y="1251"/>
                  </a:lnTo>
                  <a:lnTo>
                    <a:pt x="4" y="1282"/>
                  </a:lnTo>
                  <a:lnTo>
                    <a:pt x="7" y="1314"/>
                  </a:lnTo>
                  <a:lnTo>
                    <a:pt x="10" y="1347"/>
                  </a:lnTo>
                  <a:lnTo>
                    <a:pt x="16" y="1378"/>
                  </a:lnTo>
                  <a:lnTo>
                    <a:pt x="22" y="1409"/>
                  </a:lnTo>
                  <a:lnTo>
                    <a:pt x="28" y="1441"/>
                  </a:lnTo>
                  <a:lnTo>
                    <a:pt x="35" y="1472"/>
                  </a:lnTo>
                  <a:lnTo>
                    <a:pt x="43" y="1503"/>
                  </a:lnTo>
                  <a:lnTo>
                    <a:pt x="52" y="1535"/>
                  </a:lnTo>
                  <a:lnTo>
                    <a:pt x="62" y="1565"/>
                  </a:lnTo>
                  <a:lnTo>
                    <a:pt x="73" y="1595"/>
                  </a:lnTo>
                  <a:lnTo>
                    <a:pt x="84" y="1625"/>
                  </a:lnTo>
                  <a:lnTo>
                    <a:pt x="96" y="1655"/>
                  </a:lnTo>
                  <a:lnTo>
                    <a:pt x="110" y="1684"/>
                  </a:lnTo>
                  <a:lnTo>
                    <a:pt x="123" y="1713"/>
                  </a:lnTo>
                  <a:lnTo>
                    <a:pt x="138" y="1741"/>
                  </a:lnTo>
                  <a:lnTo>
                    <a:pt x="153" y="1769"/>
                  </a:lnTo>
                  <a:lnTo>
                    <a:pt x="169" y="1797"/>
                  </a:lnTo>
                  <a:lnTo>
                    <a:pt x="187" y="1825"/>
                  </a:lnTo>
                  <a:lnTo>
                    <a:pt x="204" y="1852"/>
                  </a:lnTo>
                  <a:lnTo>
                    <a:pt x="223" y="1878"/>
                  </a:lnTo>
                  <a:lnTo>
                    <a:pt x="242" y="1903"/>
                  </a:lnTo>
                  <a:lnTo>
                    <a:pt x="262" y="1929"/>
                  </a:lnTo>
                  <a:lnTo>
                    <a:pt x="282" y="1954"/>
                  </a:lnTo>
                  <a:lnTo>
                    <a:pt x="303" y="1978"/>
                  </a:lnTo>
                  <a:lnTo>
                    <a:pt x="324" y="2002"/>
                  </a:lnTo>
                  <a:lnTo>
                    <a:pt x="347" y="2025"/>
                  </a:lnTo>
                  <a:lnTo>
                    <a:pt x="370" y="2047"/>
                  </a:lnTo>
                  <a:lnTo>
                    <a:pt x="394" y="2069"/>
                  </a:lnTo>
                  <a:lnTo>
                    <a:pt x="418" y="2090"/>
                  </a:lnTo>
                  <a:lnTo>
                    <a:pt x="443" y="2110"/>
                  </a:lnTo>
                  <a:lnTo>
                    <a:pt x="468" y="2130"/>
                  </a:lnTo>
                  <a:lnTo>
                    <a:pt x="493" y="2149"/>
                  </a:lnTo>
                  <a:lnTo>
                    <a:pt x="520" y="2167"/>
                  </a:lnTo>
                  <a:lnTo>
                    <a:pt x="547" y="2185"/>
                  </a:lnTo>
                  <a:lnTo>
                    <a:pt x="574" y="2202"/>
                  </a:lnTo>
                  <a:lnTo>
                    <a:pt x="602" y="2218"/>
                  </a:lnTo>
                  <a:lnTo>
                    <a:pt x="630" y="2234"/>
                  </a:lnTo>
                  <a:lnTo>
                    <a:pt x="659" y="2249"/>
                  </a:lnTo>
                  <a:lnTo>
                    <a:pt x="688" y="2262"/>
                  </a:lnTo>
                  <a:lnTo>
                    <a:pt x="717" y="2275"/>
                  </a:lnTo>
                  <a:lnTo>
                    <a:pt x="746" y="2288"/>
                  </a:lnTo>
                  <a:lnTo>
                    <a:pt x="776" y="2299"/>
                  </a:lnTo>
                  <a:lnTo>
                    <a:pt x="806" y="2310"/>
                  </a:lnTo>
                  <a:lnTo>
                    <a:pt x="837" y="2320"/>
                  </a:lnTo>
                  <a:lnTo>
                    <a:pt x="868" y="2329"/>
                  </a:lnTo>
                  <a:lnTo>
                    <a:pt x="899" y="2337"/>
                  </a:lnTo>
                  <a:lnTo>
                    <a:pt x="930" y="2344"/>
                  </a:lnTo>
                  <a:lnTo>
                    <a:pt x="961" y="2350"/>
                  </a:lnTo>
                  <a:lnTo>
                    <a:pt x="993" y="2356"/>
                  </a:lnTo>
                  <a:lnTo>
                    <a:pt x="1025" y="2361"/>
                  </a:lnTo>
                  <a:lnTo>
                    <a:pt x="1056" y="2365"/>
                  </a:lnTo>
                  <a:lnTo>
                    <a:pt x="1089" y="2368"/>
                  </a:lnTo>
                  <a:lnTo>
                    <a:pt x="1120" y="2370"/>
                  </a:lnTo>
                  <a:lnTo>
                    <a:pt x="1153" y="2371"/>
                  </a:lnTo>
                  <a:lnTo>
                    <a:pt x="1185" y="2371"/>
                  </a:lnTo>
                  <a:lnTo>
                    <a:pt x="1216" y="2371"/>
                  </a:lnTo>
                  <a:lnTo>
                    <a:pt x="1249" y="2370"/>
                  </a:lnTo>
                  <a:lnTo>
                    <a:pt x="1281" y="2368"/>
                  </a:lnTo>
                  <a:lnTo>
                    <a:pt x="1312" y="2365"/>
                  </a:lnTo>
                  <a:lnTo>
                    <a:pt x="1345" y="2361"/>
                  </a:lnTo>
                  <a:lnTo>
                    <a:pt x="1376" y="2356"/>
                  </a:lnTo>
                  <a:lnTo>
                    <a:pt x="1407" y="2350"/>
                  </a:lnTo>
                  <a:lnTo>
                    <a:pt x="1440" y="2344"/>
                  </a:lnTo>
                  <a:lnTo>
                    <a:pt x="1471" y="2337"/>
                  </a:lnTo>
                  <a:lnTo>
                    <a:pt x="1501" y="2329"/>
                  </a:lnTo>
                  <a:lnTo>
                    <a:pt x="1533" y="2320"/>
                  </a:lnTo>
                  <a:lnTo>
                    <a:pt x="1563" y="2310"/>
                  </a:lnTo>
                  <a:lnTo>
                    <a:pt x="1593" y="2299"/>
                  </a:lnTo>
                  <a:lnTo>
                    <a:pt x="1623" y="2288"/>
                  </a:lnTo>
                  <a:lnTo>
                    <a:pt x="1653" y="2275"/>
                  </a:lnTo>
                  <a:lnTo>
                    <a:pt x="1682" y="2262"/>
                  </a:lnTo>
                  <a:lnTo>
                    <a:pt x="1711" y="2249"/>
                  </a:lnTo>
                  <a:lnTo>
                    <a:pt x="1739" y="2234"/>
                  </a:lnTo>
                  <a:lnTo>
                    <a:pt x="1767" y="2218"/>
                  </a:lnTo>
                  <a:lnTo>
                    <a:pt x="1795" y="2202"/>
                  </a:lnTo>
                  <a:lnTo>
                    <a:pt x="1823" y="2185"/>
                  </a:lnTo>
                  <a:lnTo>
                    <a:pt x="1850" y="2167"/>
                  </a:lnTo>
                  <a:lnTo>
                    <a:pt x="1876" y="2149"/>
                  </a:lnTo>
                  <a:lnTo>
                    <a:pt x="1901" y="2130"/>
                  </a:lnTo>
                  <a:lnTo>
                    <a:pt x="1927" y="2110"/>
                  </a:lnTo>
                  <a:lnTo>
                    <a:pt x="1952" y="2090"/>
                  </a:lnTo>
                  <a:lnTo>
                    <a:pt x="1976" y="2069"/>
                  </a:lnTo>
                  <a:lnTo>
                    <a:pt x="2000" y="2047"/>
                  </a:lnTo>
                  <a:lnTo>
                    <a:pt x="2022" y="2025"/>
                  </a:lnTo>
                  <a:lnTo>
                    <a:pt x="2044" y="2002"/>
                  </a:lnTo>
                  <a:lnTo>
                    <a:pt x="2067" y="1978"/>
                  </a:lnTo>
                  <a:lnTo>
                    <a:pt x="2088" y="1954"/>
                  </a:lnTo>
                  <a:lnTo>
                    <a:pt x="2108" y="1929"/>
                  </a:lnTo>
                  <a:lnTo>
                    <a:pt x="2128" y="1903"/>
                  </a:lnTo>
                  <a:lnTo>
                    <a:pt x="2147" y="1878"/>
                  </a:lnTo>
                  <a:lnTo>
                    <a:pt x="2165" y="1852"/>
                  </a:lnTo>
                  <a:lnTo>
                    <a:pt x="2183" y="1825"/>
                  </a:lnTo>
                  <a:lnTo>
                    <a:pt x="2200" y="1797"/>
                  </a:lnTo>
                  <a:lnTo>
                    <a:pt x="2215" y="1769"/>
                  </a:lnTo>
                  <a:lnTo>
                    <a:pt x="2231" y="1741"/>
                  </a:lnTo>
                  <a:lnTo>
                    <a:pt x="2246" y="1713"/>
                  </a:lnTo>
                  <a:lnTo>
                    <a:pt x="2260" y="1684"/>
                  </a:lnTo>
                  <a:lnTo>
                    <a:pt x="2272" y="1655"/>
                  </a:lnTo>
                  <a:lnTo>
                    <a:pt x="2285" y="1625"/>
                  </a:lnTo>
                  <a:lnTo>
                    <a:pt x="2297" y="1595"/>
                  </a:lnTo>
                  <a:lnTo>
                    <a:pt x="2307" y="1565"/>
                  </a:lnTo>
                  <a:lnTo>
                    <a:pt x="2317" y="1535"/>
                  </a:lnTo>
                  <a:lnTo>
                    <a:pt x="2326" y="1503"/>
                  </a:lnTo>
                  <a:lnTo>
                    <a:pt x="2334" y="1472"/>
                  </a:lnTo>
                  <a:lnTo>
                    <a:pt x="2342" y="1441"/>
                  </a:lnTo>
                  <a:lnTo>
                    <a:pt x="2348" y="1409"/>
                  </a:lnTo>
                  <a:lnTo>
                    <a:pt x="2354" y="1378"/>
                  </a:lnTo>
                  <a:lnTo>
                    <a:pt x="2358" y="1347"/>
                  </a:lnTo>
                  <a:lnTo>
                    <a:pt x="2362" y="1314"/>
                  </a:lnTo>
                  <a:lnTo>
                    <a:pt x="2365" y="1282"/>
                  </a:lnTo>
                  <a:lnTo>
                    <a:pt x="2367" y="1251"/>
                  </a:lnTo>
                  <a:lnTo>
                    <a:pt x="2369" y="1218"/>
                  </a:lnTo>
                  <a:lnTo>
                    <a:pt x="2370" y="1186"/>
                  </a:lnTo>
                </a:path>
              </a:pathLst>
            </a:custGeom>
            <a:noFill/>
            <a:ln w="38100" cap="flat" cmpd="sng">
              <a:solidFill>
                <a:srgbClr val="99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38" name="直接连接符 403537"/>
            <p:cNvSpPr/>
            <p:nvPr/>
          </p:nvSpPr>
          <p:spPr>
            <a:xfrm>
              <a:off x="4044" y="2981"/>
              <a:ext cx="10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39" name="直接连接符 403538"/>
            <p:cNvSpPr/>
            <p:nvPr/>
          </p:nvSpPr>
          <p:spPr>
            <a:xfrm>
              <a:off x="4167" y="2981"/>
              <a:ext cx="2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0" name="直接连接符 403539"/>
            <p:cNvSpPr/>
            <p:nvPr/>
          </p:nvSpPr>
          <p:spPr>
            <a:xfrm>
              <a:off x="4210" y="2981"/>
              <a:ext cx="13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1" name="直接连接符 403540"/>
            <p:cNvSpPr/>
            <p:nvPr/>
          </p:nvSpPr>
          <p:spPr>
            <a:xfrm>
              <a:off x="4361" y="2981"/>
              <a:ext cx="2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2" name="直接连接符 403541"/>
            <p:cNvSpPr/>
            <p:nvPr/>
          </p:nvSpPr>
          <p:spPr>
            <a:xfrm>
              <a:off x="4405" y="2981"/>
              <a:ext cx="10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3" name="直接连接符 403542"/>
            <p:cNvSpPr/>
            <p:nvPr/>
          </p:nvSpPr>
          <p:spPr>
            <a:xfrm>
              <a:off x="4786" y="2692"/>
              <a:ext cx="381"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4" name="直接连接符 403543"/>
            <p:cNvSpPr/>
            <p:nvPr/>
          </p:nvSpPr>
          <p:spPr>
            <a:xfrm>
              <a:off x="4786" y="2212"/>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5" name="直接连接符 403544"/>
            <p:cNvSpPr/>
            <p:nvPr/>
          </p:nvSpPr>
          <p:spPr>
            <a:xfrm>
              <a:off x="4871"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6" name="直接连接符 403545"/>
            <p:cNvSpPr/>
            <p:nvPr/>
          </p:nvSpPr>
          <p:spPr>
            <a:xfrm>
              <a:off x="4903" y="2212"/>
              <a:ext cx="1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7" name="直接连接符 403546"/>
            <p:cNvSpPr/>
            <p:nvPr/>
          </p:nvSpPr>
          <p:spPr>
            <a:xfrm>
              <a:off x="4936" y="2212"/>
              <a:ext cx="8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8" name="直接连接符 403547"/>
            <p:cNvSpPr/>
            <p:nvPr/>
          </p:nvSpPr>
          <p:spPr>
            <a:xfrm>
              <a:off x="5033"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49" name="直接连接符 403548"/>
            <p:cNvSpPr/>
            <p:nvPr/>
          </p:nvSpPr>
          <p:spPr>
            <a:xfrm>
              <a:off x="5065" y="2212"/>
              <a:ext cx="1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0" name="直接连接符 403549"/>
            <p:cNvSpPr/>
            <p:nvPr/>
          </p:nvSpPr>
          <p:spPr>
            <a:xfrm>
              <a:off x="5098" y="2212"/>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1" name="任意多边形 403550"/>
            <p:cNvSpPr/>
            <p:nvPr/>
          </p:nvSpPr>
          <p:spPr>
            <a:xfrm>
              <a:off x="4786" y="2277"/>
              <a:ext cx="381" cy="193"/>
            </a:xfrm>
            <a:custGeom>
              <a:avLst/>
              <a:gdLst/>
              <a:ahLst/>
              <a:cxnLst/>
              <a:rect l="0" t="0" r="0" b="0"/>
              <a:pathLst>
                <a:path w="2288" h="1159">
                  <a:moveTo>
                    <a:pt x="0" y="580"/>
                  </a:moveTo>
                  <a:lnTo>
                    <a:pt x="0" y="596"/>
                  </a:lnTo>
                  <a:lnTo>
                    <a:pt x="3" y="611"/>
                  </a:lnTo>
                  <a:lnTo>
                    <a:pt x="5" y="627"/>
                  </a:lnTo>
                  <a:lnTo>
                    <a:pt x="7" y="644"/>
                  </a:lnTo>
                  <a:lnTo>
                    <a:pt x="12" y="659"/>
                  </a:lnTo>
                  <a:lnTo>
                    <a:pt x="16" y="675"/>
                  </a:lnTo>
                  <a:lnTo>
                    <a:pt x="22" y="691"/>
                  </a:lnTo>
                  <a:lnTo>
                    <a:pt x="28" y="706"/>
                  </a:lnTo>
                  <a:lnTo>
                    <a:pt x="35" y="722"/>
                  </a:lnTo>
                  <a:lnTo>
                    <a:pt x="44" y="736"/>
                  </a:lnTo>
                  <a:lnTo>
                    <a:pt x="53" y="752"/>
                  </a:lnTo>
                  <a:lnTo>
                    <a:pt x="62" y="768"/>
                  </a:lnTo>
                  <a:lnTo>
                    <a:pt x="73" y="782"/>
                  </a:lnTo>
                  <a:lnTo>
                    <a:pt x="84" y="797"/>
                  </a:lnTo>
                  <a:lnTo>
                    <a:pt x="96" y="812"/>
                  </a:lnTo>
                  <a:lnTo>
                    <a:pt x="110" y="827"/>
                  </a:lnTo>
                  <a:lnTo>
                    <a:pt x="123" y="840"/>
                  </a:lnTo>
                  <a:lnTo>
                    <a:pt x="138" y="855"/>
                  </a:lnTo>
                  <a:lnTo>
                    <a:pt x="153" y="869"/>
                  </a:lnTo>
                  <a:lnTo>
                    <a:pt x="170" y="883"/>
                  </a:lnTo>
                  <a:lnTo>
                    <a:pt x="187" y="896"/>
                  </a:lnTo>
                  <a:lnTo>
                    <a:pt x="204" y="910"/>
                  </a:lnTo>
                  <a:lnTo>
                    <a:pt x="223" y="922"/>
                  </a:lnTo>
                  <a:lnTo>
                    <a:pt x="242" y="935"/>
                  </a:lnTo>
                  <a:lnTo>
                    <a:pt x="261" y="948"/>
                  </a:lnTo>
                  <a:lnTo>
                    <a:pt x="282" y="960"/>
                  </a:lnTo>
                  <a:lnTo>
                    <a:pt x="303" y="971"/>
                  </a:lnTo>
                  <a:lnTo>
                    <a:pt x="324" y="983"/>
                  </a:lnTo>
                  <a:lnTo>
                    <a:pt x="347" y="995"/>
                  </a:lnTo>
                  <a:lnTo>
                    <a:pt x="369" y="1006"/>
                  </a:lnTo>
                  <a:lnTo>
                    <a:pt x="393" y="1016"/>
                  </a:lnTo>
                  <a:lnTo>
                    <a:pt x="417" y="1026"/>
                  </a:lnTo>
                  <a:lnTo>
                    <a:pt x="442" y="1036"/>
                  </a:lnTo>
                  <a:lnTo>
                    <a:pt x="466" y="1046"/>
                  </a:lnTo>
                  <a:lnTo>
                    <a:pt x="492" y="1055"/>
                  </a:lnTo>
                  <a:lnTo>
                    <a:pt x="519" y="1064"/>
                  </a:lnTo>
                  <a:lnTo>
                    <a:pt x="546" y="1073"/>
                  </a:lnTo>
                  <a:lnTo>
                    <a:pt x="573" y="1081"/>
                  </a:lnTo>
                  <a:lnTo>
                    <a:pt x="599" y="1088"/>
                  </a:lnTo>
                  <a:lnTo>
                    <a:pt x="627" y="1096"/>
                  </a:lnTo>
                  <a:lnTo>
                    <a:pt x="656" y="1103"/>
                  </a:lnTo>
                  <a:lnTo>
                    <a:pt x="684" y="1110"/>
                  </a:lnTo>
                  <a:lnTo>
                    <a:pt x="713" y="1116"/>
                  </a:lnTo>
                  <a:lnTo>
                    <a:pt x="744" y="1122"/>
                  </a:lnTo>
                  <a:lnTo>
                    <a:pt x="773" y="1127"/>
                  </a:lnTo>
                  <a:lnTo>
                    <a:pt x="803" y="1132"/>
                  </a:lnTo>
                  <a:lnTo>
                    <a:pt x="833" y="1136"/>
                  </a:lnTo>
                  <a:lnTo>
                    <a:pt x="863" y="1141"/>
                  </a:lnTo>
                  <a:lnTo>
                    <a:pt x="894" y="1144"/>
                  </a:lnTo>
                  <a:lnTo>
                    <a:pt x="925" y="1148"/>
                  </a:lnTo>
                  <a:lnTo>
                    <a:pt x="956" y="1151"/>
                  </a:lnTo>
                  <a:lnTo>
                    <a:pt x="987" y="1153"/>
                  </a:lnTo>
                  <a:lnTo>
                    <a:pt x="1018" y="1154"/>
                  </a:lnTo>
                  <a:lnTo>
                    <a:pt x="1050" y="1157"/>
                  </a:lnTo>
                  <a:lnTo>
                    <a:pt x="1081" y="1158"/>
                  </a:lnTo>
                  <a:lnTo>
                    <a:pt x="1112" y="1158"/>
                  </a:lnTo>
                  <a:lnTo>
                    <a:pt x="1144" y="1159"/>
                  </a:lnTo>
                  <a:lnTo>
                    <a:pt x="1176" y="1158"/>
                  </a:lnTo>
                  <a:lnTo>
                    <a:pt x="1207" y="1158"/>
                  </a:lnTo>
                  <a:lnTo>
                    <a:pt x="1239" y="1157"/>
                  </a:lnTo>
                  <a:lnTo>
                    <a:pt x="1270" y="1154"/>
                  </a:lnTo>
                  <a:lnTo>
                    <a:pt x="1301" y="1153"/>
                  </a:lnTo>
                  <a:lnTo>
                    <a:pt x="1333" y="1151"/>
                  </a:lnTo>
                  <a:lnTo>
                    <a:pt x="1364" y="1148"/>
                  </a:lnTo>
                  <a:lnTo>
                    <a:pt x="1394" y="1144"/>
                  </a:lnTo>
                  <a:lnTo>
                    <a:pt x="1425" y="1141"/>
                  </a:lnTo>
                  <a:lnTo>
                    <a:pt x="1455" y="1136"/>
                  </a:lnTo>
                  <a:lnTo>
                    <a:pt x="1486" y="1132"/>
                  </a:lnTo>
                  <a:lnTo>
                    <a:pt x="1516" y="1127"/>
                  </a:lnTo>
                  <a:lnTo>
                    <a:pt x="1545" y="1122"/>
                  </a:lnTo>
                  <a:lnTo>
                    <a:pt x="1575" y="1116"/>
                  </a:lnTo>
                  <a:lnTo>
                    <a:pt x="1604" y="1110"/>
                  </a:lnTo>
                  <a:lnTo>
                    <a:pt x="1632" y="1103"/>
                  </a:lnTo>
                  <a:lnTo>
                    <a:pt x="1661" y="1096"/>
                  </a:lnTo>
                  <a:lnTo>
                    <a:pt x="1689" y="1088"/>
                  </a:lnTo>
                  <a:lnTo>
                    <a:pt x="1716" y="1081"/>
                  </a:lnTo>
                  <a:lnTo>
                    <a:pt x="1743" y="1073"/>
                  </a:lnTo>
                  <a:lnTo>
                    <a:pt x="1769" y="1064"/>
                  </a:lnTo>
                  <a:lnTo>
                    <a:pt x="1796" y="1055"/>
                  </a:lnTo>
                  <a:lnTo>
                    <a:pt x="1822" y="1046"/>
                  </a:lnTo>
                  <a:lnTo>
                    <a:pt x="1847" y="1036"/>
                  </a:lnTo>
                  <a:lnTo>
                    <a:pt x="1871" y="1026"/>
                  </a:lnTo>
                  <a:lnTo>
                    <a:pt x="1896" y="1016"/>
                  </a:lnTo>
                  <a:lnTo>
                    <a:pt x="1919" y="1006"/>
                  </a:lnTo>
                  <a:lnTo>
                    <a:pt x="1942" y="995"/>
                  </a:lnTo>
                  <a:lnTo>
                    <a:pt x="1964" y="983"/>
                  </a:lnTo>
                  <a:lnTo>
                    <a:pt x="1985" y="971"/>
                  </a:lnTo>
                  <a:lnTo>
                    <a:pt x="2006" y="960"/>
                  </a:lnTo>
                  <a:lnTo>
                    <a:pt x="2027" y="948"/>
                  </a:lnTo>
                  <a:lnTo>
                    <a:pt x="2047" y="935"/>
                  </a:lnTo>
                  <a:lnTo>
                    <a:pt x="2066" y="922"/>
                  </a:lnTo>
                  <a:lnTo>
                    <a:pt x="2084" y="910"/>
                  </a:lnTo>
                  <a:lnTo>
                    <a:pt x="2101" y="896"/>
                  </a:lnTo>
                  <a:lnTo>
                    <a:pt x="2118" y="883"/>
                  </a:lnTo>
                  <a:lnTo>
                    <a:pt x="2135" y="869"/>
                  </a:lnTo>
                  <a:lnTo>
                    <a:pt x="2151" y="855"/>
                  </a:lnTo>
                  <a:lnTo>
                    <a:pt x="2165" y="840"/>
                  </a:lnTo>
                  <a:lnTo>
                    <a:pt x="2179" y="827"/>
                  </a:lnTo>
                  <a:lnTo>
                    <a:pt x="2192" y="812"/>
                  </a:lnTo>
                  <a:lnTo>
                    <a:pt x="2204" y="797"/>
                  </a:lnTo>
                  <a:lnTo>
                    <a:pt x="2215" y="782"/>
                  </a:lnTo>
                  <a:lnTo>
                    <a:pt x="2225" y="768"/>
                  </a:lnTo>
                  <a:lnTo>
                    <a:pt x="2236" y="752"/>
                  </a:lnTo>
                  <a:lnTo>
                    <a:pt x="2244" y="736"/>
                  </a:lnTo>
                  <a:lnTo>
                    <a:pt x="2253" y="722"/>
                  </a:lnTo>
                  <a:lnTo>
                    <a:pt x="2260" y="706"/>
                  </a:lnTo>
                  <a:lnTo>
                    <a:pt x="2267" y="691"/>
                  </a:lnTo>
                  <a:lnTo>
                    <a:pt x="2272" y="675"/>
                  </a:lnTo>
                  <a:lnTo>
                    <a:pt x="2277" y="659"/>
                  </a:lnTo>
                  <a:lnTo>
                    <a:pt x="2281" y="644"/>
                  </a:lnTo>
                  <a:lnTo>
                    <a:pt x="2284" y="627"/>
                  </a:lnTo>
                  <a:lnTo>
                    <a:pt x="2286" y="611"/>
                  </a:lnTo>
                  <a:lnTo>
                    <a:pt x="2287" y="596"/>
                  </a:lnTo>
                  <a:lnTo>
                    <a:pt x="2288" y="580"/>
                  </a:lnTo>
                  <a:lnTo>
                    <a:pt x="2287" y="563"/>
                  </a:lnTo>
                  <a:lnTo>
                    <a:pt x="2286" y="548"/>
                  </a:lnTo>
                  <a:lnTo>
                    <a:pt x="2284" y="532"/>
                  </a:lnTo>
                  <a:lnTo>
                    <a:pt x="2281" y="516"/>
                  </a:lnTo>
                  <a:lnTo>
                    <a:pt x="2277" y="500"/>
                  </a:lnTo>
                  <a:lnTo>
                    <a:pt x="2272" y="484"/>
                  </a:lnTo>
                  <a:lnTo>
                    <a:pt x="2267" y="468"/>
                  </a:lnTo>
                  <a:lnTo>
                    <a:pt x="2260" y="453"/>
                  </a:lnTo>
                  <a:lnTo>
                    <a:pt x="2253" y="437"/>
                  </a:lnTo>
                  <a:lnTo>
                    <a:pt x="2244" y="422"/>
                  </a:lnTo>
                  <a:lnTo>
                    <a:pt x="2236" y="407"/>
                  </a:lnTo>
                  <a:lnTo>
                    <a:pt x="2225" y="391"/>
                  </a:lnTo>
                  <a:lnTo>
                    <a:pt x="2215" y="377"/>
                  </a:lnTo>
                  <a:lnTo>
                    <a:pt x="2204" y="362"/>
                  </a:lnTo>
                  <a:lnTo>
                    <a:pt x="2192" y="346"/>
                  </a:lnTo>
                  <a:lnTo>
                    <a:pt x="2179" y="332"/>
                  </a:lnTo>
                  <a:lnTo>
                    <a:pt x="2165" y="319"/>
                  </a:lnTo>
                  <a:lnTo>
                    <a:pt x="2151" y="304"/>
                  </a:lnTo>
                  <a:lnTo>
                    <a:pt x="2135" y="289"/>
                  </a:lnTo>
                  <a:lnTo>
                    <a:pt x="2118" y="276"/>
                  </a:lnTo>
                  <a:lnTo>
                    <a:pt x="2101" y="263"/>
                  </a:lnTo>
                  <a:lnTo>
                    <a:pt x="2084" y="249"/>
                  </a:lnTo>
                  <a:lnTo>
                    <a:pt x="2066" y="237"/>
                  </a:lnTo>
                  <a:lnTo>
                    <a:pt x="2047" y="224"/>
                  </a:lnTo>
                  <a:lnTo>
                    <a:pt x="2027" y="211"/>
                  </a:lnTo>
                  <a:lnTo>
                    <a:pt x="2006" y="199"/>
                  </a:lnTo>
                  <a:lnTo>
                    <a:pt x="1985" y="188"/>
                  </a:lnTo>
                  <a:lnTo>
                    <a:pt x="1964" y="176"/>
                  </a:lnTo>
                  <a:lnTo>
                    <a:pt x="1942" y="164"/>
                  </a:lnTo>
                  <a:lnTo>
                    <a:pt x="1919" y="153"/>
                  </a:lnTo>
                  <a:lnTo>
                    <a:pt x="1896" y="143"/>
                  </a:lnTo>
                  <a:lnTo>
                    <a:pt x="1871" y="133"/>
                  </a:lnTo>
                  <a:lnTo>
                    <a:pt x="1847" y="123"/>
                  </a:lnTo>
                  <a:lnTo>
                    <a:pt x="1822" y="113"/>
                  </a:lnTo>
                  <a:lnTo>
                    <a:pt x="1796" y="104"/>
                  </a:lnTo>
                  <a:lnTo>
                    <a:pt x="1769" y="95"/>
                  </a:lnTo>
                  <a:lnTo>
                    <a:pt x="1743" y="86"/>
                  </a:lnTo>
                  <a:lnTo>
                    <a:pt x="1716" y="78"/>
                  </a:lnTo>
                  <a:lnTo>
                    <a:pt x="1689" y="70"/>
                  </a:lnTo>
                  <a:lnTo>
                    <a:pt x="1661" y="63"/>
                  </a:lnTo>
                  <a:lnTo>
                    <a:pt x="1632" y="56"/>
                  </a:lnTo>
                  <a:lnTo>
                    <a:pt x="1604" y="49"/>
                  </a:lnTo>
                  <a:lnTo>
                    <a:pt x="1575" y="44"/>
                  </a:lnTo>
                  <a:lnTo>
                    <a:pt x="1545" y="37"/>
                  </a:lnTo>
                  <a:lnTo>
                    <a:pt x="1516" y="32"/>
                  </a:lnTo>
                  <a:lnTo>
                    <a:pt x="1486" y="27"/>
                  </a:lnTo>
                  <a:lnTo>
                    <a:pt x="1455" y="22"/>
                  </a:lnTo>
                  <a:lnTo>
                    <a:pt x="1425" y="18"/>
                  </a:lnTo>
                  <a:lnTo>
                    <a:pt x="1394" y="15"/>
                  </a:lnTo>
                  <a:lnTo>
                    <a:pt x="1364" y="11"/>
                  </a:lnTo>
                  <a:lnTo>
                    <a:pt x="1333" y="9"/>
                  </a:lnTo>
                  <a:lnTo>
                    <a:pt x="1301" y="6"/>
                  </a:lnTo>
                  <a:lnTo>
                    <a:pt x="1270" y="5"/>
                  </a:lnTo>
                  <a:lnTo>
                    <a:pt x="1239" y="2"/>
                  </a:lnTo>
                  <a:lnTo>
                    <a:pt x="1207" y="1"/>
                  </a:lnTo>
                  <a:lnTo>
                    <a:pt x="1176" y="1"/>
                  </a:lnTo>
                  <a:lnTo>
                    <a:pt x="1144" y="0"/>
                  </a:lnTo>
                  <a:lnTo>
                    <a:pt x="1112" y="1"/>
                  </a:lnTo>
                  <a:lnTo>
                    <a:pt x="1081" y="1"/>
                  </a:lnTo>
                  <a:lnTo>
                    <a:pt x="1050" y="2"/>
                  </a:lnTo>
                  <a:lnTo>
                    <a:pt x="1018" y="5"/>
                  </a:lnTo>
                  <a:lnTo>
                    <a:pt x="987" y="6"/>
                  </a:lnTo>
                  <a:lnTo>
                    <a:pt x="956" y="9"/>
                  </a:lnTo>
                  <a:lnTo>
                    <a:pt x="925" y="11"/>
                  </a:lnTo>
                  <a:lnTo>
                    <a:pt x="894" y="15"/>
                  </a:lnTo>
                  <a:lnTo>
                    <a:pt x="863" y="18"/>
                  </a:lnTo>
                  <a:lnTo>
                    <a:pt x="833" y="22"/>
                  </a:lnTo>
                  <a:lnTo>
                    <a:pt x="803" y="27"/>
                  </a:lnTo>
                  <a:lnTo>
                    <a:pt x="773" y="32"/>
                  </a:lnTo>
                  <a:lnTo>
                    <a:pt x="744" y="37"/>
                  </a:lnTo>
                  <a:lnTo>
                    <a:pt x="713" y="44"/>
                  </a:lnTo>
                  <a:lnTo>
                    <a:pt x="684" y="49"/>
                  </a:lnTo>
                  <a:lnTo>
                    <a:pt x="656" y="56"/>
                  </a:lnTo>
                  <a:lnTo>
                    <a:pt x="627" y="63"/>
                  </a:lnTo>
                  <a:lnTo>
                    <a:pt x="599" y="70"/>
                  </a:lnTo>
                  <a:lnTo>
                    <a:pt x="573" y="78"/>
                  </a:lnTo>
                  <a:lnTo>
                    <a:pt x="546" y="86"/>
                  </a:lnTo>
                  <a:lnTo>
                    <a:pt x="519" y="95"/>
                  </a:lnTo>
                  <a:lnTo>
                    <a:pt x="492" y="104"/>
                  </a:lnTo>
                  <a:lnTo>
                    <a:pt x="466" y="113"/>
                  </a:lnTo>
                  <a:lnTo>
                    <a:pt x="442" y="123"/>
                  </a:lnTo>
                  <a:lnTo>
                    <a:pt x="417" y="133"/>
                  </a:lnTo>
                  <a:lnTo>
                    <a:pt x="393" y="143"/>
                  </a:lnTo>
                  <a:lnTo>
                    <a:pt x="369" y="153"/>
                  </a:lnTo>
                  <a:lnTo>
                    <a:pt x="347" y="164"/>
                  </a:lnTo>
                  <a:lnTo>
                    <a:pt x="324" y="176"/>
                  </a:lnTo>
                  <a:lnTo>
                    <a:pt x="303" y="188"/>
                  </a:lnTo>
                  <a:lnTo>
                    <a:pt x="282" y="199"/>
                  </a:lnTo>
                  <a:lnTo>
                    <a:pt x="261" y="211"/>
                  </a:lnTo>
                  <a:lnTo>
                    <a:pt x="242" y="224"/>
                  </a:lnTo>
                  <a:lnTo>
                    <a:pt x="223" y="237"/>
                  </a:lnTo>
                  <a:lnTo>
                    <a:pt x="204" y="249"/>
                  </a:lnTo>
                  <a:lnTo>
                    <a:pt x="187" y="263"/>
                  </a:lnTo>
                  <a:lnTo>
                    <a:pt x="170" y="276"/>
                  </a:lnTo>
                  <a:lnTo>
                    <a:pt x="153" y="289"/>
                  </a:lnTo>
                  <a:lnTo>
                    <a:pt x="138" y="304"/>
                  </a:lnTo>
                  <a:lnTo>
                    <a:pt x="123" y="319"/>
                  </a:lnTo>
                  <a:lnTo>
                    <a:pt x="110" y="332"/>
                  </a:lnTo>
                  <a:lnTo>
                    <a:pt x="96" y="346"/>
                  </a:lnTo>
                  <a:lnTo>
                    <a:pt x="84" y="362"/>
                  </a:lnTo>
                  <a:lnTo>
                    <a:pt x="73" y="377"/>
                  </a:lnTo>
                  <a:lnTo>
                    <a:pt x="62" y="391"/>
                  </a:lnTo>
                  <a:lnTo>
                    <a:pt x="53" y="407"/>
                  </a:lnTo>
                  <a:lnTo>
                    <a:pt x="44" y="422"/>
                  </a:lnTo>
                  <a:lnTo>
                    <a:pt x="35" y="437"/>
                  </a:lnTo>
                  <a:lnTo>
                    <a:pt x="28" y="453"/>
                  </a:lnTo>
                  <a:lnTo>
                    <a:pt x="22" y="468"/>
                  </a:lnTo>
                  <a:lnTo>
                    <a:pt x="16" y="484"/>
                  </a:lnTo>
                  <a:lnTo>
                    <a:pt x="12" y="500"/>
                  </a:lnTo>
                  <a:lnTo>
                    <a:pt x="7" y="516"/>
                  </a:lnTo>
                  <a:lnTo>
                    <a:pt x="5" y="532"/>
                  </a:lnTo>
                  <a:lnTo>
                    <a:pt x="3" y="548"/>
                  </a:lnTo>
                  <a:lnTo>
                    <a:pt x="0" y="563"/>
                  </a:lnTo>
                  <a:lnTo>
                    <a:pt x="0" y="580"/>
                  </a:lnTo>
                </a:path>
              </a:pathLst>
            </a:custGeom>
            <a:noFill/>
            <a:ln w="38100" cap="flat" cmpd="sng">
              <a:solidFill>
                <a:srgbClr val="99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2" name="直接连接符 403551"/>
            <p:cNvSpPr/>
            <p:nvPr/>
          </p:nvSpPr>
          <p:spPr>
            <a:xfrm>
              <a:off x="4786" y="2373"/>
              <a:ext cx="38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3" name="直接连接符 403552"/>
            <p:cNvSpPr/>
            <p:nvPr/>
          </p:nvSpPr>
          <p:spPr>
            <a:xfrm>
              <a:off x="4786" y="2369"/>
              <a:ext cx="1" cy="3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4" name="直接连接符 403553"/>
            <p:cNvSpPr/>
            <p:nvPr/>
          </p:nvSpPr>
          <p:spPr>
            <a:xfrm>
              <a:off x="4473" y="2369"/>
              <a:ext cx="1" cy="323"/>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5" name="直接连接符 403554"/>
            <p:cNvSpPr/>
            <p:nvPr/>
          </p:nvSpPr>
          <p:spPr>
            <a:xfrm>
              <a:off x="4473" y="2277"/>
              <a:ext cx="1" cy="415"/>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6" name="直接连接符 403555"/>
            <p:cNvSpPr/>
            <p:nvPr/>
          </p:nvSpPr>
          <p:spPr>
            <a:xfrm>
              <a:off x="4275" y="2178"/>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7" name="直接连接符 403556"/>
            <p:cNvSpPr/>
            <p:nvPr/>
          </p:nvSpPr>
          <p:spPr>
            <a:xfrm>
              <a:off x="4275" y="2317"/>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8" name="直接连接符 403557"/>
            <p:cNvSpPr/>
            <p:nvPr/>
          </p:nvSpPr>
          <p:spPr>
            <a:xfrm>
              <a:off x="4275" y="2371"/>
              <a:ext cx="1" cy="1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59" name="直接连接符 403558"/>
            <p:cNvSpPr/>
            <p:nvPr/>
          </p:nvSpPr>
          <p:spPr>
            <a:xfrm>
              <a:off x="4275" y="2560"/>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0" name="直接连接符 403559"/>
            <p:cNvSpPr/>
            <p:nvPr/>
          </p:nvSpPr>
          <p:spPr>
            <a:xfrm>
              <a:off x="4275" y="2614"/>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1" name="直接连接符 403560"/>
            <p:cNvSpPr/>
            <p:nvPr/>
          </p:nvSpPr>
          <p:spPr>
            <a:xfrm flipV="1">
              <a:off x="4078" y="2381"/>
              <a:ext cx="1" cy="8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2" name="直接连接符 403561"/>
            <p:cNvSpPr/>
            <p:nvPr/>
          </p:nvSpPr>
          <p:spPr>
            <a:xfrm flipV="1">
              <a:off x="4078" y="2349"/>
              <a:ext cx="1" cy="1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3" name="直接连接符 403562"/>
            <p:cNvSpPr/>
            <p:nvPr/>
          </p:nvSpPr>
          <p:spPr>
            <a:xfrm flipV="1">
              <a:off x="4078" y="2317"/>
              <a:ext cx="1" cy="1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4" name="直接连接符 403563"/>
            <p:cNvSpPr/>
            <p:nvPr/>
          </p:nvSpPr>
          <p:spPr>
            <a:xfrm flipV="1">
              <a:off x="4078" y="2212"/>
              <a:ext cx="1" cy="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5" name="直接连接符 403564"/>
            <p:cNvSpPr/>
            <p:nvPr/>
          </p:nvSpPr>
          <p:spPr>
            <a:xfrm flipV="1">
              <a:off x="4078" y="2277"/>
              <a:ext cx="395" cy="193"/>
            </a:xfrm>
            <a:prstGeom prst="line">
              <a:avLst/>
            </a:prstGeom>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6" name="直接连接符 403565"/>
            <p:cNvSpPr/>
            <p:nvPr/>
          </p:nvSpPr>
          <p:spPr>
            <a:xfrm>
              <a:off x="4078" y="2692"/>
              <a:ext cx="395"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7" name="直接连接符 403566"/>
            <p:cNvSpPr/>
            <p:nvPr/>
          </p:nvSpPr>
          <p:spPr>
            <a:xfrm flipH="1">
              <a:off x="4074" y="2692"/>
              <a:ext cx="399"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8" name="直接连接符 403567"/>
            <p:cNvSpPr/>
            <p:nvPr/>
          </p:nvSpPr>
          <p:spPr>
            <a:xfrm>
              <a:off x="4078" y="2470"/>
              <a:ext cx="1" cy="222"/>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69" name="直接连接符 403568"/>
            <p:cNvSpPr/>
            <p:nvPr/>
          </p:nvSpPr>
          <p:spPr>
            <a:xfrm>
              <a:off x="4078" y="2212"/>
              <a:ext cx="7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0" name="直接连接符 403569"/>
            <p:cNvSpPr/>
            <p:nvPr/>
          </p:nvSpPr>
          <p:spPr>
            <a:xfrm>
              <a:off x="4170"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1" name="直接连接符 403570"/>
            <p:cNvSpPr/>
            <p:nvPr/>
          </p:nvSpPr>
          <p:spPr>
            <a:xfrm>
              <a:off x="4202"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2" name="直接连接符 403571"/>
            <p:cNvSpPr/>
            <p:nvPr/>
          </p:nvSpPr>
          <p:spPr>
            <a:xfrm>
              <a:off x="4235" y="2212"/>
              <a:ext cx="8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3" name="直接连接符 403572"/>
            <p:cNvSpPr/>
            <p:nvPr/>
          </p:nvSpPr>
          <p:spPr>
            <a:xfrm>
              <a:off x="4332"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4" name="直接连接符 403573"/>
            <p:cNvSpPr/>
            <p:nvPr/>
          </p:nvSpPr>
          <p:spPr>
            <a:xfrm>
              <a:off x="4364" y="2212"/>
              <a:ext cx="1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5" name="直接连接符 403574"/>
            <p:cNvSpPr/>
            <p:nvPr/>
          </p:nvSpPr>
          <p:spPr>
            <a:xfrm>
              <a:off x="4397" y="2212"/>
              <a:ext cx="7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6" name="直接连接符 403575"/>
            <p:cNvSpPr/>
            <p:nvPr/>
          </p:nvSpPr>
          <p:spPr>
            <a:xfrm flipV="1">
              <a:off x="4786" y="2317"/>
              <a:ext cx="1" cy="5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7" name="直接连接符 403576"/>
            <p:cNvSpPr/>
            <p:nvPr/>
          </p:nvSpPr>
          <p:spPr>
            <a:xfrm flipV="1">
              <a:off x="4786" y="2296"/>
              <a:ext cx="1" cy="1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8" name="直接连接符 403577"/>
            <p:cNvSpPr/>
            <p:nvPr/>
          </p:nvSpPr>
          <p:spPr>
            <a:xfrm flipV="1">
              <a:off x="4786" y="2274"/>
              <a:ext cx="1" cy="1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79" name="直接连接符 403578"/>
            <p:cNvSpPr/>
            <p:nvPr/>
          </p:nvSpPr>
          <p:spPr>
            <a:xfrm flipV="1">
              <a:off x="4786" y="2212"/>
              <a:ext cx="1" cy="5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0" name="直接连接符 403579"/>
            <p:cNvSpPr/>
            <p:nvPr/>
          </p:nvSpPr>
          <p:spPr>
            <a:xfrm>
              <a:off x="4473" y="2212"/>
              <a:ext cx="1" cy="6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1" name="直接连接符 403580"/>
            <p:cNvSpPr/>
            <p:nvPr/>
          </p:nvSpPr>
          <p:spPr>
            <a:xfrm>
              <a:off x="4418" y="2212"/>
              <a:ext cx="55"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2" name="直接连接符 403581"/>
            <p:cNvSpPr/>
            <p:nvPr/>
          </p:nvSpPr>
          <p:spPr>
            <a:xfrm>
              <a:off x="5167" y="2369"/>
              <a:ext cx="1" cy="32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3" name="直接连接符 403582"/>
            <p:cNvSpPr/>
            <p:nvPr/>
          </p:nvSpPr>
          <p:spPr>
            <a:xfrm>
              <a:off x="4976" y="2178"/>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4" name="直接连接符 403583"/>
            <p:cNvSpPr/>
            <p:nvPr/>
          </p:nvSpPr>
          <p:spPr>
            <a:xfrm>
              <a:off x="4976" y="2317"/>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5" name="直接连接符 403584"/>
            <p:cNvSpPr/>
            <p:nvPr/>
          </p:nvSpPr>
          <p:spPr>
            <a:xfrm>
              <a:off x="4976" y="2371"/>
              <a:ext cx="1" cy="1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6" name="直接连接符 403585"/>
            <p:cNvSpPr/>
            <p:nvPr/>
          </p:nvSpPr>
          <p:spPr>
            <a:xfrm>
              <a:off x="4976" y="2560"/>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7" name="直接连接符 403586"/>
            <p:cNvSpPr/>
            <p:nvPr/>
          </p:nvSpPr>
          <p:spPr>
            <a:xfrm>
              <a:off x="4976" y="2614"/>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8" name="直接连接符 403587"/>
            <p:cNvSpPr/>
            <p:nvPr/>
          </p:nvSpPr>
          <p:spPr>
            <a:xfrm flipV="1">
              <a:off x="5167" y="2317"/>
              <a:ext cx="1" cy="5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89" name="直接连接符 403588"/>
            <p:cNvSpPr/>
            <p:nvPr/>
          </p:nvSpPr>
          <p:spPr>
            <a:xfrm flipV="1">
              <a:off x="5167" y="2296"/>
              <a:ext cx="1" cy="1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90" name="直接连接符 403589"/>
            <p:cNvSpPr/>
            <p:nvPr/>
          </p:nvSpPr>
          <p:spPr>
            <a:xfrm flipV="1">
              <a:off x="5167" y="2274"/>
              <a:ext cx="1" cy="1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91" name="直接连接符 403590"/>
            <p:cNvSpPr/>
            <p:nvPr/>
          </p:nvSpPr>
          <p:spPr>
            <a:xfrm flipV="1">
              <a:off x="5167" y="2212"/>
              <a:ext cx="1" cy="5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3592" name="文本框 403591"/>
          <p:cNvSpPr txBox="1"/>
          <p:nvPr/>
        </p:nvSpPr>
        <p:spPr>
          <a:xfrm>
            <a:off x="684213" y="2027238"/>
            <a:ext cx="488950" cy="844550"/>
          </a:xfrm>
          <a:prstGeom prst="rect">
            <a:avLst/>
          </a:prstGeom>
          <a:noFill/>
          <a:ln w="9525">
            <a:noFill/>
          </a:ln>
        </p:spPr>
        <p:txBody>
          <a:bodyPr vert="eaVert"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立体图</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03593" name="文本框 403592"/>
          <p:cNvSpPr txBox="1"/>
          <p:nvPr/>
        </p:nvSpPr>
        <p:spPr>
          <a:xfrm>
            <a:off x="684213" y="3929063"/>
            <a:ext cx="488950" cy="844550"/>
          </a:xfrm>
          <a:prstGeom prst="rect">
            <a:avLst/>
          </a:prstGeom>
          <a:noFill/>
          <a:ln w="9525">
            <a:noFill/>
          </a:ln>
        </p:spPr>
        <p:txBody>
          <a:bodyPr vert="eaVert"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投影图</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grpSp>
        <p:nvGrpSpPr>
          <p:cNvPr id="403594" name="组合 403593"/>
          <p:cNvGrpSpPr/>
          <p:nvPr/>
        </p:nvGrpSpPr>
        <p:grpSpPr>
          <a:xfrm>
            <a:off x="1779588" y="3351213"/>
            <a:ext cx="1698625" cy="1643062"/>
            <a:chOff x="966" y="2111"/>
            <a:chExt cx="1070" cy="1035"/>
          </a:xfrm>
        </p:grpSpPr>
        <p:grpSp>
          <p:nvGrpSpPr>
            <p:cNvPr id="403595" name="组合 403594"/>
            <p:cNvGrpSpPr/>
            <p:nvPr/>
          </p:nvGrpSpPr>
          <p:grpSpPr>
            <a:xfrm>
              <a:off x="966" y="2111"/>
              <a:ext cx="1070" cy="1035"/>
              <a:chOff x="966" y="2178"/>
              <a:chExt cx="1070" cy="1035"/>
            </a:xfrm>
          </p:grpSpPr>
          <p:sp>
            <p:nvSpPr>
              <p:cNvPr id="403596" name="直接连接符 403595"/>
              <p:cNvSpPr/>
              <p:nvPr/>
            </p:nvSpPr>
            <p:spPr>
              <a:xfrm>
                <a:off x="1198" y="3111"/>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97" name="直接连接符 403596"/>
              <p:cNvSpPr/>
              <p:nvPr/>
            </p:nvSpPr>
            <p:spPr>
              <a:xfrm>
                <a:off x="1198" y="2750"/>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98" name="直接连接符 403597"/>
              <p:cNvSpPr/>
              <p:nvPr/>
            </p:nvSpPr>
            <p:spPr>
              <a:xfrm>
                <a:off x="1198" y="2873"/>
                <a:ext cx="1" cy="2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599" name="直接连接符 403598"/>
              <p:cNvSpPr/>
              <p:nvPr/>
            </p:nvSpPr>
            <p:spPr>
              <a:xfrm>
                <a:off x="1198" y="2916"/>
                <a:ext cx="1" cy="13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0" name="直接连接符 403599"/>
              <p:cNvSpPr/>
              <p:nvPr/>
            </p:nvSpPr>
            <p:spPr>
              <a:xfrm>
                <a:off x="1198" y="3068"/>
                <a:ext cx="1" cy="2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1" name="任意多边形 403600"/>
              <p:cNvSpPr/>
              <p:nvPr/>
            </p:nvSpPr>
            <p:spPr>
              <a:xfrm>
                <a:off x="1000" y="2784"/>
                <a:ext cx="395" cy="323"/>
              </a:xfrm>
              <a:custGeom>
                <a:avLst/>
                <a:gdLst/>
                <a:ahLst/>
                <a:cxnLst/>
                <a:rect l="0" t="0" r="0" b="0"/>
                <a:pathLst>
                  <a:path w="2369" h="1942">
                    <a:moveTo>
                      <a:pt x="2097" y="1942"/>
                    </a:moveTo>
                    <a:lnTo>
                      <a:pt x="2117" y="1917"/>
                    </a:lnTo>
                    <a:lnTo>
                      <a:pt x="2137" y="1891"/>
                    </a:lnTo>
                    <a:lnTo>
                      <a:pt x="2155" y="1865"/>
                    </a:lnTo>
                    <a:lnTo>
                      <a:pt x="2173" y="1838"/>
                    </a:lnTo>
                    <a:lnTo>
                      <a:pt x="2191" y="1812"/>
                    </a:lnTo>
                    <a:lnTo>
                      <a:pt x="2208" y="1784"/>
                    </a:lnTo>
                    <a:lnTo>
                      <a:pt x="2223" y="1756"/>
                    </a:lnTo>
                    <a:lnTo>
                      <a:pt x="2238" y="1728"/>
                    </a:lnTo>
                    <a:lnTo>
                      <a:pt x="2252" y="1699"/>
                    </a:lnTo>
                    <a:lnTo>
                      <a:pt x="2266" y="1670"/>
                    </a:lnTo>
                    <a:lnTo>
                      <a:pt x="2279" y="1641"/>
                    </a:lnTo>
                    <a:lnTo>
                      <a:pt x="2290" y="1611"/>
                    </a:lnTo>
                    <a:lnTo>
                      <a:pt x="2302" y="1580"/>
                    </a:lnTo>
                    <a:lnTo>
                      <a:pt x="2312" y="1550"/>
                    </a:lnTo>
                    <a:lnTo>
                      <a:pt x="2322" y="1520"/>
                    </a:lnTo>
                    <a:lnTo>
                      <a:pt x="2330" y="1489"/>
                    </a:lnTo>
                    <a:lnTo>
                      <a:pt x="2337" y="1457"/>
                    </a:lnTo>
                    <a:lnTo>
                      <a:pt x="2345" y="1426"/>
                    </a:lnTo>
                    <a:lnTo>
                      <a:pt x="2351" y="1395"/>
                    </a:lnTo>
                    <a:lnTo>
                      <a:pt x="2356" y="1362"/>
                    </a:lnTo>
                    <a:lnTo>
                      <a:pt x="2361" y="1331"/>
                    </a:lnTo>
                    <a:lnTo>
                      <a:pt x="2364" y="1299"/>
                    </a:lnTo>
                    <a:lnTo>
                      <a:pt x="2366" y="1267"/>
                    </a:lnTo>
                    <a:lnTo>
                      <a:pt x="2369" y="1235"/>
                    </a:lnTo>
                    <a:lnTo>
                      <a:pt x="2369" y="1203"/>
                    </a:lnTo>
                    <a:lnTo>
                      <a:pt x="2369" y="1170"/>
                    </a:lnTo>
                    <a:lnTo>
                      <a:pt x="2369" y="1139"/>
                    </a:lnTo>
                    <a:lnTo>
                      <a:pt x="2366" y="1107"/>
                    </a:lnTo>
                    <a:lnTo>
                      <a:pt x="2364" y="1074"/>
                    </a:lnTo>
                    <a:lnTo>
                      <a:pt x="2361" y="1043"/>
                    </a:lnTo>
                    <a:lnTo>
                      <a:pt x="2356" y="1011"/>
                    </a:lnTo>
                    <a:lnTo>
                      <a:pt x="2351" y="979"/>
                    </a:lnTo>
                    <a:lnTo>
                      <a:pt x="2345" y="948"/>
                    </a:lnTo>
                    <a:lnTo>
                      <a:pt x="2339" y="917"/>
                    </a:lnTo>
                    <a:lnTo>
                      <a:pt x="2331" y="885"/>
                    </a:lnTo>
                    <a:lnTo>
                      <a:pt x="2322" y="854"/>
                    </a:lnTo>
                    <a:lnTo>
                      <a:pt x="2313" y="824"/>
                    </a:lnTo>
                    <a:lnTo>
                      <a:pt x="2302" y="793"/>
                    </a:lnTo>
                    <a:lnTo>
                      <a:pt x="2292" y="762"/>
                    </a:lnTo>
                    <a:lnTo>
                      <a:pt x="2279" y="733"/>
                    </a:lnTo>
                    <a:lnTo>
                      <a:pt x="2267" y="703"/>
                    </a:lnTo>
                    <a:lnTo>
                      <a:pt x="2254" y="674"/>
                    </a:lnTo>
                    <a:lnTo>
                      <a:pt x="2239" y="645"/>
                    </a:lnTo>
                    <a:lnTo>
                      <a:pt x="2223" y="617"/>
                    </a:lnTo>
                    <a:lnTo>
                      <a:pt x="2208" y="589"/>
                    </a:lnTo>
                    <a:lnTo>
                      <a:pt x="2191" y="561"/>
                    </a:lnTo>
                    <a:lnTo>
                      <a:pt x="2174" y="535"/>
                    </a:lnTo>
                    <a:lnTo>
                      <a:pt x="2156" y="508"/>
                    </a:lnTo>
                    <a:lnTo>
                      <a:pt x="2137" y="482"/>
                    </a:lnTo>
                    <a:lnTo>
                      <a:pt x="2118" y="456"/>
                    </a:lnTo>
                    <a:lnTo>
                      <a:pt x="2098" y="432"/>
                    </a:lnTo>
                    <a:lnTo>
                      <a:pt x="2077" y="407"/>
                    </a:lnTo>
                    <a:lnTo>
                      <a:pt x="2056" y="383"/>
                    </a:lnTo>
                    <a:lnTo>
                      <a:pt x="2033" y="360"/>
                    </a:lnTo>
                    <a:lnTo>
                      <a:pt x="2011" y="337"/>
                    </a:lnTo>
                    <a:lnTo>
                      <a:pt x="1988" y="314"/>
                    </a:lnTo>
                    <a:lnTo>
                      <a:pt x="1964" y="293"/>
                    </a:lnTo>
                    <a:lnTo>
                      <a:pt x="1940" y="273"/>
                    </a:lnTo>
                    <a:lnTo>
                      <a:pt x="1914" y="253"/>
                    </a:lnTo>
                    <a:lnTo>
                      <a:pt x="1889" y="233"/>
                    </a:lnTo>
                    <a:lnTo>
                      <a:pt x="1862" y="214"/>
                    </a:lnTo>
                    <a:lnTo>
                      <a:pt x="1837" y="196"/>
                    </a:lnTo>
                    <a:lnTo>
                      <a:pt x="1809" y="179"/>
                    </a:lnTo>
                    <a:lnTo>
                      <a:pt x="1782" y="162"/>
                    </a:lnTo>
                    <a:lnTo>
                      <a:pt x="1754" y="147"/>
                    </a:lnTo>
                    <a:lnTo>
                      <a:pt x="1725" y="131"/>
                    </a:lnTo>
                    <a:lnTo>
                      <a:pt x="1697" y="118"/>
                    </a:lnTo>
                    <a:lnTo>
                      <a:pt x="1668" y="104"/>
                    </a:lnTo>
                    <a:lnTo>
                      <a:pt x="1638" y="91"/>
                    </a:lnTo>
                    <a:lnTo>
                      <a:pt x="1609" y="80"/>
                    </a:lnTo>
                    <a:lnTo>
                      <a:pt x="1579" y="69"/>
                    </a:lnTo>
                    <a:lnTo>
                      <a:pt x="1547" y="57"/>
                    </a:lnTo>
                    <a:lnTo>
                      <a:pt x="1517" y="48"/>
                    </a:lnTo>
                    <a:lnTo>
                      <a:pt x="1486" y="40"/>
                    </a:lnTo>
                    <a:lnTo>
                      <a:pt x="1454" y="32"/>
                    </a:lnTo>
                    <a:lnTo>
                      <a:pt x="1423" y="25"/>
                    </a:lnTo>
                    <a:lnTo>
                      <a:pt x="1392" y="19"/>
                    </a:lnTo>
                    <a:lnTo>
                      <a:pt x="1361" y="14"/>
                    </a:lnTo>
                    <a:lnTo>
                      <a:pt x="1328" y="9"/>
                    </a:lnTo>
                    <a:lnTo>
                      <a:pt x="1297" y="6"/>
                    </a:lnTo>
                    <a:lnTo>
                      <a:pt x="1264" y="4"/>
                    </a:lnTo>
                    <a:lnTo>
                      <a:pt x="1233" y="2"/>
                    </a:lnTo>
                    <a:lnTo>
                      <a:pt x="1201" y="0"/>
                    </a:lnTo>
                    <a:lnTo>
                      <a:pt x="1168" y="0"/>
                    </a:lnTo>
                    <a:lnTo>
                      <a:pt x="1136" y="2"/>
                    </a:lnTo>
                    <a:lnTo>
                      <a:pt x="1105" y="4"/>
                    </a:lnTo>
                    <a:lnTo>
                      <a:pt x="1072" y="6"/>
                    </a:lnTo>
                    <a:lnTo>
                      <a:pt x="1041" y="9"/>
                    </a:lnTo>
                    <a:lnTo>
                      <a:pt x="1009" y="14"/>
                    </a:lnTo>
                    <a:lnTo>
                      <a:pt x="977" y="19"/>
                    </a:lnTo>
                    <a:lnTo>
                      <a:pt x="946" y="25"/>
                    </a:lnTo>
                    <a:lnTo>
                      <a:pt x="915" y="32"/>
                    </a:lnTo>
                    <a:lnTo>
                      <a:pt x="883" y="40"/>
                    </a:lnTo>
                    <a:lnTo>
                      <a:pt x="852" y="48"/>
                    </a:lnTo>
                    <a:lnTo>
                      <a:pt x="822" y="57"/>
                    </a:lnTo>
                    <a:lnTo>
                      <a:pt x="791" y="69"/>
                    </a:lnTo>
                    <a:lnTo>
                      <a:pt x="760" y="80"/>
                    </a:lnTo>
                    <a:lnTo>
                      <a:pt x="731" y="91"/>
                    </a:lnTo>
                    <a:lnTo>
                      <a:pt x="701" y="104"/>
                    </a:lnTo>
                    <a:lnTo>
                      <a:pt x="672" y="118"/>
                    </a:lnTo>
                    <a:lnTo>
                      <a:pt x="644" y="131"/>
                    </a:lnTo>
                    <a:lnTo>
                      <a:pt x="615" y="147"/>
                    </a:lnTo>
                    <a:lnTo>
                      <a:pt x="587" y="162"/>
                    </a:lnTo>
                    <a:lnTo>
                      <a:pt x="560" y="179"/>
                    </a:lnTo>
                    <a:lnTo>
                      <a:pt x="532" y="196"/>
                    </a:lnTo>
                    <a:lnTo>
                      <a:pt x="507" y="214"/>
                    </a:lnTo>
                    <a:lnTo>
                      <a:pt x="480" y="233"/>
                    </a:lnTo>
                    <a:lnTo>
                      <a:pt x="454" y="253"/>
                    </a:lnTo>
                    <a:lnTo>
                      <a:pt x="430" y="273"/>
                    </a:lnTo>
                    <a:lnTo>
                      <a:pt x="405" y="293"/>
                    </a:lnTo>
                    <a:lnTo>
                      <a:pt x="382" y="314"/>
                    </a:lnTo>
                    <a:lnTo>
                      <a:pt x="358" y="337"/>
                    </a:lnTo>
                    <a:lnTo>
                      <a:pt x="336" y="360"/>
                    </a:lnTo>
                    <a:lnTo>
                      <a:pt x="313" y="383"/>
                    </a:lnTo>
                    <a:lnTo>
                      <a:pt x="292" y="407"/>
                    </a:lnTo>
                    <a:lnTo>
                      <a:pt x="271" y="432"/>
                    </a:lnTo>
                    <a:lnTo>
                      <a:pt x="251" y="456"/>
                    </a:lnTo>
                    <a:lnTo>
                      <a:pt x="232" y="482"/>
                    </a:lnTo>
                    <a:lnTo>
                      <a:pt x="213" y="508"/>
                    </a:lnTo>
                    <a:lnTo>
                      <a:pt x="195" y="535"/>
                    </a:lnTo>
                    <a:lnTo>
                      <a:pt x="178" y="561"/>
                    </a:lnTo>
                    <a:lnTo>
                      <a:pt x="161" y="589"/>
                    </a:lnTo>
                    <a:lnTo>
                      <a:pt x="146" y="617"/>
                    </a:lnTo>
                    <a:lnTo>
                      <a:pt x="130" y="645"/>
                    </a:lnTo>
                    <a:lnTo>
                      <a:pt x="116" y="674"/>
                    </a:lnTo>
                    <a:lnTo>
                      <a:pt x="102" y="703"/>
                    </a:lnTo>
                    <a:lnTo>
                      <a:pt x="90" y="733"/>
                    </a:lnTo>
                    <a:lnTo>
                      <a:pt x="78" y="762"/>
                    </a:lnTo>
                    <a:lnTo>
                      <a:pt x="68" y="793"/>
                    </a:lnTo>
                    <a:lnTo>
                      <a:pt x="56" y="824"/>
                    </a:lnTo>
                    <a:lnTo>
                      <a:pt x="47" y="854"/>
                    </a:lnTo>
                    <a:lnTo>
                      <a:pt x="38" y="885"/>
                    </a:lnTo>
                    <a:lnTo>
                      <a:pt x="31" y="917"/>
                    </a:lnTo>
                    <a:lnTo>
                      <a:pt x="24" y="948"/>
                    </a:lnTo>
                    <a:lnTo>
                      <a:pt x="18" y="979"/>
                    </a:lnTo>
                    <a:lnTo>
                      <a:pt x="13" y="1011"/>
                    </a:lnTo>
                    <a:lnTo>
                      <a:pt x="8" y="1043"/>
                    </a:lnTo>
                    <a:lnTo>
                      <a:pt x="5" y="1074"/>
                    </a:lnTo>
                    <a:lnTo>
                      <a:pt x="3" y="1107"/>
                    </a:lnTo>
                    <a:lnTo>
                      <a:pt x="0" y="1139"/>
                    </a:lnTo>
                    <a:lnTo>
                      <a:pt x="0" y="1170"/>
                    </a:lnTo>
                    <a:lnTo>
                      <a:pt x="0" y="1203"/>
                    </a:lnTo>
                    <a:lnTo>
                      <a:pt x="0" y="1235"/>
                    </a:lnTo>
                    <a:lnTo>
                      <a:pt x="3" y="1267"/>
                    </a:lnTo>
                    <a:lnTo>
                      <a:pt x="5" y="1299"/>
                    </a:lnTo>
                    <a:lnTo>
                      <a:pt x="8" y="1331"/>
                    </a:lnTo>
                    <a:lnTo>
                      <a:pt x="13" y="1362"/>
                    </a:lnTo>
                    <a:lnTo>
                      <a:pt x="18" y="1395"/>
                    </a:lnTo>
                    <a:lnTo>
                      <a:pt x="24" y="1426"/>
                    </a:lnTo>
                    <a:lnTo>
                      <a:pt x="32" y="1457"/>
                    </a:lnTo>
                    <a:lnTo>
                      <a:pt x="40" y="1489"/>
                    </a:lnTo>
                    <a:lnTo>
                      <a:pt x="47" y="1520"/>
                    </a:lnTo>
                    <a:lnTo>
                      <a:pt x="57" y="1550"/>
                    </a:lnTo>
                    <a:lnTo>
                      <a:pt x="68" y="1580"/>
                    </a:lnTo>
                    <a:lnTo>
                      <a:pt x="79" y="1611"/>
                    </a:lnTo>
                    <a:lnTo>
                      <a:pt x="90" y="1641"/>
                    </a:lnTo>
                    <a:lnTo>
                      <a:pt x="103" y="1670"/>
                    </a:lnTo>
                    <a:lnTo>
                      <a:pt x="117" y="1699"/>
                    </a:lnTo>
                    <a:lnTo>
                      <a:pt x="131" y="1728"/>
                    </a:lnTo>
                    <a:lnTo>
                      <a:pt x="146" y="1756"/>
                    </a:lnTo>
                    <a:lnTo>
                      <a:pt x="161" y="1784"/>
                    </a:lnTo>
                    <a:lnTo>
                      <a:pt x="178" y="1812"/>
                    </a:lnTo>
                    <a:lnTo>
                      <a:pt x="196" y="1838"/>
                    </a:lnTo>
                    <a:lnTo>
                      <a:pt x="214" y="1865"/>
                    </a:lnTo>
                    <a:lnTo>
                      <a:pt x="232" y="1891"/>
                    </a:lnTo>
                    <a:lnTo>
                      <a:pt x="252" y="1917"/>
                    </a:lnTo>
                    <a:lnTo>
                      <a:pt x="272" y="1942"/>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2" name="直接连接符 403601"/>
              <p:cNvSpPr/>
              <p:nvPr/>
            </p:nvSpPr>
            <p:spPr>
              <a:xfrm>
                <a:off x="1046" y="3107"/>
                <a:ext cx="304"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3" name="直接连接符 403602"/>
              <p:cNvSpPr/>
              <p:nvPr/>
            </p:nvSpPr>
            <p:spPr>
              <a:xfrm>
                <a:off x="966" y="2981"/>
                <a:ext cx="10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4" name="直接连接符 403603"/>
              <p:cNvSpPr/>
              <p:nvPr/>
            </p:nvSpPr>
            <p:spPr>
              <a:xfrm>
                <a:off x="1090" y="2981"/>
                <a:ext cx="2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5" name="直接连接符 403604"/>
              <p:cNvSpPr/>
              <p:nvPr/>
            </p:nvSpPr>
            <p:spPr>
              <a:xfrm>
                <a:off x="1133" y="2981"/>
                <a:ext cx="12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6" name="直接连接符 403605"/>
              <p:cNvSpPr/>
              <p:nvPr/>
            </p:nvSpPr>
            <p:spPr>
              <a:xfrm>
                <a:off x="1284" y="2981"/>
                <a:ext cx="2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7" name="直接连接符 403606"/>
              <p:cNvSpPr/>
              <p:nvPr/>
            </p:nvSpPr>
            <p:spPr>
              <a:xfrm>
                <a:off x="1327" y="2981"/>
                <a:ext cx="10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8" name="直接连接符 403607"/>
              <p:cNvSpPr/>
              <p:nvPr/>
            </p:nvSpPr>
            <p:spPr>
              <a:xfrm>
                <a:off x="1708" y="2212"/>
                <a:ext cx="327"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09" name="直接连接符 403608"/>
              <p:cNvSpPr/>
              <p:nvPr/>
            </p:nvSpPr>
            <p:spPr>
              <a:xfrm>
                <a:off x="1708" y="2692"/>
                <a:ext cx="327"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0" name="直接连接符 403609"/>
              <p:cNvSpPr/>
              <p:nvPr/>
            </p:nvSpPr>
            <p:spPr>
              <a:xfrm>
                <a:off x="1395" y="2212"/>
                <a:ext cx="1" cy="480"/>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1" name="直接连接符 403610"/>
              <p:cNvSpPr/>
              <p:nvPr/>
            </p:nvSpPr>
            <p:spPr>
              <a:xfrm>
                <a:off x="1395" y="2212"/>
                <a:ext cx="1" cy="48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2" name="直接连接符 403611"/>
              <p:cNvSpPr/>
              <p:nvPr/>
            </p:nvSpPr>
            <p:spPr>
              <a:xfrm>
                <a:off x="1708" y="2212"/>
                <a:ext cx="1" cy="48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3" name="直接连接符 403612"/>
              <p:cNvSpPr/>
              <p:nvPr/>
            </p:nvSpPr>
            <p:spPr>
              <a:xfrm>
                <a:off x="1198" y="2178"/>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4" name="直接连接符 403613"/>
              <p:cNvSpPr/>
              <p:nvPr/>
            </p:nvSpPr>
            <p:spPr>
              <a:xfrm>
                <a:off x="1198" y="2317"/>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5" name="直接连接符 403614"/>
              <p:cNvSpPr/>
              <p:nvPr/>
            </p:nvSpPr>
            <p:spPr>
              <a:xfrm>
                <a:off x="1198" y="2371"/>
                <a:ext cx="1" cy="1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6" name="直接连接符 403615"/>
              <p:cNvSpPr/>
              <p:nvPr/>
            </p:nvSpPr>
            <p:spPr>
              <a:xfrm>
                <a:off x="1198" y="2560"/>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7" name="直接连接符 403616"/>
              <p:cNvSpPr/>
              <p:nvPr/>
            </p:nvSpPr>
            <p:spPr>
              <a:xfrm>
                <a:off x="1198" y="2614"/>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8" name="直接连接符 403617"/>
              <p:cNvSpPr/>
              <p:nvPr/>
            </p:nvSpPr>
            <p:spPr>
              <a:xfrm>
                <a:off x="1000" y="2212"/>
                <a:ext cx="1" cy="48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19" name="直接连接符 403618"/>
              <p:cNvSpPr/>
              <p:nvPr/>
            </p:nvSpPr>
            <p:spPr>
              <a:xfrm>
                <a:off x="1350" y="2212"/>
                <a:ext cx="1" cy="480"/>
              </a:xfrm>
              <a:prstGeom prst="line">
                <a:avLst/>
              </a:prstGeom>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0" name="直接连接符 403619"/>
              <p:cNvSpPr/>
              <p:nvPr/>
            </p:nvSpPr>
            <p:spPr>
              <a:xfrm>
                <a:off x="1046" y="2212"/>
                <a:ext cx="1" cy="480"/>
              </a:xfrm>
              <a:prstGeom prst="line">
                <a:avLst/>
              </a:prstGeom>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1" name="直接连接符 403620"/>
              <p:cNvSpPr/>
              <p:nvPr/>
            </p:nvSpPr>
            <p:spPr>
              <a:xfrm flipH="1">
                <a:off x="997" y="2692"/>
                <a:ext cx="398"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2" name="直接连接符 403621"/>
              <p:cNvSpPr/>
              <p:nvPr/>
            </p:nvSpPr>
            <p:spPr>
              <a:xfrm>
                <a:off x="1000" y="2692"/>
                <a:ext cx="39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3" name="直接连接符 403622"/>
              <p:cNvSpPr/>
              <p:nvPr/>
            </p:nvSpPr>
            <p:spPr>
              <a:xfrm>
                <a:off x="1000" y="2212"/>
                <a:ext cx="39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4" name="直接连接符 403623"/>
              <p:cNvSpPr/>
              <p:nvPr/>
            </p:nvSpPr>
            <p:spPr>
              <a:xfrm>
                <a:off x="1340" y="2212"/>
                <a:ext cx="55"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5" name="直接连接符 403624"/>
              <p:cNvSpPr/>
              <p:nvPr/>
            </p:nvSpPr>
            <p:spPr>
              <a:xfrm>
                <a:off x="1899" y="2178"/>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6" name="直接连接符 403625"/>
              <p:cNvSpPr/>
              <p:nvPr/>
            </p:nvSpPr>
            <p:spPr>
              <a:xfrm>
                <a:off x="1899" y="2317"/>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7" name="直接连接符 403626"/>
              <p:cNvSpPr/>
              <p:nvPr/>
            </p:nvSpPr>
            <p:spPr>
              <a:xfrm>
                <a:off x="1899" y="2371"/>
                <a:ext cx="1" cy="1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8" name="直接连接符 403627"/>
              <p:cNvSpPr/>
              <p:nvPr/>
            </p:nvSpPr>
            <p:spPr>
              <a:xfrm>
                <a:off x="1899" y="2560"/>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29" name="直接连接符 403628"/>
              <p:cNvSpPr/>
              <p:nvPr/>
            </p:nvSpPr>
            <p:spPr>
              <a:xfrm>
                <a:off x="1899" y="2614"/>
                <a:ext cx="1"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30" name="直接连接符 403629"/>
              <p:cNvSpPr/>
              <p:nvPr/>
            </p:nvSpPr>
            <p:spPr>
              <a:xfrm>
                <a:off x="2035" y="2212"/>
                <a:ext cx="1" cy="480"/>
              </a:xfrm>
              <a:prstGeom prst="line">
                <a:avLst/>
              </a:prstGeom>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3631" name="椭圆 403630"/>
            <p:cNvSpPr>
              <a:spLocks noChangeAspect="1"/>
            </p:cNvSpPr>
            <p:nvPr/>
          </p:nvSpPr>
          <p:spPr>
            <a:xfrm>
              <a:off x="1016" y="3008"/>
              <a:ext cx="54" cy="54"/>
            </a:xfrm>
            <a:prstGeom prst="ellipse">
              <a:avLst/>
            </a:prstGeom>
            <a:solidFill>
              <a:srgbClr val="6600FF"/>
            </a:solidFill>
            <a:ln w="9525" cap="flat" cmpd="sng">
              <a:solidFill>
                <a:srgbClr val="66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32" name="椭圆 403631"/>
            <p:cNvSpPr>
              <a:spLocks noChangeAspect="1"/>
            </p:cNvSpPr>
            <p:nvPr/>
          </p:nvSpPr>
          <p:spPr>
            <a:xfrm>
              <a:off x="1306" y="3008"/>
              <a:ext cx="54" cy="54"/>
            </a:xfrm>
            <a:prstGeom prst="ellipse">
              <a:avLst/>
            </a:prstGeom>
            <a:solidFill>
              <a:srgbClr val="6600FF"/>
            </a:solidFill>
            <a:ln w="9525" cap="flat" cmpd="sng">
              <a:solidFill>
                <a:srgbClr val="66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3633" name="组合 403632"/>
          <p:cNvGrpSpPr>
            <a:grpSpLocks noChangeAspect="1"/>
          </p:cNvGrpSpPr>
          <p:nvPr/>
        </p:nvGrpSpPr>
        <p:grpSpPr>
          <a:xfrm>
            <a:off x="1922463" y="1676400"/>
            <a:ext cx="1149350" cy="1462088"/>
            <a:chOff x="2016" y="1500"/>
            <a:chExt cx="1067" cy="1356"/>
          </a:xfrm>
        </p:grpSpPr>
        <p:grpSp>
          <p:nvGrpSpPr>
            <p:cNvPr id="403634" name="组合 403633"/>
            <p:cNvGrpSpPr>
              <a:grpSpLocks noChangeAspect="1"/>
            </p:cNvGrpSpPr>
            <p:nvPr/>
          </p:nvGrpSpPr>
          <p:grpSpPr>
            <a:xfrm>
              <a:off x="2375" y="1500"/>
              <a:ext cx="708" cy="1027"/>
              <a:chOff x="3139" y="468"/>
              <a:chExt cx="2208" cy="3204"/>
            </a:xfrm>
          </p:grpSpPr>
          <p:sp>
            <p:nvSpPr>
              <p:cNvPr id="403635" name="任意多边形 403634"/>
              <p:cNvSpPr>
                <a:spLocks noChangeAspect="1"/>
              </p:cNvSpPr>
              <p:nvPr/>
            </p:nvSpPr>
            <p:spPr>
              <a:xfrm>
                <a:off x="4704" y="1114"/>
                <a:ext cx="643" cy="2553"/>
              </a:xfrm>
              <a:custGeom>
                <a:avLst/>
                <a:gdLst/>
                <a:ahLst/>
                <a:cxnLst/>
                <a:rect l="0" t="0" r="0" b="0"/>
                <a:pathLst>
                  <a:path w="643" h="2553">
                    <a:moveTo>
                      <a:pt x="643" y="0"/>
                    </a:moveTo>
                    <a:lnTo>
                      <a:pt x="643" y="1939"/>
                    </a:lnTo>
                    <a:lnTo>
                      <a:pt x="624" y="2044"/>
                    </a:lnTo>
                    <a:lnTo>
                      <a:pt x="586" y="2131"/>
                    </a:lnTo>
                    <a:lnTo>
                      <a:pt x="518" y="2236"/>
                    </a:lnTo>
                    <a:lnTo>
                      <a:pt x="422" y="2332"/>
                    </a:lnTo>
                    <a:lnTo>
                      <a:pt x="336" y="2390"/>
                    </a:lnTo>
                    <a:lnTo>
                      <a:pt x="259" y="2448"/>
                    </a:lnTo>
                    <a:lnTo>
                      <a:pt x="154" y="2496"/>
                    </a:lnTo>
                    <a:lnTo>
                      <a:pt x="0" y="2553"/>
                    </a:lnTo>
                    <a:lnTo>
                      <a:pt x="0" y="652"/>
                    </a:lnTo>
                    <a:lnTo>
                      <a:pt x="643" y="0"/>
                    </a:lnTo>
                    <a:close/>
                  </a:path>
                </a:pathLst>
              </a:custGeom>
              <a:gradFill rotWithShape="0">
                <a:gsLst>
                  <a:gs pos="0">
                    <a:srgbClr val="FF0066"/>
                  </a:gs>
                  <a:gs pos="100000">
                    <a:srgbClr val="FF0066">
                      <a:gamma/>
                      <a:shade val="46275"/>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36" name="任意多边形 403635"/>
              <p:cNvSpPr>
                <a:spLocks noChangeAspect="1"/>
              </p:cNvSpPr>
              <p:nvPr/>
            </p:nvSpPr>
            <p:spPr>
              <a:xfrm>
                <a:off x="3139" y="960"/>
                <a:ext cx="1565" cy="2712"/>
              </a:xfrm>
              <a:custGeom>
                <a:avLst/>
                <a:gdLst/>
                <a:ahLst/>
                <a:cxnLst/>
                <a:rect l="0" t="0" r="0" b="0"/>
                <a:pathLst>
                  <a:path w="1565" h="2712">
                    <a:moveTo>
                      <a:pt x="0" y="0"/>
                    </a:moveTo>
                    <a:lnTo>
                      <a:pt x="0" y="1834"/>
                    </a:lnTo>
                    <a:lnTo>
                      <a:pt x="1565" y="2712"/>
                    </a:lnTo>
                    <a:lnTo>
                      <a:pt x="1565" y="876"/>
                    </a:lnTo>
                    <a:lnTo>
                      <a:pt x="0" y="0"/>
                    </a:lnTo>
                    <a:close/>
                  </a:path>
                </a:pathLst>
              </a:custGeom>
              <a:solidFill>
                <a:srgbClr val="FF66FF"/>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37" name="任意多边形 403636"/>
              <p:cNvSpPr>
                <a:spLocks noChangeAspect="1"/>
              </p:cNvSpPr>
              <p:nvPr/>
            </p:nvSpPr>
            <p:spPr>
              <a:xfrm>
                <a:off x="3139" y="468"/>
                <a:ext cx="2208" cy="1394"/>
              </a:xfrm>
              <a:custGeom>
                <a:avLst/>
                <a:gdLst/>
                <a:ahLst/>
                <a:cxnLst/>
                <a:rect l="0" t="0" r="0" b="0"/>
                <a:pathLst>
                  <a:path w="2208" h="1394">
                    <a:moveTo>
                      <a:pt x="0" y="502"/>
                    </a:moveTo>
                    <a:lnTo>
                      <a:pt x="53" y="420"/>
                    </a:lnTo>
                    <a:lnTo>
                      <a:pt x="135" y="329"/>
                    </a:lnTo>
                    <a:lnTo>
                      <a:pt x="231" y="242"/>
                    </a:lnTo>
                    <a:lnTo>
                      <a:pt x="353" y="168"/>
                    </a:lnTo>
                    <a:lnTo>
                      <a:pt x="499" y="108"/>
                    </a:lnTo>
                    <a:lnTo>
                      <a:pt x="643" y="70"/>
                    </a:lnTo>
                    <a:lnTo>
                      <a:pt x="778" y="41"/>
                    </a:lnTo>
                    <a:lnTo>
                      <a:pt x="929" y="12"/>
                    </a:lnTo>
                    <a:lnTo>
                      <a:pt x="1097" y="0"/>
                    </a:lnTo>
                    <a:lnTo>
                      <a:pt x="1289" y="24"/>
                    </a:lnTo>
                    <a:lnTo>
                      <a:pt x="1440" y="50"/>
                    </a:lnTo>
                    <a:lnTo>
                      <a:pt x="1625" y="96"/>
                    </a:lnTo>
                    <a:lnTo>
                      <a:pt x="1728" y="146"/>
                    </a:lnTo>
                    <a:lnTo>
                      <a:pt x="1853" y="204"/>
                    </a:lnTo>
                    <a:lnTo>
                      <a:pt x="1949" y="264"/>
                    </a:lnTo>
                    <a:lnTo>
                      <a:pt x="2057" y="360"/>
                    </a:lnTo>
                    <a:lnTo>
                      <a:pt x="2129" y="456"/>
                    </a:lnTo>
                    <a:lnTo>
                      <a:pt x="2160" y="521"/>
                    </a:lnTo>
                    <a:lnTo>
                      <a:pt x="2199" y="617"/>
                    </a:lnTo>
                    <a:lnTo>
                      <a:pt x="2208" y="751"/>
                    </a:lnTo>
                    <a:lnTo>
                      <a:pt x="2170" y="914"/>
                    </a:lnTo>
                    <a:lnTo>
                      <a:pt x="2105" y="1044"/>
                    </a:lnTo>
                    <a:lnTo>
                      <a:pt x="2007" y="1154"/>
                    </a:lnTo>
                    <a:lnTo>
                      <a:pt x="1911" y="1222"/>
                    </a:lnTo>
                    <a:lnTo>
                      <a:pt x="1793" y="1296"/>
                    </a:lnTo>
                    <a:lnTo>
                      <a:pt x="1651" y="1356"/>
                    </a:lnTo>
                    <a:lnTo>
                      <a:pt x="1555" y="1394"/>
                    </a:lnTo>
                    <a:lnTo>
                      <a:pt x="0" y="502"/>
                    </a:lnTo>
                    <a:close/>
                  </a:path>
                </a:pathLst>
              </a:custGeom>
              <a:solidFill>
                <a:srgbClr val="FF9999"/>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3638" name="组合 403637"/>
            <p:cNvGrpSpPr>
              <a:grpSpLocks noChangeAspect="1"/>
            </p:cNvGrpSpPr>
            <p:nvPr/>
          </p:nvGrpSpPr>
          <p:grpSpPr>
            <a:xfrm>
              <a:off x="2016" y="1963"/>
              <a:ext cx="515" cy="893"/>
              <a:chOff x="744" y="960"/>
              <a:chExt cx="1608" cy="2784"/>
            </a:xfrm>
          </p:grpSpPr>
          <p:sp>
            <p:nvSpPr>
              <p:cNvPr id="403639" name="任意多边形 403638"/>
              <p:cNvSpPr>
                <a:spLocks noChangeAspect="1"/>
              </p:cNvSpPr>
              <p:nvPr/>
            </p:nvSpPr>
            <p:spPr>
              <a:xfrm>
                <a:off x="744" y="960"/>
                <a:ext cx="1608" cy="2784"/>
              </a:xfrm>
              <a:custGeom>
                <a:avLst/>
                <a:gdLst/>
                <a:ahLst/>
                <a:cxnLst/>
                <a:rect l="0" t="0" r="0" b="0"/>
                <a:pathLst>
                  <a:path w="1608" h="2784">
                    <a:moveTo>
                      <a:pt x="72" y="0"/>
                    </a:moveTo>
                    <a:lnTo>
                      <a:pt x="36" y="108"/>
                    </a:lnTo>
                    <a:lnTo>
                      <a:pt x="0" y="216"/>
                    </a:lnTo>
                    <a:lnTo>
                      <a:pt x="0" y="1872"/>
                    </a:lnTo>
                    <a:lnTo>
                      <a:pt x="0" y="2004"/>
                    </a:lnTo>
                    <a:lnTo>
                      <a:pt x="12" y="2172"/>
                    </a:lnTo>
                    <a:lnTo>
                      <a:pt x="36" y="2280"/>
                    </a:lnTo>
                    <a:lnTo>
                      <a:pt x="132" y="2400"/>
                    </a:lnTo>
                    <a:lnTo>
                      <a:pt x="216" y="2484"/>
                    </a:lnTo>
                    <a:lnTo>
                      <a:pt x="360" y="2592"/>
                    </a:lnTo>
                    <a:lnTo>
                      <a:pt x="516" y="2676"/>
                    </a:lnTo>
                    <a:lnTo>
                      <a:pt x="672" y="2724"/>
                    </a:lnTo>
                    <a:lnTo>
                      <a:pt x="828" y="2760"/>
                    </a:lnTo>
                    <a:lnTo>
                      <a:pt x="960" y="2772"/>
                    </a:lnTo>
                    <a:lnTo>
                      <a:pt x="1116" y="2784"/>
                    </a:lnTo>
                    <a:lnTo>
                      <a:pt x="1284" y="2772"/>
                    </a:lnTo>
                    <a:lnTo>
                      <a:pt x="1452" y="2748"/>
                    </a:lnTo>
                    <a:lnTo>
                      <a:pt x="1608" y="2712"/>
                    </a:lnTo>
                    <a:lnTo>
                      <a:pt x="1608" y="876"/>
                    </a:lnTo>
                    <a:lnTo>
                      <a:pt x="72" y="0"/>
                    </a:lnTo>
                    <a:close/>
                  </a:path>
                </a:pathLst>
              </a:custGeom>
              <a:gradFill rotWithShape="0">
                <a:gsLst>
                  <a:gs pos="0">
                    <a:srgbClr val="FF0066">
                      <a:gamma/>
                      <a:shade val="50980"/>
                      <a:invGamma/>
                    </a:srgbClr>
                  </a:gs>
                  <a:gs pos="100000">
                    <a:srgbClr val="FF0066"/>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40" name="任意多边形 403639"/>
              <p:cNvSpPr>
                <a:spLocks noChangeAspect="1"/>
              </p:cNvSpPr>
              <p:nvPr/>
            </p:nvSpPr>
            <p:spPr>
              <a:xfrm>
                <a:off x="744" y="960"/>
                <a:ext cx="1608" cy="960"/>
              </a:xfrm>
              <a:custGeom>
                <a:avLst/>
                <a:gdLst/>
                <a:ahLst/>
                <a:cxnLst/>
                <a:rect l="0" t="0" r="0" b="0"/>
                <a:pathLst>
                  <a:path w="1608" h="960">
                    <a:moveTo>
                      <a:pt x="60" y="0"/>
                    </a:moveTo>
                    <a:lnTo>
                      <a:pt x="24" y="72"/>
                    </a:lnTo>
                    <a:lnTo>
                      <a:pt x="0" y="180"/>
                    </a:lnTo>
                    <a:lnTo>
                      <a:pt x="0" y="312"/>
                    </a:lnTo>
                    <a:lnTo>
                      <a:pt x="24" y="396"/>
                    </a:lnTo>
                    <a:lnTo>
                      <a:pt x="84" y="504"/>
                    </a:lnTo>
                    <a:lnTo>
                      <a:pt x="180" y="624"/>
                    </a:lnTo>
                    <a:lnTo>
                      <a:pt x="276" y="708"/>
                    </a:lnTo>
                    <a:lnTo>
                      <a:pt x="372" y="768"/>
                    </a:lnTo>
                    <a:lnTo>
                      <a:pt x="492" y="840"/>
                    </a:lnTo>
                    <a:lnTo>
                      <a:pt x="600" y="888"/>
                    </a:lnTo>
                    <a:lnTo>
                      <a:pt x="744" y="924"/>
                    </a:lnTo>
                    <a:lnTo>
                      <a:pt x="900" y="960"/>
                    </a:lnTo>
                    <a:lnTo>
                      <a:pt x="1080" y="960"/>
                    </a:lnTo>
                    <a:lnTo>
                      <a:pt x="1260" y="948"/>
                    </a:lnTo>
                    <a:lnTo>
                      <a:pt x="1416" y="936"/>
                    </a:lnTo>
                    <a:lnTo>
                      <a:pt x="1608" y="876"/>
                    </a:lnTo>
                    <a:lnTo>
                      <a:pt x="60" y="0"/>
                    </a:lnTo>
                    <a:close/>
                  </a:path>
                </a:pathLst>
              </a:custGeom>
              <a:solidFill>
                <a:srgbClr val="FF9999"/>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03641" name="组合 403640"/>
          <p:cNvGrpSpPr>
            <a:grpSpLocks noChangeAspect="1"/>
          </p:cNvGrpSpPr>
          <p:nvPr/>
        </p:nvGrpSpPr>
        <p:grpSpPr>
          <a:xfrm>
            <a:off x="4437063" y="1600200"/>
            <a:ext cx="1108075" cy="1581150"/>
            <a:chOff x="2136" y="756"/>
            <a:chExt cx="1035" cy="1476"/>
          </a:xfrm>
        </p:grpSpPr>
        <p:grpSp>
          <p:nvGrpSpPr>
            <p:cNvPr id="403642" name="组合 403641"/>
            <p:cNvGrpSpPr>
              <a:grpSpLocks noChangeAspect="1"/>
            </p:cNvGrpSpPr>
            <p:nvPr/>
          </p:nvGrpSpPr>
          <p:grpSpPr>
            <a:xfrm>
              <a:off x="2393" y="1356"/>
              <a:ext cx="778" cy="876"/>
              <a:chOff x="2393" y="1356"/>
              <a:chExt cx="778" cy="876"/>
            </a:xfrm>
          </p:grpSpPr>
          <p:sp>
            <p:nvSpPr>
              <p:cNvPr id="403643" name="任意多边形 403642"/>
              <p:cNvSpPr>
                <a:spLocks noChangeAspect="1"/>
              </p:cNvSpPr>
              <p:nvPr/>
            </p:nvSpPr>
            <p:spPr>
              <a:xfrm>
                <a:off x="2399" y="1590"/>
                <a:ext cx="772" cy="642"/>
              </a:xfrm>
              <a:custGeom>
                <a:avLst/>
                <a:gdLst/>
                <a:ahLst/>
                <a:cxnLst/>
                <a:rect l="0" t="0" r="0" b="0"/>
                <a:pathLst>
                  <a:path w="772" h="642">
                    <a:moveTo>
                      <a:pt x="0" y="0"/>
                    </a:moveTo>
                    <a:lnTo>
                      <a:pt x="0" y="392"/>
                    </a:lnTo>
                    <a:lnTo>
                      <a:pt x="13" y="455"/>
                    </a:lnTo>
                    <a:lnTo>
                      <a:pt x="40" y="513"/>
                    </a:lnTo>
                    <a:lnTo>
                      <a:pt x="80" y="548"/>
                    </a:lnTo>
                    <a:lnTo>
                      <a:pt x="120" y="575"/>
                    </a:lnTo>
                    <a:lnTo>
                      <a:pt x="165" y="597"/>
                    </a:lnTo>
                    <a:lnTo>
                      <a:pt x="219" y="615"/>
                    </a:lnTo>
                    <a:lnTo>
                      <a:pt x="272" y="629"/>
                    </a:lnTo>
                    <a:lnTo>
                      <a:pt x="339" y="638"/>
                    </a:lnTo>
                    <a:lnTo>
                      <a:pt x="406" y="642"/>
                    </a:lnTo>
                    <a:lnTo>
                      <a:pt x="482" y="633"/>
                    </a:lnTo>
                    <a:lnTo>
                      <a:pt x="544" y="620"/>
                    </a:lnTo>
                    <a:lnTo>
                      <a:pt x="589" y="606"/>
                    </a:lnTo>
                    <a:lnTo>
                      <a:pt x="643" y="584"/>
                    </a:lnTo>
                    <a:lnTo>
                      <a:pt x="692" y="556"/>
                    </a:lnTo>
                    <a:lnTo>
                      <a:pt x="726" y="517"/>
                    </a:lnTo>
                    <a:lnTo>
                      <a:pt x="755" y="479"/>
                    </a:lnTo>
                    <a:lnTo>
                      <a:pt x="764" y="439"/>
                    </a:lnTo>
                    <a:lnTo>
                      <a:pt x="772" y="388"/>
                    </a:lnTo>
                    <a:lnTo>
                      <a:pt x="772" y="10"/>
                    </a:lnTo>
                    <a:lnTo>
                      <a:pt x="0" y="0"/>
                    </a:lnTo>
                    <a:close/>
                  </a:path>
                </a:pathLst>
              </a:custGeom>
              <a:gradFill rotWithShape="0">
                <a:gsLst>
                  <a:gs pos="0">
                    <a:srgbClr val="FF0066">
                      <a:gamma/>
                      <a:shade val="46275"/>
                      <a:invGamma/>
                    </a:srgbClr>
                  </a:gs>
                  <a:gs pos="50000">
                    <a:srgbClr val="FF0066"/>
                  </a:gs>
                  <a:gs pos="100000">
                    <a:srgbClr val="FF0066">
                      <a:gamma/>
                      <a:shade val="46275"/>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44" name="任意多边形 403643"/>
              <p:cNvSpPr>
                <a:spLocks noChangeAspect="1"/>
              </p:cNvSpPr>
              <p:nvPr/>
            </p:nvSpPr>
            <p:spPr>
              <a:xfrm>
                <a:off x="2393" y="1356"/>
                <a:ext cx="777" cy="494"/>
              </a:xfrm>
              <a:custGeom>
                <a:avLst/>
                <a:gdLst/>
                <a:ahLst/>
                <a:cxnLst/>
                <a:rect l="0" t="0" r="0" b="0"/>
                <a:pathLst>
                  <a:path w="8363" h="5311">
                    <a:moveTo>
                      <a:pt x="0" y="2655"/>
                    </a:moveTo>
                    <a:lnTo>
                      <a:pt x="76" y="3158"/>
                    </a:lnTo>
                    <a:lnTo>
                      <a:pt x="300" y="3644"/>
                    </a:lnTo>
                    <a:lnTo>
                      <a:pt x="665" y="4093"/>
                    </a:lnTo>
                    <a:lnTo>
                      <a:pt x="1158" y="4490"/>
                    </a:lnTo>
                    <a:lnTo>
                      <a:pt x="1760" y="4821"/>
                    </a:lnTo>
                    <a:lnTo>
                      <a:pt x="2450" y="5074"/>
                    </a:lnTo>
                    <a:lnTo>
                      <a:pt x="3202" y="5239"/>
                    </a:lnTo>
                    <a:lnTo>
                      <a:pt x="3992" y="5311"/>
                    </a:lnTo>
                    <a:lnTo>
                      <a:pt x="4787" y="5287"/>
                    </a:lnTo>
                    <a:lnTo>
                      <a:pt x="5561" y="5168"/>
                    </a:lnTo>
                    <a:lnTo>
                      <a:pt x="6286" y="4958"/>
                    </a:lnTo>
                    <a:lnTo>
                      <a:pt x="6934" y="4665"/>
                    </a:lnTo>
                    <a:lnTo>
                      <a:pt x="7485" y="4299"/>
                    </a:lnTo>
                    <a:lnTo>
                      <a:pt x="7915" y="3873"/>
                    </a:lnTo>
                    <a:lnTo>
                      <a:pt x="8212" y="3404"/>
                    </a:lnTo>
                    <a:lnTo>
                      <a:pt x="8363" y="2908"/>
                    </a:lnTo>
                    <a:lnTo>
                      <a:pt x="8363" y="2403"/>
                    </a:lnTo>
                    <a:lnTo>
                      <a:pt x="8212" y="1906"/>
                    </a:lnTo>
                    <a:lnTo>
                      <a:pt x="7915" y="1437"/>
                    </a:lnTo>
                    <a:lnTo>
                      <a:pt x="7485" y="1012"/>
                    </a:lnTo>
                    <a:lnTo>
                      <a:pt x="6934" y="646"/>
                    </a:lnTo>
                    <a:lnTo>
                      <a:pt x="6286" y="353"/>
                    </a:lnTo>
                    <a:lnTo>
                      <a:pt x="5561" y="143"/>
                    </a:lnTo>
                    <a:lnTo>
                      <a:pt x="4787" y="24"/>
                    </a:lnTo>
                    <a:lnTo>
                      <a:pt x="3992" y="0"/>
                    </a:lnTo>
                    <a:lnTo>
                      <a:pt x="3202" y="72"/>
                    </a:lnTo>
                    <a:lnTo>
                      <a:pt x="2450" y="237"/>
                    </a:lnTo>
                    <a:lnTo>
                      <a:pt x="1760" y="489"/>
                    </a:lnTo>
                    <a:lnTo>
                      <a:pt x="1158" y="821"/>
                    </a:lnTo>
                    <a:lnTo>
                      <a:pt x="665" y="1218"/>
                    </a:lnTo>
                    <a:lnTo>
                      <a:pt x="300" y="1667"/>
                    </a:lnTo>
                    <a:lnTo>
                      <a:pt x="76" y="2152"/>
                    </a:lnTo>
                    <a:lnTo>
                      <a:pt x="0" y="2655"/>
                    </a:lnTo>
                    <a:lnTo>
                      <a:pt x="1" y="2655"/>
                    </a:lnTo>
                  </a:path>
                </a:pathLst>
              </a:custGeom>
              <a:solidFill>
                <a:srgbClr val="FF66FF"/>
              </a:solidFill>
              <a:ln w="0">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3645" name="组合 403644"/>
            <p:cNvGrpSpPr>
              <a:grpSpLocks noChangeAspect="1"/>
            </p:cNvGrpSpPr>
            <p:nvPr/>
          </p:nvGrpSpPr>
          <p:grpSpPr>
            <a:xfrm>
              <a:off x="2136" y="756"/>
              <a:ext cx="781" cy="876"/>
              <a:chOff x="996" y="1320"/>
              <a:chExt cx="781" cy="876"/>
            </a:xfrm>
          </p:grpSpPr>
          <p:sp>
            <p:nvSpPr>
              <p:cNvPr id="403646" name="任意多边形 403645"/>
              <p:cNvSpPr>
                <a:spLocks noChangeAspect="1"/>
              </p:cNvSpPr>
              <p:nvPr/>
            </p:nvSpPr>
            <p:spPr>
              <a:xfrm>
                <a:off x="996" y="1545"/>
                <a:ext cx="781" cy="651"/>
              </a:xfrm>
              <a:custGeom>
                <a:avLst/>
                <a:gdLst/>
                <a:ahLst/>
                <a:cxnLst/>
                <a:rect l="0" t="0" r="0" b="0"/>
                <a:pathLst>
                  <a:path w="2100" h="1752">
                    <a:moveTo>
                      <a:pt x="0" y="24"/>
                    </a:moveTo>
                    <a:lnTo>
                      <a:pt x="0" y="1080"/>
                    </a:lnTo>
                    <a:lnTo>
                      <a:pt x="36" y="1248"/>
                    </a:lnTo>
                    <a:lnTo>
                      <a:pt x="108" y="1404"/>
                    </a:lnTo>
                    <a:lnTo>
                      <a:pt x="216" y="1500"/>
                    </a:lnTo>
                    <a:lnTo>
                      <a:pt x="324" y="1572"/>
                    </a:lnTo>
                    <a:lnTo>
                      <a:pt x="444" y="1632"/>
                    </a:lnTo>
                    <a:lnTo>
                      <a:pt x="588" y="1680"/>
                    </a:lnTo>
                    <a:lnTo>
                      <a:pt x="732" y="1716"/>
                    </a:lnTo>
                    <a:lnTo>
                      <a:pt x="912" y="1740"/>
                    </a:lnTo>
                    <a:lnTo>
                      <a:pt x="1092" y="1752"/>
                    </a:lnTo>
                    <a:lnTo>
                      <a:pt x="1296" y="1728"/>
                    </a:lnTo>
                    <a:lnTo>
                      <a:pt x="1464" y="1692"/>
                    </a:lnTo>
                    <a:lnTo>
                      <a:pt x="1584" y="1656"/>
                    </a:lnTo>
                    <a:lnTo>
                      <a:pt x="1728" y="1596"/>
                    </a:lnTo>
                    <a:lnTo>
                      <a:pt x="1872" y="1500"/>
                    </a:lnTo>
                    <a:lnTo>
                      <a:pt x="1956" y="1416"/>
                    </a:lnTo>
                    <a:lnTo>
                      <a:pt x="2040" y="1308"/>
                    </a:lnTo>
                    <a:lnTo>
                      <a:pt x="2088" y="1188"/>
                    </a:lnTo>
                    <a:lnTo>
                      <a:pt x="2100" y="1092"/>
                    </a:lnTo>
                    <a:lnTo>
                      <a:pt x="2100" y="0"/>
                    </a:lnTo>
                    <a:lnTo>
                      <a:pt x="0" y="24"/>
                    </a:lnTo>
                    <a:close/>
                  </a:path>
                </a:pathLst>
              </a:custGeom>
              <a:gradFill rotWithShape="0">
                <a:gsLst>
                  <a:gs pos="0">
                    <a:srgbClr val="FF0066">
                      <a:gamma/>
                      <a:shade val="46275"/>
                      <a:invGamma/>
                    </a:srgbClr>
                  </a:gs>
                  <a:gs pos="50000">
                    <a:srgbClr val="FF0066"/>
                  </a:gs>
                  <a:gs pos="100000">
                    <a:srgbClr val="FF0066">
                      <a:gamma/>
                      <a:shade val="46275"/>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47" name="任意多边形 403646"/>
              <p:cNvSpPr>
                <a:spLocks noChangeAspect="1"/>
              </p:cNvSpPr>
              <p:nvPr/>
            </p:nvSpPr>
            <p:spPr>
              <a:xfrm>
                <a:off x="997" y="1320"/>
                <a:ext cx="777" cy="494"/>
              </a:xfrm>
              <a:custGeom>
                <a:avLst/>
                <a:gdLst/>
                <a:ahLst/>
                <a:cxnLst/>
                <a:rect l="0" t="0" r="0" b="0"/>
                <a:pathLst>
                  <a:path w="8363" h="5311">
                    <a:moveTo>
                      <a:pt x="0" y="2655"/>
                    </a:moveTo>
                    <a:lnTo>
                      <a:pt x="76" y="3158"/>
                    </a:lnTo>
                    <a:lnTo>
                      <a:pt x="300" y="3644"/>
                    </a:lnTo>
                    <a:lnTo>
                      <a:pt x="665" y="4093"/>
                    </a:lnTo>
                    <a:lnTo>
                      <a:pt x="1158" y="4490"/>
                    </a:lnTo>
                    <a:lnTo>
                      <a:pt x="1760" y="4821"/>
                    </a:lnTo>
                    <a:lnTo>
                      <a:pt x="2450" y="5074"/>
                    </a:lnTo>
                    <a:lnTo>
                      <a:pt x="3202" y="5239"/>
                    </a:lnTo>
                    <a:lnTo>
                      <a:pt x="3992" y="5311"/>
                    </a:lnTo>
                    <a:lnTo>
                      <a:pt x="4787" y="5287"/>
                    </a:lnTo>
                    <a:lnTo>
                      <a:pt x="5561" y="5168"/>
                    </a:lnTo>
                    <a:lnTo>
                      <a:pt x="6286" y="4958"/>
                    </a:lnTo>
                    <a:lnTo>
                      <a:pt x="6934" y="4665"/>
                    </a:lnTo>
                    <a:lnTo>
                      <a:pt x="7485" y="4299"/>
                    </a:lnTo>
                    <a:lnTo>
                      <a:pt x="7915" y="3873"/>
                    </a:lnTo>
                    <a:lnTo>
                      <a:pt x="8212" y="3404"/>
                    </a:lnTo>
                    <a:lnTo>
                      <a:pt x="8363" y="2908"/>
                    </a:lnTo>
                    <a:lnTo>
                      <a:pt x="8363" y="2403"/>
                    </a:lnTo>
                    <a:lnTo>
                      <a:pt x="8212" y="1906"/>
                    </a:lnTo>
                    <a:lnTo>
                      <a:pt x="7915" y="1437"/>
                    </a:lnTo>
                    <a:lnTo>
                      <a:pt x="7485" y="1012"/>
                    </a:lnTo>
                    <a:lnTo>
                      <a:pt x="6934" y="646"/>
                    </a:lnTo>
                    <a:lnTo>
                      <a:pt x="6286" y="353"/>
                    </a:lnTo>
                    <a:lnTo>
                      <a:pt x="5561" y="143"/>
                    </a:lnTo>
                    <a:lnTo>
                      <a:pt x="4787" y="24"/>
                    </a:lnTo>
                    <a:lnTo>
                      <a:pt x="3992" y="0"/>
                    </a:lnTo>
                    <a:lnTo>
                      <a:pt x="3202" y="72"/>
                    </a:lnTo>
                    <a:lnTo>
                      <a:pt x="2450" y="237"/>
                    </a:lnTo>
                    <a:lnTo>
                      <a:pt x="1760" y="489"/>
                    </a:lnTo>
                    <a:lnTo>
                      <a:pt x="1158" y="821"/>
                    </a:lnTo>
                    <a:lnTo>
                      <a:pt x="665" y="1218"/>
                    </a:lnTo>
                    <a:lnTo>
                      <a:pt x="300" y="1667"/>
                    </a:lnTo>
                    <a:lnTo>
                      <a:pt x="76" y="2152"/>
                    </a:lnTo>
                    <a:lnTo>
                      <a:pt x="0" y="2655"/>
                    </a:lnTo>
                    <a:lnTo>
                      <a:pt x="1" y="2655"/>
                    </a:lnTo>
                  </a:path>
                </a:pathLst>
              </a:custGeom>
              <a:solidFill>
                <a:srgbClr val="FF9999"/>
              </a:solidFill>
              <a:ln w="0">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03648" name="组合 403647"/>
          <p:cNvGrpSpPr>
            <a:grpSpLocks noChangeAspect="1"/>
          </p:cNvGrpSpPr>
          <p:nvPr/>
        </p:nvGrpSpPr>
        <p:grpSpPr>
          <a:xfrm>
            <a:off x="6951663" y="1600200"/>
            <a:ext cx="1217612" cy="1558925"/>
            <a:chOff x="1282" y="380"/>
            <a:chExt cx="2899" cy="3714"/>
          </a:xfrm>
        </p:grpSpPr>
        <p:grpSp>
          <p:nvGrpSpPr>
            <p:cNvPr id="403649" name="组合 403648"/>
            <p:cNvGrpSpPr>
              <a:grpSpLocks noChangeAspect="1"/>
            </p:cNvGrpSpPr>
            <p:nvPr/>
          </p:nvGrpSpPr>
          <p:grpSpPr>
            <a:xfrm>
              <a:off x="2272" y="1146"/>
              <a:ext cx="1909" cy="2948"/>
              <a:chOff x="1912" y="738"/>
              <a:chExt cx="1909" cy="2948"/>
            </a:xfrm>
          </p:grpSpPr>
          <p:sp>
            <p:nvSpPr>
              <p:cNvPr id="403650" name="任意多边形 403649"/>
              <p:cNvSpPr>
                <a:spLocks noChangeAspect="1"/>
              </p:cNvSpPr>
              <p:nvPr/>
            </p:nvSpPr>
            <p:spPr>
              <a:xfrm>
                <a:off x="1914" y="1181"/>
                <a:ext cx="1907" cy="2505"/>
              </a:xfrm>
              <a:custGeom>
                <a:avLst/>
                <a:gdLst/>
                <a:ahLst/>
                <a:cxnLst/>
                <a:rect l="0" t="0" r="0" b="0"/>
                <a:pathLst>
                  <a:path w="1907" h="2505">
                    <a:moveTo>
                      <a:pt x="0" y="944"/>
                    </a:moveTo>
                    <a:lnTo>
                      <a:pt x="0" y="1974"/>
                    </a:lnTo>
                    <a:lnTo>
                      <a:pt x="16" y="2045"/>
                    </a:lnTo>
                    <a:lnTo>
                      <a:pt x="64" y="2141"/>
                    </a:lnTo>
                    <a:lnTo>
                      <a:pt x="169" y="2237"/>
                    </a:lnTo>
                    <a:lnTo>
                      <a:pt x="265" y="2304"/>
                    </a:lnTo>
                    <a:lnTo>
                      <a:pt x="390" y="2390"/>
                    </a:lnTo>
                    <a:lnTo>
                      <a:pt x="531" y="2441"/>
                    </a:lnTo>
                    <a:lnTo>
                      <a:pt x="668" y="2477"/>
                    </a:lnTo>
                    <a:lnTo>
                      <a:pt x="793" y="2493"/>
                    </a:lnTo>
                    <a:lnTo>
                      <a:pt x="966" y="2505"/>
                    </a:lnTo>
                    <a:lnTo>
                      <a:pt x="1158" y="2486"/>
                    </a:lnTo>
                    <a:lnTo>
                      <a:pt x="1312" y="2461"/>
                    </a:lnTo>
                    <a:lnTo>
                      <a:pt x="1452" y="2409"/>
                    </a:lnTo>
                    <a:lnTo>
                      <a:pt x="1600" y="2352"/>
                    </a:lnTo>
                    <a:lnTo>
                      <a:pt x="1721" y="2256"/>
                    </a:lnTo>
                    <a:lnTo>
                      <a:pt x="1804" y="2166"/>
                    </a:lnTo>
                    <a:lnTo>
                      <a:pt x="1875" y="2057"/>
                    </a:lnTo>
                    <a:lnTo>
                      <a:pt x="1900" y="1974"/>
                    </a:lnTo>
                    <a:lnTo>
                      <a:pt x="1907" y="1885"/>
                    </a:lnTo>
                    <a:lnTo>
                      <a:pt x="1907" y="0"/>
                    </a:lnTo>
                    <a:lnTo>
                      <a:pt x="0" y="944"/>
                    </a:lnTo>
                    <a:close/>
                  </a:path>
                </a:pathLst>
              </a:custGeom>
              <a:gradFill rotWithShape="0">
                <a:gsLst>
                  <a:gs pos="0">
                    <a:srgbClr val="FF0066">
                      <a:gamma/>
                      <a:shade val="46275"/>
                      <a:invGamma/>
                    </a:srgbClr>
                  </a:gs>
                  <a:gs pos="50000">
                    <a:srgbClr val="FF0066"/>
                  </a:gs>
                  <a:gs pos="100000">
                    <a:srgbClr val="FF0066">
                      <a:gamma/>
                      <a:shade val="46275"/>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51" name="任意多边形 403650"/>
              <p:cNvSpPr>
                <a:spLocks noChangeAspect="1"/>
              </p:cNvSpPr>
              <p:nvPr/>
            </p:nvSpPr>
            <p:spPr>
              <a:xfrm>
                <a:off x="1912" y="738"/>
                <a:ext cx="1903" cy="1956"/>
              </a:xfrm>
              <a:custGeom>
                <a:avLst/>
                <a:gdLst/>
                <a:ahLst/>
                <a:cxnLst/>
                <a:rect l="0" t="0" r="0" b="0"/>
                <a:pathLst>
                  <a:path w="9514" h="9778">
                    <a:moveTo>
                      <a:pt x="760" y="9128"/>
                    </a:moveTo>
                    <a:lnTo>
                      <a:pt x="1321" y="9514"/>
                    </a:lnTo>
                    <a:lnTo>
                      <a:pt x="2007" y="9734"/>
                    </a:lnTo>
                    <a:lnTo>
                      <a:pt x="2793" y="9778"/>
                    </a:lnTo>
                    <a:lnTo>
                      <a:pt x="3650" y="9645"/>
                    </a:lnTo>
                    <a:lnTo>
                      <a:pt x="4548" y="9340"/>
                    </a:lnTo>
                    <a:lnTo>
                      <a:pt x="5453" y="8875"/>
                    </a:lnTo>
                    <a:lnTo>
                      <a:pt x="6333" y="8265"/>
                    </a:lnTo>
                    <a:lnTo>
                      <a:pt x="7158" y="7533"/>
                    </a:lnTo>
                    <a:lnTo>
                      <a:pt x="7895" y="6706"/>
                    </a:lnTo>
                    <a:lnTo>
                      <a:pt x="8519" y="5813"/>
                    </a:lnTo>
                    <a:lnTo>
                      <a:pt x="9008" y="4886"/>
                    </a:lnTo>
                    <a:lnTo>
                      <a:pt x="9344" y="3961"/>
                    </a:lnTo>
                    <a:lnTo>
                      <a:pt x="9514" y="3068"/>
                    </a:lnTo>
                    <a:lnTo>
                      <a:pt x="9513" y="2241"/>
                    </a:lnTo>
                    <a:lnTo>
                      <a:pt x="9340" y="1510"/>
                    </a:lnTo>
                    <a:lnTo>
                      <a:pt x="9002" y="900"/>
                    </a:lnTo>
                    <a:lnTo>
                      <a:pt x="8511" y="436"/>
                    </a:lnTo>
                    <a:lnTo>
                      <a:pt x="7884" y="131"/>
                    </a:lnTo>
                    <a:lnTo>
                      <a:pt x="7144" y="0"/>
                    </a:lnTo>
                    <a:lnTo>
                      <a:pt x="6320" y="43"/>
                    </a:lnTo>
                    <a:lnTo>
                      <a:pt x="5438" y="263"/>
                    </a:lnTo>
                    <a:lnTo>
                      <a:pt x="4533" y="651"/>
                    </a:lnTo>
                    <a:lnTo>
                      <a:pt x="3636" y="1191"/>
                    </a:lnTo>
                    <a:lnTo>
                      <a:pt x="2779" y="1865"/>
                    </a:lnTo>
                    <a:lnTo>
                      <a:pt x="1995" y="2648"/>
                    </a:lnTo>
                    <a:lnTo>
                      <a:pt x="1311" y="3511"/>
                    </a:lnTo>
                    <a:lnTo>
                      <a:pt x="752" y="4425"/>
                    </a:lnTo>
                    <a:lnTo>
                      <a:pt x="338" y="5356"/>
                    </a:lnTo>
                    <a:lnTo>
                      <a:pt x="83" y="6269"/>
                    </a:lnTo>
                    <a:lnTo>
                      <a:pt x="0" y="7133"/>
                    </a:lnTo>
                    <a:lnTo>
                      <a:pt x="87" y="7915"/>
                    </a:lnTo>
                    <a:lnTo>
                      <a:pt x="343" y="8589"/>
                    </a:lnTo>
                    <a:lnTo>
                      <a:pt x="760" y="9128"/>
                    </a:lnTo>
                    <a:lnTo>
                      <a:pt x="762" y="9128"/>
                    </a:lnTo>
                  </a:path>
                </a:pathLst>
              </a:custGeom>
              <a:solidFill>
                <a:srgbClr val="FF66FF"/>
              </a:solidFill>
              <a:ln w="0" cap="flat" cmpd="sng">
                <a:solidFill>
                  <a:srgbClr val="FF66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3652" name="组合 403651"/>
            <p:cNvGrpSpPr>
              <a:grpSpLocks noChangeAspect="1"/>
            </p:cNvGrpSpPr>
            <p:nvPr/>
          </p:nvGrpSpPr>
          <p:grpSpPr>
            <a:xfrm>
              <a:off x="1282" y="380"/>
              <a:ext cx="1920" cy="2112"/>
              <a:chOff x="1896" y="588"/>
              <a:chExt cx="1920" cy="2112"/>
            </a:xfrm>
          </p:grpSpPr>
          <p:sp>
            <p:nvSpPr>
              <p:cNvPr id="403653" name="任意多边形 403652"/>
              <p:cNvSpPr>
                <a:spLocks noChangeAspect="1"/>
              </p:cNvSpPr>
              <p:nvPr/>
            </p:nvSpPr>
            <p:spPr>
              <a:xfrm>
                <a:off x="1896" y="1152"/>
                <a:ext cx="1920" cy="1548"/>
              </a:xfrm>
              <a:custGeom>
                <a:avLst/>
                <a:gdLst/>
                <a:ahLst/>
                <a:cxnLst/>
                <a:rect l="0" t="0" r="0" b="0"/>
                <a:pathLst>
                  <a:path w="1920" h="1548">
                    <a:moveTo>
                      <a:pt x="0" y="0"/>
                    </a:moveTo>
                    <a:lnTo>
                      <a:pt x="0" y="972"/>
                    </a:lnTo>
                    <a:lnTo>
                      <a:pt x="0" y="1092"/>
                    </a:lnTo>
                    <a:lnTo>
                      <a:pt x="24" y="1200"/>
                    </a:lnTo>
                    <a:lnTo>
                      <a:pt x="84" y="1308"/>
                    </a:lnTo>
                    <a:lnTo>
                      <a:pt x="144" y="1392"/>
                    </a:lnTo>
                    <a:lnTo>
                      <a:pt x="240" y="1464"/>
                    </a:lnTo>
                    <a:lnTo>
                      <a:pt x="331" y="1517"/>
                    </a:lnTo>
                    <a:lnTo>
                      <a:pt x="468" y="1548"/>
                    </a:lnTo>
                    <a:lnTo>
                      <a:pt x="610" y="1546"/>
                    </a:lnTo>
                    <a:lnTo>
                      <a:pt x="773" y="1517"/>
                    </a:lnTo>
                    <a:lnTo>
                      <a:pt x="912" y="1464"/>
                    </a:lnTo>
                    <a:lnTo>
                      <a:pt x="1032" y="1402"/>
                    </a:lnTo>
                    <a:lnTo>
                      <a:pt x="1166" y="1325"/>
                    </a:lnTo>
                    <a:lnTo>
                      <a:pt x="1301" y="1229"/>
                    </a:lnTo>
                    <a:lnTo>
                      <a:pt x="1426" y="1133"/>
                    </a:lnTo>
                    <a:lnTo>
                      <a:pt x="1550" y="998"/>
                    </a:lnTo>
                    <a:lnTo>
                      <a:pt x="1646" y="864"/>
                    </a:lnTo>
                    <a:lnTo>
                      <a:pt x="1740" y="720"/>
                    </a:lnTo>
                    <a:lnTo>
                      <a:pt x="1812" y="576"/>
                    </a:lnTo>
                    <a:lnTo>
                      <a:pt x="1860" y="432"/>
                    </a:lnTo>
                    <a:lnTo>
                      <a:pt x="1908" y="300"/>
                    </a:lnTo>
                    <a:lnTo>
                      <a:pt x="1920" y="132"/>
                    </a:lnTo>
                    <a:lnTo>
                      <a:pt x="1920" y="12"/>
                    </a:lnTo>
                    <a:lnTo>
                      <a:pt x="0" y="0"/>
                    </a:lnTo>
                    <a:close/>
                  </a:path>
                </a:pathLst>
              </a:custGeom>
              <a:gradFill rotWithShape="0">
                <a:gsLst>
                  <a:gs pos="0">
                    <a:srgbClr val="FF0066">
                      <a:gamma/>
                      <a:shade val="46275"/>
                      <a:invGamma/>
                    </a:srgbClr>
                  </a:gs>
                  <a:gs pos="50000">
                    <a:srgbClr val="FF0066"/>
                  </a:gs>
                  <a:gs pos="100000">
                    <a:srgbClr val="FF0066">
                      <a:gamma/>
                      <a:shade val="46275"/>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54" name="椭圆 403653"/>
              <p:cNvSpPr>
                <a:spLocks noChangeAspect="1"/>
              </p:cNvSpPr>
              <p:nvPr/>
            </p:nvSpPr>
            <p:spPr>
              <a:xfrm>
                <a:off x="1896" y="588"/>
                <a:ext cx="1920" cy="1200"/>
              </a:xfrm>
              <a:prstGeom prst="ellipse">
                <a:avLst/>
              </a:prstGeom>
              <a:solidFill>
                <a:srgbClr val="FF9999"/>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03655" name="直接连接符 403654"/>
          <p:cNvSpPr/>
          <p:nvPr/>
        </p:nvSpPr>
        <p:spPr>
          <a:xfrm>
            <a:off x="263525" y="762000"/>
            <a:ext cx="8529638" cy="1588"/>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56" name="直接连接符 403655"/>
          <p:cNvSpPr>
            <a:spLocks noChangeAspect="1"/>
          </p:cNvSpPr>
          <p:nvPr/>
        </p:nvSpPr>
        <p:spPr>
          <a:xfrm>
            <a:off x="3825875" y="762000"/>
            <a:ext cx="1588" cy="5260975"/>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57" name="直接连接符 403656"/>
          <p:cNvSpPr>
            <a:spLocks noChangeAspect="1"/>
          </p:cNvSpPr>
          <p:nvPr/>
        </p:nvSpPr>
        <p:spPr>
          <a:xfrm>
            <a:off x="1465263" y="762000"/>
            <a:ext cx="1587" cy="5260975"/>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58" name="直接连接符 403657"/>
          <p:cNvSpPr>
            <a:spLocks noChangeAspect="1"/>
          </p:cNvSpPr>
          <p:nvPr/>
        </p:nvSpPr>
        <p:spPr>
          <a:xfrm>
            <a:off x="6416675" y="762000"/>
            <a:ext cx="1588" cy="5260975"/>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59" name="直接连接符 403658"/>
          <p:cNvSpPr>
            <a:spLocks noChangeAspect="1"/>
          </p:cNvSpPr>
          <p:nvPr/>
        </p:nvSpPr>
        <p:spPr>
          <a:xfrm>
            <a:off x="8789988" y="762000"/>
            <a:ext cx="1587" cy="5260975"/>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3660" name="文本框 403659"/>
          <p:cNvSpPr txBox="1"/>
          <p:nvPr/>
        </p:nvSpPr>
        <p:spPr>
          <a:xfrm>
            <a:off x="2209800" y="914400"/>
            <a:ext cx="692150" cy="396875"/>
          </a:xfrm>
          <a:prstGeom prst="rect">
            <a:avLst/>
          </a:prstGeom>
          <a:solidFill>
            <a:schemeClr val="bg1"/>
          </a:soli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平行</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03661" name="文本框 403660"/>
          <p:cNvSpPr txBox="1"/>
          <p:nvPr/>
        </p:nvSpPr>
        <p:spPr>
          <a:xfrm>
            <a:off x="4565650" y="914400"/>
            <a:ext cx="692150" cy="396875"/>
          </a:xfrm>
          <a:prstGeom prst="rect">
            <a:avLst/>
          </a:prstGeom>
          <a:solidFill>
            <a:schemeClr val="bg1"/>
          </a:soli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垂直</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03662" name="文本框 403661"/>
          <p:cNvSpPr txBox="1"/>
          <p:nvPr/>
        </p:nvSpPr>
        <p:spPr>
          <a:xfrm>
            <a:off x="7162800" y="944563"/>
            <a:ext cx="695325" cy="396875"/>
          </a:xfrm>
          <a:prstGeom prst="rect">
            <a:avLst/>
          </a:prstGeom>
          <a:solidFill>
            <a:schemeClr val="bg1"/>
          </a:soli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倾斜</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03663" name="矩形 403662"/>
          <p:cNvSpPr/>
          <p:nvPr/>
        </p:nvSpPr>
        <p:spPr>
          <a:xfrm>
            <a:off x="271463" y="207963"/>
            <a:ext cx="3222625" cy="52197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5</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）圆柱的截交线</a:t>
            </a:r>
          </a:p>
        </p:txBody>
      </p:sp>
      <p:sp>
        <p:nvSpPr>
          <p:cNvPr id="403664" name="直接连接符 403663"/>
          <p:cNvSpPr>
            <a:spLocks noChangeAspect="1"/>
          </p:cNvSpPr>
          <p:nvPr/>
        </p:nvSpPr>
        <p:spPr>
          <a:xfrm>
            <a:off x="261938" y="766763"/>
            <a:ext cx="1587" cy="5260975"/>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3660"/>
                                        </p:tgtEl>
                                        <p:attrNameLst>
                                          <p:attrName>style.visibility</p:attrName>
                                        </p:attrNameLst>
                                      </p:cBhvr>
                                      <p:to>
                                        <p:strVal val="visible"/>
                                      </p:to>
                                    </p:set>
                                    <p:animEffect transition="in" filter="wipe(left)">
                                      <p:cBhvr>
                                        <p:cTn id="7" dur="500"/>
                                        <p:tgtEl>
                                          <p:spTgt spid="4036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03633"/>
                                        </p:tgtEl>
                                        <p:attrNameLst>
                                          <p:attrName>style.visibility</p:attrName>
                                        </p:attrNameLst>
                                      </p:cBhvr>
                                      <p:to>
                                        <p:strVal val="visible"/>
                                      </p:to>
                                    </p:set>
                                    <p:anim calcmode="lin" valueType="num">
                                      <p:cBhvr additive="base">
                                        <p:cTn id="12" dur="500" fill="hold"/>
                                        <p:tgtEl>
                                          <p:spTgt spid="403633"/>
                                        </p:tgtEl>
                                        <p:attrNameLst>
                                          <p:attrName>ppt_x</p:attrName>
                                        </p:attrNameLst>
                                      </p:cBhvr>
                                      <p:tavLst>
                                        <p:tav tm="0">
                                          <p:val>
                                            <p:strVal val="0-#ppt_w/2"/>
                                          </p:val>
                                        </p:tav>
                                        <p:tav tm="100000">
                                          <p:val>
                                            <p:strVal val="#ppt_x"/>
                                          </p:val>
                                        </p:tav>
                                      </p:tavLst>
                                    </p:anim>
                                    <p:anim calcmode="lin" valueType="num">
                                      <p:cBhvr additive="base">
                                        <p:cTn id="13" dur="500" fill="hold"/>
                                        <p:tgtEl>
                                          <p:spTgt spid="40363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03594"/>
                                        </p:tgtEl>
                                        <p:attrNameLst>
                                          <p:attrName>style.visibility</p:attrName>
                                        </p:attrNameLst>
                                      </p:cBhvr>
                                      <p:to>
                                        <p:strVal val="visible"/>
                                      </p:to>
                                    </p:set>
                                    <p:animEffect transition="in" filter="wipe(up)">
                                      <p:cBhvr>
                                        <p:cTn id="18" dur="500"/>
                                        <p:tgtEl>
                                          <p:spTgt spid="40359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03463"/>
                                        </p:tgtEl>
                                        <p:attrNameLst>
                                          <p:attrName>style.visibility</p:attrName>
                                        </p:attrNameLst>
                                      </p:cBhvr>
                                      <p:to>
                                        <p:strVal val="visible"/>
                                      </p:to>
                                    </p:set>
                                    <p:animEffect transition="in" filter="wipe(left)">
                                      <p:cBhvr>
                                        <p:cTn id="23" dur="500"/>
                                        <p:tgtEl>
                                          <p:spTgt spid="40346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03661"/>
                                        </p:tgtEl>
                                        <p:attrNameLst>
                                          <p:attrName>style.visibility</p:attrName>
                                        </p:attrNameLst>
                                      </p:cBhvr>
                                      <p:to>
                                        <p:strVal val="visible"/>
                                      </p:to>
                                    </p:set>
                                    <p:animEffect transition="in" filter="wipe(left)">
                                      <p:cBhvr>
                                        <p:cTn id="28" dur="500"/>
                                        <p:tgtEl>
                                          <p:spTgt spid="40366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5" fill="hold" nodeType="clickEffect">
                                  <p:stCondLst>
                                    <p:cond delay="0"/>
                                  </p:stCondLst>
                                  <p:childTnLst>
                                    <p:set>
                                      <p:cBhvr>
                                        <p:cTn id="32" dur="1" fill="hold">
                                          <p:stCondLst>
                                            <p:cond delay="0"/>
                                          </p:stCondLst>
                                        </p:cTn>
                                        <p:tgtEl>
                                          <p:spTgt spid="403641"/>
                                        </p:tgtEl>
                                        <p:attrNameLst>
                                          <p:attrName>style.visibility</p:attrName>
                                        </p:attrNameLst>
                                      </p:cBhvr>
                                      <p:to>
                                        <p:strVal val="visible"/>
                                      </p:to>
                                    </p:set>
                                    <p:animEffect transition="in" filter="blinds(vertical)">
                                      <p:cBhvr>
                                        <p:cTn id="33" dur="500"/>
                                        <p:tgtEl>
                                          <p:spTgt spid="403641"/>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288" fill="hold" nodeType="clickEffect">
                                  <p:stCondLst>
                                    <p:cond delay="0"/>
                                  </p:stCondLst>
                                  <p:childTnLst>
                                    <p:set>
                                      <p:cBhvr>
                                        <p:cTn id="37" dur="1" fill="hold">
                                          <p:stCondLst>
                                            <p:cond delay="0"/>
                                          </p:stCondLst>
                                        </p:cTn>
                                        <p:tgtEl>
                                          <p:spTgt spid="403467"/>
                                        </p:tgtEl>
                                        <p:attrNameLst>
                                          <p:attrName>style.visibility</p:attrName>
                                        </p:attrNameLst>
                                      </p:cBhvr>
                                      <p:to>
                                        <p:strVal val="visible"/>
                                      </p:to>
                                    </p:set>
                                    <p:anim calcmode="lin" valueType="num">
                                      <p:cBhvr>
                                        <p:cTn id="38" dur="500" fill="hold"/>
                                        <p:tgtEl>
                                          <p:spTgt spid="403467"/>
                                        </p:tgtEl>
                                        <p:attrNameLst>
                                          <p:attrName>ppt_w</p:attrName>
                                        </p:attrNameLst>
                                      </p:cBhvr>
                                      <p:tavLst>
                                        <p:tav tm="0">
                                          <p:val>
                                            <p:strVal val="4/3*#ppt_w"/>
                                          </p:val>
                                        </p:tav>
                                        <p:tav tm="100000">
                                          <p:val>
                                            <p:strVal val="#ppt_w"/>
                                          </p:val>
                                        </p:tav>
                                      </p:tavLst>
                                    </p:anim>
                                    <p:anim calcmode="lin" valueType="num">
                                      <p:cBhvr>
                                        <p:cTn id="39" dur="500" fill="hold"/>
                                        <p:tgtEl>
                                          <p:spTgt spid="403467"/>
                                        </p:tgtEl>
                                        <p:attrNameLst>
                                          <p:attrName>ppt_h</p:attrName>
                                        </p:attrNameLst>
                                      </p:cBhvr>
                                      <p:tavLst>
                                        <p:tav tm="0">
                                          <p:val>
                                            <p:strVal val="4/3*#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grpId="0" nodeType="clickEffect">
                                  <p:stCondLst>
                                    <p:cond delay="0"/>
                                  </p:stCondLst>
                                  <p:childTnLst>
                                    <p:set>
                                      <p:cBhvr>
                                        <p:cTn id="43" dur="1" fill="hold">
                                          <p:stCondLst>
                                            <p:cond delay="0"/>
                                          </p:stCondLst>
                                        </p:cTn>
                                        <p:tgtEl>
                                          <p:spTgt spid="403466"/>
                                        </p:tgtEl>
                                        <p:attrNameLst>
                                          <p:attrName>style.visibility</p:attrName>
                                        </p:attrNameLst>
                                      </p:cBhvr>
                                      <p:to>
                                        <p:strVal val="visible"/>
                                      </p:to>
                                    </p:set>
                                    <p:animEffect transition="in" filter="slide(fromTop)">
                                      <p:cBhvr>
                                        <p:cTn id="44" dur="500"/>
                                        <p:tgtEl>
                                          <p:spTgt spid="40346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03662"/>
                                        </p:tgtEl>
                                        <p:attrNameLst>
                                          <p:attrName>style.visibility</p:attrName>
                                        </p:attrNameLst>
                                      </p:cBhvr>
                                      <p:to>
                                        <p:strVal val="visible"/>
                                      </p:to>
                                    </p:set>
                                    <p:animEffect transition="in" filter="wipe(left)">
                                      <p:cBhvr>
                                        <p:cTn id="49" dur="500"/>
                                        <p:tgtEl>
                                          <p:spTgt spid="403662"/>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403648"/>
                                        </p:tgtEl>
                                        <p:attrNameLst>
                                          <p:attrName>style.visibility</p:attrName>
                                        </p:attrNameLst>
                                      </p:cBhvr>
                                      <p:to>
                                        <p:strVal val="visible"/>
                                      </p:to>
                                    </p:set>
                                    <p:anim calcmode="lin" valueType="num">
                                      <p:cBhvr additive="base">
                                        <p:cTn id="54" dur="500" fill="hold"/>
                                        <p:tgtEl>
                                          <p:spTgt spid="403648"/>
                                        </p:tgtEl>
                                        <p:attrNameLst>
                                          <p:attrName>ppt_x</p:attrName>
                                        </p:attrNameLst>
                                      </p:cBhvr>
                                      <p:tavLst>
                                        <p:tav tm="0">
                                          <p:val>
                                            <p:strVal val="1+#ppt_w/2"/>
                                          </p:val>
                                        </p:tav>
                                        <p:tav tm="100000">
                                          <p:val>
                                            <p:strVal val="#ppt_x"/>
                                          </p:val>
                                        </p:tav>
                                      </p:tavLst>
                                    </p:anim>
                                    <p:anim calcmode="lin" valueType="num">
                                      <p:cBhvr additive="base">
                                        <p:cTn id="55" dur="500" fill="hold"/>
                                        <p:tgtEl>
                                          <p:spTgt spid="403648"/>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nodeType="clickEffect">
                                  <p:stCondLst>
                                    <p:cond delay="0"/>
                                  </p:stCondLst>
                                  <p:childTnLst>
                                    <p:set>
                                      <p:cBhvr>
                                        <p:cTn id="59" dur="1" fill="hold">
                                          <p:stCondLst>
                                            <p:cond delay="0"/>
                                          </p:stCondLst>
                                        </p:cTn>
                                        <p:tgtEl>
                                          <p:spTgt spid="403531"/>
                                        </p:tgtEl>
                                        <p:attrNameLst>
                                          <p:attrName>style.visibility</p:attrName>
                                        </p:attrNameLst>
                                      </p:cBhvr>
                                      <p:to>
                                        <p:strVal val="visible"/>
                                      </p:to>
                                    </p:set>
                                    <p:animEffect transition="in" filter="blinds(horizontal)">
                                      <p:cBhvr>
                                        <p:cTn id="60" dur="500"/>
                                        <p:tgtEl>
                                          <p:spTgt spid="403531"/>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1" fill="hold" grpId="0" nodeType="clickEffect">
                                  <p:stCondLst>
                                    <p:cond delay="0"/>
                                  </p:stCondLst>
                                  <p:childTnLst>
                                    <p:set>
                                      <p:cBhvr>
                                        <p:cTn id="64" dur="1" fill="hold">
                                          <p:stCondLst>
                                            <p:cond delay="0"/>
                                          </p:stCondLst>
                                        </p:cTn>
                                        <p:tgtEl>
                                          <p:spTgt spid="403530"/>
                                        </p:tgtEl>
                                        <p:attrNameLst>
                                          <p:attrName>style.visibility</p:attrName>
                                        </p:attrNameLst>
                                      </p:cBhvr>
                                      <p:to>
                                        <p:strVal val="visible"/>
                                      </p:to>
                                    </p:set>
                                    <p:animEffect transition="in" filter="slide(fromTop)">
                                      <p:cBhvr>
                                        <p:cTn id="65" dur="500"/>
                                        <p:tgtEl>
                                          <p:spTgt spid="403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63" grpId="0"/>
      <p:bldP spid="403466" grpId="0"/>
      <p:bldP spid="403530" grpId="0"/>
      <p:bldP spid="403660" grpId="0" animBg="1"/>
      <p:bldP spid="403661" grpId="0" animBg="1"/>
      <p:bldP spid="403662"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4482" name="组合 404481"/>
          <p:cNvGrpSpPr/>
          <p:nvPr/>
        </p:nvGrpSpPr>
        <p:grpSpPr>
          <a:xfrm>
            <a:off x="3352800" y="4144963"/>
            <a:ext cx="1841500" cy="2125662"/>
            <a:chOff x="2112" y="2611"/>
            <a:chExt cx="1160" cy="1339"/>
          </a:xfrm>
        </p:grpSpPr>
        <p:grpSp>
          <p:nvGrpSpPr>
            <p:cNvPr id="404483" name="组合 404482"/>
            <p:cNvGrpSpPr/>
            <p:nvPr/>
          </p:nvGrpSpPr>
          <p:grpSpPr>
            <a:xfrm>
              <a:off x="2112" y="2639"/>
              <a:ext cx="1160" cy="1311"/>
              <a:chOff x="2112" y="2639"/>
              <a:chExt cx="1160" cy="1311"/>
            </a:xfrm>
          </p:grpSpPr>
          <p:pic>
            <p:nvPicPr>
              <p:cNvPr id="404484" name="图片 404483" descr="图3-18a"/>
              <p:cNvPicPr>
                <a:picLocks noChangeAspect="1"/>
              </p:cNvPicPr>
              <p:nvPr/>
            </p:nvPicPr>
            <p:blipFill>
              <a:blip r:embed="rId2">
                <a:clrChange>
                  <a:clrFrom>
                    <a:srgbClr val="FFFFFF"/>
                  </a:clrFrom>
                  <a:clrTo>
                    <a:srgbClr val="FFFFFF">
                      <a:alpha val="0"/>
                    </a:srgbClr>
                  </a:clrTo>
                </a:clrChange>
              </a:blip>
              <a:stretch>
                <a:fillRect/>
              </a:stretch>
            </p:blipFill>
            <p:spPr>
              <a:xfrm>
                <a:off x="2112" y="2639"/>
                <a:ext cx="1160" cy="1311"/>
              </a:xfrm>
              <a:prstGeom prst="rect">
                <a:avLst/>
              </a:prstGeom>
              <a:noFill/>
              <a:ln w="9525">
                <a:noFill/>
              </a:ln>
            </p:spPr>
          </p:pic>
          <p:sp>
            <p:nvSpPr>
              <p:cNvPr id="404485" name="矩形 404484"/>
              <p:cNvSpPr>
                <a:spLocks noChangeAspect="1"/>
              </p:cNvSpPr>
              <p:nvPr/>
            </p:nvSpPr>
            <p:spPr>
              <a:xfrm>
                <a:off x="3002" y="3088"/>
                <a:ext cx="96"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rPr>
                  <a:t>C</a:t>
                </a:r>
              </a:p>
            </p:txBody>
          </p:sp>
          <p:sp>
            <p:nvSpPr>
              <p:cNvPr id="404486" name="椭圆 404485"/>
              <p:cNvSpPr/>
              <p:nvPr/>
            </p:nvSpPr>
            <p:spPr>
              <a:xfrm>
                <a:off x="2314" y="2985"/>
                <a:ext cx="45" cy="45"/>
              </a:xfrm>
              <a:prstGeom prst="ellipse">
                <a:avLst/>
              </a:prstGeom>
              <a:solidFill>
                <a:srgbClr val="FFFF66"/>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487" name="椭圆 404486"/>
              <p:cNvSpPr/>
              <p:nvPr/>
            </p:nvSpPr>
            <p:spPr>
              <a:xfrm>
                <a:off x="3024" y="3311"/>
                <a:ext cx="48" cy="45"/>
              </a:xfrm>
              <a:prstGeom prst="ellipse">
                <a:avLst/>
              </a:prstGeom>
              <a:solidFill>
                <a:srgbClr val="FFFF66"/>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4488" name="直接连接符 404487"/>
            <p:cNvSpPr>
              <a:spLocks noChangeAspect="1"/>
            </p:cNvSpPr>
            <p:nvPr/>
          </p:nvSpPr>
          <p:spPr>
            <a:xfrm flipH="1">
              <a:off x="2348" y="2688"/>
              <a:ext cx="707" cy="901"/>
            </a:xfrm>
            <a:prstGeom prst="line">
              <a:avLst/>
            </a:prstGeom>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4489" name="组合 404488"/>
            <p:cNvGrpSpPr/>
            <p:nvPr/>
          </p:nvGrpSpPr>
          <p:grpSpPr>
            <a:xfrm>
              <a:off x="2235" y="2611"/>
              <a:ext cx="955" cy="1018"/>
              <a:chOff x="2235" y="2611"/>
              <a:chExt cx="955" cy="1018"/>
            </a:xfrm>
          </p:grpSpPr>
          <p:sp>
            <p:nvSpPr>
              <p:cNvPr id="404490" name="直接连接符 404489"/>
              <p:cNvSpPr>
                <a:spLocks noChangeAspect="1"/>
              </p:cNvSpPr>
              <p:nvPr/>
            </p:nvSpPr>
            <p:spPr>
              <a:xfrm>
                <a:off x="2335" y="2996"/>
                <a:ext cx="702" cy="317"/>
              </a:xfrm>
              <a:prstGeom prst="line">
                <a:avLst/>
              </a:prstGeom>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491" name="文本框 404490"/>
              <p:cNvSpPr txBox="1">
                <a:spLocks noChangeAspect="1"/>
              </p:cNvSpPr>
              <p:nvPr/>
            </p:nvSpPr>
            <p:spPr>
              <a:xfrm>
                <a:off x="2251" y="3389"/>
                <a:ext cx="104" cy="173"/>
              </a:xfrm>
              <a:prstGeom prst="rect">
                <a:avLst/>
              </a:prstGeom>
              <a:noFill/>
              <a:ln w="9525">
                <a:noFill/>
              </a:ln>
            </p:spPr>
            <p:txBody>
              <a:bodyPr wrap="none" lIns="0" tIns="0" rIns="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rPr>
                  <a:t>A</a:t>
                </a:r>
              </a:p>
            </p:txBody>
          </p:sp>
          <p:sp>
            <p:nvSpPr>
              <p:cNvPr id="404492" name="矩形 404491"/>
              <p:cNvSpPr>
                <a:spLocks noChangeAspect="1"/>
              </p:cNvSpPr>
              <p:nvPr/>
            </p:nvSpPr>
            <p:spPr>
              <a:xfrm>
                <a:off x="3094" y="2611"/>
                <a:ext cx="96"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rPr>
                  <a:t>B</a:t>
                </a:r>
                <a:endParaRPr kumimoji="0" lang="en-US" altLang="zh-CN" sz="18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493" name="矩形 404492"/>
              <p:cNvSpPr>
                <a:spLocks noChangeAspect="1"/>
              </p:cNvSpPr>
              <p:nvPr/>
            </p:nvSpPr>
            <p:spPr>
              <a:xfrm>
                <a:off x="2235" y="2842"/>
                <a:ext cx="10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rPr>
                  <a:t>D</a:t>
                </a:r>
                <a:endParaRPr kumimoji="0" lang="en-US" altLang="zh-CN" sz="18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494" name="椭圆 404493"/>
              <p:cNvSpPr/>
              <p:nvPr/>
            </p:nvSpPr>
            <p:spPr>
              <a:xfrm>
                <a:off x="2320" y="3584"/>
                <a:ext cx="52" cy="45"/>
              </a:xfrm>
              <a:prstGeom prst="ellipse">
                <a:avLst/>
              </a:prstGeom>
              <a:solidFill>
                <a:srgbClr val="FFFF66"/>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495" name="椭圆 404494"/>
              <p:cNvSpPr/>
              <p:nvPr/>
            </p:nvSpPr>
            <p:spPr>
              <a:xfrm>
                <a:off x="3019" y="2688"/>
                <a:ext cx="45" cy="45"/>
              </a:xfrm>
              <a:prstGeom prst="ellipse">
                <a:avLst/>
              </a:prstGeom>
              <a:solidFill>
                <a:srgbClr val="FFFF66"/>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04496" name="组合 404495"/>
          <p:cNvGrpSpPr/>
          <p:nvPr/>
        </p:nvGrpSpPr>
        <p:grpSpPr>
          <a:xfrm>
            <a:off x="3279775" y="1166813"/>
            <a:ext cx="1820863" cy="2495550"/>
            <a:chOff x="2074" y="735"/>
            <a:chExt cx="1147" cy="1572"/>
          </a:xfrm>
        </p:grpSpPr>
        <p:grpSp>
          <p:nvGrpSpPr>
            <p:cNvPr id="404497" name="组合 404496"/>
            <p:cNvGrpSpPr/>
            <p:nvPr/>
          </p:nvGrpSpPr>
          <p:grpSpPr>
            <a:xfrm>
              <a:off x="2074" y="735"/>
              <a:ext cx="1145" cy="1572"/>
              <a:chOff x="2074" y="735"/>
              <a:chExt cx="1145" cy="1572"/>
            </a:xfrm>
          </p:grpSpPr>
          <p:sp>
            <p:nvSpPr>
              <p:cNvPr id="404498" name="直接连接符 404497"/>
              <p:cNvSpPr>
                <a:spLocks noChangeAspect="1"/>
              </p:cNvSpPr>
              <p:nvPr/>
            </p:nvSpPr>
            <p:spPr>
              <a:xfrm>
                <a:off x="3046" y="896"/>
                <a:ext cx="17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499" name="直接连接符 404498"/>
              <p:cNvSpPr>
                <a:spLocks noChangeAspect="1"/>
              </p:cNvSpPr>
              <p:nvPr/>
            </p:nvSpPr>
            <p:spPr>
              <a:xfrm>
                <a:off x="3218" y="1386"/>
                <a:ext cx="1" cy="2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0" name="直接连接符 404499"/>
              <p:cNvSpPr>
                <a:spLocks noChangeAspect="1"/>
              </p:cNvSpPr>
              <p:nvPr/>
            </p:nvSpPr>
            <p:spPr>
              <a:xfrm flipV="1">
                <a:off x="2646" y="2083"/>
                <a:ext cx="1" cy="22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1" name="直接连接符 404500"/>
              <p:cNvSpPr>
                <a:spLocks noChangeAspect="1"/>
              </p:cNvSpPr>
              <p:nvPr/>
            </p:nvSpPr>
            <p:spPr>
              <a:xfrm flipV="1">
                <a:off x="2646" y="1976"/>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2" name="直接连接符 404501"/>
              <p:cNvSpPr>
                <a:spLocks noChangeAspect="1"/>
              </p:cNvSpPr>
              <p:nvPr/>
            </p:nvSpPr>
            <p:spPr>
              <a:xfrm flipV="1">
                <a:off x="2646" y="1600"/>
                <a:ext cx="1" cy="32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3" name="直接连接符 404502"/>
              <p:cNvSpPr>
                <a:spLocks noChangeAspect="1"/>
              </p:cNvSpPr>
              <p:nvPr/>
            </p:nvSpPr>
            <p:spPr>
              <a:xfrm flipV="1">
                <a:off x="2646" y="1493"/>
                <a:ext cx="1" cy="5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4" name="直接连接符 404503"/>
              <p:cNvSpPr>
                <a:spLocks noChangeAspect="1"/>
              </p:cNvSpPr>
              <p:nvPr/>
            </p:nvSpPr>
            <p:spPr>
              <a:xfrm flipV="1">
                <a:off x="2646" y="1119"/>
                <a:ext cx="1" cy="32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5" name="直接连接符 404504"/>
              <p:cNvSpPr>
                <a:spLocks noChangeAspect="1"/>
              </p:cNvSpPr>
              <p:nvPr/>
            </p:nvSpPr>
            <p:spPr>
              <a:xfrm flipV="1">
                <a:off x="2646" y="1012"/>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6" name="直接连接符 404505"/>
              <p:cNvSpPr>
                <a:spLocks noChangeAspect="1"/>
              </p:cNvSpPr>
              <p:nvPr/>
            </p:nvSpPr>
            <p:spPr>
              <a:xfrm flipV="1">
                <a:off x="2646" y="735"/>
                <a:ext cx="1" cy="22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7" name="直接连接符 404506"/>
              <p:cNvSpPr>
                <a:spLocks noChangeAspect="1"/>
              </p:cNvSpPr>
              <p:nvPr/>
            </p:nvSpPr>
            <p:spPr>
              <a:xfrm>
                <a:off x="2074" y="896"/>
                <a:ext cx="1" cy="22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8" name="直接连接符 404507"/>
              <p:cNvSpPr>
                <a:spLocks noChangeAspect="1"/>
              </p:cNvSpPr>
              <p:nvPr/>
            </p:nvSpPr>
            <p:spPr>
              <a:xfrm>
                <a:off x="2074" y="1279"/>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09" name="直接连接符 404508"/>
              <p:cNvSpPr>
                <a:spLocks noChangeAspect="1"/>
              </p:cNvSpPr>
              <p:nvPr/>
            </p:nvSpPr>
            <p:spPr>
              <a:xfrm>
                <a:off x="2074" y="1386"/>
                <a:ext cx="1" cy="2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0" name="直接连接符 404509"/>
              <p:cNvSpPr>
                <a:spLocks noChangeAspect="1"/>
              </p:cNvSpPr>
              <p:nvPr/>
            </p:nvSpPr>
            <p:spPr>
              <a:xfrm>
                <a:off x="2074" y="1707"/>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1" name="直接连接符 404510"/>
              <p:cNvSpPr>
                <a:spLocks noChangeAspect="1"/>
              </p:cNvSpPr>
              <p:nvPr/>
            </p:nvSpPr>
            <p:spPr>
              <a:xfrm>
                <a:off x="2074" y="1813"/>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2" name="直接连接符 404511"/>
              <p:cNvSpPr>
                <a:spLocks noChangeAspect="1"/>
              </p:cNvSpPr>
              <p:nvPr/>
            </p:nvSpPr>
            <p:spPr>
              <a:xfrm>
                <a:off x="2074" y="1920"/>
                <a:ext cx="1" cy="22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3" name="直接连接符 404512"/>
              <p:cNvSpPr>
                <a:spLocks noChangeAspect="1"/>
              </p:cNvSpPr>
              <p:nvPr/>
            </p:nvSpPr>
            <p:spPr>
              <a:xfrm>
                <a:off x="2074" y="896"/>
                <a:ext cx="17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4" name="直接连接符 404513"/>
              <p:cNvSpPr>
                <a:spLocks noChangeAspect="1"/>
              </p:cNvSpPr>
              <p:nvPr/>
            </p:nvSpPr>
            <p:spPr>
              <a:xfrm>
                <a:off x="2298" y="896"/>
                <a:ext cx="5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5" name="直接连接符 404514"/>
              <p:cNvSpPr>
                <a:spLocks noChangeAspect="1"/>
              </p:cNvSpPr>
              <p:nvPr/>
            </p:nvSpPr>
            <p:spPr>
              <a:xfrm>
                <a:off x="2405" y="896"/>
                <a:ext cx="5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6" name="直接连接符 404515"/>
              <p:cNvSpPr>
                <a:spLocks noChangeAspect="1"/>
              </p:cNvSpPr>
              <p:nvPr/>
            </p:nvSpPr>
            <p:spPr>
              <a:xfrm>
                <a:off x="2512" y="896"/>
                <a:ext cx="26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7" name="直接连接符 404516"/>
              <p:cNvSpPr>
                <a:spLocks noChangeAspect="1"/>
              </p:cNvSpPr>
              <p:nvPr/>
            </p:nvSpPr>
            <p:spPr>
              <a:xfrm>
                <a:off x="2833" y="896"/>
                <a:ext cx="5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8" name="直接连接符 404517"/>
              <p:cNvSpPr>
                <a:spLocks noChangeAspect="1"/>
              </p:cNvSpPr>
              <p:nvPr/>
            </p:nvSpPr>
            <p:spPr>
              <a:xfrm>
                <a:off x="2939" y="896"/>
                <a:ext cx="5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19" name="直接连接符 404518"/>
              <p:cNvSpPr>
                <a:spLocks noChangeAspect="1"/>
              </p:cNvSpPr>
              <p:nvPr/>
            </p:nvSpPr>
            <p:spPr>
              <a:xfrm>
                <a:off x="3218" y="896"/>
                <a:ext cx="1" cy="22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20" name="直接连接符 404519"/>
              <p:cNvSpPr>
                <a:spLocks noChangeAspect="1"/>
              </p:cNvSpPr>
              <p:nvPr/>
            </p:nvSpPr>
            <p:spPr>
              <a:xfrm>
                <a:off x="3218" y="1171"/>
                <a:ext cx="1" cy="5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21" name="直接连接符 404520"/>
              <p:cNvSpPr>
                <a:spLocks noChangeAspect="1"/>
              </p:cNvSpPr>
              <p:nvPr/>
            </p:nvSpPr>
            <p:spPr>
              <a:xfrm>
                <a:off x="3218" y="1279"/>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22" name="直接连接符 404521"/>
              <p:cNvSpPr>
                <a:spLocks noChangeAspect="1"/>
              </p:cNvSpPr>
              <p:nvPr/>
            </p:nvSpPr>
            <p:spPr>
              <a:xfrm>
                <a:off x="3218" y="1707"/>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23" name="直接连接符 404522"/>
              <p:cNvSpPr>
                <a:spLocks noChangeAspect="1"/>
              </p:cNvSpPr>
              <p:nvPr/>
            </p:nvSpPr>
            <p:spPr>
              <a:xfrm>
                <a:off x="3218" y="1813"/>
                <a:ext cx="1" cy="5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24" name="直接连接符 404523"/>
              <p:cNvSpPr>
                <a:spLocks noChangeAspect="1"/>
              </p:cNvSpPr>
              <p:nvPr/>
            </p:nvSpPr>
            <p:spPr>
              <a:xfrm>
                <a:off x="3218" y="1920"/>
                <a:ext cx="1" cy="22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25" name="直接连接符 404524"/>
              <p:cNvSpPr>
                <a:spLocks noChangeAspect="1"/>
              </p:cNvSpPr>
              <p:nvPr/>
            </p:nvSpPr>
            <p:spPr>
              <a:xfrm>
                <a:off x="2074" y="1171"/>
                <a:ext cx="1" cy="5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4526" name="组合 404525"/>
            <p:cNvGrpSpPr/>
            <p:nvPr/>
          </p:nvGrpSpPr>
          <p:grpSpPr>
            <a:xfrm>
              <a:off x="2076" y="2140"/>
              <a:ext cx="1145" cy="0"/>
              <a:chOff x="1728" y="2400"/>
              <a:chExt cx="1424" cy="0"/>
            </a:xfrm>
          </p:grpSpPr>
          <p:grpSp>
            <p:nvGrpSpPr>
              <p:cNvPr id="404527" name="组合 404526"/>
              <p:cNvGrpSpPr/>
              <p:nvPr/>
            </p:nvGrpSpPr>
            <p:grpSpPr>
              <a:xfrm>
                <a:off x="1728" y="2400"/>
                <a:ext cx="524" cy="0"/>
                <a:chOff x="1728" y="2400"/>
                <a:chExt cx="524" cy="0"/>
              </a:xfrm>
            </p:grpSpPr>
            <p:sp>
              <p:nvSpPr>
                <p:cNvPr id="404528" name="直接连接符 404527"/>
                <p:cNvSpPr/>
                <p:nvPr/>
              </p:nvSpPr>
              <p:spPr>
                <a:xfrm>
                  <a:off x="1728" y="2400"/>
                  <a:ext cx="288" cy="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29" name="直接连接符 404528"/>
                <p:cNvSpPr/>
                <p:nvPr/>
              </p:nvSpPr>
              <p:spPr>
                <a:xfrm>
                  <a:off x="2064" y="2400"/>
                  <a:ext cx="73" cy="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30" name="直接连接符 404529"/>
                <p:cNvSpPr/>
                <p:nvPr/>
              </p:nvSpPr>
              <p:spPr>
                <a:xfrm>
                  <a:off x="2179" y="2400"/>
                  <a:ext cx="73" cy="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4531" name="组合 404530"/>
              <p:cNvGrpSpPr/>
              <p:nvPr/>
            </p:nvGrpSpPr>
            <p:grpSpPr>
              <a:xfrm>
                <a:off x="2296" y="2400"/>
                <a:ext cx="524" cy="0"/>
                <a:chOff x="1728" y="2400"/>
                <a:chExt cx="524" cy="0"/>
              </a:xfrm>
            </p:grpSpPr>
            <p:sp>
              <p:nvSpPr>
                <p:cNvPr id="404532" name="直接连接符 404531"/>
                <p:cNvSpPr/>
                <p:nvPr/>
              </p:nvSpPr>
              <p:spPr>
                <a:xfrm>
                  <a:off x="1728" y="2400"/>
                  <a:ext cx="288" cy="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33" name="直接连接符 404532"/>
                <p:cNvSpPr/>
                <p:nvPr/>
              </p:nvSpPr>
              <p:spPr>
                <a:xfrm>
                  <a:off x="2064" y="2400"/>
                  <a:ext cx="73" cy="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34" name="直接连接符 404533"/>
                <p:cNvSpPr/>
                <p:nvPr/>
              </p:nvSpPr>
              <p:spPr>
                <a:xfrm>
                  <a:off x="2179" y="2400"/>
                  <a:ext cx="73" cy="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4535" name="直接连接符 404534"/>
              <p:cNvSpPr/>
              <p:nvPr/>
            </p:nvSpPr>
            <p:spPr>
              <a:xfrm>
                <a:off x="2864" y="2400"/>
                <a:ext cx="288" cy="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04536" name="直接连接符 404535"/>
          <p:cNvSpPr>
            <a:spLocks noChangeAspect="1"/>
          </p:cNvSpPr>
          <p:nvPr/>
        </p:nvSpPr>
        <p:spPr>
          <a:xfrm>
            <a:off x="3292475" y="2160588"/>
            <a:ext cx="1588" cy="123983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37" name="椭圆 404536"/>
          <p:cNvSpPr>
            <a:spLocks noChangeAspect="1"/>
          </p:cNvSpPr>
          <p:nvPr/>
        </p:nvSpPr>
        <p:spPr>
          <a:xfrm>
            <a:off x="625475" y="4192588"/>
            <a:ext cx="1820863" cy="1820862"/>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38" name="文本框 404537"/>
          <p:cNvSpPr txBox="1"/>
          <p:nvPr/>
        </p:nvSpPr>
        <p:spPr>
          <a:xfrm>
            <a:off x="365125" y="239713"/>
            <a:ext cx="5105885"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例</a:t>
            </a: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5]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完成圆柱被切割后的三视图。</a:t>
            </a:r>
          </a:p>
        </p:txBody>
      </p:sp>
      <p:grpSp>
        <p:nvGrpSpPr>
          <p:cNvPr id="404539" name="组合 404538"/>
          <p:cNvGrpSpPr/>
          <p:nvPr/>
        </p:nvGrpSpPr>
        <p:grpSpPr>
          <a:xfrm>
            <a:off x="3733800" y="4248150"/>
            <a:ext cx="1389063" cy="787400"/>
            <a:chOff x="2352" y="2676"/>
            <a:chExt cx="875" cy="496"/>
          </a:xfrm>
        </p:grpSpPr>
        <p:sp>
          <p:nvSpPr>
            <p:cNvPr id="404540" name="椭圆 404539"/>
            <p:cNvSpPr/>
            <p:nvPr/>
          </p:nvSpPr>
          <p:spPr>
            <a:xfrm>
              <a:off x="2475" y="2814"/>
              <a:ext cx="45" cy="45"/>
            </a:xfrm>
            <a:prstGeom prst="ellipse">
              <a:avLst/>
            </a:prstGeom>
            <a:solidFill>
              <a:srgbClr val="FFFF66"/>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41" name="椭圆 404540"/>
            <p:cNvSpPr/>
            <p:nvPr/>
          </p:nvSpPr>
          <p:spPr>
            <a:xfrm>
              <a:off x="3142" y="3127"/>
              <a:ext cx="45" cy="45"/>
            </a:xfrm>
            <a:prstGeom prst="ellipse">
              <a:avLst/>
            </a:prstGeom>
            <a:solidFill>
              <a:srgbClr val="FFFF66"/>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42" name="文本框 404541"/>
            <p:cNvSpPr txBox="1"/>
            <p:nvPr/>
          </p:nvSpPr>
          <p:spPr>
            <a:xfrm>
              <a:off x="3033" y="2951"/>
              <a:ext cx="194" cy="21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3333CC"/>
                  </a:solidFill>
                  <a:effectLst/>
                  <a:uLnTx/>
                  <a:uFillTx/>
                  <a:latin typeface="Times New Roman" panose="02020603050405020304" pitchFamily="18" charset="0"/>
                  <a:ea typeface="宋体" panose="02010600030101010101" pitchFamily="2" charset="-122"/>
                  <a:cs typeface="+mn-cs"/>
                </a:rPr>
                <a:t>E</a:t>
              </a:r>
              <a:endParaRPr kumimoji="0" lang="en-US" altLang="zh-CN" sz="240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404543" name="文本框 404542"/>
            <p:cNvSpPr txBox="1"/>
            <p:nvPr/>
          </p:nvSpPr>
          <p:spPr>
            <a:xfrm>
              <a:off x="2352" y="2676"/>
              <a:ext cx="187" cy="21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3333CC"/>
                  </a:solidFill>
                  <a:effectLst/>
                  <a:uLnTx/>
                  <a:uFillTx/>
                  <a:latin typeface="Times New Roman" panose="02020603050405020304" pitchFamily="18" charset="0"/>
                  <a:ea typeface="宋体" panose="02010600030101010101" pitchFamily="2" charset="-122"/>
                  <a:cs typeface="+mn-cs"/>
                </a:rPr>
                <a:t>F</a:t>
              </a:r>
              <a:endParaRPr kumimoji="0" lang="en-US" altLang="zh-CN" sz="2400" b="0" i="0" u="none" strike="noStrike" kern="1200" cap="none" spc="0" normalizeH="0" baseline="0" noProof="0">
                <a:ln>
                  <a:noFill/>
                </a:ln>
                <a:solidFill>
                  <a:srgbClr val="3333CC"/>
                </a:solidFill>
                <a:effectLst/>
                <a:uLnTx/>
                <a:uFillTx/>
                <a:latin typeface="Times New Roman" panose="02020603050405020304" pitchFamily="18" charset="0"/>
                <a:ea typeface="宋体" panose="02010600030101010101" pitchFamily="2" charset="-122"/>
                <a:cs typeface="+mn-cs"/>
              </a:endParaRPr>
            </a:p>
          </p:txBody>
        </p:sp>
      </p:grpSp>
      <p:sp>
        <p:nvSpPr>
          <p:cNvPr id="404544" name="矩形 404543"/>
          <p:cNvSpPr>
            <a:spLocks noChangeAspect="1"/>
          </p:cNvSpPr>
          <p:nvPr/>
        </p:nvSpPr>
        <p:spPr>
          <a:xfrm>
            <a:off x="4733925" y="1503363"/>
            <a:ext cx="423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e</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4545" name="文本框 404544"/>
          <p:cNvSpPr txBox="1">
            <a:spLocks noChangeAspect="1"/>
          </p:cNvSpPr>
          <p:nvPr/>
        </p:nvSpPr>
        <p:spPr>
          <a:xfrm>
            <a:off x="220663" y="2506663"/>
            <a:ext cx="395287"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4546" name="文本框 404545"/>
          <p:cNvSpPr txBox="1">
            <a:spLocks noChangeAspect="1"/>
          </p:cNvSpPr>
          <p:nvPr/>
        </p:nvSpPr>
        <p:spPr>
          <a:xfrm>
            <a:off x="1939925" y="5803900"/>
            <a:ext cx="296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e</a:t>
            </a:r>
          </a:p>
        </p:txBody>
      </p:sp>
      <p:sp>
        <p:nvSpPr>
          <p:cNvPr id="404547" name="文本框 404546"/>
          <p:cNvSpPr txBox="1">
            <a:spLocks noChangeAspect="1"/>
          </p:cNvSpPr>
          <p:nvPr/>
        </p:nvSpPr>
        <p:spPr>
          <a:xfrm>
            <a:off x="4160838" y="2578100"/>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4548" name="文本框 404547"/>
          <p:cNvSpPr txBox="1">
            <a:spLocks noChangeAspect="1"/>
          </p:cNvSpPr>
          <p:nvPr/>
        </p:nvSpPr>
        <p:spPr>
          <a:xfrm>
            <a:off x="2493963" y="1395413"/>
            <a:ext cx="247650"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b</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4549" name="矩形 404548"/>
          <p:cNvSpPr>
            <a:spLocks noChangeAspect="1"/>
          </p:cNvSpPr>
          <p:nvPr/>
        </p:nvSpPr>
        <p:spPr>
          <a:xfrm>
            <a:off x="4160838" y="1358900"/>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b</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4550" name="文本框 404549"/>
          <p:cNvSpPr txBox="1">
            <a:spLocks noChangeAspect="1"/>
          </p:cNvSpPr>
          <p:nvPr/>
        </p:nvSpPr>
        <p:spPr>
          <a:xfrm>
            <a:off x="2082800" y="4083050"/>
            <a:ext cx="26828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f</a:t>
            </a:r>
          </a:p>
        </p:txBody>
      </p:sp>
      <p:sp>
        <p:nvSpPr>
          <p:cNvPr id="404551" name="文本框 404550"/>
          <p:cNvSpPr txBox="1">
            <a:spLocks noChangeAspect="1"/>
          </p:cNvSpPr>
          <p:nvPr/>
        </p:nvSpPr>
        <p:spPr>
          <a:xfrm>
            <a:off x="1008063" y="1933575"/>
            <a:ext cx="508000"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c</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d</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a:t>
            </a:r>
          </a:p>
        </p:txBody>
      </p:sp>
      <p:sp>
        <p:nvSpPr>
          <p:cNvPr id="404552" name="文本框 404551"/>
          <p:cNvSpPr txBox="1">
            <a:spLocks noChangeAspect="1"/>
          </p:cNvSpPr>
          <p:nvPr/>
        </p:nvSpPr>
        <p:spPr>
          <a:xfrm>
            <a:off x="1725613" y="1574800"/>
            <a:ext cx="465137"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e</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f </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4553" name="矩形 404552"/>
          <p:cNvSpPr>
            <a:spLocks noChangeAspect="1"/>
          </p:cNvSpPr>
          <p:nvPr/>
        </p:nvSpPr>
        <p:spPr>
          <a:xfrm>
            <a:off x="5092700" y="1933575"/>
            <a:ext cx="423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c</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4554" name="矩形 404553"/>
          <p:cNvSpPr>
            <a:spLocks noChangeAspect="1"/>
          </p:cNvSpPr>
          <p:nvPr/>
        </p:nvSpPr>
        <p:spPr>
          <a:xfrm>
            <a:off x="2800350" y="2147888"/>
            <a:ext cx="5016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d</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a:t>
            </a:r>
          </a:p>
        </p:txBody>
      </p:sp>
      <p:sp>
        <p:nvSpPr>
          <p:cNvPr id="404555" name="直接连接符 404554"/>
          <p:cNvSpPr>
            <a:spLocks noChangeAspect="1"/>
          </p:cNvSpPr>
          <p:nvPr/>
        </p:nvSpPr>
        <p:spPr>
          <a:xfrm>
            <a:off x="2120900" y="4406900"/>
            <a:ext cx="1028700" cy="158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56" name="直接连接符 404555"/>
          <p:cNvSpPr>
            <a:spLocks noChangeAspect="1"/>
          </p:cNvSpPr>
          <p:nvPr/>
        </p:nvSpPr>
        <p:spPr>
          <a:xfrm>
            <a:off x="2120900" y="5800725"/>
            <a:ext cx="1009650" cy="0"/>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57" name="直接连接符 404556"/>
          <p:cNvSpPr>
            <a:spLocks noChangeAspect="1"/>
          </p:cNvSpPr>
          <p:nvPr/>
        </p:nvSpPr>
        <p:spPr>
          <a:xfrm flipH="1">
            <a:off x="623888" y="2641600"/>
            <a:ext cx="3576637" cy="158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58" name="直接连接符 404557"/>
          <p:cNvSpPr>
            <a:spLocks noChangeAspect="1"/>
          </p:cNvSpPr>
          <p:nvPr/>
        </p:nvSpPr>
        <p:spPr>
          <a:xfrm flipH="1">
            <a:off x="2439988" y="1682750"/>
            <a:ext cx="1760537" cy="158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59" name="直接连接符 404558"/>
          <p:cNvSpPr>
            <a:spLocks noChangeAspect="1"/>
          </p:cNvSpPr>
          <p:nvPr/>
        </p:nvSpPr>
        <p:spPr>
          <a:xfrm>
            <a:off x="623888" y="3402013"/>
            <a:ext cx="1816100"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0" name="直接连接符 404559"/>
          <p:cNvSpPr>
            <a:spLocks noChangeAspect="1"/>
          </p:cNvSpPr>
          <p:nvPr/>
        </p:nvSpPr>
        <p:spPr>
          <a:xfrm>
            <a:off x="623888" y="2641600"/>
            <a:ext cx="1587" cy="76041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1" name="直接连接符 404560"/>
          <p:cNvSpPr>
            <a:spLocks noChangeAspect="1"/>
          </p:cNvSpPr>
          <p:nvPr/>
        </p:nvSpPr>
        <p:spPr>
          <a:xfrm>
            <a:off x="2439988" y="1682750"/>
            <a:ext cx="1587" cy="171926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2" name="直接连接符 404561"/>
          <p:cNvSpPr>
            <a:spLocks noChangeAspect="1"/>
          </p:cNvSpPr>
          <p:nvPr/>
        </p:nvSpPr>
        <p:spPr>
          <a:xfrm>
            <a:off x="623888" y="1422400"/>
            <a:ext cx="2730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3" name="直接连接符 404562"/>
          <p:cNvSpPr>
            <a:spLocks noChangeAspect="1"/>
          </p:cNvSpPr>
          <p:nvPr/>
        </p:nvSpPr>
        <p:spPr>
          <a:xfrm>
            <a:off x="982663" y="1422400"/>
            <a:ext cx="84137"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4" name="直接连接符 404563"/>
          <p:cNvSpPr>
            <a:spLocks noChangeAspect="1"/>
          </p:cNvSpPr>
          <p:nvPr/>
        </p:nvSpPr>
        <p:spPr>
          <a:xfrm>
            <a:off x="1152525" y="1422400"/>
            <a:ext cx="8413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5" name="直接连接符 404564"/>
          <p:cNvSpPr>
            <a:spLocks noChangeAspect="1"/>
          </p:cNvSpPr>
          <p:nvPr/>
        </p:nvSpPr>
        <p:spPr>
          <a:xfrm>
            <a:off x="1320800" y="1422400"/>
            <a:ext cx="423863"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6" name="直接连接符 404565"/>
          <p:cNvSpPr>
            <a:spLocks noChangeAspect="1"/>
          </p:cNvSpPr>
          <p:nvPr/>
        </p:nvSpPr>
        <p:spPr>
          <a:xfrm>
            <a:off x="1830388" y="1422400"/>
            <a:ext cx="84137"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7" name="直接连接符 404566"/>
          <p:cNvSpPr>
            <a:spLocks noChangeAspect="1"/>
          </p:cNvSpPr>
          <p:nvPr/>
        </p:nvSpPr>
        <p:spPr>
          <a:xfrm>
            <a:off x="2000250" y="1422400"/>
            <a:ext cx="8413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68" name="直接连接符 404567"/>
          <p:cNvSpPr>
            <a:spLocks noChangeAspect="1"/>
          </p:cNvSpPr>
          <p:nvPr/>
        </p:nvSpPr>
        <p:spPr>
          <a:xfrm>
            <a:off x="2168525" y="1422400"/>
            <a:ext cx="271463"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4569" name="组合 404568"/>
          <p:cNvGrpSpPr>
            <a:grpSpLocks noChangeAspect="1"/>
          </p:cNvGrpSpPr>
          <p:nvPr/>
        </p:nvGrpSpPr>
        <p:grpSpPr>
          <a:xfrm>
            <a:off x="1544638" y="1166813"/>
            <a:ext cx="1587" cy="2495550"/>
            <a:chOff x="1571" y="685"/>
            <a:chExt cx="1" cy="1612"/>
          </a:xfrm>
        </p:grpSpPr>
        <p:sp>
          <p:nvSpPr>
            <p:cNvPr id="404570" name="直接连接符 404569"/>
            <p:cNvSpPr>
              <a:spLocks noChangeAspect="1"/>
            </p:cNvSpPr>
            <p:nvPr/>
          </p:nvSpPr>
          <p:spPr>
            <a:xfrm flipV="1">
              <a:off x="1571" y="2067"/>
              <a:ext cx="1" cy="23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1" name="直接连接符 404570"/>
            <p:cNvSpPr>
              <a:spLocks noChangeAspect="1"/>
            </p:cNvSpPr>
            <p:nvPr/>
          </p:nvSpPr>
          <p:spPr>
            <a:xfrm flipV="1">
              <a:off x="1571" y="1957"/>
              <a:ext cx="1" cy="5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2" name="直接连接符 404571"/>
            <p:cNvSpPr>
              <a:spLocks noChangeAspect="1"/>
            </p:cNvSpPr>
            <p:nvPr/>
          </p:nvSpPr>
          <p:spPr>
            <a:xfrm flipV="1">
              <a:off x="1571" y="1573"/>
              <a:ext cx="1" cy="32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3" name="直接连接符 404572"/>
            <p:cNvSpPr>
              <a:spLocks noChangeAspect="1"/>
            </p:cNvSpPr>
            <p:nvPr/>
          </p:nvSpPr>
          <p:spPr>
            <a:xfrm flipV="1">
              <a:off x="1571" y="1463"/>
              <a:ext cx="1" cy="5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4" name="直接连接符 404573"/>
            <p:cNvSpPr>
              <a:spLocks noChangeAspect="1"/>
            </p:cNvSpPr>
            <p:nvPr/>
          </p:nvSpPr>
          <p:spPr>
            <a:xfrm flipV="1">
              <a:off x="1571" y="1079"/>
              <a:ext cx="1" cy="33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5" name="直接连接符 404574"/>
            <p:cNvSpPr>
              <a:spLocks noChangeAspect="1"/>
            </p:cNvSpPr>
            <p:nvPr/>
          </p:nvSpPr>
          <p:spPr>
            <a:xfrm flipV="1">
              <a:off x="1571" y="970"/>
              <a:ext cx="1" cy="5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6" name="直接连接符 404575"/>
            <p:cNvSpPr>
              <a:spLocks noChangeAspect="1"/>
            </p:cNvSpPr>
            <p:nvPr/>
          </p:nvSpPr>
          <p:spPr>
            <a:xfrm flipV="1">
              <a:off x="1571" y="685"/>
              <a:ext cx="1" cy="23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4577" name="直接连接符 404576"/>
          <p:cNvSpPr>
            <a:spLocks noChangeAspect="1"/>
          </p:cNvSpPr>
          <p:nvPr/>
        </p:nvSpPr>
        <p:spPr>
          <a:xfrm>
            <a:off x="3292475" y="3402013"/>
            <a:ext cx="1816100"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8" name="直接连接符 404577"/>
          <p:cNvSpPr>
            <a:spLocks noChangeAspect="1"/>
          </p:cNvSpPr>
          <p:nvPr/>
        </p:nvSpPr>
        <p:spPr>
          <a:xfrm flipV="1">
            <a:off x="623888" y="1682750"/>
            <a:ext cx="1816100" cy="95885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79" name="直接连接符 404578"/>
          <p:cNvSpPr>
            <a:spLocks noChangeAspect="1"/>
          </p:cNvSpPr>
          <p:nvPr/>
        </p:nvSpPr>
        <p:spPr>
          <a:xfrm flipV="1">
            <a:off x="623888" y="2243138"/>
            <a:ext cx="1587" cy="3984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0" name="直接连接符 404579"/>
          <p:cNvSpPr>
            <a:spLocks noChangeAspect="1"/>
          </p:cNvSpPr>
          <p:nvPr/>
        </p:nvSpPr>
        <p:spPr>
          <a:xfrm flipV="1">
            <a:off x="623888" y="2073275"/>
            <a:ext cx="1587" cy="857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1" name="直接连接符 404580"/>
          <p:cNvSpPr>
            <a:spLocks noChangeAspect="1"/>
          </p:cNvSpPr>
          <p:nvPr/>
        </p:nvSpPr>
        <p:spPr>
          <a:xfrm flipV="1">
            <a:off x="623888" y="1905000"/>
            <a:ext cx="1587" cy="8413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2" name="直接连接符 404581"/>
          <p:cNvSpPr>
            <a:spLocks noChangeAspect="1"/>
          </p:cNvSpPr>
          <p:nvPr/>
        </p:nvSpPr>
        <p:spPr>
          <a:xfrm flipV="1">
            <a:off x="623888" y="1422400"/>
            <a:ext cx="1587" cy="3968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3" name="直接连接符 404582"/>
          <p:cNvSpPr>
            <a:spLocks noChangeAspect="1"/>
          </p:cNvSpPr>
          <p:nvPr/>
        </p:nvSpPr>
        <p:spPr>
          <a:xfrm>
            <a:off x="2439988" y="1422400"/>
            <a:ext cx="1587" cy="2603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4" name="任意多边形 404583"/>
          <p:cNvSpPr>
            <a:spLocks noChangeAspect="1"/>
          </p:cNvSpPr>
          <p:nvPr/>
        </p:nvSpPr>
        <p:spPr>
          <a:xfrm>
            <a:off x="2398713" y="1639888"/>
            <a:ext cx="84137" cy="85725"/>
          </a:xfrm>
          <a:custGeom>
            <a:avLst/>
            <a:gdLst/>
            <a:ahLst/>
            <a:cxnLst/>
            <a:rect l="0" t="0" r="0" b="0"/>
            <a:pathLst>
              <a:path w="332" h="332">
                <a:moveTo>
                  <a:pt x="332" y="167"/>
                </a:moveTo>
                <a:lnTo>
                  <a:pt x="332" y="155"/>
                </a:lnTo>
                <a:lnTo>
                  <a:pt x="330" y="144"/>
                </a:lnTo>
                <a:lnTo>
                  <a:pt x="329" y="133"/>
                </a:lnTo>
                <a:lnTo>
                  <a:pt x="325" y="121"/>
                </a:lnTo>
                <a:lnTo>
                  <a:pt x="322" y="112"/>
                </a:lnTo>
                <a:lnTo>
                  <a:pt x="318" y="101"/>
                </a:lnTo>
                <a:lnTo>
                  <a:pt x="313" y="90"/>
                </a:lnTo>
                <a:lnTo>
                  <a:pt x="308" y="80"/>
                </a:lnTo>
                <a:lnTo>
                  <a:pt x="302" y="71"/>
                </a:lnTo>
                <a:lnTo>
                  <a:pt x="294" y="62"/>
                </a:lnTo>
                <a:lnTo>
                  <a:pt x="288" y="53"/>
                </a:lnTo>
                <a:lnTo>
                  <a:pt x="279" y="46"/>
                </a:lnTo>
                <a:lnTo>
                  <a:pt x="270" y="38"/>
                </a:lnTo>
                <a:lnTo>
                  <a:pt x="262" y="32"/>
                </a:lnTo>
                <a:lnTo>
                  <a:pt x="252" y="25"/>
                </a:lnTo>
                <a:lnTo>
                  <a:pt x="242" y="20"/>
                </a:lnTo>
                <a:lnTo>
                  <a:pt x="232" y="14"/>
                </a:lnTo>
                <a:lnTo>
                  <a:pt x="222" y="10"/>
                </a:lnTo>
                <a:lnTo>
                  <a:pt x="211" y="7"/>
                </a:lnTo>
                <a:lnTo>
                  <a:pt x="200" y="5"/>
                </a:lnTo>
                <a:lnTo>
                  <a:pt x="188" y="3"/>
                </a:lnTo>
                <a:lnTo>
                  <a:pt x="177" y="1"/>
                </a:lnTo>
                <a:lnTo>
                  <a:pt x="166" y="0"/>
                </a:lnTo>
                <a:lnTo>
                  <a:pt x="155" y="1"/>
                </a:lnTo>
                <a:lnTo>
                  <a:pt x="144" y="3"/>
                </a:lnTo>
                <a:lnTo>
                  <a:pt x="132" y="5"/>
                </a:lnTo>
                <a:lnTo>
                  <a:pt x="121" y="7"/>
                </a:lnTo>
                <a:lnTo>
                  <a:pt x="110" y="10"/>
                </a:lnTo>
                <a:lnTo>
                  <a:pt x="99" y="14"/>
                </a:lnTo>
                <a:lnTo>
                  <a:pt x="90" y="20"/>
                </a:lnTo>
                <a:lnTo>
                  <a:pt x="80" y="25"/>
                </a:lnTo>
                <a:lnTo>
                  <a:pt x="70" y="32"/>
                </a:lnTo>
                <a:lnTo>
                  <a:pt x="62" y="38"/>
                </a:lnTo>
                <a:lnTo>
                  <a:pt x="53" y="46"/>
                </a:lnTo>
                <a:lnTo>
                  <a:pt x="45" y="53"/>
                </a:lnTo>
                <a:lnTo>
                  <a:pt x="38" y="62"/>
                </a:lnTo>
                <a:lnTo>
                  <a:pt x="30" y="71"/>
                </a:lnTo>
                <a:lnTo>
                  <a:pt x="25" y="80"/>
                </a:lnTo>
                <a:lnTo>
                  <a:pt x="18" y="90"/>
                </a:lnTo>
                <a:lnTo>
                  <a:pt x="14" y="101"/>
                </a:lnTo>
                <a:lnTo>
                  <a:pt x="10" y="112"/>
                </a:lnTo>
                <a:lnTo>
                  <a:pt x="6" y="121"/>
                </a:lnTo>
                <a:lnTo>
                  <a:pt x="3" y="133"/>
                </a:lnTo>
                <a:lnTo>
                  <a:pt x="2" y="144"/>
                </a:lnTo>
                <a:lnTo>
                  <a:pt x="1" y="155"/>
                </a:lnTo>
                <a:lnTo>
                  <a:pt x="0" y="167"/>
                </a:lnTo>
                <a:lnTo>
                  <a:pt x="1" y="178"/>
                </a:lnTo>
                <a:lnTo>
                  <a:pt x="2" y="190"/>
                </a:lnTo>
                <a:lnTo>
                  <a:pt x="3" y="200"/>
                </a:lnTo>
                <a:lnTo>
                  <a:pt x="6" y="211"/>
                </a:lnTo>
                <a:lnTo>
                  <a:pt x="10" y="222"/>
                </a:lnTo>
                <a:lnTo>
                  <a:pt x="14" y="233"/>
                </a:lnTo>
                <a:lnTo>
                  <a:pt x="18" y="243"/>
                </a:lnTo>
                <a:lnTo>
                  <a:pt x="25" y="253"/>
                </a:lnTo>
                <a:lnTo>
                  <a:pt x="30" y="262"/>
                </a:lnTo>
                <a:lnTo>
                  <a:pt x="38" y="272"/>
                </a:lnTo>
                <a:lnTo>
                  <a:pt x="45" y="280"/>
                </a:lnTo>
                <a:lnTo>
                  <a:pt x="53" y="288"/>
                </a:lnTo>
                <a:lnTo>
                  <a:pt x="62" y="296"/>
                </a:lnTo>
                <a:lnTo>
                  <a:pt x="70" y="302"/>
                </a:lnTo>
                <a:lnTo>
                  <a:pt x="80" y="309"/>
                </a:lnTo>
                <a:lnTo>
                  <a:pt x="90" y="314"/>
                </a:lnTo>
                <a:lnTo>
                  <a:pt x="99" y="319"/>
                </a:lnTo>
                <a:lnTo>
                  <a:pt x="110" y="323"/>
                </a:lnTo>
                <a:lnTo>
                  <a:pt x="121" y="327"/>
                </a:lnTo>
                <a:lnTo>
                  <a:pt x="132" y="329"/>
                </a:lnTo>
                <a:lnTo>
                  <a:pt x="144" y="331"/>
                </a:lnTo>
                <a:lnTo>
                  <a:pt x="155" y="332"/>
                </a:lnTo>
                <a:lnTo>
                  <a:pt x="166" y="332"/>
                </a:lnTo>
                <a:lnTo>
                  <a:pt x="177" y="332"/>
                </a:lnTo>
                <a:lnTo>
                  <a:pt x="188" y="331"/>
                </a:lnTo>
                <a:lnTo>
                  <a:pt x="200" y="329"/>
                </a:lnTo>
                <a:lnTo>
                  <a:pt x="211" y="327"/>
                </a:lnTo>
                <a:lnTo>
                  <a:pt x="222" y="323"/>
                </a:lnTo>
                <a:lnTo>
                  <a:pt x="232" y="319"/>
                </a:lnTo>
                <a:lnTo>
                  <a:pt x="242" y="314"/>
                </a:lnTo>
                <a:lnTo>
                  <a:pt x="252" y="309"/>
                </a:lnTo>
                <a:lnTo>
                  <a:pt x="262" y="302"/>
                </a:lnTo>
                <a:lnTo>
                  <a:pt x="270" y="296"/>
                </a:lnTo>
                <a:lnTo>
                  <a:pt x="279" y="288"/>
                </a:lnTo>
                <a:lnTo>
                  <a:pt x="288" y="280"/>
                </a:lnTo>
                <a:lnTo>
                  <a:pt x="294" y="272"/>
                </a:lnTo>
                <a:lnTo>
                  <a:pt x="302" y="262"/>
                </a:lnTo>
                <a:lnTo>
                  <a:pt x="308" y="253"/>
                </a:lnTo>
                <a:lnTo>
                  <a:pt x="313" y="243"/>
                </a:lnTo>
                <a:lnTo>
                  <a:pt x="318" y="233"/>
                </a:lnTo>
                <a:lnTo>
                  <a:pt x="322" y="222"/>
                </a:lnTo>
                <a:lnTo>
                  <a:pt x="325" y="211"/>
                </a:lnTo>
                <a:lnTo>
                  <a:pt x="329" y="200"/>
                </a:lnTo>
                <a:lnTo>
                  <a:pt x="330" y="190"/>
                </a:lnTo>
                <a:lnTo>
                  <a:pt x="332" y="178"/>
                </a:lnTo>
                <a:lnTo>
                  <a:pt x="332" y="167"/>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5" name="任意多边形 404584"/>
          <p:cNvSpPr>
            <a:spLocks noChangeAspect="1"/>
          </p:cNvSpPr>
          <p:nvPr/>
        </p:nvSpPr>
        <p:spPr>
          <a:xfrm>
            <a:off x="582613" y="2598738"/>
            <a:ext cx="84137" cy="85725"/>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6" name="直接连接符 404585"/>
          <p:cNvSpPr>
            <a:spLocks noChangeAspect="1"/>
          </p:cNvSpPr>
          <p:nvPr/>
        </p:nvSpPr>
        <p:spPr>
          <a:xfrm flipH="1">
            <a:off x="1531938" y="2162175"/>
            <a:ext cx="3576637" cy="158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7" name="直接连接符 404586"/>
          <p:cNvSpPr>
            <a:spLocks noChangeAspect="1"/>
          </p:cNvSpPr>
          <p:nvPr/>
        </p:nvSpPr>
        <p:spPr>
          <a:xfrm>
            <a:off x="2116138" y="1854200"/>
            <a:ext cx="1587" cy="3946525"/>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8" name="直接连接符 404587"/>
          <p:cNvSpPr>
            <a:spLocks noChangeAspect="1"/>
          </p:cNvSpPr>
          <p:nvPr/>
        </p:nvSpPr>
        <p:spPr>
          <a:xfrm flipV="1">
            <a:off x="3505200" y="1854200"/>
            <a:ext cx="1588" cy="2082800"/>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89" name="直接连接符 404588"/>
          <p:cNvSpPr>
            <a:spLocks noChangeAspect="1"/>
          </p:cNvSpPr>
          <p:nvPr/>
        </p:nvSpPr>
        <p:spPr>
          <a:xfrm flipV="1">
            <a:off x="4897438" y="1854200"/>
            <a:ext cx="1587" cy="210026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useBgFill="1">
        <p:nvSpPr>
          <p:cNvPr id="404590" name="矩形 404589"/>
          <p:cNvSpPr>
            <a:spLocks noChangeAspect="1"/>
          </p:cNvSpPr>
          <p:nvPr/>
        </p:nvSpPr>
        <p:spPr>
          <a:xfrm>
            <a:off x="3392488" y="1538288"/>
            <a:ext cx="274637" cy="304800"/>
          </a:xfrm>
          <a:prstGeom prst="rect">
            <a:avLst/>
          </a:prstGeom>
          <a:ln w="9525">
            <a:noFill/>
          </a:ln>
        </p:spPr>
        <p:txBody>
          <a:bodyPr wrap="none" lIns="0" tIns="0" rIns="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f</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a:t>
            </a:r>
          </a:p>
        </p:txBody>
      </p:sp>
      <p:sp>
        <p:nvSpPr>
          <p:cNvPr id="404591" name="直接连接符 404590"/>
          <p:cNvSpPr>
            <a:spLocks noChangeAspect="1"/>
          </p:cNvSpPr>
          <p:nvPr/>
        </p:nvSpPr>
        <p:spPr>
          <a:xfrm flipH="1">
            <a:off x="2154238" y="1854200"/>
            <a:ext cx="2743200" cy="158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92" name="任意多边形 404591"/>
          <p:cNvSpPr>
            <a:spLocks noChangeAspect="1"/>
          </p:cNvSpPr>
          <p:nvPr/>
        </p:nvSpPr>
        <p:spPr>
          <a:xfrm>
            <a:off x="2074863" y="1811338"/>
            <a:ext cx="84137" cy="85725"/>
          </a:xfrm>
          <a:custGeom>
            <a:avLst/>
            <a:gdLst/>
            <a:ahLst/>
            <a:cxnLst/>
            <a:rect l="0" t="0" r="0" b="0"/>
            <a:pathLst>
              <a:path w="330" h="332">
                <a:moveTo>
                  <a:pt x="330" y="166"/>
                </a:moveTo>
                <a:lnTo>
                  <a:pt x="330" y="155"/>
                </a:lnTo>
                <a:lnTo>
                  <a:pt x="329" y="144"/>
                </a:lnTo>
                <a:lnTo>
                  <a:pt x="327" y="132"/>
                </a:lnTo>
                <a:lnTo>
                  <a:pt x="325" y="121"/>
                </a:lnTo>
                <a:lnTo>
                  <a:pt x="322" y="111"/>
                </a:lnTo>
                <a:lnTo>
                  <a:pt x="317" y="100"/>
                </a:lnTo>
                <a:lnTo>
                  <a:pt x="312" y="90"/>
                </a:lnTo>
                <a:lnTo>
                  <a:pt x="307" y="80"/>
                </a:lnTo>
                <a:lnTo>
                  <a:pt x="300" y="71"/>
                </a:lnTo>
                <a:lnTo>
                  <a:pt x="294" y="62"/>
                </a:lnTo>
                <a:lnTo>
                  <a:pt x="286" y="53"/>
                </a:lnTo>
                <a:lnTo>
                  <a:pt x="278" y="45"/>
                </a:lnTo>
                <a:lnTo>
                  <a:pt x="270" y="37"/>
                </a:lnTo>
                <a:lnTo>
                  <a:pt x="260" y="31"/>
                </a:lnTo>
                <a:lnTo>
                  <a:pt x="251" y="24"/>
                </a:lnTo>
                <a:lnTo>
                  <a:pt x="242" y="19"/>
                </a:lnTo>
                <a:lnTo>
                  <a:pt x="231" y="14"/>
                </a:lnTo>
                <a:lnTo>
                  <a:pt x="220" y="10"/>
                </a:lnTo>
                <a:lnTo>
                  <a:pt x="209" y="7"/>
                </a:lnTo>
                <a:lnTo>
                  <a:pt x="198" y="4"/>
                </a:lnTo>
                <a:lnTo>
                  <a:pt x="188" y="1"/>
                </a:lnTo>
                <a:lnTo>
                  <a:pt x="177" y="0"/>
                </a:lnTo>
                <a:lnTo>
                  <a:pt x="165" y="0"/>
                </a:lnTo>
                <a:lnTo>
                  <a:pt x="154" y="0"/>
                </a:lnTo>
                <a:lnTo>
                  <a:pt x="142" y="1"/>
                </a:lnTo>
                <a:lnTo>
                  <a:pt x="131" y="4"/>
                </a:lnTo>
                <a:lnTo>
                  <a:pt x="121" y="7"/>
                </a:lnTo>
                <a:lnTo>
                  <a:pt x="110" y="10"/>
                </a:lnTo>
                <a:lnTo>
                  <a:pt x="99" y="14"/>
                </a:lnTo>
                <a:lnTo>
                  <a:pt x="89" y="19"/>
                </a:lnTo>
                <a:lnTo>
                  <a:pt x="79" y="24"/>
                </a:lnTo>
                <a:lnTo>
                  <a:pt x="70" y="31"/>
                </a:lnTo>
                <a:lnTo>
                  <a:pt x="60" y="37"/>
                </a:lnTo>
                <a:lnTo>
                  <a:pt x="51" y="45"/>
                </a:lnTo>
                <a:lnTo>
                  <a:pt x="44" y="53"/>
                </a:lnTo>
                <a:lnTo>
                  <a:pt x="36" y="62"/>
                </a:lnTo>
                <a:lnTo>
                  <a:pt x="30" y="71"/>
                </a:lnTo>
                <a:lnTo>
                  <a:pt x="23" y="80"/>
                </a:lnTo>
                <a:lnTo>
                  <a:pt x="18" y="90"/>
                </a:lnTo>
                <a:lnTo>
                  <a:pt x="13" y="100"/>
                </a:lnTo>
                <a:lnTo>
                  <a:pt x="9" y="111"/>
                </a:lnTo>
                <a:lnTo>
                  <a:pt x="5" y="121"/>
                </a:lnTo>
                <a:lnTo>
                  <a:pt x="3" y="132"/>
                </a:lnTo>
                <a:lnTo>
                  <a:pt x="1" y="144"/>
                </a:lnTo>
                <a:lnTo>
                  <a:pt x="0" y="155"/>
                </a:lnTo>
                <a:lnTo>
                  <a:pt x="0" y="166"/>
                </a:lnTo>
                <a:lnTo>
                  <a:pt x="0" y="178"/>
                </a:lnTo>
                <a:lnTo>
                  <a:pt x="1" y="188"/>
                </a:lnTo>
                <a:lnTo>
                  <a:pt x="3" y="200"/>
                </a:lnTo>
                <a:lnTo>
                  <a:pt x="5" y="211"/>
                </a:lnTo>
                <a:lnTo>
                  <a:pt x="9" y="222"/>
                </a:lnTo>
                <a:lnTo>
                  <a:pt x="13" y="233"/>
                </a:lnTo>
                <a:lnTo>
                  <a:pt x="18" y="242"/>
                </a:lnTo>
                <a:lnTo>
                  <a:pt x="23" y="252"/>
                </a:lnTo>
                <a:lnTo>
                  <a:pt x="30" y="262"/>
                </a:lnTo>
                <a:lnTo>
                  <a:pt x="36" y="271"/>
                </a:lnTo>
                <a:lnTo>
                  <a:pt x="44" y="279"/>
                </a:lnTo>
                <a:lnTo>
                  <a:pt x="51" y="288"/>
                </a:lnTo>
                <a:lnTo>
                  <a:pt x="60" y="294"/>
                </a:lnTo>
                <a:lnTo>
                  <a:pt x="70" y="302"/>
                </a:lnTo>
                <a:lnTo>
                  <a:pt x="79" y="308"/>
                </a:lnTo>
                <a:lnTo>
                  <a:pt x="89" y="314"/>
                </a:lnTo>
                <a:lnTo>
                  <a:pt x="99" y="318"/>
                </a:lnTo>
                <a:lnTo>
                  <a:pt x="110" y="322"/>
                </a:lnTo>
                <a:lnTo>
                  <a:pt x="121" y="326"/>
                </a:lnTo>
                <a:lnTo>
                  <a:pt x="131" y="329"/>
                </a:lnTo>
                <a:lnTo>
                  <a:pt x="142" y="330"/>
                </a:lnTo>
                <a:lnTo>
                  <a:pt x="154" y="331"/>
                </a:lnTo>
                <a:lnTo>
                  <a:pt x="165" y="332"/>
                </a:lnTo>
                <a:lnTo>
                  <a:pt x="177" y="331"/>
                </a:lnTo>
                <a:lnTo>
                  <a:pt x="188" y="330"/>
                </a:lnTo>
                <a:lnTo>
                  <a:pt x="198" y="329"/>
                </a:lnTo>
                <a:lnTo>
                  <a:pt x="209" y="326"/>
                </a:lnTo>
                <a:lnTo>
                  <a:pt x="220" y="322"/>
                </a:lnTo>
                <a:lnTo>
                  <a:pt x="231" y="318"/>
                </a:lnTo>
                <a:lnTo>
                  <a:pt x="242" y="314"/>
                </a:lnTo>
                <a:lnTo>
                  <a:pt x="251" y="308"/>
                </a:lnTo>
                <a:lnTo>
                  <a:pt x="260" y="302"/>
                </a:lnTo>
                <a:lnTo>
                  <a:pt x="270" y="294"/>
                </a:lnTo>
                <a:lnTo>
                  <a:pt x="278" y="288"/>
                </a:lnTo>
                <a:lnTo>
                  <a:pt x="286" y="279"/>
                </a:lnTo>
                <a:lnTo>
                  <a:pt x="294" y="271"/>
                </a:lnTo>
                <a:lnTo>
                  <a:pt x="300" y="262"/>
                </a:lnTo>
                <a:lnTo>
                  <a:pt x="307" y="252"/>
                </a:lnTo>
                <a:lnTo>
                  <a:pt x="312" y="242"/>
                </a:lnTo>
                <a:lnTo>
                  <a:pt x="317" y="233"/>
                </a:lnTo>
                <a:lnTo>
                  <a:pt x="322" y="222"/>
                </a:lnTo>
                <a:lnTo>
                  <a:pt x="325" y="211"/>
                </a:lnTo>
                <a:lnTo>
                  <a:pt x="327" y="200"/>
                </a:lnTo>
                <a:lnTo>
                  <a:pt x="329" y="188"/>
                </a:lnTo>
                <a:lnTo>
                  <a:pt x="330" y="178"/>
                </a:lnTo>
                <a:lnTo>
                  <a:pt x="330" y="166"/>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4593" name="组合 404592"/>
          <p:cNvGrpSpPr>
            <a:grpSpLocks noChangeAspect="1"/>
          </p:cNvGrpSpPr>
          <p:nvPr/>
        </p:nvGrpSpPr>
        <p:grpSpPr>
          <a:xfrm>
            <a:off x="3292475" y="1690688"/>
            <a:ext cx="1816100" cy="958850"/>
            <a:chOff x="2656" y="1019"/>
            <a:chExt cx="1174" cy="619"/>
          </a:xfrm>
        </p:grpSpPr>
        <p:sp>
          <p:nvSpPr>
            <p:cNvPr id="404594" name="任意多边形 404593"/>
            <p:cNvSpPr>
              <a:spLocks noChangeAspect="1"/>
            </p:cNvSpPr>
            <p:nvPr/>
          </p:nvSpPr>
          <p:spPr>
            <a:xfrm>
              <a:off x="3243" y="1019"/>
              <a:ext cx="587" cy="619"/>
            </a:xfrm>
            <a:custGeom>
              <a:avLst/>
              <a:gdLst/>
              <a:ahLst/>
              <a:cxnLst/>
              <a:rect l="0" t="0" r="0" b="0"/>
              <a:pathLst>
                <a:path w="3522" h="3713">
                  <a:moveTo>
                    <a:pt x="0" y="3713"/>
                  </a:moveTo>
                  <a:lnTo>
                    <a:pt x="134" y="3708"/>
                  </a:lnTo>
                  <a:lnTo>
                    <a:pt x="268" y="3702"/>
                  </a:lnTo>
                  <a:lnTo>
                    <a:pt x="335" y="3697"/>
                  </a:lnTo>
                  <a:lnTo>
                    <a:pt x="402" y="3694"/>
                  </a:lnTo>
                  <a:lnTo>
                    <a:pt x="468" y="3690"/>
                  </a:lnTo>
                  <a:lnTo>
                    <a:pt x="535" y="3685"/>
                  </a:lnTo>
                  <a:lnTo>
                    <a:pt x="602" y="3681"/>
                  </a:lnTo>
                  <a:lnTo>
                    <a:pt x="668" y="3676"/>
                  </a:lnTo>
                  <a:lnTo>
                    <a:pt x="735" y="3670"/>
                  </a:lnTo>
                  <a:lnTo>
                    <a:pt x="801" y="3665"/>
                  </a:lnTo>
                  <a:lnTo>
                    <a:pt x="867" y="3658"/>
                  </a:lnTo>
                  <a:lnTo>
                    <a:pt x="933" y="3651"/>
                  </a:lnTo>
                  <a:lnTo>
                    <a:pt x="999" y="3643"/>
                  </a:lnTo>
                  <a:lnTo>
                    <a:pt x="1065" y="3636"/>
                  </a:lnTo>
                  <a:lnTo>
                    <a:pt x="1131" y="3627"/>
                  </a:lnTo>
                  <a:lnTo>
                    <a:pt x="1196" y="3617"/>
                  </a:lnTo>
                  <a:lnTo>
                    <a:pt x="1229" y="3612"/>
                  </a:lnTo>
                  <a:lnTo>
                    <a:pt x="1261" y="3606"/>
                  </a:lnTo>
                  <a:lnTo>
                    <a:pt x="1294" y="3601"/>
                  </a:lnTo>
                  <a:lnTo>
                    <a:pt x="1326" y="3596"/>
                  </a:lnTo>
                  <a:lnTo>
                    <a:pt x="1359" y="3589"/>
                  </a:lnTo>
                  <a:lnTo>
                    <a:pt x="1392" y="3583"/>
                  </a:lnTo>
                  <a:lnTo>
                    <a:pt x="1423" y="3576"/>
                  </a:lnTo>
                  <a:lnTo>
                    <a:pt x="1456" y="3570"/>
                  </a:lnTo>
                  <a:lnTo>
                    <a:pt x="1488" y="3563"/>
                  </a:lnTo>
                  <a:lnTo>
                    <a:pt x="1521" y="3556"/>
                  </a:lnTo>
                  <a:lnTo>
                    <a:pt x="1553" y="3549"/>
                  </a:lnTo>
                  <a:lnTo>
                    <a:pt x="1586" y="3542"/>
                  </a:lnTo>
                  <a:lnTo>
                    <a:pt x="1617" y="3533"/>
                  </a:lnTo>
                  <a:lnTo>
                    <a:pt x="1649" y="3525"/>
                  </a:lnTo>
                  <a:lnTo>
                    <a:pt x="1682" y="3517"/>
                  </a:lnTo>
                  <a:lnTo>
                    <a:pt x="1713" y="3508"/>
                  </a:lnTo>
                  <a:lnTo>
                    <a:pt x="1745" y="3499"/>
                  </a:lnTo>
                  <a:lnTo>
                    <a:pt x="1777" y="3490"/>
                  </a:lnTo>
                  <a:lnTo>
                    <a:pt x="1808" y="3480"/>
                  </a:lnTo>
                  <a:lnTo>
                    <a:pt x="1840" y="3470"/>
                  </a:lnTo>
                  <a:lnTo>
                    <a:pt x="1872" y="3460"/>
                  </a:lnTo>
                  <a:lnTo>
                    <a:pt x="1903" y="3450"/>
                  </a:lnTo>
                  <a:lnTo>
                    <a:pt x="1935" y="3439"/>
                  </a:lnTo>
                  <a:lnTo>
                    <a:pt x="1966" y="3428"/>
                  </a:lnTo>
                  <a:lnTo>
                    <a:pt x="1997" y="3416"/>
                  </a:lnTo>
                  <a:lnTo>
                    <a:pt x="2029" y="3405"/>
                  </a:lnTo>
                  <a:lnTo>
                    <a:pt x="2060" y="3392"/>
                  </a:lnTo>
                  <a:lnTo>
                    <a:pt x="2090" y="3380"/>
                  </a:lnTo>
                  <a:lnTo>
                    <a:pt x="2122" y="3367"/>
                  </a:lnTo>
                  <a:lnTo>
                    <a:pt x="2153" y="3354"/>
                  </a:lnTo>
                  <a:lnTo>
                    <a:pt x="2183" y="3342"/>
                  </a:lnTo>
                  <a:lnTo>
                    <a:pt x="2215" y="3327"/>
                  </a:lnTo>
                  <a:lnTo>
                    <a:pt x="2245" y="3313"/>
                  </a:lnTo>
                  <a:lnTo>
                    <a:pt x="2275" y="3298"/>
                  </a:lnTo>
                  <a:lnTo>
                    <a:pt x="2306" y="3283"/>
                  </a:lnTo>
                  <a:lnTo>
                    <a:pt x="2337" y="3268"/>
                  </a:lnTo>
                  <a:lnTo>
                    <a:pt x="2367" y="3253"/>
                  </a:lnTo>
                  <a:lnTo>
                    <a:pt x="2397" y="3237"/>
                  </a:lnTo>
                  <a:lnTo>
                    <a:pt x="2428" y="3220"/>
                  </a:lnTo>
                  <a:lnTo>
                    <a:pt x="2457" y="3203"/>
                  </a:lnTo>
                  <a:lnTo>
                    <a:pt x="2487" y="3186"/>
                  </a:lnTo>
                  <a:lnTo>
                    <a:pt x="2517" y="3169"/>
                  </a:lnTo>
                  <a:lnTo>
                    <a:pt x="2547" y="3150"/>
                  </a:lnTo>
                  <a:lnTo>
                    <a:pt x="2577" y="3132"/>
                  </a:lnTo>
                  <a:lnTo>
                    <a:pt x="2606" y="3112"/>
                  </a:lnTo>
                  <a:lnTo>
                    <a:pt x="2636" y="3093"/>
                  </a:lnTo>
                  <a:lnTo>
                    <a:pt x="2666" y="3073"/>
                  </a:lnTo>
                  <a:lnTo>
                    <a:pt x="2695" y="3053"/>
                  </a:lnTo>
                  <a:lnTo>
                    <a:pt x="2724" y="3032"/>
                  </a:lnTo>
                  <a:lnTo>
                    <a:pt x="2753" y="3011"/>
                  </a:lnTo>
                  <a:lnTo>
                    <a:pt x="2782" y="2989"/>
                  </a:lnTo>
                  <a:lnTo>
                    <a:pt x="2810" y="2967"/>
                  </a:lnTo>
                  <a:lnTo>
                    <a:pt x="2840" y="2945"/>
                  </a:lnTo>
                  <a:lnTo>
                    <a:pt x="2868" y="2922"/>
                  </a:lnTo>
                  <a:lnTo>
                    <a:pt x="2896" y="2898"/>
                  </a:lnTo>
                  <a:lnTo>
                    <a:pt x="2923" y="2874"/>
                  </a:lnTo>
                  <a:lnTo>
                    <a:pt x="2951" y="2851"/>
                  </a:lnTo>
                  <a:lnTo>
                    <a:pt x="2978" y="2826"/>
                  </a:lnTo>
                  <a:lnTo>
                    <a:pt x="3005" y="2802"/>
                  </a:lnTo>
                  <a:lnTo>
                    <a:pt x="3031" y="2776"/>
                  </a:lnTo>
                  <a:lnTo>
                    <a:pt x="3057" y="2751"/>
                  </a:lnTo>
                  <a:lnTo>
                    <a:pt x="3083" y="2725"/>
                  </a:lnTo>
                  <a:lnTo>
                    <a:pt x="3108" y="2699"/>
                  </a:lnTo>
                  <a:lnTo>
                    <a:pt x="3133" y="2673"/>
                  </a:lnTo>
                  <a:lnTo>
                    <a:pt x="3157" y="2646"/>
                  </a:lnTo>
                  <a:lnTo>
                    <a:pt x="3180" y="2619"/>
                  </a:lnTo>
                  <a:lnTo>
                    <a:pt x="3204" y="2592"/>
                  </a:lnTo>
                  <a:lnTo>
                    <a:pt x="3226" y="2564"/>
                  </a:lnTo>
                  <a:lnTo>
                    <a:pt x="3248" y="2537"/>
                  </a:lnTo>
                  <a:lnTo>
                    <a:pt x="3269" y="2509"/>
                  </a:lnTo>
                  <a:lnTo>
                    <a:pt x="3289" y="2481"/>
                  </a:lnTo>
                  <a:lnTo>
                    <a:pt x="3310" y="2453"/>
                  </a:lnTo>
                  <a:lnTo>
                    <a:pt x="3328" y="2424"/>
                  </a:lnTo>
                  <a:lnTo>
                    <a:pt x="3347" y="2396"/>
                  </a:lnTo>
                  <a:lnTo>
                    <a:pt x="3365" y="2366"/>
                  </a:lnTo>
                  <a:lnTo>
                    <a:pt x="3374" y="2352"/>
                  </a:lnTo>
                  <a:lnTo>
                    <a:pt x="3381" y="2337"/>
                  </a:lnTo>
                  <a:lnTo>
                    <a:pt x="3390" y="2323"/>
                  </a:lnTo>
                  <a:lnTo>
                    <a:pt x="3397" y="2308"/>
                  </a:lnTo>
                  <a:lnTo>
                    <a:pt x="3405" y="2293"/>
                  </a:lnTo>
                  <a:lnTo>
                    <a:pt x="3413" y="2279"/>
                  </a:lnTo>
                  <a:lnTo>
                    <a:pt x="3420" y="2264"/>
                  </a:lnTo>
                  <a:lnTo>
                    <a:pt x="3427" y="2249"/>
                  </a:lnTo>
                  <a:lnTo>
                    <a:pt x="3434" y="2234"/>
                  </a:lnTo>
                  <a:lnTo>
                    <a:pt x="3441" y="2219"/>
                  </a:lnTo>
                  <a:lnTo>
                    <a:pt x="3447" y="2204"/>
                  </a:lnTo>
                  <a:lnTo>
                    <a:pt x="3453" y="2189"/>
                  </a:lnTo>
                  <a:lnTo>
                    <a:pt x="3459" y="2175"/>
                  </a:lnTo>
                  <a:lnTo>
                    <a:pt x="3464" y="2160"/>
                  </a:lnTo>
                  <a:lnTo>
                    <a:pt x="3470" y="2145"/>
                  </a:lnTo>
                  <a:lnTo>
                    <a:pt x="3475" y="2130"/>
                  </a:lnTo>
                  <a:lnTo>
                    <a:pt x="3480" y="2114"/>
                  </a:lnTo>
                  <a:lnTo>
                    <a:pt x="3485" y="2099"/>
                  </a:lnTo>
                  <a:lnTo>
                    <a:pt x="3489" y="2084"/>
                  </a:lnTo>
                  <a:lnTo>
                    <a:pt x="3493" y="2069"/>
                  </a:lnTo>
                  <a:lnTo>
                    <a:pt x="3497" y="2054"/>
                  </a:lnTo>
                  <a:lnTo>
                    <a:pt x="3500" y="2039"/>
                  </a:lnTo>
                  <a:lnTo>
                    <a:pt x="3503" y="2024"/>
                  </a:lnTo>
                  <a:lnTo>
                    <a:pt x="3507" y="2009"/>
                  </a:lnTo>
                  <a:lnTo>
                    <a:pt x="3510" y="1993"/>
                  </a:lnTo>
                  <a:lnTo>
                    <a:pt x="3512" y="1978"/>
                  </a:lnTo>
                  <a:lnTo>
                    <a:pt x="3514" y="1963"/>
                  </a:lnTo>
                  <a:lnTo>
                    <a:pt x="3516" y="1948"/>
                  </a:lnTo>
                  <a:lnTo>
                    <a:pt x="3518" y="1933"/>
                  </a:lnTo>
                  <a:lnTo>
                    <a:pt x="3520" y="1918"/>
                  </a:lnTo>
                  <a:lnTo>
                    <a:pt x="3521" y="1903"/>
                  </a:lnTo>
                  <a:lnTo>
                    <a:pt x="3521" y="1887"/>
                  </a:lnTo>
                  <a:lnTo>
                    <a:pt x="3522" y="1872"/>
                  </a:lnTo>
                  <a:lnTo>
                    <a:pt x="3522" y="1857"/>
                  </a:lnTo>
                  <a:lnTo>
                    <a:pt x="3522" y="1842"/>
                  </a:lnTo>
                  <a:lnTo>
                    <a:pt x="3521" y="1826"/>
                  </a:lnTo>
                  <a:lnTo>
                    <a:pt x="3521" y="1811"/>
                  </a:lnTo>
                  <a:lnTo>
                    <a:pt x="3520" y="1796"/>
                  </a:lnTo>
                  <a:lnTo>
                    <a:pt x="3518" y="1780"/>
                  </a:lnTo>
                  <a:lnTo>
                    <a:pt x="3516" y="1765"/>
                  </a:lnTo>
                  <a:lnTo>
                    <a:pt x="3514" y="1750"/>
                  </a:lnTo>
                  <a:lnTo>
                    <a:pt x="3512" y="1735"/>
                  </a:lnTo>
                  <a:lnTo>
                    <a:pt x="3510" y="1720"/>
                  </a:lnTo>
                  <a:lnTo>
                    <a:pt x="3507" y="1705"/>
                  </a:lnTo>
                  <a:lnTo>
                    <a:pt x="3503" y="1690"/>
                  </a:lnTo>
                  <a:lnTo>
                    <a:pt x="3500" y="1674"/>
                  </a:lnTo>
                  <a:lnTo>
                    <a:pt x="3497" y="1659"/>
                  </a:lnTo>
                  <a:lnTo>
                    <a:pt x="3493" y="1644"/>
                  </a:lnTo>
                  <a:lnTo>
                    <a:pt x="3489" y="1629"/>
                  </a:lnTo>
                  <a:lnTo>
                    <a:pt x="3485" y="1614"/>
                  </a:lnTo>
                  <a:lnTo>
                    <a:pt x="3480" y="1599"/>
                  </a:lnTo>
                  <a:lnTo>
                    <a:pt x="3475" y="1585"/>
                  </a:lnTo>
                  <a:lnTo>
                    <a:pt x="3470" y="1570"/>
                  </a:lnTo>
                  <a:lnTo>
                    <a:pt x="3464" y="1554"/>
                  </a:lnTo>
                  <a:lnTo>
                    <a:pt x="3459" y="1539"/>
                  </a:lnTo>
                  <a:lnTo>
                    <a:pt x="3453" y="1524"/>
                  </a:lnTo>
                  <a:lnTo>
                    <a:pt x="3447" y="1509"/>
                  </a:lnTo>
                  <a:lnTo>
                    <a:pt x="3441" y="1495"/>
                  </a:lnTo>
                  <a:lnTo>
                    <a:pt x="3434" y="1480"/>
                  </a:lnTo>
                  <a:lnTo>
                    <a:pt x="3427" y="1465"/>
                  </a:lnTo>
                  <a:lnTo>
                    <a:pt x="3420" y="1451"/>
                  </a:lnTo>
                  <a:lnTo>
                    <a:pt x="3413" y="1436"/>
                  </a:lnTo>
                  <a:lnTo>
                    <a:pt x="3405" y="1422"/>
                  </a:lnTo>
                  <a:lnTo>
                    <a:pt x="3397" y="1406"/>
                  </a:lnTo>
                  <a:lnTo>
                    <a:pt x="3390" y="1391"/>
                  </a:lnTo>
                  <a:lnTo>
                    <a:pt x="3381" y="1377"/>
                  </a:lnTo>
                  <a:lnTo>
                    <a:pt x="3374" y="1363"/>
                  </a:lnTo>
                  <a:lnTo>
                    <a:pt x="3365" y="1348"/>
                  </a:lnTo>
                  <a:lnTo>
                    <a:pt x="3347" y="1319"/>
                  </a:lnTo>
                  <a:lnTo>
                    <a:pt x="3328" y="1291"/>
                  </a:lnTo>
                  <a:lnTo>
                    <a:pt x="3310" y="1263"/>
                  </a:lnTo>
                  <a:lnTo>
                    <a:pt x="3289" y="1233"/>
                  </a:lnTo>
                  <a:lnTo>
                    <a:pt x="3269" y="1205"/>
                  </a:lnTo>
                  <a:lnTo>
                    <a:pt x="3248" y="1178"/>
                  </a:lnTo>
                  <a:lnTo>
                    <a:pt x="3226" y="1150"/>
                  </a:lnTo>
                  <a:lnTo>
                    <a:pt x="3204" y="1123"/>
                  </a:lnTo>
                  <a:lnTo>
                    <a:pt x="3180" y="1096"/>
                  </a:lnTo>
                  <a:lnTo>
                    <a:pt x="3157" y="1069"/>
                  </a:lnTo>
                  <a:lnTo>
                    <a:pt x="3133" y="1042"/>
                  </a:lnTo>
                  <a:lnTo>
                    <a:pt x="3108" y="1016"/>
                  </a:lnTo>
                  <a:lnTo>
                    <a:pt x="3083" y="990"/>
                  </a:lnTo>
                  <a:lnTo>
                    <a:pt x="3057" y="964"/>
                  </a:lnTo>
                  <a:lnTo>
                    <a:pt x="3031" y="938"/>
                  </a:lnTo>
                  <a:lnTo>
                    <a:pt x="3005" y="913"/>
                  </a:lnTo>
                  <a:lnTo>
                    <a:pt x="2978" y="889"/>
                  </a:lnTo>
                  <a:lnTo>
                    <a:pt x="2951" y="865"/>
                  </a:lnTo>
                  <a:lnTo>
                    <a:pt x="2923" y="840"/>
                  </a:lnTo>
                  <a:lnTo>
                    <a:pt x="2896" y="816"/>
                  </a:lnTo>
                  <a:lnTo>
                    <a:pt x="2868" y="793"/>
                  </a:lnTo>
                  <a:lnTo>
                    <a:pt x="2840" y="770"/>
                  </a:lnTo>
                  <a:lnTo>
                    <a:pt x="2810" y="747"/>
                  </a:lnTo>
                  <a:lnTo>
                    <a:pt x="2782" y="725"/>
                  </a:lnTo>
                  <a:lnTo>
                    <a:pt x="2753" y="704"/>
                  </a:lnTo>
                  <a:lnTo>
                    <a:pt x="2724" y="682"/>
                  </a:lnTo>
                  <a:lnTo>
                    <a:pt x="2695" y="660"/>
                  </a:lnTo>
                  <a:lnTo>
                    <a:pt x="2666" y="640"/>
                  </a:lnTo>
                  <a:lnTo>
                    <a:pt x="2636" y="620"/>
                  </a:lnTo>
                  <a:lnTo>
                    <a:pt x="2606" y="600"/>
                  </a:lnTo>
                  <a:lnTo>
                    <a:pt x="2577" y="580"/>
                  </a:lnTo>
                  <a:lnTo>
                    <a:pt x="2547" y="562"/>
                  </a:lnTo>
                  <a:lnTo>
                    <a:pt x="2517" y="544"/>
                  </a:lnTo>
                  <a:lnTo>
                    <a:pt x="2487" y="525"/>
                  </a:lnTo>
                  <a:lnTo>
                    <a:pt x="2457" y="508"/>
                  </a:lnTo>
                  <a:lnTo>
                    <a:pt x="2428" y="491"/>
                  </a:lnTo>
                  <a:lnTo>
                    <a:pt x="2397" y="473"/>
                  </a:lnTo>
                  <a:lnTo>
                    <a:pt x="2367" y="457"/>
                  </a:lnTo>
                  <a:lnTo>
                    <a:pt x="2337" y="441"/>
                  </a:lnTo>
                  <a:lnTo>
                    <a:pt x="2306" y="425"/>
                  </a:lnTo>
                  <a:lnTo>
                    <a:pt x="2275" y="410"/>
                  </a:lnTo>
                  <a:lnTo>
                    <a:pt x="2245" y="394"/>
                  </a:lnTo>
                  <a:lnTo>
                    <a:pt x="2215" y="379"/>
                  </a:lnTo>
                  <a:lnTo>
                    <a:pt x="2183" y="365"/>
                  </a:lnTo>
                  <a:lnTo>
                    <a:pt x="2153" y="351"/>
                  </a:lnTo>
                  <a:lnTo>
                    <a:pt x="2122" y="338"/>
                  </a:lnTo>
                  <a:lnTo>
                    <a:pt x="2090" y="324"/>
                  </a:lnTo>
                  <a:lnTo>
                    <a:pt x="2060" y="311"/>
                  </a:lnTo>
                  <a:lnTo>
                    <a:pt x="2029" y="299"/>
                  </a:lnTo>
                  <a:lnTo>
                    <a:pt x="1997" y="286"/>
                  </a:lnTo>
                  <a:lnTo>
                    <a:pt x="1966" y="274"/>
                  </a:lnTo>
                  <a:lnTo>
                    <a:pt x="1935" y="264"/>
                  </a:lnTo>
                  <a:lnTo>
                    <a:pt x="1903" y="252"/>
                  </a:lnTo>
                  <a:lnTo>
                    <a:pt x="1872" y="241"/>
                  </a:lnTo>
                  <a:lnTo>
                    <a:pt x="1840" y="230"/>
                  </a:lnTo>
                  <a:lnTo>
                    <a:pt x="1808" y="220"/>
                  </a:lnTo>
                  <a:lnTo>
                    <a:pt x="1777" y="210"/>
                  </a:lnTo>
                  <a:lnTo>
                    <a:pt x="1745" y="200"/>
                  </a:lnTo>
                  <a:lnTo>
                    <a:pt x="1713" y="191"/>
                  </a:lnTo>
                  <a:lnTo>
                    <a:pt x="1682" y="182"/>
                  </a:lnTo>
                  <a:lnTo>
                    <a:pt x="1649" y="173"/>
                  </a:lnTo>
                  <a:lnTo>
                    <a:pt x="1617" y="164"/>
                  </a:lnTo>
                  <a:lnTo>
                    <a:pt x="1586" y="156"/>
                  </a:lnTo>
                  <a:lnTo>
                    <a:pt x="1553" y="148"/>
                  </a:lnTo>
                  <a:lnTo>
                    <a:pt x="1521" y="140"/>
                  </a:lnTo>
                  <a:lnTo>
                    <a:pt x="1488" y="133"/>
                  </a:lnTo>
                  <a:lnTo>
                    <a:pt x="1456" y="125"/>
                  </a:lnTo>
                  <a:lnTo>
                    <a:pt x="1423" y="119"/>
                  </a:lnTo>
                  <a:lnTo>
                    <a:pt x="1392" y="111"/>
                  </a:lnTo>
                  <a:lnTo>
                    <a:pt x="1359" y="105"/>
                  </a:lnTo>
                  <a:lnTo>
                    <a:pt x="1326" y="99"/>
                  </a:lnTo>
                  <a:lnTo>
                    <a:pt x="1294" y="93"/>
                  </a:lnTo>
                  <a:lnTo>
                    <a:pt x="1261" y="87"/>
                  </a:lnTo>
                  <a:lnTo>
                    <a:pt x="1229" y="82"/>
                  </a:lnTo>
                  <a:lnTo>
                    <a:pt x="1196" y="77"/>
                  </a:lnTo>
                  <a:lnTo>
                    <a:pt x="1163" y="71"/>
                  </a:lnTo>
                  <a:lnTo>
                    <a:pt x="1131" y="67"/>
                  </a:lnTo>
                  <a:lnTo>
                    <a:pt x="1098" y="62"/>
                  </a:lnTo>
                  <a:lnTo>
                    <a:pt x="1065" y="57"/>
                  </a:lnTo>
                  <a:lnTo>
                    <a:pt x="1032" y="53"/>
                  </a:lnTo>
                  <a:lnTo>
                    <a:pt x="999" y="50"/>
                  </a:lnTo>
                  <a:lnTo>
                    <a:pt x="933" y="42"/>
                  </a:lnTo>
                  <a:lnTo>
                    <a:pt x="867" y="34"/>
                  </a:lnTo>
                  <a:lnTo>
                    <a:pt x="801" y="29"/>
                  </a:lnTo>
                  <a:lnTo>
                    <a:pt x="735" y="24"/>
                  </a:lnTo>
                  <a:lnTo>
                    <a:pt x="668" y="19"/>
                  </a:lnTo>
                  <a:lnTo>
                    <a:pt x="602" y="15"/>
                  </a:lnTo>
                  <a:lnTo>
                    <a:pt x="535" y="11"/>
                  </a:lnTo>
                  <a:lnTo>
                    <a:pt x="468" y="9"/>
                  </a:lnTo>
                  <a:lnTo>
                    <a:pt x="402" y="5"/>
                  </a:lnTo>
                  <a:lnTo>
                    <a:pt x="335" y="4"/>
                  </a:lnTo>
                  <a:lnTo>
                    <a:pt x="268" y="2"/>
                  </a:lnTo>
                  <a:lnTo>
                    <a:pt x="201" y="1"/>
                  </a:lnTo>
                  <a:lnTo>
                    <a:pt x="134" y="0"/>
                  </a:lnTo>
                  <a:lnTo>
                    <a:pt x="67" y="0"/>
                  </a:lnTo>
                  <a:lnTo>
                    <a:pt x="0" y="0"/>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95" name="任意多边形 404594"/>
            <p:cNvSpPr>
              <a:spLocks noChangeAspect="1"/>
            </p:cNvSpPr>
            <p:nvPr/>
          </p:nvSpPr>
          <p:spPr>
            <a:xfrm>
              <a:off x="2656" y="1019"/>
              <a:ext cx="587" cy="619"/>
            </a:xfrm>
            <a:custGeom>
              <a:avLst/>
              <a:gdLst/>
              <a:ahLst/>
              <a:cxnLst/>
              <a:rect l="0" t="0" r="0" b="0"/>
              <a:pathLst>
                <a:path w="3522" h="3713">
                  <a:moveTo>
                    <a:pt x="3522" y="0"/>
                  </a:moveTo>
                  <a:lnTo>
                    <a:pt x="3455" y="0"/>
                  </a:lnTo>
                  <a:lnTo>
                    <a:pt x="3388" y="0"/>
                  </a:lnTo>
                  <a:lnTo>
                    <a:pt x="3321" y="1"/>
                  </a:lnTo>
                  <a:lnTo>
                    <a:pt x="3254" y="2"/>
                  </a:lnTo>
                  <a:lnTo>
                    <a:pt x="3188" y="4"/>
                  </a:lnTo>
                  <a:lnTo>
                    <a:pt x="3121" y="5"/>
                  </a:lnTo>
                  <a:lnTo>
                    <a:pt x="3054" y="9"/>
                  </a:lnTo>
                  <a:lnTo>
                    <a:pt x="2987" y="11"/>
                  </a:lnTo>
                  <a:lnTo>
                    <a:pt x="2921" y="15"/>
                  </a:lnTo>
                  <a:lnTo>
                    <a:pt x="2854" y="19"/>
                  </a:lnTo>
                  <a:lnTo>
                    <a:pt x="2788" y="24"/>
                  </a:lnTo>
                  <a:lnTo>
                    <a:pt x="2721" y="29"/>
                  </a:lnTo>
                  <a:lnTo>
                    <a:pt x="2655" y="34"/>
                  </a:lnTo>
                  <a:lnTo>
                    <a:pt x="2589" y="42"/>
                  </a:lnTo>
                  <a:lnTo>
                    <a:pt x="2523" y="50"/>
                  </a:lnTo>
                  <a:lnTo>
                    <a:pt x="2489" y="53"/>
                  </a:lnTo>
                  <a:lnTo>
                    <a:pt x="2457" y="57"/>
                  </a:lnTo>
                  <a:lnTo>
                    <a:pt x="2423" y="62"/>
                  </a:lnTo>
                  <a:lnTo>
                    <a:pt x="2391" y="67"/>
                  </a:lnTo>
                  <a:lnTo>
                    <a:pt x="2359" y="71"/>
                  </a:lnTo>
                  <a:lnTo>
                    <a:pt x="2326" y="77"/>
                  </a:lnTo>
                  <a:lnTo>
                    <a:pt x="2293" y="82"/>
                  </a:lnTo>
                  <a:lnTo>
                    <a:pt x="2260" y="87"/>
                  </a:lnTo>
                  <a:lnTo>
                    <a:pt x="2228" y="93"/>
                  </a:lnTo>
                  <a:lnTo>
                    <a:pt x="2195" y="99"/>
                  </a:lnTo>
                  <a:lnTo>
                    <a:pt x="2163" y="105"/>
                  </a:lnTo>
                  <a:lnTo>
                    <a:pt x="2130" y="111"/>
                  </a:lnTo>
                  <a:lnTo>
                    <a:pt x="2098" y="119"/>
                  </a:lnTo>
                  <a:lnTo>
                    <a:pt x="2066" y="125"/>
                  </a:lnTo>
                  <a:lnTo>
                    <a:pt x="2033" y="133"/>
                  </a:lnTo>
                  <a:lnTo>
                    <a:pt x="2001" y="140"/>
                  </a:lnTo>
                  <a:lnTo>
                    <a:pt x="1968" y="148"/>
                  </a:lnTo>
                  <a:lnTo>
                    <a:pt x="1937" y="156"/>
                  </a:lnTo>
                  <a:lnTo>
                    <a:pt x="1905" y="164"/>
                  </a:lnTo>
                  <a:lnTo>
                    <a:pt x="1872" y="173"/>
                  </a:lnTo>
                  <a:lnTo>
                    <a:pt x="1841" y="182"/>
                  </a:lnTo>
                  <a:lnTo>
                    <a:pt x="1808" y="191"/>
                  </a:lnTo>
                  <a:lnTo>
                    <a:pt x="1777" y="200"/>
                  </a:lnTo>
                  <a:lnTo>
                    <a:pt x="1745" y="210"/>
                  </a:lnTo>
                  <a:lnTo>
                    <a:pt x="1713" y="220"/>
                  </a:lnTo>
                  <a:lnTo>
                    <a:pt x="1682" y="230"/>
                  </a:lnTo>
                  <a:lnTo>
                    <a:pt x="1651" y="241"/>
                  </a:lnTo>
                  <a:lnTo>
                    <a:pt x="1618" y="252"/>
                  </a:lnTo>
                  <a:lnTo>
                    <a:pt x="1587" y="264"/>
                  </a:lnTo>
                  <a:lnTo>
                    <a:pt x="1555" y="274"/>
                  </a:lnTo>
                  <a:lnTo>
                    <a:pt x="1524" y="286"/>
                  </a:lnTo>
                  <a:lnTo>
                    <a:pt x="1493" y="299"/>
                  </a:lnTo>
                  <a:lnTo>
                    <a:pt x="1462" y="311"/>
                  </a:lnTo>
                  <a:lnTo>
                    <a:pt x="1431" y="324"/>
                  </a:lnTo>
                  <a:lnTo>
                    <a:pt x="1400" y="338"/>
                  </a:lnTo>
                  <a:lnTo>
                    <a:pt x="1369" y="351"/>
                  </a:lnTo>
                  <a:lnTo>
                    <a:pt x="1338" y="365"/>
                  </a:lnTo>
                  <a:lnTo>
                    <a:pt x="1308" y="379"/>
                  </a:lnTo>
                  <a:lnTo>
                    <a:pt x="1276" y="394"/>
                  </a:lnTo>
                  <a:lnTo>
                    <a:pt x="1246" y="410"/>
                  </a:lnTo>
                  <a:lnTo>
                    <a:pt x="1216" y="425"/>
                  </a:lnTo>
                  <a:lnTo>
                    <a:pt x="1186" y="441"/>
                  </a:lnTo>
                  <a:lnTo>
                    <a:pt x="1155" y="457"/>
                  </a:lnTo>
                  <a:lnTo>
                    <a:pt x="1125" y="473"/>
                  </a:lnTo>
                  <a:lnTo>
                    <a:pt x="1095" y="491"/>
                  </a:lnTo>
                  <a:lnTo>
                    <a:pt x="1065" y="508"/>
                  </a:lnTo>
                  <a:lnTo>
                    <a:pt x="1034" y="525"/>
                  </a:lnTo>
                  <a:lnTo>
                    <a:pt x="1004" y="544"/>
                  </a:lnTo>
                  <a:lnTo>
                    <a:pt x="975" y="562"/>
                  </a:lnTo>
                  <a:lnTo>
                    <a:pt x="945" y="580"/>
                  </a:lnTo>
                  <a:lnTo>
                    <a:pt x="915" y="600"/>
                  </a:lnTo>
                  <a:lnTo>
                    <a:pt x="886" y="620"/>
                  </a:lnTo>
                  <a:lnTo>
                    <a:pt x="857" y="640"/>
                  </a:lnTo>
                  <a:lnTo>
                    <a:pt x="827" y="660"/>
                  </a:lnTo>
                  <a:lnTo>
                    <a:pt x="798" y="682"/>
                  </a:lnTo>
                  <a:lnTo>
                    <a:pt x="768" y="704"/>
                  </a:lnTo>
                  <a:lnTo>
                    <a:pt x="740" y="725"/>
                  </a:lnTo>
                  <a:lnTo>
                    <a:pt x="711" y="747"/>
                  </a:lnTo>
                  <a:lnTo>
                    <a:pt x="683" y="770"/>
                  </a:lnTo>
                  <a:lnTo>
                    <a:pt x="654" y="793"/>
                  </a:lnTo>
                  <a:lnTo>
                    <a:pt x="626" y="816"/>
                  </a:lnTo>
                  <a:lnTo>
                    <a:pt x="599" y="840"/>
                  </a:lnTo>
                  <a:lnTo>
                    <a:pt x="571" y="865"/>
                  </a:lnTo>
                  <a:lnTo>
                    <a:pt x="544" y="889"/>
                  </a:lnTo>
                  <a:lnTo>
                    <a:pt x="517" y="913"/>
                  </a:lnTo>
                  <a:lnTo>
                    <a:pt x="491" y="938"/>
                  </a:lnTo>
                  <a:lnTo>
                    <a:pt x="465" y="964"/>
                  </a:lnTo>
                  <a:lnTo>
                    <a:pt x="439" y="990"/>
                  </a:lnTo>
                  <a:lnTo>
                    <a:pt x="414" y="1016"/>
                  </a:lnTo>
                  <a:lnTo>
                    <a:pt x="389" y="1042"/>
                  </a:lnTo>
                  <a:lnTo>
                    <a:pt x="365" y="1069"/>
                  </a:lnTo>
                  <a:lnTo>
                    <a:pt x="341" y="1096"/>
                  </a:lnTo>
                  <a:lnTo>
                    <a:pt x="319" y="1123"/>
                  </a:lnTo>
                  <a:lnTo>
                    <a:pt x="296" y="1150"/>
                  </a:lnTo>
                  <a:lnTo>
                    <a:pt x="274" y="1178"/>
                  </a:lnTo>
                  <a:lnTo>
                    <a:pt x="253" y="1205"/>
                  </a:lnTo>
                  <a:lnTo>
                    <a:pt x="232" y="1233"/>
                  </a:lnTo>
                  <a:lnTo>
                    <a:pt x="213" y="1263"/>
                  </a:lnTo>
                  <a:lnTo>
                    <a:pt x="193" y="1291"/>
                  </a:lnTo>
                  <a:lnTo>
                    <a:pt x="175" y="1319"/>
                  </a:lnTo>
                  <a:lnTo>
                    <a:pt x="158" y="1348"/>
                  </a:lnTo>
                  <a:lnTo>
                    <a:pt x="149" y="1363"/>
                  </a:lnTo>
                  <a:lnTo>
                    <a:pt x="140" y="1377"/>
                  </a:lnTo>
                  <a:lnTo>
                    <a:pt x="132" y="1391"/>
                  </a:lnTo>
                  <a:lnTo>
                    <a:pt x="124" y="1406"/>
                  </a:lnTo>
                  <a:lnTo>
                    <a:pt x="117" y="1422"/>
                  </a:lnTo>
                  <a:lnTo>
                    <a:pt x="109" y="1436"/>
                  </a:lnTo>
                  <a:lnTo>
                    <a:pt x="101" y="1451"/>
                  </a:lnTo>
                  <a:lnTo>
                    <a:pt x="95" y="1465"/>
                  </a:lnTo>
                  <a:lnTo>
                    <a:pt x="88" y="1480"/>
                  </a:lnTo>
                  <a:lnTo>
                    <a:pt x="81" y="1495"/>
                  </a:lnTo>
                  <a:lnTo>
                    <a:pt x="75" y="1509"/>
                  </a:lnTo>
                  <a:lnTo>
                    <a:pt x="69" y="1524"/>
                  </a:lnTo>
                  <a:lnTo>
                    <a:pt x="64" y="1539"/>
                  </a:lnTo>
                  <a:lnTo>
                    <a:pt x="57" y="1554"/>
                  </a:lnTo>
                  <a:lnTo>
                    <a:pt x="52" y="1570"/>
                  </a:lnTo>
                  <a:lnTo>
                    <a:pt x="47" y="1585"/>
                  </a:lnTo>
                  <a:lnTo>
                    <a:pt x="42" y="1599"/>
                  </a:lnTo>
                  <a:lnTo>
                    <a:pt x="38" y="1614"/>
                  </a:lnTo>
                  <a:lnTo>
                    <a:pt x="33" y="1629"/>
                  </a:lnTo>
                  <a:lnTo>
                    <a:pt x="29" y="1644"/>
                  </a:lnTo>
                  <a:lnTo>
                    <a:pt x="25" y="1659"/>
                  </a:lnTo>
                  <a:lnTo>
                    <a:pt x="21" y="1674"/>
                  </a:lnTo>
                  <a:lnTo>
                    <a:pt x="18" y="1690"/>
                  </a:lnTo>
                  <a:lnTo>
                    <a:pt x="15" y="1705"/>
                  </a:lnTo>
                  <a:lnTo>
                    <a:pt x="12" y="1720"/>
                  </a:lnTo>
                  <a:lnTo>
                    <a:pt x="10" y="1735"/>
                  </a:lnTo>
                  <a:lnTo>
                    <a:pt x="7" y="1750"/>
                  </a:lnTo>
                  <a:lnTo>
                    <a:pt x="5" y="1765"/>
                  </a:lnTo>
                  <a:lnTo>
                    <a:pt x="4" y="1780"/>
                  </a:lnTo>
                  <a:lnTo>
                    <a:pt x="2" y="1796"/>
                  </a:lnTo>
                  <a:lnTo>
                    <a:pt x="1" y="1811"/>
                  </a:lnTo>
                  <a:lnTo>
                    <a:pt x="1" y="1826"/>
                  </a:lnTo>
                  <a:lnTo>
                    <a:pt x="0" y="1842"/>
                  </a:lnTo>
                  <a:lnTo>
                    <a:pt x="0" y="1857"/>
                  </a:lnTo>
                  <a:lnTo>
                    <a:pt x="0" y="1872"/>
                  </a:lnTo>
                  <a:lnTo>
                    <a:pt x="1" y="1887"/>
                  </a:lnTo>
                  <a:lnTo>
                    <a:pt x="1" y="1903"/>
                  </a:lnTo>
                  <a:lnTo>
                    <a:pt x="2" y="1918"/>
                  </a:lnTo>
                  <a:lnTo>
                    <a:pt x="4" y="1933"/>
                  </a:lnTo>
                  <a:lnTo>
                    <a:pt x="5" y="1948"/>
                  </a:lnTo>
                  <a:lnTo>
                    <a:pt x="7" y="1963"/>
                  </a:lnTo>
                  <a:lnTo>
                    <a:pt x="10" y="1978"/>
                  </a:lnTo>
                  <a:lnTo>
                    <a:pt x="12" y="1993"/>
                  </a:lnTo>
                  <a:lnTo>
                    <a:pt x="15" y="2009"/>
                  </a:lnTo>
                  <a:lnTo>
                    <a:pt x="18" y="2024"/>
                  </a:lnTo>
                  <a:lnTo>
                    <a:pt x="21" y="2039"/>
                  </a:lnTo>
                  <a:lnTo>
                    <a:pt x="25" y="2054"/>
                  </a:lnTo>
                  <a:lnTo>
                    <a:pt x="29" y="2069"/>
                  </a:lnTo>
                  <a:lnTo>
                    <a:pt x="33" y="2084"/>
                  </a:lnTo>
                  <a:lnTo>
                    <a:pt x="38" y="2099"/>
                  </a:lnTo>
                  <a:lnTo>
                    <a:pt x="42" y="2114"/>
                  </a:lnTo>
                  <a:lnTo>
                    <a:pt x="47" y="2130"/>
                  </a:lnTo>
                  <a:lnTo>
                    <a:pt x="52" y="2145"/>
                  </a:lnTo>
                  <a:lnTo>
                    <a:pt x="57" y="2160"/>
                  </a:lnTo>
                  <a:lnTo>
                    <a:pt x="64" y="2175"/>
                  </a:lnTo>
                  <a:lnTo>
                    <a:pt x="69" y="2189"/>
                  </a:lnTo>
                  <a:lnTo>
                    <a:pt x="75" y="2204"/>
                  </a:lnTo>
                  <a:lnTo>
                    <a:pt x="81" y="2219"/>
                  </a:lnTo>
                  <a:lnTo>
                    <a:pt x="88" y="2234"/>
                  </a:lnTo>
                  <a:lnTo>
                    <a:pt x="95" y="2249"/>
                  </a:lnTo>
                  <a:lnTo>
                    <a:pt x="101" y="2264"/>
                  </a:lnTo>
                  <a:lnTo>
                    <a:pt x="109" y="2279"/>
                  </a:lnTo>
                  <a:lnTo>
                    <a:pt x="117" y="2293"/>
                  </a:lnTo>
                  <a:lnTo>
                    <a:pt x="124" y="2308"/>
                  </a:lnTo>
                  <a:lnTo>
                    <a:pt x="132" y="2323"/>
                  </a:lnTo>
                  <a:lnTo>
                    <a:pt x="140" y="2337"/>
                  </a:lnTo>
                  <a:lnTo>
                    <a:pt x="149" y="2352"/>
                  </a:lnTo>
                  <a:lnTo>
                    <a:pt x="158" y="2366"/>
                  </a:lnTo>
                  <a:lnTo>
                    <a:pt x="175" y="2396"/>
                  </a:lnTo>
                  <a:lnTo>
                    <a:pt x="193" y="2424"/>
                  </a:lnTo>
                  <a:lnTo>
                    <a:pt x="213" y="2453"/>
                  </a:lnTo>
                  <a:lnTo>
                    <a:pt x="232" y="2481"/>
                  </a:lnTo>
                  <a:lnTo>
                    <a:pt x="253" y="2509"/>
                  </a:lnTo>
                  <a:lnTo>
                    <a:pt x="274" y="2537"/>
                  </a:lnTo>
                  <a:lnTo>
                    <a:pt x="296" y="2564"/>
                  </a:lnTo>
                  <a:lnTo>
                    <a:pt x="319" y="2592"/>
                  </a:lnTo>
                  <a:lnTo>
                    <a:pt x="341" y="2619"/>
                  </a:lnTo>
                  <a:lnTo>
                    <a:pt x="365" y="2646"/>
                  </a:lnTo>
                  <a:lnTo>
                    <a:pt x="389" y="2673"/>
                  </a:lnTo>
                  <a:lnTo>
                    <a:pt x="414" y="2699"/>
                  </a:lnTo>
                  <a:lnTo>
                    <a:pt x="439" y="2725"/>
                  </a:lnTo>
                  <a:lnTo>
                    <a:pt x="465" y="2751"/>
                  </a:lnTo>
                  <a:lnTo>
                    <a:pt x="491" y="2776"/>
                  </a:lnTo>
                  <a:lnTo>
                    <a:pt x="517" y="2802"/>
                  </a:lnTo>
                  <a:lnTo>
                    <a:pt x="544" y="2826"/>
                  </a:lnTo>
                  <a:lnTo>
                    <a:pt x="571" y="2851"/>
                  </a:lnTo>
                  <a:lnTo>
                    <a:pt x="599" y="2874"/>
                  </a:lnTo>
                  <a:lnTo>
                    <a:pt x="626" y="2898"/>
                  </a:lnTo>
                  <a:lnTo>
                    <a:pt x="654" y="2922"/>
                  </a:lnTo>
                  <a:lnTo>
                    <a:pt x="683" y="2945"/>
                  </a:lnTo>
                  <a:lnTo>
                    <a:pt x="711" y="2967"/>
                  </a:lnTo>
                  <a:lnTo>
                    <a:pt x="740" y="2989"/>
                  </a:lnTo>
                  <a:lnTo>
                    <a:pt x="768" y="3011"/>
                  </a:lnTo>
                  <a:lnTo>
                    <a:pt x="798" y="3032"/>
                  </a:lnTo>
                  <a:lnTo>
                    <a:pt x="827" y="3053"/>
                  </a:lnTo>
                  <a:lnTo>
                    <a:pt x="857" y="3073"/>
                  </a:lnTo>
                  <a:lnTo>
                    <a:pt x="886" y="3093"/>
                  </a:lnTo>
                  <a:lnTo>
                    <a:pt x="915" y="3112"/>
                  </a:lnTo>
                  <a:lnTo>
                    <a:pt x="945" y="3132"/>
                  </a:lnTo>
                  <a:lnTo>
                    <a:pt x="975" y="3150"/>
                  </a:lnTo>
                  <a:lnTo>
                    <a:pt x="1004" y="3169"/>
                  </a:lnTo>
                  <a:lnTo>
                    <a:pt x="1034" y="3186"/>
                  </a:lnTo>
                  <a:lnTo>
                    <a:pt x="1065" y="3203"/>
                  </a:lnTo>
                  <a:lnTo>
                    <a:pt x="1095" y="3220"/>
                  </a:lnTo>
                  <a:lnTo>
                    <a:pt x="1125" y="3237"/>
                  </a:lnTo>
                  <a:lnTo>
                    <a:pt x="1155" y="3253"/>
                  </a:lnTo>
                  <a:lnTo>
                    <a:pt x="1186" y="3268"/>
                  </a:lnTo>
                  <a:lnTo>
                    <a:pt x="1216" y="3283"/>
                  </a:lnTo>
                  <a:lnTo>
                    <a:pt x="1246" y="3298"/>
                  </a:lnTo>
                  <a:lnTo>
                    <a:pt x="1276" y="3313"/>
                  </a:lnTo>
                  <a:lnTo>
                    <a:pt x="1308" y="3327"/>
                  </a:lnTo>
                  <a:lnTo>
                    <a:pt x="1338" y="3342"/>
                  </a:lnTo>
                  <a:lnTo>
                    <a:pt x="1369" y="3354"/>
                  </a:lnTo>
                  <a:lnTo>
                    <a:pt x="1400" y="3367"/>
                  </a:lnTo>
                  <a:lnTo>
                    <a:pt x="1431" y="3380"/>
                  </a:lnTo>
                  <a:lnTo>
                    <a:pt x="1462" y="3392"/>
                  </a:lnTo>
                  <a:lnTo>
                    <a:pt x="1493" y="3405"/>
                  </a:lnTo>
                  <a:lnTo>
                    <a:pt x="1524" y="3416"/>
                  </a:lnTo>
                  <a:lnTo>
                    <a:pt x="1555" y="3428"/>
                  </a:lnTo>
                  <a:lnTo>
                    <a:pt x="1587" y="3439"/>
                  </a:lnTo>
                  <a:lnTo>
                    <a:pt x="1618" y="3450"/>
                  </a:lnTo>
                  <a:lnTo>
                    <a:pt x="1651" y="3460"/>
                  </a:lnTo>
                  <a:lnTo>
                    <a:pt x="1682" y="3470"/>
                  </a:lnTo>
                  <a:lnTo>
                    <a:pt x="1713" y="3480"/>
                  </a:lnTo>
                  <a:lnTo>
                    <a:pt x="1745" y="3490"/>
                  </a:lnTo>
                  <a:lnTo>
                    <a:pt x="1777" y="3499"/>
                  </a:lnTo>
                  <a:lnTo>
                    <a:pt x="1808" y="3508"/>
                  </a:lnTo>
                  <a:lnTo>
                    <a:pt x="1841" y="3517"/>
                  </a:lnTo>
                  <a:lnTo>
                    <a:pt x="1872" y="3525"/>
                  </a:lnTo>
                  <a:lnTo>
                    <a:pt x="1905" y="3533"/>
                  </a:lnTo>
                  <a:lnTo>
                    <a:pt x="1937" y="3542"/>
                  </a:lnTo>
                  <a:lnTo>
                    <a:pt x="1968" y="3549"/>
                  </a:lnTo>
                  <a:lnTo>
                    <a:pt x="2001" y="3556"/>
                  </a:lnTo>
                  <a:lnTo>
                    <a:pt x="2033" y="3563"/>
                  </a:lnTo>
                  <a:lnTo>
                    <a:pt x="2066" y="3570"/>
                  </a:lnTo>
                  <a:lnTo>
                    <a:pt x="2098" y="3576"/>
                  </a:lnTo>
                  <a:lnTo>
                    <a:pt x="2130" y="3583"/>
                  </a:lnTo>
                  <a:lnTo>
                    <a:pt x="2163" y="3589"/>
                  </a:lnTo>
                  <a:lnTo>
                    <a:pt x="2195" y="3596"/>
                  </a:lnTo>
                  <a:lnTo>
                    <a:pt x="2228" y="3601"/>
                  </a:lnTo>
                  <a:lnTo>
                    <a:pt x="2260" y="3606"/>
                  </a:lnTo>
                  <a:lnTo>
                    <a:pt x="2293" y="3612"/>
                  </a:lnTo>
                  <a:lnTo>
                    <a:pt x="2326" y="3617"/>
                  </a:lnTo>
                  <a:lnTo>
                    <a:pt x="2391" y="3627"/>
                  </a:lnTo>
                  <a:lnTo>
                    <a:pt x="2457" y="3636"/>
                  </a:lnTo>
                  <a:lnTo>
                    <a:pt x="2523" y="3643"/>
                  </a:lnTo>
                  <a:lnTo>
                    <a:pt x="2589" y="3651"/>
                  </a:lnTo>
                  <a:lnTo>
                    <a:pt x="2655" y="3658"/>
                  </a:lnTo>
                  <a:lnTo>
                    <a:pt x="2721" y="3665"/>
                  </a:lnTo>
                  <a:lnTo>
                    <a:pt x="2788" y="3670"/>
                  </a:lnTo>
                  <a:lnTo>
                    <a:pt x="2854" y="3676"/>
                  </a:lnTo>
                  <a:lnTo>
                    <a:pt x="2921" y="3681"/>
                  </a:lnTo>
                  <a:lnTo>
                    <a:pt x="2987" y="3685"/>
                  </a:lnTo>
                  <a:lnTo>
                    <a:pt x="3054" y="3690"/>
                  </a:lnTo>
                  <a:lnTo>
                    <a:pt x="3121" y="3694"/>
                  </a:lnTo>
                  <a:lnTo>
                    <a:pt x="3188" y="3697"/>
                  </a:lnTo>
                  <a:lnTo>
                    <a:pt x="3254" y="3702"/>
                  </a:lnTo>
                  <a:lnTo>
                    <a:pt x="3388" y="3708"/>
                  </a:lnTo>
                  <a:lnTo>
                    <a:pt x="3522" y="3713"/>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4596" name="直接连接符 404595"/>
          <p:cNvSpPr>
            <a:spLocks noChangeAspect="1"/>
          </p:cNvSpPr>
          <p:nvPr/>
        </p:nvSpPr>
        <p:spPr>
          <a:xfrm flipH="1">
            <a:off x="2047875" y="5102225"/>
            <a:ext cx="63500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97" name="直接连接符 404596"/>
          <p:cNvSpPr>
            <a:spLocks noChangeAspect="1"/>
          </p:cNvSpPr>
          <p:nvPr/>
        </p:nvSpPr>
        <p:spPr>
          <a:xfrm flipH="1">
            <a:off x="1879600" y="5102225"/>
            <a:ext cx="8413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98" name="直接连接符 404597"/>
          <p:cNvSpPr>
            <a:spLocks noChangeAspect="1"/>
          </p:cNvSpPr>
          <p:nvPr/>
        </p:nvSpPr>
        <p:spPr>
          <a:xfrm flipH="1">
            <a:off x="1284288" y="5102225"/>
            <a:ext cx="509587"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599" name="直接连接符 404598"/>
          <p:cNvSpPr>
            <a:spLocks noChangeAspect="1"/>
          </p:cNvSpPr>
          <p:nvPr/>
        </p:nvSpPr>
        <p:spPr>
          <a:xfrm flipH="1">
            <a:off x="1114425" y="5102225"/>
            <a:ext cx="85725"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0" name="直接连接符 404599"/>
          <p:cNvSpPr>
            <a:spLocks noChangeAspect="1"/>
          </p:cNvSpPr>
          <p:nvPr/>
        </p:nvSpPr>
        <p:spPr>
          <a:xfrm flipH="1">
            <a:off x="395288" y="5102225"/>
            <a:ext cx="636587"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1" name="直接连接符 404600"/>
          <p:cNvSpPr>
            <a:spLocks noChangeAspect="1"/>
          </p:cNvSpPr>
          <p:nvPr/>
        </p:nvSpPr>
        <p:spPr>
          <a:xfrm flipV="1">
            <a:off x="1536700" y="5634038"/>
            <a:ext cx="1588" cy="6096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2" name="直接连接符 404601"/>
          <p:cNvSpPr>
            <a:spLocks noChangeAspect="1"/>
          </p:cNvSpPr>
          <p:nvPr/>
        </p:nvSpPr>
        <p:spPr>
          <a:xfrm flipV="1">
            <a:off x="1536700" y="5465763"/>
            <a:ext cx="1588" cy="841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3" name="直接连接符 404602"/>
          <p:cNvSpPr>
            <a:spLocks noChangeAspect="1"/>
          </p:cNvSpPr>
          <p:nvPr/>
        </p:nvSpPr>
        <p:spPr>
          <a:xfrm flipV="1">
            <a:off x="1536700" y="4872038"/>
            <a:ext cx="1588" cy="5080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4" name="直接连接符 404603"/>
          <p:cNvSpPr>
            <a:spLocks noChangeAspect="1"/>
          </p:cNvSpPr>
          <p:nvPr/>
        </p:nvSpPr>
        <p:spPr>
          <a:xfrm flipV="1">
            <a:off x="1536700" y="4700588"/>
            <a:ext cx="1588" cy="857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5" name="直接连接符 404604"/>
          <p:cNvSpPr>
            <a:spLocks noChangeAspect="1"/>
          </p:cNvSpPr>
          <p:nvPr/>
        </p:nvSpPr>
        <p:spPr>
          <a:xfrm flipV="1">
            <a:off x="1536700" y="4005263"/>
            <a:ext cx="1588" cy="6111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6" name="任意多边形 404605"/>
          <p:cNvSpPr>
            <a:spLocks noChangeAspect="1"/>
          </p:cNvSpPr>
          <p:nvPr/>
        </p:nvSpPr>
        <p:spPr>
          <a:xfrm>
            <a:off x="2079625" y="4364038"/>
            <a:ext cx="84138" cy="85725"/>
          </a:xfrm>
          <a:custGeom>
            <a:avLst/>
            <a:gdLst/>
            <a:ahLst/>
            <a:cxnLst/>
            <a:rect l="0" t="0" r="0" b="0"/>
            <a:pathLst>
              <a:path w="330" h="332">
                <a:moveTo>
                  <a:pt x="330" y="166"/>
                </a:moveTo>
                <a:lnTo>
                  <a:pt x="330" y="155"/>
                </a:lnTo>
                <a:lnTo>
                  <a:pt x="329" y="143"/>
                </a:lnTo>
                <a:lnTo>
                  <a:pt x="327" y="132"/>
                </a:lnTo>
                <a:lnTo>
                  <a:pt x="325" y="121"/>
                </a:lnTo>
                <a:lnTo>
                  <a:pt x="322" y="110"/>
                </a:lnTo>
                <a:lnTo>
                  <a:pt x="317" y="100"/>
                </a:lnTo>
                <a:lnTo>
                  <a:pt x="312" y="89"/>
                </a:lnTo>
                <a:lnTo>
                  <a:pt x="307" y="79"/>
                </a:lnTo>
                <a:lnTo>
                  <a:pt x="300" y="70"/>
                </a:lnTo>
                <a:lnTo>
                  <a:pt x="294" y="61"/>
                </a:lnTo>
                <a:lnTo>
                  <a:pt x="286" y="52"/>
                </a:lnTo>
                <a:lnTo>
                  <a:pt x="278" y="44"/>
                </a:lnTo>
                <a:lnTo>
                  <a:pt x="270" y="37"/>
                </a:lnTo>
                <a:lnTo>
                  <a:pt x="260" y="30"/>
                </a:lnTo>
                <a:lnTo>
                  <a:pt x="251" y="24"/>
                </a:lnTo>
                <a:lnTo>
                  <a:pt x="242" y="19"/>
                </a:lnTo>
                <a:lnTo>
                  <a:pt x="231" y="13"/>
                </a:lnTo>
                <a:lnTo>
                  <a:pt x="220" y="10"/>
                </a:lnTo>
                <a:lnTo>
                  <a:pt x="209" y="6"/>
                </a:lnTo>
                <a:lnTo>
                  <a:pt x="198" y="3"/>
                </a:lnTo>
                <a:lnTo>
                  <a:pt x="188" y="1"/>
                </a:lnTo>
                <a:lnTo>
                  <a:pt x="177" y="0"/>
                </a:lnTo>
                <a:lnTo>
                  <a:pt x="165" y="0"/>
                </a:lnTo>
                <a:lnTo>
                  <a:pt x="154" y="0"/>
                </a:lnTo>
                <a:lnTo>
                  <a:pt x="142" y="1"/>
                </a:lnTo>
                <a:lnTo>
                  <a:pt x="131" y="3"/>
                </a:lnTo>
                <a:lnTo>
                  <a:pt x="121" y="6"/>
                </a:lnTo>
                <a:lnTo>
                  <a:pt x="110" y="10"/>
                </a:lnTo>
                <a:lnTo>
                  <a:pt x="99" y="13"/>
                </a:lnTo>
                <a:lnTo>
                  <a:pt x="89" y="19"/>
                </a:lnTo>
                <a:lnTo>
                  <a:pt x="79" y="24"/>
                </a:lnTo>
                <a:lnTo>
                  <a:pt x="70" y="30"/>
                </a:lnTo>
                <a:lnTo>
                  <a:pt x="60" y="37"/>
                </a:lnTo>
                <a:lnTo>
                  <a:pt x="51" y="44"/>
                </a:lnTo>
                <a:lnTo>
                  <a:pt x="44" y="52"/>
                </a:lnTo>
                <a:lnTo>
                  <a:pt x="36" y="61"/>
                </a:lnTo>
                <a:lnTo>
                  <a:pt x="30" y="70"/>
                </a:lnTo>
                <a:lnTo>
                  <a:pt x="23" y="79"/>
                </a:lnTo>
                <a:lnTo>
                  <a:pt x="18" y="89"/>
                </a:lnTo>
                <a:lnTo>
                  <a:pt x="13" y="100"/>
                </a:lnTo>
                <a:lnTo>
                  <a:pt x="9" y="110"/>
                </a:lnTo>
                <a:lnTo>
                  <a:pt x="5" y="121"/>
                </a:lnTo>
                <a:lnTo>
                  <a:pt x="3" y="132"/>
                </a:lnTo>
                <a:lnTo>
                  <a:pt x="1" y="143"/>
                </a:lnTo>
                <a:lnTo>
                  <a:pt x="0" y="155"/>
                </a:lnTo>
                <a:lnTo>
                  <a:pt x="0" y="166"/>
                </a:lnTo>
                <a:lnTo>
                  <a:pt x="0" y="177"/>
                </a:lnTo>
                <a:lnTo>
                  <a:pt x="1" y="188"/>
                </a:lnTo>
                <a:lnTo>
                  <a:pt x="3" y="199"/>
                </a:lnTo>
                <a:lnTo>
                  <a:pt x="5" y="210"/>
                </a:lnTo>
                <a:lnTo>
                  <a:pt x="9" y="221"/>
                </a:lnTo>
                <a:lnTo>
                  <a:pt x="13" y="232"/>
                </a:lnTo>
                <a:lnTo>
                  <a:pt x="18" y="242"/>
                </a:lnTo>
                <a:lnTo>
                  <a:pt x="23" y="252"/>
                </a:lnTo>
                <a:lnTo>
                  <a:pt x="30" y="262"/>
                </a:lnTo>
                <a:lnTo>
                  <a:pt x="36" y="270"/>
                </a:lnTo>
                <a:lnTo>
                  <a:pt x="44" y="279"/>
                </a:lnTo>
                <a:lnTo>
                  <a:pt x="51" y="287"/>
                </a:lnTo>
                <a:lnTo>
                  <a:pt x="60" y="294"/>
                </a:lnTo>
                <a:lnTo>
                  <a:pt x="70" y="301"/>
                </a:lnTo>
                <a:lnTo>
                  <a:pt x="79" y="307"/>
                </a:lnTo>
                <a:lnTo>
                  <a:pt x="89" y="313"/>
                </a:lnTo>
                <a:lnTo>
                  <a:pt x="99" y="318"/>
                </a:lnTo>
                <a:lnTo>
                  <a:pt x="110" y="322"/>
                </a:lnTo>
                <a:lnTo>
                  <a:pt x="121" y="326"/>
                </a:lnTo>
                <a:lnTo>
                  <a:pt x="131" y="328"/>
                </a:lnTo>
                <a:lnTo>
                  <a:pt x="142" y="330"/>
                </a:lnTo>
                <a:lnTo>
                  <a:pt x="154" y="331"/>
                </a:lnTo>
                <a:lnTo>
                  <a:pt x="165" y="332"/>
                </a:lnTo>
                <a:lnTo>
                  <a:pt x="177" y="331"/>
                </a:lnTo>
                <a:lnTo>
                  <a:pt x="188" y="330"/>
                </a:lnTo>
                <a:lnTo>
                  <a:pt x="198" y="328"/>
                </a:lnTo>
                <a:lnTo>
                  <a:pt x="209" y="326"/>
                </a:lnTo>
                <a:lnTo>
                  <a:pt x="220" y="322"/>
                </a:lnTo>
                <a:lnTo>
                  <a:pt x="231" y="318"/>
                </a:lnTo>
                <a:lnTo>
                  <a:pt x="242" y="313"/>
                </a:lnTo>
                <a:lnTo>
                  <a:pt x="251" y="307"/>
                </a:lnTo>
                <a:lnTo>
                  <a:pt x="260" y="301"/>
                </a:lnTo>
                <a:lnTo>
                  <a:pt x="270" y="294"/>
                </a:lnTo>
                <a:lnTo>
                  <a:pt x="278" y="287"/>
                </a:lnTo>
                <a:lnTo>
                  <a:pt x="286" y="279"/>
                </a:lnTo>
                <a:lnTo>
                  <a:pt x="294" y="270"/>
                </a:lnTo>
                <a:lnTo>
                  <a:pt x="300" y="262"/>
                </a:lnTo>
                <a:lnTo>
                  <a:pt x="307" y="252"/>
                </a:lnTo>
                <a:lnTo>
                  <a:pt x="312" y="242"/>
                </a:lnTo>
                <a:lnTo>
                  <a:pt x="317" y="232"/>
                </a:lnTo>
                <a:lnTo>
                  <a:pt x="322" y="221"/>
                </a:lnTo>
                <a:lnTo>
                  <a:pt x="325" y="210"/>
                </a:lnTo>
                <a:lnTo>
                  <a:pt x="327" y="199"/>
                </a:lnTo>
                <a:lnTo>
                  <a:pt x="329" y="188"/>
                </a:lnTo>
                <a:lnTo>
                  <a:pt x="330" y="177"/>
                </a:lnTo>
                <a:lnTo>
                  <a:pt x="330" y="166"/>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7" name="任意多边形 404606"/>
          <p:cNvSpPr>
            <a:spLocks noChangeAspect="1"/>
          </p:cNvSpPr>
          <p:nvPr/>
        </p:nvSpPr>
        <p:spPr>
          <a:xfrm>
            <a:off x="2079625" y="5757863"/>
            <a:ext cx="84138" cy="85725"/>
          </a:xfrm>
          <a:custGeom>
            <a:avLst/>
            <a:gdLst/>
            <a:ahLst/>
            <a:cxnLst/>
            <a:rect l="0" t="0" r="0" b="0"/>
            <a:pathLst>
              <a:path w="330" h="332">
                <a:moveTo>
                  <a:pt x="330" y="166"/>
                </a:moveTo>
                <a:lnTo>
                  <a:pt x="330" y="155"/>
                </a:lnTo>
                <a:lnTo>
                  <a:pt x="329" y="144"/>
                </a:lnTo>
                <a:lnTo>
                  <a:pt x="327" y="132"/>
                </a:lnTo>
                <a:lnTo>
                  <a:pt x="325" y="121"/>
                </a:lnTo>
                <a:lnTo>
                  <a:pt x="322" y="111"/>
                </a:lnTo>
                <a:lnTo>
                  <a:pt x="317" y="100"/>
                </a:lnTo>
                <a:lnTo>
                  <a:pt x="312" y="90"/>
                </a:lnTo>
                <a:lnTo>
                  <a:pt x="307" y="80"/>
                </a:lnTo>
                <a:lnTo>
                  <a:pt x="300" y="71"/>
                </a:lnTo>
                <a:lnTo>
                  <a:pt x="294" y="62"/>
                </a:lnTo>
                <a:lnTo>
                  <a:pt x="286" y="53"/>
                </a:lnTo>
                <a:lnTo>
                  <a:pt x="278" y="45"/>
                </a:lnTo>
                <a:lnTo>
                  <a:pt x="270" y="37"/>
                </a:lnTo>
                <a:lnTo>
                  <a:pt x="260" y="31"/>
                </a:lnTo>
                <a:lnTo>
                  <a:pt x="251" y="24"/>
                </a:lnTo>
                <a:lnTo>
                  <a:pt x="242" y="19"/>
                </a:lnTo>
                <a:lnTo>
                  <a:pt x="231" y="14"/>
                </a:lnTo>
                <a:lnTo>
                  <a:pt x="220" y="10"/>
                </a:lnTo>
                <a:lnTo>
                  <a:pt x="209" y="7"/>
                </a:lnTo>
                <a:lnTo>
                  <a:pt x="198" y="4"/>
                </a:lnTo>
                <a:lnTo>
                  <a:pt x="188" y="1"/>
                </a:lnTo>
                <a:lnTo>
                  <a:pt x="177" y="0"/>
                </a:lnTo>
                <a:lnTo>
                  <a:pt x="165" y="0"/>
                </a:lnTo>
                <a:lnTo>
                  <a:pt x="154" y="0"/>
                </a:lnTo>
                <a:lnTo>
                  <a:pt x="142" y="1"/>
                </a:lnTo>
                <a:lnTo>
                  <a:pt x="131" y="4"/>
                </a:lnTo>
                <a:lnTo>
                  <a:pt x="121" y="7"/>
                </a:lnTo>
                <a:lnTo>
                  <a:pt x="110" y="10"/>
                </a:lnTo>
                <a:lnTo>
                  <a:pt x="99" y="14"/>
                </a:lnTo>
                <a:lnTo>
                  <a:pt x="89" y="19"/>
                </a:lnTo>
                <a:lnTo>
                  <a:pt x="79" y="24"/>
                </a:lnTo>
                <a:lnTo>
                  <a:pt x="70" y="31"/>
                </a:lnTo>
                <a:lnTo>
                  <a:pt x="60" y="37"/>
                </a:lnTo>
                <a:lnTo>
                  <a:pt x="51" y="45"/>
                </a:lnTo>
                <a:lnTo>
                  <a:pt x="44" y="53"/>
                </a:lnTo>
                <a:lnTo>
                  <a:pt x="36" y="62"/>
                </a:lnTo>
                <a:lnTo>
                  <a:pt x="30" y="71"/>
                </a:lnTo>
                <a:lnTo>
                  <a:pt x="23" y="80"/>
                </a:lnTo>
                <a:lnTo>
                  <a:pt x="18" y="90"/>
                </a:lnTo>
                <a:lnTo>
                  <a:pt x="13" y="100"/>
                </a:lnTo>
                <a:lnTo>
                  <a:pt x="9" y="111"/>
                </a:lnTo>
                <a:lnTo>
                  <a:pt x="5" y="121"/>
                </a:lnTo>
                <a:lnTo>
                  <a:pt x="3" y="132"/>
                </a:lnTo>
                <a:lnTo>
                  <a:pt x="1" y="144"/>
                </a:lnTo>
                <a:lnTo>
                  <a:pt x="0" y="155"/>
                </a:lnTo>
                <a:lnTo>
                  <a:pt x="0" y="166"/>
                </a:lnTo>
                <a:lnTo>
                  <a:pt x="0" y="178"/>
                </a:lnTo>
                <a:lnTo>
                  <a:pt x="1" y="189"/>
                </a:lnTo>
                <a:lnTo>
                  <a:pt x="3" y="200"/>
                </a:lnTo>
                <a:lnTo>
                  <a:pt x="5" y="211"/>
                </a:lnTo>
                <a:lnTo>
                  <a:pt x="9" y="222"/>
                </a:lnTo>
                <a:lnTo>
                  <a:pt x="13" y="233"/>
                </a:lnTo>
                <a:lnTo>
                  <a:pt x="18" y="243"/>
                </a:lnTo>
                <a:lnTo>
                  <a:pt x="23" y="252"/>
                </a:lnTo>
                <a:lnTo>
                  <a:pt x="30" y="262"/>
                </a:lnTo>
                <a:lnTo>
                  <a:pt x="36" y="271"/>
                </a:lnTo>
                <a:lnTo>
                  <a:pt x="44" y="279"/>
                </a:lnTo>
                <a:lnTo>
                  <a:pt x="51" y="288"/>
                </a:lnTo>
                <a:lnTo>
                  <a:pt x="60" y="294"/>
                </a:lnTo>
                <a:lnTo>
                  <a:pt x="70" y="302"/>
                </a:lnTo>
                <a:lnTo>
                  <a:pt x="79" y="309"/>
                </a:lnTo>
                <a:lnTo>
                  <a:pt x="89" y="314"/>
                </a:lnTo>
                <a:lnTo>
                  <a:pt x="99" y="318"/>
                </a:lnTo>
                <a:lnTo>
                  <a:pt x="110" y="323"/>
                </a:lnTo>
                <a:lnTo>
                  <a:pt x="121" y="326"/>
                </a:lnTo>
                <a:lnTo>
                  <a:pt x="131" y="329"/>
                </a:lnTo>
                <a:lnTo>
                  <a:pt x="142" y="330"/>
                </a:lnTo>
                <a:lnTo>
                  <a:pt x="154" y="332"/>
                </a:lnTo>
                <a:lnTo>
                  <a:pt x="165" y="332"/>
                </a:lnTo>
                <a:lnTo>
                  <a:pt x="177" y="332"/>
                </a:lnTo>
                <a:lnTo>
                  <a:pt x="188" y="330"/>
                </a:lnTo>
                <a:lnTo>
                  <a:pt x="198" y="329"/>
                </a:lnTo>
                <a:lnTo>
                  <a:pt x="209" y="326"/>
                </a:lnTo>
                <a:lnTo>
                  <a:pt x="220" y="323"/>
                </a:lnTo>
                <a:lnTo>
                  <a:pt x="231" y="318"/>
                </a:lnTo>
                <a:lnTo>
                  <a:pt x="242" y="314"/>
                </a:lnTo>
                <a:lnTo>
                  <a:pt x="251" y="309"/>
                </a:lnTo>
                <a:lnTo>
                  <a:pt x="260" y="302"/>
                </a:lnTo>
                <a:lnTo>
                  <a:pt x="270" y="294"/>
                </a:lnTo>
                <a:lnTo>
                  <a:pt x="278" y="288"/>
                </a:lnTo>
                <a:lnTo>
                  <a:pt x="286" y="279"/>
                </a:lnTo>
                <a:lnTo>
                  <a:pt x="294" y="271"/>
                </a:lnTo>
                <a:lnTo>
                  <a:pt x="300" y="262"/>
                </a:lnTo>
                <a:lnTo>
                  <a:pt x="307" y="252"/>
                </a:lnTo>
                <a:lnTo>
                  <a:pt x="312" y="243"/>
                </a:lnTo>
                <a:lnTo>
                  <a:pt x="317" y="233"/>
                </a:lnTo>
                <a:lnTo>
                  <a:pt x="322" y="222"/>
                </a:lnTo>
                <a:lnTo>
                  <a:pt x="325" y="211"/>
                </a:lnTo>
                <a:lnTo>
                  <a:pt x="327" y="200"/>
                </a:lnTo>
                <a:lnTo>
                  <a:pt x="329" y="189"/>
                </a:lnTo>
                <a:lnTo>
                  <a:pt x="330" y="178"/>
                </a:lnTo>
                <a:lnTo>
                  <a:pt x="330" y="166"/>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8" name="任意多边形 404607"/>
          <p:cNvSpPr>
            <a:spLocks noChangeAspect="1"/>
          </p:cNvSpPr>
          <p:nvPr/>
        </p:nvSpPr>
        <p:spPr>
          <a:xfrm>
            <a:off x="3462338" y="2427288"/>
            <a:ext cx="85725" cy="85725"/>
          </a:xfrm>
          <a:custGeom>
            <a:avLst/>
            <a:gdLst/>
            <a:ahLst/>
            <a:cxnLst/>
            <a:rect l="0" t="0" r="0" b="0"/>
            <a:pathLst>
              <a:path w="331" h="332">
                <a:moveTo>
                  <a:pt x="331" y="167"/>
                </a:moveTo>
                <a:lnTo>
                  <a:pt x="331" y="155"/>
                </a:lnTo>
                <a:lnTo>
                  <a:pt x="330" y="144"/>
                </a:lnTo>
                <a:lnTo>
                  <a:pt x="328" y="133"/>
                </a:lnTo>
                <a:lnTo>
                  <a:pt x="325" y="121"/>
                </a:lnTo>
                <a:lnTo>
                  <a:pt x="321" y="110"/>
                </a:lnTo>
                <a:lnTo>
                  <a:pt x="318" y="101"/>
                </a:lnTo>
                <a:lnTo>
                  <a:pt x="312" y="90"/>
                </a:lnTo>
                <a:lnTo>
                  <a:pt x="307" y="80"/>
                </a:lnTo>
                <a:lnTo>
                  <a:pt x="301" y="70"/>
                </a:lnTo>
                <a:lnTo>
                  <a:pt x="294" y="62"/>
                </a:lnTo>
                <a:lnTo>
                  <a:pt x="287" y="53"/>
                </a:lnTo>
                <a:lnTo>
                  <a:pt x="279" y="46"/>
                </a:lnTo>
                <a:lnTo>
                  <a:pt x="270" y="38"/>
                </a:lnTo>
                <a:lnTo>
                  <a:pt x="261" y="30"/>
                </a:lnTo>
                <a:lnTo>
                  <a:pt x="252" y="25"/>
                </a:lnTo>
                <a:lnTo>
                  <a:pt x="241" y="20"/>
                </a:lnTo>
                <a:lnTo>
                  <a:pt x="231" y="14"/>
                </a:lnTo>
                <a:lnTo>
                  <a:pt x="221" y="10"/>
                </a:lnTo>
                <a:lnTo>
                  <a:pt x="210" y="7"/>
                </a:lnTo>
                <a:lnTo>
                  <a:pt x="199" y="4"/>
                </a:lnTo>
                <a:lnTo>
                  <a:pt x="188" y="2"/>
                </a:lnTo>
                <a:lnTo>
                  <a:pt x="176" y="1"/>
                </a:lnTo>
                <a:lnTo>
                  <a:pt x="165" y="0"/>
                </a:lnTo>
                <a:lnTo>
                  <a:pt x="154" y="1"/>
                </a:lnTo>
                <a:lnTo>
                  <a:pt x="143" y="2"/>
                </a:lnTo>
                <a:lnTo>
                  <a:pt x="132" y="4"/>
                </a:lnTo>
                <a:lnTo>
                  <a:pt x="121" y="7"/>
                </a:lnTo>
                <a:lnTo>
                  <a:pt x="110" y="10"/>
                </a:lnTo>
                <a:lnTo>
                  <a:pt x="100" y="14"/>
                </a:lnTo>
                <a:lnTo>
                  <a:pt x="89" y="20"/>
                </a:lnTo>
                <a:lnTo>
                  <a:pt x="79" y="25"/>
                </a:lnTo>
                <a:lnTo>
                  <a:pt x="70" y="30"/>
                </a:lnTo>
                <a:lnTo>
                  <a:pt x="61" y="38"/>
                </a:lnTo>
                <a:lnTo>
                  <a:pt x="52" y="46"/>
                </a:lnTo>
                <a:lnTo>
                  <a:pt x="44" y="53"/>
                </a:lnTo>
                <a:lnTo>
                  <a:pt x="37" y="62"/>
                </a:lnTo>
                <a:lnTo>
                  <a:pt x="30" y="70"/>
                </a:lnTo>
                <a:lnTo>
                  <a:pt x="24" y="80"/>
                </a:lnTo>
                <a:lnTo>
                  <a:pt x="18" y="90"/>
                </a:lnTo>
                <a:lnTo>
                  <a:pt x="13" y="101"/>
                </a:lnTo>
                <a:lnTo>
                  <a:pt x="9" y="110"/>
                </a:lnTo>
                <a:lnTo>
                  <a:pt x="5" y="121"/>
                </a:lnTo>
                <a:lnTo>
                  <a:pt x="3" y="133"/>
                </a:lnTo>
                <a:lnTo>
                  <a:pt x="1" y="144"/>
                </a:lnTo>
                <a:lnTo>
                  <a:pt x="0" y="155"/>
                </a:lnTo>
                <a:lnTo>
                  <a:pt x="0" y="167"/>
                </a:lnTo>
                <a:lnTo>
                  <a:pt x="0" y="177"/>
                </a:lnTo>
                <a:lnTo>
                  <a:pt x="1" y="189"/>
                </a:lnTo>
                <a:lnTo>
                  <a:pt x="3" y="200"/>
                </a:lnTo>
                <a:lnTo>
                  <a:pt x="5" y="211"/>
                </a:lnTo>
                <a:lnTo>
                  <a:pt x="9" y="222"/>
                </a:lnTo>
                <a:lnTo>
                  <a:pt x="13" y="233"/>
                </a:lnTo>
                <a:lnTo>
                  <a:pt x="18" y="242"/>
                </a:lnTo>
                <a:lnTo>
                  <a:pt x="24" y="253"/>
                </a:lnTo>
                <a:lnTo>
                  <a:pt x="30" y="262"/>
                </a:lnTo>
                <a:lnTo>
                  <a:pt x="37" y="271"/>
                </a:lnTo>
                <a:lnTo>
                  <a:pt x="44" y="280"/>
                </a:lnTo>
                <a:lnTo>
                  <a:pt x="52" y="288"/>
                </a:lnTo>
                <a:lnTo>
                  <a:pt x="61" y="295"/>
                </a:lnTo>
                <a:lnTo>
                  <a:pt x="70" y="302"/>
                </a:lnTo>
                <a:lnTo>
                  <a:pt x="79" y="308"/>
                </a:lnTo>
                <a:lnTo>
                  <a:pt x="89" y="314"/>
                </a:lnTo>
                <a:lnTo>
                  <a:pt x="100" y="319"/>
                </a:lnTo>
                <a:lnTo>
                  <a:pt x="110" y="322"/>
                </a:lnTo>
                <a:lnTo>
                  <a:pt x="121" y="327"/>
                </a:lnTo>
                <a:lnTo>
                  <a:pt x="132" y="329"/>
                </a:lnTo>
                <a:lnTo>
                  <a:pt x="143" y="331"/>
                </a:lnTo>
                <a:lnTo>
                  <a:pt x="154" y="332"/>
                </a:lnTo>
                <a:lnTo>
                  <a:pt x="165" y="332"/>
                </a:lnTo>
                <a:lnTo>
                  <a:pt x="176" y="332"/>
                </a:lnTo>
                <a:lnTo>
                  <a:pt x="188" y="331"/>
                </a:lnTo>
                <a:lnTo>
                  <a:pt x="199" y="329"/>
                </a:lnTo>
                <a:lnTo>
                  <a:pt x="210" y="327"/>
                </a:lnTo>
                <a:lnTo>
                  <a:pt x="221" y="322"/>
                </a:lnTo>
                <a:lnTo>
                  <a:pt x="231" y="319"/>
                </a:lnTo>
                <a:lnTo>
                  <a:pt x="241" y="314"/>
                </a:lnTo>
                <a:lnTo>
                  <a:pt x="252" y="308"/>
                </a:lnTo>
                <a:lnTo>
                  <a:pt x="261" y="302"/>
                </a:lnTo>
                <a:lnTo>
                  <a:pt x="270" y="295"/>
                </a:lnTo>
                <a:lnTo>
                  <a:pt x="279" y="288"/>
                </a:lnTo>
                <a:lnTo>
                  <a:pt x="287" y="280"/>
                </a:lnTo>
                <a:lnTo>
                  <a:pt x="294" y="271"/>
                </a:lnTo>
                <a:lnTo>
                  <a:pt x="301" y="262"/>
                </a:lnTo>
                <a:lnTo>
                  <a:pt x="307" y="253"/>
                </a:lnTo>
                <a:lnTo>
                  <a:pt x="312" y="242"/>
                </a:lnTo>
                <a:lnTo>
                  <a:pt x="318" y="233"/>
                </a:lnTo>
                <a:lnTo>
                  <a:pt x="321" y="222"/>
                </a:lnTo>
                <a:lnTo>
                  <a:pt x="325" y="211"/>
                </a:lnTo>
                <a:lnTo>
                  <a:pt x="328" y="200"/>
                </a:lnTo>
                <a:lnTo>
                  <a:pt x="330" y="189"/>
                </a:lnTo>
                <a:lnTo>
                  <a:pt x="331" y="177"/>
                </a:lnTo>
                <a:lnTo>
                  <a:pt x="331" y="167"/>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09" name="任意多边形 404608"/>
          <p:cNvSpPr>
            <a:spLocks noChangeAspect="1"/>
          </p:cNvSpPr>
          <p:nvPr/>
        </p:nvSpPr>
        <p:spPr>
          <a:xfrm>
            <a:off x="4854575" y="1811338"/>
            <a:ext cx="85725" cy="85725"/>
          </a:xfrm>
          <a:custGeom>
            <a:avLst/>
            <a:gdLst/>
            <a:ahLst/>
            <a:cxnLst/>
            <a:rect l="0" t="0" r="0" b="0"/>
            <a:pathLst>
              <a:path w="332" h="332">
                <a:moveTo>
                  <a:pt x="332" y="166"/>
                </a:moveTo>
                <a:lnTo>
                  <a:pt x="330" y="155"/>
                </a:lnTo>
                <a:lnTo>
                  <a:pt x="329" y="144"/>
                </a:lnTo>
                <a:lnTo>
                  <a:pt x="327" y="132"/>
                </a:lnTo>
                <a:lnTo>
                  <a:pt x="325" y="121"/>
                </a:lnTo>
                <a:lnTo>
                  <a:pt x="322" y="111"/>
                </a:lnTo>
                <a:lnTo>
                  <a:pt x="317" y="100"/>
                </a:lnTo>
                <a:lnTo>
                  <a:pt x="312" y="90"/>
                </a:lnTo>
                <a:lnTo>
                  <a:pt x="307" y="80"/>
                </a:lnTo>
                <a:lnTo>
                  <a:pt x="301" y="71"/>
                </a:lnTo>
                <a:lnTo>
                  <a:pt x="294" y="62"/>
                </a:lnTo>
                <a:lnTo>
                  <a:pt x="286" y="53"/>
                </a:lnTo>
                <a:lnTo>
                  <a:pt x="279" y="45"/>
                </a:lnTo>
                <a:lnTo>
                  <a:pt x="270" y="37"/>
                </a:lnTo>
                <a:lnTo>
                  <a:pt x="261" y="31"/>
                </a:lnTo>
                <a:lnTo>
                  <a:pt x="252" y="24"/>
                </a:lnTo>
                <a:lnTo>
                  <a:pt x="242" y="19"/>
                </a:lnTo>
                <a:lnTo>
                  <a:pt x="231" y="14"/>
                </a:lnTo>
                <a:lnTo>
                  <a:pt x="221" y="10"/>
                </a:lnTo>
                <a:lnTo>
                  <a:pt x="210" y="7"/>
                </a:lnTo>
                <a:lnTo>
                  <a:pt x="199" y="4"/>
                </a:lnTo>
                <a:lnTo>
                  <a:pt x="188" y="1"/>
                </a:lnTo>
                <a:lnTo>
                  <a:pt x="177" y="0"/>
                </a:lnTo>
                <a:lnTo>
                  <a:pt x="165" y="0"/>
                </a:lnTo>
                <a:lnTo>
                  <a:pt x="154" y="0"/>
                </a:lnTo>
                <a:lnTo>
                  <a:pt x="142" y="1"/>
                </a:lnTo>
                <a:lnTo>
                  <a:pt x="132" y="4"/>
                </a:lnTo>
                <a:lnTo>
                  <a:pt x="121" y="7"/>
                </a:lnTo>
                <a:lnTo>
                  <a:pt x="110" y="10"/>
                </a:lnTo>
                <a:lnTo>
                  <a:pt x="99" y="14"/>
                </a:lnTo>
                <a:lnTo>
                  <a:pt x="89" y="19"/>
                </a:lnTo>
                <a:lnTo>
                  <a:pt x="80" y="24"/>
                </a:lnTo>
                <a:lnTo>
                  <a:pt x="70" y="31"/>
                </a:lnTo>
                <a:lnTo>
                  <a:pt x="61" y="37"/>
                </a:lnTo>
                <a:lnTo>
                  <a:pt x="53" y="45"/>
                </a:lnTo>
                <a:lnTo>
                  <a:pt x="44" y="53"/>
                </a:lnTo>
                <a:lnTo>
                  <a:pt x="36" y="62"/>
                </a:lnTo>
                <a:lnTo>
                  <a:pt x="30" y="71"/>
                </a:lnTo>
                <a:lnTo>
                  <a:pt x="23" y="80"/>
                </a:lnTo>
                <a:lnTo>
                  <a:pt x="18" y="90"/>
                </a:lnTo>
                <a:lnTo>
                  <a:pt x="14" y="100"/>
                </a:lnTo>
                <a:lnTo>
                  <a:pt x="9" y="111"/>
                </a:lnTo>
                <a:lnTo>
                  <a:pt x="6" y="121"/>
                </a:lnTo>
                <a:lnTo>
                  <a:pt x="3" y="132"/>
                </a:lnTo>
                <a:lnTo>
                  <a:pt x="1" y="144"/>
                </a:lnTo>
                <a:lnTo>
                  <a:pt x="0" y="155"/>
                </a:lnTo>
                <a:lnTo>
                  <a:pt x="0" y="166"/>
                </a:lnTo>
                <a:lnTo>
                  <a:pt x="0" y="178"/>
                </a:lnTo>
                <a:lnTo>
                  <a:pt x="1" y="188"/>
                </a:lnTo>
                <a:lnTo>
                  <a:pt x="3" y="200"/>
                </a:lnTo>
                <a:lnTo>
                  <a:pt x="6" y="211"/>
                </a:lnTo>
                <a:lnTo>
                  <a:pt x="9" y="222"/>
                </a:lnTo>
                <a:lnTo>
                  <a:pt x="14" y="233"/>
                </a:lnTo>
                <a:lnTo>
                  <a:pt x="18" y="242"/>
                </a:lnTo>
                <a:lnTo>
                  <a:pt x="23" y="252"/>
                </a:lnTo>
                <a:lnTo>
                  <a:pt x="30" y="262"/>
                </a:lnTo>
                <a:lnTo>
                  <a:pt x="36" y="271"/>
                </a:lnTo>
                <a:lnTo>
                  <a:pt x="44" y="279"/>
                </a:lnTo>
                <a:lnTo>
                  <a:pt x="53" y="288"/>
                </a:lnTo>
                <a:lnTo>
                  <a:pt x="61" y="294"/>
                </a:lnTo>
                <a:lnTo>
                  <a:pt x="70" y="302"/>
                </a:lnTo>
                <a:lnTo>
                  <a:pt x="80" y="308"/>
                </a:lnTo>
                <a:lnTo>
                  <a:pt x="89" y="314"/>
                </a:lnTo>
                <a:lnTo>
                  <a:pt x="99" y="318"/>
                </a:lnTo>
                <a:lnTo>
                  <a:pt x="110" y="322"/>
                </a:lnTo>
                <a:lnTo>
                  <a:pt x="121" y="326"/>
                </a:lnTo>
                <a:lnTo>
                  <a:pt x="132" y="329"/>
                </a:lnTo>
                <a:lnTo>
                  <a:pt x="142" y="330"/>
                </a:lnTo>
                <a:lnTo>
                  <a:pt x="154" y="331"/>
                </a:lnTo>
                <a:lnTo>
                  <a:pt x="165" y="332"/>
                </a:lnTo>
                <a:lnTo>
                  <a:pt x="177" y="331"/>
                </a:lnTo>
                <a:lnTo>
                  <a:pt x="188" y="330"/>
                </a:lnTo>
                <a:lnTo>
                  <a:pt x="199" y="329"/>
                </a:lnTo>
                <a:lnTo>
                  <a:pt x="210" y="326"/>
                </a:lnTo>
                <a:lnTo>
                  <a:pt x="221" y="322"/>
                </a:lnTo>
                <a:lnTo>
                  <a:pt x="231" y="318"/>
                </a:lnTo>
                <a:lnTo>
                  <a:pt x="242" y="314"/>
                </a:lnTo>
                <a:lnTo>
                  <a:pt x="252" y="308"/>
                </a:lnTo>
                <a:lnTo>
                  <a:pt x="261" y="302"/>
                </a:lnTo>
                <a:lnTo>
                  <a:pt x="270" y="294"/>
                </a:lnTo>
                <a:lnTo>
                  <a:pt x="279" y="288"/>
                </a:lnTo>
                <a:lnTo>
                  <a:pt x="286" y="279"/>
                </a:lnTo>
                <a:lnTo>
                  <a:pt x="294" y="271"/>
                </a:lnTo>
                <a:lnTo>
                  <a:pt x="301" y="262"/>
                </a:lnTo>
                <a:lnTo>
                  <a:pt x="307" y="252"/>
                </a:lnTo>
                <a:lnTo>
                  <a:pt x="312" y="242"/>
                </a:lnTo>
                <a:lnTo>
                  <a:pt x="317" y="233"/>
                </a:lnTo>
                <a:lnTo>
                  <a:pt x="322" y="222"/>
                </a:lnTo>
                <a:lnTo>
                  <a:pt x="325" y="211"/>
                </a:lnTo>
                <a:lnTo>
                  <a:pt x="327" y="200"/>
                </a:lnTo>
                <a:lnTo>
                  <a:pt x="329" y="188"/>
                </a:lnTo>
                <a:lnTo>
                  <a:pt x="330" y="178"/>
                </a:lnTo>
                <a:lnTo>
                  <a:pt x="332" y="16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10" name="任意多边形 404609"/>
          <p:cNvSpPr>
            <a:spLocks noChangeAspect="1"/>
          </p:cNvSpPr>
          <p:nvPr/>
        </p:nvSpPr>
        <p:spPr>
          <a:xfrm>
            <a:off x="4157663" y="1639888"/>
            <a:ext cx="85725" cy="85725"/>
          </a:xfrm>
          <a:custGeom>
            <a:avLst/>
            <a:gdLst/>
            <a:ahLst/>
            <a:cxnLst/>
            <a:rect l="0" t="0" r="0" b="0"/>
            <a:pathLst>
              <a:path w="331" h="332">
                <a:moveTo>
                  <a:pt x="331" y="167"/>
                </a:moveTo>
                <a:lnTo>
                  <a:pt x="331" y="155"/>
                </a:lnTo>
                <a:lnTo>
                  <a:pt x="330" y="144"/>
                </a:lnTo>
                <a:lnTo>
                  <a:pt x="328" y="133"/>
                </a:lnTo>
                <a:lnTo>
                  <a:pt x="326" y="121"/>
                </a:lnTo>
                <a:lnTo>
                  <a:pt x="323" y="112"/>
                </a:lnTo>
                <a:lnTo>
                  <a:pt x="318" y="101"/>
                </a:lnTo>
                <a:lnTo>
                  <a:pt x="313" y="90"/>
                </a:lnTo>
                <a:lnTo>
                  <a:pt x="307" y="80"/>
                </a:lnTo>
                <a:lnTo>
                  <a:pt x="301" y="71"/>
                </a:lnTo>
                <a:lnTo>
                  <a:pt x="294" y="62"/>
                </a:lnTo>
                <a:lnTo>
                  <a:pt x="287" y="53"/>
                </a:lnTo>
                <a:lnTo>
                  <a:pt x="279" y="46"/>
                </a:lnTo>
                <a:lnTo>
                  <a:pt x="271" y="38"/>
                </a:lnTo>
                <a:lnTo>
                  <a:pt x="262" y="32"/>
                </a:lnTo>
                <a:lnTo>
                  <a:pt x="252" y="25"/>
                </a:lnTo>
                <a:lnTo>
                  <a:pt x="243" y="20"/>
                </a:lnTo>
                <a:lnTo>
                  <a:pt x="232" y="14"/>
                </a:lnTo>
                <a:lnTo>
                  <a:pt x="221" y="10"/>
                </a:lnTo>
                <a:lnTo>
                  <a:pt x="210" y="7"/>
                </a:lnTo>
                <a:lnTo>
                  <a:pt x="199" y="5"/>
                </a:lnTo>
                <a:lnTo>
                  <a:pt x="188" y="3"/>
                </a:lnTo>
                <a:lnTo>
                  <a:pt x="178" y="1"/>
                </a:lnTo>
                <a:lnTo>
                  <a:pt x="166" y="0"/>
                </a:lnTo>
                <a:lnTo>
                  <a:pt x="155" y="1"/>
                </a:lnTo>
                <a:lnTo>
                  <a:pt x="143" y="3"/>
                </a:lnTo>
                <a:lnTo>
                  <a:pt x="132" y="5"/>
                </a:lnTo>
                <a:lnTo>
                  <a:pt x="121" y="7"/>
                </a:lnTo>
                <a:lnTo>
                  <a:pt x="111" y="10"/>
                </a:lnTo>
                <a:lnTo>
                  <a:pt x="100" y="14"/>
                </a:lnTo>
                <a:lnTo>
                  <a:pt x="90" y="20"/>
                </a:lnTo>
                <a:lnTo>
                  <a:pt x="79" y="25"/>
                </a:lnTo>
                <a:lnTo>
                  <a:pt x="71" y="32"/>
                </a:lnTo>
                <a:lnTo>
                  <a:pt x="61" y="38"/>
                </a:lnTo>
                <a:lnTo>
                  <a:pt x="52" y="46"/>
                </a:lnTo>
                <a:lnTo>
                  <a:pt x="45" y="53"/>
                </a:lnTo>
                <a:lnTo>
                  <a:pt x="37" y="62"/>
                </a:lnTo>
                <a:lnTo>
                  <a:pt x="31" y="71"/>
                </a:lnTo>
                <a:lnTo>
                  <a:pt x="24" y="80"/>
                </a:lnTo>
                <a:lnTo>
                  <a:pt x="19" y="90"/>
                </a:lnTo>
                <a:lnTo>
                  <a:pt x="13" y="101"/>
                </a:lnTo>
                <a:lnTo>
                  <a:pt x="10" y="112"/>
                </a:lnTo>
                <a:lnTo>
                  <a:pt x="6" y="121"/>
                </a:lnTo>
                <a:lnTo>
                  <a:pt x="4" y="133"/>
                </a:lnTo>
                <a:lnTo>
                  <a:pt x="1" y="144"/>
                </a:lnTo>
                <a:lnTo>
                  <a:pt x="0" y="155"/>
                </a:lnTo>
                <a:lnTo>
                  <a:pt x="0" y="167"/>
                </a:lnTo>
                <a:lnTo>
                  <a:pt x="0" y="178"/>
                </a:lnTo>
                <a:lnTo>
                  <a:pt x="1" y="190"/>
                </a:lnTo>
                <a:lnTo>
                  <a:pt x="4" y="200"/>
                </a:lnTo>
                <a:lnTo>
                  <a:pt x="6" y="211"/>
                </a:lnTo>
                <a:lnTo>
                  <a:pt x="10" y="222"/>
                </a:lnTo>
                <a:lnTo>
                  <a:pt x="13" y="233"/>
                </a:lnTo>
                <a:lnTo>
                  <a:pt x="19" y="243"/>
                </a:lnTo>
                <a:lnTo>
                  <a:pt x="24" y="253"/>
                </a:lnTo>
                <a:lnTo>
                  <a:pt x="31" y="262"/>
                </a:lnTo>
                <a:lnTo>
                  <a:pt x="37" y="272"/>
                </a:lnTo>
                <a:lnTo>
                  <a:pt x="45" y="280"/>
                </a:lnTo>
                <a:lnTo>
                  <a:pt x="52" y="288"/>
                </a:lnTo>
                <a:lnTo>
                  <a:pt x="61" y="296"/>
                </a:lnTo>
                <a:lnTo>
                  <a:pt x="71" y="302"/>
                </a:lnTo>
                <a:lnTo>
                  <a:pt x="79" y="309"/>
                </a:lnTo>
                <a:lnTo>
                  <a:pt x="90" y="314"/>
                </a:lnTo>
                <a:lnTo>
                  <a:pt x="100" y="319"/>
                </a:lnTo>
                <a:lnTo>
                  <a:pt x="111" y="323"/>
                </a:lnTo>
                <a:lnTo>
                  <a:pt x="121" y="327"/>
                </a:lnTo>
                <a:lnTo>
                  <a:pt x="132" y="329"/>
                </a:lnTo>
                <a:lnTo>
                  <a:pt x="143" y="331"/>
                </a:lnTo>
                <a:lnTo>
                  <a:pt x="155" y="332"/>
                </a:lnTo>
                <a:lnTo>
                  <a:pt x="166" y="332"/>
                </a:lnTo>
                <a:lnTo>
                  <a:pt x="178" y="332"/>
                </a:lnTo>
                <a:lnTo>
                  <a:pt x="188" y="331"/>
                </a:lnTo>
                <a:lnTo>
                  <a:pt x="199" y="329"/>
                </a:lnTo>
                <a:lnTo>
                  <a:pt x="210" y="327"/>
                </a:lnTo>
                <a:lnTo>
                  <a:pt x="221" y="323"/>
                </a:lnTo>
                <a:lnTo>
                  <a:pt x="232" y="319"/>
                </a:lnTo>
                <a:lnTo>
                  <a:pt x="243" y="314"/>
                </a:lnTo>
                <a:lnTo>
                  <a:pt x="252" y="309"/>
                </a:lnTo>
                <a:lnTo>
                  <a:pt x="262" y="302"/>
                </a:lnTo>
                <a:lnTo>
                  <a:pt x="271" y="296"/>
                </a:lnTo>
                <a:lnTo>
                  <a:pt x="279" y="288"/>
                </a:lnTo>
                <a:lnTo>
                  <a:pt x="287" y="280"/>
                </a:lnTo>
                <a:lnTo>
                  <a:pt x="294" y="272"/>
                </a:lnTo>
                <a:lnTo>
                  <a:pt x="301" y="262"/>
                </a:lnTo>
                <a:lnTo>
                  <a:pt x="307" y="253"/>
                </a:lnTo>
                <a:lnTo>
                  <a:pt x="313" y="243"/>
                </a:lnTo>
                <a:lnTo>
                  <a:pt x="318" y="233"/>
                </a:lnTo>
                <a:lnTo>
                  <a:pt x="323" y="222"/>
                </a:lnTo>
                <a:lnTo>
                  <a:pt x="326" y="211"/>
                </a:lnTo>
                <a:lnTo>
                  <a:pt x="328" y="200"/>
                </a:lnTo>
                <a:lnTo>
                  <a:pt x="330" y="190"/>
                </a:lnTo>
                <a:lnTo>
                  <a:pt x="331" y="178"/>
                </a:lnTo>
                <a:lnTo>
                  <a:pt x="331" y="167"/>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11" name="任意多边形 404610"/>
          <p:cNvSpPr>
            <a:spLocks noChangeAspect="1"/>
          </p:cNvSpPr>
          <p:nvPr/>
        </p:nvSpPr>
        <p:spPr>
          <a:xfrm>
            <a:off x="4854575" y="2427288"/>
            <a:ext cx="85725" cy="85725"/>
          </a:xfrm>
          <a:custGeom>
            <a:avLst/>
            <a:gdLst/>
            <a:ahLst/>
            <a:cxnLst/>
            <a:rect l="0" t="0" r="0" b="0"/>
            <a:pathLst>
              <a:path w="332" h="332">
                <a:moveTo>
                  <a:pt x="332" y="167"/>
                </a:moveTo>
                <a:lnTo>
                  <a:pt x="330" y="155"/>
                </a:lnTo>
                <a:lnTo>
                  <a:pt x="329" y="144"/>
                </a:lnTo>
                <a:lnTo>
                  <a:pt x="327" y="133"/>
                </a:lnTo>
                <a:lnTo>
                  <a:pt x="325" y="121"/>
                </a:lnTo>
                <a:lnTo>
                  <a:pt x="322" y="110"/>
                </a:lnTo>
                <a:lnTo>
                  <a:pt x="317" y="101"/>
                </a:lnTo>
                <a:lnTo>
                  <a:pt x="312" y="90"/>
                </a:lnTo>
                <a:lnTo>
                  <a:pt x="307" y="80"/>
                </a:lnTo>
                <a:lnTo>
                  <a:pt x="301" y="70"/>
                </a:lnTo>
                <a:lnTo>
                  <a:pt x="294" y="62"/>
                </a:lnTo>
                <a:lnTo>
                  <a:pt x="286" y="53"/>
                </a:lnTo>
                <a:lnTo>
                  <a:pt x="279" y="46"/>
                </a:lnTo>
                <a:lnTo>
                  <a:pt x="270" y="38"/>
                </a:lnTo>
                <a:lnTo>
                  <a:pt x="261" y="30"/>
                </a:lnTo>
                <a:lnTo>
                  <a:pt x="252" y="25"/>
                </a:lnTo>
                <a:lnTo>
                  <a:pt x="242" y="20"/>
                </a:lnTo>
                <a:lnTo>
                  <a:pt x="231" y="14"/>
                </a:lnTo>
                <a:lnTo>
                  <a:pt x="221" y="10"/>
                </a:lnTo>
                <a:lnTo>
                  <a:pt x="210" y="7"/>
                </a:lnTo>
                <a:lnTo>
                  <a:pt x="199" y="4"/>
                </a:lnTo>
                <a:lnTo>
                  <a:pt x="188" y="2"/>
                </a:lnTo>
                <a:lnTo>
                  <a:pt x="177" y="1"/>
                </a:lnTo>
                <a:lnTo>
                  <a:pt x="165" y="0"/>
                </a:lnTo>
                <a:lnTo>
                  <a:pt x="154" y="1"/>
                </a:lnTo>
                <a:lnTo>
                  <a:pt x="142" y="2"/>
                </a:lnTo>
                <a:lnTo>
                  <a:pt x="132" y="4"/>
                </a:lnTo>
                <a:lnTo>
                  <a:pt x="121" y="7"/>
                </a:lnTo>
                <a:lnTo>
                  <a:pt x="110" y="10"/>
                </a:lnTo>
                <a:lnTo>
                  <a:pt x="99" y="14"/>
                </a:lnTo>
                <a:lnTo>
                  <a:pt x="89" y="20"/>
                </a:lnTo>
                <a:lnTo>
                  <a:pt x="80" y="25"/>
                </a:lnTo>
                <a:lnTo>
                  <a:pt x="70" y="30"/>
                </a:lnTo>
                <a:lnTo>
                  <a:pt x="61" y="38"/>
                </a:lnTo>
                <a:lnTo>
                  <a:pt x="53" y="46"/>
                </a:lnTo>
                <a:lnTo>
                  <a:pt x="44" y="53"/>
                </a:lnTo>
                <a:lnTo>
                  <a:pt x="36" y="62"/>
                </a:lnTo>
                <a:lnTo>
                  <a:pt x="30" y="70"/>
                </a:lnTo>
                <a:lnTo>
                  <a:pt x="23" y="80"/>
                </a:lnTo>
                <a:lnTo>
                  <a:pt x="18" y="90"/>
                </a:lnTo>
                <a:lnTo>
                  <a:pt x="14" y="101"/>
                </a:lnTo>
                <a:lnTo>
                  <a:pt x="9" y="110"/>
                </a:lnTo>
                <a:lnTo>
                  <a:pt x="6" y="121"/>
                </a:lnTo>
                <a:lnTo>
                  <a:pt x="3" y="133"/>
                </a:lnTo>
                <a:lnTo>
                  <a:pt x="1" y="144"/>
                </a:lnTo>
                <a:lnTo>
                  <a:pt x="0" y="155"/>
                </a:lnTo>
                <a:lnTo>
                  <a:pt x="0" y="167"/>
                </a:lnTo>
                <a:lnTo>
                  <a:pt x="0" y="177"/>
                </a:lnTo>
                <a:lnTo>
                  <a:pt x="1" y="189"/>
                </a:lnTo>
                <a:lnTo>
                  <a:pt x="3" y="200"/>
                </a:lnTo>
                <a:lnTo>
                  <a:pt x="6" y="211"/>
                </a:lnTo>
                <a:lnTo>
                  <a:pt x="9" y="222"/>
                </a:lnTo>
                <a:lnTo>
                  <a:pt x="14" y="233"/>
                </a:lnTo>
                <a:lnTo>
                  <a:pt x="18" y="242"/>
                </a:lnTo>
                <a:lnTo>
                  <a:pt x="23" y="253"/>
                </a:lnTo>
                <a:lnTo>
                  <a:pt x="30" y="262"/>
                </a:lnTo>
                <a:lnTo>
                  <a:pt x="36" y="271"/>
                </a:lnTo>
                <a:lnTo>
                  <a:pt x="44" y="280"/>
                </a:lnTo>
                <a:lnTo>
                  <a:pt x="53" y="288"/>
                </a:lnTo>
                <a:lnTo>
                  <a:pt x="61" y="295"/>
                </a:lnTo>
                <a:lnTo>
                  <a:pt x="70" y="302"/>
                </a:lnTo>
                <a:lnTo>
                  <a:pt x="80" y="308"/>
                </a:lnTo>
                <a:lnTo>
                  <a:pt x="89" y="314"/>
                </a:lnTo>
                <a:lnTo>
                  <a:pt x="99" y="319"/>
                </a:lnTo>
                <a:lnTo>
                  <a:pt x="110" y="322"/>
                </a:lnTo>
                <a:lnTo>
                  <a:pt x="121" y="327"/>
                </a:lnTo>
                <a:lnTo>
                  <a:pt x="132" y="329"/>
                </a:lnTo>
                <a:lnTo>
                  <a:pt x="142" y="331"/>
                </a:lnTo>
                <a:lnTo>
                  <a:pt x="154" y="332"/>
                </a:lnTo>
                <a:lnTo>
                  <a:pt x="165" y="332"/>
                </a:lnTo>
                <a:lnTo>
                  <a:pt x="177" y="332"/>
                </a:lnTo>
                <a:lnTo>
                  <a:pt x="188" y="331"/>
                </a:lnTo>
                <a:lnTo>
                  <a:pt x="199" y="329"/>
                </a:lnTo>
                <a:lnTo>
                  <a:pt x="210" y="327"/>
                </a:lnTo>
                <a:lnTo>
                  <a:pt x="221" y="322"/>
                </a:lnTo>
                <a:lnTo>
                  <a:pt x="231" y="319"/>
                </a:lnTo>
                <a:lnTo>
                  <a:pt x="242" y="314"/>
                </a:lnTo>
                <a:lnTo>
                  <a:pt x="252" y="308"/>
                </a:lnTo>
                <a:lnTo>
                  <a:pt x="261" y="302"/>
                </a:lnTo>
                <a:lnTo>
                  <a:pt x="270" y="295"/>
                </a:lnTo>
                <a:lnTo>
                  <a:pt x="279" y="288"/>
                </a:lnTo>
                <a:lnTo>
                  <a:pt x="286" y="280"/>
                </a:lnTo>
                <a:lnTo>
                  <a:pt x="294" y="271"/>
                </a:lnTo>
                <a:lnTo>
                  <a:pt x="301" y="262"/>
                </a:lnTo>
                <a:lnTo>
                  <a:pt x="307" y="253"/>
                </a:lnTo>
                <a:lnTo>
                  <a:pt x="312" y="242"/>
                </a:lnTo>
                <a:lnTo>
                  <a:pt x="317" y="233"/>
                </a:lnTo>
                <a:lnTo>
                  <a:pt x="322" y="222"/>
                </a:lnTo>
                <a:lnTo>
                  <a:pt x="325" y="211"/>
                </a:lnTo>
                <a:lnTo>
                  <a:pt x="327" y="200"/>
                </a:lnTo>
                <a:lnTo>
                  <a:pt x="329" y="189"/>
                </a:lnTo>
                <a:lnTo>
                  <a:pt x="330" y="177"/>
                </a:lnTo>
                <a:lnTo>
                  <a:pt x="332" y="167"/>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12" name="任意多边形 404611"/>
          <p:cNvSpPr>
            <a:spLocks noChangeAspect="1"/>
          </p:cNvSpPr>
          <p:nvPr/>
        </p:nvSpPr>
        <p:spPr>
          <a:xfrm>
            <a:off x="4157663" y="2598738"/>
            <a:ext cx="85725" cy="85725"/>
          </a:xfrm>
          <a:custGeom>
            <a:avLst/>
            <a:gdLst/>
            <a:ahLst/>
            <a:cxnLst/>
            <a:rect l="0" t="0" r="0" b="0"/>
            <a:pathLst>
              <a:path w="331" h="332">
                <a:moveTo>
                  <a:pt x="331" y="165"/>
                </a:moveTo>
                <a:lnTo>
                  <a:pt x="331" y="155"/>
                </a:lnTo>
                <a:lnTo>
                  <a:pt x="330" y="143"/>
                </a:lnTo>
                <a:lnTo>
                  <a:pt x="328" y="132"/>
                </a:lnTo>
                <a:lnTo>
                  <a:pt x="326" y="121"/>
                </a:lnTo>
                <a:lnTo>
                  <a:pt x="323" y="110"/>
                </a:lnTo>
                <a:lnTo>
                  <a:pt x="318" y="99"/>
                </a:lnTo>
                <a:lnTo>
                  <a:pt x="313" y="90"/>
                </a:lnTo>
                <a:lnTo>
                  <a:pt x="307" y="80"/>
                </a:lnTo>
                <a:lnTo>
                  <a:pt x="301" y="70"/>
                </a:lnTo>
                <a:lnTo>
                  <a:pt x="294" y="61"/>
                </a:lnTo>
                <a:lnTo>
                  <a:pt x="287" y="53"/>
                </a:lnTo>
                <a:lnTo>
                  <a:pt x="279" y="44"/>
                </a:lnTo>
                <a:lnTo>
                  <a:pt x="271" y="37"/>
                </a:lnTo>
                <a:lnTo>
                  <a:pt x="262" y="30"/>
                </a:lnTo>
                <a:lnTo>
                  <a:pt x="252" y="24"/>
                </a:lnTo>
                <a:lnTo>
                  <a:pt x="243" y="18"/>
                </a:lnTo>
                <a:lnTo>
                  <a:pt x="232" y="14"/>
                </a:lnTo>
                <a:lnTo>
                  <a:pt x="221" y="10"/>
                </a:lnTo>
                <a:lnTo>
                  <a:pt x="210" y="6"/>
                </a:lnTo>
                <a:lnTo>
                  <a:pt x="199" y="3"/>
                </a:lnTo>
                <a:lnTo>
                  <a:pt x="188" y="1"/>
                </a:lnTo>
                <a:lnTo>
                  <a:pt x="178" y="0"/>
                </a:lnTo>
                <a:lnTo>
                  <a:pt x="166" y="0"/>
                </a:lnTo>
                <a:lnTo>
                  <a:pt x="155" y="0"/>
                </a:lnTo>
                <a:lnTo>
                  <a:pt x="143" y="1"/>
                </a:lnTo>
                <a:lnTo>
                  <a:pt x="132" y="3"/>
                </a:lnTo>
                <a:lnTo>
                  <a:pt x="121" y="6"/>
                </a:lnTo>
                <a:lnTo>
                  <a:pt x="111" y="10"/>
                </a:lnTo>
                <a:lnTo>
                  <a:pt x="100" y="14"/>
                </a:lnTo>
                <a:lnTo>
                  <a:pt x="90" y="18"/>
                </a:lnTo>
                <a:lnTo>
                  <a:pt x="79" y="24"/>
                </a:lnTo>
                <a:lnTo>
                  <a:pt x="71" y="30"/>
                </a:lnTo>
                <a:lnTo>
                  <a:pt x="61" y="37"/>
                </a:lnTo>
                <a:lnTo>
                  <a:pt x="52" y="44"/>
                </a:lnTo>
                <a:lnTo>
                  <a:pt x="45" y="53"/>
                </a:lnTo>
                <a:lnTo>
                  <a:pt x="37" y="61"/>
                </a:lnTo>
                <a:lnTo>
                  <a:pt x="31" y="70"/>
                </a:lnTo>
                <a:lnTo>
                  <a:pt x="24" y="80"/>
                </a:lnTo>
                <a:lnTo>
                  <a:pt x="19" y="90"/>
                </a:lnTo>
                <a:lnTo>
                  <a:pt x="13" y="99"/>
                </a:lnTo>
                <a:lnTo>
                  <a:pt x="10" y="110"/>
                </a:lnTo>
                <a:lnTo>
                  <a:pt x="6" y="121"/>
                </a:lnTo>
                <a:lnTo>
                  <a:pt x="4" y="132"/>
                </a:lnTo>
                <a:lnTo>
                  <a:pt x="1" y="143"/>
                </a:lnTo>
                <a:lnTo>
                  <a:pt x="0" y="155"/>
                </a:lnTo>
                <a:lnTo>
                  <a:pt x="0" y="165"/>
                </a:lnTo>
                <a:lnTo>
                  <a:pt x="0" y="177"/>
                </a:lnTo>
                <a:lnTo>
                  <a:pt x="1" y="188"/>
                </a:lnTo>
                <a:lnTo>
                  <a:pt x="4" y="200"/>
                </a:lnTo>
                <a:lnTo>
                  <a:pt x="6" y="211"/>
                </a:lnTo>
                <a:lnTo>
                  <a:pt x="10" y="222"/>
                </a:lnTo>
                <a:lnTo>
                  <a:pt x="13" y="231"/>
                </a:lnTo>
                <a:lnTo>
                  <a:pt x="19" y="242"/>
                </a:lnTo>
                <a:lnTo>
                  <a:pt x="24" y="252"/>
                </a:lnTo>
                <a:lnTo>
                  <a:pt x="31" y="262"/>
                </a:lnTo>
                <a:lnTo>
                  <a:pt x="37" y="270"/>
                </a:lnTo>
                <a:lnTo>
                  <a:pt x="45" y="279"/>
                </a:lnTo>
                <a:lnTo>
                  <a:pt x="52" y="286"/>
                </a:lnTo>
                <a:lnTo>
                  <a:pt x="61" y="294"/>
                </a:lnTo>
                <a:lnTo>
                  <a:pt x="71" y="302"/>
                </a:lnTo>
                <a:lnTo>
                  <a:pt x="79" y="307"/>
                </a:lnTo>
                <a:lnTo>
                  <a:pt x="90" y="314"/>
                </a:lnTo>
                <a:lnTo>
                  <a:pt x="100" y="318"/>
                </a:lnTo>
                <a:lnTo>
                  <a:pt x="111" y="322"/>
                </a:lnTo>
                <a:lnTo>
                  <a:pt x="121" y="325"/>
                </a:lnTo>
                <a:lnTo>
                  <a:pt x="132" y="329"/>
                </a:lnTo>
                <a:lnTo>
                  <a:pt x="143" y="330"/>
                </a:lnTo>
                <a:lnTo>
                  <a:pt x="155" y="331"/>
                </a:lnTo>
                <a:lnTo>
                  <a:pt x="166" y="332"/>
                </a:lnTo>
                <a:lnTo>
                  <a:pt x="178" y="331"/>
                </a:lnTo>
                <a:lnTo>
                  <a:pt x="188" y="330"/>
                </a:lnTo>
                <a:lnTo>
                  <a:pt x="199" y="329"/>
                </a:lnTo>
                <a:lnTo>
                  <a:pt x="210" y="325"/>
                </a:lnTo>
                <a:lnTo>
                  <a:pt x="221" y="322"/>
                </a:lnTo>
                <a:lnTo>
                  <a:pt x="232" y="318"/>
                </a:lnTo>
                <a:lnTo>
                  <a:pt x="243" y="314"/>
                </a:lnTo>
                <a:lnTo>
                  <a:pt x="252" y="307"/>
                </a:lnTo>
                <a:lnTo>
                  <a:pt x="262" y="302"/>
                </a:lnTo>
                <a:lnTo>
                  <a:pt x="271" y="294"/>
                </a:lnTo>
                <a:lnTo>
                  <a:pt x="279" y="286"/>
                </a:lnTo>
                <a:lnTo>
                  <a:pt x="287" y="279"/>
                </a:lnTo>
                <a:lnTo>
                  <a:pt x="294" y="270"/>
                </a:lnTo>
                <a:lnTo>
                  <a:pt x="301" y="262"/>
                </a:lnTo>
                <a:lnTo>
                  <a:pt x="307" y="252"/>
                </a:lnTo>
                <a:lnTo>
                  <a:pt x="313" y="242"/>
                </a:lnTo>
                <a:lnTo>
                  <a:pt x="318" y="231"/>
                </a:lnTo>
                <a:lnTo>
                  <a:pt x="323" y="222"/>
                </a:lnTo>
                <a:lnTo>
                  <a:pt x="326" y="211"/>
                </a:lnTo>
                <a:lnTo>
                  <a:pt x="328" y="200"/>
                </a:lnTo>
                <a:lnTo>
                  <a:pt x="330" y="188"/>
                </a:lnTo>
                <a:lnTo>
                  <a:pt x="331" y="177"/>
                </a:lnTo>
                <a:lnTo>
                  <a:pt x="331" y="165"/>
                </a:lnTo>
              </a:path>
            </a:pathLst>
          </a:custGeom>
          <a:solidFill>
            <a:srgbClr val="FF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13" name="任意多边形 404612"/>
          <p:cNvSpPr>
            <a:spLocks noChangeAspect="1"/>
          </p:cNvSpPr>
          <p:nvPr/>
        </p:nvSpPr>
        <p:spPr>
          <a:xfrm>
            <a:off x="1485900" y="2128838"/>
            <a:ext cx="85725" cy="84137"/>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14" name="任意多边形 404613"/>
          <p:cNvSpPr>
            <a:spLocks noChangeAspect="1"/>
          </p:cNvSpPr>
          <p:nvPr/>
        </p:nvSpPr>
        <p:spPr>
          <a:xfrm>
            <a:off x="3462338" y="1811338"/>
            <a:ext cx="85725" cy="85725"/>
          </a:xfrm>
          <a:custGeom>
            <a:avLst/>
            <a:gdLst/>
            <a:ahLst/>
            <a:cxnLst/>
            <a:rect l="0" t="0" r="0" b="0"/>
            <a:pathLst>
              <a:path w="331" h="332">
                <a:moveTo>
                  <a:pt x="331" y="166"/>
                </a:moveTo>
                <a:lnTo>
                  <a:pt x="331" y="155"/>
                </a:lnTo>
                <a:lnTo>
                  <a:pt x="330" y="144"/>
                </a:lnTo>
                <a:lnTo>
                  <a:pt x="328" y="132"/>
                </a:lnTo>
                <a:lnTo>
                  <a:pt x="325" y="121"/>
                </a:lnTo>
                <a:lnTo>
                  <a:pt x="321" y="111"/>
                </a:lnTo>
                <a:lnTo>
                  <a:pt x="318" y="100"/>
                </a:lnTo>
                <a:lnTo>
                  <a:pt x="312" y="90"/>
                </a:lnTo>
                <a:lnTo>
                  <a:pt x="307" y="80"/>
                </a:lnTo>
                <a:lnTo>
                  <a:pt x="301" y="71"/>
                </a:lnTo>
                <a:lnTo>
                  <a:pt x="294" y="62"/>
                </a:lnTo>
                <a:lnTo>
                  <a:pt x="287" y="53"/>
                </a:lnTo>
                <a:lnTo>
                  <a:pt x="279" y="45"/>
                </a:lnTo>
                <a:lnTo>
                  <a:pt x="270" y="37"/>
                </a:lnTo>
                <a:lnTo>
                  <a:pt x="261" y="31"/>
                </a:lnTo>
                <a:lnTo>
                  <a:pt x="252" y="24"/>
                </a:lnTo>
                <a:lnTo>
                  <a:pt x="241" y="19"/>
                </a:lnTo>
                <a:lnTo>
                  <a:pt x="231" y="14"/>
                </a:lnTo>
                <a:lnTo>
                  <a:pt x="221" y="10"/>
                </a:lnTo>
                <a:lnTo>
                  <a:pt x="210" y="7"/>
                </a:lnTo>
                <a:lnTo>
                  <a:pt x="199" y="4"/>
                </a:lnTo>
                <a:lnTo>
                  <a:pt x="188" y="1"/>
                </a:lnTo>
                <a:lnTo>
                  <a:pt x="176" y="0"/>
                </a:lnTo>
                <a:lnTo>
                  <a:pt x="165" y="0"/>
                </a:lnTo>
                <a:lnTo>
                  <a:pt x="154" y="0"/>
                </a:lnTo>
                <a:lnTo>
                  <a:pt x="143" y="1"/>
                </a:lnTo>
                <a:lnTo>
                  <a:pt x="132" y="4"/>
                </a:lnTo>
                <a:lnTo>
                  <a:pt x="121" y="7"/>
                </a:lnTo>
                <a:lnTo>
                  <a:pt x="110" y="10"/>
                </a:lnTo>
                <a:lnTo>
                  <a:pt x="100" y="14"/>
                </a:lnTo>
                <a:lnTo>
                  <a:pt x="89" y="19"/>
                </a:lnTo>
                <a:lnTo>
                  <a:pt x="79" y="24"/>
                </a:lnTo>
                <a:lnTo>
                  <a:pt x="70" y="31"/>
                </a:lnTo>
                <a:lnTo>
                  <a:pt x="61" y="37"/>
                </a:lnTo>
                <a:lnTo>
                  <a:pt x="52" y="45"/>
                </a:lnTo>
                <a:lnTo>
                  <a:pt x="44" y="53"/>
                </a:lnTo>
                <a:lnTo>
                  <a:pt x="37" y="62"/>
                </a:lnTo>
                <a:lnTo>
                  <a:pt x="30" y="71"/>
                </a:lnTo>
                <a:lnTo>
                  <a:pt x="24" y="80"/>
                </a:lnTo>
                <a:lnTo>
                  <a:pt x="18" y="90"/>
                </a:lnTo>
                <a:lnTo>
                  <a:pt x="13" y="100"/>
                </a:lnTo>
                <a:lnTo>
                  <a:pt x="9" y="111"/>
                </a:lnTo>
                <a:lnTo>
                  <a:pt x="5" y="121"/>
                </a:lnTo>
                <a:lnTo>
                  <a:pt x="3" y="132"/>
                </a:lnTo>
                <a:lnTo>
                  <a:pt x="1" y="144"/>
                </a:lnTo>
                <a:lnTo>
                  <a:pt x="0" y="155"/>
                </a:lnTo>
                <a:lnTo>
                  <a:pt x="0" y="166"/>
                </a:lnTo>
                <a:lnTo>
                  <a:pt x="0" y="178"/>
                </a:lnTo>
                <a:lnTo>
                  <a:pt x="1" y="188"/>
                </a:lnTo>
                <a:lnTo>
                  <a:pt x="3" y="200"/>
                </a:lnTo>
                <a:lnTo>
                  <a:pt x="5" y="211"/>
                </a:lnTo>
                <a:lnTo>
                  <a:pt x="9" y="222"/>
                </a:lnTo>
                <a:lnTo>
                  <a:pt x="13" y="233"/>
                </a:lnTo>
                <a:lnTo>
                  <a:pt x="18" y="242"/>
                </a:lnTo>
                <a:lnTo>
                  <a:pt x="24" y="252"/>
                </a:lnTo>
                <a:lnTo>
                  <a:pt x="30" y="262"/>
                </a:lnTo>
                <a:lnTo>
                  <a:pt x="37" y="271"/>
                </a:lnTo>
                <a:lnTo>
                  <a:pt x="44" y="279"/>
                </a:lnTo>
                <a:lnTo>
                  <a:pt x="52" y="288"/>
                </a:lnTo>
                <a:lnTo>
                  <a:pt x="61" y="294"/>
                </a:lnTo>
                <a:lnTo>
                  <a:pt x="70" y="302"/>
                </a:lnTo>
                <a:lnTo>
                  <a:pt x="79" y="308"/>
                </a:lnTo>
                <a:lnTo>
                  <a:pt x="89" y="314"/>
                </a:lnTo>
                <a:lnTo>
                  <a:pt x="100" y="318"/>
                </a:lnTo>
                <a:lnTo>
                  <a:pt x="110" y="322"/>
                </a:lnTo>
                <a:lnTo>
                  <a:pt x="121" y="326"/>
                </a:lnTo>
                <a:lnTo>
                  <a:pt x="132" y="329"/>
                </a:lnTo>
                <a:lnTo>
                  <a:pt x="143" y="330"/>
                </a:lnTo>
                <a:lnTo>
                  <a:pt x="154" y="331"/>
                </a:lnTo>
                <a:lnTo>
                  <a:pt x="165" y="332"/>
                </a:lnTo>
                <a:lnTo>
                  <a:pt x="176" y="331"/>
                </a:lnTo>
                <a:lnTo>
                  <a:pt x="188" y="330"/>
                </a:lnTo>
                <a:lnTo>
                  <a:pt x="199" y="329"/>
                </a:lnTo>
                <a:lnTo>
                  <a:pt x="210" y="326"/>
                </a:lnTo>
                <a:lnTo>
                  <a:pt x="221" y="322"/>
                </a:lnTo>
                <a:lnTo>
                  <a:pt x="231" y="318"/>
                </a:lnTo>
                <a:lnTo>
                  <a:pt x="241" y="314"/>
                </a:lnTo>
                <a:lnTo>
                  <a:pt x="252" y="308"/>
                </a:lnTo>
                <a:lnTo>
                  <a:pt x="261" y="302"/>
                </a:lnTo>
                <a:lnTo>
                  <a:pt x="270" y="294"/>
                </a:lnTo>
                <a:lnTo>
                  <a:pt x="279" y="288"/>
                </a:lnTo>
                <a:lnTo>
                  <a:pt x="287" y="279"/>
                </a:lnTo>
                <a:lnTo>
                  <a:pt x="294" y="271"/>
                </a:lnTo>
                <a:lnTo>
                  <a:pt x="301" y="262"/>
                </a:lnTo>
                <a:lnTo>
                  <a:pt x="307" y="252"/>
                </a:lnTo>
                <a:lnTo>
                  <a:pt x="312" y="242"/>
                </a:lnTo>
                <a:lnTo>
                  <a:pt x="318" y="233"/>
                </a:lnTo>
                <a:lnTo>
                  <a:pt x="321" y="222"/>
                </a:lnTo>
                <a:lnTo>
                  <a:pt x="325" y="211"/>
                </a:lnTo>
                <a:lnTo>
                  <a:pt x="328" y="200"/>
                </a:lnTo>
                <a:lnTo>
                  <a:pt x="330" y="188"/>
                </a:lnTo>
                <a:lnTo>
                  <a:pt x="331" y="178"/>
                </a:lnTo>
                <a:lnTo>
                  <a:pt x="331" y="166"/>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15" name="文本框 404614"/>
          <p:cNvSpPr txBox="1"/>
          <p:nvPr/>
        </p:nvSpPr>
        <p:spPr>
          <a:xfrm>
            <a:off x="5791200" y="1601788"/>
            <a:ext cx="2895600"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⑵</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作特殊点（能够确定截交线形状和范围的点）</a:t>
            </a:r>
          </a:p>
        </p:txBody>
      </p:sp>
      <p:sp>
        <p:nvSpPr>
          <p:cNvPr id="404616" name="矩形 404615"/>
          <p:cNvSpPr/>
          <p:nvPr/>
        </p:nvSpPr>
        <p:spPr>
          <a:xfrm>
            <a:off x="5791200" y="838200"/>
            <a:ext cx="3200400"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⑴</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分析截交线形状和对称性等（椭圆）。</a:t>
            </a:r>
          </a:p>
        </p:txBody>
      </p:sp>
      <p:sp>
        <p:nvSpPr>
          <p:cNvPr id="404617" name="矩形 404616"/>
          <p:cNvSpPr/>
          <p:nvPr/>
        </p:nvSpPr>
        <p:spPr>
          <a:xfrm>
            <a:off x="5791200" y="5699125"/>
            <a:ext cx="19732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⑸</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整理外轮廓线</a:t>
            </a:r>
          </a:p>
        </p:txBody>
      </p:sp>
      <p:sp>
        <p:nvSpPr>
          <p:cNvPr id="404618" name="矩形 404617"/>
          <p:cNvSpPr/>
          <p:nvPr/>
        </p:nvSpPr>
        <p:spPr>
          <a:xfrm>
            <a:off x="5791200" y="4937125"/>
            <a:ext cx="3124200"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⑷</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判断可见性，用曲线依次光滑连接截交线上各点</a:t>
            </a:r>
          </a:p>
        </p:txBody>
      </p:sp>
      <p:sp>
        <p:nvSpPr>
          <p:cNvPr id="404619" name="矩形 404618"/>
          <p:cNvSpPr/>
          <p:nvPr/>
        </p:nvSpPr>
        <p:spPr>
          <a:xfrm>
            <a:off x="5791200" y="3581400"/>
            <a:ext cx="2895600"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⑶</a:t>
            </a:r>
            <a:r>
              <a:rPr kumimoji="0" lang="zh-CN" altLang="en-US" sz="20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mn-cs"/>
              </a:rPr>
              <a:t>作一般点</a:t>
            </a:r>
          </a:p>
        </p:txBody>
      </p:sp>
      <p:sp>
        <p:nvSpPr>
          <p:cNvPr id="404620" name="矩形 404619"/>
          <p:cNvSpPr/>
          <p:nvPr/>
        </p:nvSpPr>
        <p:spPr>
          <a:xfrm>
            <a:off x="5791200" y="3962400"/>
            <a:ext cx="3200400"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zh-CN" altLang="en-US"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一般点是指为了使作图准确而在特殊点之间作出的一些点。</a:t>
            </a:r>
          </a:p>
        </p:txBody>
      </p:sp>
      <p:sp>
        <p:nvSpPr>
          <p:cNvPr id="404621" name="矩形 404620"/>
          <p:cNvSpPr/>
          <p:nvPr/>
        </p:nvSpPr>
        <p:spPr>
          <a:xfrm>
            <a:off x="5791200" y="2270125"/>
            <a:ext cx="3200400" cy="13112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包括：转向轮廓线上的点</a:t>
            </a:r>
            <a:r>
              <a:rPr kumimoji="0" lang="en-US" altLang="zh-CN"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极限点</a:t>
            </a:r>
            <a:r>
              <a:rPr kumimoji="0" lang="en-US" altLang="zh-CN"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最高、最低、最前、最后、最左、最右点</a:t>
            </a:r>
            <a:r>
              <a:rPr kumimoji="0" lang="en-US" altLang="zh-CN"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800080"/>
                </a:solidFill>
                <a:effectLst/>
                <a:uLnTx/>
                <a:uFillTx/>
                <a:latin typeface="Times New Roman" panose="02020603050405020304" pitchFamily="18" charset="0"/>
                <a:ea typeface="宋体" panose="02010600030101010101" pitchFamily="2" charset="-122"/>
                <a:cs typeface="+mn-cs"/>
              </a:rPr>
              <a:t>椭圆长短轴上的端点等。</a:t>
            </a:r>
          </a:p>
        </p:txBody>
      </p:sp>
      <p:sp>
        <p:nvSpPr>
          <p:cNvPr id="404622" name="文本框 404621"/>
          <p:cNvSpPr txBox="1"/>
          <p:nvPr/>
        </p:nvSpPr>
        <p:spPr>
          <a:xfrm>
            <a:off x="5417185" y="365125"/>
            <a:ext cx="3243580" cy="4603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mn-cs"/>
              </a:rPr>
              <a:t>求截交线的一般步骤：</a:t>
            </a:r>
          </a:p>
        </p:txBody>
      </p:sp>
      <p:sp>
        <p:nvSpPr>
          <p:cNvPr id="404623" name="直接连接符 404622"/>
          <p:cNvSpPr>
            <a:spLocks noChangeAspect="1"/>
          </p:cNvSpPr>
          <p:nvPr/>
        </p:nvSpPr>
        <p:spPr>
          <a:xfrm>
            <a:off x="5108575" y="2162175"/>
            <a:ext cx="1588" cy="123983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24" name="任意多边形 404623"/>
          <p:cNvSpPr>
            <a:spLocks noChangeAspect="1"/>
          </p:cNvSpPr>
          <p:nvPr/>
        </p:nvSpPr>
        <p:spPr>
          <a:xfrm>
            <a:off x="3251200" y="2119313"/>
            <a:ext cx="84138" cy="87312"/>
          </a:xfrm>
          <a:custGeom>
            <a:avLst/>
            <a:gdLst/>
            <a:ahLst/>
            <a:cxnLst/>
            <a:rect l="0" t="0" r="0" b="0"/>
            <a:pathLst>
              <a:path w="332" h="332">
                <a:moveTo>
                  <a:pt x="332" y="166"/>
                </a:moveTo>
                <a:lnTo>
                  <a:pt x="331" y="154"/>
                </a:lnTo>
                <a:lnTo>
                  <a:pt x="330" y="143"/>
                </a:lnTo>
                <a:lnTo>
                  <a:pt x="328" y="132"/>
                </a:lnTo>
                <a:lnTo>
                  <a:pt x="326" y="121"/>
                </a:lnTo>
                <a:lnTo>
                  <a:pt x="323" y="110"/>
                </a:lnTo>
                <a:lnTo>
                  <a:pt x="318" y="99"/>
                </a:lnTo>
                <a:lnTo>
                  <a:pt x="313" y="89"/>
                </a:lnTo>
                <a:lnTo>
                  <a:pt x="307" y="80"/>
                </a:lnTo>
                <a:lnTo>
                  <a:pt x="301" y="70"/>
                </a:lnTo>
                <a:lnTo>
                  <a:pt x="294" y="61"/>
                </a:lnTo>
                <a:lnTo>
                  <a:pt x="287" y="53"/>
                </a:lnTo>
                <a:lnTo>
                  <a:pt x="279" y="44"/>
                </a:lnTo>
                <a:lnTo>
                  <a:pt x="271" y="38"/>
                </a:lnTo>
                <a:lnTo>
                  <a:pt x="262" y="30"/>
                </a:lnTo>
                <a:lnTo>
                  <a:pt x="252" y="23"/>
                </a:lnTo>
                <a:lnTo>
                  <a:pt x="243" y="18"/>
                </a:lnTo>
                <a:lnTo>
                  <a:pt x="232" y="14"/>
                </a:lnTo>
                <a:lnTo>
                  <a:pt x="222" y="9"/>
                </a:lnTo>
                <a:lnTo>
                  <a:pt x="211" y="6"/>
                </a:lnTo>
                <a:lnTo>
                  <a:pt x="199" y="3"/>
                </a:lnTo>
                <a:lnTo>
                  <a:pt x="189" y="2"/>
                </a:lnTo>
                <a:lnTo>
                  <a:pt x="178" y="1"/>
                </a:lnTo>
                <a:lnTo>
                  <a:pt x="166" y="0"/>
                </a:lnTo>
                <a:lnTo>
                  <a:pt x="155" y="1"/>
                </a:lnTo>
                <a:lnTo>
                  <a:pt x="143" y="2"/>
                </a:lnTo>
                <a:lnTo>
                  <a:pt x="132" y="3"/>
                </a:lnTo>
                <a:lnTo>
                  <a:pt x="121" y="6"/>
                </a:lnTo>
                <a:lnTo>
                  <a:pt x="111" y="9"/>
                </a:lnTo>
                <a:lnTo>
                  <a:pt x="100" y="14"/>
                </a:lnTo>
                <a:lnTo>
                  <a:pt x="90" y="18"/>
                </a:lnTo>
                <a:lnTo>
                  <a:pt x="80" y="23"/>
                </a:lnTo>
                <a:lnTo>
                  <a:pt x="71" y="30"/>
                </a:lnTo>
                <a:lnTo>
                  <a:pt x="61" y="38"/>
                </a:lnTo>
                <a:lnTo>
                  <a:pt x="53" y="44"/>
                </a:lnTo>
                <a:lnTo>
                  <a:pt x="45" y="53"/>
                </a:lnTo>
                <a:lnTo>
                  <a:pt x="37" y="61"/>
                </a:lnTo>
                <a:lnTo>
                  <a:pt x="31" y="70"/>
                </a:lnTo>
                <a:lnTo>
                  <a:pt x="24" y="80"/>
                </a:lnTo>
                <a:lnTo>
                  <a:pt x="19" y="89"/>
                </a:lnTo>
                <a:lnTo>
                  <a:pt x="14" y="99"/>
                </a:lnTo>
                <a:lnTo>
                  <a:pt x="10" y="110"/>
                </a:lnTo>
                <a:lnTo>
                  <a:pt x="7" y="121"/>
                </a:lnTo>
                <a:lnTo>
                  <a:pt x="4" y="132"/>
                </a:lnTo>
                <a:lnTo>
                  <a:pt x="1" y="143"/>
                </a:lnTo>
                <a:lnTo>
                  <a:pt x="0" y="154"/>
                </a:lnTo>
                <a:lnTo>
                  <a:pt x="0" y="166"/>
                </a:lnTo>
                <a:lnTo>
                  <a:pt x="0" y="177"/>
                </a:lnTo>
                <a:lnTo>
                  <a:pt x="1" y="188"/>
                </a:lnTo>
                <a:lnTo>
                  <a:pt x="4" y="200"/>
                </a:lnTo>
                <a:lnTo>
                  <a:pt x="7" y="211"/>
                </a:lnTo>
                <a:lnTo>
                  <a:pt x="10" y="221"/>
                </a:lnTo>
                <a:lnTo>
                  <a:pt x="14" y="232"/>
                </a:lnTo>
                <a:lnTo>
                  <a:pt x="19" y="242"/>
                </a:lnTo>
                <a:lnTo>
                  <a:pt x="24" y="252"/>
                </a:lnTo>
                <a:lnTo>
                  <a:pt x="31" y="261"/>
                </a:lnTo>
                <a:lnTo>
                  <a:pt x="37" y="270"/>
                </a:lnTo>
                <a:lnTo>
                  <a:pt x="45" y="279"/>
                </a:lnTo>
                <a:lnTo>
                  <a:pt x="53" y="287"/>
                </a:lnTo>
                <a:lnTo>
                  <a:pt x="61" y="295"/>
                </a:lnTo>
                <a:lnTo>
                  <a:pt x="71" y="301"/>
                </a:lnTo>
                <a:lnTo>
                  <a:pt x="80" y="308"/>
                </a:lnTo>
                <a:lnTo>
                  <a:pt x="90" y="313"/>
                </a:lnTo>
                <a:lnTo>
                  <a:pt x="100" y="318"/>
                </a:lnTo>
                <a:lnTo>
                  <a:pt x="111" y="322"/>
                </a:lnTo>
                <a:lnTo>
                  <a:pt x="121" y="325"/>
                </a:lnTo>
                <a:lnTo>
                  <a:pt x="132" y="328"/>
                </a:lnTo>
                <a:lnTo>
                  <a:pt x="143" y="331"/>
                </a:lnTo>
                <a:lnTo>
                  <a:pt x="155" y="332"/>
                </a:lnTo>
                <a:lnTo>
                  <a:pt x="166" y="332"/>
                </a:lnTo>
                <a:lnTo>
                  <a:pt x="178" y="332"/>
                </a:lnTo>
                <a:lnTo>
                  <a:pt x="189" y="331"/>
                </a:lnTo>
                <a:lnTo>
                  <a:pt x="199" y="328"/>
                </a:lnTo>
                <a:lnTo>
                  <a:pt x="211" y="325"/>
                </a:lnTo>
                <a:lnTo>
                  <a:pt x="222" y="322"/>
                </a:lnTo>
                <a:lnTo>
                  <a:pt x="232" y="318"/>
                </a:lnTo>
                <a:lnTo>
                  <a:pt x="243" y="313"/>
                </a:lnTo>
                <a:lnTo>
                  <a:pt x="252" y="308"/>
                </a:lnTo>
                <a:lnTo>
                  <a:pt x="262" y="301"/>
                </a:lnTo>
                <a:lnTo>
                  <a:pt x="271" y="295"/>
                </a:lnTo>
                <a:lnTo>
                  <a:pt x="279" y="287"/>
                </a:lnTo>
                <a:lnTo>
                  <a:pt x="287" y="279"/>
                </a:lnTo>
                <a:lnTo>
                  <a:pt x="294" y="270"/>
                </a:lnTo>
                <a:lnTo>
                  <a:pt x="301" y="261"/>
                </a:lnTo>
                <a:lnTo>
                  <a:pt x="307" y="252"/>
                </a:lnTo>
                <a:lnTo>
                  <a:pt x="313" y="242"/>
                </a:lnTo>
                <a:lnTo>
                  <a:pt x="318" y="232"/>
                </a:lnTo>
                <a:lnTo>
                  <a:pt x="323" y="221"/>
                </a:lnTo>
                <a:lnTo>
                  <a:pt x="326" y="211"/>
                </a:lnTo>
                <a:lnTo>
                  <a:pt x="328" y="200"/>
                </a:lnTo>
                <a:lnTo>
                  <a:pt x="330" y="188"/>
                </a:lnTo>
                <a:lnTo>
                  <a:pt x="331" y="177"/>
                </a:lnTo>
                <a:lnTo>
                  <a:pt x="332" y="166"/>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4625" name="任意多边形 404624"/>
          <p:cNvSpPr>
            <a:spLocks noChangeAspect="1"/>
          </p:cNvSpPr>
          <p:nvPr/>
        </p:nvSpPr>
        <p:spPr>
          <a:xfrm>
            <a:off x="5067300" y="2119313"/>
            <a:ext cx="84138" cy="87312"/>
          </a:xfrm>
          <a:custGeom>
            <a:avLst/>
            <a:gdLst/>
            <a:ahLst/>
            <a:cxnLst/>
            <a:rect l="0" t="0" r="0" b="0"/>
            <a:pathLst>
              <a:path w="331" h="332">
                <a:moveTo>
                  <a:pt x="331" y="166"/>
                </a:moveTo>
                <a:lnTo>
                  <a:pt x="331" y="154"/>
                </a:lnTo>
                <a:lnTo>
                  <a:pt x="330" y="143"/>
                </a:lnTo>
                <a:lnTo>
                  <a:pt x="328" y="132"/>
                </a:lnTo>
                <a:lnTo>
                  <a:pt x="326" y="121"/>
                </a:lnTo>
                <a:lnTo>
                  <a:pt x="321" y="110"/>
                </a:lnTo>
                <a:lnTo>
                  <a:pt x="318" y="99"/>
                </a:lnTo>
                <a:lnTo>
                  <a:pt x="313" y="89"/>
                </a:lnTo>
                <a:lnTo>
                  <a:pt x="307" y="80"/>
                </a:lnTo>
                <a:lnTo>
                  <a:pt x="301" y="70"/>
                </a:lnTo>
                <a:lnTo>
                  <a:pt x="294" y="61"/>
                </a:lnTo>
                <a:lnTo>
                  <a:pt x="287" y="53"/>
                </a:lnTo>
                <a:lnTo>
                  <a:pt x="279" y="44"/>
                </a:lnTo>
                <a:lnTo>
                  <a:pt x="271" y="38"/>
                </a:lnTo>
                <a:lnTo>
                  <a:pt x="261" y="30"/>
                </a:lnTo>
                <a:lnTo>
                  <a:pt x="252" y="23"/>
                </a:lnTo>
                <a:lnTo>
                  <a:pt x="242" y="18"/>
                </a:lnTo>
                <a:lnTo>
                  <a:pt x="232" y="14"/>
                </a:lnTo>
                <a:lnTo>
                  <a:pt x="221" y="9"/>
                </a:lnTo>
                <a:lnTo>
                  <a:pt x="210" y="6"/>
                </a:lnTo>
                <a:lnTo>
                  <a:pt x="199" y="3"/>
                </a:lnTo>
                <a:lnTo>
                  <a:pt x="188" y="2"/>
                </a:lnTo>
                <a:lnTo>
                  <a:pt x="177" y="1"/>
                </a:lnTo>
                <a:lnTo>
                  <a:pt x="166" y="0"/>
                </a:lnTo>
                <a:lnTo>
                  <a:pt x="155" y="1"/>
                </a:lnTo>
                <a:lnTo>
                  <a:pt x="143" y="2"/>
                </a:lnTo>
                <a:lnTo>
                  <a:pt x="132" y="3"/>
                </a:lnTo>
                <a:lnTo>
                  <a:pt x="121" y="6"/>
                </a:lnTo>
                <a:lnTo>
                  <a:pt x="111" y="9"/>
                </a:lnTo>
                <a:lnTo>
                  <a:pt x="100" y="14"/>
                </a:lnTo>
                <a:lnTo>
                  <a:pt x="89" y="18"/>
                </a:lnTo>
                <a:lnTo>
                  <a:pt x="79" y="23"/>
                </a:lnTo>
                <a:lnTo>
                  <a:pt x="71" y="30"/>
                </a:lnTo>
                <a:lnTo>
                  <a:pt x="61" y="38"/>
                </a:lnTo>
                <a:lnTo>
                  <a:pt x="52" y="44"/>
                </a:lnTo>
                <a:lnTo>
                  <a:pt x="45" y="53"/>
                </a:lnTo>
                <a:lnTo>
                  <a:pt x="37" y="61"/>
                </a:lnTo>
                <a:lnTo>
                  <a:pt x="31" y="70"/>
                </a:lnTo>
                <a:lnTo>
                  <a:pt x="24" y="80"/>
                </a:lnTo>
                <a:lnTo>
                  <a:pt x="19" y="89"/>
                </a:lnTo>
                <a:lnTo>
                  <a:pt x="13" y="99"/>
                </a:lnTo>
                <a:lnTo>
                  <a:pt x="10" y="110"/>
                </a:lnTo>
                <a:lnTo>
                  <a:pt x="6" y="121"/>
                </a:lnTo>
                <a:lnTo>
                  <a:pt x="4" y="132"/>
                </a:lnTo>
                <a:lnTo>
                  <a:pt x="1" y="143"/>
                </a:lnTo>
                <a:lnTo>
                  <a:pt x="0" y="154"/>
                </a:lnTo>
                <a:lnTo>
                  <a:pt x="0" y="166"/>
                </a:lnTo>
                <a:lnTo>
                  <a:pt x="0" y="177"/>
                </a:lnTo>
                <a:lnTo>
                  <a:pt x="1" y="188"/>
                </a:lnTo>
                <a:lnTo>
                  <a:pt x="4" y="200"/>
                </a:lnTo>
                <a:lnTo>
                  <a:pt x="6" y="211"/>
                </a:lnTo>
                <a:lnTo>
                  <a:pt x="10" y="221"/>
                </a:lnTo>
                <a:lnTo>
                  <a:pt x="13" y="232"/>
                </a:lnTo>
                <a:lnTo>
                  <a:pt x="19" y="242"/>
                </a:lnTo>
                <a:lnTo>
                  <a:pt x="24" y="252"/>
                </a:lnTo>
                <a:lnTo>
                  <a:pt x="31" y="261"/>
                </a:lnTo>
                <a:lnTo>
                  <a:pt x="37" y="270"/>
                </a:lnTo>
                <a:lnTo>
                  <a:pt x="45" y="279"/>
                </a:lnTo>
                <a:lnTo>
                  <a:pt x="52" y="287"/>
                </a:lnTo>
                <a:lnTo>
                  <a:pt x="61" y="295"/>
                </a:lnTo>
                <a:lnTo>
                  <a:pt x="71" y="301"/>
                </a:lnTo>
                <a:lnTo>
                  <a:pt x="79" y="308"/>
                </a:lnTo>
                <a:lnTo>
                  <a:pt x="89" y="313"/>
                </a:lnTo>
                <a:lnTo>
                  <a:pt x="100" y="318"/>
                </a:lnTo>
                <a:lnTo>
                  <a:pt x="111" y="322"/>
                </a:lnTo>
                <a:lnTo>
                  <a:pt x="121" y="325"/>
                </a:lnTo>
                <a:lnTo>
                  <a:pt x="132" y="328"/>
                </a:lnTo>
                <a:lnTo>
                  <a:pt x="143" y="331"/>
                </a:lnTo>
                <a:lnTo>
                  <a:pt x="155" y="332"/>
                </a:lnTo>
                <a:lnTo>
                  <a:pt x="166" y="332"/>
                </a:lnTo>
                <a:lnTo>
                  <a:pt x="177" y="332"/>
                </a:lnTo>
                <a:lnTo>
                  <a:pt x="188" y="331"/>
                </a:lnTo>
                <a:lnTo>
                  <a:pt x="199" y="328"/>
                </a:lnTo>
                <a:lnTo>
                  <a:pt x="210" y="325"/>
                </a:lnTo>
                <a:lnTo>
                  <a:pt x="221" y="322"/>
                </a:lnTo>
                <a:lnTo>
                  <a:pt x="232" y="318"/>
                </a:lnTo>
                <a:lnTo>
                  <a:pt x="242" y="313"/>
                </a:lnTo>
                <a:lnTo>
                  <a:pt x="252" y="308"/>
                </a:lnTo>
                <a:lnTo>
                  <a:pt x="261" y="301"/>
                </a:lnTo>
                <a:lnTo>
                  <a:pt x="271" y="295"/>
                </a:lnTo>
                <a:lnTo>
                  <a:pt x="279" y="287"/>
                </a:lnTo>
                <a:lnTo>
                  <a:pt x="287" y="279"/>
                </a:lnTo>
                <a:lnTo>
                  <a:pt x="294" y="270"/>
                </a:lnTo>
                <a:lnTo>
                  <a:pt x="301" y="261"/>
                </a:lnTo>
                <a:lnTo>
                  <a:pt x="307" y="252"/>
                </a:lnTo>
                <a:lnTo>
                  <a:pt x="313" y="242"/>
                </a:lnTo>
                <a:lnTo>
                  <a:pt x="318" y="232"/>
                </a:lnTo>
                <a:lnTo>
                  <a:pt x="321" y="221"/>
                </a:lnTo>
                <a:lnTo>
                  <a:pt x="326" y="211"/>
                </a:lnTo>
                <a:lnTo>
                  <a:pt x="328" y="200"/>
                </a:lnTo>
                <a:lnTo>
                  <a:pt x="330" y="188"/>
                </a:lnTo>
                <a:lnTo>
                  <a:pt x="331" y="177"/>
                </a:lnTo>
                <a:lnTo>
                  <a:pt x="331" y="166"/>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4626" name="组合 404625"/>
          <p:cNvGrpSpPr/>
          <p:nvPr/>
        </p:nvGrpSpPr>
        <p:grpSpPr>
          <a:xfrm>
            <a:off x="1223963" y="5946775"/>
            <a:ext cx="358775" cy="396875"/>
            <a:chOff x="771" y="3746"/>
            <a:chExt cx="226" cy="250"/>
          </a:xfrm>
        </p:grpSpPr>
        <p:sp>
          <p:nvSpPr>
            <p:cNvPr id="404627" name="文本框 404626"/>
            <p:cNvSpPr txBox="1">
              <a:spLocks noChangeAspect="1"/>
            </p:cNvSpPr>
            <p:nvPr/>
          </p:nvSpPr>
          <p:spPr>
            <a:xfrm>
              <a:off x="771" y="3746"/>
              <a:ext cx="187"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c</a:t>
              </a:r>
            </a:p>
          </p:txBody>
        </p:sp>
        <p:sp>
          <p:nvSpPr>
            <p:cNvPr id="404628" name="任意多边形 404627"/>
            <p:cNvSpPr>
              <a:spLocks noChangeAspect="1"/>
            </p:cNvSpPr>
            <p:nvPr/>
          </p:nvSpPr>
          <p:spPr>
            <a:xfrm>
              <a:off x="944" y="3760"/>
              <a:ext cx="53" cy="54"/>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4629" name="组合 404628"/>
          <p:cNvGrpSpPr/>
          <p:nvPr/>
        </p:nvGrpSpPr>
        <p:grpSpPr>
          <a:xfrm>
            <a:off x="1223963" y="3852863"/>
            <a:ext cx="358775" cy="396875"/>
            <a:chOff x="771" y="2427"/>
            <a:chExt cx="226" cy="250"/>
          </a:xfrm>
        </p:grpSpPr>
        <p:sp>
          <p:nvSpPr>
            <p:cNvPr id="404630" name="文本框 404629"/>
            <p:cNvSpPr txBox="1">
              <a:spLocks noChangeAspect="1"/>
            </p:cNvSpPr>
            <p:nvPr/>
          </p:nvSpPr>
          <p:spPr>
            <a:xfrm>
              <a:off x="771" y="2427"/>
              <a:ext cx="19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d</a:t>
              </a:r>
            </a:p>
          </p:txBody>
        </p:sp>
        <p:sp>
          <p:nvSpPr>
            <p:cNvPr id="404631" name="任意多边形 404630"/>
            <p:cNvSpPr>
              <a:spLocks noChangeAspect="1"/>
            </p:cNvSpPr>
            <p:nvPr/>
          </p:nvSpPr>
          <p:spPr>
            <a:xfrm>
              <a:off x="944" y="2608"/>
              <a:ext cx="53" cy="54"/>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4632" name="组合 404631"/>
          <p:cNvGrpSpPr/>
          <p:nvPr/>
        </p:nvGrpSpPr>
        <p:grpSpPr>
          <a:xfrm>
            <a:off x="2400300" y="4784725"/>
            <a:ext cx="352425" cy="396875"/>
            <a:chOff x="1512" y="3014"/>
            <a:chExt cx="222" cy="250"/>
          </a:xfrm>
        </p:grpSpPr>
        <p:sp>
          <p:nvSpPr>
            <p:cNvPr id="404633" name="文本框 404632"/>
            <p:cNvSpPr txBox="1">
              <a:spLocks noChangeAspect="1"/>
            </p:cNvSpPr>
            <p:nvPr/>
          </p:nvSpPr>
          <p:spPr>
            <a:xfrm>
              <a:off x="1538" y="3014"/>
              <a:ext cx="19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b</a:t>
              </a:r>
            </a:p>
          </p:txBody>
        </p:sp>
        <p:sp>
          <p:nvSpPr>
            <p:cNvPr id="404634" name="任意多边形 404633"/>
            <p:cNvSpPr>
              <a:spLocks noChangeAspect="1"/>
            </p:cNvSpPr>
            <p:nvPr/>
          </p:nvSpPr>
          <p:spPr>
            <a:xfrm>
              <a:off x="1512" y="3184"/>
              <a:ext cx="53" cy="54"/>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4635" name="组合 404634"/>
          <p:cNvGrpSpPr/>
          <p:nvPr/>
        </p:nvGrpSpPr>
        <p:grpSpPr>
          <a:xfrm>
            <a:off x="292100" y="4799013"/>
            <a:ext cx="374650" cy="396875"/>
            <a:chOff x="184" y="3023"/>
            <a:chExt cx="236" cy="250"/>
          </a:xfrm>
        </p:grpSpPr>
        <p:sp>
          <p:nvSpPr>
            <p:cNvPr id="404636" name="文本框 404635"/>
            <p:cNvSpPr txBox="1">
              <a:spLocks noChangeAspect="1"/>
            </p:cNvSpPr>
            <p:nvPr/>
          </p:nvSpPr>
          <p:spPr>
            <a:xfrm>
              <a:off x="184" y="3023"/>
              <a:ext cx="19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a:t>
              </a:r>
            </a:p>
          </p:txBody>
        </p:sp>
        <p:sp>
          <p:nvSpPr>
            <p:cNvPr id="404637" name="任意多边形 404636"/>
            <p:cNvSpPr>
              <a:spLocks noChangeAspect="1"/>
            </p:cNvSpPr>
            <p:nvPr/>
          </p:nvSpPr>
          <p:spPr>
            <a:xfrm>
              <a:off x="367" y="3178"/>
              <a:ext cx="53" cy="54"/>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FF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04496"/>
                                        </p:tgtEl>
                                        <p:attrNameLst>
                                          <p:attrName>style.visibility</p:attrName>
                                        </p:attrNameLst>
                                      </p:cBhvr>
                                      <p:to>
                                        <p:strVal val="visible"/>
                                      </p:to>
                                    </p:set>
                                    <p:animEffect transition="in" filter="wipe(up)">
                                      <p:cBhvr>
                                        <p:cTn id="7" dur="500"/>
                                        <p:tgtEl>
                                          <p:spTgt spid="4044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4622"/>
                                        </p:tgtEl>
                                        <p:attrNameLst>
                                          <p:attrName>style.visibility</p:attrName>
                                        </p:attrNameLst>
                                      </p:cBhvr>
                                      <p:to>
                                        <p:strVal val="visible"/>
                                      </p:to>
                                    </p:set>
                                    <p:animEffect transition="in" filter="wipe(left)">
                                      <p:cBhvr>
                                        <p:cTn id="12" dur="500"/>
                                        <p:tgtEl>
                                          <p:spTgt spid="4046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4616"/>
                                        </p:tgtEl>
                                        <p:attrNameLst>
                                          <p:attrName>style.visibility</p:attrName>
                                        </p:attrNameLst>
                                      </p:cBhvr>
                                      <p:to>
                                        <p:strVal val="visible"/>
                                      </p:to>
                                    </p:set>
                                    <p:animEffect transition="in" filter="wipe(left)">
                                      <p:cBhvr>
                                        <p:cTn id="17" dur="500"/>
                                        <p:tgtEl>
                                          <p:spTgt spid="4046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4615"/>
                                        </p:tgtEl>
                                        <p:attrNameLst>
                                          <p:attrName>style.visibility</p:attrName>
                                        </p:attrNameLst>
                                      </p:cBhvr>
                                      <p:to>
                                        <p:strVal val="visible"/>
                                      </p:to>
                                    </p:set>
                                    <p:animEffect transition="in" filter="wipe(left)">
                                      <p:cBhvr>
                                        <p:cTn id="22" dur="500"/>
                                        <p:tgtEl>
                                          <p:spTgt spid="4046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4621"/>
                                        </p:tgtEl>
                                        <p:attrNameLst>
                                          <p:attrName>style.visibility</p:attrName>
                                        </p:attrNameLst>
                                      </p:cBhvr>
                                      <p:to>
                                        <p:strVal val="visible"/>
                                      </p:to>
                                    </p:set>
                                    <p:animEffect transition="in" filter="wipe(left)">
                                      <p:cBhvr>
                                        <p:cTn id="27" dur="500"/>
                                        <p:tgtEl>
                                          <p:spTgt spid="404621"/>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nodeType="clickEffect">
                                  <p:stCondLst>
                                    <p:cond delay="0"/>
                                  </p:stCondLst>
                                  <p:childTnLst>
                                    <p:set>
                                      <p:cBhvr>
                                        <p:cTn id="31" dur="1" fill="hold">
                                          <p:stCondLst>
                                            <p:cond delay="0"/>
                                          </p:stCondLst>
                                        </p:cTn>
                                        <p:tgtEl>
                                          <p:spTgt spid="404482"/>
                                        </p:tgtEl>
                                        <p:attrNameLst>
                                          <p:attrName>style.visibility</p:attrName>
                                        </p:attrNameLst>
                                      </p:cBhvr>
                                      <p:to>
                                        <p:strVal val="visible"/>
                                      </p:to>
                                    </p:set>
                                    <p:animEffect transition="in" filter="slide(fromTop)">
                                      <p:cBhvr>
                                        <p:cTn id="32" dur="500"/>
                                        <p:tgtEl>
                                          <p:spTgt spid="4044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04585"/>
                                        </p:tgtEl>
                                        <p:attrNameLst>
                                          <p:attrName>style.visibility</p:attrName>
                                        </p:attrNameLst>
                                      </p:cBhvr>
                                      <p:to>
                                        <p:strVal val="visible"/>
                                      </p:to>
                                    </p:set>
                                    <p:animEffect transition="in" filter="wipe(left)">
                                      <p:cBhvr>
                                        <p:cTn id="37" dur="500"/>
                                        <p:tgtEl>
                                          <p:spTgt spid="40458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04545"/>
                                        </p:tgtEl>
                                        <p:attrNameLst>
                                          <p:attrName>style.visibility</p:attrName>
                                        </p:attrNameLst>
                                      </p:cBhvr>
                                      <p:to>
                                        <p:strVal val="visible"/>
                                      </p:to>
                                    </p:set>
                                    <p:animEffect transition="in" filter="wipe(left)">
                                      <p:cBhvr>
                                        <p:cTn id="42" dur="500"/>
                                        <p:tgtEl>
                                          <p:spTgt spid="40454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04584"/>
                                        </p:tgtEl>
                                        <p:attrNameLst>
                                          <p:attrName>style.visibility</p:attrName>
                                        </p:attrNameLst>
                                      </p:cBhvr>
                                      <p:to>
                                        <p:strVal val="visible"/>
                                      </p:to>
                                    </p:set>
                                    <p:animEffect transition="in" filter="wipe(left)">
                                      <p:cBhvr>
                                        <p:cTn id="47" dur="500"/>
                                        <p:tgtEl>
                                          <p:spTgt spid="40458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04548"/>
                                        </p:tgtEl>
                                        <p:attrNameLst>
                                          <p:attrName>style.visibility</p:attrName>
                                        </p:attrNameLst>
                                      </p:cBhvr>
                                      <p:to>
                                        <p:strVal val="visible"/>
                                      </p:to>
                                    </p:set>
                                    <p:animEffect transition="in" filter="wipe(left)">
                                      <p:cBhvr>
                                        <p:cTn id="52" dur="500"/>
                                        <p:tgtEl>
                                          <p:spTgt spid="40454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04613"/>
                                        </p:tgtEl>
                                        <p:attrNameLst>
                                          <p:attrName>style.visibility</p:attrName>
                                        </p:attrNameLst>
                                      </p:cBhvr>
                                      <p:to>
                                        <p:strVal val="visible"/>
                                      </p:to>
                                    </p:set>
                                    <p:animEffect transition="in" filter="wipe(left)">
                                      <p:cBhvr>
                                        <p:cTn id="57" dur="500"/>
                                        <p:tgtEl>
                                          <p:spTgt spid="4046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04551"/>
                                        </p:tgtEl>
                                        <p:attrNameLst>
                                          <p:attrName>style.visibility</p:attrName>
                                        </p:attrNameLst>
                                      </p:cBhvr>
                                      <p:to>
                                        <p:strVal val="visible"/>
                                      </p:to>
                                    </p:set>
                                    <p:animEffect transition="in" filter="wipe(left)">
                                      <p:cBhvr>
                                        <p:cTn id="62" dur="500"/>
                                        <p:tgtEl>
                                          <p:spTgt spid="40455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404635"/>
                                        </p:tgtEl>
                                        <p:attrNameLst>
                                          <p:attrName>style.visibility</p:attrName>
                                        </p:attrNameLst>
                                      </p:cBhvr>
                                      <p:to>
                                        <p:strVal val="visible"/>
                                      </p:to>
                                    </p:set>
                                    <p:animEffect transition="in" filter="wipe(left)">
                                      <p:cBhvr>
                                        <p:cTn id="67" dur="500"/>
                                        <p:tgtEl>
                                          <p:spTgt spid="40463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04632"/>
                                        </p:tgtEl>
                                        <p:attrNameLst>
                                          <p:attrName>style.visibility</p:attrName>
                                        </p:attrNameLst>
                                      </p:cBhvr>
                                      <p:to>
                                        <p:strVal val="visible"/>
                                      </p:to>
                                    </p:set>
                                    <p:animEffect transition="in" filter="wipe(left)">
                                      <p:cBhvr>
                                        <p:cTn id="72" dur="500"/>
                                        <p:tgtEl>
                                          <p:spTgt spid="40463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04626"/>
                                        </p:tgtEl>
                                        <p:attrNameLst>
                                          <p:attrName>style.visibility</p:attrName>
                                        </p:attrNameLst>
                                      </p:cBhvr>
                                      <p:to>
                                        <p:strVal val="visible"/>
                                      </p:to>
                                    </p:set>
                                    <p:animEffect transition="in" filter="wipe(left)">
                                      <p:cBhvr>
                                        <p:cTn id="77" dur="500"/>
                                        <p:tgtEl>
                                          <p:spTgt spid="40462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04629"/>
                                        </p:tgtEl>
                                        <p:attrNameLst>
                                          <p:attrName>style.visibility</p:attrName>
                                        </p:attrNameLst>
                                      </p:cBhvr>
                                      <p:to>
                                        <p:strVal val="visible"/>
                                      </p:to>
                                    </p:set>
                                    <p:animEffect transition="in" filter="wipe(left)">
                                      <p:cBhvr>
                                        <p:cTn id="82" dur="500"/>
                                        <p:tgtEl>
                                          <p:spTgt spid="40462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04557"/>
                                        </p:tgtEl>
                                        <p:attrNameLst>
                                          <p:attrName>style.visibility</p:attrName>
                                        </p:attrNameLst>
                                      </p:cBhvr>
                                      <p:to>
                                        <p:strVal val="visible"/>
                                      </p:to>
                                    </p:set>
                                    <p:animEffect transition="in" filter="wipe(left)">
                                      <p:cBhvr>
                                        <p:cTn id="87" dur="500"/>
                                        <p:tgtEl>
                                          <p:spTgt spid="40455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404612"/>
                                        </p:tgtEl>
                                        <p:attrNameLst>
                                          <p:attrName>style.visibility</p:attrName>
                                        </p:attrNameLst>
                                      </p:cBhvr>
                                      <p:to>
                                        <p:strVal val="visible"/>
                                      </p:to>
                                    </p:set>
                                    <p:animEffect transition="in" filter="wipe(left)">
                                      <p:cBhvr>
                                        <p:cTn id="92" dur="500"/>
                                        <p:tgtEl>
                                          <p:spTgt spid="40461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404547"/>
                                        </p:tgtEl>
                                        <p:attrNameLst>
                                          <p:attrName>style.visibility</p:attrName>
                                        </p:attrNameLst>
                                      </p:cBhvr>
                                      <p:to>
                                        <p:strVal val="visible"/>
                                      </p:to>
                                    </p:set>
                                    <p:animEffect transition="in" filter="wipe(left)">
                                      <p:cBhvr>
                                        <p:cTn id="97" dur="500"/>
                                        <p:tgtEl>
                                          <p:spTgt spid="40454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404558"/>
                                        </p:tgtEl>
                                        <p:attrNameLst>
                                          <p:attrName>style.visibility</p:attrName>
                                        </p:attrNameLst>
                                      </p:cBhvr>
                                      <p:to>
                                        <p:strVal val="visible"/>
                                      </p:to>
                                    </p:set>
                                    <p:animEffect transition="in" filter="wipe(left)">
                                      <p:cBhvr>
                                        <p:cTn id="102" dur="500"/>
                                        <p:tgtEl>
                                          <p:spTgt spid="40455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404610"/>
                                        </p:tgtEl>
                                        <p:attrNameLst>
                                          <p:attrName>style.visibility</p:attrName>
                                        </p:attrNameLst>
                                      </p:cBhvr>
                                      <p:to>
                                        <p:strVal val="visible"/>
                                      </p:to>
                                    </p:set>
                                    <p:animEffect transition="in" filter="wipe(left)">
                                      <p:cBhvr>
                                        <p:cTn id="107" dur="500"/>
                                        <p:tgtEl>
                                          <p:spTgt spid="40461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404549"/>
                                        </p:tgtEl>
                                        <p:attrNameLst>
                                          <p:attrName>style.visibility</p:attrName>
                                        </p:attrNameLst>
                                      </p:cBhvr>
                                      <p:to>
                                        <p:strVal val="visible"/>
                                      </p:to>
                                    </p:set>
                                    <p:animEffect transition="in" filter="wipe(left)">
                                      <p:cBhvr>
                                        <p:cTn id="112" dur="500"/>
                                        <p:tgtEl>
                                          <p:spTgt spid="404549"/>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404586"/>
                                        </p:tgtEl>
                                        <p:attrNameLst>
                                          <p:attrName>style.visibility</p:attrName>
                                        </p:attrNameLst>
                                      </p:cBhvr>
                                      <p:to>
                                        <p:strVal val="visible"/>
                                      </p:to>
                                    </p:set>
                                    <p:animEffect transition="in" filter="wipe(left)">
                                      <p:cBhvr>
                                        <p:cTn id="117" dur="500"/>
                                        <p:tgtEl>
                                          <p:spTgt spid="404586"/>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404625"/>
                                        </p:tgtEl>
                                        <p:attrNameLst>
                                          <p:attrName>style.visibility</p:attrName>
                                        </p:attrNameLst>
                                      </p:cBhvr>
                                      <p:to>
                                        <p:strVal val="visible"/>
                                      </p:to>
                                    </p:set>
                                    <p:animEffect transition="in" filter="wipe(left)">
                                      <p:cBhvr>
                                        <p:cTn id="122" dur="500"/>
                                        <p:tgtEl>
                                          <p:spTgt spid="404625"/>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404553"/>
                                        </p:tgtEl>
                                        <p:attrNameLst>
                                          <p:attrName>style.visibility</p:attrName>
                                        </p:attrNameLst>
                                      </p:cBhvr>
                                      <p:to>
                                        <p:strVal val="visible"/>
                                      </p:to>
                                    </p:set>
                                    <p:animEffect transition="in" filter="wipe(left)">
                                      <p:cBhvr>
                                        <p:cTn id="127" dur="500"/>
                                        <p:tgtEl>
                                          <p:spTgt spid="404553"/>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404624"/>
                                        </p:tgtEl>
                                        <p:attrNameLst>
                                          <p:attrName>style.visibility</p:attrName>
                                        </p:attrNameLst>
                                      </p:cBhvr>
                                      <p:to>
                                        <p:strVal val="visible"/>
                                      </p:to>
                                    </p:set>
                                    <p:animEffect transition="in" filter="wipe(left)">
                                      <p:cBhvr>
                                        <p:cTn id="132" dur="500"/>
                                        <p:tgtEl>
                                          <p:spTgt spid="40462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404554"/>
                                        </p:tgtEl>
                                        <p:attrNameLst>
                                          <p:attrName>style.visibility</p:attrName>
                                        </p:attrNameLst>
                                      </p:cBhvr>
                                      <p:to>
                                        <p:strVal val="visible"/>
                                      </p:to>
                                    </p:set>
                                    <p:animEffect transition="in" filter="wipe(left)">
                                      <p:cBhvr>
                                        <p:cTn id="137" dur="500"/>
                                        <p:tgtEl>
                                          <p:spTgt spid="404554"/>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404619"/>
                                        </p:tgtEl>
                                        <p:attrNameLst>
                                          <p:attrName>style.visibility</p:attrName>
                                        </p:attrNameLst>
                                      </p:cBhvr>
                                      <p:to>
                                        <p:strVal val="visible"/>
                                      </p:to>
                                    </p:set>
                                    <p:animEffect transition="in" filter="wipe(left)">
                                      <p:cBhvr>
                                        <p:cTn id="142" dur="500"/>
                                        <p:tgtEl>
                                          <p:spTgt spid="404619"/>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404620"/>
                                        </p:tgtEl>
                                        <p:attrNameLst>
                                          <p:attrName>style.visibility</p:attrName>
                                        </p:attrNameLst>
                                      </p:cBhvr>
                                      <p:to>
                                        <p:strVal val="visible"/>
                                      </p:to>
                                    </p:set>
                                    <p:animEffect transition="in" filter="wipe(left)">
                                      <p:cBhvr>
                                        <p:cTn id="147" dur="500"/>
                                        <p:tgtEl>
                                          <p:spTgt spid="404620"/>
                                        </p:tgtEl>
                                      </p:cBhvr>
                                    </p:animEffect>
                                  </p:childTnLst>
                                </p:cTn>
                              </p:par>
                            </p:childTnLst>
                          </p:cTn>
                        </p:par>
                      </p:childTnLst>
                    </p:cTn>
                  </p:par>
                  <p:par>
                    <p:cTn id="148" fill="hold">
                      <p:stCondLst>
                        <p:cond delay="indefinite"/>
                      </p:stCondLst>
                      <p:childTnLst>
                        <p:par>
                          <p:cTn id="149" fill="hold">
                            <p:stCondLst>
                              <p:cond delay="0"/>
                            </p:stCondLst>
                            <p:childTnLst>
                              <p:par>
                                <p:cTn id="150" presetID="2" presetClass="entr" presetSubtype="1" fill="hold" nodeType="clickEffect">
                                  <p:stCondLst>
                                    <p:cond delay="0"/>
                                  </p:stCondLst>
                                  <p:childTnLst>
                                    <p:set>
                                      <p:cBhvr>
                                        <p:cTn id="151" dur="1" fill="hold">
                                          <p:stCondLst>
                                            <p:cond delay="0"/>
                                          </p:stCondLst>
                                        </p:cTn>
                                        <p:tgtEl>
                                          <p:spTgt spid="404539"/>
                                        </p:tgtEl>
                                        <p:attrNameLst>
                                          <p:attrName>style.visibility</p:attrName>
                                        </p:attrNameLst>
                                      </p:cBhvr>
                                      <p:to>
                                        <p:strVal val="visible"/>
                                      </p:to>
                                    </p:set>
                                    <p:anim calcmode="lin" valueType="num">
                                      <p:cBhvr additive="base">
                                        <p:cTn id="152" dur="500" fill="hold"/>
                                        <p:tgtEl>
                                          <p:spTgt spid="404539"/>
                                        </p:tgtEl>
                                        <p:attrNameLst>
                                          <p:attrName>ppt_x</p:attrName>
                                        </p:attrNameLst>
                                      </p:cBhvr>
                                      <p:tavLst>
                                        <p:tav tm="0">
                                          <p:val>
                                            <p:strVal val="#ppt_x"/>
                                          </p:val>
                                        </p:tav>
                                        <p:tav tm="100000">
                                          <p:val>
                                            <p:strVal val="#ppt_x"/>
                                          </p:val>
                                        </p:tav>
                                      </p:tavLst>
                                    </p:anim>
                                    <p:anim calcmode="lin" valueType="num">
                                      <p:cBhvr additive="base">
                                        <p:cTn id="153" dur="500" fill="hold"/>
                                        <p:tgtEl>
                                          <p:spTgt spid="404539"/>
                                        </p:tgtEl>
                                        <p:attrNameLst>
                                          <p:attrName>ppt_y</p:attrName>
                                        </p:attrNameLst>
                                      </p:cBhvr>
                                      <p:tavLst>
                                        <p:tav tm="0">
                                          <p:val>
                                            <p:strVal val="0-#ppt_h/2"/>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2" presetClass="entr" presetSubtype="2" fill="hold" nodeType="clickEffect">
                                  <p:stCondLst>
                                    <p:cond delay="0"/>
                                  </p:stCondLst>
                                  <p:childTnLst>
                                    <p:set>
                                      <p:cBhvr>
                                        <p:cTn id="157" dur="1" fill="hold">
                                          <p:stCondLst>
                                            <p:cond delay="0"/>
                                          </p:stCondLst>
                                        </p:cTn>
                                        <p:tgtEl>
                                          <p:spTgt spid="404592"/>
                                        </p:tgtEl>
                                        <p:attrNameLst>
                                          <p:attrName>style.visibility</p:attrName>
                                        </p:attrNameLst>
                                      </p:cBhvr>
                                      <p:to>
                                        <p:strVal val="visible"/>
                                      </p:to>
                                    </p:set>
                                    <p:anim calcmode="lin" valueType="num">
                                      <p:cBhvr additive="base">
                                        <p:cTn id="158" dur="500" fill="hold"/>
                                        <p:tgtEl>
                                          <p:spTgt spid="404592"/>
                                        </p:tgtEl>
                                        <p:attrNameLst>
                                          <p:attrName>ppt_x</p:attrName>
                                        </p:attrNameLst>
                                      </p:cBhvr>
                                      <p:tavLst>
                                        <p:tav tm="0">
                                          <p:val>
                                            <p:strVal val="1+#ppt_w/2"/>
                                          </p:val>
                                        </p:tav>
                                        <p:tav tm="100000">
                                          <p:val>
                                            <p:strVal val="#ppt_x"/>
                                          </p:val>
                                        </p:tav>
                                      </p:tavLst>
                                    </p:anim>
                                    <p:anim calcmode="lin" valueType="num">
                                      <p:cBhvr additive="base">
                                        <p:cTn id="159" dur="500" fill="hold"/>
                                        <p:tgtEl>
                                          <p:spTgt spid="404592"/>
                                        </p:tgtEl>
                                        <p:attrNameLst>
                                          <p:attrName>ppt_y</p:attrName>
                                        </p:attrNameLst>
                                      </p:cBhvr>
                                      <p:tavLst>
                                        <p:tav tm="0">
                                          <p:val>
                                            <p:strVal val="#ppt_y"/>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22" presetClass="entr" presetSubtype="8" fill="hold" grpId="0" nodeType="clickEffect">
                                  <p:stCondLst>
                                    <p:cond delay="0"/>
                                  </p:stCondLst>
                                  <p:childTnLst>
                                    <p:set>
                                      <p:cBhvr>
                                        <p:cTn id="163" dur="1" fill="hold">
                                          <p:stCondLst>
                                            <p:cond delay="0"/>
                                          </p:stCondLst>
                                        </p:cTn>
                                        <p:tgtEl>
                                          <p:spTgt spid="404552"/>
                                        </p:tgtEl>
                                        <p:attrNameLst>
                                          <p:attrName>style.visibility</p:attrName>
                                        </p:attrNameLst>
                                      </p:cBhvr>
                                      <p:to>
                                        <p:strVal val="visible"/>
                                      </p:to>
                                    </p:set>
                                    <p:animEffect transition="in" filter="wipe(left)">
                                      <p:cBhvr>
                                        <p:cTn id="164" dur="500"/>
                                        <p:tgtEl>
                                          <p:spTgt spid="404552"/>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1" fill="hold" nodeType="clickEffect">
                                  <p:stCondLst>
                                    <p:cond delay="0"/>
                                  </p:stCondLst>
                                  <p:childTnLst>
                                    <p:set>
                                      <p:cBhvr>
                                        <p:cTn id="168" dur="1" fill="hold">
                                          <p:stCondLst>
                                            <p:cond delay="0"/>
                                          </p:stCondLst>
                                        </p:cTn>
                                        <p:tgtEl>
                                          <p:spTgt spid="404587"/>
                                        </p:tgtEl>
                                        <p:attrNameLst>
                                          <p:attrName>style.visibility</p:attrName>
                                        </p:attrNameLst>
                                      </p:cBhvr>
                                      <p:to>
                                        <p:strVal val="visible"/>
                                      </p:to>
                                    </p:set>
                                    <p:animEffect transition="in" filter="wipe(up)">
                                      <p:cBhvr>
                                        <p:cTn id="169" dur="500"/>
                                        <p:tgtEl>
                                          <p:spTgt spid="404587"/>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nodeType="clickEffect">
                                  <p:stCondLst>
                                    <p:cond delay="0"/>
                                  </p:stCondLst>
                                  <p:childTnLst>
                                    <p:set>
                                      <p:cBhvr>
                                        <p:cTn id="173" dur="1" fill="hold">
                                          <p:stCondLst>
                                            <p:cond delay="0"/>
                                          </p:stCondLst>
                                        </p:cTn>
                                        <p:tgtEl>
                                          <p:spTgt spid="404607"/>
                                        </p:tgtEl>
                                        <p:attrNameLst>
                                          <p:attrName>style.visibility</p:attrName>
                                        </p:attrNameLst>
                                      </p:cBhvr>
                                      <p:to>
                                        <p:strVal val="visible"/>
                                      </p:to>
                                    </p:set>
                                    <p:animEffect transition="in" filter="wipe(left)">
                                      <p:cBhvr>
                                        <p:cTn id="174" dur="500"/>
                                        <p:tgtEl>
                                          <p:spTgt spid="404607"/>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8" fill="hold" grpId="0" nodeType="clickEffect">
                                  <p:stCondLst>
                                    <p:cond delay="0"/>
                                  </p:stCondLst>
                                  <p:childTnLst>
                                    <p:set>
                                      <p:cBhvr>
                                        <p:cTn id="178" dur="1" fill="hold">
                                          <p:stCondLst>
                                            <p:cond delay="0"/>
                                          </p:stCondLst>
                                        </p:cTn>
                                        <p:tgtEl>
                                          <p:spTgt spid="404546"/>
                                        </p:tgtEl>
                                        <p:attrNameLst>
                                          <p:attrName>style.visibility</p:attrName>
                                        </p:attrNameLst>
                                      </p:cBhvr>
                                      <p:to>
                                        <p:strVal val="visible"/>
                                      </p:to>
                                    </p:set>
                                    <p:animEffect transition="in" filter="wipe(left)">
                                      <p:cBhvr>
                                        <p:cTn id="179" dur="500"/>
                                        <p:tgtEl>
                                          <p:spTgt spid="404546"/>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nodeType="clickEffect">
                                  <p:stCondLst>
                                    <p:cond delay="0"/>
                                  </p:stCondLst>
                                  <p:childTnLst>
                                    <p:set>
                                      <p:cBhvr>
                                        <p:cTn id="183" dur="1" fill="hold">
                                          <p:stCondLst>
                                            <p:cond delay="0"/>
                                          </p:stCondLst>
                                        </p:cTn>
                                        <p:tgtEl>
                                          <p:spTgt spid="404606"/>
                                        </p:tgtEl>
                                        <p:attrNameLst>
                                          <p:attrName>style.visibility</p:attrName>
                                        </p:attrNameLst>
                                      </p:cBhvr>
                                      <p:to>
                                        <p:strVal val="visible"/>
                                      </p:to>
                                    </p:set>
                                    <p:animEffect transition="in" filter="wipe(left)">
                                      <p:cBhvr>
                                        <p:cTn id="184" dur="500"/>
                                        <p:tgtEl>
                                          <p:spTgt spid="404606"/>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grpId="0" nodeType="clickEffect">
                                  <p:stCondLst>
                                    <p:cond delay="0"/>
                                  </p:stCondLst>
                                  <p:childTnLst>
                                    <p:set>
                                      <p:cBhvr>
                                        <p:cTn id="188" dur="1" fill="hold">
                                          <p:stCondLst>
                                            <p:cond delay="0"/>
                                          </p:stCondLst>
                                        </p:cTn>
                                        <p:tgtEl>
                                          <p:spTgt spid="404550"/>
                                        </p:tgtEl>
                                        <p:attrNameLst>
                                          <p:attrName>style.visibility</p:attrName>
                                        </p:attrNameLst>
                                      </p:cBhvr>
                                      <p:to>
                                        <p:strVal val="visible"/>
                                      </p:to>
                                    </p:set>
                                    <p:animEffect transition="in" filter="wipe(left)">
                                      <p:cBhvr>
                                        <p:cTn id="189" dur="500"/>
                                        <p:tgtEl>
                                          <p:spTgt spid="404550"/>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nodeType="clickEffect">
                                  <p:stCondLst>
                                    <p:cond delay="0"/>
                                  </p:stCondLst>
                                  <p:childTnLst>
                                    <p:set>
                                      <p:cBhvr>
                                        <p:cTn id="193" dur="1" fill="hold">
                                          <p:stCondLst>
                                            <p:cond delay="0"/>
                                          </p:stCondLst>
                                        </p:cTn>
                                        <p:tgtEl>
                                          <p:spTgt spid="404591"/>
                                        </p:tgtEl>
                                        <p:attrNameLst>
                                          <p:attrName>style.visibility</p:attrName>
                                        </p:attrNameLst>
                                      </p:cBhvr>
                                      <p:to>
                                        <p:strVal val="visible"/>
                                      </p:to>
                                    </p:set>
                                    <p:animEffect transition="in" filter="wipe(left)">
                                      <p:cBhvr>
                                        <p:cTn id="194" dur="500"/>
                                        <p:tgtEl>
                                          <p:spTgt spid="404591"/>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8" fill="hold" nodeType="clickEffect">
                                  <p:stCondLst>
                                    <p:cond delay="0"/>
                                  </p:stCondLst>
                                  <p:childTnLst>
                                    <p:set>
                                      <p:cBhvr>
                                        <p:cTn id="198" dur="1" fill="hold">
                                          <p:stCondLst>
                                            <p:cond delay="0"/>
                                          </p:stCondLst>
                                        </p:cTn>
                                        <p:tgtEl>
                                          <p:spTgt spid="404556"/>
                                        </p:tgtEl>
                                        <p:attrNameLst>
                                          <p:attrName>style.visibility</p:attrName>
                                        </p:attrNameLst>
                                      </p:cBhvr>
                                      <p:to>
                                        <p:strVal val="visible"/>
                                      </p:to>
                                    </p:set>
                                    <p:animEffect transition="in" filter="wipe(left)">
                                      <p:cBhvr>
                                        <p:cTn id="199" dur="500"/>
                                        <p:tgtEl>
                                          <p:spTgt spid="404556"/>
                                        </p:tgtEl>
                                      </p:cBhvr>
                                    </p:animEffect>
                                  </p:childTnLst>
                                </p:cTn>
                              </p:par>
                            </p:childTnLst>
                          </p:cTn>
                        </p:par>
                      </p:childTnLst>
                    </p:cTn>
                  </p:par>
                  <p:par>
                    <p:cTn id="200" fill="hold">
                      <p:stCondLst>
                        <p:cond delay="indefinite"/>
                      </p:stCondLst>
                      <p:childTnLst>
                        <p:par>
                          <p:cTn id="201" fill="hold">
                            <p:stCondLst>
                              <p:cond delay="0"/>
                            </p:stCondLst>
                            <p:childTnLst>
                              <p:par>
                                <p:cTn id="202" presetID="22" presetClass="entr" presetSubtype="8" fill="hold" nodeType="clickEffect">
                                  <p:stCondLst>
                                    <p:cond delay="0"/>
                                  </p:stCondLst>
                                  <p:childTnLst>
                                    <p:set>
                                      <p:cBhvr>
                                        <p:cTn id="203" dur="1" fill="hold">
                                          <p:stCondLst>
                                            <p:cond delay="0"/>
                                          </p:stCondLst>
                                        </p:cTn>
                                        <p:tgtEl>
                                          <p:spTgt spid="404555"/>
                                        </p:tgtEl>
                                        <p:attrNameLst>
                                          <p:attrName>style.visibility</p:attrName>
                                        </p:attrNameLst>
                                      </p:cBhvr>
                                      <p:to>
                                        <p:strVal val="visible"/>
                                      </p:to>
                                    </p:set>
                                    <p:animEffect transition="in" filter="wipe(left)">
                                      <p:cBhvr>
                                        <p:cTn id="204" dur="500"/>
                                        <p:tgtEl>
                                          <p:spTgt spid="404555"/>
                                        </p:tgtEl>
                                      </p:cBhvr>
                                    </p:animEffect>
                                  </p:childTnLst>
                                </p:cTn>
                              </p:par>
                            </p:childTnLst>
                          </p:cTn>
                        </p:par>
                        <p:par>
                          <p:cTn id="205" fill="hold">
                            <p:stCondLst>
                              <p:cond delay="500"/>
                            </p:stCondLst>
                            <p:childTnLst>
                              <p:par>
                                <p:cTn id="206" presetID="22" presetClass="entr" presetSubtype="4" fill="hold" nodeType="afterEffect">
                                  <p:stCondLst>
                                    <p:cond delay="0"/>
                                  </p:stCondLst>
                                  <p:childTnLst>
                                    <p:set>
                                      <p:cBhvr>
                                        <p:cTn id="207" dur="1" fill="hold">
                                          <p:stCondLst>
                                            <p:cond delay="0"/>
                                          </p:stCondLst>
                                        </p:cTn>
                                        <p:tgtEl>
                                          <p:spTgt spid="404589"/>
                                        </p:tgtEl>
                                        <p:attrNameLst>
                                          <p:attrName>style.visibility</p:attrName>
                                        </p:attrNameLst>
                                      </p:cBhvr>
                                      <p:to>
                                        <p:strVal val="visible"/>
                                      </p:to>
                                    </p:set>
                                    <p:animEffect transition="in" filter="wipe(down)">
                                      <p:cBhvr>
                                        <p:cTn id="208" dur="500"/>
                                        <p:tgtEl>
                                          <p:spTgt spid="404589"/>
                                        </p:tgtEl>
                                      </p:cBhvr>
                                    </p:animEffect>
                                  </p:childTnLst>
                                </p:cTn>
                              </p:par>
                            </p:childTnLst>
                          </p:cTn>
                        </p:par>
                      </p:childTnLst>
                    </p:cTn>
                  </p:par>
                  <p:par>
                    <p:cTn id="209" fill="hold">
                      <p:stCondLst>
                        <p:cond delay="indefinite"/>
                      </p:stCondLst>
                      <p:childTnLst>
                        <p:par>
                          <p:cTn id="210" fill="hold">
                            <p:stCondLst>
                              <p:cond delay="0"/>
                            </p:stCondLst>
                            <p:childTnLst>
                              <p:par>
                                <p:cTn id="211" presetID="22" presetClass="entr" presetSubtype="4" fill="hold" nodeType="clickEffect">
                                  <p:stCondLst>
                                    <p:cond delay="0"/>
                                  </p:stCondLst>
                                  <p:childTnLst>
                                    <p:set>
                                      <p:cBhvr>
                                        <p:cTn id="212" dur="1" fill="hold">
                                          <p:stCondLst>
                                            <p:cond delay="0"/>
                                          </p:stCondLst>
                                        </p:cTn>
                                        <p:tgtEl>
                                          <p:spTgt spid="404588"/>
                                        </p:tgtEl>
                                        <p:attrNameLst>
                                          <p:attrName>style.visibility</p:attrName>
                                        </p:attrNameLst>
                                      </p:cBhvr>
                                      <p:to>
                                        <p:strVal val="visible"/>
                                      </p:to>
                                    </p:set>
                                    <p:animEffect transition="in" filter="wipe(down)">
                                      <p:cBhvr>
                                        <p:cTn id="213" dur="500"/>
                                        <p:tgtEl>
                                          <p:spTgt spid="404588"/>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8" fill="hold" nodeType="clickEffect">
                                  <p:stCondLst>
                                    <p:cond delay="0"/>
                                  </p:stCondLst>
                                  <p:childTnLst>
                                    <p:set>
                                      <p:cBhvr>
                                        <p:cTn id="217" dur="1" fill="hold">
                                          <p:stCondLst>
                                            <p:cond delay="0"/>
                                          </p:stCondLst>
                                        </p:cTn>
                                        <p:tgtEl>
                                          <p:spTgt spid="404609"/>
                                        </p:tgtEl>
                                        <p:attrNameLst>
                                          <p:attrName>style.visibility</p:attrName>
                                        </p:attrNameLst>
                                      </p:cBhvr>
                                      <p:to>
                                        <p:strVal val="visible"/>
                                      </p:to>
                                    </p:set>
                                    <p:animEffect transition="in" filter="wipe(left)">
                                      <p:cBhvr>
                                        <p:cTn id="218" dur="500"/>
                                        <p:tgtEl>
                                          <p:spTgt spid="404609"/>
                                        </p:tgtEl>
                                      </p:cBhvr>
                                    </p:animEffect>
                                  </p:childTnLst>
                                </p:cTn>
                              </p:par>
                            </p:childTnLst>
                          </p:cTn>
                        </p:par>
                      </p:childTnLst>
                    </p:cTn>
                  </p:par>
                  <p:par>
                    <p:cTn id="219" fill="hold">
                      <p:stCondLst>
                        <p:cond delay="indefinite"/>
                      </p:stCondLst>
                      <p:childTnLst>
                        <p:par>
                          <p:cTn id="220" fill="hold">
                            <p:stCondLst>
                              <p:cond delay="0"/>
                            </p:stCondLst>
                            <p:childTnLst>
                              <p:par>
                                <p:cTn id="221" presetID="22" presetClass="entr" presetSubtype="8" fill="hold" grpId="0" nodeType="clickEffect">
                                  <p:stCondLst>
                                    <p:cond delay="0"/>
                                  </p:stCondLst>
                                  <p:childTnLst>
                                    <p:set>
                                      <p:cBhvr>
                                        <p:cTn id="222" dur="1" fill="hold">
                                          <p:stCondLst>
                                            <p:cond delay="0"/>
                                          </p:stCondLst>
                                        </p:cTn>
                                        <p:tgtEl>
                                          <p:spTgt spid="404544"/>
                                        </p:tgtEl>
                                        <p:attrNameLst>
                                          <p:attrName>style.visibility</p:attrName>
                                        </p:attrNameLst>
                                      </p:cBhvr>
                                      <p:to>
                                        <p:strVal val="visible"/>
                                      </p:to>
                                    </p:set>
                                    <p:animEffect transition="in" filter="wipe(left)">
                                      <p:cBhvr>
                                        <p:cTn id="223" dur="500"/>
                                        <p:tgtEl>
                                          <p:spTgt spid="404544"/>
                                        </p:tgtEl>
                                      </p:cBhvr>
                                    </p:animEffect>
                                  </p:childTnLst>
                                </p:cTn>
                              </p:par>
                            </p:childTnLst>
                          </p:cTn>
                        </p:par>
                      </p:childTnLst>
                    </p:cTn>
                  </p:par>
                  <p:par>
                    <p:cTn id="224" fill="hold">
                      <p:stCondLst>
                        <p:cond delay="indefinite"/>
                      </p:stCondLst>
                      <p:childTnLst>
                        <p:par>
                          <p:cTn id="225" fill="hold">
                            <p:stCondLst>
                              <p:cond delay="0"/>
                            </p:stCondLst>
                            <p:childTnLst>
                              <p:par>
                                <p:cTn id="226" presetID="22" presetClass="entr" presetSubtype="8" fill="hold" nodeType="clickEffect">
                                  <p:stCondLst>
                                    <p:cond delay="0"/>
                                  </p:stCondLst>
                                  <p:childTnLst>
                                    <p:set>
                                      <p:cBhvr>
                                        <p:cTn id="227" dur="1" fill="hold">
                                          <p:stCondLst>
                                            <p:cond delay="0"/>
                                          </p:stCondLst>
                                        </p:cTn>
                                        <p:tgtEl>
                                          <p:spTgt spid="404614"/>
                                        </p:tgtEl>
                                        <p:attrNameLst>
                                          <p:attrName>style.visibility</p:attrName>
                                        </p:attrNameLst>
                                      </p:cBhvr>
                                      <p:to>
                                        <p:strVal val="visible"/>
                                      </p:to>
                                    </p:set>
                                    <p:animEffect transition="in" filter="wipe(left)">
                                      <p:cBhvr>
                                        <p:cTn id="228" dur="500"/>
                                        <p:tgtEl>
                                          <p:spTgt spid="404614"/>
                                        </p:tgtEl>
                                      </p:cBhvr>
                                    </p:animEffect>
                                  </p:childTnLst>
                                </p:cTn>
                              </p:par>
                            </p:childTnLst>
                          </p:cTn>
                        </p:par>
                      </p:childTnLst>
                    </p:cTn>
                  </p:par>
                  <p:par>
                    <p:cTn id="229" fill="hold">
                      <p:stCondLst>
                        <p:cond delay="indefinite"/>
                      </p:stCondLst>
                      <p:childTnLst>
                        <p:par>
                          <p:cTn id="230" fill="hold">
                            <p:stCondLst>
                              <p:cond delay="0"/>
                            </p:stCondLst>
                            <p:childTnLst>
                              <p:par>
                                <p:cTn id="231" presetID="22" presetClass="entr" presetSubtype="8" fill="hold" grpId="0" nodeType="clickEffect">
                                  <p:stCondLst>
                                    <p:cond delay="0"/>
                                  </p:stCondLst>
                                  <p:childTnLst>
                                    <p:set>
                                      <p:cBhvr>
                                        <p:cTn id="232" dur="1" fill="hold">
                                          <p:stCondLst>
                                            <p:cond delay="0"/>
                                          </p:stCondLst>
                                        </p:cTn>
                                        <p:tgtEl>
                                          <p:spTgt spid="404590"/>
                                        </p:tgtEl>
                                        <p:attrNameLst>
                                          <p:attrName>style.visibility</p:attrName>
                                        </p:attrNameLst>
                                      </p:cBhvr>
                                      <p:to>
                                        <p:strVal val="visible"/>
                                      </p:to>
                                    </p:set>
                                    <p:animEffect transition="in" filter="wipe(left)">
                                      <p:cBhvr>
                                        <p:cTn id="233" dur="500"/>
                                        <p:tgtEl>
                                          <p:spTgt spid="404590"/>
                                        </p:tgtEl>
                                      </p:cBhvr>
                                    </p:animEffect>
                                  </p:childTnLst>
                                </p:cTn>
                              </p:par>
                            </p:childTnLst>
                          </p:cTn>
                        </p:par>
                      </p:childTnLst>
                    </p:cTn>
                  </p:par>
                  <p:par>
                    <p:cTn id="234" fill="hold">
                      <p:stCondLst>
                        <p:cond delay="indefinite"/>
                      </p:stCondLst>
                      <p:childTnLst>
                        <p:par>
                          <p:cTn id="235" fill="hold">
                            <p:stCondLst>
                              <p:cond delay="0"/>
                            </p:stCondLst>
                            <p:childTnLst>
                              <p:par>
                                <p:cTn id="236" presetID="22" presetClass="entr" presetSubtype="8" fill="hold" nodeType="clickEffect">
                                  <p:stCondLst>
                                    <p:cond delay="0"/>
                                  </p:stCondLst>
                                  <p:childTnLst>
                                    <p:set>
                                      <p:cBhvr>
                                        <p:cTn id="237" dur="1" fill="hold">
                                          <p:stCondLst>
                                            <p:cond delay="0"/>
                                          </p:stCondLst>
                                        </p:cTn>
                                        <p:tgtEl>
                                          <p:spTgt spid="404611"/>
                                        </p:tgtEl>
                                        <p:attrNameLst>
                                          <p:attrName>style.visibility</p:attrName>
                                        </p:attrNameLst>
                                      </p:cBhvr>
                                      <p:to>
                                        <p:strVal val="visible"/>
                                      </p:to>
                                    </p:set>
                                    <p:animEffect transition="in" filter="wipe(left)">
                                      <p:cBhvr>
                                        <p:cTn id="238" dur="500"/>
                                        <p:tgtEl>
                                          <p:spTgt spid="404611"/>
                                        </p:tgtEl>
                                      </p:cBhvr>
                                    </p:animEffect>
                                  </p:childTnLst>
                                </p:cTn>
                              </p:par>
                            </p:childTnLst>
                          </p:cTn>
                        </p:par>
                      </p:childTnLst>
                    </p:cTn>
                  </p:par>
                  <p:par>
                    <p:cTn id="239" fill="hold">
                      <p:stCondLst>
                        <p:cond delay="indefinite"/>
                      </p:stCondLst>
                      <p:childTnLst>
                        <p:par>
                          <p:cTn id="240" fill="hold">
                            <p:stCondLst>
                              <p:cond delay="0"/>
                            </p:stCondLst>
                            <p:childTnLst>
                              <p:par>
                                <p:cTn id="241" presetID="22" presetClass="entr" presetSubtype="8" fill="hold" nodeType="clickEffect">
                                  <p:stCondLst>
                                    <p:cond delay="0"/>
                                  </p:stCondLst>
                                  <p:childTnLst>
                                    <p:set>
                                      <p:cBhvr>
                                        <p:cTn id="242" dur="1" fill="hold">
                                          <p:stCondLst>
                                            <p:cond delay="0"/>
                                          </p:stCondLst>
                                        </p:cTn>
                                        <p:tgtEl>
                                          <p:spTgt spid="404608"/>
                                        </p:tgtEl>
                                        <p:attrNameLst>
                                          <p:attrName>style.visibility</p:attrName>
                                        </p:attrNameLst>
                                      </p:cBhvr>
                                      <p:to>
                                        <p:strVal val="visible"/>
                                      </p:to>
                                    </p:set>
                                    <p:animEffect transition="in" filter="wipe(left)">
                                      <p:cBhvr>
                                        <p:cTn id="243" dur="500"/>
                                        <p:tgtEl>
                                          <p:spTgt spid="404608"/>
                                        </p:tgtEl>
                                      </p:cBhvr>
                                    </p:animEffect>
                                  </p:childTnLst>
                                </p:cTn>
                              </p:par>
                            </p:childTnLst>
                          </p:cTn>
                        </p:par>
                      </p:childTnLst>
                    </p:cTn>
                  </p:par>
                  <p:par>
                    <p:cTn id="244" fill="hold">
                      <p:stCondLst>
                        <p:cond delay="indefinite"/>
                      </p:stCondLst>
                      <p:childTnLst>
                        <p:par>
                          <p:cTn id="245" fill="hold">
                            <p:stCondLst>
                              <p:cond delay="0"/>
                            </p:stCondLst>
                            <p:childTnLst>
                              <p:par>
                                <p:cTn id="246" presetID="22" presetClass="entr" presetSubtype="8" fill="hold" grpId="0" nodeType="clickEffect">
                                  <p:stCondLst>
                                    <p:cond delay="0"/>
                                  </p:stCondLst>
                                  <p:childTnLst>
                                    <p:set>
                                      <p:cBhvr>
                                        <p:cTn id="247" dur="1" fill="hold">
                                          <p:stCondLst>
                                            <p:cond delay="0"/>
                                          </p:stCondLst>
                                        </p:cTn>
                                        <p:tgtEl>
                                          <p:spTgt spid="404618"/>
                                        </p:tgtEl>
                                        <p:attrNameLst>
                                          <p:attrName>style.visibility</p:attrName>
                                        </p:attrNameLst>
                                      </p:cBhvr>
                                      <p:to>
                                        <p:strVal val="visible"/>
                                      </p:to>
                                    </p:set>
                                    <p:animEffect transition="in" filter="wipe(left)">
                                      <p:cBhvr>
                                        <p:cTn id="248" dur="500"/>
                                        <p:tgtEl>
                                          <p:spTgt spid="404618"/>
                                        </p:tgtEl>
                                      </p:cBhvr>
                                    </p:animEffect>
                                  </p:childTnLst>
                                </p:cTn>
                              </p:par>
                            </p:childTnLst>
                          </p:cTn>
                        </p:par>
                      </p:childTnLst>
                    </p:cTn>
                  </p:par>
                  <p:par>
                    <p:cTn id="249" fill="hold">
                      <p:stCondLst>
                        <p:cond delay="indefinite"/>
                      </p:stCondLst>
                      <p:childTnLst>
                        <p:par>
                          <p:cTn id="250" fill="hold">
                            <p:stCondLst>
                              <p:cond delay="0"/>
                            </p:stCondLst>
                            <p:childTnLst>
                              <p:par>
                                <p:cTn id="251" presetID="22" presetClass="entr" presetSubtype="8" fill="hold" nodeType="clickEffect">
                                  <p:stCondLst>
                                    <p:cond delay="0"/>
                                  </p:stCondLst>
                                  <p:childTnLst>
                                    <p:set>
                                      <p:cBhvr>
                                        <p:cTn id="252" dur="1" fill="hold">
                                          <p:stCondLst>
                                            <p:cond delay="0"/>
                                          </p:stCondLst>
                                        </p:cTn>
                                        <p:tgtEl>
                                          <p:spTgt spid="404593"/>
                                        </p:tgtEl>
                                        <p:attrNameLst>
                                          <p:attrName>style.visibility</p:attrName>
                                        </p:attrNameLst>
                                      </p:cBhvr>
                                      <p:to>
                                        <p:strVal val="visible"/>
                                      </p:to>
                                    </p:set>
                                    <p:animEffect transition="in" filter="wipe(left)">
                                      <p:cBhvr>
                                        <p:cTn id="253" dur="500"/>
                                        <p:tgtEl>
                                          <p:spTgt spid="404593"/>
                                        </p:tgtEl>
                                      </p:cBhvr>
                                    </p:animEffect>
                                  </p:childTnLst>
                                </p:cTn>
                              </p:par>
                            </p:childTnLst>
                          </p:cTn>
                        </p:par>
                      </p:childTnLst>
                    </p:cTn>
                  </p:par>
                  <p:par>
                    <p:cTn id="254" fill="hold">
                      <p:stCondLst>
                        <p:cond delay="indefinite"/>
                      </p:stCondLst>
                      <p:childTnLst>
                        <p:par>
                          <p:cTn id="255" fill="hold">
                            <p:stCondLst>
                              <p:cond delay="0"/>
                            </p:stCondLst>
                            <p:childTnLst>
                              <p:par>
                                <p:cTn id="256" presetID="22" presetClass="entr" presetSubtype="8" fill="hold" grpId="0" nodeType="clickEffect">
                                  <p:stCondLst>
                                    <p:cond delay="0"/>
                                  </p:stCondLst>
                                  <p:childTnLst>
                                    <p:set>
                                      <p:cBhvr>
                                        <p:cTn id="257" dur="1" fill="hold">
                                          <p:stCondLst>
                                            <p:cond delay="0"/>
                                          </p:stCondLst>
                                        </p:cTn>
                                        <p:tgtEl>
                                          <p:spTgt spid="404617"/>
                                        </p:tgtEl>
                                        <p:attrNameLst>
                                          <p:attrName>style.visibility</p:attrName>
                                        </p:attrNameLst>
                                      </p:cBhvr>
                                      <p:to>
                                        <p:strVal val="visible"/>
                                      </p:to>
                                    </p:set>
                                    <p:animEffect transition="in" filter="wipe(left)">
                                      <p:cBhvr>
                                        <p:cTn id="258" dur="500"/>
                                        <p:tgtEl>
                                          <p:spTgt spid="404617"/>
                                        </p:tgtEl>
                                      </p:cBhvr>
                                    </p:animEffect>
                                  </p:childTnLst>
                                </p:cTn>
                              </p:par>
                            </p:childTnLst>
                          </p:cTn>
                        </p:par>
                      </p:childTnLst>
                    </p:cTn>
                  </p:par>
                  <p:par>
                    <p:cTn id="259" fill="hold">
                      <p:stCondLst>
                        <p:cond delay="indefinite"/>
                      </p:stCondLst>
                      <p:childTnLst>
                        <p:par>
                          <p:cTn id="260" fill="hold">
                            <p:stCondLst>
                              <p:cond delay="0"/>
                            </p:stCondLst>
                            <p:childTnLst>
                              <p:par>
                                <p:cTn id="261" presetID="22" presetClass="entr" presetSubtype="1" fill="hold" nodeType="clickEffect">
                                  <p:stCondLst>
                                    <p:cond delay="0"/>
                                  </p:stCondLst>
                                  <p:childTnLst>
                                    <p:set>
                                      <p:cBhvr>
                                        <p:cTn id="262" dur="1" fill="hold">
                                          <p:stCondLst>
                                            <p:cond delay="0"/>
                                          </p:stCondLst>
                                        </p:cTn>
                                        <p:tgtEl>
                                          <p:spTgt spid="404536"/>
                                        </p:tgtEl>
                                        <p:attrNameLst>
                                          <p:attrName>style.visibility</p:attrName>
                                        </p:attrNameLst>
                                      </p:cBhvr>
                                      <p:to>
                                        <p:strVal val="visible"/>
                                      </p:to>
                                    </p:set>
                                    <p:animEffect transition="in" filter="wipe(up)">
                                      <p:cBhvr>
                                        <p:cTn id="263" dur="500"/>
                                        <p:tgtEl>
                                          <p:spTgt spid="404536"/>
                                        </p:tgtEl>
                                      </p:cBhvr>
                                    </p:animEffect>
                                  </p:childTnLst>
                                </p:cTn>
                              </p:par>
                            </p:childTnLst>
                          </p:cTn>
                        </p:par>
                      </p:childTnLst>
                    </p:cTn>
                  </p:par>
                  <p:par>
                    <p:cTn id="264" fill="hold">
                      <p:stCondLst>
                        <p:cond delay="indefinite"/>
                      </p:stCondLst>
                      <p:childTnLst>
                        <p:par>
                          <p:cTn id="265" fill="hold">
                            <p:stCondLst>
                              <p:cond delay="0"/>
                            </p:stCondLst>
                            <p:childTnLst>
                              <p:par>
                                <p:cTn id="266" presetID="22" presetClass="entr" presetSubtype="1" fill="hold" nodeType="clickEffect">
                                  <p:stCondLst>
                                    <p:cond delay="0"/>
                                  </p:stCondLst>
                                  <p:childTnLst>
                                    <p:set>
                                      <p:cBhvr>
                                        <p:cTn id="267" dur="1" fill="hold">
                                          <p:stCondLst>
                                            <p:cond delay="0"/>
                                          </p:stCondLst>
                                        </p:cTn>
                                        <p:tgtEl>
                                          <p:spTgt spid="404623"/>
                                        </p:tgtEl>
                                        <p:attrNameLst>
                                          <p:attrName>style.visibility</p:attrName>
                                        </p:attrNameLst>
                                      </p:cBhvr>
                                      <p:to>
                                        <p:strVal val="visible"/>
                                      </p:to>
                                    </p:set>
                                    <p:animEffect transition="in" filter="wipe(up)">
                                      <p:cBhvr>
                                        <p:cTn id="268" dur="500"/>
                                        <p:tgtEl>
                                          <p:spTgt spid="404623"/>
                                        </p:tgtEl>
                                      </p:cBhvr>
                                    </p:animEffect>
                                  </p:childTnLst>
                                </p:cTn>
                              </p:par>
                            </p:childTnLst>
                          </p:cTn>
                        </p:par>
                      </p:childTnLst>
                    </p:cTn>
                  </p:par>
                  <p:par>
                    <p:cTn id="269" fill="hold">
                      <p:stCondLst>
                        <p:cond delay="indefinite"/>
                      </p:stCondLst>
                      <p:childTnLst>
                        <p:par>
                          <p:cTn id="270" fill="hold">
                            <p:stCondLst>
                              <p:cond delay="0"/>
                            </p:stCondLst>
                            <p:childTnLst>
                              <p:par>
                                <p:cTn id="271" presetID="22" presetClass="entr" presetSubtype="8" fill="hold" nodeType="clickEffect">
                                  <p:stCondLst>
                                    <p:cond delay="0"/>
                                  </p:stCondLst>
                                  <p:childTnLst>
                                    <p:set>
                                      <p:cBhvr>
                                        <p:cTn id="272" dur="1" fill="hold">
                                          <p:stCondLst>
                                            <p:cond delay="0"/>
                                          </p:stCondLst>
                                        </p:cTn>
                                        <p:tgtEl>
                                          <p:spTgt spid="404577"/>
                                        </p:tgtEl>
                                        <p:attrNameLst>
                                          <p:attrName>style.visibility</p:attrName>
                                        </p:attrNameLst>
                                      </p:cBhvr>
                                      <p:to>
                                        <p:strVal val="visible"/>
                                      </p:to>
                                    </p:set>
                                    <p:animEffect transition="in" filter="wipe(left)">
                                      <p:cBhvr>
                                        <p:cTn id="273" dur="500"/>
                                        <p:tgtEl>
                                          <p:spTgt spid="40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544" grpId="0"/>
      <p:bldP spid="404545" grpId="0"/>
      <p:bldP spid="404546" grpId="0"/>
      <p:bldP spid="404547" grpId="0"/>
      <p:bldP spid="404548" grpId="0"/>
      <p:bldP spid="404549" grpId="0"/>
      <p:bldP spid="404550" grpId="0"/>
      <p:bldP spid="404551" grpId="0"/>
      <p:bldP spid="404552" grpId="0"/>
      <p:bldP spid="404553" grpId="0"/>
      <p:bldP spid="404554" grpId="0"/>
      <p:bldP spid="404590" grpId="0" animBg="1"/>
      <p:bldP spid="404615" grpId="0"/>
      <p:bldP spid="404616" grpId="0"/>
      <p:bldP spid="404617" grpId="0"/>
      <p:bldP spid="404618" grpId="0"/>
      <p:bldP spid="404619" grpId="0"/>
      <p:bldP spid="404620" grpId="0"/>
      <p:bldP spid="404621" grpId="0"/>
      <p:bldP spid="40462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5506" name="矩形 405505"/>
          <p:cNvSpPr>
            <a:spLocks noChangeAspect="1"/>
          </p:cNvSpPr>
          <p:nvPr/>
        </p:nvSpPr>
        <p:spPr>
          <a:xfrm>
            <a:off x="5473700" y="1882775"/>
            <a:ext cx="423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e</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507" name="椭圆 405506"/>
          <p:cNvSpPr>
            <a:spLocks noChangeAspect="1"/>
          </p:cNvSpPr>
          <p:nvPr/>
        </p:nvSpPr>
        <p:spPr>
          <a:xfrm>
            <a:off x="3803650" y="1411288"/>
            <a:ext cx="1684338" cy="1684337"/>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08" name="直接连接符 405507"/>
          <p:cNvSpPr/>
          <p:nvPr/>
        </p:nvSpPr>
        <p:spPr>
          <a:xfrm>
            <a:off x="685800" y="5319713"/>
            <a:ext cx="35052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09" name="直接连接符 405508"/>
          <p:cNvSpPr/>
          <p:nvPr/>
        </p:nvSpPr>
        <p:spPr>
          <a:xfrm>
            <a:off x="657225" y="4000500"/>
            <a:ext cx="3076575"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10" name="直接连接符 405509"/>
          <p:cNvSpPr/>
          <p:nvPr/>
        </p:nvSpPr>
        <p:spPr>
          <a:xfrm>
            <a:off x="3981450" y="2790825"/>
            <a:ext cx="0" cy="9906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11" name="直接连接符 405510"/>
          <p:cNvSpPr/>
          <p:nvPr/>
        </p:nvSpPr>
        <p:spPr>
          <a:xfrm>
            <a:off x="5305425" y="2781300"/>
            <a:ext cx="0" cy="9906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12" name="直接连接符 405511"/>
          <p:cNvSpPr/>
          <p:nvPr/>
        </p:nvSpPr>
        <p:spPr>
          <a:xfrm>
            <a:off x="679450" y="3067050"/>
            <a:ext cx="0" cy="9144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13" name="直接连接符 405512"/>
          <p:cNvSpPr>
            <a:spLocks noChangeAspect="1"/>
          </p:cNvSpPr>
          <p:nvPr/>
        </p:nvSpPr>
        <p:spPr>
          <a:xfrm>
            <a:off x="1295400" y="2779713"/>
            <a:ext cx="40386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5514" name="组合 405513"/>
          <p:cNvGrpSpPr/>
          <p:nvPr/>
        </p:nvGrpSpPr>
        <p:grpSpPr>
          <a:xfrm>
            <a:off x="2252663" y="1681163"/>
            <a:ext cx="1587" cy="3548062"/>
            <a:chOff x="2454" y="1059"/>
            <a:chExt cx="1" cy="2235"/>
          </a:xfrm>
        </p:grpSpPr>
        <p:sp>
          <p:nvSpPr>
            <p:cNvPr id="405515" name="直接连接符 405514"/>
            <p:cNvSpPr/>
            <p:nvPr/>
          </p:nvSpPr>
          <p:spPr>
            <a:xfrm>
              <a:off x="2454" y="2545"/>
              <a:ext cx="1" cy="749"/>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16" name="直接连接符 405515"/>
            <p:cNvSpPr/>
            <p:nvPr/>
          </p:nvSpPr>
          <p:spPr>
            <a:xfrm>
              <a:off x="2454" y="1059"/>
              <a:ext cx="1" cy="1486"/>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5517" name="直接连接符 405516"/>
          <p:cNvSpPr/>
          <p:nvPr/>
        </p:nvSpPr>
        <p:spPr>
          <a:xfrm>
            <a:off x="1296988" y="2803525"/>
            <a:ext cx="3175" cy="2530475"/>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18" name="直接连接符 405517"/>
          <p:cNvSpPr/>
          <p:nvPr/>
        </p:nvSpPr>
        <p:spPr>
          <a:xfrm flipH="1">
            <a:off x="679450" y="4000500"/>
            <a:ext cx="654050" cy="1588"/>
          </a:xfrm>
          <a:prstGeom prst="line">
            <a:avLst/>
          </a:prstGeom>
          <a:ln w="381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19" name="直接连接符 405518"/>
          <p:cNvSpPr/>
          <p:nvPr/>
        </p:nvSpPr>
        <p:spPr>
          <a:xfrm flipH="1">
            <a:off x="679450" y="5319713"/>
            <a:ext cx="654050" cy="1587"/>
          </a:xfrm>
          <a:prstGeom prst="line">
            <a:avLst/>
          </a:prstGeom>
          <a:ln w="381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20" name="任意多边形 405519"/>
          <p:cNvSpPr/>
          <p:nvPr/>
        </p:nvSpPr>
        <p:spPr>
          <a:xfrm>
            <a:off x="1284288" y="3816350"/>
            <a:ext cx="1155700" cy="1687513"/>
          </a:xfrm>
          <a:custGeom>
            <a:avLst/>
            <a:gdLst/>
            <a:ahLst/>
            <a:cxnLst/>
            <a:rect l="0" t="0" r="0" b="0"/>
            <a:pathLst>
              <a:path w="4367" h="6377">
                <a:moveTo>
                  <a:pt x="0" y="5670"/>
                </a:moveTo>
                <a:lnTo>
                  <a:pt x="178" y="5781"/>
                </a:lnTo>
                <a:lnTo>
                  <a:pt x="267" y="5835"/>
                </a:lnTo>
                <a:lnTo>
                  <a:pt x="356" y="5889"/>
                </a:lnTo>
                <a:lnTo>
                  <a:pt x="446" y="5942"/>
                </a:lnTo>
                <a:lnTo>
                  <a:pt x="490" y="5967"/>
                </a:lnTo>
                <a:lnTo>
                  <a:pt x="535" y="5993"/>
                </a:lnTo>
                <a:lnTo>
                  <a:pt x="580" y="6017"/>
                </a:lnTo>
                <a:lnTo>
                  <a:pt x="625" y="6042"/>
                </a:lnTo>
                <a:lnTo>
                  <a:pt x="670" y="6066"/>
                </a:lnTo>
                <a:lnTo>
                  <a:pt x="715" y="6089"/>
                </a:lnTo>
                <a:lnTo>
                  <a:pt x="760" y="6111"/>
                </a:lnTo>
                <a:lnTo>
                  <a:pt x="805" y="6133"/>
                </a:lnTo>
                <a:lnTo>
                  <a:pt x="850" y="6155"/>
                </a:lnTo>
                <a:lnTo>
                  <a:pt x="896" y="6175"/>
                </a:lnTo>
                <a:lnTo>
                  <a:pt x="941" y="6195"/>
                </a:lnTo>
                <a:lnTo>
                  <a:pt x="987" y="6214"/>
                </a:lnTo>
                <a:lnTo>
                  <a:pt x="1032" y="6232"/>
                </a:lnTo>
                <a:lnTo>
                  <a:pt x="1078" y="6249"/>
                </a:lnTo>
                <a:lnTo>
                  <a:pt x="1124" y="6266"/>
                </a:lnTo>
                <a:lnTo>
                  <a:pt x="1170" y="6281"/>
                </a:lnTo>
                <a:lnTo>
                  <a:pt x="1216" y="6295"/>
                </a:lnTo>
                <a:lnTo>
                  <a:pt x="1262" y="6309"/>
                </a:lnTo>
                <a:lnTo>
                  <a:pt x="1309" y="6321"/>
                </a:lnTo>
                <a:lnTo>
                  <a:pt x="1355" y="6332"/>
                </a:lnTo>
                <a:lnTo>
                  <a:pt x="1402" y="6342"/>
                </a:lnTo>
                <a:lnTo>
                  <a:pt x="1448" y="6351"/>
                </a:lnTo>
                <a:lnTo>
                  <a:pt x="1495" y="6358"/>
                </a:lnTo>
                <a:lnTo>
                  <a:pt x="1542" y="6365"/>
                </a:lnTo>
                <a:lnTo>
                  <a:pt x="1589" y="6370"/>
                </a:lnTo>
                <a:lnTo>
                  <a:pt x="1637" y="6373"/>
                </a:lnTo>
                <a:lnTo>
                  <a:pt x="1684" y="6376"/>
                </a:lnTo>
                <a:lnTo>
                  <a:pt x="1732" y="6377"/>
                </a:lnTo>
                <a:lnTo>
                  <a:pt x="1780" y="6376"/>
                </a:lnTo>
                <a:lnTo>
                  <a:pt x="1827" y="6374"/>
                </a:lnTo>
                <a:lnTo>
                  <a:pt x="1875" y="6371"/>
                </a:lnTo>
                <a:lnTo>
                  <a:pt x="1923" y="6367"/>
                </a:lnTo>
                <a:lnTo>
                  <a:pt x="1972" y="6361"/>
                </a:lnTo>
                <a:lnTo>
                  <a:pt x="2020" y="6354"/>
                </a:lnTo>
                <a:lnTo>
                  <a:pt x="2068" y="6345"/>
                </a:lnTo>
                <a:lnTo>
                  <a:pt x="2116" y="6336"/>
                </a:lnTo>
                <a:lnTo>
                  <a:pt x="2164" y="6325"/>
                </a:lnTo>
                <a:lnTo>
                  <a:pt x="2212" y="6313"/>
                </a:lnTo>
                <a:lnTo>
                  <a:pt x="2260" y="6300"/>
                </a:lnTo>
                <a:lnTo>
                  <a:pt x="2308" y="6285"/>
                </a:lnTo>
                <a:lnTo>
                  <a:pt x="2356" y="6270"/>
                </a:lnTo>
                <a:lnTo>
                  <a:pt x="2403" y="6253"/>
                </a:lnTo>
                <a:lnTo>
                  <a:pt x="2451" y="6236"/>
                </a:lnTo>
                <a:lnTo>
                  <a:pt x="2498" y="6217"/>
                </a:lnTo>
                <a:lnTo>
                  <a:pt x="2545" y="6197"/>
                </a:lnTo>
                <a:lnTo>
                  <a:pt x="2592" y="6176"/>
                </a:lnTo>
                <a:lnTo>
                  <a:pt x="2638" y="6154"/>
                </a:lnTo>
                <a:lnTo>
                  <a:pt x="2685" y="6132"/>
                </a:lnTo>
                <a:lnTo>
                  <a:pt x="2731" y="6108"/>
                </a:lnTo>
                <a:lnTo>
                  <a:pt x="2776" y="6083"/>
                </a:lnTo>
                <a:lnTo>
                  <a:pt x="2822" y="6058"/>
                </a:lnTo>
                <a:lnTo>
                  <a:pt x="2866" y="6031"/>
                </a:lnTo>
                <a:lnTo>
                  <a:pt x="2911" y="6004"/>
                </a:lnTo>
                <a:lnTo>
                  <a:pt x="2955" y="5976"/>
                </a:lnTo>
                <a:lnTo>
                  <a:pt x="2999" y="5946"/>
                </a:lnTo>
                <a:lnTo>
                  <a:pt x="3042" y="5917"/>
                </a:lnTo>
                <a:lnTo>
                  <a:pt x="3085" y="5886"/>
                </a:lnTo>
                <a:lnTo>
                  <a:pt x="3127" y="5855"/>
                </a:lnTo>
                <a:lnTo>
                  <a:pt x="3169" y="5822"/>
                </a:lnTo>
                <a:lnTo>
                  <a:pt x="3210" y="5789"/>
                </a:lnTo>
                <a:lnTo>
                  <a:pt x="3251" y="5756"/>
                </a:lnTo>
                <a:lnTo>
                  <a:pt x="3291" y="5722"/>
                </a:lnTo>
                <a:lnTo>
                  <a:pt x="3331" y="5687"/>
                </a:lnTo>
                <a:lnTo>
                  <a:pt x="3369" y="5651"/>
                </a:lnTo>
                <a:lnTo>
                  <a:pt x="3408" y="5615"/>
                </a:lnTo>
                <a:lnTo>
                  <a:pt x="3445" y="5578"/>
                </a:lnTo>
                <a:lnTo>
                  <a:pt x="3482" y="5541"/>
                </a:lnTo>
                <a:lnTo>
                  <a:pt x="3518" y="5503"/>
                </a:lnTo>
                <a:lnTo>
                  <a:pt x="3555" y="5465"/>
                </a:lnTo>
                <a:lnTo>
                  <a:pt x="3589" y="5426"/>
                </a:lnTo>
                <a:lnTo>
                  <a:pt x="3623" y="5386"/>
                </a:lnTo>
                <a:lnTo>
                  <a:pt x="3656" y="5346"/>
                </a:lnTo>
                <a:lnTo>
                  <a:pt x="3689" y="5306"/>
                </a:lnTo>
                <a:lnTo>
                  <a:pt x="3720" y="5265"/>
                </a:lnTo>
                <a:lnTo>
                  <a:pt x="3751" y="5224"/>
                </a:lnTo>
                <a:lnTo>
                  <a:pt x="3780" y="5182"/>
                </a:lnTo>
                <a:lnTo>
                  <a:pt x="3809" y="5140"/>
                </a:lnTo>
                <a:lnTo>
                  <a:pt x="3838" y="5098"/>
                </a:lnTo>
                <a:lnTo>
                  <a:pt x="3865" y="5055"/>
                </a:lnTo>
                <a:lnTo>
                  <a:pt x="3892" y="5012"/>
                </a:lnTo>
                <a:lnTo>
                  <a:pt x="3918" y="4968"/>
                </a:lnTo>
                <a:lnTo>
                  <a:pt x="3943" y="4924"/>
                </a:lnTo>
                <a:lnTo>
                  <a:pt x="3967" y="4880"/>
                </a:lnTo>
                <a:lnTo>
                  <a:pt x="3990" y="4836"/>
                </a:lnTo>
                <a:lnTo>
                  <a:pt x="4013" y="4791"/>
                </a:lnTo>
                <a:lnTo>
                  <a:pt x="4035" y="4745"/>
                </a:lnTo>
                <a:lnTo>
                  <a:pt x="4056" y="4700"/>
                </a:lnTo>
                <a:lnTo>
                  <a:pt x="4077" y="4654"/>
                </a:lnTo>
                <a:lnTo>
                  <a:pt x="4096" y="4608"/>
                </a:lnTo>
                <a:lnTo>
                  <a:pt x="4115" y="4561"/>
                </a:lnTo>
                <a:lnTo>
                  <a:pt x="4134" y="4515"/>
                </a:lnTo>
                <a:lnTo>
                  <a:pt x="4151" y="4468"/>
                </a:lnTo>
                <a:lnTo>
                  <a:pt x="4168" y="4421"/>
                </a:lnTo>
                <a:lnTo>
                  <a:pt x="4184" y="4373"/>
                </a:lnTo>
                <a:lnTo>
                  <a:pt x="4199" y="4326"/>
                </a:lnTo>
                <a:lnTo>
                  <a:pt x="4214" y="4278"/>
                </a:lnTo>
                <a:lnTo>
                  <a:pt x="4228" y="4230"/>
                </a:lnTo>
                <a:lnTo>
                  <a:pt x="4241" y="4181"/>
                </a:lnTo>
                <a:lnTo>
                  <a:pt x="4254" y="4133"/>
                </a:lnTo>
                <a:lnTo>
                  <a:pt x="4266" y="4084"/>
                </a:lnTo>
                <a:lnTo>
                  <a:pt x="4277" y="4035"/>
                </a:lnTo>
                <a:lnTo>
                  <a:pt x="4287" y="3986"/>
                </a:lnTo>
                <a:lnTo>
                  <a:pt x="4297" y="3937"/>
                </a:lnTo>
                <a:lnTo>
                  <a:pt x="4306" y="3888"/>
                </a:lnTo>
                <a:lnTo>
                  <a:pt x="4315" y="3838"/>
                </a:lnTo>
                <a:lnTo>
                  <a:pt x="4322" y="3789"/>
                </a:lnTo>
                <a:lnTo>
                  <a:pt x="4330" y="3739"/>
                </a:lnTo>
                <a:lnTo>
                  <a:pt x="4336" y="3689"/>
                </a:lnTo>
                <a:lnTo>
                  <a:pt x="4342" y="3639"/>
                </a:lnTo>
                <a:lnTo>
                  <a:pt x="4347" y="3589"/>
                </a:lnTo>
                <a:lnTo>
                  <a:pt x="4352" y="3539"/>
                </a:lnTo>
                <a:lnTo>
                  <a:pt x="4356" y="3489"/>
                </a:lnTo>
                <a:lnTo>
                  <a:pt x="4359" y="3438"/>
                </a:lnTo>
                <a:lnTo>
                  <a:pt x="4362" y="3388"/>
                </a:lnTo>
                <a:lnTo>
                  <a:pt x="4364" y="3337"/>
                </a:lnTo>
                <a:lnTo>
                  <a:pt x="4365" y="3287"/>
                </a:lnTo>
                <a:lnTo>
                  <a:pt x="4366" y="3237"/>
                </a:lnTo>
                <a:lnTo>
                  <a:pt x="4367" y="3187"/>
                </a:lnTo>
                <a:lnTo>
                  <a:pt x="4366" y="3136"/>
                </a:lnTo>
                <a:lnTo>
                  <a:pt x="4365" y="3086"/>
                </a:lnTo>
                <a:lnTo>
                  <a:pt x="4364" y="3036"/>
                </a:lnTo>
                <a:lnTo>
                  <a:pt x="4362" y="2985"/>
                </a:lnTo>
                <a:lnTo>
                  <a:pt x="4359" y="2935"/>
                </a:lnTo>
                <a:lnTo>
                  <a:pt x="4356" y="2885"/>
                </a:lnTo>
                <a:lnTo>
                  <a:pt x="4352" y="2835"/>
                </a:lnTo>
                <a:lnTo>
                  <a:pt x="4347" y="2785"/>
                </a:lnTo>
                <a:lnTo>
                  <a:pt x="4342" y="2735"/>
                </a:lnTo>
                <a:lnTo>
                  <a:pt x="4336" y="2685"/>
                </a:lnTo>
                <a:lnTo>
                  <a:pt x="4329" y="2635"/>
                </a:lnTo>
                <a:lnTo>
                  <a:pt x="4322" y="2586"/>
                </a:lnTo>
                <a:lnTo>
                  <a:pt x="4314" y="2536"/>
                </a:lnTo>
                <a:lnTo>
                  <a:pt x="4306" y="2487"/>
                </a:lnTo>
                <a:lnTo>
                  <a:pt x="4297" y="2437"/>
                </a:lnTo>
                <a:lnTo>
                  <a:pt x="4287" y="2388"/>
                </a:lnTo>
                <a:lnTo>
                  <a:pt x="4276" y="2339"/>
                </a:lnTo>
                <a:lnTo>
                  <a:pt x="4265" y="2290"/>
                </a:lnTo>
                <a:lnTo>
                  <a:pt x="4253" y="2242"/>
                </a:lnTo>
                <a:lnTo>
                  <a:pt x="4241" y="2193"/>
                </a:lnTo>
                <a:lnTo>
                  <a:pt x="4227" y="2145"/>
                </a:lnTo>
                <a:lnTo>
                  <a:pt x="4213" y="2097"/>
                </a:lnTo>
                <a:lnTo>
                  <a:pt x="4199" y="2049"/>
                </a:lnTo>
                <a:lnTo>
                  <a:pt x="4183" y="2001"/>
                </a:lnTo>
                <a:lnTo>
                  <a:pt x="4167" y="1954"/>
                </a:lnTo>
                <a:lnTo>
                  <a:pt x="4150" y="1907"/>
                </a:lnTo>
                <a:lnTo>
                  <a:pt x="4133" y="1860"/>
                </a:lnTo>
                <a:lnTo>
                  <a:pt x="4114" y="1813"/>
                </a:lnTo>
                <a:lnTo>
                  <a:pt x="4095" y="1767"/>
                </a:lnTo>
                <a:lnTo>
                  <a:pt x="4076" y="1721"/>
                </a:lnTo>
                <a:lnTo>
                  <a:pt x="4055" y="1675"/>
                </a:lnTo>
                <a:lnTo>
                  <a:pt x="4034" y="1629"/>
                </a:lnTo>
                <a:lnTo>
                  <a:pt x="4012" y="1584"/>
                </a:lnTo>
                <a:lnTo>
                  <a:pt x="3989" y="1539"/>
                </a:lnTo>
                <a:lnTo>
                  <a:pt x="3965" y="1494"/>
                </a:lnTo>
                <a:lnTo>
                  <a:pt x="3941" y="1450"/>
                </a:lnTo>
                <a:lnTo>
                  <a:pt x="3916" y="1406"/>
                </a:lnTo>
                <a:lnTo>
                  <a:pt x="3890" y="1363"/>
                </a:lnTo>
                <a:lnTo>
                  <a:pt x="3863" y="1320"/>
                </a:lnTo>
                <a:lnTo>
                  <a:pt x="3836" y="1277"/>
                </a:lnTo>
                <a:lnTo>
                  <a:pt x="3808" y="1234"/>
                </a:lnTo>
                <a:lnTo>
                  <a:pt x="3779" y="1192"/>
                </a:lnTo>
                <a:lnTo>
                  <a:pt x="3749" y="1151"/>
                </a:lnTo>
                <a:lnTo>
                  <a:pt x="3718" y="1110"/>
                </a:lnTo>
                <a:lnTo>
                  <a:pt x="3687" y="1069"/>
                </a:lnTo>
                <a:lnTo>
                  <a:pt x="3654" y="1029"/>
                </a:lnTo>
                <a:lnTo>
                  <a:pt x="3621" y="989"/>
                </a:lnTo>
                <a:lnTo>
                  <a:pt x="3587" y="949"/>
                </a:lnTo>
                <a:lnTo>
                  <a:pt x="3552" y="910"/>
                </a:lnTo>
                <a:lnTo>
                  <a:pt x="3516" y="872"/>
                </a:lnTo>
                <a:lnTo>
                  <a:pt x="3480" y="834"/>
                </a:lnTo>
                <a:lnTo>
                  <a:pt x="3443" y="797"/>
                </a:lnTo>
                <a:lnTo>
                  <a:pt x="3405" y="760"/>
                </a:lnTo>
                <a:lnTo>
                  <a:pt x="3367" y="724"/>
                </a:lnTo>
                <a:lnTo>
                  <a:pt x="3328" y="688"/>
                </a:lnTo>
                <a:lnTo>
                  <a:pt x="3289" y="653"/>
                </a:lnTo>
                <a:lnTo>
                  <a:pt x="3248" y="619"/>
                </a:lnTo>
                <a:lnTo>
                  <a:pt x="3208" y="585"/>
                </a:lnTo>
                <a:lnTo>
                  <a:pt x="3166" y="553"/>
                </a:lnTo>
                <a:lnTo>
                  <a:pt x="3124" y="520"/>
                </a:lnTo>
                <a:lnTo>
                  <a:pt x="3082" y="489"/>
                </a:lnTo>
                <a:lnTo>
                  <a:pt x="3039" y="458"/>
                </a:lnTo>
                <a:lnTo>
                  <a:pt x="2996" y="429"/>
                </a:lnTo>
                <a:lnTo>
                  <a:pt x="2952" y="400"/>
                </a:lnTo>
                <a:lnTo>
                  <a:pt x="2908" y="371"/>
                </a:lnTo>
                <a:lnTo>
                  <a:pt x="2863" y="344"/>
                </a:lnTo>
                <a:lnTo>
                  <a:pt x="2818" y="318"/>
                </a:lnTo>
                <a:lnTo>
                  <a:pt x="2773" y="292"/>
                </a:lnTo>
                <a:lnTo>
                  <a:pt x="2727" y="267"/>
                </a:lnTo>
                <a:lnTo>
                  <a:pt x="2681" y="244"/>
                </a:lnTo>
                <a:lnTo>
                  <a:pt x="2635" y="221"/>
                </a:lnTo>
                <a:lnTo>
                  <a:pt x="2589" y="199"/>
                </a:lnTo>
                <a:lnTo>
                  <a:pt x="2542" y="178"/>
                </a:lnTo>
                <a:lnTo>
                  <a:pt x="2495" y="158"/>
                </a:lnTo>
                <a:lnTo>
                  <a:pt x="2448" y="139"/>
                </a:lnTo>
                <a:lnTo>
                  <a:pt x="2400" y="121"/>
                </a:lnTo>
                <a:lnTo>
                  <a:pt x="2352" y="105"/>
                </a:lnTo>
                <a:lnTo>
                  <a:pt x="2305" y="90"/>
                </a:lnTo>
                <a:lnTo>
                  <a:pt x="2257" y="75"/>
                </a:lnTo>
                <a:lnTo>
                  <a:pt x="2209" y="62"/>
                </a:lnTo>
                <a:lnTo>
                  <a:pt x="2161" y="50"/>
                </a:lnTo>
                <a:lnTo>
                  <a:pt x="2113" y="40"/>
                </a:lnTo>
                <a:lnTo>
                  <a:pt x="2065" y="30"/>
                </a:lnTo>
                <a:lnTo>
                  <a:pt x="2017" y="22"/>
                </a:lnTo>
                <a:lnTo>
                  <a:pt x="1968" y="15"/>
                </a:lnTo>
                <a:lnTo>
                  <a:pt x="1920" y="9"/>
                </a:lnTo>
                <a:lnTo>
                  <a:pt x="1872" y="5"/>
                </a:lnTo>
                <a:lnTo>
                  <a:pt x="1824" y="2"/>
                </a:lnTo>
                <a:lnTo>
                  <a:pt x="1776" y="0"/>
                </a:lnTo>
                <a:lnTo>
                  <a:pt x="1729" y="0"/>
                </a:lnTo>
                <a:lnTo>
                  <a:pt x="1681" y="1"/>
                </a:lnTo>
                <a:lnTo>
                  <a:pt x="1634" y="3"/>
                </a:lnTo>
                <a:lnTo>
                  <a:pt x="1586" y="7"/>
                </a:lnTo>
                <a:lnTo>
                  <a:pt x="1539" y="12"/>
                </a:lnTo>
                <a:lnTo>
                  <a:pt x="1492" y="19"/>
                </a:lnTo>
                <a:lnTo>
                  <a:pt x="1446" y="26"/>
                </a:lnTo>
                <a:lnTo>
                  <a:pt x="1399" y="35"/>
                </a:lnTo>
                <a:lnTo>
                  <a:pt x="1352" y="46"/>
                </a:lnTo>
                <a:lnTo>
                  <a:pt x="1306" y="57"/>
                </a:lnTo>
                <a:lnTo>
                  <a:pt x="1260" y="69"/>
                </a:lnTo>
                <a:lnTo>
                  <a:pt x="1214" y="83"/>
                </a:lnTo>
                <a:lnTo>
                  <a:pt x="1168" y="97"/>
                </a:lnTo>
                <a:lnTo>
                  <a:pt x="1122" y="113"/>
                </a:lnTo>
                <a:lnTo>
                  <a:pt x="1076" y="129"/>
                </a:lnTo>
                <a:lnTo>
                  <a:pt x="1030" y="147"/>
                </a:lnTo>
                <a:lnTo>
                  <a:pt x="985" y="165"/>
                </a:lnTo>
                <a:lnTo>
                  <a:pt x="939" y="185"/>
                </a:lnTo>
                <a:lnTo>
                  <a:pt x="894" y="205"/>
                </a:lnTo>
                <a:lnTo>
                  <a:pt x="849" y="226"/>
                </a:lnTo>
                <a:lnTo>
                  <a:pt x="804" y="248"/>
                </a:lnTo>
                <a:lnTo>
                  <a:pt x="758" y="270"/>
                </a:lnTo>
                <a:lnTo>
                  <a:pt x="713" y="293"/>
                </a:lnTo>
                <a:lnTo>
                  <a:pt x="668" y="316"/>
                </a:lnTo>
                <a:lnTo>
                  <a:pt x="624" y="340"/>
                </a:lnTo>
                <a:lnTo>
                  <a:pt x="579" y="365"/>
                </a:lnTo>
                <a:lnTo>
                  <a:pt x="534" y="390"/>
                </a:lnTo>
                <a:lnTo>
                  <a:pt x="489" y="415"/>
                </a:lnTo>
                <a:lnTo>
                  <a:pt x="445" y="441"/>
                </a:lnTo>
                <a:lnTo>
                  <a:pt x="355" y="494"/>
                </a:lnTo>
                <a:lnTo>
                  <a:pt x="266" y="548"/>
                </a:lnTo>
                <a:lnTo>
                  <a:pt x="177" y="604"/>
                </a:lnTo>
                <a:lnTo>
                  <a:pt x="0" y="715"/>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21" name="直接连接符 405520"/>
          <p:cNvSpPr/>
          <p:nvPr/>
        </p:nvSpPr>
        <p:spPr>
          <a:xfrm>
            <a:off x="679450" y="2779713"/>
            <a:ext cx="604838" cy="1587"/>
          </a:xfrm>
          <a:prstGeom prst="line">
            <a:avLst/>
          </a:prstGeom>
          <a:ln w="381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22" name="直接连接符 405521"/>
          <p:cNvSpPr/>
          <p:nvPr/>
        </p:nvSpPr>
        <p:spPr>
          <a:xfrm flipV="1">
            <a:off x="1284288" y="1411288"/>
            <a:ext cx="1155700" cy="1368425"/>
          </a:xfrm>
          <a:prstGeom prst="line">
            <a:avLst/>
          </a:prstGeom>
          <a:ln w="3810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5523" name="组合 405522"/>
          <p:cNvGrpSpPr/>
          <p:nvPr/>
        </p:nvGrpSpPr>
        <p:grpSpPr>
          <a:xfrm>
            <a:off x="503238" y="3816350"/>
            <a:ext cx="2582862" cy="1689100"/>
            <a:chOff x="3424" y="2356"/>
            <a:chExt cx="1627" cy="1064"/>
          </a:xfrm>
        </p:grpSpPr>
        <p:grpSp>
          <p:nvGrpSpPr>
            <p:cNvPr id="405524" name="组合 405523"/>
            <p:cNvGrpSpPr/>
            <p:nvPr/>
          </p:nvGrpSpPr>
          <p:grpSpPr>
            <a:xfrm>
              <a:off x="3532" y="3419"/>
              <a:ext cx="1436" cy="1"/>
              <a:chOff x="3532" y="3419"/>
              <a:chExt cx="1436" cy="1"/>
            </a:xfrm>
          </p:grpSpPr>
          <p:sp>
            <p:nvSpPr>
              <p:cNvPr id="405525" name="直接连接符 405524"/>
              <p:cNvSpPr/>
              <p:nvPr/>
            </p:nvSpPr>
            <p:spPr>
              <a:xfrm>
                <a:off x="3532" y="3419"/>
                <a:ext cx="27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26" name="直接连接符 405525"/>
              <p:cNvSpPr/>
              <p:nvPr/>
            </p:nvSpPr>
            <p:spPr>
              <a:xfrm>
                <a:off x="3868" y="3419"/>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27" name="直接连接符 405526"/>
              <p:cNvSpPr/>
              <p:nvPr/>
            </p:nvSpPr>
            <p:spPr>
              <a:xfrm>
                <a:off x="3986" y="3419"/>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28" name="直接连接符 405527"/>
              <p:cNvSpPr/>
              <p:nvPr/>
            </p:nvSpPr>
            <p:spPr>
              <a:xfrm>
                <a:off x="4103" y="3419"/>
                <a:ext cx="29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29" name="直接连接符 405528"/>
              <p:cNvSpPr/>
              <p:nvPr/>
            </p:nvSpPr>
            <p:spPr>
              <a:xfrm>
                <a:off x="4456" y="3419"/>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0" name="直接连接符 405529"/>
              <p:cNvSpPr/>
              <p:nvPr/>
            </p:nvSpPr>
            <p:spPr>
              <a:xfrm>
                <a:off x="4573" y="3419"/>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1" name="直接连接符 405530"/>
              <p:cNvSpPr/>
              <p:nvPr/>
            </p:nvSpPr>
            <p:spPr>
              <a:xfrm>
                <a:off x="4691" y="3419"/>
                <a:ext cx="27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5532" name="组合 405531"/>
            <p:cNvGrpSpPr/>
            <p:nvPr/>
          </p:nvGrpSpPr>
          <p:grpSpPr>
            <a:xfrm>
              <a:off x="3532" y="2356"/>
              <a:ext cx="1436" cy="1"/>
              <a:chOff x="3532" y="2356"/>
              <a:chExt cx="1436" cy="1"/>
            </a:xfrm>
          </p:grpSpPr>
          <p:sp>
            <p:nvSpPr>
              <p:cNvPr id="405533" name="直接连接符 405532"/>
              <p:cNvSpPr/>
              <p:nvPr/>
            </p:nvSpPr>
            <p:spPr>
              <a:xfrm>
                <a:off x="3532" y="2356"/>
                <a:ext cx="27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4" name="直接连接符 405533"/>
              <p:cNvSpPr/>
              <p:nvPr/>
            </p:nvSpPr>
            <p:spPr>
              <a:xfrm>
                <a:off x="3868" y="2356"/>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5" name="直接连接符 405534"/>
              <p:cNvSpPr/>
              <p:nvPr/>
            </p:nvSpPr>
            <p:spPr>
              <a:xfrm>
                <a:off x="3986" y="2356"/>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6" name="直接连接符 405535"/>
              <p:cNvSpPr/>
              <p:nvPr/>
            </p:nvSpPr>
            <p:spPr>
              <a:xfrm>
                <a:off x="4103" y="2356"/>
                <a:ext cx="29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7" name="直接连接符 405536"/>
              <p:cNvSpPr/>
              <p:nvPr/>
            </p:nvSpPr>
            <p:spPr>
              <a:xfrm>
                <a:off x="4456" y="2356"/>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8" name="直接连接符 405537"/>
              <p:cNvSpPr/>
              <p:nvPr/>
            </p:nvSpPr>
            <p:spPr>
              <a:xfrm>
                <a:off x="4573" y="2356"/>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39" name="直接连接符 405538"/>
              <p:cNvSpPr/>
              <p:nvPr/>
            </p:nvSpPr>
            <p:spPr>
              <a:xfrm>
                <a:off x="4691" y="2356"/>
                <a:ext cx="27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5540" name="组合 405539"/>
            <p:cNvGrpSpPr/>
            <p:nvPr/>
          </p:nvGrpSpPr>
          <p:grpSpPr>
            <a:xfrm>
              <a:off x="3532" y="2356"/>
              <a:ext cx="1" cy="1063"/>
              <a:chOff x="3532" y="2356"/>
              <a:chExt cx="1" cy="1063"/>
            </a:xfrm>
          </p:grpSpPr>
          <p:sp>
            <p:nvSpPr>
              <p:cNvPr id="405541" name="直接连接符 405540"/>
              <p:cNvSpPr/>
              <p:nvPr/>
            </p:nvSpPr>
            <p:spPr>
              <a:xfrm>
                <a:off x="3532" y="2356"/>
                <a:ext cx="1" cy="38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42" name="直接连接符 405541"/>
              <p:cNvSpPr/>
              <p:nvPr/>
            </p:nvSpPr>
            <p:spPr>
              <a:xfrm>
                <a:off x="3532" y="3034"/>
                <a:ext cx="1" cy="38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5543" name="组合 405542"/>
            <p:cNvGrpSpPr/>
            <p:nvPr/>
          </p:nvGrpSpPr>
          <p:grpSpPr>
            <a:xfrm>
              <a:off x="3424" y="2799"/>
              <a:ext cx="1627" cy="177"/>
              <a:chOff x="3424" y="2799"/>
              <a:chExt cx="1627" cy="177"/>
            </a:xfrm>
          </p:grpSpPr>
          <p:sp>
            <p:nvSpPr>
              <p:cNvPr id="405544" name="直接连接符 405543"/>
              <p:cNvSpPr/>
              <p:nvPr/>
            </p:nvSpPr>
            <p:spPr>
              <a:xfrm>
                <a:off x="3424" y="2887"/>
                <a:ext cx="21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45" name="直接连接符 405544"/>
              <p:cNvSpPr/>
              <p:nvPr/>
            </p:nvSpPr>
            <p:spPr>
              <a:xfrm>
                <a:off x="3687" y="2887"/>
                <a:ext cx="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46" name="直接连接符 405545"/>
              <p:cNvSpPr/>
              <p:nvPr/>
            </p:nvSpPr>
            <p:spPr>
              <a:xfrm>
                <a:off x="3775" y="2887"/>
                <a:ext cx="22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47" name="直接连接符 405546"/>
              <p:cNvSpPr/>
              <p:nvPr/>
            </p:nvSpPr>
            <p:spPr>
              <a:xfrm>
                <a:off x="4039" y="2887"/>
                <a:ext cx="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48" name="直接连接符 405547"/>
              <p:cNvSpPr/>
              <p:nvPr/>
            </p:nvSpPr>
            <p:spPr>
              <a:xfrm>
                <a:off x="4127" y="2887"/>
                <a:ext cx="22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49" name="直接连接符 405548"/>
              <p:cNvSpPr/>
              <p:nvPr/>
            </p:nvSpPr>
            <p:spPr>
              <a:xfrm>
                <a:off x="4392" y="2887"/>
                <a:ext cx="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0" name="直接连接符 405549"/>
              <p:cNvSpPr/>
              <p:nvPr/>
            </p:nvSpPr>
            <p:spPr>
              <a:xfrm>
                <a:off x="4480" y="2887"/>
                <a:ext cx="22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1" name="直接连接符 405550"/>
              <p:cNvSpPr/>
              <p:nvPr/>
            </p:nvSpPr>
            <p:spPr>
              <a:xfrm>
                <a:off x="4744" y="2887"/>
                <a:ext cx="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2" name="直接连接符 405551"/>
              <p:cNvSpPr/>
              <p:nvPr/>
            </p:nvSpPr>
            <p:spPr>
              <a:xfrm>
                <a:off x="4832" y="2887"/>
                <a:ext cx="21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3" name="直接连接符 405552"/>
              <p:cNvSpPr/>
              <p:nvPr/>
            </p:nvSpPr>
            <p:spPr>
              <a:xfrm>
                <a:off x="3532" y="2799"/>
                <a:ext cx="1" cy="5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4" name="直接连接符 405553"/>
              <p:cNvSpPr/>
              <p:nvPr/>
            </p:nvSpPr>
            <p:spPr>
              <a:xfrm>
                <a:off x="3532" y="2917"/>
                <a:ext cx="1" cy="5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5" name="直接连接符 405554"/>
              <p:cNvSpPr/>
              <p:nvPr/>
            </p:nvSpPr>
            <p:spPr>
              <a:xfrm>
                <a:off x="4968" y="2799"/>
                <a:ext cx="1" cy="5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6" name="直接连接符 405555"/>
              <p:cNvSpPr/>
              <p:nvPr/>
            </p:nvSpPr>
            <p:spPr>
              <a:xfrm>
                <a:off x="4968" y="2917"/>
                <a:ext cx="1" cy="5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05557" name="组合 405556"/>
            <p:cNvGrpSpPr/>
            <p:nvPr/>
          </p:nvGrpSpPr>
          <p:grpSpPr>
            <a:xfrm>
              <a:off x="4968" y="2356"/>
              <a:ext cx="1" cy="1063"/>
              <a:chOff x="4968" y="2356"/>
              <a:chExt cx="1" cy="1063"/>
            </a:xfrm>
          </p:grpSpPr>
          <p:sp>
            <p:nvSpPr>
              <p:cNvPr id="405558" name="直接连接符 405557"/>
              <p:cNvSpPr/>
              <p:nvPr/>
            </p:nvSpPr>
            <p:spPr>
              <a:xfrm>
                <a:off x="4968" y="2356"/>
                <a:ext cx="1" cy="38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59" name="直接连接符 405558"/>
              <p:cNvSpPr/>
              <p:nvPr/>
            </p:nvSpPr>
            <p:spPr>
              <a:xfrm>
                <a:off x="4968" y="3034"/>
                <a:ext cx="1" cy="38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05560" name="直接连接符 405559"/>
          <p:cNvSpPr/>
          <p:nvPr/>
        </p:nvSpPr>
        <p:spPr>
          <a:xfrm>
            <a:off x="2960688" y="3816350"/>
            <a:ext cx="1587" cy="1685925"/>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1" name="直接连接符 405560"/>
          <p:cNvSpPr/>
          <p:nvPr/>
        </p:nvSpPr>
        <p:spPr>
          <a:xfrm>
            <a:off x="2439988" y="1460500"/>
            <a:ext cx="1587" cy="324961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2" name="直接连接符 405561"/>
          <p:cNvSpPr/>
          <p:nvPr/>
        </p:nvSpPr>
        <p:spPr>
          <a:xfrm>
            <a:off x="1309688" y="4003675"/>
            <a:ext cx="1587" cy="1311275"/>
          </a:xfrm>
          <a:prstGeom prst="line">
            <a:avLst/>
          </a:prstGeom>
          <a:ln w="381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3" name="直接连接符 405562"/>
          <p:cNvSpPr/>
          <p:nvPr/>
        </p:nvSpPr>
        <p:spPr>
          <a:xfrm>
            <a:off x="679450" y="4000500"/>
            <a:ext cx="1588" cy="1319213"/>
          </a:xfrm>
          <a:prstGeom prst="line">
            <a:avLst/>
          </a:prstGeom>
          <a:ln w="381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4" name="直接连接符 405563"/>
          <p:cNvSpPr/>
          <p:nvPr/>
        </p:nvSpPr>
        <p:spPr>
          <a:xfrm>
            <a:off x="1778000" y="5502275"/>
            <a:ext cx="1182688"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5" name="任意多边形 405564"/>
          <p:cNvSpPr/>
          <p:nvPr/>
        </p:nvSpPr>
        <p:spPr>
          <a:xfrm>
            <a:off x="1246188" y="5267325"/>
            <a:ext cx="100012" cy="98425"/>
          </a:xfrm>
          <a:custGeom>
            <a:avLst/>
            <a:gdLst/>
            <a:ahLst/>
            <a:cxnLst/>
            <a:rect l="0" t="0" r="0" b="0"/>
            <a:pathLst>
              <a:path w="375" h="375">
                <a:moveTo>
                  <a:pt x="375" y="188"/>
                </a:moveTo>
                <a:lnTo>
                  <a:pt x="374" y="170"/>
                </a:lnTo>
                <a:lnTo>
                  <a:pt x="372" y="153"/>
                </a:lnTo>
                <a:lnTo>
                  <a:pt x="368" y="136"/>
                </a:lnTo>
                <a:lnTo>
                  <a:pt x="362" y="120"/>
                </a:lnTo>
                <a:lnTo>
                  <a:pt x="355" y="104"/>
                </a:lnTo>
                <a:lnTo>
                  <a:pt x="347" y="89"/>
                </a:lnTo>
                <a:lnTo>
                  <a:pt x="337" y="75"/>
                </a:lnTo>
                <a:lnTo>
                  <a:pt x="326" y="61"/>
                </a:lnTo>
                <a:lnTo>
                  <a:pt x="314" y="49"/>
                </a:lnTo>
                <a:lnTo>
                  <a:pt x="301" y="38"/>
                </a:lnTo>
                <a:lnTo>
                  <a:pt x="286" y="28"/>
                </a:lnTo>
                <a:lnTo>
                  <a:pt x="271" y="20"/>
                </a:lnTo>
                <a:lnTo>
                  <a:pt x="255" y="13"/>
                </a:lnTo>
                <a:lnTo>
                  <a:pt x="239" y="7"/>
                </a:lnTo>
                <a:lnTo>
                  <a:pt x="222" y="4"/>
                </a:lnTo>
                <a:lnTo>
                  <a:pt x="205" y="1"/>
                </a:lnTo>
                <a:lnTo>
                  <a:pt x="188" y="0"/>
                </a:lnTo>
                <a:lnTo>
                  <a:pt x="171" y="1"/>
                </a:lnTo>
                <a:lnTo>
                  <a:pt x="153" y="4"/>
                </a:lnTo>
                <a:lnTo>
                  <a:pt x="137" y="7"/>
                </a:lnTo>
                <a:lnTo>
                  <a:pt x="120" y="13"/>
                </a:lnTo>
                <a:lnTo>
                  <a:pt x="104" y="20"/>
                </a:lnTo>
                <a:lnTo>
                  <a:pt x="89" y="28"/>
                </a:lnTo>
                <a:lnTo>
                  <a:pt x="75" y="38"/>
                </a:lnTo>
                <a:lnTo>
                  <a:pt x="62" y="49"/>
                </a:lnTo>
                <a:lnTo>
                  <a:pt x="49" y="61"/>
                </a:lnTo>
                <a:lnTo>
                  <a:pt x="38" y="75"/>
                </a:lnTo>
                <a:lnTo>
                  <a:pt x="29" y="89"/>
                </a:lnTo>
                <a:lnTo>
                  <a:pt x="20" y="104"/>
                </a:lnTo>
                <a:lnTo>
                  <a:pt x="13" y="120"/>
                </a:lnTo>
                <a:lnTo>
                  <a:pt x="8" y="136"/>
                </a:lnTo>
                <a:lnTo>
                  <a:pt x="4" y="153"/>
                </a:lnTo>
                <a:lnTo>
                  <a:pt x="1" y="170"/>
                </a:lnTo>
                <a:lnTo>
                  <a:pt x="0" y="188"/>
                </a:lnTo>
                <a:lnTo>
                  <a:pt x="1" y="205"/>
                </a:lnTo>
                <a:lnTo>
                  <a:pt x="4" y="222"/>
                </a:lnTo>
                <a:lnTo>
                  <a:pt x="8" y="239"/>
                </a:lnTo>
                <a:lnTo>
                  <a:pt x="13" y="255"/>
                </a:lnTo>
                <a:lnTo>
                  <a:pt x="20" y="271"/>
                </a:lnTo>
                <a:lnTo>
                  <a:pt x="29" y="286"/>
                </a:lnTo>
                <a:lnTo>
                  <a:pt x="38" y="301"/>
                </a:lnTo>
                <a:lnTo>
                  <a:pt x="49" y="314"/>
                </a:lnTo>
                <a:lnTo>
                  <a:pt x="62" y="326"/>
                </a:lnTo>
                <a:lnTo>
                  <a:pt x="75" y="337"/>
                </a:lnTo>
                <a:lnTo>
                  <a:pt x="89" y="347"/>
                </a:lnTo>
                <a:lnTo>
                  <a:pt x="104" y="356"/>
                </a:lnTo>
                <a:lnTo>
                  <a:pt x="120" y="363"/>
                </a:lnTo>
                <a:lnTo>
                  <a:pt x="137" y="368"/>
                </a:lnTo>
                <a:lnTo>
                  <a:pt x="153" y="372"/>
                </a:lnTo>
                <a:lnTo>
                  <a:pt x="171" y="374"/>
                </a:lnTo>
                <a:lnTo>
                  <a:pt x="188" y="375"/>
                </a:lnTo>
                <a:lnTo>
                  <a:pt x="205" y="374"/>
                </a:lnTo>
                <a:lnTo>
                  <a:pt x="222" y="372"/>
                </a:lnTo>
                <a:lnTo>
                  <a:pt x="239" y="368"/>
                </a:lnTo>
                <a:lnTo>
                  <a:pt x="255" y="363"/>
                </a:lnTo>
                <a:lnTo>
                  <a:pt x="271" y="356"/>
                </a:lnTo>
                <a:lnTo>
                  <a:pt x="286" y="347"/>
                </a:lnTo>
                <a:lnTo>
                  <a:pt x="301" y="337"/>
                </a:lnTo>
                <a:lnTo>
                  <a:pt x="314" y="326"/>
                </a:lnTo>
                <a:lnTo>
                  <a:pt x="326" y="314"/>
                </a:lnTo>
                <a:lnTo>
                  <a:pt x="337" y="301"/>
                </a:lnTo>
                <a:lnTo>
                  <a:pt x="347" y="286"/>
                </a:lnTo>
                <a:lnTo>
                  <a:pt x="355" y="271"/>
                </a:lnTo>
                <a:lnTo>
                  <a:pt x="362" y="255"/>
                </a:lnTo>
                <a:lnTo>
                  <a:pt x="368" y="239"/>
                </a:lnTo>
                <a:lnTo>
                  <a:pt x="372" y="222"/>
                </a:lnTo>
                <a:lnTo>
                  <a:pt x="374" y="205"/>
                </a:lnTo>
                <a:lnTo>
                  <a:pt x="375" y="188"/>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6" name="任意多边形 405565"/>
          <p:cNvSpPr/>
          <p:nvPr/>
        </p:nvSpPr>
        <p:spPr>
          <a:xfrm>
            <a:off x="2203450" y="5180013"/>
            <a:ext cx="98425" cy="98425"/>
          </a:xfrm>
          <a:custGeom>
            <a:avLst/>
            <a:gdLst/>
            <a:ahLst/>
            <a:cxnLst/>
            <a:rect l="0" t="0" r="0" b="0"/>
            <a:pathLst>
              <a:path w="376" h="375">
                <a:moveTo>
                  <a:pt x="376" y="187"/>
                </a:moveTo>
                <a:lnTo>
                  <a:pt x="375" y="170"/>
                </a:lnTo>
                <a:lnTo>
                  <a:pt x="372" y="153"/>
                </a:lnTo>
                <a:lnTo>
                  <a:pt x="368" y="136"/>
                </a:lnTo>
                <a:lnTo>
                  <a:pt x="363" y="119"/>
                </a:lnTo>
                <a:lnTo>
                  <a:pt x="356" y="104"/>
                </a:lnTo>
                <a:lnTo>
                  <a:pt x="347" y="89"/>
                </a:lnTo>
                <a:lnTo>
                  <a:pt x="338" y="74"/>
                </a:lnTo>
                <a:lnTo>
                  <a:pt x="327" y="61"/>
                </a:lnTo>
                <a:lnTo>
                  <a:pt x="314" y="49"/>
                </a:lnTo>
                <a:lnTo>
                  <a:pt x="301" y="38"/>
                </a:lnTo>
                <a:lnTo>
                  <a:pt x="287" y="28"/>
                </a:lnTo>
                <a:lnTo>
                  <a:pt x="272" y="19"/>
                </a:lnTo>
                <a:lnTo>
                  <a:pt x="256" y="12"/>
                </a:lnTo>
                <a:lnTo>
                  <a:pt x="239" y="7"/>
                </a:lnTo>
                <a:lnTo>
                  <a:pt x="223" y="3"/>
                </a:lnTo>
                <a:lnTo>
                  <a:pt x="206" y="1"/>
                </a:lnTo>
                <a:lnTo>
                  <a:pt x="188" y="0"/>
                </a:lnTo>
                <a:lnTo>
                  <a:pt x="171" y="1"/>
                </a:lnTo>
                <a:lnTo>
                  <a:pt x="154" y="3"/>
                </a:lnTo>
                <a:lnTo>
                  <a:pt x="137" y="7"/>
                </a:lnTo>
                <a:lnTo>
                  <a:pt x="121" y="12"/>
                </a:lnTo>
                <a:lnTo>
                  <a:pt x="105" y="19"/>
                </a:lnTo>
                <a:lnTo>
                  <a:pt x="90" y="28"/>
                </a:lnTo>
                <a:lnTo>
                  <a:pt x="75" y="38"/>
                </a:lnTo>
                <a:lnTo>
                  <a:pt x="61" y="49"/>
                </a:lnTo>
                <a:lnTo>
                  <a:pt x="49" y="61"/>
                </a:lnTo>
                <a:lnTo>
                  <a:pt x="38" y="74"/>
                </a:lnTo>
                <a:lnTo>
                  <a:pt x="28" y="89"/>
                </a:lnTo>
                <a:lnTo>
                  <a:pt x="20" y="104"/>
                </a:lnTo>
                <a:lnTo>
                  <a:pt x="13" y="119"/>
                </a:lnTo>
                <a:lnTo>
                  <a:pt x="7" y="136"/>
                </a:lnTo>
                <a:lnTo>
                  <a:pt x="3" y="153"/>
                </a:lnTo>
                <a:lnTo>
                  <a:pt x="1" y="170"/>
                </a:lnTo>
                <a:lnTo>
                  <a:pt x="0" y="187"/>
                </a:lnTo>
                <a:lnTo>
                  <a:pt x="1" y="204"/>
                </a:lnTo>
                <a:lnTo>
                  <a:pt x="3" y="222"/>
                </a:lnTo>
                <a:lnTo>
                  <a:pt x="7" y="238"/>
                </a:lnTo>
                <a:lnTo>
                  <a:pt x="13" y="255"/>
                </a:lnTo>
                <a:lnTo>
                  <a:pt x="20" y="271"/>
                </a:lnTo>
                <a:lnTo>
                  <a:pt x="28" y="286"/>
                </a:lnTo>
                <a:lnTo>
                  <a:pt x="38" y="300"/>
                </a:lnTo>
                <a:lnTo>
                  <a:pt x="49" y="313"/>
                </a:lnTo>
                <a:lnTo>
                  <a:pt x="61" y="326"/>
                </a:lnTo>
                <a:lnTo>
                  <a:pt x="75" y="337"/>
                </a:lnTo>
                <a:lnTo>
                  <a:pt x="90" y="347"/>
                </a:lnTo>
                <a:lnTo>
                  <a:pt x="105" y="355"/>
                </a:lnTo>
                <a:lnTo>
                  <a:pt x="121" y="362"/>
                </a:lnTo>
                <a:lnTo>
                  <a:pt x="137" y="367"/>
                </a:lnTo>
                <a:lnTo>
                  <a:pt x="154" y="371"/>
                </a:lnTo>
                <a:lnTo>
                  <a:pt x="171" y="374"/>
                </a:lnTo>
                <a:lnTo>
                  <a:pt x="188" y="375"/>
                </a:lnTo>
                <a:lnTo>
                  <a:pt x="206" y="374"/>
                </a:lnTo>
                <a:lnTo>
                  <a:pt x="223" y="371"/>
                </a:lnTo>
                <a:lnTo>
                  <a:pt x="239" y="367"/>
                </a:lnTo>
                <a:lnTo>
                  <a:pt x="256" y="362"/>
                </a:lnTo>
                <a:lnTo>
                  <a:pt x="272" y="355"/>
                </a:lnTo>
                <a:lnTo>
                  <a:pt x="287" y="347"/>
                </a:lnTo>
                <a:lnTo>
                  <a:pt x="301" y="337"/>
                </a:lnTo>
                <a:lnTo>
                  <a:pt x="314" y="326"/>
                </a:lnTo>
                <a:lnTo>
                  <a:pt x="327" y="313"/>
                </a:lnTo>
                <a:lnTo>
                  <a:pt x="338" y="300"/>
                </a:lnTo>
                <a:lnTo>
                  <a:pt x="347" y="286"/>
                </a:lnTo>
                <a:lnTo>
                  <a:pt x="356" y="271"/>
                </a:lnTo>
                <a:lnTo>
                  <a:pt x="363" y="255"/>
                </a:lnTo>
                <a:lnTo>
                  <a:pt x="368" y="238"/>
                </a:lnTo>
                <a:lnTo>
                  <a:pt x="372" y="222"/>
                </a:lnTo>
                <a:lnTo>
                  <a:pt x="375" y="204"/>
                </a:lnTo>
                <a:lnTo>
                  <a:pt x="376" y="187"/>
                </a:lnTo>
              </a:path>
            </a:pathLst>
          </a:custGeom>
          <a:solidFill>
            <a:srgbClr val="FFFF66">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7" name="任意多边形 405566"/>
          <p:cNvSpPr/>
          <p:nvPr/>
        </p:nvSpPr>
        <p:spPr>
          <a:xfrm>
            <a:off x="2389188" y="4610100"/>
            <a:ext cx="100012" cy="100013"/>
          </a:xfrm>
          <a:custGeom>
            <a:avLst/>
            <a:gdLst/>
            <a:ahLst/>
            <a:cxnLst/>
            <a:rect l="0" t="0" r="0" b="0"/>
            <a:pathLst>
              <a:path w="375" h="375">
                <a:moveTo>
                  <a:pt x="375" y="187"/>
                </a:moveTo>
                <a:lnTo>
                  <a:pt x="374" y="170"/>
                </a:lnTo>
                <a:lnTo>
                  <a:pt x="372" y="153"/>
                </a:lnTo>
                <a:lnTo>
                  <a:pt x="368" y="136"/>
                </a:lnTo>
                <a:lnTo>
                  <a:pt x="362" y="119"/>
                </a:lnTo>
                <a:lnTo>
                  <a:pt x="355" y="104"/>
                </a:lnTo>
                <a:lnTo>
                  <a:pt x="347" y="88"/>
                </a:lnTo>
                <a:lnTo>
                  <a:pt x="337" y="74"/>
                </a:lnTo>
                <a:lnTo>
                  <a:pt x="326" y="61"/>
                </a:lnTo>
                <a:lnTo>
                  <a:pt x="314" y="49"/>
                </a:lnTo>
                <a:lnTo>
                  <a:pt x="300" y="38"/>
                </a:lnTo>
                <a:lnTo>
                  <a:pt x="286" y="28"/>
                </a:lnTo>
                <a:lnTo>
                  <a:pt x="271" y="19"/>
                </a:lnTo>
                <a:lnTo>
                  <a:pt x="255" y="12"/>
                </a:lnTo>
                <a:lnTo>
                  <a:pt x="239" y="7"/>
                </a:lnTo>
                <a:lnTo>
                  <a:pt x="222" y="3"/>
                </a:lnTo>
                <a:lnTo>
                  <a:pt x="205" y="0"/>
                </a:lnTo>
                <a:lnTo>
                  <a:pt x="188" y="0"/>
                </a:lnTo>
                <a:lnTo>
                  <a:pt x="170" y="0"/>
                </a:lnTo>
                <a:lnTo>
                  <a:pt x="153" y="3"/>
                </a:lnTo>
                <a:lnTo>
                  <a:pt x="136" y="7"/>
                </a:lnTo>
                <a:lnTo>
                  <a:pt x="120" y="12"/>
                </a:lnTo>
                <a:lnTo>
                  <a:pt x="104" y="19"/>
                </a:lnTo>
                <a:lnTo>
                  <a:pt x="89" y="28"/>
                </a:lnTo>
                <a:lnTo>
                  <a:pt x="75" y="38"/>
                </a:lnTo>
                <a:lnTo>
                  <a:pt x="61" y="49"/>
                </a:lnTo>
                <a:lnTo>
                  <a:pt x="49" y="61"/>
                </a:lnTo>
                <a:lnTo>
                  <a:pt x="38" y="74"/>
                </a:lnTo>
                <a:lnTo>
                  <a:pt x="28" y="88"/>
                </a:lnTo>
                <a:lnTo>
                  <a:pt x="20" y="104"/>
                </a:lnTo>
                <a:lnTo>
                  <a:pt x="13" y="119"/>
                </a:lnTo>
                <a:lnTo>
                  <a:pt x="7" y="136"/>
                </a:lnTo>
                <a:lnTo>
                  <a:pt x="3" y="153"/>
                </a:lnTo>
                <a:lnTo>
                  <a:pt x="1" y="170"/>
                </a:lnTo>
                <a:lnTo>
                  <a:pt x="0" y="187"/>
                </a:lnTo>
                <a:lnTo>
                  <a:pt x="1" y="204"/>
                </a:lnTo>
                <a:lnTo>
                  <a:pt x="3" y="222"/>
                </a:lnTo>
                <a:lnTo>
                  <a:pt x="7" y="238"/>
                </a:lnTo>
                <a:lnTo>
                  <a:pt x="13" y="255"/>
                </a:lnTo>
                <a:lnTo>
                  <a:pt x="20" y="271"/>
                </a:lnTo>
                <a:lnTo>
                  <a:pt x="28" y="286"/>
                </a:lnTo>
                <a:lnTo>
                  <a:pt x="38" y="300"/>
                </a:lnTo>
                <a:lnTo>
                  <a:pt x="49" y="313"/>
                </a:lnTo>
                <a:lnTo>
                  <a:pt x="61" y="326"/>
                </a:lnTo>
                <a:lnTo>
                  <a:pt x="75" y="337"/>
                </a:lnTo>
                <a:lnTo>
                  <a:pt x="89" y="346"/>
                </a:lnTo>
                <a:lnTo>
                  <a:pt x="104" y="355"/>
                </a:lnTo>
                <a:lnTo>
                  <a:pt x="120" y="362"/>
                </a:lnTo>
                <a:lnTo>
                  <a:pt x="136" y="367"/>
                </a:lnTo>
                <a:lnTo>
                  <a:pt x="153" y="371"/>
                </a:lnTo>
                <a:lnTo>
                  <a:pt x="170" y="374"/>
                </a:lnTo>
                <a:lnTo>
                  <a:pt x="188" y="375"/>
                </a:lnTo>
                <a:lnTo>
                  <a:pt x="205" y="374"/>
                </a:lnTo>
                <a:lnTo>
                  <a:pt x="222" y="371"/>
                </a:lnTo>
                <a:lnTo>
                  <a:pt x="239" y="367"/>
                </a:lnTo>
                <a:lnTo>
                  <a:pt x="255" y="362"/>
                </a:lnTo>
                <a:lnTo>
                  <a:pt x="271" y="355"/>
                </a:lnTo>
                <a:lnTo>
                  <a:pt x="286" y="346"/>
                </a:lnTo>
                <a:lnTo>
                  <a:pt x="300" y="337"/>
                </a:lnTo>
                <a:lnTo>
                  <a:pt x="314" y="326"/>
                </a:lnTo>
                <a:lnTo>
                  <a:pt x="326" y="313"/>
                </a:lnTo>
                <a:lnTo>
                  <a:pt x="337" y="300"/>
                </a:lnTo>
                <a:lnTo>
                  <a:pt x="347" y="286"/>
                </a:lnTo>
                <a:lnTo>
                  <a:pt x="355" y="271"/>
                </a:lnTo>
                <a:lnTo>
                  <a:pt x="362" y="255"/>
                </a:lnTo>
                <a:lnTo>
                  <a:pt x="368" y="238"/>
                </a:lnTo>
                <a:lnTo>
                  <a:pt x="372" y="222"/>
                </a:lnTo>
                <a:lnTo>
                  <a:pt x="374" y="204"/>
                </a:lnTo>
                <a:lnTo>
                  <a:pt x="375" y="187"/>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8" name="直接连接符 405567"/>
          <p:cNvSpPr>
            <a:spLocks noChangeAspect="1"/>
          </p:cNvSpPr>
          <p:nvPr/>
        </p:nvSpPr>
        <p:spPr>
          <a:xfrm>
            <a:off x="2447925" y="1411288"/>
            <a:ext cx="522288"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69" name="直接连接符 405568"/>
          <p:cNvSpPr/>
          <p:nvPr/>
        </p:nvSpPr>
        <p:spPr>
          <a:xfrm>
            <a:off x="457200" y="2254250"/>
            <a:ext cx="447675"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0" name="直接连接符 405569"/>
          <p:cNvSpPr/>
          <p:nvPr/>
        </p:nvSpPr>
        <p:spPr>
          <a:xfrm>
            <a:off x="974725" y="2254250"/>
            <a:ext cx="69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1" name="直接连接符 405570"/>
          <p:cNvSpPr/>
          <p:nvPr/>
        </p:nvSpPr>
        <p:spPr>
          <a:xfrm>
            <a:off x="1114425" y="2254250"/>
            <a:ext cx="3492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2" name="直接连接符 405571"/>
          <p:cNvSpPr/>
          <p:nvPr/>
        </p:nvSpPr>
        <p:spPr>
          <a:xfrm>
            <a:off x="1674813" y="2254250"/>
            <a:ext cx="3492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3" name="直接连接符 405572"/>
          <p:cNvSpPr/>
          <p:nvPr/>
        </p:nvSpPr>
        <p:spPr>
          <a:xfrm>
            <a:off x="2093913" y="2254250"/>
            <a:ext cx="69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4" name="直接连接符 405573"/>
          <p:cNvSpPr/>
          <p:nvPr/>
        </p:nvSpPr>
        <p:spPr>
          <a:xfrm>
            <a:off x="2233613" y="2254250"/>
            <a:ext cx="3492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5" name="直接连接符 405574"/>
          <p:cNvSpPr/>
          <p:nvPr/>
        </p:nvSpPr>
        <p:spPr>
          <a:xfrm>
            <a:off x="2652713" y="2254250"/>
            <a:ext cx="69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6" name="直接连接符 405575"/>
          <p:cNvSpPr/>
          <p:nvPr/>
        </p:nvSpPr>
        <p:spPr>
          <a:xfrm>
            <a:off x="2792413" y="2254250"/>
            <a:ext cx="447675"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7" name="直接连接符 405576"/>
          <p:cNvSpPr/>
          <p:nvPr/>
        </p:nvSpPr>
        <p:spPr>
          <a:xfrm>
            <a:off x="1778000" y="3816350"/>
            <a:ext cx="1182688"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8" name="直接连接符 405577"/>
          <p:cNvSpPr/>
          <p:nvPr/>
        </p:nvSpPr>
        <p:spPr>
          <a:xfrm>
            <a:off x="679450" y="3097213"/>
            <a:ext cx="2281238"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79" name="任意多边形 405578"/>
          <p:cNvSpPr/>
          <p:nvPr/>
        </p:nvSpPr>
        <p:spPr>
          <a:xfrm>
            <a:off x="1246188" y="2730500"/>
            <a:ext cx="100012" cy="98425"/>
          </a:xfrm>
          <a:custGeom>
            <a:avLst/>
            <a:gdLst/>
            <a:ahLst/>
            <a:cxnLst/>
            <a:rect l="0" t="0" r="0" b="0"/>
            <a:pathLst>
              <a:path w="375" h="375">
                <a:moveTo>
                  <a:pt x="375" y="188"/>
                </a:moveTo>
                <a:lnTo>
                  <a:pt x="374" y="170"/>
                </a:lnTo>
                <a:lnTo>
                  <a:pt x="372" y="153"/>
                </a:lnTo>
                <a:lnTo>
                  <a:pt x="368" y="136"/>
                </a:lnTo>
                <a:lnTo>
                  <a:pt x="362" y="120"/>
                </a:lnTo>
                <a:lnTo>
                  <a:pt x="355" y="104"/>
                </a:lnTo>
                <a:lnTo>
                  <a:pt x="347" y="89"/>
                </a:lnTo>
                <a:lnTo>
                  <a:pt x="337" y="75"/>
                </a:lnTo>
                <a:lnTo>
                  <a:pt x="326" y="61"/>
                </a:lnTo>
                <a:lnTo>
                  <a:pt x="314" y="49"/>
                </a:lnTo>
                <a:lnTo>
                  <a:pt x="301" y="38"/>
                </a:lnTo>
                <a:lnTo>
                  <a:pt x="286" y="28"/>
                </a:lnTo>
                <a:lnTo>
                  <a:pt x="271" y="20"/>
                </a:lnTo>
                <a:lnTo>
                  <a:pt x="255" y="13"/>
                </a:lnTo>
                <a:lnTo>
                  <a:pt x="239" y="7"/>
                </a:lnTo>
                <a:lnTo>
                  <a:pt x="222" y="3"/>
                </a:lnTo>
                <a:lnTo>
                  <a:pt x="205" y="1"/>
                </a:lnTo>
                <a:lnTo>
                  <a:pt x="188" y="0"/>
                </a:lnTo>
                <a:lnTo>
                  <a:pt x="171" y="1"/>
                </a:lnTo>
                <a:lnTo>
                  <a:pt x="153" y="3"/>
                </a:lnTo>
                <a:lnTo>
                  <a:pt x="137" y="7"/>
                </a:lnTo>
                <a:lnTo>
                  <a:pt x="120" y="13"/>
                </a:lnTo>
                <a:lnTo>
                  <a:pt x="104" y="20"/>
                </a:lnTo>
                <a:lnTo>
                  <a:pt x="89" y="28"/>
                </a:lnTo>
                <a:lnTo>
                  <a:pt x="75" y="38"/>
                </a:lnTo>
                <a:lnTo>
                  <a:pt x="62" y="49"/>
                </a:lnTo>
                <a:lnTo>
                  <a:pt x="49" y="61"/>
                </a:lnTo>
                <a:lnTo>
                  <a:pt x="38" y="75"/>
                </a:lnTo>
                <a:lnTo>
                  <a:pt x="29" y="89"/>
                </a:lnTo>
                <a:lnTo>
                  <a:pt x="20" y="104"/>
                </a:lnTo>
                <a:lnTo>
                  <a:pt x="13" y="120"/>
                </a:lnTo>
                <a:lnTo>
                  <a:pt x="8" y="136"/>
                </a:lnTo>
                <a:lnTo>
                  <a:pt x="4" y="153"/>
                </a:lnTo>
                <a:lnTo>
                  <a:pt x="1" y="170"/>
                </a:lnTo>
                <a:lnTo>
                  <a:pt x="0" y="188"/>
                </a:lnTo>
                <a:lnTo>
                  <a:pt x="1" y="205"/>
                </a:lnTo>
                <a:lnTo>
                  <a:pt x="4" y="222"/>
                </a:lnTo>
                <a:lnTo>
                  <a:pt x="8" y="239"/>
                </a:lnTo>
                <a:lnTo>
                  <a:pt x="13" y="255"/>
                </a:lnTo>
                <a:lnTo>
                  <a:pt x="20" y="271"/>
                </a:lnTo>
                <a:lnTo>
                  <a:pt x="29" y="286"/>
                </a:lnTo>
                <a:lnTo>
                  <a:pt x="38" y="301"/>
                </a:lnTo>
                <a:lnTo>
                  <a:pt x="49" y="314"/>
                </a:lnTo>
                <a:lnTo>
                  <a:pt x="62" y="326"/>
                </a:lnTo>
                <a:lnTo>
                  <a:pt x="75" y="337"/>
                </a:lnTo>
                <a:lnTo>
                  <a:pt x="89" y="347"/>
                </a:lnTo>
                <a:lnTo>
                  <a:pt x="104" y="355"/>
                </a:lnTo>
                <a:lnTo>
                  <a:pt x="120" y="362"/>
                </a:lnTo>
                <a:lnTo>
                  <a:pt x="137" y="368"/>
                </a:lnTo>
                <a:lnTo>
                  <a:pt x="153" y="372"/>
                </a:lnTo>
                <a:lnTo>
                  <a:pt x="171" y="374"/>
                </a:lnTo>
                <a:lnTo>
                  <a:pt x="188" y="375"/>
                </a:lnTo>
                <a:lnTo>
                  <a:pt x="205" y="374"/>
                </a:lnTo>
                <a:lnTo>
                  <a:pt x="222" y="372"/>
                </a:lnTo>
                <a:lnTo>
                  <a:pt x="239" y="368"/>
                </a:lnTo>
                <a:lnTo>
                  <a:pt x="255" y="362"/>
                </a:lnTo>
                <a:lnTo>
                  <a:pt x="271" y="355"/>
                </a:lnTo>
                <a:lnTo>
                  <a:pt x="286" y="347"/>
                </a:lnTo>
                <a:lnTo>
                  <a:pt x="301" y="337"/>
                </a:lnTo>
                <a:lnTo>
                  <a:pt x="314" y="326"/>
                </a:lnTo>
                <a:lnTo>
                  <a:pt x="326" y="314"/>
                </a:lnTo>
                <a:lnTo>
                  <a:pt x="337" y="301"/>
                </a:lnTo>
                <a:lnTo>
                  <a:pt x="347" y="286"/>
                </a:lnTo>
                <a:lnTo>
                  <a:pt x="355" y="271"/>
                </a:lnTo>
                <a:lnTo>
                  <a:pt x="362" y="255"/>
                </a:lnTo>
                <a:lnTo>
                  <a:pt x="368" y="239"/>
                </a:lnTo>
                <a:lnTo>
                  <a:pt x="372" y="222"/>
                </a:lnTo>
                <a:lnTo>
                  <a:pt x="374" y="205"/>
                </a:lnTo>
                <a:lnTo>
                  <a:pt x="375" y="188"/>
                </a:lnTo>
              </a:path>
            </a:pathLst>
          </a:custGeom>
          <a:solidFill>
            <a:srgbClr val="00FFFF"/>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80" name="任意多边形 405579"/>
          <p:cNvSpPr/>
          <p:nvPr/>
        </p:nvSpPr>
        <p:spPr>
          <a:xfrm>
            <a:off x="1258888" y="3956050"/>
            <a:ext cx="100012" cy="98425"/>
          </a:xfrm>
          <a:custGeom>
            <a:avLst/>
            <a:gdLst/>
            <a:ahLst/>
            <a:cxnLst/>
            <a:rect l="0" t="0" r="0" b="0"/>
            <a:pathLst>
              <a:path w="375" h="375">
                <a:moveTo>
                  <a:pt x="375" y="187"/>
                </a:moveTo>
                <a:lnTo>
                  <a:pt x="374" y="170"/>
                </a:lnTo>
                <a:lnTo>
                  <a:pt x="372" y="153"/>
                </a:lnTo>
                <a:lnTo>
                  <a:pt x="368" y="136"/>
                </a:lnTo>
                <a:lnTo>
                  <a:pt x="362" y="120"/>
                </a:lnTo>
                <a:lnTo>
                  <a:pt x="355" y="104"/>
                </a:lnTo>
                <a:lnTo>
                  <a:pt x="347" y="89"/>
                </a:lnTo>
                <a:lnTo>
                  <a:pt x="337" y="74"/>
                </a:lnTo>
                <a:lnTo>
                  <a:pt x="326" y="61"/>
                </a:lnTo>
                <a:lnTo>
                  <a:pt x="314" y="49"/>
                </a:lnTo>
                <a:lnTo>
                  <a:pt x="301" y="38"/>
                </a:lnTo>
                <a:lnTo>
                  <a:pt x="286" y="28"/>
                </a:lnTo>
                <a:lnTo>
                  <a:pt x="271" y="20"/>
                </a:lnTo>
                <a:lnTo>
                  <a:pt x="255" y="13"/>
                </a:lnTo>
                <a:lnTo>
                  <a:pt x="239" y="7"/>
                </a:lnTo>
                <a:lnTo>
                  <a:pt x="222" y="3"/>
                </a:lnTo>
                <a:lnTo>
                  <a:pt x="205" y="1"/>
                </a:lnTo>
                <a:lnTo>
                  <a:pt x="188" y="0"/>
                </a:lnTo>
                <a:lnTo>
                  <a:pt x="171" y="1"/>
                </a:lnTo>
                <a:lnTo>
                  <a:pt x="153" y="3"/>
                </a:lnTo>
                <a:lnTo>
                  <a:pt x="137" y="7"/>
                </a:lnTo>
                <a:lnTo>
                  <a:pt x="120" y="13"/>
                </a:lnTo>
                <a:lnTo>
                  <a:pt x="104" y="20"/>
                </a:lnTo>
                <a:lnTo>
                  <a:pt x="89" y="28"/>
                </a:lnTo>
                <a:lnTo>
                  <a:pt x="75" y="38"/>
                </a:lnTo>
                <a:lnTo>
                  <a:pt x="62" y="49"/>
                </a:lnTo>
                <a:lnTo>
                  <a:pt x="49" y="61"/>
                </a:lnTo>
                <a:lnTo>
                  <a:pt x="38" y="74"/>
                </a:lnTo>
                <a:lnTo>
                  <a:pt x="29" y="89"/>
                </a:lnTo>
                <a:lnTo>
                  <a:pt x="20" y="104"/>
                </a:lnTo>
                <a:lnTo>
                  <a:pt x="13" y="120"/>
                </a:lnTo>
                <a:lnTo>
                  <a:pt x="8" y="136"/>
                </a:lnTo>
                <a:lnTo>
                  <a:pt x="4" y="153"/>
                </a:lnTo>
                <a:lnTo>
                  <a:pt x="1" y="170"/>
                </a:lnTo>
                <a:lnTo>
                  <a:pt x="0" y="187"/>
                </a:lnTo>
                <a:lnTo>
                  <a:pt x="1" y="205"/>
                </a:lnTo>
                <a:lnTo>
                  <a:pt x="4" y="222"/>
                </a:lnTo>
                <a:lnTo>
                  <a:pt x="8" y="239"/>
                </a:lnTo>
                <a:lnTo>
                  <a:pt x="13" y="255"/>
                </a:lnTo>
                <a:lnTo>
                  <a:pt x="20" y="271"/>
                </a:lnTo>
                <a:lnTo>
                  <a:pt x="29" y="286"/>
                </a:lnTo>
                <a:lnTo>
                  <a:pt x="38" y="300"/>
                </a:lnTo>
                <a:lnTo>
                  <a:pt x="49" y="314"/>
                </a:lnTo>
                <a:lnTo>
                  <a:pt x="62" y="326"/>
                </a:lnTo>
                <a:lnTo>
                  <a:pt x="75" y="337"/>
                </a:lnTo>
                <a:lnTo>
                  <a:pt x="89" y="347"/>
                </a:lnTo>
                <a:lnTo>
                  <a:pt x="104" y="355"/>
                </a:lnTo>
                <a:lnTo>
                  <a:pt x="120" y="362"/>
                </a:lnTo>
                <a:lnTo>
                  <a:pt x="137" y="368"/>
                </a:lnTo>
                <a:lnTo>
                  <a:pt x="153" y="372"/>
                </a:lnTo>
                <a:lnTo>
                  <a:pt x="171" y="374"/>
                </a:lnTo>
                <a:lnTo>
                  <a:pt x="188" y="375"/>
                </a:lnTo>
                <a:lnTo>
                  <a:pt x="205" y="374"/>
                </a:lnTo>
                <a:lnTo>
                  <a:pt x="222" y="372"/>
                </a:lnTo>
                <a:lnTo>
                  <a:pt x="239" y="368"/>
                </a:lnTo>
                <a:lnTo>
                  <a:pt x="255" y="362"/>
                </a:lnTo>
                <a:lnTo>
                  <a:pt x="271" y="355"/>
                </a:lnTo>
                <a:lnTo>
                  <a:pt x="286" y="347"/>
                </a:lnTo>
                <a:lnTo>
                  <a:pt x="301" y="337"/>
                </a:lnTo>
                <a:lnTo>
                  <a:pt x="314" y="326"/>
                </a:lnTo>
                <a:lnTo>
                  <a:pt x="326" y="314"/>
                </a:lnTo>
                <a:lnTo>
                  <a:pt x="337" y="300"/>
                </a:lnTo>
                <a:lnTo>
                  <a:pt x="347" y="286"/>
                </a:lnTo>
                <a:lnTo>
                  <a:pt x="355" y="271"/>
                </a:lnTo>
                <a:lnTo>
                  <a:pt x="362" y="255"/>
                </a:lnTo>
                <a:lnTo>
                  <a:pt x="368" y="239"/>
                </a:lnTo>
                <a:lnTo>
                  <a:pt x="372" y="222"/>
                </a:lnTo>
                <a:lnTo>
                  <a:pt x="374" y="205"/>
                </a:lnTo>
                <a:lnTo>
                  <a:pt x="375" y="187"/>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81" name="直接连接符 405580"/>
          <p:cNvSpPr/>
          <p:nvPr/>
        </p:nvSpPr>
        <p:spPr>
          <a:xfrm>
            <a:off x="679450" y="2779713"/>
            <a:ext cx="1588" cy="31750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5582" name="组合 405581"/>
          <p:cNvGrpSpPr/>
          <p:nvPr/>
        </p:nvGrpSpPr>
        <p:grpSpPr>
          <a:xfrm>
            <a:off x="1727200" y="2303463"/>
            <a:ext cx="1588" cy="3198812"/>
            <a:chOff x="2123" y="1451"/>
            <a:chExt cx="1" cy="2015"/>
          </a:xfrm>
        </p:grpSpPr>
        <p:sp>
          <p:nvSpPr>
            <p:cNvPr id="405583" name="直接连接符 405582"/>
            <p:cNvSpPr/>
            <p:nvPr/>
          </p:nvSpPr>
          <p:spPr>
            <a:xfrm>
              <a:off x="2123" y="2435"/>
              <a:ext cx="1" cy="103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84" name="直接连接符 405583"/>
            <p:cNvSpPr/>
            <p:nvPr/>
          </p:nvSpPr>
          <p:spPr>
            <a:xfrm>
              <a:off x="2123" y="1451"/>
              <a:ext cx="1" cy="984"/>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5585" name="任意多边形 405584"/>
          <p:cNvSpPr/>
          <p:nvPr/>
        </p:nvSpPr>
        <p:spPr>
          <a:xfrm>
            <a:off x="1677988" y="3767138"/>
            <a:ext cx="100012" cy="98425"/>
          </a:xfrm>
          <a:custGeom>
            <a:avLst/>
            <a:gdLst/>
            <a:ahLst/>
            <a:cxnLst/>
            <a:rect l="0" t="0" r="0" b="0"/>
            <a:pathLst>
              <a:path w="375" h="376">
                <a:moveTo>
                  <a:pt x="375" y="188"/>
                </a:moveTo>
                <a:lnTo>
                  <a:pt x="374" y="170"/>
                </a:lnTo>
                <a:lnTo>
                  <a:pt x="371" y="153"/>
                </a:lnTo>
                <a:lnTo>
                  <a:pt x="367" y="136"/>
                </a:lnTo>
                <a:lnTo>
                  <a:pt x="362" y="120"/>
                </a:lnTo>
                <a:lnTo>
                  <a:pt x="355" y="104"/>
                </a:lnTo>
                <a:lnTo>
                  <a:pt x="346" y="89"/>
                </a:lnTo>
                <a:lnTo>
                  <a:pt x="337" y="75"/>
                </a:lnTo>
                <a:lnTo>
                  <a:pt x="326" y="62"/>
                </a:lnTo>
                <a:lnTo>
                  <a:pt x="313" y="49"/>
                </a:lnTo>
                <a:lnTo>
                  <a:pt x="300" y="38"/>
                </a:lnTo>
                <a:lnTo>
                  <a:pt x="286" y="28"/>
                </a:lnTo>
                <a:lnTo>
                  <a:pt x="271" y="20"/>
                </a:lnTo>
                <a:lnTo>
                  <a:pt x="255" y="13"/>
                </a:lnTo>
                <a:lnTo>
                  <a:pt x="238" y="8"/>
                </a:lnTo>
                <a:lnTo>
                  <a:pt x="222" y="4"/>
                </a:lnTo>
                <a:lnTo>
                  <a:pt x="204" y="1"/>
                </a:lnTo>
                <a:lnTo>
                  <a:pt x="187" y="0"/>
                </a:lnTo>
                <a:lnTo>
                  <a:pt x="170" y="1"/>
                </a:lnTo>
                <a:lnTo>
                  <a:pt x="153" y="4"/>
                </a:lnTo>
                <a:lnTo>
                  <a:pt x="136" y="8"/>
                </a:lnTo>
                <a:lnTo>
                  <a:pt x="120" y="13"/>
                </a:lnTo>
                <a:lnTo>
                  <a:pt x="104" y="20"/>
                </a:lnTo>
                <a:lnTo>
                  <a:pt x="89" y="28"/>
                </a:lnTo>
                <a:lnTo>
                  <a:pt x="74" y="38"/>
                </a:lnTo>
                <a:lnTo>
                  <a:pt x="61" y="49"/>
                </a:lnTo>
                <a:lnTo>
                  <a:pt x="49" y="62"/>
                </a:lnTo>
                <a:lnTo>
                  <a:pt x="38" y="75"/>
                </a:lnTo>
                <a:lnTo>
                  <a:pt x="28" y="89"/>
                </a:lnTo>
                <a:lnTo>
                  <a:pt x="20" y="104"/>
                </a:lnTo>
                <a:lnTo>
                  <a:pt x="13" y="120"/>
                </a:lnTo>
                <a:lnTo>
                  <a:pt x="7" y="136"/>
                </a:lnTo>
                <a:lnTo>
                  <a:pt x="3" y="153"/>
                </a:lnTo>
                <a:lnTo>
                  <a:pt x="1" y="170"/>
                </a:lnTo>
                <a:lnTo>
                  <a:pt x="0" y="188"/>
                </a:lnTo>
                <a:lnTo>
                  <a:pt x="1" y="205"/>
                </a:lnTo>
                <a:lnTo>
                  <a:pt x="3" y="222"/>
                </a:lnTo>
                <a:lnTo>
                  <a:pt x="7" y="239"/>
                </a:lnTo>
                <a:lnTo>
                  <a:pt x="13" y="255"/>
                </a:lnTo>
                <a:lnTo>
                  <a:pt x="20" y="271"/>
                </a:lnTo>
                <a:lnTo>
                  <a:pt x="28" y="286"/>
                </a:lnTo>
                <a:lnTo>
                  <a:pt x="38" y="301"/>
                </a:lnTo>
                <a:lnTo>
                  <a:pt x="49" y="314"/>
                </a:lnTo>
                <a:lnTo>
                  <a:pt x="61" y="326"/>
                </a:lnTo>
                <a:lnTo>
                  <a:pt x="74" y="337"/>
                </a:lnTo>
                <a:lnTo>
                  <a:pt x="89" y="347"/>
                </a:lnTo>
                <a:lnTo>
                  <a:pt x="104" y="356"/>
                </a:lnTo>
                <a:lnTo>
                  <a:pt x="120" y="364"/>
                </a:lnTo>
                <a:lnTo>
                  <a:pt x="136" y="369"/>
                </a:lnTo>
                <a:lnTo>
                  <a:pt x="153" y="373"/>
                </a:lnTo>
                <a:lnTo>
                  <a:pt x="170" y="375"/>
                </a:lnTo>
                <a:lnTo>
                  <a:pt x="187" y="376"/>
                </a:lnTo>
                <a:lnTo>
                  <a:pt x="204" y="375"/>
                </a:lnTo>
                <a:lnTo>
                  <a:pt x="222" y="373"/>
                </a:lnTo>
                <a:lnTo>
                  <a:pt x="238" y="369"/>
                </a:lnTo>
                <a:lnTo>
                  <a:pt x="255" y="364"/>
                </a:lnTo>
                <a:lnTo>
                  <a:pt x="271" y="356"/>
                </a:lnTo>
                <a:lnTo>
                  <a:pt x="286" y="347"/>
                </a:lnTo>
                <a:lnTo>
                  <a:pt x="300" y="337"/>
                </a:lnTo>
                <a:lnTo>
                  <a:pt x="313" y="326"/>
                </a:lnTo>
                <a:lnTo>
                  <a:pt x="326" y="314"/>
                </a:lnTo>
                <a:lnTo>
                  <a:pt x="337" y="301"/>
                </a:lnTo>
                <a:lnTo>
                  <a:pt x="346" y="286"/>
                </a:lnTo>
                <a:lnTo>
                  <a:pt x="355" y="271"/>
                </a:lnTo>
                <a:lnTo>
                  <a:pt x="362" y="255"/>
                </a:lnTo>
                <a:lnTo>
                  <a:pt x="367" y="239"/>
                </a:lnTo>
                <a:lnTo>
                  <a:pt x="371" y="222"/>
                </a:lnTo>
                <a:lnTo>
                  <a:pt x="374" y="205"/>
                </a:lnTo>
                <a:lnTo>
                  <a:pt x="375" y="188"/>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86" name="任意多边形 405585"/>
          <p:cNvSpPr/>
          <p:nvPr/>
        </p:nvSpPr>
        <p:spPr>
          <a:xfrm>
            <a:off x="2203450" y="4040188"/>
            <a:ext cx="98425" cy="100012"/>
          </a:xfrm>
          <a:custGeom>
            <a:avLst/>
            <a:gdLst/>
            <a:ahLst/>
            <a:cxnLst/>
            <a:rect l="0" t="0" r="0" b="0"/>
            <a:pathLst>
              <a:path w="376" h="374">
                <a:moveTo>
                  <a:pt x="376" y="187"/>
                </a:moveTo>
                <a:lnTo>
                  <a:pt x="375" y="170"/>
                </a:lnTo>
                <a:lnTo>
                  <a:pt x="372" y="153"/>
                </a:lnTo>
                <a:lnTo>
                  <a:pt x="368" y="136"/>
                </a:lnTo>
                <a:lnTo>
                  <a:pt x="363" y="119"/>
                </a:lnTo>
                <a:lnTo>
                  <a:pt x="356" y="104"/>
                </a:lnTo>
                <a:lnTo>
                  <a:pt x="347" y="88"/>
                </a:lnTo>
                <a:lnTo>
                  <a:pt x="338" y="74"/>
                </a:lnTo>
                <a:lnTo>
                  <a:pt x="327" y="61"/>
                </a:lnTo>
                <a:lnTo>
                  <a:pt x="314" y="49"/>
                </a:lnTo>
                <a:lnTo>
                  <a:pt x="301" y="37"/>
                </a:lnTo>
                <a:lnTo>
                  <a:pt x="287" y="28"/>
                </a:lnTo>
                <a:lnTo>
                  <a:pt x="272" y="19"/>
                </a:lnTo>
                <a:lnTo>
                  <a:pt x="256" y="12"/>
                </a:lnTo>
                <a:lnTo>
                  <a:pt x="239" y="7"/>
                </a:lnTo>
                <a:lnTo>
                  <a:pt x="223" y="3"/>
                </a:lnTo>
                <a:lnTo>
                  <a:pt x="206" y="0"/>
                </a:lnTo>
                <a:lnTo>
                  <a:pt x="188" y="0"/>
                </a:lnTo>
                <a:lnTo>
                  <a:pt x="171" y="0"/>
                </a:lnTo>
                <a:lnTo>
                  <a:pt x="154" y="3"/>
                </a:lnTo>
                <a:lnTo>
                  <a:pt x="137" y="7"/>
                </a:lnTo>
                <a:lnTo>
                  <a:pt x="121" y="12"/>
                </a:lnTo>
                <a:lnTo>
                  <a:pt x="105" y="19"/>
                </a:lnTo>
                <a:lnTo>
                  <a:pt x="90" y="28"/>
                </a:lnTo>
                <a:lnTo>
                  <a:pt x="75" y="37"/>
                </a:lnTo>
                <a:lnTo>
                  <a:pt x="61" y="49"/>
                </a:lnTo>
                <a:lnTo>
                  <a:pt x="49" y="61"/>
                </a:lnTo>
                <a:lnTo>
                  <a:pt x="38" y="74"/>
                </a:lnTo>
                <a:lnTo>
                  <a:pt x="28" y="88"/>
                </a:lnTo>
                <a:lnTo>
                  <a:pt x="20" y="104"/>
                </a:lnTo>
                <a:lnTo>
                  <a:pt x="13" y="119"/>
                </a:lnTo>
                <a:lnTo>
                  <a:pt x="7" y="136"/>
                </a:lnTo>
                <a:lnTo>
                  <a:pt x="3" y="153"/>
                </a:lnTo>
                <a:lnTo>
                  <a:pt x="1" y="170"/>
                </a:lnTo>
                <a:lnTo>
                  <a:pt x="0" y="187"/>
                </a:lnTo>
                <a:lnTo>
                  <a:pt x="1" y="204"/>
                </a:lnTo>
                <a:lnTo>
                  <a:pt x="3" y="221"/>
                </a:lnTo>
                <a:lnTo>
                  <a:pt x="7" y="238"/>
                </a:lnTo>
                <a:lnTo>
                  <a:pt x="13" y="255"/>
                </a:lnTo>
                <a:lnTo>
                  <a:pt x="20" y="271"/>
                </a:lnTo>
                <a:lnTo>
                  <a:pt x="28" y="286"/>
                </a:lnTo>
                <a:lnTo>
                  <a:pt x="38" y="300"/>
                </a:lnTo>
                <a:lnTo>
                  <a:pt x="49" y="313"/>
                </a:lnTo>
                <a:lnTo>
                  <a:pt x="61" y="326"/>
                </a:lnTo>
                <a:lnTo>
                  <a:pt x="75" y="337"/>
                </a:lnTo>
                <a:lnTo>
                  <a:pt x="90" y="346"/>
                </a:lnTo>
                <a:lnTo>
                  <a:pt x="105" y="355"/>
                </a:lnTo>
                <a:lnTo>
                  <a:pt x="121" y="362"/>
                </a:lnTo>
                <a:lnTo>
                  <a:pt x="137" y="367"/>
                </a:lnTo>
                <a:lnTo>
                  <a:pt x="154" y="371"/>
                </a:lnTo>
                <a:lnTo>
                  <a:pt x="171" y="374"/>
                </a:lnTo>
                <a:lnTo>
                  <a:pt x="188" y="374"/>
                </a:lnTo>
                <a:lnTo>
                  <a:pt x="206" y="374"/>
                </a:lnTo>
                <a:lnTo>
                  <a:pt x="223" y="371"/>
                </a:lnTo>
                <a:lnTo>
                  <a:pt x="239" y="367"/>
                </a:lnTo>
                <a:lnTo>
                  <a:pt x="256" y="362"/>
                </a:lnTo>
                <a:lnTo>
                  <a:pt x="272" y="355"/>
                </a:lnTo>
                <a:lnTo>
                  <a:pt x="287" y="346"/>
                </a:lnTo>
                <a:lnTo>
                  <a:pt x="301" y="337"/>
                </a:lnTo>
                <a:lnTo>
                  <a:pt x="314" y="326"/>
                </a:lnTo>
                <a:lnTo>
                  <a:pt x="327" y="313"/>
                </a:lnTo>
                <a:lnTo>
                  <a:pt x="338" y="300"/>
                </a:lnTo>
                <a:lnTo>
                  <a:pt x="347" y="286"/>
                </a:lnTo>
                <a:lnTo>
                  <a:pt x="356" y="271"/>
                </a:lnTo>
                <a:lnTo>
                  <a:pt x="363" y="255"/>
                </a:lnTo>
                <a:lnTo>
                  <a:pt x="368" y="238"/>
                </a:lnTo>
                <a:lnTo>
                  <a:pt x="372" y="221"/>
                </a:lnTo>
                <a:lnTo>
                  <a:pt x="375" y="204"/>
                </a:lnTo>
                <a:lnTo>
                  <a:pt x="376" y="187"/>
                </a:lnTo>
              </a:path>
            </a:pathLst>
          </a:custGeom>
          <a:solidFill>
            <a:srgbClr val="FFFF66">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87" name="任意多边形 405586"/>
          <p:cNvSpPr/>
          <p:nvPr/>
        </p:nvSpPr>
        <p:spPr>
          <a:xfrm>
            <a:off x="1677988" y="2205038"/>
            <a:ext cx="100012" cy="98425"/>
          </a:xfrm>
          <a:custGeom>
            <a:avLst/>
            <a:gdLst/>
            <a:ahLst/>
            <a:cxnLst/>
            <a:rect l="0" t="0" r="0" b="0"/>
            <a:pathLst>
              <a:path w="375" h="375">
                <a:moveTo>
                  <a:pt x="375" y="187"/>
                </a:moveTo>
                <a:lnTo>
                  <a:pt x="374" y="170"/>
                </a:lnTo>
                <a:lnTo>
                  <a:pt x="371" y="153"/>
                </a:lnTo>
                <a:lnTo>
                  <a:pt x="367" y="136"/>
                </a:lnTo>
                <a:lnTo>
                  <a:pt x="362" y="120"/>
                </a:lnTo>
                <a:lnTo>
                  <a:pt x="355" y="104"/>
                </a:lnTo>
                <a:lnTo>
                  <a:pt x="346" y="89"/>
                </a:lnTo>
                <a:lnTo>
                  <a:pt x="337" y="74"/>
                </a:lnTo>
                <a:lnTo>
                  <a:pt x="326" y="61"/>
                </a:lnTo>
                <a:lnTo>
                  <a:pt x="313" y="49"/>
                </a:lnTo>
                <a:lnTo>
                  <a:pt x="300" y="38"/>
                </a:lnTo>
                <a:lnTo>
                  <a:pt x="286" y="28"/>
                </a:lnTo>
                <a:lnTo>
                  <a:pt x="271" y="20"/>
                </a:lnTo>
                <a:lnTo>
                  <a:pt x="255" y="13"/>
                </a:lnTo>
                <a:lnTo>
                  <a:pt x="238" y="7"/>
                </a:lnTo>
                <a:lnTo>
                  <a:pt x="222" y="3"/>
                </a:lnTo>
                <a:lnTo>
                  <a:pt x="204" y="1"/>
                </a:lnTo>
                <a:lnTo>
                  <a:pt x="187" y="0"/>
                </a:lnTo>
                <a:lnTo>
                  <a:pt x="170" y="1"/>
                </a:lnTo>
                <a:lnTo>
                  <a:pt x="153" y="3"/>
                </a:lnTo>
                <a:lnTo>
                  <a:pt x="136" y="7"/>
                </a:lnTo>
                <a:lnTo>
                  <a:pt x="120" y="13"/>
                </a:lnTo>
                <a:lnTo>
                  <a:pt x="104" y="20"/>
                </a:lnTo>
                <a:lnTo>
                  <a:pt x="89" y="28"/>
                </a:lnTo>
                <a:lnTo>
                  <a:pt x="74" y="38"/>
                </a:lnTo>
                <a:lnTo>
                  <a:pt x="61" y="49"/>
                </a:lnTo>
                <a:lnTo>
                  <a:pt x="49" y="61"/>
                </a:lnTo>
                <a:lnTo>
                  <a:pt x="38" y="74"/>
                </a:lnTo>
                <a:lnTo>
                  <a:pt x="28" y="89"/>
                </a:lnTo>
                <a:lnTo>
                  <a:pt x="20" y="104"/>
                </a:lnTo>
                <a:lnTo>
                  <a:pt x="13" y="120"/>
                </a:lnTo>
                <a:lnTo>
                  <a:pt x="7" y="136"/>
                </a:lnTo>
                <a:lnTo>
                  <a:pt x="3" y="153"/>
                </a:lnTo>
                <a:lnTo>
                  <a:pt x="1" y="170"/>
                </a:lnTo>
                <a:lnTo>
                  <a:pt x="0" y="187"/>
                </a:lnTo>
                <a:lnTo>
                  <a:pt x="1" y="205"/>
                </a:lnTo>
                <a:lnTo>
                  <a:pt x="3" y="222"/>
                </a:lnTo>
                <a:lnTo>
                  <a:pt x="7" y="239"/>
                </a:lnTo>
                <a:lnTo>
                  <a:pt x="13" y="255"/>
                </a:lnTo>
                <a:lnTo>
                  <a:pt x="20" y="271"/>
                </a:lnTo>
                <a:lnTo>
                  <a:pt x="28" y="286"/>
                </a:lnTo>
                <a:lnTo>
                  <a:pt x="38" y="300"/>
                </a:lnTo>
                <a:lnTo>
                  <a:pt x="49" y="314"/>
                </a:lnTo>
                <a:lnTo>
                  <a:pt x="61" y="326"/>
                </a:lnTo>
                <a:lnTo>
                  <a:pt x="74" y="337"/>
                </a:lnTo>
                <a:lnTo>
                  <a:pt x="89" y="347"/>
                </a:lnTo>
                <a:lnTo>
                  <a:pt x="104" y="355"/>
                </a:lnTo>
                <a:lnTo>
                  <a:pt x="120" y="362"/>
                </a:lnTo>
                <a:lnTo>
                  <a:pt x="136" y="368"/>
                </a:lnTo>
                <a:lnTo>
                  <a:pt x="153" y="372"/>
                </a:lnTo>
                <a:lnTo>
                  <a:pt x="170" y="374"/>
                </a:lnTo>
                <a:lnTo>
                  <a:pt x="187" y="375"/>
                </a:lnTo>
                <a:lnTo>
                  <a:pt x="204" y="374"/>
                </a:lnTo>
                <a:lnTo>
                  <a:pt x="222" y="372"/>
                </a:lnTo>
                <a:lnTo>
                  <a:pt x="238" y="368"/>
                </a:lnTo>
                <a:lnTo>
                  <a:pt x="255" y="362"/>
                </a:lnTo>
                <a:lnTo>
                  <a:pt x="271" y="355"/>
                </a:lnTo>
                <a:lnTo>
                  <a:pt x="286" y="347"/>
                </a:lnTo>
                <a:lnTo>
                  <a:pt x="300" y="337"/>
                </a:lnTo>
                <a:lnTo>
                  <a:pt x="313" y="326"/>
                </a:lnTo>
                <a:lnTo>
                  <a:pt x="326" y="314"/>
                </a:lnTo>
                <a:lnTo>
                  <a:pt x="337" y="300"/>
                </a:lnTo>
                <a:lnTo>
                  <a:pt x="346" y="286"/>
                </a:lnTo>
                <a:lnTo>
                  <a:pt x="355" y="271"/>
                </a:lnTo>
                <a:lnTo>
                  <a:pt x="362" y="255"/>
                </a:lnTo>
                <a:lnTo>
                  <a:pt x="367" y="239"/>
                </a:lnTo>
                <a:lnTo>
                  <a:pt x="371" y="222"/>
                </a:lnTo>
                <a:lnTo>
                  <a:pt x="374" y="205"/>
                </a:lnTo>
                <a:lnTo>
                  <a:pt x="375" y="187"/>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88" name="任意多边形 405587"/>
          <p:cNvSpPr/>
          <p:nvPr/>
        </p:nvSpPr>
        <p:spPr>
          <a:xfrm>
            <a:off x="2203450" y="1582738"/>
            <a:ext cx="98425" cy="98425"/>
          </a:xfrm>
          <a:custGeom>
            <a:avLst/>
            <a:gdLst/>
            <a:ahLst/>
            <a:cxnLst/>
            <a:rect l="0" t="0" r="0" b="0"/>
            <a:pathLst>
              <a:path w="376" h="375">
                <a:moveTo>
                  <a:pt x="376" y="188"/>
                </a:moveTo>
                <a:lnTo>
                  <a:pt x="375" y="170"/>
                </a:lnTo>
                <a:lnTo>
                  <a:pt x="372" y="153"/>
                </a:lnTo>
                <a:lnTo>
                  <a:pt x="368" y="136"/>
                </a:lnTo>
                <a:lnTo>
                  <a:pt x="363" y="120"/>
                </a:lnTo>
                <a:lnTo>
                  <a:pt x="356" y="104"/>
                </a:lnTo>
                <a:lnTo>
                  <a:pt x="347" y="89"/>
                </a:lnTo>
                <a:lnTo>
                  <a:pt x="338" y="75"/>
                </a:lnTo>
                <a:lnTo>
                  <a:pt x="327" y="61"/>
                </a:lnTo>
                <a:lnTo>
                  <a:pt x="314" y="49"/>
                </a:lnTo>
                <a:lnTo>
                  <a:pt x="301" y="38"/>
                </a:lnTo>
                <a:lnTo>
                  <a:pt x="287" y="28"/>
                </a:lnTo>
                <a:lnTo>
                  <a:pt x="272" y="20"/>
                </a:lnTo>
                <a:lnTo>
                  <a:pt x="256" y="13"/>
                </a:lnTo>
                <a:lnTo>
                  <a:pt x="239" y="7"/>
                </a:lnTo>
                <a:lnTo>
                  <a:pt x="223" y="3"/>
                </a:lnTo>
                <a:lnTo>
                  <a:pt x="206" y="1"/>
                </a:lnTo>
                <a:lnTo>
                  <a:pt x="188" y="0"/>
                </a:lnTo>
                <a:lnTo>
                  <a:pt x="171" y="1"/>
                </a:lnTo>
                <a:lnTo>
                  <a:pt x="154" y="3"/>
                </a:lnTo>
                <a:lnTo>
                  <a:pt x="137" y="7"/>
                </a:lnTo>
                <a:lnTo>
                  <a:pt x="121" y="13"/>
                </a:lnTo>
                <a:lnTo>
                  <a:pt x="105" y="20"/>
                </a:lnTo>
                <a:lnTo>
                  <a:pt x="90" y="28"/>
                </a:lnTo>
                <a:lnTo>
                  <a:pt x="75" y="38"/>
                </a:lnTo>
                <a:lnTo>
                  <a:pt x="61" y="49"/>
                </a:lnTo>
                <a:lnTo>
                  <a:pt x="49" y="61"/>
                </a:lnTo>
                <a:lnTo>
                  <a:pt x="38" y="75"/>
                </a:lnTo>
                <a:lnTo>
                  <a:pt x="28" y="89"/>
                </a:lnTo>
                <a:lnTo>
                  <a:pt x="20" y="104"/>
                </a:lnTo>
                <a:lnTo>
                  <a:pt x="13" y="120"/>
                </a:lnTo>
                <a:lnTo>
                  <a:pt x="7" y="136"/>
                </a:lnTo>
                <a:lnTo>
                  <a:pt x="3" y="153"/>
                </a:lnTo>
                <a:lnTo>
                  <a:pt x="1" y="170"/>
                </a:lnTo>
                <a:lnTo>
                  <a:pt x="0" y="188"/>
                </a:lnTo>
                <a:lnTo>
                  <a:pt x="1" y="205"/>
                </a:lnTo>
                <a:lnTo>
                  <a:pt x="3" y="222"/>
                </a:lnTo>
                <a:lnTo>
                  <a:pt x="7" y="239"/>
                </a:lnTo>
                <a:lnTo>
                  <a:pt x="13" y="255"/>
                </a:lnTo>
                <a:lnTo>
                  <a:pt x="20" y="271"/>
                </a:lnTo>
                <a:lnTo>
                  <a:pt x="28" y="286"/>
                </a:lnTo>
                <a:lnTo>
                  <a:pt x="38" y="301"/>
                </a:lnTo>
                <a:lnTo>
                  <a:pt x="49" y="314"/>
                </a:lnTo>
                <a:lnTo>
                  <a:pt x="61" y="326"/>
                </a:lnTo>
                <a:lnTo>
                  <a:pt x="75" y="337"/>
                </a:lnTo>
                <a:lnTo>
                  <a:pt x="90" y="347"/>
                </a:lnTo>
                <a:lnTo>
                  <a:pt x="105" y="355"/>
                </a:lnTo>
                <a:lnTo>
                  <a:pt x="121" y="362"/>
                </a:lnTo>
                <a:lnTo>
                  <a:pt x="137" y="368"/>
                </a:lnTo>
                <a:lnTo>
                  <a:pt x="154" y="372"/>
                </a:lnTo>
                <a:lnTo>
                  <a:pt x="171" y="374"/>
                </a:lnTo>
                <a:lnTo>
                  <a:pt x="188" y="375"/>
                </a:lnTo>
                <a:lnTo>
                  <a:pt x="206" y="374"/>
                </a:lnTo>
                <a:lnTo>
                  <a:pt x="223" y="372"/>
                </a:lnTo>
                <a:lnTo>
                  <a:pt x="239" y="368"/>
                </a:lnTo>
                <a:lnTo>
                  <a:pt x="256" y="362"/>
                </a:lnTo>
                <a:lnTo>
                  <a:pt x="272" y="355"/>
                </a:lnTo>
                <a:lnTo>
                  <a:pt x="287" y="347"/>
                </a:lnTo>
                <a:lnTo>
                  <a:pt x="301" y="337"/>
                </a:lnTo>
                <a:lnTo>
                  <a:pt x="314" y="326"/>
                </a:lnTo>
                <a:lnTo>
                  <a:pt x="327" y="314"/>
                </a:lnTo>
                <a:lnTo>
                  <a:pt x="338" y="301"/>
                </a:lnTo>
                <a:lnTo>
                  <a:pt x="347" y="286"/>
                </a:lnTo>
                <a:lnTo>
                  <a:pt x="356" y="271"/>
                </a:lnTo>
                <a:lnTo>
                  <a:pt x="363" y="255"/>
                </a:lnTo>
                <a:lnTo>
                  <a:pt x="368" y="239"/>
                </a:lnTo>
                <a:lnTo>
                  <a:pt x="372" y="222"/>
                </a:lnTo>
                <a:lnTo>
                  <a:pt x="375" y="205"/>
                </a:lnTo>
                <a:lnTo>
                  <a:pt x="376" y="188"/>
                </a:lnTo>
              </a:path>
            </a:pathLst>
          </a:custGeom>
          <a:solidFill>
            <a:srgbClr val="FFFF66">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89" name="任意多边形 405588"/>
          <p:cNvSpPr/>
          <p:nvPr/>
        </p:nvSpPr>
        <p:spPr>
          <a:xfrm>
            <a:off x="2389188" y="1362075"/>
            <a:ext cx="100012" cy="98425"/>
          </a:xfrm>
          <a:custGeom>
            <a:avLst/>
            <a:gdLst/>
            <a:ahLst/>
            <a:cxnLst/>
            <a:rect l="0" t="0" r="0" b="0"/>
            <a:pathLst>
              <a:path w="375" h="374">
                <a:moveTo>
                  <a:pt x="375" y="187"/>
                </a:moveTo>
                <a:lnTo>
                  <a:pt x="374" y="170"/>
                </a:lnTo>
                <a:lnTo>
                  <a:pt x="372" y="153"/>
                </a:lnTo>
                <a:lnTo>
                  <a:pt x="368" y="136"/>
                </a:lnTo>
                <a:lnTo>
                  <a:pt x="362" y="119"/>
                </a:lnTo>
                <a:lnTo>
                  <a:pt x="355" y="103"/>
                </a:lnTo>
                <a:lnTo>
                  <a:pt x="347" y="88"/>
                </a:lnTo>
                <a:lnTo>
                  <a:pt x="337" y="74"/>
                </a:lnTo>
                <a:lnTo>
                  <a:pt x="326" y="61"/>
                </a:lnTo>
                <a:lnTo>
                  <a:pt x="314" y="49"/>
                </a:lnTo>
                <a:lnTo>
                  <a:pt x="300" y="37"/>
                </a:lnTo>
                <a:lnTo>
                  <a:pt x="286" y="28"/>
                </a:lnTo>
                <a:lnTo>
                  <a:pt x="271" y="19"/>
                </a:lnTo>
                <a:lnTo>
                  <a:pt x="255" y="12"/>
                </a:lnTo>
                <a:lnTo>
                  <a:pt x="239" y="7"/>
                </a:lnTo>
                <a:lnTo>
                  <a:pt x="222" y="3"/>
                </a:lnTo>
                <a:lnTo>
                  <a:pt x="205" y="0"/>
                </a:lnTo>
                <a:lnTo>
                  <a:pt x="188" y="0"/>
                </a:lnTo>
                <a:lnTo>
                  <a:pt x="170" y="0"/>
                </a:lnTo>
                <a:lnTo>
                  <a:pt x="153" y="3"/>
                </a:lnTo>
                <a:lnTo>
                  <a:pt x="136" y="7"/>
                </a:lnTo>
                <a:lnTo>
                  <a:pt x="120" y="12"/>
                </a:lnTo>
                <a:lnTo>
                  <a:pt x="104" y="19"/>
                </a:lnTo>
                <a:lnTo>
                  <a:pt x="89" y="28"/>
                </a:lnTo>
                <a:lnTo>
                  <a:pt x="75" y="37"/>
                </a:lnTo>
                <a:lnTo>
                  <a:pt x="61" y="49"/>
                </a:lnTo>
                <a:lnTo>
                  <a:pt x="49" y="61"/>
                </a:lnTo>
                <a:lnTo>
                  <a:pt x="38" y="74"/>
                </a:lnTo>
                <a:lnTo>
                  <a:pt x="28" y="88"/>
                </a:lnTo>
                <a:lnTo>
                  <a:pt x="20" y="103"/>
                </a:lnTo>
                <a:lnTo>
                  <a:pt x="13" y="119"/>
                </a:lnTo>
                <a:lnTo>
                  <a:pt x="7" y="136"/>
                </a:lnTo>
                <a:lnTo>
                  <a:pt x="3" y="153"/>
                </a:lnTo>
                <a:lnTo>
                  <a:pt x="1" y="170"/>
                </a:lnTo>
                <a:lnTo>
                  <a:pt x="0" y="187"/>
                </a:lnTo>
                <a:lnTo>
                  <a:pt x="1" y="204"/>
                </a:lnTo>
                <a:lnTo>
                  <a:pt x="3" y="221"/>
                </a:lnTo>
                <a:lnTo>
                  <a:pt x="7" y="238"/>
                </a:lnTo>
                <a:lnTo>
                  <a:pt x="13" y="255"/>
                </a:lnTo>
                <a:lnTo>
                  <a:pt x="20" y="271"/>
                </a:lnTo>
                <a:lnTo>
                  <a:pt x="28" y="286"/>
                </a:lnTo>
                <a:lnTo>
                  <a:pt x="38" y="300"/>
                </a:lnTo>
                <a:lnTo>
                  <a:pt x="49" y="313"/>
                </a:lnTo>
                <a:lnTo>
                  <a:pt x="61" y="326"/>
                </a:lnTo>
                <a:lnTo>
                  <a:pt x="75" y="337"/>
                </a:lnTo>
                <a:lnTo>
                  <a:pt x="89" y="346"/>
                </a:lnTo>
                <a:lnTo>
                  <a:pt x="104" y="355"/>
                </a:lnTo>
                <a:lnTo>
                  <a:pt x="120" y="362"/>
                </a:lnTo>
                <a:lnTo>
                  <a:pt x="136" y="367"/>
                </a:lnTo>
                <a:lnTo>
                  <a:pt x="153" y="371"/>
                </a:lnTo>
                <a:lnTo>
                  <a:pt x="170" y="374"/>
                </a:lnTo>
                <a:lnTo>
                  <a:pt x="188" y="374"/>
                </a:lnTo>
                <a:lnTo>
                  <a:pt x="205" y="374"/>
                </a:lnTo>
                <a:lnTo>
                  <a:pt x="222" y="371"/>
                </a:lnTo>
                <a:lnTo>
                  <a:pt x="239" y="367"/>
                </a:lnTo>
                <a:lnTo>
                  <a:pt x="255" y="362"/>
                </a:lnTo>
                <a:lnTo>
                  <a:pt x="271" y="355"/>
                </a:lnTo>
                <a:lnTo>
                  <a:pt x="286" y="346"/>
                </a:lnTo>
                <a:lnTo>
                  <a:pt x="300" y="337"/>
                </a:lnTo>
                <a:lnTo>
                  <a:pt x="314" y="326"/>
                </a:lnTo>
                <a:lnTo>
                  <a:pt x="326" y="313"/>
                </a:lnTo>
                <a:lnTo>
                  <a:pt x="337" y="300"/>
                </a:lnTo>
                <a:lnTo>
                  <a:pt x="347" y="286"/>
                </a:lnTo>
                <a:lnTo>
                  <a:pt x="355" y="271"/>
                </a:lnTo>
                <a:lnTo>
                  <a:pt x="362" y="255"/>
                </a:lnTo>
                <a:lnTo>
                  <a:pt x="368" y="238"/>
                </a:lnTo>
                <a:lnTo>
                  <a:pt x="372" y="221"/>
                </a:lnTo>
                <a:lnTo>
                  <a:pt x="374" y="204"/>
                </a:lnTo>
                <a:lnTo>
                  <a:pt x="375" y="187"/>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0" name="直接连接符 405589"/>
          <p:cNvSpPr/>
          <p:nvPr/>
        </p:nvSpPr>
        <p:spPr>
          <a:xfrm>
            <a:off x="4646613" y="1460500"/>
            <a:ext cx="1587" cy="2571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1" name="直接连接符 405590"/>
          <p:cNvSpPr/>
          <p:nvPr/>
        </p:nvSpPr>
        <p:spPr>
          <a:xfrm>
            <a:off x="4646613" y="1787525"/>
            <a:ext cx="1587" cy="698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2" name="直接连接符 405591"/>
          <p:cNvSpPr/>
          <p:nvPr/>
        </p:nvSpPr>
        <p:spPr>
          <a:xfrm>
            <a:off x="4646613" y="1927225"/>
            <a:ext cx="1587" cy="3492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3" name="直接连接符 405592"/>
          <p:cNvSpPr/>
          <p:nvPr/>
        </p:nvSpPr>
        <p:spPr>
          <a:xfrm>
            <a:off x="4646613" y="2346325"/>
            <a:ext cx="1587" cy="698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4" name="直接连接符 405593"/>
          <p:cNvSpPr/>
          <p:nvPr/>
        </p:nvSpPr>
        <p:spPr>
          <a:xfrm>
            <a:off x="4646613" y="2487613"/>
            <a:ext cx="1587" cy="3492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5" name="直接连接符 405594"/>
          <p:cNvSpPr/>
          <p:nvPr/>
        </p:nvSpPr>
        <p:spPr>
          <a:xfrm>
            <a:off x="4646613" y="2906713"/>
            <a:ext cx="1587" cy="698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6" name="直接连接符 405595"/>
          <p:cNvSpPr/>
          <p:nvPr/>
        </p:nvSpPr>
        <p:spPr>
          <a:xfrm>
            <a:off x="4646613" y="3046413"/>
            <a:ext cx="1587" cy="2571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7" name="直接连接符 405596"/>
          <p:cNvSpPr/>
          <p:nvPr/>
        </p:nvSpPr>
        <p:spPr>
          <a:xfrm>
            <a:off x="2960688" y="1411288"/>
            <a:ext cx="1587" cy="1685925"/>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8" name="直接连接符 405597"/>
          <p:cNvSpPr>
            <a:spLocks noChangeAspect="1"/>
          </p:cNvSpPr>
          <p:nvPr/>
        </p:nvSpPr>
        <p:spPr>
          <a:xfrm>
            <a:off x="3998913" y="2779713"/>
            <a:ext cx="1295400" cy="1587"/>
          </a:xfrm>
          <a:prstGeom prst="line">
            <a:avLst/>
          </a:prstGeom>
          <a:ln w="3810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599" name="直接连接符 405598"/>
          <p:cNvSpPr/>
          <p:nvPr/>
        </p:nvSpPr>
        <p:spPr>
          <a:xfrm>
            <a:off x="3852863" y="2254250"/>
            <a:ext cx="407987"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0" name="直接连接符 405599"/>
          <p:cNvSpPr/>
          <p:nvPr/>
        </p:nvSpPr>
        <p:spPr>
          <a:xfrm>
            <a:off x="4330700" y="2254250"/>
            <a:ext cx="69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1" name="直接连接符 405600"/>
          <p:cNvSpPr/>
          <p:nvPr/>
        </p:nvSpPr>
        <p:spPr>
          <a:xfrm>
            <a:off x="4470400" y="2254250"/>
            <a:ext cx="35083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2" name="直接连接符 405601"/>
          <p:cNvSpPr/>
          <p:nvPr/>
        </p:nvSpPr>
        <p:spPr>
          <a:xfrm>
            <a:off x="4891088" y="2254250"/>
            <a:ext cx="69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3" name="直接连接符 405602"/>
          <p:cNvSpPr/>
          <p:nvPr/>
        </p:nvSpPr>
        <p:spPr>
          <a:xfrm>
            <a:off x="5030788" y="2254250"/>
            <a:ext cx="407987"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4" name="直接连接符 405603"/>
          <p:cNvSpPr/>
          <p:nvPr/>
        </p:nvSpPr>
        <p:spPr>
          <a:xfrm flipH="1">
            <a:off x="3160713" y="2254250"/>
            <a:ext cx="79375"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5" name="任意多边形 405604"/>
          <p:cNvSpPr/>
          <p:nvPr/>
        </p:nvSpPr>
        <p:spPr>
          <a:xfrm>
            <a:off x="3937000" y="2730500"/>
            <a:ext cx="100013" cy="98425"/>
          </a:xfrm>
          <a:custGeom>
            <a:avLst/>
            <a:gdLst/>
            <a:ahLst/>
            <a:cxnLst/>
            <a:rect l="0" t="0" r="0" b="0"/>
            <a:pathLst>
              <a:path w="374" h="375">
                <a:moveTo>
                  <a:pt x="374" y="188"/>
                </a:moveTo>
                <a:lnTo>
                  <a:pt x="373" y="170"/>
                </a:lnTo>
                <a:lnTo>
                  <a:pt x="371" y="153"/>
                </a:lnTo>
                <a:lnTo>
                  <a:pt x="367" y="136"/>
                </a:lnTo>
                <a:lnTo>
                  <a:pt x="362" y="120"/>
                </a:lnTo>
                <a:lnTo>
                  <a:pt x="355" y="104"/>
                </a:lnTo>
                <a:lnTo>
                  <a:pt x="346" y="89"/>
                </a:lnTo>
                <a:lnTo>
                  <a:pt x="336" y="75"/>
                </a:lnTo>
                <a:lnTo>
                  <a:pt x="325" y="61"/>
                </a:lnTo>
                <a:lnTo>
                  <a:pt x="313" y="49"/>
                </a:lnTo>
                <a:lnTo>
                  <a:pt x="300" y="38"/>
                </a:lnTo>
                <a:lnTo>
                  <a:pt x="286" y="28"/>
                </a:lnTo>
                <a:lnTo>
                  <a:pt x="270" y="20"/>
                </a:lnTo>
                <a:lnTo>
                  <a:pt x="255" y="13"/>
                </a:lnTo>
                <a:lnTo>
                  <a:pt x="238" y="7"/>
                </a:lnTo>
                <a:lnTo>
                  <a:pt x="221" y="3"/>
                </a:lnTo>
                <a:lnTo>
                  <a:pt x="204" y="1"/>
                </a:lnTo>
                <a:lnTo>
                  <a:pt x="187" y="0"/>
                </a:lnTo>
                <a:lnTo>
                  <a:pt x="170" y="1"/>
                </a:lnTo>
                <a:lnTo>
                  <a:pt x="153" y="3"/>
                </a:lnTo>
                <a:lnTo>
                  <a:pt x="136" y="7"/>
                </a:lnTo>
                <a:lnTo>
                  <a:pt x="119" y="13"/>
                </a:lnTo>
                <a:lnTo>
                  <a:pt x="104" y="20"/>
                </a:lnTo>
                <a:lnTo>
                  <a:pt x="88" y="28"/>
                </a:lnTo>
                <a:lnTo>
                  <a:pt x="74" y="38"/>
                </a:lnTo>
                <a:lnTo>
                  <a:pt x="61" y="49"/>
                </a:lnTo>
                <a:lnTo>
                  <a:pt x="49" y="61"/>
                </a:lnTo>
                <a:lnTo>
                  <a:pt x="38" y="75"/>
                </a:lnTo>
                <a:lnTo>
                  <a:pt x="28" y="89"/>
                </a:lnTo>
                <a:lnTo>
                  <a:pt x="19" y="104"/>
                </a:lnTo>
                <a:lnTo>
                  <a:pt x="12" y="120"/>
                </a:lnTo>
                <a:lnTo>
                  <a:pt x="7" y="136"/>
                </a:lnTo>
                <a:lnTo>
                  <a:pt x="3" y="153"/>
                </a:lnTo>
                <a:lnTo>
                  <a:pt x="0" y="170"/>
                </a:lnTo>
                <a:lnTo>
                  <a:pt x="0" y="188"/>
                </a:lnTo>
                <a:lnTo>
                  <a:pt x="0" y="205"/>
                </a:lnTo>
                <a:lnTo>
                  <a:pt x="3" y="222"/>
                </a:lnTo>
                <a:lnTo>
                  <a:pt x="7" y="239"/>
                </a:lnTo>
                <a:lnTo>
                  <a:pt x="12" y="255"/>
                </a:lnTo>
                <a:lnTo>
                  <a:pt x="19" y="271"/>
                </a:lnTo>
                <a:lnTo>
                  <a:pt x="28" y="286"/>
                </a:lnTo>
                <a:lnTo>
                  <a:pt x="38" y="301"/>
                </a:lnTo>
                <a:lnTo>
                  <a:pt x="49" y="314"/>
                </a:lnTo>
                <a:lnTo>
                  <a:pt x="61" y="326"/>
                </a:lnTo>
                <a:lnTo>
                  <a:pt x="74" y="337"/>
                </a:lnTo>
                <a:lnTo>
                  <a:pt x="88" y="347"/>
                </a:lnTo>
                <a:lnTo>
                  <a:pt x="104" y="355"/>
                </a:lnTo>
                <a:lnTo>
                  <a:pt x="119" y="362"/>
                </a:lnTo>
                <a:lnTo>
                  <a:pt x="136" y="368"/>
                </a:lnTo>
                <a:lnTo>
                  <a:pt x="153" y="372"/>
                </a:lnTo>
                <a:lnTo>
                  <a:pt x="170" y="374"/>
                </a:lnTo>
                <a:lnTo>
                  <a:pt x="187" y="375"/>
                </a:lnTo>
                <a:lnTo>
                  <a:pt x="204" y="374"/>
                </a:lnTo>
                <a:lnTo>
                  <a:pt x="221" y="372"/>
                </a:lnTo>
                <a:lnTo>
                  <a:pt x="238" y="368"/>
                </a:lnTo>
                <a:lnTo>
                  <a:pt x="255" y="362"/>
                </a:lnTo>
                <a:lnTo>
                  <a:pt x="270" y="355"/>
                </a:lnTo>
                <a:lnTo>
                  <a:pt x="286" y="347"/>
                </a:lnTo>
                <a:lnTo>
                  <a:pt x="300" y="337"/>
                </a:lnTo>
                <a:lnTo>
                  <a:pt x="313" y="326"/>
                </a:lnTo>
                <a:lnTo>
                  <a:pt x="325" y="314"/>
                </a:lnTo>
                <a:lnTo>
                  <a:pt x="336" y="301"/>
                </a:lnTo>
                <a:lnTo>
                  <a:pt x="346" y="286"/>
                </a:lnTo>
                <a:lnTo>
                  <a:pt x="355" y="271"/>
                </a:lnTo>
                <a:lnTo>
                  <a:pt x="362" y="255"/>
                </a:lnTo>
                <a:lnTo>
                  <a:pt x="367" y="239"/>
                </a:lnTo>
                <a:lnTo>
                  <a:pt x="371" y="222"/>
                </a:lnTo>
                <a:lnTo>
                  <a:pt x="373" y="205"/>
                </a:lnTo>
                <a:lnTo>
                  <a:pt x="374" y="188"/>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6" name="任意多边形 405605"/>
          <p:cNvSpPr/>
          <p:nvPr/>
        </p:nvSpPr>
        <p:spPr>
          <a:xfrm>
            <a:off x="3752850" y="2205038"/>
            <a:ext cx="100013" cy="98425"/>
          </a:xfrm>
          <a:custGeom>
            <a:avLst/>
            <a:gdLst/>
            <a:ahLst/>
            <a:cxnLst/>
            <a:rect l="0" t="0" r="0" b="0"/>
            <a:pathLst>
              <a:path w="375" h="375">
                <a:moveTo>
                  <a:pt x="375" y="187"/>
                </a:moveTo>
                <a:lnTo>
                  <a:pt x="374" y="170"/>
                </a:lnTo>
                <a:lnTo>
                  <a:pt x="372" y="153"/>
                </a:lnTo>
                <a:lnTo>
                  <a:pt x="368" y="136"/>
                </a:lnTo>
                <a:lnTo>
                  <a:pt x="362" y="120"/>
                </a:lnTo>
                <a:lnTo>
                  <a:pt x="355" y="104"/>
                </a:lnTo>
                <a:lnTo>
                  <a:pt x="347" y="89"/>
                </a:lnTo>
                <a:lnTo>
                  <a:pt x="337" y="74"/>
                </a:lnTo>
                <a:lnTo>
                  <a:pt x="326" y="61"/>
                </a:lnTo>
                <a:lnTo>
                  <a:pt x="314" y="49"/>
                </a:lnTo>
                <a:lnTo>
                  <a:pt x="301" y="38"/>
                </a:lnTo>
                <a:lnTo>
                  <a:pt x="286" y="28"/>
                </a:lnTo>
                <a:lnTo>
                  <a:pt x="271" y="20"/>
                </a:lnTo>
                <a:lnTo>
                  <a:pt x="255" y="13"/>
                </a:lnTo>
                <a:lnTo>
                  <a:pt x="239" y="7"/>
                </a:lnTo>
                <a:lnTo>
                  <a:pt x="222" y="3"/>
                </a:lnTo>
                <a:lnTo>
                  <a:pt x="205" y="1"/>
                </a:lnTo>
                <a:lnTo>
                  <a:pt x="188" y="0"/>
                </a:lnTo>
                <a:lnTo>
                  <a:pt x="170" y="1"/>
                </a:lnTo>
                <a:lnTo>
                  <a:pt x="153" y="3"/>
                </a:lnTo>
                <a:lnTo>
                  <a:pt x="136" y="7"/>
                </a:lnTo>
                <a:lnTo>
                  <a:pt x="120" y="13"/>
                </a:lnTo>
                <a:lnTo>
                  <a:pt x="104" y="20"/>
                </a:lnTo>
                <a:lnTo>
                  <a:pt x="89" y="28"/>
                </a:lnTo>
                <a:lnTo>
                  <a:pt x="75" y="38"/>
                </a:lnTo>
                <a:lnTo>
                  <a:pt x="61" y="49"/>
                </a:lnTo>
                <a:lnTo>
                  <a:pt x="49" y="61"/>
                </a:lnTo>
                <a:lnTo>
                  <a:pt x="38" y="74"/>
                </a:lnTo>
                <a:lnTo>
                  <a:pt x="28" y="89"/>
                </a:lnTo>
                <a:lnTo>
                  <a:pt x="20" y="104"/>
                </a:lnTo>
                <a:lnTo>
                  <a:pt x="13" y="120"/>
                </a:lnTo>
                <a:lnTo>
                  <a:pt x="8" y="136"/>
                </a:lnTo>
                <a:lnTo>
                  <a:pt x="4" y="153"/>
                </a:lnTo>
                <a:lnTo>
                  <a:pt x="1" y="170"/>
                </a:lnTo>
                <a:lnTo>
                  <a:pt x="0" y="187"/>
                </a:lnTo>
                <a:lnTo>
                  <a:pt x="1" y="205"/>
                </a:lnTo>
                <a:lnTo>
                  <a:pt x="4" y="222"/>
                </a:lnTo>
                <a:lnTo>
                  <a:pt x="8" y="239"/>
                </a:lnTo>
                <a:lnTo>
                  <a:pt x="13" y="255"/>
                </a:lnTo>
                <a:lnTo>
                  <a:pt x="20" y="271"/>
                </a:lnTo>
                <a:lnTo>
                  <a:pt x="28" y="286"/>
                </a:lnTo>
                <a:lnTo>
                  <a:pt x="38" y="300"/>
                </a:lnTo>
                <a:lnTo>
                  <a:pt x="49" y="314"/>
                </a:lnTo>
                <a:lnTo>
                  <a:pt x="61" y="326"/>
                </a:lnTo>
                <a:lnTo>
                  <a:pt x="75" y="337"/>
                </a:lnTo>
                <a:lnTo>
                  <a:pt x="89" y="347"/>
                </a:lnTo>
                <a:lnTo>
                  <a:pt x="104" y="355"/>
                </a:lnTo>
                <a:lnTo>
                  <a:pt x="120" y="362"/>
                </a:lnTo>
                <a:lnTo>
                  <a:pt x="136" y="368"/>
                </a:lnTo>
                <a:lnTo>
                  <a:pt x="153" y="372"/>
                </a:lnTo>
                <a:lnTo>
                  <a:pt x="170" y="374"/>
                </a:lnTo>
                <a:lnTo>
                  <a:pt x="188" y="375"/>
                </a:lnTo>
                <a:lnTo>
                  <a:pt x="205" y="374"/>
                </a:lnTo>
                <a:lnTo>
                  <a:pt x="222" y="372"/>
                </a:lnTo>
                <a:lnTo>
                  <a:pt x="239" y="368"/>
                </a:lnTo>
                <a:lnTo>
                  <a:pt x="255" y="362"/>
                </a:lnTo>
                <a:lnTo>
                  <a:pt x="271" y="355"/>
                </a:lnTo>
                <a:lnTo>
                  <a:pt x="286" y="347"/>
                </a:lnTo>
                <a:lnTo>
                  <a:pt x="301" y="337"/>
                </a:lnTo>
                <a:lnTo>
                  <a:pt x="314" y="326"/>
                </a:lnTo>
                <a:lnTo>
                  <a:pt x="326" y="314"/>
                </a:lnTo>
                <a:lnTo>
                  <a:pt x="337" y="300"/>
                </a:lnTo>
                <a:lnTo>
                  <a:pt x="347" y="286"/>
                </a:lnTo>
                <a:lnTo>
                  <a:pt x="355" y="271"/>
                </a:lnTo>
                <a:lnTo>
                  <a:pt x="362" y="255"/>
                </a:lnTo>
                <a:lnTo>
                  <a:pt x="368" y="239"/>
                </a:lnTo>
                <a:lnTo>
                  <a:pt x="372" y="222"/>
                </a:lnTo>
                <a:lnTo>
                  <a:pt x="374" y="205"/>
                </a:lnTo>
                <a:lnTo>
                  <a:pt x="375" y="187"/>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7" name="直接连接符 405606"/>
          <p:cNvSpPr/>
          <p:nvPr/>
        </p:nvSpPr>
        <p:spPr>
          <a:xfrm>
            <a:off x="3525838" y="2254250"/>
            <a:ext cx="227012"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8" name="任意多边形 405607"/>
          <p:cNvSpPr/>
          <p:nvPr/>
        </p:nvSpPr>
        <p:spPr>
          <a:xfrm>
            <a:off x="5254625" y="2730500"/>
            <a:ext cx="100013" cy="98425"/>
          </a:xfrm>
          <a:custGeom>
            <a:avLst/>
            <a:gdLst/>
            <a:ahLst/>
            <a:cxnLst/>
            <a:rect l="0" t="0" r="0" b="0"/>
            <a:pathLst>
              <a:path w="375" h="375">
                <a:moveTo>
                  <a:pt x="375" y="188"/>
                </a:moveTo>
                <a:lnTo>
                  <a:pt x="374" y="170"/>
                </a:lnTo>
                <a:lnTo>
                  <a:pt x="372" y="153"/>
                </a:lnTo>
                <a:lnTo>
                  <a:pt x="368" y="136"/>
                </a:lnTo>
                <a:lnTo>
                  <a:pt x="362" y="120"/>
                </a:lnTo>
                <a:lnTo>
                  <a:pt x="355" y="104"/>
                </a:lnTo>
                <a:lnTo>
                  <a:pt x="347" y="89"/>
                </a:lnTo>
                <a:lnTo>
                  <a:pt x="337" y="75"/>
                </a:lnTo>
                <a:lnTo>
                  <a:pt x="326" y="61"/>
                </a:lnTo>
                <a:lnTo>
                  <a:pt x="314" y="49"/>
                </a:lnTo>
                <a:lnTo>
                  <a:pt x="300" y="38"/>
                </a:lnTo>
                <a:lnTo>
                  <a:pt x="286" y="28"/>
                </a:lnTo>
                <a:lnTo>
                  <a:pt x="271" y="20"/>
                </a:lnTo>
                <a:lnTo>
                  <a:pt x="255" y="13"/>
                </a:lnTo>
                <a:lnTo>
                  <a:pt x="239" y="7"/>
                </a:lnTo>
                <a:lnTo>
                  <a:pt x="222" y="3"/>
                </a:lnTo>
                <a:lnTo>
                  <a:pt x="205" y="1"/>
                </a:lnTo>
                <a:lnTo>
                  <a:pt x="188" y="0"/>
                </a:lnTo>
                <a:lnTo>
                  <a:pt x="170" y="1"/>
                </a:lnTo>
                <a:lnTo>
                  <a:pt x="153" y="3"/>
                </a:lnTo>
                <a:lnTo>
                  <a:pt x="136" y="7"/>
                </a:lnTo>
                <a:lnTo>
                  <a:pt x="120" y="13"/>
                </a:lnTo>
                <a:lnTo>
                  <a:pt x="104" y="20"/>
                </a:lnTo>
                <a:lnTo>
                  <a:pt x="89" y="28"/>
                </a:lnTo>
                <a:lnTo>
                  <a:pt x="75" y="38"/>
                </a:lnTo>
                <a:lnTo>
                  <a:pt x="61" y="49"/>
                </a:lnTo>
                <a:lnTo>
                  <a:pt x="49" y="61"/>
                </a:lnTo>
                <a:lnTo>
                  <a:pt x="38" y="75"/>
                </a:lnTo>
                <a:lnTo>
                  <a:pt x="28" y="89"/>
                </a:lnTo>
                <a:lnTo>
                  <a:pt x="20" y="104"/>
                </a:lnTo>
                <a:lnTo>
                  <a:pt x="13" y="120"/>
                </a:lnTo>
                <a:lnTo>
                  <a:pt x="7" y="136"/>
                </a:lnTo>
                <a:lnTo>
                  <a:pt x="3" y="153"/>
                </a:lnTo>
                <a:lnTo>
                  <a:pt x="1" y="170"/>
                </a:lnTo>
                <a:lnTo>
                  <a:pt x="0" y="188"/>
                </a:lnTo>
                <a:lnTo>
                  <a:pt x="1" y="205"/>
                </a:lnTo>
                <a:lnTo>
                  <a:pt x="3" y="222"/>
                </a:lnTo>
                <a:lnTo>
                  <a:pt x="7" y="239"/>
                </a:lnTo>
                <a:lnTo>
                  <a:pt x="13" y="255"/>
                </a:lnTo>
                <a:lnTo>
                  <a:pt x="20" y="271"/>
                </a:lnTo>
                <a:lnTo>
                  <a:pt x="28" y="286"/>
                </a:lnTo>
                <a:lnTo>
                  <a:pt x="38" y="301"/>
                </a:lnTo>
                <a:lnTo>
                  <a:pt x="49" y="314"/>
                </a:lnTo>
                <a:lnTo>
                  <a:pt x="61" y="326"/>
                </a:lnTo>
                <a:lnTo>
                  <a:pt x="75" y="337"/>
                </a:lnTo>
                <a:lnTo>
                  <a:pt x="89" y="347"/>
                </a:lnTo>
                <a:lnTo>
                  <a:pt x="104" y="355"/>
                </a:lnTo>
                <a:lnTo>
                  <a:pt x="120" y="362"/>
                </a:lnTo>
                <a:lnTo>
                  <a:pt x="136" y="368"/>
                </a:lnTo>
                <a:lnTo>
                  <a:pt x="153" y="372"/>
                </a:lnTo>
                <a:lnTo>
                  <a:pt x="170" y="374"/>
                </a:lnTo>
                <a:lnTo>
                  <a:pt x="188" y="375"/>
                </a:lnTo>
                <a:lnTo>
                  <a:pt x="205" y="374"/>
                </a:lnTo>
                <a:lnTo>
                  <a:pt x="222" y="372"/>
                </a:lnTo>
                <a:lnTo>
                  <a:pt x="239" y="368"/>
                </a:lnTo>
                <a:lnTo>
                  <a:pt x="255" y="362"/>
                </a:lnTo>
                <a:lnTo>
                  <a:pt x="271" y="355"/>
                </a:lnTo>
                <a:lnTo>
                  <a:pt x="286" y="347"/>
                </a:lnTo>
                <a:lnTo>
                  <a:pt x="300" y="337"/>
                </a:lnTo>
                <a:lnTo>
                  <a:pt x="314" y="326"/>
                </a:lnTo>
                <a:lnTo>
                  <a:pt x="326" y="314"/>
                </a:lnTo>
                <a:lnTo>
                  <a:pt x="337" y="301"/>
                </a:lnTo>
                <a:lnTo>
                  <a:pt x="347" y="286"/>
                </a:lnTo>
                <a:lnTo>
                  <a:pt x="355" y="271"/>
                </a:lnTo>
                <a:lnTo>
                  <a:pt x="362" y="255"/>
                </a:lnTo>
                <a:lnTo>
                  <a:pt x="368" y="239"/>
                </a:lnTo>
                <a:lnTo>
                  <a:pt x="372" y="222"/>
                </a:lnTo>
                <a:lnTo>
                  <a:pt x="374" y="205"/>
                </a:lnTo>
                <a:lnTo>
                  <a:pt x="375" y="188"/>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09" name="任意多边形 405608"/>
          <p:cNvSpPr/>
          <p:nvPr/>
        </p:nvSpPr>
        <p:spPr>
          <a:xfrm>
            <a:off x="5438775" y="2205038"/>
            <a:ext cx="98425" cy="98425"/>
          </a:xfrm>
          <a:custGeom>
            <a:avLst/>
            <a:gdLst/>
            <a:ahLst/>
            <a:cxnLst/>
            <a:rect l="0" t="0" r="0" b="0"/>
            <a:pathLst>
              <a:path w="374" h="375">
                <a:moveTo>
                  <a:pt x="374" y="187"/>
                </a:moveTo>
                <a:lnTo>
                  <a:pt x="373" y="170"/>
                </a:lnTo>
                <a:lnTo>
                  <a:pt x="371" y="153"/>
                </a:lnTo>
                <a:lnTo>
                  <a:pt x="367" y="136"/>
                </a:lnTo>
                <a:lnTo>
                  <a:pt x="362" y="120"/>
                </a:lnTo>
                <a:lnTo>
                  <a:pt x="355" y="104"/>
                </a:lnTo>
                <a:lnTo>
                  <a:pt x="346" y="89"/>
                </a:lnTo>
                <a:lnTo>
                  <a:pt x="336" y="74"/>
                </a:lnTo>
                <a:lnTo>
                  <a:pt x="325" y="61"/>
                </a:lnTo>
                <a:lnTo>
                  <a:pt x="313" y="49"/>
                </a:lnTo>
                <a:lnTo>
                  <a:pt x="300" y="38"/>
                </a:lnTo>
                <a:lnTo>
                  <a:pt x="285" y="28"/>
                </a:lnTo>
                <a:lnTo>
                  <a:pt x="270" y="20"/>
                </a:lnTo>
                <a:lnTo>
                  <a:pt x="255" y="13"/>
                </a:lnTo>
                <a:lnTo>
                  <a:pt x="238" y="7"/>
                </a:lnTo>
                <a:lnTo>
                  <a:pt x="221" y="3"/>
                </a:lnTo>
                <a:lnTo>
                  <a:pt x="204" y="1"/>
                </a:lnTo>
                <a:lnTo>
                  <a:pt x="187" y="0"/>
                </a:lnTo>
                <a:lnTo>
                  <a:pt x="170" y="1"/>
                </a:lnTo>
                <a:lnTo>
                  <a:pt x="152" y="3"/>
                </a:lnTo>
                <a:lnTo>
                  <a:pt x="136" y="7"/>
                </a:lnTo>
                <a:lnTo>
                  <a:pt x="119" y="13"/>
                </a:lnTo>
                <a:lnTo>
                  <a:pt x="103" y="20"/>
                </a:lnTo>
                <a:lnTo>
                  <a:pt x="88" y="28"/>
                </a:lnTo>
                <a:lnTo>
                  <a:pt x="74" y="38"/>
                </a:lnTo>
                <a:lnTo>
                  <a:pt x="61" y="49"/>
                </a:lnTo>
                <a:lnTo>
                  <a:pt x="48" y="61"/>
                </a:lnTo>
                <a:lnTo>
                  <a:pt x="37" y="74"/>
                </a:lnTo>
                <a:lnTo>
                  <a:pt x="28" y="89"/>
                </a:lnTo>
                <a:lnTo>
                  <a:pt x="19" y="104"/>
                </a:lnTo>
                <a:lnTo>
                  <a:pt x="12" y="120"/>
                </a:lnTo>
                <a:lnTo>
                  <a:pt x="7" y="136"/>
                </a:lnTo>
                <a:lnTo>
                  <a:pt x="3" y="153"/>
                </a:lnTo>
                <a:lnTo>
                  <a:pt x="0" y="170"/>
                </a:lnTo>
                <a:lnTo>
                  <a:pt x="0" y="187"/>
                </a:lnTo>
                <a:lnTo>
                  <a:pt x="0" y="205"/>
                </a:lnTo>
                <a:lnTo>
                  <a:pt x="3" y="222"/>
                </a:lnTo>
                <a:lnTo>
                  <a:pt x="7" y="239"/>
                </a:lnTo>
                <a:lnTo>
                  <a:pt x="12" y="255"/>
                </a:lnTo>
                <a:lnTo>
                  <a:pt x="19" y="271"/>
                </a:lnTo>
                <a:lnTo>
                  <a:pt x="28" y="286"/>
                </a:lnTo>
                <a:lnTo>
                  <a:pt x="37" y="300"/>
                </a:lnTo>
                <a:lnTo>
                  <a:pt x="48" y="314"/>
                </a:lnTo>
                <a:lnTo>
                  <a:pt x="61" y="326"/>
                </a:lnTo>
                <a:lnTo>
                  <a:pt x="74" y="337"/>
                </a:lnTo>
                <a:lnTo>
                  <a:pt x="88" y="347"/>
                </a:lnTo>
                <a:lnTo>
                  <a:pt x="103" y="355"/>
                </a:lnTo>
                <a:lnTo>
                  <a:pt x="119" y="362"/>
                </a:lnTo>
                <a:lnTo>
                  <a:pt x="136" y="368"/>
                </a:lnTo>
                <a:lnTo>
                  <a:pt x="152" y="372"/>
                </a:lnTo>
                <a:lnTo>
                  <a:pt x="170" y="374"/>
                </a:lnTo>
                <a:lnTo>
                  <a:pt x="187" y="375"/>
                </a:lnTo>
                <a:lnTo>
                  <a:pt x="204" y="374"/>
                </a:lnTo>
                <a:lnTo>
                  <a:pt x="221" y="372"/>
                </a:lnTo>
                <a:lnTo>
                  <a:pt x="238" y="368"/>
                </a:lnTo>
                <a:lnTo>
                  <a:pt x="255" y="362"/>
                </a:lnTo>
                <a:lnTo>
                  <a:pt x="270" y="355"/>
                </a:lnTo>
                <a:lnTo>
                  <a:pt x="285" y="347"/>
                </a:lnTo>
                <a:lnTo>
                  <a:pt x="300" y="337"/>
                </a:lnTo>
                <a:lnTo>
                  <a:pt x="313" y="326"/>
                </a:lnTo>
                <a:lnTo>
                  <a:pt x="325" y="314"/>
                </a:lnTo>
                <a:lnTo>
                  <a:pt x="336" y="300"/>
                </a:lnTo>
                <a:lnTo>
                  <a:pt x="346" y="286"/>
                </a:lnTo>
                <a:lnTo>
                  <a:pt x="355" y="271"/>
                </a:lnTo>
                <a:lnTo>
                  <a:pt x="362" y="255"/>
                </a:lnTo>
                <a:lnTo>
                  <a:pt x="367" y="239"/>
                </a:lnTo>
                <a:lnTo>
                  <a:pt x="371" y="222"/>
                </a:lnTo>
                <a:lnTo>
                  <a:pt x="373" y="205"/>
                </a:lnTo>
                <a:lnTo>
                  <a:pt x="374" y="187"/>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10" name="直接连接符 405609"/>
          <p:cNvSpPr/>
          <p:nvPr/>
        </p:nvSpPr>
        <p:spPr>
          <a:xfrm>
            <a:off x="5537200" y="2254250"/>
            <a:ext cx="157163"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5611" name="组合 405610"/>
          <p:cNvGrpSpPr/>
          <p:nvPr/>
        </p:nvGrpSpPr>
        <p:grpSpPr>
          <a:xfrm>
            <a:off x="2301875" y="1631950"/>
            <a:ext cx="2863850" cy="1588"/>
            <a:chOff x="2485" y="1028"/>
            <a:chExt cx="1804" cy="1"/>
          </a:xfrm>
        </p:grpSpPr>
        <p:sp>
          <p:nvSpPr>
            <p:cNvPr id="405612" name="直接连接符 405611"/>
            <p:cNvSpPr/>
            <p:nvPr/>
          </p:nvSpPr>
          <p:spPr>
            <a:xfrm>
              <a:off x="2485" y="1028"/>
              <a:ext cx="1087"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13" name="直接连接符 405612"/>
            <p:cNvSpPr/>
            <p:nvPr/>
          </p:nvSpPr>
          <p:spPr>
            <a:xfrm>
              <a:off x="3634" y="1028"/>
              <a:ext cx="655"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5614" name="任意多边形 405613"/>
          <p:cNvSpPr/>
          <p:nvPr/>
        </p:nvSpPr>
        <p:spPr>
          <a:xfrm>
            <a:off x="4027488" y="1582738"/>
            <a:ext cx="98425" cy="98425"/>
          </a:xfrm>
          <a:custGeom>
            <a:avLst/>
            <a:gdLst/>
            <a:ahLst/>
            <a:cxnLst/>
            <a:rect l="0" t="0" r="0" b="0"/>
            <a:pathLst>
              <a:path w="375" h="375">
                <a:moveTo>
                  <a:pt x="375" y="188"/>
                </a:moveTo>
                <a:lnTo>
                  <a:pt x="374" y="170"/>
                </a:lnTo>
                <a:lnTo>
                  <a:pt x="371" y="153"/>
                </a:lnTo>
                <a:lnTo>
                  <a:pt x="367" y="136"/>
                </a:lnTo>
                <a:lnTo>
                  <a:pt x="362" y="120"/>
                </a:lnTo>
                <a:lnTo>
                  <a:pt x="355" y="104"/>
                </a:lnTo>
                <a:lnTo>
                  <a:pt x="346" y="89"/>
                </a:lnTo>
                <a:lnTo>
                  <a:pt x="337" y="75"/>
                </a:lnTo>
                <a:lnTo>
                  <a:pt x="326" y="61"/>
                </a:lnTo>
                <a:lnTo>
                  <a:pt x="313" y="49"/>
                </a:lnTo>
                <a:lnTo>
                  <a:pt x="300" y="38"/>
                </a:lnTo>
                <a:lnTo>
                  <a:pt x="286" y="28"/>
                </a:lnTo>
                <a:lnTo>
                  <a:pt x="271" y="20"/>
                </a:lnTo>
                <a:lnTo>
                  <a:pt x="255" y="13"/>
                </a:lnTo>
                <a:lnTo>
                  <a:pt x="238" y="7"/>
                </a:lnTo>
                <a:lnTo>
                  <a:pt x="222" y="3"/>
                </a:lnTo>
                <a:lnTo>
                  <a:pt x="204" y="1"/>
                </a:lnTo>
                <a:lnTo>
                  <a:pt x="187" y="0"/>
                </a:lnTo>
                <a:lnTo>
                  <a:pt x="170" y="1"/>
                </a:lnTo>
                <a:lnTo>
                  <a:pt x="153" y="3"/>
                </a:lnTo>
                <a:lnTo>
                  <a:pt x="136" y="7"/>
                </a:lnTo>
                <a:lnTo>
                  <a:pt x="120" y="13"/>
                </a:lnTo>
                <a:lnTo>
                  <a:pt x="104" y="20"/>
                </a:lnTo>
                <a:lnTo>
                  <a:pt x="89" y="28"/>
                </a:lnTo>
                <a:lnTo>
                  <a:pt x="74" y="38"/>
                </a:lnTo>
                <a:lnTo>
                  <a:pt x="61" y="49"/>
                </a:lnTo>
                <a:lnTo>
                  <a:pt x="49" y="61"/>
                </a:lnTo>
                <a:lnTo>
                  <a:pt x="38" y="75"/>
                </a:lnTo>
                <a:lnTo>
                  <a:pt x="28" y="89"/>
                </a:lnTo>
                <a:lnTo>
                  <a:pt x="20" y="104"/>
                </a:lnTo>
                <a:lnTo>
                  <a:pt x="13" y="120"/>
                </a:lnTo>
                <a:lnTo>
                  <a:pt x="7" y="136"/>
                </a:lnTo>
                <a:lnTo>
                  <a:pt x="3" y="153"/>
                </a:lnTo>
                <a:lnTo>
                  <a:pt x="1" y="170"/>
                </a:lnTo>
                <a:lnTo>
                  <a:pt x="0" y="188"/>
                </a:lnTo>
                <a:lnTo>
                  <a:pt x="1" y="205"/>
                </a:lnTo>
                <a:lnTo>
                  <a:pt x="3" y="222"/>
                </a:lnTo>
                <a:lnTo>
                  <a:pt x="7" y="239"/>
                </a:lnTo>
                <a:lnTo>
                  <a:pt x="13" y="255"/>
                </a:lnTo>
                <a:lnTo>
                  <a:pt x="20" y="271"/>
                </a:lnTo>
                <a:lnTo>
                  <a:pt x="28" y="286"/>
                </a:lnTo>
                <a:lnTo>
                  <a:pt x="38" y="301"/>
                </a:lnTo>
                <a:lnTo>
                  <a:pt x="49" y="314"/>
                </a:lnTo>
                <a:lnTo>
                  <a:pt x="61" y="326"/>
                </a:lnTo>
                <a:lnTo>
                  <a:pt x="74" y="337"/>
                </a:lnTo>
                <a:lnTo>
                  <a:pt x="89" y="347"/>
                </a:lnTo>
                <a:lnTo>
                  <a:pt x="104" y="355"/>
                </a:lnTo>
                <a:lnTo>
                  <a:pt x="120" y="362"/>
                </a:lnTo>
                <a:lnTo>
                  <a:pt x="136" y="368"/>
                </a:lnTo>
                <a:lnTo>
                  <a:pt x="153" y="372"/>
                </a:lnTo>
                <a:lnTo>
                  <a:pt x="170" y="374"/>
                </a:lnTo>
                <a:lnTo>
                  <a:pt x="187" y="375"/>
                </a:lnTo>
                <a:lnTo>
                  <a:pt x="204" y="374"/>
                </a:lnTo>
                <a:lnTo>
                  <a:pt x="222" y="372"/>
                </a:lnTo>
                <a:lnTo>
                  <a:pt x="238" y="368"/>
                </a:lnTo>
                <a:lnTo>
                  <a:pt x="255" y="362"/>
                </a:lnTo>
                <a:lnTo>
                  <a:pt x="271" y="355"/>
                </a:lnTo>
                <a:lnTo>
                  <a:pt x="286" y="347"/>
                </a:lnTo>
                <a:lnTo>
                  <a:pt x="300" y="337"/>
                </a:lnTo>
                <a:lnTo>
                  <a:pt x="313" y="326"/>
                </a:lnTo>
                <a:lnTo>
                  <a:pt x="326" y="314"/>
                </a:lnTo>
                <a:lnTo>
                  <a:pt x="337" y="301"/>
                </a:lnTo>
                <a:lnTo>
                  <a:pt x="346" y="286"/>
                </a:lnTo>
                <a:lnTo>
                  <a:pt x="355" y="271"/>
                </a:lnTo>
                <a:lnTo>
                  <a:pt x="362" y="255"/>
                </a:lnTo>
                <a:lnTo>
                  <a:pt x="367" y="239"/>
                </a:lnTo>
                <a:lnTo>
                  <a:pt x="371" y="222"/>
                </a:lnTo>
                <a:lnTo>
                  <a:pt x="374" y="205"/>
                </a:lnTo>
                <a:lnTo>
                  <a:pt x="375" y="188"/>
                </a:lnTo>
              </a:path>
            </a:pathLst>
          </a:custGeom>
          <a:solidFill>
            <a:srgbClr val="FFFF66">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15" name="任意多边形 405614"/>
          <p:cNvSpPr/>
          <p:nvPr/>
        </p:nvSpPr>
        <p:spPr>
          <a:xfrm>
            <a:off x="4595813" y="1362075"/>
            <a:ext cx="100012" cy="98425"/>
          </a:xfrm>
          <a:custGeom>
            <a:avLst/>
            <a:gdLst/>
            <a:ahLst/>
            <a:cxnLst/>
            <a:rect l="0" t="0" r="0" b="0"/>
            <a:pathLst>
              <a:path w="375" h="374">
                <a:moveTo>
                  <a:pt x="375" y="187"/>
                </a:moveTo>
                <a:lnTo>
                  <a:pt x="374" y="170"/>
                </a:lnTo>
                <a:lnTo>
                  <a:pt x="372" y="153"/>
                </a:lnTo>
                <a:lnTo>
                  <a:pt x="368" y="136"/>
                </a:lnTo>
                <a:lnTo>
                  <a:pt x="362" y="119"/>
                </a:lnTo>
                <a:lnTo>
                  <a:pt x="355" y="103"/>
                </a:lnTo>
                <a:lnTo>
                  <a:pt x="347" y="88"/>
                </a:lnTo>
                <a:lnTo>
                  <a:pt x="337" y="74"/>
                </a:lnTo>
                <a:lnTo>
                  <a:pt x="326" y="61"/>
                </a:lnTo>
                <a:lnTo>
                  <a:pt x="314" y="49"/>
                </a:lnTo>
                <a:lnTo>
                  <a:pt x="301" y="37"/>
                </a:lnTo>
                <a:lnTo>
                  <a:pt x="286" y="28"/>
                </a:lnTo>
                <a:lnTo>
                  <a:pt x="271" y="19"/>
                </a:lnTo>
                <a:lnTo>
                  <a:pt x="255" y="12"/>
                </a:lnTo>
                <a:lnTo>
                  <a:pt x="239" y="7"/>
                </a:lnTo>
                <a:lnTo>
                  <a:pt x="222" y="3"/>
                </a:lnTo>
                <a:lnTo>
                  <a:pt x="205" y="0"/>
                </a:lnTo>
                <a:lnTo>
                  <a:pt x="188" y="0"/>
                </a:lnTo>
                <a:lnTo>
                  <a:pt x="170" y="0"/>
                </a:lnTo>
                <a:lnTo>
                  <a:pt x="153" y="3"/>
                </a:lnTo>
                <a:lnTo>
                  <a:pt x="137" y="7"/>
                </a:lnTo>
                <a:lnTo>
                  <a:pt x="120" y="12"/>
                </a:lnTo>
                <a:lnTo>
                  <a:pt x="104" y="19"/>
                </a:lnTo>
                <a:lnTo>
                  <a:pt x="89" y="28"/>
                </a:lnTo>
                <a:lnTo>
                  <a:pt x="75" y="37"/>
                </a:lnTo>
                <a:lnTo>
                  <a:pt x="62" y="49"/>
                </a:lnTo>
                <a:lnTo>
                  <a:pt x="49" y="61"/>
                </a:lnTo>
                <a:lnTo>
                  <a:pt x="38" y="74"/>
                </a:lnTo>
                <a:lnTo>
                  <a:pt x="29" y="88"/>
                </a:lnTo>
                <a:lnTo>
                  <a:pt x="20" y="103"/>
                </a:lnTo>
                <a:lnTo>
                  <a:pt x="13" y="119"/>
                </a:lnTo>
                <a:lnTo>
                  <a:pt x="8" y="136"/>
                </a:lnTo>
                <a:lnTo>
                  <a:pt x="4" y="153"/>
                </a:lnTo>
                <a:lnTo>
                  <a:pt x="1" y="170"/>
                </a:lnTo>
                <a:lnTo>
                  <a:pt x="0" y="187"/>
                </a:lnTo>
                <a:lnTo>
                  <a:pt x="1" y="204"/>
                </a:lnTo>
                <a:lnTo>
                  <a:pt x="4" y="221"/>
                </a:lnTo>
                <a:lnTo>
                  <a:pt x="8" y="238"/>
                </a:lnTo>
                <a:lnTo>
                  <a:pt x="13" y="255"/>
                </a:lnTo>
                <a:lnTo>
                  <a:pt x="20" y="271"/>
                </a:lnTo>
                <a:lnTo>
                  <a:pt x="29" y="286"/>
                </a:lnTo>
                <a:lnTo>
                  <a:pt x="38" y="300"/>
                </a:lnTo>
                <a:lnTo>
                  <a:pt x="49" y="313"/>
                </a:lnTo>
                <a:lnTo>
                  <a:pt x="62" y="326"/>
                </a:lnTo>
                <a:lnTo>
                  <a:pt x="75" y="337"/>
                </a:lnTo>
                <a:lnTo>
                  <a:pt x="89" y="346"/>
                </a:lnTo>
                <a:lnTo>
                  <a:pt x="104" y="355"/>
                </a:lnTo>
                <a:lnTo>
                  <a:pt x="120" y="362"/>
                </a:lnTo>
                <a:lnTo>
                  <a:pt x="137" y="367"/>
                </a:lnTo>
                <a:lnTo>
                  <a:pt x="153" y="371"/>
                </a:lnTo>
                <a:lnTo>
                  <a:pt x="170" y="374"/>
                </a:lnTo>
                <a:lnTo>
                  <a:pt x="188" y="374"/>
                </a:lnTo>
                <a:lnTo>
                  <a:pt x="205" y="374"/>
                </a:lnTo>
                <a:lnTo>
                  <a:pt x="222" y="371"/>
                </a:lnTo>
                <a:lnTo>
                  <a:pt x="239" y="367"/>
                </a:lnTo>
                <a:lnTo>
                  <a:pt x="255" y="362"/>
                </a:lnTo>
                <a:lnTo>
                  <a:pt x="271" y="355"/>
                </a:lnTo>
                <a:lnTo>
                  <a:pt x="286" y="346"/>
                </a:lnTo>
                <a:lnTo>
                  <a:pt x="301" y="337"/>
                </a:lnTo>
                <a:lnTo>
                  <a:pt x="314" y="326"/>
                </a:lnTo>
                <a:lnTo>
                  <a:pt x="326" y="313"/>
                </a:lnTo>
                <a:lnTo>
                  <a:pt x="337" y="300"/>
                </a:lnTo>
                <a:lnTo>
                  <a:pt x="347" y="286"/>
                </a:lnTo>
                <a:lnTo>
                  <a:pt x="355" y="271"/>
                </a:lnTo>
                <a:lnTo>
                  <a:pt x="362" y="255"/>
                </a:lnTo>
                <a:lnTo>
                  <a:pt x="368" y="238"/>
                </a:lnTo>
                <a:lnTo>
                  <a:pt x="372" y="221"/>
                </a:lnTo>
                <a:lnTo>
                  <a:pt x="374" y="204"/>
                </a:lnTo>
                <a:lnTo>
                  <a:pt x="375" y="187"/>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16" name="任意多边形 405615"/>
          <p:cNvSpPr/>
          <p:nvPr/>
        </p:nvSpPr>
        <p:spPr>
          <a:xfrm>
            <a:off x="5165725" y="1582738"/>
            <a:ext cx="98425" cy="98425"/>
          </a:xfrm>
          <a:custGeom>
            <a:avLst/>
            <a:gdLst/>
            <a:ahLst/>
            <a:cxnLst/>
            <a:rect l="0" t="0" r="0" b="0"/>
            <a:pathLst>
              <a:path w="375" h="375">
                <a:moveTo>
                  <a:pt x="375" y="188"/>
                </a:moveTo>
                <a:lnTo>
                  <a:pt x="374" y="170"/>
                </a:lnTo>
                <a:lnTo>
                  <a:pt x="371" y="153"/>
                </a:lnTo>
                <a:lnTo>
                  <a:pt x="367" y="136"/>
                </a:lnTo>
                <a:lnTo>
                  <a:pt x="362" y="120"/>
                </a:lnTo>
                <a:lnTo>
                  <a:pt x="355" y="104"/>
                </a:lnTo>
                <a:lnTo>
                  <a:pt x="347" y="89"/>
                </a:lnTo>
                <a:lnTo>
                  <a:pt x="337" y="75"/>
                </a:lnTo>
                <a:lnTo>
                  <a:pt x="326" y="61"/>
                </a:lnTo>
                <a:lnTo>
                  <a:pt x="314" y="49"/>
                </a:lnTo>
                <a:lnTo>
                  <a:pt x="300" y="38"/>
                </a:lnTo>
                <a:lnTo>
                  <a:pt x="286" y="28"/>
                </a:lnTo>
                <a:lnTo>
                  <a:pt x="271" y="20"/>
                </a:lnTo>
                <a:lnTo>
                  <a:pt x="255" y="13"/>
                </a:lnTo>
                <a:lnTo>
                  <a:pt x="239" y="7"/>
                </a:lnTo>
                <a:lnTo>
                  <a:pt x="222" y="3"/>
                </a:lnTo>
                <a:lnTo>
                  <a:pt x="205" y="1"/>
                </a:lnTo>
                <a:lnTo>
                  <a:pt x="187" y="0"/>
                </a:lnTo>
                <a:lnTo>
                  <a:pt x="170" y="1"/>
                </a:lnTo>
                <a:lnTo>
                  <a:pt x="153" y="3"/>
                </a:lnTo>
                <a:lnTo>
                  <a:pt x="136" y="7"/>
                </a:lnTo>
                <a:lnTo>
                  <a:pt x="120" y="13"/>
                </a:lnTo>
                <a:lnTo>
                  <a:pt x="104" y="20"/>
                </a:lnTo>
                <a:lnTo>
                  <a:pt x="89" y="28"/>
                </a:lnTo>
                <a:lnTo>
                  <a:pt x="74" y="38"/>
                </a:lnTo>
                <a:lnTo>
                  <a:pt x="61" y="49"/>
                </a:lnTo>
                <a:lnTo>
                  <a:pt x="49" y="61"/>
                </a:lnTo>
                <a:lnTo>
                  <a:pt x="38" y="75"/>
                </a:lnTo>
                <a:lnTo>
                  <a:pt x="28" y="89"/>
                </a:lnTo>
                <a:lnTo>
                  <a:pt x="20" y="104"/>
                </a:lnTo>
                <a:lnTo>
                  <a:pt x="13" y="120"/>
                </a:lnTo>
                <a:lnTo>
                  <a:pt x="7" y="136"/>
                </a:lnTo>
                <a:lnTo>
                  <a:pt x="3" y="153"/>
                </a:lnTo>
                <a:lnTo>
                  <a:pt x="1" y="170"/>
                </a:lnTo>
                <a:lnTo>
                  <a:pt x="0" y="188"/>
                </a:lnTo>
                <a:lnTo>
                  <a:pt x="1" y="205"/>
                </a:lnTo>
                <a:lnTo>
                  <a:pt x="3" y="222"/>
                </a:lnTo>
                <a:lnTo>
                  <a:pt x="7" y="239"/>
                </a:lnTo>
                <a:lnTo>
                  <a:pt x="13" y="255"/>
                </a:lnTo>
                <a:lnTo>
                  <a:pt x="20" y="271"/>
                </a:lnTo>
                <a:lnTo>
                  <a:pt x="28" y="286"/>
                </a:lnTo>
                <a:lnTo>
                  <a:pt x="38" y="301"/>
                </a:lnTo>
                <a:lnTo>
                  <a:pt x="49" y="314"/>
                </a:lnTo>
                <a:lnTo>
                  <a:pt x="61" y="326"/>
                </a:lnTo>
                <a:lnTo>
                  <a:pt x="74" y="337"/>
                </a:lnTo>
                <a:lnTo>
                  <a:pt x="89" y="347"/>
                </a:lnTo>
                <a:lnTo>
                  <a:pt x="104" y="355"/>
                </a:lnTo>
                <a:lnTo>
                  <a:pt x="120" y="362"/>
                </a:lnTo>
                <a:lnTo>
                  <a:pt x="136" y="368"/>
                </a:lnTo>
                <a:lnTo>
                  <a:pt x="153" y="372"/>
                </a:lnTo>
                <a:lnTo>
                  <a:pt x="170" y="374"/>
                </a:lnTo>
                <a:lnTo>
                  <a:pt x="187" y="375"/>
                </a:lnTo>
                <a:lnTo>
                  <a:pt x="205" y="374"/>
                </a:lnTo>
                <a:lnTo>
                  <a:pt x="222" y="372"/>
                </a:lnTo>
                <a:lnTo>
                  <a:pt x="239" y="368"/>
                </a:lnTo>
                <a:lnTo>
                  <a:pt x="255" y="362"/>
                </a:lnTo>
                <a:lnTo>
                  <a:pt x="271" y="355"/>
                </a:lnTo>
                <a:lnTo>
                  <a:pt x="286" y="347"/>
                </a:lnTo>
                <a:lnTo>
                  <a:pt x="300" y="337"/>
                </a:lnTo>
                <a:lnTo>
                  <a:pt x="314" y="326"/>
                </a:lnTo>
                <a:lnTo>
                  <a:pt x="326" y="314"/>
                </a:lnTo>
                <a:lnTo>
                  <a:pt x="337" y="301"/>
                </a:lnTo>
                <a:lnTo>
                  <a:pt x="347" y="286"/>
                </a:lnTo>
                <a:lnTo>
                  <a:pt x="355" y="271"/>
                </a:lnTo>
                <a:lnTo>
                  <a:pt x="362" y="255"/>
                </a:lnTo>
                <a:lnTo>
                  <a:pt x="367" y="239"/>
                </a:lnTo>
                <a:lnTo>
                  <a:pt x="371" y="222"/>
                </a:lnTo>
                <a:lnTo>
                  <a:pt x="374" y="205"/>
                </a:lnTo>
                <a:lnTo>
                  <a:pt x="375" y="188"/>
                </a:lnTo>
              </a:path>
            </a:pathLst>
          </a:custGeom>
          <a:solidFill>
            <a:srgbClr val="FFFF66">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17" name="直接连接符 405616"/>
          <p:cNvSpPr/>
          <p:nvPr/>
        </p:nvSpPr>
        <p:spPr>
          <a:xfrm>
            <a:off x="4646613" y="1274763"/>
            <a:ext cx="1587" cy="873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18" name="任意多边形 405617"/>
          <p:cNvSpPr/>
          <p:nvPr/>
        </p:nvSpPr>
        <p:spPr>
          <a:xfrm>
            <a:off x="1676400" y="5448300"/>
            <a:ext cx="100013" cy="98425"/>
          </a:xfrm>
          <a:custGeom>
            <a:avLst/>
            <a:gdLst/>
            <a:ahLst/>
            <a:cxnLst/>
            <a:rect l="0" t="0" r="0" b="0"/>
            <a:pathLst>
              <a:path w="375" h="375">
                <a:moveTo>
                  <a:pt x="375" y="188"/>
                </a:moveTo>
                <a:lnTo>
                  <a:pt x="374" y="170"/>
                </a:lnTo>
                <a:lnTo>
                  <a:pt x="372" y="153"/>
                </a:lnTo>
                <a:lnTo>
                  <a:pt x="368" y="136"/>
                </a:lnTo>
                <a:lnTo>
                  <a:pt x="362" y="120"/>
                </a:lnTo>
                <a:lnTo>
                  <a:pt x="355" y="104"/>
                </a:lnTo>
                <a:lnTo>
                  <a:pt x="347" y="89"/>
                </a:lnTo>
                <a:lnTo>
                  <a:pt x="337" y="75"/>
                </a:lnTo>
                <a:lnTo>
                  <a:pt x="326" y="61"/>
                </a:lnTo>
                <a:lnTo>
                  <a:pt x="314" y="49"/>
                </a:lnTo>
                <a:lnTo>
                  <a:pt x="301" y="38"/>
                </a:lnTo>
                <a:lnTo>
                  <a:pt x="286" y="28"/>
                </a:lnTo>
                <a:lnTo>
                  <a:pt x="271" y="20"/>
                </a:lnTo>
                <a:lnTo>
                  <a:pt x="255" y="13"/>
                </a:lnTo>
                <a:lnTo>
                  <a:pt x="239" y="7"/>
                </a:lnTo>
                <a:lnTo>
                  <a:pt x="222" y="4"/>
                </a:lnTo>
                <a:lnTo>
                  <a:pt x="205" y="1"/>
                </a:lnTo>
                <a:lnTo>
                  <a:pt x="188" y="0"/>
                </a:lnTo>
                <a:lnTo>
                  <a:pt x="171" y="1"/>
                </a:lnTo>
                <a:lnTo>
                  <a:pt x="153" y="4"/>
                </a:lnTo>
                <a:lnTo>
                  <a:pt x="137" y="7"/>
                </a:lnTo>
                <a:lnTo>
                  <a:pt x="120" y="13"/>
                </a:lnTo>
                <a:lnTo>
                  <a:pt x="104" y="20"/>
                </a:lnTo>
                <a:lnTo>
                  <a:pt x="89" y="28"/>
                </a:lnTo>
                <a:lnTo>
                  <a:pt x="75" y="38"/>
                </a:lnTo>
                <a:lnTo>
                  <a:pt x="62" y="49"/>
                </a:lnTo>
                <a:lnTo>
                  <a:pt x="49" y="61"/>
                </a:lnTo>
                <a:lnTo>
                  <a:pt x="38" y="75"/>
                </a:lnTo>
                <a:lnTo>
                  <a:pt x="29" y="89"/>
                </a:lnTo>
                <a:lnTo>
                  <a:pt x="20" y="104"/>
                </a:lnTo>
                <a:lnTo>
                  <a:pt x="13" y="120"/>
                </a:lnTo>
                <a:lnTo>
                  <a:pt x="8" y="136"/>
                </a:lnTo>
                <a:lnTo>
                  <a:pt x="4" y="153"/>
                </a:lnTo>
                <a:lnTo>
                  <a:pt x="1" y="170"/>
                </a:lnTo>
                <a:lnTo>
                  <a:pt x="0" y="188"/>
                </a:lnTo>
                <a:lnTo>
                  <a:pt x="1" y="205"/>
                </a:lnTo>
                <a:lnTo>
                  <a:pt x="4" y="222"/>
                </a:lnTo>
                <a:lnTo>
                  <a:pt x="8" y="239"/>
                </a:lnTo>
                <a:lnTo>
                  <a:pt x="13" y="255"/>
                </a:lnTo>
                <a:lnTo>
                  <a:pt x="20" y="271"/>
                </a:lnTo>
                <a:lnTo>
                  <a:pt x="29" y="286"/>
                </a:lnTo>
                <a:lnTo>
                  <a:pt x="38" y="301"/>
                </a:lnTo>
                <a:lnTo>
                  <a:pt x="49" y="314"/>
                </a:lnTo>
                <a:lnTo>
                  <a:pt x="62" y="326"/>
                </a:lnTo>
                <a:lnTo>
                  <a:pt x="75" y="337"/>
                </a:lnTo>
                <a:lnTo>
                  <a:pt x="89" y="347"/>
                </a:lnTo>
                <a:lnTo>
                  <a:pt x="104" y="356"/>
                </a:lnTo>
                <a:lnTo>
                  <a:pt x="120" y="363"/>
                </a:lnTo>
                <a:lnTo>
                  <a:pt x="137" y="368"/>
                </a:lnTo>
                <a:lnTo>
                  <a:pt x="153" y="372"/>
                </a:lnTo>
                <a:lnTo>
                  <a:pt x="171" y="374"/>
                </a:lnTo>
                <a:lnTo>
                  <a:pt x="188" y="375"/>
                </a:lnTo>
                <a:lnTo>
                  <a:pt x="205" y="374"/>
                </a:lnTo>
                <a:lnTo>
                  <a:pt x="222" y="372"/>
                </a:lnTo>
                <a:lnTo>
                  <a:pt x="239" y="368"/>
                </a:lnTo>
                <a:lnTo>
                  <a:pt x="255" y="363"/>
                </a:lnTo>
                <a:lnTo>
                  <a:pt x="271" y="356"/>
                </a:lnTo>
                <a:lnTo>
                  <a:pt x="286" y="347"/>
                </a:lnTo>
                <a:lnTo>
                  <a:pt x="301" y="337"/>
                </a:lnTo>
                <a:lnTo>
                  <a:pt x="314" y="326"/>
                </a:lnTo>
                <a:lnTo>
                  <a:pt x="326" y="314"/>
                </a:lnTo>
                <a:lnTo>
                  <a:pt x="337" y="301"/>
                </a:lnTo>
                <a:lnTo>
                  <a:pt x="347" y="286"/>
                </a:lnTo>
                <a:lnTo>
                  <a:pt x="355" y="271"/>
                </a:lnTo>
                <a:lnTo>
                  <a:pt x="362" y="255"/>
                </a:lnTo>
                <a:lnTo>
                  <a:pt x="368" y="239"/>
                </a:lnTo>
                <a:lnTo>
                  <a:pt x="372" y="222"/>
                </a:lnTo>
                <a:lnTo>
                  <a:pt x="374" y="205"/>
                </a:lnTo>
                <a:lnTo>
                  <a:pt x="375" y="188"/>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19" name="文本框 405618"/>
          <p:cNvSpPr txBox="1"/>
          <p:nvPr/>
        </p:nvSpPr>
        <p:spPr>
          <a:xfrm>
            <a:off x="365125" y="228600"/>
            <a:ext cx="6962162"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例</a:t>
            </a:r>
            <a:r>
              <a:rPr kumimoji="0" lang="en-US" altLang="zh-CN"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6]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完成圆柱被切割后的左视图并补画俯视图。</a:t>
            </a:r>
          </a:p>
        </p:txBody>
      </p:sp>
      <p:pic>
        <p:nvPicPr>
          <p:cNvPr id="405620" name="图片 405619" descr="圆柱截交线－2"/>
          <p:cNvPicPr>
            <a:picLocks noChangeAspect="1"/>
          </p:cNvPicPr>
          <p:nvPr/>
        </p:nvPicPr>
        <p:blipFill>
          <a:blip r:embed="rId2">
            <a:clrChange>
              <a:clrFrom>
                <a:srgbClr val="FFFFFF"/>
              </a:clrFrom>
              <a:clrTo>
                <a:srgbClr val="FFFFFF">
                  <a:alpha val="0"/>
                </a:srgbClr>
              </a:clrTo>
            </a:clrChange>
          </a:blip>
          <a:stretch>
            <a:fillRect/>
          </a:stretch>
        </p:blipFill>
        <p:spPr>
          <a:xfrm>
            <a:off x="6096000" y="1143000"/>
            <a:ext cx="2819400" cy="2468563"/>
          </a:xfrm>
          <a:prstGeom prst="rect">
            <a:avLst/>
          </a:prstGeom>
          <a:noFill/>
          <a:ln w="9525">
            <a:noFill/>
          </a:ln>
        </p:spPr>
      </p:pic>
      <p:sp>
        <p:nvSpPr>
          <p:cNvPr id="405621" name="任意多边形 405620"/>
          <p:cNvSpPr>
            <a:spLocks noChangeAspect="1"/>
          </p:cNvSpPr>
          <p:nvPr/>
        </p:nvSpPr>
        <p:spPr>
          <a:xfrm>
            <a:off x="628650" y="2728913"/>
            <a:ext cx="90488" cy="90487"/>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22" name="任意多边形 405621"/>
          <p:cNvSpPr>
            <a:spLocks noChangeAspect="1"/>
          </p:cNvSpPr>
          <p:nvPr/>
        </p:nvSpPr>
        <p:spPr>
          <a:xfrm>
            <a:off x="619125" y="3948113"/>
            <a:ext cx="90488" cy="90487"/>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23" name="任意多边形 405622"/>
          <p:cNvSpPr>
            <a:spLocks noChangeAspect="1"/>
          </p:cNvSpPr>
          <p:nvPr/>
        </p:nvSpPr>
        <p:spPr>
          <a:xfrm>
            <a:off x="628650" y="5272088"/>
            <a:ext cx="90488" cy="90487"/>
          </a:xfrm>
          <a:custGeom>
            <a:avLst/>
            <a:gdLst/>
            <a:ahLst/>
            <a:cxnLst/>
            <a:rect l="0" t="0" r="0" b="0"/>
            <a:pathLst>
              <a:path w="332" h="332">
                <a:moveTo>
                  <a:pt x="332" y="165"/>
                </a:moveTo>
                <a:lnTo>
                  <a:pt x="332" y="155"/>
                </a:lnTo>
                <a:lnTo>
                  <a:pt x="331" y="143"/>
                </a:lnTo>
                <a:lnTo>
                  <a:pt x="329" y="132"/>
                </a:lnTo>
                <a:lnTo>
                  <a:pt x="325" y="121"/>
                </a:lnTo>
                <a:lnTo>
                  <a:pt x="322" y="110"/>
                </a:lnTo>
                <a:lnTo>
                  <a:pt x="318" y="99"/>
                </a:lnTo>
                <a:lnTo>
                  <a:pt x="314" y="90"/>
                </a:lnTo>
                <a:lnTo>
                  <a:pt x="308" y="80"/>
                </a:lnTo>
                <a:lnTo>
                  <a:pt x="302" y="70"/>
                </a:lnTo>
                <a:lnTo>
                  <a:pt x="295" y="61"/>
                </a:lnTo>
                <a:lnTo>
                  <a:pt x="288" y="53"/>
                </a:lnTo>
                <a:lnTo>
                  <a:pt x="279" y="44"/>
                </a:lnTo>
                <a:lnTo>
                  <a:pt x="271" y="37"/>
                </a:lnTo>
                <a:lnTo>
                  <a:pt x="262" y="30"/>
                </a:lnTo>
                <a:lnTo>
                  <a:pt x="252" y="24"/>
                </a:lnTo>
                <a:lnTo>
                  <a:pt x="242" y="18"/>
                </a:lnTo>
                <a:lnTo>
                  <a:pt x="232" y="14"/>
                </a:lnTo>
                <a:lnTo>
                  <a:pt x="222" y="10"/>
                </a:lnTo>
                <a:lnTo>
                  <a:pt x="211" y="6"/>
                </a:lnTo>
                <a:lnTo>
                  <a:pt x="200" y="3"/>
                </a:lnTo>
                <a:lnTo>
                  <a:pt x="189" y="1"/>
                </a:lnTo>
                <a:lnTo>
                  <a:pt x="177" y="0"/>
                </a:lnTo>
                <a:lnTo>
                  <a:pt x="167" y="0"/>
                </a:lnTo>
                <a:lnTo>
                  <a:pt x="155" y="0"/>
                </a:lnTo>
                <a:lnTo>
                  <a:pt x="144" y="1"/>
                </a:lnTo>
                <a:lnTo>
                  <a:pt x="133" y="3"/>
                </a:lnTo>
                <a:lnTo>
                  <a:pt x="121" y="6"/>
                </a:lnTo>
                <a:lnTo>
                  <a:pt x="110" y="10"/>
                </a:lnTo>
                <a:lnTo>
                  <a:pt x="101" y="14"/>
                </a:lnTo>
                <a:lnTo>
                  <a:pt x="90" y="18"/>
                </a:lnTo>
                <a:lnTo>
                  <a:pt x="80" y="24"/>
                </a:lnTo>
                <a:lnTo>
                  <a:pt x="70" y="30"/>
                </a:lnTo>
                <a:lnTo>
                  <a:pt x="62" y="37"/>
                </a:lnTo>
                <a:lnTo>
                  <a:pt x="53" y="44"/>
                </a:lnTo>
                <a:lnTo>
                  <a:pt x="45" y="53"/>
                </a:lnTo>
                <a:lnTo>
                  <a:pt x="38" y="61"/>
                </a:lnTo>
                <a:lnTo>
                  <a:pt x="31" y="70"/>
                </a:lnTo>
                <a:lnTo>
                  <a:pt x="25" y="80"/>
                </a:lnTo>
                <a:lnTo>
                  <a:pt x="20" y="90"/>
                </a:lnTo>
                <a:lnTo>
                  <a:pt x="14" y="99"/>
                </a:lnTo>
                <a:lnTo>
                  <a:pt x="10" y="110"/>
                </a:lnTo>
                <a:lnTo>
                  <a:pt x="7" y="121"/>
                </a:lnTo>
                <a:lnTo>
                  <a:pt x="4" y="132"/>
                </a:lnTo>
                <a:lnTo>
                  <a:pt x="2" y="143"/>
                </a:lnTo>
                <a:lnTo>
                  <a:pt x="1" y="155"/>
                </a:lnTo>
                <a:lnTo>
                  <a:pt x="0" y="165"/>
                </a:lnTo>
                <a:lnTo>
                  <a:pt x="1" y="177"/>
                </a:lnTo>
                <a:lnTo>
                  <a:pt x="2" y="188"/>
                </a:lnTo>
                <a:lnTo>
                  <a:pt x="4" y="200"/>
                </a:lnTo>
                <a:lnTo>
                  <a:pt x="7" y="211"/>
                </a:lnTo>
                <a:lnTo>
                  <a:pt x="10" y="222"/>
                </a:lnTo>
                <a:lnTo>
                  <a:pt x="14" y="231"/>
                </a:lnTo>
                <a:lnTo>
                  <a:pt x="20" y="242"/>
                </a:lnTo>
                <a:lnTo>
                  <a:pt x="25" y="252"/>
                </a:lnTo>
                <a:lnTo>
                  <a:pt x="31" y="262"/>
                </a:lnTo>
                <a:lnTo>
                  <a:pt x="38" y="270"/>
                </a:lnTo>
                <a:lnTo>
                  <a:pt x="45" y="279"/>
                </a:lnTo>
                <a:lnTo>
                  <a:pt x="53" y="286"/>
                </a:lnTo>
                <a:lnTo>
                  <a:pt x="62" y="294"/>
                </a:lnTo>
                <a:lnTo>
                  <a:pt x="70" y="302"/>
                </a:lnTo>
                <a:lnTo>
                  <a:pt x="80" y="307"/>
                </a:lnTo>
                <a:lnTo>
                  <a:pt x="90" y="314"/>
                </a:lnTo>
                <a:lnTo>
                  <a:pt x="101" y="318"/>
                </a:lnTo>
                <a:lnTo>
                  <a:pt x="110" y="322"/>
                </a:lnTo>
                <a:lnTo>
                  <a:pt x="121" y="325"/>
                </a:lnTo>
                <a:lnTo>
                  <a:pt x="133" y="329"/>
                </a:lnTo>
                <a:lnTo>
                  <a:pt x="144" y="330"/>
                </a:lnTo>
                <a:lnTo>
                  <a:pt x="155" y="331"/>
                </a:lnTo>
                <a:lnTo>
                  <a:pt x="167" y="332"/>
                </a:lnTo>
                <a:lnTo>
                  <a:pt x="177" y="331"/>
                </a:lnTo>
                <a:lnTo>
                  <a:pt x="189" y="330"/>
                </a:lnTo>
                <a:lnTo>
                  <a:pt x="200" y="329"/>
                </a:lnTo>
                <a:lnTo>
                  <a:pt x="211" y="325"/>
                </a:lnTo>
                <a:lnTo>
                  <a:pt x="222" y="322"/>
                </a:lnTo>
                <a:lnTo>
                  <a:pt x="232" y="318"/>
                </a:lnTo>
                <a:lnTo>
                  <a:pt x="242" y="314"/>
                </a:lnTo>
                <a:lnTo>
                  <a:pt x="252" y="307"/>
                </a:lnTo>
                <a:lnTo>
                  <a:pt x="262" y="302"/>
                </a:lnTo>
                <a:lnTo>
                  <a:pt x="271" y="294"/>
                </a:lnTo>
                <a:lnTo>
                  <a:pt x="279" y="286"/>
                </a:lnTo>
                <a:lnTo>
                  <a:pt x="288" y="279"/>
                </a:lnTo>
                <a:lnTo>
                  <a:pt x="295" y="270"/>
                </a:lnTo>
                <a:lnTo>
                  <a:pt x="302" y="262"/>
                </a:lnTo>
                <a:lnTo>
                  <a:pt x="308" y="252"/>
                </a:lnTo>
                <a:lnTo>
                  <a:pt x="314" y="242"/>
                </a:lnTo>
                <a:lnTo>
                  <a:pt x="318" y="231"/>
                </a:lnTo>
                <a:lnTo>
                  <a:pt x="322" y="222"/>
                </a:lnTo>
                <a:lnTo>
                  <a:pt x="325" y="211"/>
                </a:lnTo>
                <a:lnTo>
                  <a:pt x="329" y="200"/>
                </a:lnTo>
                <a:lnTo>
                  <a:pt x="331" y="188"/>
                </a:lnTo>
                <a:lnTo>
                  <a:pt x="332" y="177"/>
                </a:lnTo>
                <a:lnTo>
                  <a:pt x="332" y="165"/>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24" name="文本框 405623"/>
          <p:cNvSpPr txBox="1">
            <a:spLocks noChangeAspect="1"/>
          </p:cNvSpPr>
          <p:nvPr/>
        </p:nvSpPr>
        <p:spPr>
          <a:xfrm>
            <a:off x="152400" y="2416175"/>
            <a:ext cx="60642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b</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25" name="文本框 405624"/>
          <p:cNvSpPr txBox="1">
            <a:spLocks noChangeAspect="1"/>
          </p:cNvSpPr>
          <p:nvPr/>
        </p:nvSpPr>
        <p:spPr>
          <a:xfrm>
            <a:off x="1524000" y="5464175"/>
            <a:ext cx="296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e</a:t>
            </a:r>
          </a:p>
        </p:txBody>
      </p:sp>
      <p:sp>
        <p:nvSpPr>
          <p:cNvPr id="405626" name="文本框 405625"/>
          <p:cNvSpPr txBox="1">
            <a:spLocks noChangeAspect="1"/>
          </p:cNvSpPr>
          <p:nvPr/>
        </p:nvSpPr>
        <p:spPr>
          <a:xfrm>
            <a:off x="990600" y="5248275"/>
            <a:ext cx="296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c</a:t>
            </a:r>
          </a:p>
        </p:txBody>
      </p:sp>
      <p:sp>
        <p:nvSpPr>
          <p:cNvPr id="405627" name="文本框 405626"/>
          <p:cNvSpPr txBox="1">
            <a:spLocks noChangeAspect="1"/>
          </p:cNvSpPr>
          <p:nvPr/>
        </p:nvSpPr>
        <p:spPr>
          <a:xfrm>
            <a:off x="304800" y="3787775"/>
            <a:ext cx="311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b</a:t>
            </a:r>
          </a:p>
        </p:txBody>
      </p:sp>
      <p:sp>
        <p:nvSpPr>
          <p:cNvPr id="405628" name="文本框 405627"/>
          <p:cNvSpPr txBox="1">
            <a:spLocks noChangeAspect="1"/>
          </p:cNvSpPr>
          <p:nvPr/>
        </p:nvSpPr>
        <p:spPr>
          <a:xfrm>
            <a:off x="304800" y="5083175"/>
            <a:ext cx="311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a:t>
            </a:r>
          </a:p>
        </p:txBody>
      </p:sp>
      <p:sp>
        <p:nvSpPr>
          <p:cNvPr id="405629" name="文本框 405628"/>
          <p:cNvSpPr txBox="1">
            <a:spLocks noChangeAspect="1"/>
          </p:cNvSpPr>
          <p:nvPr/>
        </p:nvSpPr>
        <p:spPr>
          <a:xfrm>
            <a:off x="5295900" y="2568575"/>
            <a:ext cx="677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c</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30" name="文本框 405629"/>
          <p:cNvSpPr txBox="1">
            <a:spLocks noChangeAspect="1"/>
          </p:cNvSpPr>
          <p:nvPr/>
        </p:nvSpPr>
        <p:spPr>
          <a:xfrm>
            <a:off x="850900" y="2466975"/>
            <a:ext cx="508000"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c</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d</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a:t>
            </a:r>
          </a:p>
        </p:txBody>
      </p:sp>
      <p:sp>
        <p:nvSpPr>
          <p:cNvPr id="405631" name="矩形 405630"/>
          <p:cNvSpPr>
            <a:spLocks noChangeAspect="1"/>
          </p:cNvSpPr>
          <p:nvPr/>
        </p:nvSpPr>
        <p:spPr>
          <a:xfrm>
            <a:off x="3124200" y="2476500"/>
            <a:ext cx="692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b</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d</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32" name="文本框 405631"/>
          <p:cNvSpPr txBox="1">
            <a:spLocks noChangeAspect="1"/>
          </p:cNvSpPr>
          <p:nvPr/>
        </p:nvSpPr>
        <p:spPr>
          <a:xfrm>
            <a:off x="952500" y="3673475"/>
            <a:ext cx="311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d</a:t>
            </a:r>
          </a:p>
        </p:txBody>
      </p:sp>
      <p:sp>
        <p:nvSpPr>
          <p:cNvPr id="405633" name="文本框 405632"/>
          <p:cNvSpPr txBox="1">
            <a:spLocks noChangeAspect="1"/>
          </p:cNvSpPr>
          <p:nvPr/>
        </p:nvSpPr>
        <p:spPr>
          <a:xfrm>
            <a:off x="1676400" y="3482975"/>
            <a:ext cx="26828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f</a:t>
            </a:r>
          </a:p>
        </p:txBody>
      </p:sp>
      <p:sp>
        <p:nvSpPr>
          <p:cNvPr id="405634" name="文本框 405633"/>
          <p:cNvSpPr txBox="1">
            <a:spLocks noChangeAspect="1"/>
          </p:cNvSpPr>
          <p:nvPr/>
        </p:nvSpPr>
        <p:spPr>
          <a:xfrm>
            <a:off x="2387600" y="4562475"/>
            <a:ext cx="311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g</a:t>
            </a:r>
          </a:p>
        </p:txBody>
      </p:sp>
      <p:sp>
        <p:nvSpPr>
          <p:cNvPr id="405635" name="文本框 405634"/>
          <p:cNvSpPr txBox="1">
            <a:spLocks noChangeAspect="1"/>
          </p:cNvSpPr>
          <p:nvPr/>
        </p:nvSpPr>
        <p:spPr>
          <a:xfrm>
            <a:off x="1295400" y="1958975"/>
            <a:ext cx="465138"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e</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f </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36" name="文本框 405635"/>
          <p:cNvSpPr txBox="1">
            <a:spLocks noChangeAspect="1"/>
          </p:cNvSpPr>
          <p:nvPr/>
        </p:nvSpPr>
        <p:spPr>
          <a:xfrm>
            <a:off x="2286000" y="1044575"/>
            <a:ext cx="247650"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g</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37" name="矩形 405636"/>
          <p:cNvSpPr>
            <a:spLocks noChangeAspect="1"/>
          </p:cNvSpPr>
          <p:nvPr/>
        </p:nvSpPr>
        <p:spPr>
          <a:xfrm>
            <a:off x="3378200" y="1943100"/>
            <a:ext cx="45878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f</a:t>
            </a:r>
            <a:r>
              <a:rPr kumimoji="0" lang="en-US" altLang="zh-CN" sz="20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38" name="矩形 405637"/>
          <p:cNvSpPr>
            <a:spLocks noChangeAspect="1"/>
          </p:cNvSpPr>
          <p:nvPr/>
        </p:nvSpPr>
        <p:spPr>
          <a:xfrm>
            <a:off x="4343400" y="968375"/>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g</a:t>
            </a:r>
            <a:r>
              <a:rPr kumimoji="0" lang="en-US" altLang="zh-CN"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39" name="矩形 405638"/>
          <p:cNvSpPr/>
          <p:nvPr/>
        </p:nvSpPr>
        <p:spPr>
          <a:xfrm>
            <a:off x="5181600" y="1323975"/>
            <a:ext cx="5016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 </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40" name="矩形 405639"/>
          <p:cNvSpPr/>
          <p:nvPr/>
        </p:nvSpPr>
        <p:spPr>
          <a:xfrm>
            <a:off x="3776663" y="1285875"/>
            <a:ext cx="5016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2 </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41" name="文本框 405640"/>
          <p:cNvSpPr txBox="1">
            <a:spLocks noChangeAspect="1"/>
          </p:cNvSpPr>
          <p:nvPr/>
        </p:nvSpPr>
        <p:spPr>
          <a:xfrm>
            <a:off x="1752600" y="1412875"/>
            <a:ext cx="585788"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2 </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p>
        </p:txBody>
      </p:sp>
      <p:sp>
        <p:nvSpPr>
          <p:cNvPr id="405642" name="文本框 405641"/>
          <p:cNvSpPr txBox="1">
            <a:spLocks noChangeAspect="1"/>
          </p:cNvSpPr>
          <p:nvPr/>
        </p:nvSpPr>
        <p:spPr>
          <a:xfrm>
            <a:off x="2247900" y="5019675"/>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a:t>
            </a:r>
          </a:p>
        </p:txBody>
      </p:sp>
      <p:sp>
        <p:nvSpPr>
          <p:cNvPr id="405643" name="文本框 405642"/>
          <p:cNvSpPr txBox="1">
            <a:spLocks noChangeAspect="1"/>
          </p:cNvSpPr>
          <p:nvPr/>
        </p:nvSpPr>
        <p:spPr>
          <a:xfrm>
            <a:off x="1917700" y="4029075"/>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2</a:t>
            </a:r>
          </a:p>
        </p:txBody>
      </p:sp>
      <p:sp>
        <p:nvSpPr>
          <p:cNvPr id="405644" name="文本框 405643"/>
          <p:cNvSpPr txBox="1"/>
          <p:nvPr/>
        </p:nvSpPr>
        <p:spPr>
          <a:xfrm>
            <a:off x="6364288" y="4083050"/>
            <a:ext cx="950912" cy="396875"/>
          </a:xfrm>
          <a:prstGeom prst="rect">
            <a:avLst/>
          </a:prstGeom>
          <a:gradFill rotWithShape="0">
            <a:gsLst>
              <a:gs pos="0">
                <a:schemeClr val="hlink"/>
              </a:gs>
              <a:gs pos="50000">
                <a:schemeClr val="bg1"/>
              </a:gs>
              <a:gs pos="100000">
                <a:schemeClr val="hlink"/>
              </a:gs>
            </a:gsLst>
            <a:lin ang="5400000" scaled="1"/>
            <a:tileRect/>
          </a:gra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分析：</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05645" name="文本框 405644"/>
          <p:cNvSpPr txBox="1"/>
          <p:nvPr/>
        </p:nvSpPr>
        <p:spPr>
          <a:xfrm>
            <a:off x="4800600" y="4616450"/>
            <a:ext cx="4495800"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3333CC"/>
                </a:solidFill>
                <a:effectLst/>
                <a:uLnTx/>
                <a:uFillTx/>
                <a:latin typeface="Times New Roman" panose="02020603050405020304" pitchFamily="18" charset="0"/>
                <a:ea typeface="宋体" panose="02010600030101010101" pitchFamily="2" charset="-122"/>
                <a:cs typeface="+mn-cs"/>
              </a:rPr>
              <a:t>水平面切割</a:t>
            </a:r>
            <a:r>
              <a:rPr kumimoji="0" lang="en-US" altLang="zh-CN" sz="2000" b="1" i="0" u="none" strike="noStrike" kern="1200" cap="none" spc="0" normalizeH="0" baseline="0" noProof="0" dirty="0">
                <a:ln>
                  <a:noFill/>
                </a:ln>
                <a:solidFill>
                  <a:srgbClr val="3333CC"/>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dirty="0">
                <a:ln>
                  <a:noFill/>
                </a:ln>
                <a:solidFill>
                  <a:srgbClr val="3333CC"/>
                </a:solidFill>
                <a:effectLst/>
                <a:uLnTx/>
                <a:uFillTx/>
                <a:latin typeface="Times New Roman" panose="02020603050405020304" pitchFamily="18" charset="0"/>
                <a:ea typeface="宋体" panose="02010600030101010101" pitchFamily="2" charset="-122"/>
                <a:cs typeface="+mn-cs"/>
              </a:rPr>
              <a:t>两平行轴线的直线</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正垂面切割</a:t>
            </a:r>
            <a:r>
              <a:rPr kumimoji="0" lang="en-US" altLang="zh-CN"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椭圆</a:t>
            </a:r>
          </a:p>
        </p:txBody>
      </p:sp>
      <p:sp>
        <p:nvSpPr>
          <p:cNvPr id="405646" name="文本框 405645"/>
          <p:cNvSpPr txBox="1"/>
          <p:nvPr/>
        </p:nvSpPr>
        <p:spPr>
          <a:xfrm>
            <a:off x="5029200" y="5546725"/>
            <a:ext cx="324802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两</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截平面的交线</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正垂线</a:t>
            </a: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5647" name="文本框 405646"/>
          <p:cNvSpPr txBox="1"/>
          <p:nvPr/>
        </p:nvSpPr>
        <p:spPr>
          <a:xfrm>
            <a:off x="4495800" y="6019800"/>
            <a:ext cx="45291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先</a:t>
            </a:r>
            <a:r>
              <a:rPr kumimoji="0" lang="zh-CN" alt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用双点划线补画出完整圆柱的俯视图</a:t>
            </a:r>
          </a:p>
        </p:txBody>
      </p:sp>
      <p:sp>
        <p:nvSpPr>
          <p:cNvPr id="405648" name="文本框 405647"/>
          <p:cNvSpPr txBox="1"/>
          <p:nvPr/>
        </p:nvSpPr>
        <p:spPr>
          <a:xfrm>
            <a:off x="609600" y="6019800"/>
            <a:ext cx="3005138" cy="406400"/>
          </a:xfrm>
          <a:prstGeom prst="rect">
            <a:avLst/>
          </a:prstGeom>
          <a:noFill/>
          <a:ln w="9525" cap="flat" cmpd="sng">
            <a:solidFill>
              <a:srgbClr val="6600FF"/>
            </a:solidFill>
            <a:prstDash val="solid"/>
            <a:miter/>
            <a:headEnd type="none" w="med" len="med"/>
            <a:tailEnd type="none" w="med" len="med"/>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a:ln>
                  <a:noFill/>
                </a:ln>
                <a:solidFill>
                  <a:srgbClr val="C00000"/>
                </a:solidFill>
                <a:effectLst/>
                <a:uLnTx/>
                <a:uFillTx/>
                <a:latin typeface="Times New Roman" panose="02020603050405020304" pitchFamily="18" charset="0"/>
                <a:ea typeface="宋体" panose="02010600030101010101" pitchFamily="2" charset="-122"/>
                <a:cs typeface="+mn-cs"/>
              </a:rPr>
              <a:t>勿漏</a:t>
            </a:r>
            <a:r>
              <a:rPr kumimoji="0" lang="zh-CN" alt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截平面间交线的投影</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5644"/>
                                        </p:tgtEl>
                                        <p:attrNameLst>
                                          <p:attrName>style.visibility</p:attrName>
                                        </p:attrNameLst>
                                      </p:cBhvr>
                                      <p:to>
                                        <p:strVal val="visible"/>
                                      </p:to>
                                    </p:set>
                                    <p:animEffect transition="in" filter="wipe(left)">
                                      <p:cBhvr>
                                        <p:cTn id="7" dur="500"/>
                                        <p:tgtEl>
                                          <p:spTgt spid="4056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5645"/>
                                        </p:tgtEl>
                                        <p:attrNameLst>
                                          <p:attrName>style.visibility</p:attrName>
                                        </p:attrNameLst>
                                      </p:cBhvr>
                                      <p:to>
                                        <p:strVal val="visible"/>
                                      </p:to>
                                    </p:set>
                                    <p:animEffect transition="in" filter="wipe(left)">
                                      <p:cBhvr>
                                        <p:cTn id="12" dur="500"/>
                                        <p:tgtEl>
                                          <p:spTgt spid="4056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5646"/>
                                        </p:tgtEl>
                                        <p:attrNameLst>
                                          <p:attrName>style.visibility</p:attrName>
                                        </p:attrNameLst>
                                      </p:cBhvr>
                                      <p:to>
                                        <p:strVal val="visible"/>
                                      </p:to>
                                    </p:set>
                                    <p:animEffect transition="in" filter="wipe(left)">
                                      <p:cBhvr>
                                        <p:cTn id="17" dur="500"/>
                                        <p:tgtEl>
                                          <p:spTgt spid="40564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nodeType="clickEffect">
                                  <p:stCondLst>
                                    <p:cond delay="0"/>
                                  </p:stCondLst>
                                  <p:childTnLst>
                                    <p:set>
                                      <p:cBhvr>
                                        <p:cTn id="21" dur="1" fill="hold">
                                          <p:stCondLst>
                                            <p:cond delay="0"/>
                                          </p:stCondLst>
                                        </p:cTn>
                                        <p:tgtEl>
                                          <p:spTgt spid="405620"/>
                                        </p:tgtEl>
                                        <p:attrNameLst>
                                          <p:attrName>style.visibility</p:attrName>
                                        </p:attrNameLst>
                                      </p:cBhvr>
                                      <p:to>
                                        <p:strVal val="visible"/>
                                      </p:to>
                                    </p:set>
                                    <p:animEffect transition="in" filter="blinds(vertical)">
                                      <p:cBhvr>
                                        <p:cTn id="22" dur="500"/>
                                        <p:tgtEl>
                                          <p:spTgt spid="4056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5647"/>
                                        </p:tgtEl>
                                        <p:attrNameLst>
                                          <p:attrName>style.visibility</p:attrName>
                                        </p:attrNameLst>
                                      </p:cBhvr>
                                      <p:to>
                                        <p:strVal val="visible"/>
                                      </p:to>
                                    </p:set>
                                    <p:animEffect transition="in" filter="wipe(left)">
                                      <p:cBhvr>
                                        <p:cTn id="27" dur="500"/>
                                        <p:tgtEl>
                                          <p:spTgt spid="40564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05523"/>
                                        </p:tgtEl>
                                        <p:attrNameLst>
                                          <p:attrName>style.visibility</p:attrName>
                                        </p:attrNameLst>
                                      </p:cBhvr>
                                      <p:to>
                                        <p:strVal val="visible"/>
                                      </p:to>
                                    </p:set>
                                    <p:animEffect transition="in" filter="wipe(up)">
                                      <p:cBhvr>
                                        <p:cTn id="32" dur="500"/>
                                        <p:tgtEl>
                                          <p:spTgt spid="4055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05621"/>
                                        </p:tgtEl>
                                        <p:attrNameLst>
                                          <p:attrName>style.visibility</p:attrName>
                                        </p:attrNameLst>
                                      </p:cBhvr>
                                      <p:to>
                                        <p:strVal val="visible"/>
                                      </p:to>
                                    </p:set>
                                    <p:animEffect transition="in" filter="wipe(left)">
                                      <p:cBhvr>
                                        <p:cTn id="37" dur="500"/>
                                        <p:tgtEl>
                                          <p:spTgt spid="4056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05624"/>
                                        </p:tgtEl>
                                        <p:attrNameLst>
                                          <p:attrName>style.visibility</p:attrName>
                                        </p:attrNameLst>
                                      </p:cBhvr>
                                      <p:to>
                                        <p:strVal val="visible"/>
                                      </p:to>
                                    </p:set>
                                    <p:animEffect transition="in" filter="wipe(left)">
                                      <p:cBhvr>
                                        <p:cTn id="42" dur="500"/>
                                        <p:tgtEl>
                                          <p:spTgt spid="40562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nodeType="clickEffect">
                                  <p:stCondLst>
                                    <p:cond delay="0"/>
                                  </p:stCondLst>
                                  <p:childTnLst>
                                    <p:set>
                                      <p:cBhvr>
                                        <p:cTn id="46" dur="1" fill="hold">
                                          <p:stCondLst>
                                            <p:cond delay="0"/>
                                          </p:stCondLst>
                                        </p:cTn>
                                        <p:tgtEl>
                                          <p:spTgt spid="405579"/>
                                        </p:tgtEl>
                                        <p:attrNameLst>
                                          <p:attrName>style.visibility</p:attrName>
                                        </p:attrNameLst>
                                      </p:cBhvr>
                                      <p:to>
                                        <p:strVal val="visible"/>
                                      </p:to>
                                    </p:set>
                                    <p:anim calcmode="lin" valueType="num">
                                      <p:cBhvr additive="base">
                                        <p:cTn id="47" dur="500" fill="hold"/>
                                        <p:tgtEl>
                                          <p:spTgt spid="405579"/>
                                        </p:tgtEl>
                                        <p:attrNameLst>
                                          <p:attrName>ppt_x</p:attrName>
                                        </p:attrNameLst>
                                      </p:cBhvr>
                                      <p:tavLst>
                                        <p:tav tm="0">
                                          <p:val>
                                            <p:strVal val="#ppt_x"/>
                                          </p:val>
                                        </p:tav>
                                        <p:tav tm="100000">
                                          <p:val>
                                            <p:strVal val="#ppt_x"/>
                                          </p:val>
                                        </p:tav>
                                      </p:tavLst>
                                    </p:anim>
                                    <p:anim calcmode="lin" valueType="num">
                                      <p:cBhvr additive="base">
                                        <p:cTn id="48" dur="500" fill="hold"/>
                                        <p:tgtEl>
                                          <p:spTgt spid="405579"/>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05630"/>
                                        </p:tgtEl>
                                        <p:attrNameLst>
                                          <p:attrName>style.visibility</p:attrName>
                                        </p:attrNameLst>
                                      </p:cBhvr>
                                      <p:to>
                                        <p:strVal val="visible"/>
                                      </p:to>
                                    </p:set>
                                    <p:animEffect transition="in" filter="wipe(left)">
                                      <p:cBhvr>
                                        <p:cTn id="53" dur="500"/>
                                        <p:tgtEl>
                                          <p:spTgt spid="40563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405513"/>
                                        </p:tgtEl>
                                        <p:attrNameLst>
                                          <p:attrName>style.visibility</p:attrName>
                                        </p:attrNameLst>
                                      </p:cBhvr>
                                      <p:to>
                                        <p:strVal val="visible"/>
                                      </p:to>
                                    </p:set>
                                    <p:animEffect transition="in" filter="wipe(left)">
                                      <p:cBhvr>
                                        <p:cTn id="58" dur="500"/>
                                        <p:tgtEl>
                                          <p:spTgt spid="405513"/>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1" fill="hold" nodeType="clickEffect">
                                  <p:stCondLst>
                                    <p:cond delay="0"/>
                                  </p:stCondLst>
                                  <p:childTnLst>
                                    <p:set>
                                      <p:cBhvr>
                                        <p:cTn id="62" dur="1" fill="hold">
                                          <p:stCondLst>
                                            <p:cond delay="0"/>
                                          </p:stCondLst>
                                        </p:cTn>
                                        <p:tgtEl>
                                          <p:spTgt spid="405608"/>
                                        </p:tgtEl>
                                        <p:attrNameLst>
                                          <p:attrName>style.visibility</p:attrName>
                                        </p:attrNameLst>
                                      </p:cBhvr>
                                      <p:to>
                                        <p:strVal val="visible"/>
                                      </p:to>
                                    </p:set>
                                    <p:anim calcmode="lin" valueType="num">
                                      <p:cBhvr additive="base">
                                        <p:cTn id="63" dur="500" fill="hold"/>
                                        <p:tgtEl>
                                          <p:spTgt spid="405608"/>
                                        </p:tgtEl>
                                        <p:attrNameLst>
                                          <p:attrName>ppt_x</p:attrName>
                                        </p:attrNameLst>
                                      </p:cBhvr>
                                      <p:tavLst>
                                        <p:tav tm="0">
                                          <p:val>
                                            <p:strVal val="#ppt_x"/>
                                          </p:val>
                                        </p:tav>
                                        <p:tav tm="100000">
                                          <p:val>
                                            <p:strVal val="#ppt_x"/>
                                          </p:val>
                                        </p:tav>
                                      </p:tavLst>
                                    </p:anim>
                                    <p:anim calcmode="lin" valueType="num">
                                      <p:cBhvr additive="base">
                                        <p:cTn id="64" dur="500" fill="hold"/>
                                        <p:tgtEl>
                                          <p:spTgt spid="405608"/>
                                        </p:tgtEl>
                                        <p:attrNameLst>
                                          <p:attrName>ppt_y</p:attrName>
                                        </p:attrNameLst>
                                      </p:cBhvr>
                                      <p:tavLst>
                                        <p:tav tm="0">
                                          <p:val>
                                            <p:strVal val="0-#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05629"/>
                                        </p:tgtEl>
                                        <p:attrNameLst>
                                          <p:attrName>style.visibility</p:attrName>
                                        </p:attrNameLst>
                                      </p:cBhvr>
                                      <p:to>
                                        <p:strVal val="visible"/>
                                      </p:to>
                                    </p:set>
                                    <p:animEffect transition="in" filter="wipe(left)">
                                      <p:cBhvr>
                                        <p:cTn id="69" dur="500"/>
                                        <p:tgtEl>
                                          <p:spTgt spid="405629"/>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nodeType="clickEffect">
                                  <p:stCondLst>
                                    <p:cond delay="0"/>
                                  </p:stCondLst>
                                  <p:childTnLst>
                                    <p:set>
                                      <p:cBhvr>
                                        <p:cTn id="73" dur="1" fill="hold">
                                          <p:stCondLst>
                                            <p:cond delay="0"/>
                                          </p:stCondLst>
                                        </p:cTn>
                                        <p:tgtEl>
                                          <p:spTgt spid="405605"/>
                                        </p:tgtEl>
                                        <p:attrNameLst>
                                          <p:attrName>style.visibility</p:attrName>
                                        </p:attrNameLst>
                                      </p:cBhvr>
                                      <p:to>
                                        <p:strVal val="visible"/>
                                      </p:to>
                                    </p:set>
                                    <p:anim calcmode="lin" valueType="num">
                                      <p:cBhvr additive="base">
                                        <p:cTn id="74" dur="500" fill="hold"/>
                                        <p:tgtEl>
                                          <p:spTgt spid="405605"/>
                                        </p:tgtEl>
                                        <p:attrNameLst>
                                          <p:attrName>ppt_x</p:attrName>
                                        </p:attrNameLst>
                                      </p:cBhvr>
                                      <p:tavLst>
                                        <p:tav tm="0">
                                          <p:val>
                                            <p:strVal val="#ppt_x"/>
                                          </p:val>
                                        </p:tav>
                                        <p:tav tm="100000">
                                          <p:val>
                                            <p:strVal val="#ppt_x"/>
                                          </p:val>
                                        </p:tav>
                                      </p:tavLst>
                                    </p:anim>
                                    <p:anim calcmode="lin" valueType="num">
                                      <p:cBhvr additive="base">
                                        <p:cTn id="75" dur="500" fill="hold"/>
                                        <p:tgtEl>
                                          <p:spTgt spid="405605"/>
                                        </p:tgtEl>
                                        <p:attrNameLst>
                                          <p:attrName>ppt_y</p:attrName>
                                        </p:attrNameLst>
                                      </p:cBhvr>
                                      <p:tavLst>
                                        <p:tav tm="0">
                                          <p:val>
                                            <p:strVal val="0-#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405631"/>
                                        </p:tgtEl>
                                        <p:attrNameLst>
                                          <p:attrName>style.visibility</p:attrName>
                                        </p:attrNameLst>
                                      </p:cBhvr>
                                      <p:to>
                                        <p:strVal val="visible"/>
                                      </p:to>
                                    </p:set>
                                    <p:animEffect transition="in" filter="wipe(left)">
                                      <p:cBhvr>
                                        <p:cTn id="80" dur="500"/>
                                        <p:tgtEl>
                                          <p:spTgt spid="40563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405598"/>
                                        </p:tgtEl>
                                        <p:attrNameLst>
                                          <p:attrName>style.visibility</p:attrName>
                                        </p:attrNameLst>
                                      </p:cBhvr>
                                      <p:to>
                                        <p:strVal val="visible"/>
                                      </p:to>
                                    </p:set>
                                    <p:animEffect transition="in" filter="wipe(left)">
                                      <p:cBhvr>
                                        <p:cTn id="85" dur="500"/>
                                        <p:tgtEl>
                                          <p:spTgt spid="40559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405512"/>
                                        </p:tgtEl>
                                        <p:attrNameLst>
                                          <p:attrName>style.visibility</p:attrName>
                                        </p:attrNameLst>
                                      </p:cBhvr>
                                      <p:to>
                                        <p:strVal val="visible"/>
                                      </p:to>
                                    </p:set>
                                    <p:animEffect transition="in" filter="wipe(up)">
                                      <p:cBhvr>
                                        <p:cTn id="90" dur="500"/>
                                        <p:tgtEl>
                                          <p:spTgt spid="40551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405517"/>
                                        </p:tgtEl>
                                        <p:attrNameLst>
                                          <p:attrName>style.visibility</p:attrName>
                                        </p:attrNameLst>
                                      </p:cBhvr>
                                      <p:to>
                                        <p:strVal val="visible"/>
                                      </p:to>
                                    </p:set>
                                    <p:animEffect transition="in" filter="wipe(up)">
                                      <p:cBhvr>
                                        <p:cTn id="95" dur="500"/>
                                        <p:tgtEl>
                                          <p:spTgt spid="40551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nodeType="clickEffect">
                                  <p:stCondLst>
                                    <p:cond delay="0"/>
                                  </p:stCondLst>
                                  <p:childTnLst>
                                    <p:set>
                                      <p:cBhvr>
                                        <p:cTn id="99" dur="1" fill="hold">
                                          <p:stCondLst>
                                            <p:cond delay="0"/>
                                          </p:stCondLst>
                                        </p:cTn>
                                        <p:tgtEl>
                                          <p:spTgt spid="405511"/>
                                        </p:tgtEl>
                                        <p:attrNameLst>
                                          <p:attrName>style.visibility</p:attrName>
                                        </p:attrNameLst>
                                      </p:cBhvr>
                                      <p:to>
                                        <p:strVal val="visible"/>
                                      </p:to>
                                    </p:set>
                                    <p:animEffect transition="in" filter="wipe(up)">
                                      <p:cBhvr>
                                        <p:cTn id="100" dur="500"/>
                                        <p:tgtEl>
                                          <p:spTgt spid="40551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405510"/>
                                        </p:tgtEl>
                                        <p:attrNameLst>
                                          <p:attrName>style.visibility</p:attrName>
                                        </p:attrNameLst>
                                      </p:cBhvr>
                                      <p:to>
                                        <p:strVal val="visible"/>
                                      </p:to>
                                    </p:set>
                                    <p:animEffect transition="in" filter="wipe(up)">
                                      <p:cBhvr>
                                        <p:cTn id="105" dur="500"/>
                                        <p:tgtEl>
                                          <p:spTgt spid="405510"/>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2" fill="hold" nodeType="clickEffect">
                                  <p:stCondLst>
                                    <p:cond delay="0"/>
                                  </p:stCondLst>
                                  <p:childTnLst>
                                    <p:set>
                                      <p:cBhvr>
                                        <p:cTn id="109" dur="1" fill="hold">
                                          <p:stCondLst>
                                            <p:cond delay="0"/>
                                          </p:stCondLst>
                                        </p:cTn>
                                        <p:tgtEl>
                                          <p:spTgt spid="405508"/>
                                        </p:tgtEl>
                                        <p:attrNameLst>
                                          <p:attrName>style.visibility</p:attrName>
                                        </p:attrNameLst>
                                      </p:cBhvr>
                                      <p:to>
                                        <p:strVal val="visible"/>
                                      </p:to>
                                    </p:set>
                                    <p:animEffect transition="in" filter="wipe(right)">
                                      <p:cBhvr>
                                        <p:cTn id="110" dur="500"/>
                                        <p:tgtEl>
                                          <p:spTgt spid="40550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2" fill="hold" nodeType="clickEffect">
                                  <p:stCondLst>
                                    <p:cond delay="0"/>
                                  </p:stCondLst>
                                  <p:childTnLst>
                                    <p:set>
                                      <p:cBhvr>
                                        <p:cTn id="114" dur="1" fill="hold">
                                          <p:stCondLst>
                                            <p:cond delay="0"/>
                                          </p:stCondLst>
                                        </p:cTn>
                                        <p:tgtEl>
                                          <p:spTgt spid="405509"/>
                                        </p:tgtEl>
                                        <p:attrNameLst>
                                          <p:attrName>style.visibility</p:attrName>
                                        </p:attrNameLst>
                                      </p:cBhvr>
                                      <p:to>
                                        <p:strVal val="visible"/>
                                      </p:to>
                                    </p:set>
                                    <p:animEffect transition="in" filter="wipe(right)">
                                      <p:cBhvr>
                                        <p:cTn id="115" dur="500"/>
                                        <p:tgtEl>
                                          <p:spTgt spid="405509"/>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405623"/>
                                        </p:tgtEl>
                                        <p:attrNameLst>
                                          <p:attrName>style.visibility</p:attrName>
                                        </p:attrNameLst>
                                      </p:cBhvr>
                                      <p:to>
                                        <p:strVal val="visible"/>
                                      </p:to>
                                    </p:set>
                                    <p:animEffect transition="in" filter="wipe(left)">
                                      <p:cBhvr>
                                        <p:cTn id="120" dur="500"/>
                                        <p:tgtEl>
                                          <p:spTgt spid="405623"/>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405628"/>
                                        </p:tgtEl>
                                        <p:attrNameLst>
                                          <p:attrName>style.visibility</p:attrName>
                                        </p:attrNameLst>
                                      </p:cBhvr>
                                      <p:to>
                                        <p:strVal val="visible"/>
                                      </p:to>
                                    </p:set>
                                    <p:animEffect transition="in" filter="wipe(left)">
                                      <p:cBhvr>
                                        <p:cTn id="125" dur="500"/>
                                        <p:tgtEl>
                                          <p:spTgt spid="405628"/>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405565"/>
                                        </p:tgtEl>
                                        <p:attrNameLst>
                                          <p:attrName>style.visibility</p:attrName>
                                        </p:attrNameLst>
                                      </p:cBhvr>
                                      <p:to>
                                        <p:strVal val="visible"/>
                                      </p:to>
                                    </p:set>
                                    <p:animEffect transition="in" filter="wipe(left)">
                                      <p:cBhvr>
                                        <p:cTn id="130" dur="500"/>
                                        <p:tgtEl>
                                          <p:spTgt spid="405565"/>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405626"/>
                                        </p:tgtEl>
                                        <p:attrNameLst>
                                          <p:attrName>style.visibility</p:attrName>
                                        </p:attrNameLst>
                                      </p:cBhvr>
                                      <p:to>
                                        <p:strVal val="visible"/>
                                      </p:to>
                                    </p:set>
                                    <p:animEffect transition="in" filter="wipe(left)">
                                      <p:cBhvr>
                                        <p:cTn id="135" dur="500"/>
                                        <p:tgtEl>
                                          <p:spTgt spid="405626"/>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405622"/>
                                        </p:tgtEl>
                                        <p:attrNameLst>
                                          <p:attrName>style.visibility</p:attrName>
                                        </p:attrNameLst>
                                      </p:cBhvr>
                                      <p:to>
                                        <p:strVal val="visible"/>
                                      </p:to>
                                    </p:set>
                                    <p:animEffect transition="in" filter="wipe(left)">
                                      <p:cBhvr>
                                        <p:cTn id="140" dur="500"/>
                                        <p:tgtEl>
                                          <p:spTgt spid="405622"/>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405627"/>
                                        </p:tgtEl>
                                        <p:attrNameLst>
                                          <p:attrName>style.visibility</p:attrName>
                                        </p:attrNameLst>
                                      </p:cBhvr>
                                      <p:to>
                                        <p:strVal val="visible"/>
                                      </p:to>
                                    </p:set>
                                    <p:animEffect transition="in" filter="wipe(left)">
                                      <p:cBhvr>
                                        <p:cTn id="145" dur="500"/>
                                        <p:tgtEl>
                                          <p:spTgt spid="405627"/>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ntr" presetSubtype="1" fill="hold" nodeType="clickEffect">
                                  <p:stCondLst>
                                    <p:cond delay="0"/>
                                  </p:stCondLst>
                                  <p:childTnLst>
                                    <p:set>
                                      <p:cBhvr>
                                        <p:cTn id="149" dur="1" fill="hold">
                                          <p:stCondLst>
                                            <p:cond delay="0"/>
                                          </p:stCondLst>
                                        </p:cTn>
                                        <p:tgtEl>
                                          <p:spTgt spid="405580"/>
                                        </p:tgtEl>
                                        <p:attrNameLst>
                                          <p:attrName>style.visibility</p:attrName>
                                        </p:attrNameLst>
                                      </p:cBhvr>
                                      <p:to>
                                        <p:strVal val="visible"/>
                                      </p:to>
                                    </p:set>
                                    <p:anim calcmode="lin" valueType="num">
                                      <p:cBhvr additive="base">
                                        <p:cTn id="150" dur="500" fill="hold"/>
                                        <p:tgtEl>
                                          <p:spTgt spid="405580"/>
                                        </p:tgtEl>
                                        <p:attrNameLst>
                                          <p:attrName>ppt_x</p:attrName>
                                        </p:attrNameLst>
                                      </p:cBhvr>
                                      <p:tavLst>
                                        <p:tav tm="0">
                                          <p:val>
                                            <p:strVal val="#ppt_x"/>
                                          </p:val>
                                        </p:tav>
                                        <p:tav tm="100000">
                                          <p:val>
                                            <p:strVal val="#ppt_x"/>
                                          </p:val>
                                        </p:tav>
                                      </p:tavLst>
                                    </p:anim>
                                    <p:anim calcmode="lin" valueType="num">
                                      <p:cBhvr additive="base">
                                        <p:cTn id="151" dur="500" fill="hold"/>
                                        <p:tgtEl>
                                          <p:spTgt spid="405580"/>
                                        </p:tgtEl>
                                        <p:attrNameLst>
                                          <p:attrName>ppt_y</p:attrName>
                                        </p:attrNameLst>
                                      </p:cBhvr>
                                      <p:tavLst>
                                        <p:tav tm="0">
                                          <p:val>
                                            <p:strVal val="0-#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405632"/>
                                        </p:tgtEl>
                                        <p:attrNameLst>
                                          <p:attrName>style.visibility</p:attrName>
                                        </p:attrNameLst>
                                      </p:cBhvr>
                                      <p:to>
                                        <p:strVal val="visible"/>
                                      </p:to>
                                    </p:set>
                                    <p:animEffect transition="in" filter="wipe(left)">
                                      <p:cBhvr>
                                        <p:cTn id="156" dur="500"/>
                                        <p:tgtEl>
                                          <p:spTgt spid="405632"/>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405519"/>
                                        </p:tgtEl>
                                        <p:attrNameLst>
                                          <p:attrName>style.visibility</p:attrName>
                                        </p:attrNameLst>
                                      </p:cBhvr>
                                      <p:to>
                                        <p:strVal val="visible"/>
                                      </p:to>
                                    </p:set>
                                    <p:animEffect transition="in" filter="wipe(left)">
                                      <p:cBhvr>
                                        <p:cTn id="161" dur="500"/>
                                        <p:tgtEl>
                                          <p:spTgt spid="405519"/>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nodeType="clickEffect">
                                  <p:stCondLst>
                                    <p:cond delay="0"/>
                                  </p:stCondLst>
                                  <p:childTnLst>
                                    <p:set>
                                      <p:cBhvr>
                                        <p:cTn id="165" dur="1" fill="hold">
                                          <p:stCondLst>
                                            <p:cond delay="0"/>
                                          </p:stCondLst>
                                        </p:cTn>
                                        <p:tgtEl>
                                          <p:spTgt spid="405518"/>
                                        </p:tgtEl>
                                        <p:attrNameLst>
                                          <p:attrName>style.visibility</p:attrName>
                                        </p:attrNameLst>
                                      </p:cBhvr>
                                      <p:to>
                                        <p:strVal val="visible"/>
                                      </p:to>
                                    </p:set>
                                    <p:animEffect transition="in" filter="wipe(left)">
                                      <p:cBhvr>
                                        <p:cTn id="166" dur="500"/>
                                        <p:tgtEl>
                                          <p:spTgt spid="405518"/>
                                        </p:tgtEl>
                                      </p:cBhvr>
                                    </p:animEffect>
                                  </p:childTnLst>
                                </p:cTn>
                              </p:par>
                            </p:childTnLst>
                          </p:cTn>
                        </p:par>
                      </p:childTnLst>
                    </p:cTn>
                  </p:par>
                  <p:par>
                    <p:cTn id="167" fill="hold">
                      <p:stCondLst>
                        <p:cond delay="indefinite"/>
                      </p:stCondLst>
                      <p:childTnLst>
                        <p:par>
                          <p:cTn id="168" fill="hold">
                            <p:stCondLst>
                              <p:cond delay="0"/>
                            </p:stCondLst>
                            <p:childTnLst>
                              <p:par>
                                <p:cTn id="169" presetID="2" presetClass="entr" presetSubtype="1" fill="hold" nodeType="clickEffect">
                                  <p:stCondLst>
                                    <p:cond delay="0"/>
                                  </p:stCondLst>
                                  <p:childTnLst>
                                    <p:set>
                                      <p:cBhvr>
                                        <p:cTn id="170" dur="1" fill="hold">
                                          <p:stCondLst>
                                            <p:cond delay="0"/>
                                          </p:stCondLst>
                                        </p:cTn>
                                        <p:tgtEl>
                                          <p:spTgt spid="405587"/>
                                        </p:tgtEl>
                                        <p:attrNameLst>
                                          <p:attrName>style.visibility</p:attrName>
                                        </p:attrNameLst>
                                      </p:cBhvr>
                                      <p:to>
                                        <p:strVal val="visible"/>
                                      </p:to>
                                    </p:set>
                                    <p:anim calcmode="lin" valueType="num">
                                      <p:cBhvr additive="base">
                                        <p:cTn id="171" dur="500" fill="hold"/>
                                        <p:tgtEl>
                                          <p:spTgt spid="405587"/>
                                        </p:tgtEl>
                                        <p:attrNameLst>
                                          <p:attrName>ppt_x</p:attrName>
                                        </p:attrNameLst>
                                      </p:cBhvr>
                                      <p:tavLst>
                                        <p:tav tm="0">
                                          <p:val>
                                            <p:strVal val="#ppt_x"/>
                                          </p:val>
                                        </p:tav>
                                        <p:tav tm="100000">
                                          <p:val>
                                            <p:strVal val="#ppt_x"/>
                                          </p:val>
                                        </p:tav>
                                      </p:tavLst>
                                    </p:anim>
                                    <p:anim calcmode="lin" valueType="num">
                                      <p:cBhvr additive="base">
                                        <p:cTn id="172" dur="500" fill="hold"/>
                                        <p:tgtEl>
                                          <p:spTgt spid="405587"/>
                                        </p:tgtEl>
                                        <p:attrNameLst>
                                          <p:attrName>ppt_y</p:attrName>
                                        </p:attrNameLst>
                                      </p:cBhvr>
                                      <p:tavLst>
                                        <p:tav tm="0">
                                          <p:val>
                                            <p:strVal val="0-#ppt_h/2"/>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22" presetClass="entr" presetSubtype="8" fill="hold" grpId="0" nodeType="clickEffect">
                                  <p:stCondLst>
                                    <p:cond delay="0"/>
                                  </p:stCondLst>
                                  <p:childTnLst>
                                    <p:set>
                                      <p:cBhvr>
                                        <p:cTn id="176" dur="1" fill="hold">
                                          <p:stCondLst>
                                            <p:cond delay="0"/>
                                          </p:stCondLst>
                                        </p:cTn>
                                        <p:tgtEl>
                                          <p:spTgt spid="405635"/>
                                        </p:tgtEl>
                                        <p:attrNameLst>
                                          <p:attrName>style.visibility</p:attrName>
                                        </p:attrNameLst>
                                      </p:cBhvr>
                                      <p:to>
                                        <p:strVal val="visible"/>
                                      </p:to>
                                    </p:set>
                                    <p:animEffect transition="in" filter="wipe(left)">
                                      <p:cBhvr>
                                        <p:cTn id="177" dur="500"/>
                                        <p:tgtEl>
                                          <p:spTgt spid="405635"/>
                                        </p:tgtEl>
                                      </p:cBhvr>
                                    </p:animEffect>
                                  </p:childTnLst>
                                </p:cTn>
                              </p:par>
                            </p:childTnLst>
                          </p:cTn>
                        </p:par>
                      </p:childTnLst>
                    </p:cTn>
                  </p:par>
                  <p:par>
                    <p:cTn id="178" fill="hold">
                      <p:stCondLst>
                        <p:cond delay="indefinite"/>
                      </p:stCondLst>
                      <p:childTnLst>
                        <p:par>
                          <p:cTn id="179" fill="hold">
                            <p:stCondLst>
                              <p:cond delay="0"/>
                            </p:stCondLst>
                            <p:childTnLst>
                              <p:par>
                                <p:cTn id="180" presetID="2" presetClass="entr" presetSubtype="1" fill="hold" nodeType="clickEffect">
                                  <p:stCondLst>
                                    <p:cond delay="0"/>
                                  </p:stCondLst>
                                  <p:childTnLst>
                                    <p:set>
                                      <p:cBhvr>
                                        <p:cTn id="181" dur="1" fill="hold">
                                          <p:stCondLst>
                                            <p:cond delay="0"/>
                                          </p:stCondLst>
                                        </p:cTn>
                                        <p:tgtEl>
                                          <p:spTgt spid="405589"/>
                                        </p:tgtEl>
                                        <p:attrNameLst>
                                          <p:attrName>style.visibility</p:attrName>
                                        </p:attrNameLst>
                                      </p:cBhvr>
                                      <p:to>
                                        <p:strVal val="visible"/>
                                      </p:to>
                                    </p:set>
                                    <p:anim calcmode="lin" valueType="num">
                                      <p:cBhvr additive="base">
                                        <p:cTn id="182" dur="500" fill="hold"/>
                                        <p:tgtEl>
                                          <p:spTgt spid="405589"/>
                                        </p:tgtEl>
                                        <p:attrNameLst>
                                          <p:attrName>ppt_x</p:attrName>
                                        </p:attrNameLst>
                                      </p:cBhvr>
                                      <p:tavLst>
                                        <p:tav tm="0">
                                          <p:val>
                                            <p:strVal val="#ppt_x"/>
                                          </p:val>
                                        </p:tav>
                                        <p:tav tm="100000">
                                          <p:val>
                                            <p:strVal val="#ppt_x"/>
                                          </p:val>
                                        </p:tav>
                                      </p:tavLst>
                                    </p:anim>
                                    <p:anim calcmode="lin" valueType="num">
                                      <p:cBhvr additive="base">
                                        <p:cTn id="183" dur="500" fill="hold"/>
                                        <p:tgtEl>
                                          <p:spTgt spid="405589"/>
                                        </p:tgtEl>
                                        <p:attrNameLst>
                                          <p:attrName>ppt_y</p:attrName>
                                        </p:attrNameLst>
                                      </p:cBhvr>
                                      <p:tavLst>
                                        <p:tav tm="0">
                                          <p:val>
                                            <p:strVal val="0-#ppt_h/2"/>
                                          </p:val>
                                        </p:tav>
                                        <p:tav tm="100000">
                                          <p:val>
                                            <p:strVal val="#ppt_y"/>
                                          </p:val>
                                        </p:tav>
                                      </p:tavLst>
                                    </p:anim>
                                  </p:child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grpId="0" nodeType="clickEffect">
                                  <p:stCondLst>
                                    <p:cond delay="0"/>
                                  </p:stCondLst>
                                  <p:childTnLst>
                                    <p:set>
                                      <p:cBhvr>
                                        <p:cTn id="187" dur="1" fill="hold">
                                          <p:stCondLst>
                                            <p:cond delay="0"/>
                                          </p:stCondLst>
                                        </p:cTn>
                                        <p:tgtEl>
                                          <p:spTgt spid="405636"/>
                                        </p:tgtEl>
                                        <p:attrNameLst>
                                          <p:attrName>style.visibility</p:attrName>
                                        </p:attrNameLst>
                                      </p:cBhvr>
                                      <p:to>
                                        <p:strVal val="visible"/>
                                      </p:to>
                                    </p:set>
                                    <p:animEffect transition="in" filter="wipe(left)">
                                      <p:cBhvr>
                                        <p:cTn id="188" dur="500"/>
                                        <p:tgtEl>
                                          <p:spTgt spid="405636"/>
                                        </p:tgtEl>
                                      </p:cBhvr>
                                    </p:animEffect>
                                  </p:childTnLst>
                                </p:cTn>
                              </p:par>
                            </p:childTnLst>
                          </p:cTn>
                        </p:par>
                      </p:childTnLst>
                    </p:cTn>
                  </p:par>
                  <p:par>
                    <p:cTn id="189" fill="hold">
                      <p:stCondLst>
                        <p:cond delay="indefinite"/>
                      </p:stCondLst>
                      <p:childTnLst>
                        <p:par>
                          <p:cTn id="190" fill="hold">
                            <p:stCondLst>
                              <p:cond delay="0"/>
                            </p:stCondLst>
                            <p:childTnLst>
                              <p:par>
                                <p:cTn id="191" presetID="2" presetClass="entr" presetSubtype="1" fill="hold" nodeType="clickEffect">
                                  <p:stCondLst>
                                    <p:cond delay="0"/>
                                  </p:stCondLst>
                                  <p:childTnLst>
                                    <p:set>
                                      <p:cBhvr>
                                        <p:cTn id="192" dur="1" fill="hold">
                                          <p:stCondLst>
                                            <p:cond delay="0"/>
                                          </p:stCondLst>
                                        </p:cTn>
                                        <p:tgtEl>
                                          <p:spTgt spid="405609"/>
                                        </p:tgtEl>
                                        <p:attrNameLst>
                                          <p:attrName>style.visibility</p:attrName>
                                        </p:attrNameLst>
                                      </p:cBhvr>
                                      <p:to>
                                        <p:strVal val="visible"/>
                                      </p:to>
                                    </p:set>
                                    <p:anim calcmode="lin" valueType="num">
                                      <p:cBhvr additive="base">
                                        <p:cTn id="193" dur="500" fill="hold"/>
                                        <p:tgtEl>
                                          <p:spTgt spid="405609"/>
                                        </p:tgtEl>
                                        <p:attrNameLst>
                                          <p:attrName>ppt_x</p:attrName>
                                        </p:attrNameLst>
                                      </p:cBhvr>
                                      <p:tavLst>
                                        <p:tav tm="0">
                                          <p:val>
                                            <p:strVal val="#ppt_x"/>
                                          </p:val>
                                        </p:tav>
                                        <p:tav tm="100000">
                                          <p:val>
                                            <p:strVal val="#ppt_x"/>
                                          </p:val>
                                        </p:tav>
                                      </p:tavLst>
                                    </p:anim>
                                    <p:anim calcmode="lin" valueType="num">
                                      <p:cBhvr additive="base">
                                        <p:cTn id="194" dur="500" fill="hold"/>
                                        <p:tgtEl>
                                          <p:spTgt spid="405609"/>
                                        </p:tgtEl>
                                        <p:attrNameLst>
                                          <p:attrName>ppt_y</p:attrName>
                                        </p:attrNameLst>
                                      </p:cBhvr>
                                      <p:tavLst>
                                        <p:tav tm="0">
                                          <p:val>
                                            <p:strVal val="0-#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2" presetClass="entr" presetSubtype="8" fill="hold" grpId="0" nodeType="clickEffect">
                                  <p:stCondLst>
                                    <p:cond delay="0"/>
                                  </p:stCondLst>
                                  <p:childTnLst>
                                    <p:set>
                                      <p:cBhvr>
                                        <p:cTn id="198" dur="1" fill="hold">
                                          <p:stCondLst>
                                            <p:cond delay="0"/>
                                          </p:stCondLst>
                                        </p:cTn>
                                        <p:tgtEl>
                                          <p:spTgt spid="405506"/>
                                        </p:tgtEl>
                                        <p:attrNameLst>
                                          <p:attrName>style.visibility</p:attrName>
                                        </p:attrNameLst>
                                      </p:cBhvr>
                                      <p:to>
                                        <p:strVal val="visible"/>
                                      </p:to>
                                    </p:set>
                                    <p:animEffect transition="in" filter="wipe(left)">
                                      <p:cBhvr>
                                        <p:cTn id="199" dur="500"/>
                                        <p:tgtEl>
                                          <p:spTgt spid="405506"/>
                                        </p:tgtEl>
                                      </p:cBhvr>
                                    </p:animEffect>
                                  </p:childTnLst>
                                </p:cTn>
                              </p:par>
                            </p:childTnLst>
                          </p:cTn>
                        </p:par>
                      </p:childTnLst>
                    </p:cTn>
                  </p:par>
                  <p:par>
                    <p:cTn id="200" fill="hold">
                      <p:stCondLst>
                        <p:cond delay="indefinite"/>
                      </p:stCondLst>
                      <p:childTnLst>
                        <p:par>
                          <p:cTn id="201" fill="hold">
                            <p:stCondLst>
                              <p:cond delay="0"/>
                            </p:stCondLst>
                            <p:childTnLst>
                              <p:par>
                                <p:cTn id="202" presetID="2" presetClass="entr" presetSubtype="1" fill="hold" nodeType="clickEffect">
                                  <p:stCondLst>
                                    <p:cond delay="0"/>
                                  </p:stCondLst>
                                  <p:childTnLst>
                                    <p:set>
                                      <p:cBhvr>
                                        <p:cTn id="203" dur="1" fill="hold">
                                          <p:stCondLst>
                                            <p:cond delay="0"/>
                                          </p:stCondLst>
                                        </p:cTn>
                                        <p:tgtEl>
                                          <p:spTgt spid="405606"/>
                                        </p:tgtEl>
                                        <p:attrNameLst>
                                          <p:attrName>style.visibility</p:attrName>
                                        </p:attrNameLst>
                                      </p:cBhvr>
                                      <p:to>
                                        <p:strVal val="visible"/>
                                      </p:to>
                                    </p:set>
                                    <p:anim calcmode="lin" valueType="num">
                                      <p:cBhvr additive="base">
                                        <p:cTn id="204" dur="500" fill="hold"/>
                                        <p:tgtEl>
                                          <p:spTgt spid="405606"/>
                                        </p:tgtEl>
                                        <p:attrNameLst>
                                          <p:attrName>ppt_x</p:attrName>
                                        </p:attrNameLst>
                                      </p:cBhvr>
                                      <p:tavLst>
                                        <p:tav tm="0">
                                          <p:val>
                                            <p:strVal val="#ppt_x"/>
                                          </p:val>
                                        </p:tav>
                                        <p:tav tm="100000">
                                          <p:val>
                                            <p:strVal val="#ppt_x"/>
                                          </p:val>
                                        </p:tav>
                                      </p:tavLst>
                                    </p:anim>
                                    <p:anim calcmode="lin" valueType="num">
                                      <p:cBhvr additive="base">
                                        <p:cTn id="205" dur="500" fill="hold"/>
                                        <p:tgtEl>
                                          <p:spTgt spid="405606"/>
                                        </p:tgtEl>
                                        <p:attrNameLst>
                                          <p:attrName>ppt_y</p:attrName>
                                        </p:attrNameLst>
                                      </p:cBhvr>
                                      <p:tavLst>
                                        <p:tav tm="0">
                                          <p:val>
                                            <p:strVal val="0-#ppt_h/2"/>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2" presetClass="entr" presetSubtype="8" fill="hold" grpId="0" nodeType="clickEffect">
                                  <p:stCondLst>
                                    <p:cond delay="0"/>
                                  </p:stCondLst>
                                  <p:childTnLst>
                                    <p:set>
                                      <p:cBhvr>
                                        <p:cTn id="209" dur="1" fill="hold">
                                          <p:stCondLst>
                                            <p:cond delay="0"/>
                                          </p:stCondLst>
                                        </p:cTn>
                                        <p:tgtEl>
                                          <p:spTgt spid="405637"/>
                                        </p:tgtEl>
                                        <p:attrNameLst>
                                          <p:attrName>style.visibility</p:attrName>
                                        </p:attrNameLst>
                                      </p:cBhvr>
                                      <p:to>
                                        <p:strVal val="visible"/>
                                      </p:to>
                                    </p:set>
                                    <p:animEffect transition="in" filter="wipe(left)">
                                      <p:cBhvr>
                                        <p:cTn id="210" dur="500"/>
                                        <p:tgtEl>
                                          <p:spTgt spid="405637"/>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ntr" presetSubtype="1" fill="hold" nodeType="clickEffect">
                                  <p:stCondLst>
                                    <p:cond delay="0"/>
                                  </p:stCondLst>
                                  <p:childTnLst>
                                    <p:set>
                                      <p:cBhvr>
                                        <p:cTn id="214" dur="1" fill="hold">
                                          <p:stCondLst>
                                            <p:cond delay="0"/>
                                          </p:stCondLst>
                                        </p:cTn>
                                        <p:tgtEl>
                                          <p:spTgt spid="405582"/>
                                        </p:tgtEl>
                                        <p:attrNameLst>
                                          <p:attrName>style.visibility</p:attrName>
                                        </p:attrNameLst>
                                      </p:cBhvr>
                                      <p:to>
                                        <p:strVal val="visible"/>
                                      </p:to>
                                    </p:set>
                                    <p:animEffect transition="in" filter="wipe(up)">
                                      <p:cBhvr>
                                        <p:cTn id="215" dur="500"/>
                                        <p:tgtEl>
                                          <p:spTgt spid="405582"/>
                                        </p:tgtEl>
                                      </p:cBhvr>
                                    </p:animEffect>
                                  </p:childTnLst>
                                </p:cTn>
                              </p:par>
                            </p:childTnLst>
                          </p:cTn>
                        </p:par>
                      </p:childTnLst>
                    </p:cTn>
                  </p:par>
                  <p:par>
                    <p:cTn id="216" fill="hold">
                      <p:stCondLst>
                        <p:cond delay="indefinite"/>
                      </p:stCondLst>
                      <p:childTnLst>
                        <p:par>
                          <p:cTn id="217" fill="hold">
                            <p:stCondLst>
                              <p:cond delay="0"/>
                            </p:stCondLst>
                            <p:childTnLst>
                              <p:par>
                                <p:cTn id="218" presetID="2" presetClass="entr" presetSubtype="1" fill="hold" nodeType="clickEffect">
                                  <p:stCondLst>
                                    <p:cond delay="0"/>
                                  </p:stCondLst>
                                  <p:childTnLst>
                                    <p:set>
                                      <p:cBhvr>
                                        <p:cTn id="219" dur="1" fill="hold">
                                          <p:stCondLst>
                                            <p:cond delay="0"/>
                                          </p:stCondLst>
                                        </p:cTn>
                                        <p:tgtEl>
                                          <p:spTgt spid="405618"/>
                                        </p:tgtEl>
                                        <p:attrNameLst>
                                          <p:attrName>style.visibility</p:attrName>
                                        </p:attrNameLst>
                                      </p:cBhvr>
                                      <p:to>
                                        <p:strVal val="visible"/>
                                      </p:to>
                                    </p:set>
                                    <p:anim calcmode="lin" valueType="num">
                                      <p:cBhvr additive="base">
                                        <p:cTn id="220" dur="500" fill="hold"/>
                                        <p:tgtEl>
                                          <p:spTgt spid="405618"/>
                                        </p:tgtEl>
                                        <p:attrNameLst>
                                          <p:attrName>ppt_x</p:attrName>
                                        </p:attrNameLst>
                                      </p:cBhvr>
                                      <p:tavLst>
                                        <p:tav tm="0">
                                          <p:val>
                                            <p:strVal val="#ppt_x"/>
                                          </p:val>
                                        </p:tav>
                                        <p:tav tm="100000">
                                          <p:val>
                                            <p:strVal val="#ppt_x"/>
                                          </p:val>
                                        </p:tav>
                                      </p:tavLst>
                                    </p:anim>
                                    <p:anim calcmode="lin" valueType="num">
                                      <p:cBhvr additive="base">
                                        <p:cTn id="221" dur="500" fill="hold"/>
                                        <p:tgtEl>
                                          <p:spTgt spid="405618"/>
                                        </p:tgtEl>
                                        <p:attrNameLst>
                                          <p:attrName>ppt_y</p:attrName>
                                        </p:attrNameLst>
                                      </p:cBhvr>
                                      <p:tavLst>
                                        <p:tav tm="0">
                                          <p:val>
                                            <p:strVal val="0-#ppt_h/2"/>
                                          </p:val>
                                        </p:tav>
                                        <p:tav tm="100000">
                                          <p:val>
                                            <p:strVal val="#ppt_y"/>
                                          </p:val>
                                        </p:tav>
                                      </p:tavLst>
                                    </p:anim>
                                  </p:childTnLst>
                                </p:cTn>
                              </p:par>
                            </p:childTnLst>
                          </p:cTn>
                        </p:par>
                      </p:childTnLst>
                    </p:cTn>
                  </p:par>
                  <p:par>
                    <p:cTn id="222" fill="hold">
                      <p:stCondLst>
                        <p:cond delay="indefinite"/>
                      </p:stCondLst>
                      <p:childTnLst>
                        <p:par>
                          <p:cTn id="223" fill="hold">
                            <p:stCondLst>
                              <p:cond delay="0"/>
                            </p:stCondLst>
                            <p:childTnLst>
                              <p:par>
                                <p:cTn id="224" presetID="22" presetClass="entr" presetSubtype="8" fill="hold" grpId="0" nodeType="clickEffect">
                                  <p:stCondLst>
                                    <p:cond delay="0"/>
                                  </p:stCondLst>
                                  <p:childTnLst>
                                    <p:set>
                                      <p:cBhvr>
                                        <p:cTn id="225" dur="1" fill="hold">
                                          <p:stCondLst>
                                            <p:cond delay="0"/>
                                          </p:stCondLst>
                                        </p:cTn>
                                        <p:tgtEl>
                                          <p:spTgt spid="405625"/>
                                        </p:tgtEl>
                                        <p:attrNameLst>
                                          <p:attrName>style.visibility</p:attrName>
                                        </p:attrNameLst>
                                      </p:cBhvr>
                                      <p:to>
                                        <p:strVal val="visible"/>
                                      </p:to>
                                    </p:set>
                                    <p:animEffect transition="in" filter="wipe(left)">
                                      <p:cBhvr>
                                        <p:cTn id="226" dur="500"/>
                                        <p:tgtEl>
                                          <p:spTgt spid="405625"/>
                                        </p:tgtEl>
                                      </p:cBhvr>
                                    </p:animEffect>
                                  </p:childTnLst>
                                </p:cTn>
                              </p:par>
                            </p:childTnLst>
                          </p:cTn>
                        </p:par>
                      </p:childTnLst>
                    </p:cTn>
                  </p:par>
                  <p:par>
                    <p:cTn id="227" fill="hold">
                      <p:stCondLst>
                        <p:cond delay="indefinite"/>
                      </p:stCondLst>
                      <p:childTnLst>
                        <p:par>
                          <p:cTn id="228" fill="hold">
                            <p:stCondLst>
                              <p:cond delay="0"/>
                            </p:stCondLst>
                            <p:childTnLst>
                              <p:par>
                                <p:cTn id="229" presetID="2" presetClass="entr" presetSubtype="1" fill="hold" nodeType="clickEffect">
                                  <p:stCondLst>
                                    <p:cond delay="0"/>
                                  </p:stCondLst>
                                  <p:childTnLst>
                                    <p:set>
                                      <p:cBhvr>
                                        <p:cTn id="230" dur="1" fill="hold">
                                          <p:stCondLst>
                                            <p:cond delay="0"/>
                                          </p:stCondLst>
                                        </p:cTn>
                                        <p:tgtEl>
                                          <p:spTgt spid="405585"/>
                                        </p:tgtEl>
                                        <p:attrNameLst>
                                          <p:attrName>style.visibility</p:attrName>
                                        </p:attrNameLst>
                                      </p:cBhvr>
                                      <p:to>
                                        <p:strVal val="visible"/>
                                      </p:to>
                                    </p:set>
                                    <p:anim calcmode="lin" valueType="num">
                                      <p:cBhvr additive="base">
                                        <p:cTn id="231" dur="500" fill="hold"/>
                                        <p:tgtEl>
                                          <p:spTgt spid="405585"/>
                                        </p:tgtEl>
                                        <p:attrNameLst>
                                          <p:attrName>ppt_x</p:attrName>
                                        </p:attrNameLst>
                                      </p:cBhvr>
                                      <p:tavLst>
                                        <p:tav tm="0">
                                          <p:val>
                                            <p:strVal val="#ppt_x"/>
                                          </p:val>
                                        </p:tav>
                                        <p:tav tm="100000">
                                          <p:val>
                                            <p:strVal val="#ppt_x"/>
                                          </p:val>
                                        </p:tav>
                                      </p:tavLst>
                                    </p:anim>
                                    <p:anim calcmode="lin" valueType="num">
                                      <p:cBhvr additive="base">
                                        <p:cTn id="232" dur="500" fill="hold"/>
                                        <p:tgtEl>
                                          <p:spTgt spid="405585"/>
                                        </p:tgtEl>
                                        <p:attrNameLst>
                                          <p:attrName>ppt_y</p:attrName>
                                        </p:attrNameLst>
                                      </p:cBhvr>
                                      <p:tavLst>
                                        <p:tav tm="0">
                                          <p:val>
                                            <p:strVal val="0-#ppt_h/2"/>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2" presetClass="entr" presetSubtype="8" fill="hold" grpId="0" nodeType="clickEffect">
                                  <p:stCondLst>
                                    <p:cond delay="0"/>
                                  </p:stCondLst>
                                  <p:childTnLst>
                                    <p:set>
                                      <p:cBhvr>
                                        <p:cTn id="236" dur="1" fill="hold">
                                          <p:stCondLst>
                                            <p:cond delay="0"/>
                                          </p:stCondLst>
                                        </p:cTn>
                                        <p:tgtEl>
                                          <p:spTgt spid="405633"/>
                                        </p:tgtEl>
                                        <p:attrNameLst>
                                          <p:attrName>style.visibility</p:attrName>
                                        </p:attrNameLst>
                                      </p:cBhvr>
                                      <p:to>
                                        <p:strVal val="visible"/>
                                      </p:to>
                                    </p:set>
                                    <p:animEffect transition="in" filter="wipe(left)">
                                      <p:cBhvr>
                                        <p:cTn id="237" dur="500"/>
                                        <p:tgtEl>
                                          <p:spTgt spid="405633"/>
                                        </p:tgtEl>
                                      </p:cBhvr>
                                    </p:animEffect>
                                  </p:childTnLst>
                                </p:cTn>
                              </p:par>
                            </p:childTnLst>
                          </p:cTn>
                        </p:par>
                      </p:childTnLst>
                    </p:cTn>
                  </p:par>
                  <p:par>
                    <p:cTn id="238" fill="hold">
                      <p:stCondLst>
                        <p:cond delay="indefinite"/>
                      </p:stCondLst>
                      <p:childTnLst>
                        <p:par>
                          <p:cTn id="239" fill="hold">
                            <p:stCondLst>
                              <p:cond delay="0"/>
                            </p:stCondLst>
                            <p:childTnLst>
                              <p:par>
                                <p:cTn id="240" presetID="2" presetClass="entr" presetSubtype="1" fill="hold" nodeType="clickEffect">
                                  <p:stCondLst>
                                    <p:cond delay="0"/>
                                  </p:stCondLst>
                                  <p:childTnLst>
                                    <p:set>
                                      <p:cBhvr>
                                        <p:cTn id="241" dur="1" fill="hold">
                                          <p:stCondLst>
                                            <p:cond delay="0"/>
                                          </p:stCondLst>
                                        </p:cTn>
                                        <p:tgtEl>
                                          <p:spTgt spid="405615"/>
                                        </p:tgtEl>
                                        <p:attrNameLst>
                                          <p:attrName>style.visibility</p:attrName>
                                        </p:attrNameLst>
                                      </p:cBhvr>
                                      <p:to>
                                        <p:strVal val="visible"/>
                                      </p:to>
                                    </p:set>
                                    <p:anim calcmode="lin" valueType="num">
                                      <p:cBhvr additive="base">
                                        <p:cTn id="242" dur="500" fill="hold"/>
                                        <p:tgtEl>
                                          <p:spTgt spid="405615"/>
                                        </p:tgtEl>
                                        <p:attrNameLst>
                                          <p:attrName>ppt_x</p:attrName>
                                        </p:attrNameLst>
                                      </p:cBhvr>
                                      <p:tavLst>
                                        <p:tav tm="0">
                                          <p:val>
                                            <p:strVal val="#ppt_x"/>
                                          </p:val>
                                        </p:tav>
                                        <p:tav tm="100000">
                                          <p:val>
                                            <p:strVal val="#ppt_x"/>
                                          </p:val>
                                        </p:tav>
                                      </p:tavLst>
                                    </p:anim>
                                    <p:anim calcmode="lin" valueType="num">
                                      <p:cBhvr additive="base">
                                        <p:cTn id="243" dur="500" fill="hold"/>
                                        <p:tgtEl>
                                          <p:spTgt spid="405615"/>
                                        </p:tgtEl>
                                        <p:attrNameLst>
                                          <p:attrName>ppt_y</p:attrName>
                                        </p:attrNameLst>
                                      </p:cBhvr>
                                      <p:tavLst>
                                        <p:tav tm="0">
                                          <p:val>
                                            <p:strVal val="0-#ppt_h/2"/>
                                          </p:val>
                                        </p:tav>
                                        <p:tav tm="100000">
                                          <p:val>
                                            <p:strVal val="#ppt_y"/>
                                          </p:val>
                                        </p:tav>
                                      </p:tavLst>
                                    </p:anim>
                                  </p:childTnLst>
                                </p:cTn>
                              </p:par>
                            </p:childTnLst>
                          </p:cTn>
                        </p:par>
                      </p:childTnLst>
                    </p:cTn>
                  </p:par>
                  <p:par>
                    <p:cTn id="244" fill="hold">
                      <p:stCondLst>
                        <p:cond delay="indefinite"/>
                      </p:stCondLst>
                      <p:childTnLst>
                        <p:par>
                          <p:cTn id="245" fill="hold">
                            <p:stCondLst>
                              <p:cond delay="0"/>
                            </p:stCondLst>
                            <p:childTnLst>
                              <p:par>
                                <p:cTn id="246" presetID="22" presetClass="entr" presetSubtype="8" fill="hold" grpId="0" nodeType="clickEffect">
                                  <p:stCondLst>
                                    <p:cond delay="0"/>
                                  </p:stCondLst>
                                  <p:childTnLst>
                                    <p:set>
                                      <p:cBhvr>
                                        <p:cTn id="247" dur="1" fill="hold">
                                          <p:stCondLst>
                                            <p:cond delay="0"/>
                                          </p:stCondLst>
                                        </p:cTn>
                                        <p:tgtEl>
                                          <p:spTgt spid="405638"/>
                                        </p:tgtEl>
                                        <p:attrNameLst>
                                          <p:attrName>style.visibility</p:attrName>
                                        </p:attrNameLst>
                                      </p:cBhvr>
                                      <p:to>
                                        <p:strVal val="visible"/>
                                      </p:to>
                                    </p:set>
                                    <p:animEffect transition="in" filter="wipe(left)">
                                      <p:cBhvr>
                                        <p:cTn id="248" dur="500"/>
                                        <p:tgtEl>
                                          <p:spTgt spid="405638"/>
                                        </p:tgtEl>
                                      </p:cBhvr>
                                    </p:animEffect>
                                  </p:childTnLst>
                                </p:cTn>
                              </p:par>
                            </p:childTnLst>
                          </p:cTn>
                        </p:par>
                      </p:childTnLst>
                    </p:cTn>
                  </p:par>
                  <p:par>
                    <p:cTn id="249" fill="hold">
                      <p:stCondLst>
                        <p:cond delay="indefinite"/>
                      </p:stCondLst>
                      <p:childTnLst>
                        <p:par>
                          <p:cTn id="250" fill="hold">
                            <p:stCondLst>
                              <p:cond delay="0"/>
                            </p:stCondLst>
                            <p:childTnLst>
                              <p:par>
                                <p:cTn id="251" presetID="22" presetClass="entr" presetSubtype="1" fill="hold" nodeType="clickEffect">
                                  <p:stCondLst>
                                    <p:cond delay="0"/>
                                  </p:stCondLst>
                                  <p:childTnLst>
                                    <p:set>
                                      <p:cBhvr>
                                        <p:cTn id="252" dur="1" fill="hold">
                                          <p:stCondLst>
                                            <p:cond delay="0"/>
                                          </p:stCondLst>
                                        </p:cTn>
                                        <p:tgtEl>
                                          <p:spTgt spid="405561"/>
                                        </p:tgtEl>
                                        <p:attrNameLst>
                                          <p:attrName>style.visibility</p:attrName>
                                        </p:attrNameLst>
                                      </p:cBhvr>
                                      <p:to>
                                        <p:strVal val="visible"/>
                                      </p:to>
                                    </p:set>
                                    <p:animEffect transition="in" filter="wipe(up)">
                                      <p:cBhvr>
                                        <p:cTn id="253" dur="500"/>
                                        <p:tgtEl>
                                          <p:spTgt spid="405561"/>
                                        </p:tgtEl>
                                      </p:cBhvr>
                                    </p:animEffect>
                                  </p:childTnLst>
                                </p:cTn>
                              </p:par>
                            </p:childTnLst>
                          </p:cTn>
                        </p:par>
                      </p:childTnLst>
                    </p:cTn>
                  </p:par>
                  <p:par>
                    <p:cTn id="254" fill="hold">
                      <p:stCondLst>
                        <p:cond delay="indefinite"/>
                      </p:stCondLst>
                      <p:childTnLst>
                        <p:par>
                          <p:cTn id="255" fill="hold">
                            <p:stCondLst>
                              <p:cond delay="0"/>
                            </p:stCondLst>
                            <p:childTnLst>
                              <p:par>
                                <p:cTn id="256" presetID="2" presetClass="entr" presetSubtype="1" fill="hold" nodeType="clickEffect">
                                  <p:stCondLst>
                                    <p:cond delay="0"/>
                                  </p:stCondLst>
                                  <p:childTnLst>
                                    <p:set>
                                      <p:cBhvr>
                                        <p:cTn id="257" dur="1" fill="hold">
                                          <p:stCondLst>
                                            <p:cond delay="0"/>
                                          </p:stCondLst>
                                        </p:cTn>
                                        <p:tgtEl>
                                          <p:spTgt spid="405567"/>
                                        </p:tgtEl>
                                        <p:attrNameLst>
                                          <p:attrName>style.visibility</p:attrName>
                                        </p:attrNameLst>
                                      </p:cBhvr>
                                      <p:to>
                                        <p:strVal val="visible"/>
                                      </p:to>
                                    </p:set>
                                    <p:anim calcmode="lin" valueType="num">
                                      <p:cBhvr additive="base">
                                        <p:cTn id="258" dur="500" fill="hold"/>
                                        <p:tgtEl>
                                          <p:spTgt spid="405567"/>
                                        </p:tgtEl>
                                        <p:attrNameLst>
                                          <p:attrName>ppt_x</p:attrName>
                                        </p:attrNameLst>
                                      </p:cBhvr>
                                      <p:tavLst>
                                        <p:tav tm="0">
                                          <p:val>
                                            <p:strVal val="#ppt_x"/>
                                          </p:val>
                                        </p:tav>
                                        <p:tav tm="100000">
                                          <p:val>
                                            <p:strVal val="#ppt_x"/>
                                          </p:val>
                                        </p:tav>
                                      </p:tavLst>
                                    </p:anim>
                                    <p:anim calcmode="lin" valueType="num">
                                      <p:cBhvr additive="base">
                                        <p:cTn id="259" dur="500" fill="hold"/>
                                        <p:tgtEl>
                                          <p:spTgt spid="405567"/>
                                        </p:tgtEl>
                                        <p:attrNameLst>
                                          <p:attrName>ppt_y</p:attrName>
                                        </p:attrNameLst>
                                      </p:cBhvr>
                                      <p:tavLst>
                                        <p:tav tm="0">
                                          <p:val>
                                            <p:strVal val="0-#ppt_h/2"/>
                                          </p:val>
                                        </p:tav>
                                        <p:tav tm="100000">
                                          <p:val>
                                            <p:strVal val="#ppt_y"/>
                                          </p:val>
                                        </p:tav>
                                      </p:tavLst>
                                    </p:anim>
                                  </p:childTnLst>
                                </p:cTn>
                              </p:par>
                            </p:childTnLst>
                          </p:cTn>
                        </p:par>
                      </p:childTnLst>
                    </p:cTn>
                  </p:par>
                  <p:par>
                    <p:cTn id="260" fill="hold">
                      <p:stCondLst>
                        <p:cond delay="indefinite"/>
                      </p:stCondLst>
                      <p:childTnLst>
                        <p:par>
                          <p:cTn id="261" fill="hold">
                            <p:stCondLst>
                              <p:cond delay="0"/>
                            </p:stCondLst>
                            <p:childTnLst>
                              <p:par>
                                <p:cTn id="262" presetID="22" presetClass="entr" presetSubtype="8" fill="hold" grpId="0" nodeType="clickEffect">
                                  <p:stCondLst>
                                    <p:cond delay="0"/>
                                  </p:stCondLst>
                                  <p:childTnLst>
                                    <p:set>
                                      <p:cBhvr>
                                        <p:cTn id="263" dur="1" fill="hold">
                                          <p:stCondLst>
                                            <p:cond delay="0"/>
                                          </p:stCondLst>
                                        </p:cTn>
                                        <p:tgtEl>
                                          <p:spTgt spid="405634"/>
                                        </p:tgtEl>
                                        <p:attrNameLst>
                                          <p:attrName>style.visibility</p:attrName>
                                        </p:attrNameLst>
                                      </p:cBhvr>
                                      <p:to>
                                        <p:strVal val="visible"/>
                                      </p:to>
                                    </p:set>
                                    <p:animEffect transition="in" filter="wipe(left)">
                                      <p:cBhvr>
                                        <p:cTn id="264" dur="500"/>
                                        <p:tgtEl>
                                          <p:spTgt spid="405634"/>
                                        </p:tgtEl>
                                      </p:cBhvr>
                                    </p:animEffect>
                                  </p:childTnLst>
                                </p:cTn>
                              </p:par>
                            </p:childTnLst>
                          </p:cTn>
                        </p:par>
                      </p:childTnLst>
                    </p:cTn>
                  </p:par>
                  <p:par>
                    <p:cTn id="265" fill="hold">
                      <p:stCondLst>
                        <p:cond delay="indefinite"/>
                      </p:stCondLst>
                      <p:childTnLst>
                        <p:par>
                          <p:cTn id="266" fill="hold">
                            <p:stCondLst>
                              <p:cond delay="0"/>
                            </p:stCondLst>
                            <p:childTnLst>
                              <p:par>
                                <p:cTn id="267" presetID="2" presetClass="entr" presetSubtype="1" fill="hold" nodeType="clickEffect">
                                  <p:stCondLst>
                                    <p:cond delay="0"/>
                                  </p:stCondLst>
                                  <p:childTnLst>
                                    <p:set>
                                      <p:cBhvr>
                                        <p:cTn id="268" dur="1" fill="hold">
                                          <p:stCondLst>
                                            <p:cond delay="0"/>
                                          </p:stCondLst>
                                        </p:cTn>
                                        <p:tgtEl>
                                          <p:spTgt spid="405588"/>
                                        </p:tgtEl>
                                        <p:attrNameLst>
                                          <p:attrName>style.visibility</p:attrName>
                                        </p:attrNameLst>
                                      </p:cBhvr>
                                      <p:to>
                                        <p:strVal val="visible"/>
                                      </p:to>
                                    </p:set>
                                    <p:anim calcmode="lin" valueType="num">
                                      <p:cBhvr additive="base">
                                        <p:cTn id="269" dur="500" fill="hold"/>
                                        <p:tgtEl>
                                          <p:spTgt spid="405588"/>
                                        </p:tgtEl>
                                        <p:attrNameLst>
                                          <p:attrName>ppt_x</p:attrName>
                                        </p:attrNameLst>
                                      </p:cBhvr>
                                      <p:tavLst>
                                        <p:tav tm="0">
                                          <p:val>
                                            <p:strVal val="#ppt_x"/>
                                          </p:val>
                                        </p:tav>
                                        <p:tav tm="100000">
                                          <p:val>
                                            <p:strVal val="#ppt_x"/>
                                          </p:val>
                                        </p:tav>
                                      </p:tavLst>
                                    </p:anim>
                                    <p:anim calcmode="lin" valueType="num">
                                      <p:cBhvr additive="base">
                                        <p:cTn id="270" dur="500" fill="hold"/>
                                        <p:tgtEl>
                                          <p:spTgt spid="405588"/>
                                        </p:tgtEl>
                                        <p:attrNameLst>
                                          <p:attrName>ppt_y</p:attrName>
                                        </p:attrNameLst>
                                      </p:cBhvr>
                                      <p:tavLst>
                                        <p:tav tm="0">
                                          <p:val>
                                            <p:strVal val="0-#ppt_h/2"/>
                                          </p:val>
                                        </p:tav>
                                        <p:tav tm="100000">
                                          <p:val>
                                            <p:strVal val="#ppt_y"/>
                                          </p:val>
                                        </p:tav>
                                      </p:tavLst>
                                    </p:anim>
                                  </p:childTnLst>
                                </p:cTn>
                              </p:par>
                            </p:childTnLst>
                          </p:cTn>
                        </p:par>
                      </p:childTnLst>
                    </p:cTn>
                  </p:par>
                  <p:par>
                    <p:cTn id="271" fill="hold">
                      <p:stCondLst>
                        <p:cond delay="indefinite"/>
                      </p:stCondLst>
                      <p:childTnLst>
                        <p:par>
                          <p:cTn id="272" fill="hold">
                            <p:stCondLst>
                              <p:cond delay="0"/>
                            </p:stCondLst>
                            <p:childTnLst>
                              <p:par>
                                <p:cTn id="273" presetID="22" presetClass="entr" presetSubtype="8" fill="hold" grpId="0" nodeType="clickEffect">
                                  <p:stCondLst>
                                    <p:cond delay="0"/>
                                  </p:stCondLst>
                                  <p:childTnLst>
                                    <p:set>
                                      <p:cBhvr>
                                        <p:cTn id="274" dur="1" fill="hold">
                                          <p:stCondLst>
                                            <p:cond delay="0"/>
                                          </p:stCondLst>
                                        </p:cTn>
                                        <p:tgtEl>
                                          <p:spTgt spid="405641"/>
                                        </p:tgtEl>
                                        <p:attrNameLst>
                                          <p:attrName>style.visibility</p:attrName>
                                        </p:attrNameLst>
                                      </p:cBhvr>
                                      <p:to>
                                        <p:strVal val="visible"/>
                                      </p:to>
                                    </p:set>
                                    <p:animEffect transition="in" filter="wipe(left)">
                                      <p:cBhvr>
                                        <p:cTn id="275" dur="500"/>
                                        <p:tgtEl>
                                          <p:spTgt spid="405641"/>
                                        </p:tgtEl>
                                      </p:cBhvr>
                                    </p:animEffect>
                                  </p:childTnLst>
                                </p:cTn>
                              </p:par>
                            </p:childTnLst>
                          </p:cTn>
                        </p:par>
                      </p:childTnLst>
                    </p:cTn>
                  </p:par>
                  <p:par>
                    <p:cTn id="276" fill="hold">
                      <p:stCondLst>
                        <p:cond delay="indefinite"/>
                      </p:stCondLst>
                      <p:childTnLst>
                        <p:par>
                          <p:cTn id="277" fill="hold">
                            <p:stCondLst>
                              <p:cond delay="0"/>
                            </p:stCondLst>
                            <p:childTnLst>
                              <p:par>
                                <p:cTn id="278" presetID="22" presetClass="entr" presetSubtype="8" fill="hold" nodeType="clickEffect">
                                  <p:stCondLst>
                                    <p:cond delay="0"/>
                                  </p:stCondLst>
                                  <p:childTnLst>
                                    <p:set>
                                      <p:cBhvr>
                                        <p:cTn id="279" dur="1" fill="hold">
                                          <p:stCondLst>
                                            <p:cond delay="0"/>
                                          </p:stCondLst>
                                        </p:cTn>
                                        <p:tgtEl>
                                          <p:spTgt spid="405611"/>
                                        </p:tgtEl>
                                        <p:attrNameLst>
                                          <p:attrName>style.visibility</p:attrName>
                                        </p:attrNameLst>
                                      </p:cBhvr>
                                      <p:to>
                                        <p:strVal val="visible"/>
                                      </p:to>
                                    </p:set>
                                    <p:animEffect transition="in" filter="wipe(left)">
                                      <p:cBhvr>
                                        <p:cTn id="280" dur="500"/>
                                        <p:tgtEl>
                                          <p:spTgt spid="405611"/>
                                        </p:tgtEl>
                                      </p:cBhvr>
                                    </p:animEffect>
                                  </p:childTnLst>
                                </p:cTn>
                              </p:par>
                            </p:childTnLst>
                          </p:cTn>
                        </p:par>
                      </p:childTnLst>
                    </p:cTn>
                  </p:par>
                  <p:par>
                    <p:cTn id="281" fill="hold">
                      <p:stCondLst>
                        <p:cond delay="indefinite"/>
                      </p:stCondLst>
                      <p:childTnLst>
                        <p:par>
                          <p:cTn id="282" fill="hold">
                            <p:stCondLst>
                              <p:cond delay="0"/>
                            </p:stCondLst>
                            <p:childTnLst>
                              <p:par>
                                <p:cTn id="283" presetID="2" presetClass="entr" presetSubtype="1" fill="hold" nodeType="clickEffect">
                                  <p:stCondLst>
                                    <p:cond delay="0"/>
                                  </p:stCondLst>
                                  <p:childTnLst>
                                    <p:set>
                                      <p:cBhvr>
                                        <p:cTn id="284" dur="1" fill="hold">
                                          <p:stCondLst>
                                            <p:cond delay="0"/>
                                          </p:stCondLst>
                                        </p:cTn>
                                        <p:tgtEl>
                                          <p:spTgt spid="405616"/>
                                        </p:tgtEl>
                                        <p:attrNameLst>
                                          <p:attrName>style.visibility</p:attrName>
                                        </p:attrNameLst>
                                      </p:cBhvr>
                                      <p:to>
                                        <p:strVal val="visible"/>
                                      </p:to>
                                    </p:set>
                                    <p:anim calcmode="lin" valueType="num">
                                      <p:cBhvr additive="base">
                                        <p:cTn id="285" dur="500" fill="hold"/>
                                        <p:tgtEl>
                                          <p:spTgt spid="405616"/>
                                        </p:tgtEl>
                                        <p:attrNameLst>
                                          <p:attrName>ppt_x</p:attrName>
                                        </p:attrNameLst>
                                      </p:cBhvr>
                                      <p:tavLst>
                                        <p:tav tm="0">
                                          <p:val>
                                            <p:strVal val="#ppt_x"/>
                                          </p:val>
                                        </p:tav>
                                        <p:tav tm="100000">
                                          <p:val>
                                            <p:strVal val="#ppt_x"/>
                                          </p:val>
                                        </p:tav>
                                      </p:tavLst>
                                    </p:anim>
                                    <p:anim calcmode="lin" valueType="num">
                                      <p:cBhvr additive="base">
                                        <p:cTn id="286" dur="500" fill="hold"/>
                                        <p:tgtEl>
                                          <p:spTgt spid="405616"/>
                                        </p:tgtEl>
                                        <p:attrNameLst>
                                          <p:attrName>ppt_y</p:attrName>
                                        </p:attrNameLst>
                                      </p:cBhvr>
                                      <p:tavLst>
                                        <p:tav tm="0">
                                          <p:val>
                                            <p:strVal val="0-#ppt_h/2"/>
                                          </p:val>
                                        </p:tav>
                                        <p:tav tm="100000">
                                          <p:val>
                                            <p:strVal val="#ppt_y"/>
                                          </p:val>
                                        </p:tav>
                                      </p:tavLst>
                                    </p:anim>
                                  </p:childTnLst>
                                </p:cTn>
                              </p:par>
                            </p:childTnLst>
                          </p:cTn>
                        </p:par>
                      </p:childTnLst>
                    </p:cTn>
                  </p:par>
                  <p:par>
                    <p:cTn id="287" fill="hold">
                      <p:stCondLst>
                        <p:cond delay="indefinite"/>
                      </p:stCondLst>
                      <p:childTnLst>
                        <p:par>
                          <p:cTn id="288" fill="hold">
                            <p:stCondLst>
                              <p:cond delay="0"/>
                            </p:stCondLst>
                            <p:childTnLst>
                              <p:par>
                                <p:cTn id="289" presetID="22" presetClass="entr" presetSubtype="8" fill="hold" grpId="0" nodeType="clickEffect">
                                  <p:stCondLst>
                                    <p:cond delay="0"/>
                                  </p:stCondLst>
                                  <p:childTnLst>
                                    <p:set>
                                      <p:cBhvr>
                                        <p:cTn id="290" dur="1" fill="hold">
                                          <p:stCondLst>
                                            <p:cond delay="0"/>
                                          </p:stCondLst>
                                        </p:cTn>
                                        <p:tgtEl>
                                          <p:spTgt spid="405639"/>
                                        </p:tgtEl>
                                        <p:attrNameLst>
                                          <p:attrName>style.visibility</p:attrName>
                                        </p:attrNameLst>
                                      </p:cBhvr>
                                      <p:to>
                                        <p:strVal val="visible"/>
                                      </p:to>
                                    </p:set>
                                    <p:animEffect transition="in" filter="wipe(left)">
                                      <p:cBhvr>
                                        <p:cTn id="291" dur="500"/>
                                        <p:tgtEl>
                                          <p:spTgt spid="405639"/>
                                        </p:tgtEl>
                                      </p:cBhvr>
                                    </p:animEffect>
                                  </p:childTnLst>
                                </p:cTn>
                              </p:par>
                            </p:childTnLst>
                          </p:cTn>
                        </p:par>
                      </p:childTnLst>
                    </p:cTn>
                  </p:par>
                  <p:par>
                    <p:cTn id="292" fill="hold">
                      <p:stCondLst>
                        <p:cond delay="indefinite"/>
                      </p:stCondLst>
                      <p:childTnLst>
                        <p:par>
                          <p:cTn id="293" fill="hold">
                            <p:stCondLst>
                              <p:cond delay="0"/>
                            </p:stCondLst>
                            <p:childTnLst>
                              <p:par>
                                <p:cTn id="294" presetID="2" presetClass="entr" presetSubtype="1" fill="hold" nodeType="clickEffect">
                                  <p:stCondLst>
                                    <p:cond delay="0"/>
                                  </p:stCondLst>
                                  <p:childTnLst>
                                    <p:set>
                                      <p:cBhvr>
                                        <p:cTn id="295" dur="1" fill="hold">
                                          <p:stCondLst>
                                            <p:cond delay="0"/>
                                          </p:stCondLst>
                                        </p:cTn>
                                        <p:tgtEl>
                                          <p:spTgt spid="405614"/>
                                        </p:tgtEl>
                                        <p:attrNameLst>
                                          <p:attrName>style.visibility</p:attrName>
                                        </p:attrNameLst>
                                      </p:cBhvr>
                                      <p:to>
                                        <p:strVal val="visible"/>
                                      </p:to>
                                    </p:set>
                                    <p:anim calcmode="lin" valueType="num">
                                      <p:cBhvr additive="base">
                                        <p:cTn id="296" dur="500" fill="hold"/>
                                        <p:tgtEl>
                                          <p:spTgt spid="405614"/>
                                        </p:tgtEl>
                                        <p:attrNameLst>
                                          <p:attrName>ppt_x</p:attrName>
                                        </p:attrNameLst>
                                      </p:cBhvr>
                                      <p:tavLst>
                                        <p:tav tm="0">
                                          <p:val>
                                            <p:strVal val="#ppt_x"/>
                                          </p:val>
                                        </p:tav>
                                        <p:tav tm="100000">
                                          <p:val>
                                            <p:strVal val="#ppt_x"/>
                                          </p:val>
                                        </p:tav>
                                      </p:tavLst>
                                    </p:anim>
                                    <p:anim calcmode="lin" valueType="num">
                                      <p:cBhvr additive="base">
                                        <p:cTn id="297" dur="500" fill="hold"/>
                                        <p:tgtEl>
                                          <p:spTgt spid="405614"/>
                                        </p:tgtEl>
                                        <p:attrNameLst>
                                          <p:attrName>ppt_y</p:attrName>
                                        </p:attrNameLst>
                                      </p:cBhvr>
                                      <p:tavLst>
                                        <p:tav tm="0">
                                          <p:val>
                                            <p:strVal val="0-#ppt_h/2"/>
                                          </p:val>
                                        </p:tav>
                                        <p:tav tm="100000">
                                          <p:val>
                                            <p:strVal val="#ppt_y"/>
                                          </p:val>
                                        </p:tav>
                                      </p:tavLst>
                                    </p:anim>
                                  </p:childTnLst>
                                </p:cTn>
                              </p:par>
                            </p:childTnLst>
                          </p:cTn>
                        </p:par>
                      </p:childTnLst>
                    </p:cTn>
                  </p:par>
                  <p:par>
                    <p:cTn id="298" fill="hold">
                      <p:stCondLst>
                        <p:cond delay="indefinite"/>
                      </p:stCondLst>
                      <p:childTnLst>
                        <p:par>
                          <p:cTn id="299" fill="hold">
                            <p:stCondLst>
                              <p:cond delay="0"/>
                            </p:stCondLst>
                            <p:childTnLst>
                              <p:par>
                                <p:cTn id="300" presetID="22" presetClass="entr" presetSubtype="8" fill="hold" grpId="0" nodeType="clickEffect">
                                  <p:stCondLst>
                                    <p:cond delay="0"/>
                                  </p:stCondLst>
                                  <p:childTnLst>
                                    <p:set>
                                      <p:cBhvr>
                                        <p:cTn id="301" dur="1" fill="hold">
                                          <p:stCondLst>
                                            <p:cond delay="0"/>
                                          </p:stCondLst>
                                        </p:cTn>
                                        <p:tgtEl>
                                          <p:spTgt spid="405640"/>
                                        </p:tgtEl>
                                        <p:attrNameLst>
                                          <p:attrName>style.visibility</p:attrName>
                                        </p:attrNameLst>
                                      </p:cBhvr>
                                      <p:to>
                                        <p:strVal val="visible"/>
                                      </p:to>
                                    </p:set>
                                    <p:animEffect transition="in" filter="wipe(left)">
                                      <p:cBhvr>
                                        <p:cTn id="302" dur="500"/>
                                        <p:tgtEl>
                                          <p:spTgt spid="405640"/>
                                        </p:tgtEl>
                                      </p:cBhvr>
                                    </p:animEffect>
                                  </p:childTnLst>
                                </p:cTn>
                              </p:par>
                            </p:childTnLst>
                          </p:cTn>
                        </p:par>
                      </p:childTnLst>
                    </p:cTn>
                  </p:par>
                  <p:par>
                    <p:cTn id="303" fill="hold">
                      <p:stCondLst>
                        <p:cond delay="indefinite"/>
                      </p:stCondLst>
                      <p:childTnLst>
                        <p:par>
                          <p:cTn id="304" fill="hold">
                            <p:stCondLst>
                              <p:cond delay="0"/>
                            </p:stCondLst>
                            <p:childTnLst>
                              <p:par>
                                <p:cTn id="305" presetID="22" presetClass="entr" presetSubtype="1" fill="hold" nodeType="clickEffect">
                                  <p:stCondLst>
                                    <p:cond delay="0"/>
                                  </p:stCondLst>
                                  <p:childTnLst>
                                    <p:set>
                                      <p:cBhvr>
                                        <p:cTn id="306" dur="1" fill="hold">
                                          <p:stCondLst>
                                            <p:cond delay="0"/>
                                          </p:stCondLst>
                                        </p:cTn>
                                        <p:tgtEl>
                                          <p:spTgt spid="405514"/>
                                        </p:tgtEl>
                                        <p:attrNameLst>
                                          <p:attrName>style.visibility</p:attrName>
                                        </p:attrNameLst>
                                      </p:cBhvr>
                                      <p:to>
                                        <p:strVal val="visible"/>
                                      </p:to>
                                    </p:set>
                                    <p:animEffect transition="in" filter="wipe(up)">
                                      <p:cBhvr>
                                        <p:cTn id="307" dur="500"/>
                                        <p:tgtEl>
                                          <p:spTgt spid="405514"/>
                                        </p:tgtEl>
                                      </p:cBhvr>
                                    </p:animEffect>
                                  </p:childTnLst>
                                </p:cTn>
                              </p:par>
                            </p:childTnLst>
                          </p:cTn>
                        </p:par>
                      </p:childTnLst>
                    </p:cTn>
                  </p:par>
                  <p:par>
                    <p:cTn id="308" fill="hold">
                      <p:stCondLst>
                        <p:cond delay="indefinite"/>
                      </p:stCondLst>
                      <p:childTnLst>
                        <p:par>
                          <p:cTn id="309" fill="hold">
                            <p:stCondLst>
                              <p:cond delay="0"/>
                            </p:stCondLst>
                            <p:childTnLst>
                              <p:par>
                                <p:cTn id="310" presetID="2" presetClass="entr" presetSubtype="1" fill="hold" nodeType="clickEffect">
                                  <p:stCondLst>
                                    <p:cond delay="0"/>
                                  </p:stCondLst>
                                  <p:childTnLst>
                                    <p:set>
                                      <p:cBhvr>
                                        <p:cTn id="311" dur="1" fill="hold">
                                          <p:stCondLst>
                                            <p:cond delay="0"/>
                                          </p:stCondLst>
                                        </p:cTn>
                                        <p:tgtEl>
                                          <p:spTgt spid="405566"/>
                                        </p:tgtEl>
                                        <p:attrNameLst>
                                          <p:attrName>style.visibility</p:attrName>
                                        </p:attrNameLst>
                                      </p:cBhvr>
                                      <p:to>
                                        <p:strVal val="visible"/>
                                      </p:to>
                                    </p:set>
                                    <p:anim calcmode="lin" valueType="num">
                                      <p:cBhvr additive="base">
                                        <p:cTn id="312" dur="500" fill="hold"/>
                                        <p:tgtEl>
                                          <p:spTgt spid="405566"/>
                                        </p:tgtEl>
                                        <p:attrNameLst>
                                          <p:attrName>ppt_x</p:attrName>
                                        </p:attrNameLst>
                                      </p:cBhvr>
                                      <p:tavLst>
                                        <p:tav tm="0">
                                          <p:val>
                                            <p:strVal val="#ppt_x"/>
                                          </p:val>
                                        </p:tav>
                                        <p:tav tm="100000">
                                          <p:val>
                                            <p:strVal val="#ppt_x"/>
                                          </p:val>
                                        </p:tav>
                                      </p:tavLst>
                                    </p:anim>
                                    <p:anim calcmode="lin" valueType="num">
                                      <p:cBhvr additive="base">
                                        <p:cTn id="313" dur="500" fill="hold"/>
                                        <p:tgtEl>
                                          <p:spTgt spid="405566"/>
                                        </p:tgtEl>
                                        <p:attrNameLst>
                                          <p:attrName>ppt_y</p:attrName>
                                        </p:attrNameLst>
                                      </p:cBhvr>
                                      <p:tavLst>
                                        <p:tav tm="0">
                                          <p:val>
                                            <p:strVal val="0-#ppt_h/2"/>
                                          </p:val>
                                        </p:tav>
                                        <p:tav tm="100000">
                                          <p:val>
                                            <p:strVal val="#ppt_y"/>
                                          </p:val>
                                        </p:tav>
                                      </p:tavLst>
                                    </p:anim>
                                  </p:childTnLst>
                                </p:cTn>
                              </p:par>
                            </p:childTnLst>
                          </p:cTn>
                        </p:par>
                      </p:childTnLst>
                    </p:cTn>
                  </p:par>
                  <p:par>
                    <p:cTn id="314" fill="hold">
                      <p:stCondLst>
                        <p:cond delay="indefinite"/>
                      </p:stCondLst>
                      <p:childTnLst>
                        <p:par>
                          <p:cTn id="315" fill="hold">
                            <p:stCondLst>
                              <p:cond delay="0"/>
                            </p:stCondLst>
                            <p:childTnLst>
                              <p:par>
                                <p:cTn id="316" presetID="22" presetClass="entr" presetSubtype="8" fill="hold" grpId="0" nodeType="clickEffect">
                                  <p:stCondLst>
                                    <p:cond delay="0"/>
                                  </p:stCondLst>
                                  <p:childTnLst>
                                    <p:set>
                                      <p:cBhvr>
                                        <p:cTn id="317" dur="1" fill="hold">
                                          <p:stCondLst>
                                            <p:cond delay="0"/>
                                          </p:stCondLst>
                                        </p:cTn>
                                        <p:tgtEl>
                                          <p:spTgt spid="405642"/>
                                        </p:tgtEl>
                                        <p:attrNameLst>
                                          <p:attrName>style.visibility</p:attrName>
                                        </p:attrNameLst>
                                      </p:cBhvr>
                                      <p:to>
                                        <p:strVal val="visible"/>
                                      </p:to>
                                    </p:set>
                                    <p:animEffect transition="in" filter="wipe(left)">
                                      <p:cBhvr>
                                        <p:cTn id="318" dur="500"/>
                                        <p:tgtEl>
                                          <p:spTgt spid="405642"/>
                                        </p:tgtEl>
                                      </p:cBhvr>
                                    </p:animEffect>
                                  </p:childTnLst>
                                </p:cTn>
                              </p:par>
                            </p:childTnLst>
                          </p:cTn>
                        </p:par>
                      </p:childTnLst>
                    </p:cTn>
                  </p:par>
                  <p:par>
                    <p:cTn id="319" fill="hold">
                      <p:stCondLst>
                        <p:cond delay="indefinite"/>
                      </p:stCondLst>
                      <p:childTnLst>
                        <p:par>
                          <p:cTn id="320" fill="hold">
                            <p:stCondLst>
                              <p:cond delay="0"/>
                            </p:stCondLst>
                            <p:childTnLst>
                              <p:par>
                                <p:cTn id="321" presetID="2" presetClass="entr" presetSubtype="1" fill="hold" nodeType="clickEffect">
                                  <p:stCondLst>
                                    <p:cond delay="0"/>
                                  </p:stCondLst>
                                  <p:childTnLst>
                                    <p:set>
                                      <p:cBhvr>
                                        <p:cTn id="322" dur="1" fill="hold">
                                          <p:stCondLst>
                                            <p:cond delay="0"/>
                                          </p:stCondLst>
                                        </p:cTn>
                                        <p:tgtEl>
                                          <p:spTgt spid="405586"/>
                                        </p:tgtEl>
                                        <p:attrNameLst>
                                          <p:attrName>style.visibility</p:attrName>
                                        </p:attrNameLst>
                                      </p:cBhvr>
                                      <p:to>
                                        <p:strVal val="visible"/>
                                      </p:to>
                                    </p:set>
                                    <p:anim calcmode="lin" valueType="num">
                                      <p:cBhvr additive="base">
                                        <p:cTn id="323" dur="500" fill="hold"/>
                                        <p:tgtEl>
                                          <p:spTgt spid="405586"/>
                                        </p:tgtEl>
                                        <p:attrNameLst>
                                          <p:attrName>ppt_x</p:attrName>
                                        </p:attrNameLst>
                                      </p:cBhvr>
                                      <p:tavLst>
                                        <p:tav tm="0">
                                          <p:val>
                                            <p:strVal val="#ppt_x"/>
                                          </p:val>
                                        </p:tav>
                                        <p:tav tm="100000">
                                          <p:val>
                                            <p:strVal val="#ppt_x"/>
                                          </p:val>
                                        </p:tav>
                                      </p:tavLst>
                                    </p:anim>
                                    <p:anim calcmode="lin" valueType="num">
                                      <p:cBhvr additive="base">
                                        <p:cTn id="324" dur="500" fill="hold"/>
                                        <p:tgtEl>
                                          <p:spTgt spid="405586"/>
                                        </p:tgtEl>
                                        <p:attrNameLst>
                                          <p:attrName>ppt_y</p:attrName>
                                        </p:attrNameLst>
                                      </p:cBhvr>
                                      <p:tavLst>
                                        <p:tav tm="0">
                                          <p:val>
                                            <p:strVal val="0-#ppt_h/2"/>
                                          </p:val>
                                        </p:tav>
                                        <p:tav tm="100000">
                                          <p:val>
                                            <p:strVal val="#ppt_y"/>
                                          </p:val>
                                        </p:tav>
                                      </p:tavLst>
                                    </p:anim>
                                  </p:childTnLst>
                                </p:cTn>
                              </p:par>
                            </p:childTnLst>
                          </p:cTn>
                        </p:par>
                      </p:childTnLst>
                    </p:cTn>
                  </p:par>
                  <p:par>
                    <p:cTn id="325" fill="hold">
                      <p:stCondLst>
                        <p:cond delay="indefinite"/>
                      </p:stCondLst>
                      <p:childTnLst>
                        <p:par>
                          <p:cTn id="326" fill="hold">
                            <p:stCondLst>
                              <p:cond delay="0"/>
                            </p:stCondLst>
                            <p:childTnLst>
                              <p:par>
                                <p:cTn id="327" presetID="22" presetClass="entr" presetSubtype="8" fill="hold" grpId="0" nodeType="clickEffect">
                                  <p:stCondLst>
                                    <p:cond delay="0"/>
                                  </p:stCondLst>
                                  <p:childTnLst>
                                    <p:set>
                                      <p:cBhvr>
                                        <p:cTn id="328" dur="1" fill="hold">
                                          <p:stCondLst>
                                            <p:cond delay="0"/>
                                          </p:stCondLst>
                                        </p:cTn>
                                        <p:tgtEl>
                                          <p:spTgt spid="405643"/>
                                        </p:tgtEl>
                                        <p:attrNameLst>
                                          <p:attrName>style.visibility</p:attrName>
                                        </p:attrNameLst>
                                      </p:cBhvr>
                                      <p:to>
                                        <p:strVal val="visible"/>
                                      </p:to>
                                    </p:set>
                                    <p:animEffect transition="in" filter="wipe(left)">
                                      <p:cBhvr>
                                        <p:cTn id="329" dur="500"/>
                                        <p:tgtEl>
                                          <p:spTgt spid="405643"/>
                                        </p:tgtEl>
                                      </p:cBhvr>
                                    </p:animEffect>
                                  </p:childTnLst>
                                </p:cTn>
                              </p:par>
                            </p:childTnLst>
                          </p:cTn>
                        </p:par>
                      </p:childTnLst>
                    </p:cTn>
                  </p:par>
                  <p:par>
                    <p:cTn id="330" fill="hold">
                      <p:stCondLst>
                        <p:cond delay="indefinite"/>
                      </p:stCondLst>
                      <p:childTnLst>
                        <p:par>
                          <p:cTn id="331" fill="hold">
                            <p:stCondLst>
                              <p:cond delay="0"/>
                            </p:stCondLst>
                            <p:childTnLst>
                              <p:par>
                                <p:cTn id="332" presetID="22" presetClass="entr" presetSubtype="8" fill="hold" nodeType="clickEffect">
                                  <p:stCondLst>
                                    <p:cond delay="0"/>
                                  </p:stCondLst>
                                  <p:childTnLst>
                                    <p:set>
                                      <p:cBhvr>
                                        <p:cTn id="333" dur="1" fill="hold">
                                          <p:stCondLst>
                                            <p:cond delay="0"/>
                                          </p:stCondLst>
                                        </p:cTn>
                                        <p:tgtEl>
                                          <p:spTgt spid="405520"/>
                                        </p:tgtEl>
                                        <p:attrNameLst>
                                          <p:attrName>style.visibility</p:attrName>
                                        </p:attrNameLst>
                                      </p:cBhvr>
                                      <p:to>
                                        <p:strVal val="visible"/>
                                      </p:to>
                                    </p:set>
                                    <p:animEffect transition="in" filter="wipe(left)">
                                      <p:cBhvr>
                                        <p:cTn id="334" dur="500"/>
                                        <p:tgtEl>
                                          <p:spTgt spid="405520"/>
                                        </p:tgtEl>
                                      </p:cBhvr>
                                    </p:animEffect>
                                  </p:childTnLst>
                                </p:cTn>
                              </p:par>
                            </p:childTnLst>
                          </p:cTn>
                        </p:par>
                      </p:childTnLst>
                    </p:cTn>
                  </p:par>
                  <p:par>
                    <p:cTn id="335" fill="hold">
                      <p:stCondLst>
                        <p:cond delay="indefinite"/>
                      </p:stCondLst>
                      <p:childTnLst>
                        <p:par>
                          <p:cTn id="336" fill="hold">
                            <p:stCondLst>
                              <p:cond delay="0"/>
                            </p:stCondLst>
                            <p:childTnLst>
                              <p:par>
                                <p:cTn id="337" presetID="22" presetClass="entr" presetSubtype="1" fill="hold" nodeType="clickEffect">
                                  <p:stCondLst>
                                    <p:cond delay="0"/>
                                  </p:stCondLst>
                                  <p:childTnLst>
                                    <p:set>
                                      <p:cBhvr>
                                        <p:cTn id="338" dur="1" fill="hold">
                                          <p:stCondLst>
                                            <p:cond delay="0"/>
                                          </p:stCondLst>
                                        </p:cTn>
                                        <p:tgtEl>
                                          <p:spTgt spid="405563"/>
                                        </p:tgtEl>
                                        <p:attrNameLst>
                                          <p:attrName>style.visibility</p:attrName>
                                        </p:attrNameLst>
                                      </p:cBhvr>
                                      <p:to>
                                        <p:strVal val="visible"/>
                                      </p:to>
                                    </p:set>
                                    <p:animEffect transition="in" filter="wipe(up)">
                                      <p:cBhvr>
                                        <p:cTn id="339" dur="500"/>
                                        <p:tgtEl>
                                          <p:spTgt spid="405563"/>
                                        </p:tgtEl>
                                      </p:cBhvr>
                                    </p:animEffect>
                                  </p:childTnLst>
                                </p:cTn>
                              </p:par>
                            </p:childTnLst>
                          </p:cTn>
                        </p:par>
                      </p:childTnLst>
                    </p:cTn>
                  </p:par>
                  <p:par>
                    <p:cTn id="340" fill="hold">
                      <p:stCondLst>
                        <p:cond delay="indefinite"/>
                      </p:stCondLst>
                      <p:childTnLst>
                        <p:par>
                          <p:cTn id="341" fill="hold">
                            <p:stCondLst>
                              <p:cond delay="0"/>
                            </p:stCondLst>
                            <p:childTnLst>
                              <p:par>
                                <p:cTn id="342" presetID="23" presetClass="entr" presetSubtype="32" fill="hold" grpId="0" nodeType="clickEffect">
                                  <p:stCondLst>
                                    <p:cond delay="0"/>
                                  </p:stCondLst>
                                  <p:childTnLst>
                                    <p:set>
                                      <p:cBhvr>
                                        <p:cTn id="343" dur="1" fill="hold">
                                          <p:stCondLst>
                                            <p:cond delay="0"/>
                                          </p:stCondLst>
                                        </p:cTn>
                                        <p:tgtEl>
                                          <p:spTgt spid="405648"/>
                                        </p:tgtEl>
                                        <p:attrNameLst>
                                          <p:attrName>style.visibility</p:attrName>
                                        </p:attrNameLst>
                                      </p:cBhvr>
                                      <p:to>
                                        <p:strVal val="visible"/>
                                      </p:to>
                                    </p:set>
                                    <p:anim calcmode="lin" valueType="num">
                                      <p:cBhvr>
                                        <p:cTn id="344" dur="500" fill="hold"/>
                                        <p:tgtEl>
                                          <p:spTgt spid="405648"/>
                                        </p:tgtEl>
                                        <p:attrNameLst>
                                          <p:attrName>ppt_w</p:attrName>
                                        </p:attrNameLst>
                                      </p:cBhvr>
                                      <p:tavLst>
                                        <p:tav tm="0">
                                          <p:val>
                                            <p:strVal val="4*#ppt_w"/>
                                          </p:val>
                                        </p:tav>
                                        <p:tav tm="100000">
                                          <p:val>
                                            <p:strVal val="#ppt_w"/>
                                          </p:val>
                                        </p:tav>
                                      </p:tavLst>
                                    </p:anim>
                                    <p:anim calcmode="lin" valueType="num">
                                      <p:cBhvr>
                                        <p:cTn id="345" dur="500" fill="hold"/>
                                        <p:tgtEl>
                                          <p:spTgt spid="405648"/>
                                        </p:tgtEl>
                                        <p:attrNameLst>
                                          <p:attrName>ppt_h</p:attrName>
                                        </p:attrNameLst>
                                      </p:cBhvr>
                                      <p:tavLst>
                                        <p:tav tm="0">
                                          <p:val>
                                            <p:strVal val="4*#ppt_h"/>
                                          </p:val>
                                        </p:tav>
                                        <p:tav tm="100000">
                                          <p:val>
                                            <p:strVal val="#ppt_h"/>
                                          </p:val>
                                        </p:tav>
                                      </p:tavLst>
                                    </p:anim>
                                  </p:childTnLst>
                                </p:cTn>
                              </p:par>
                            </p:childTnLst>
                          </p:cTn>
                        </p:par>
                      </p:childTnLst>
                    </p:cTn>
                  </p:par>
                  <p:par>
                    <p:cTn id="346" fill="hold">
                      <p:stCondLst>
                        <p:cond delay="indefinite"/>
                      </p:stCondLst>
                      <p:childTnLst>
                        <p:par>
                          <p:cTn id="347" fill="hold">
                            <p:stCondLst>
                              <p:cond delay="0"/>
                            </p:stCondLst>
                            <p:childTnLst>
                              <p:par>
                                <p:cTn id="348" presetID="22" presetClass="entr" presetSubtype="1" fill="hold" nodeType="clickEffect">
                                  <p:stCondLst>
                                    <p:cond delay="0"/>
                                  </p:stCondLst>
                                  <p:childTnLst>
                                    <p:set>
                                      <p:cBhvr>
                                        <p:cTn id="349" dur="1" fill="hold">
                                          <p:stCondLst>
                                            <p:cond delay="0"/>
                                          </p:stCondLst>
                                        </p:cTn>
                                        <p:tgtEl>
                                          <p:spTgt spid="405562"/>
                                        </p:tgtEl>
                                        <p:attrNameLst>
                                          <p:attrName>style.visibility</p:attrName>
                                        </p:attrNameLst>
                                      </p:cBhvr>
                                      <p:to>
                                        <p:strVal val="visible"/>
                                      </p:to>
                                    </p:set>
                                    <p:animEffect transition="in" filter="wipe(up)">
                                      <p:cBhvr>
                                        <p:cTn id="350" dur="500"/>
                                        <p:tgtEl>
                                          <p:spTgt spid="405562"/>
                                        </p:tgtEl>
                                      </p:cBhvr>
                                    </p:animEffect>
                                  </p:childTnLst>
                                </p:cTn>
                              </p:par>
                            </p:childTnLst>
                          </p:cTn>
                        </p:par>
                      </p:childTnLst>
                    </p:cTn>
                  </p:par>
                  <p:par>
                    <p:cTn id="351" fill="hold">
                      <p:stCondLst>
                        <p:cond delay="indefinite"/>
                      </p:stCondLst>
                      <p:childTnLst>
                        <p:par>
                          <p:cTn id="352" fill="hold">
                            <p:stCondLst>
                              <p:cond delay="0"/>
                            </p:stCondLst>
                            <p:childTnLst>
                              <p:par>
                                <p:cTn id="353" presetID="22" presetClass="entr" presetSubtype="8" fill="hold" nodeType="clickEffect">
                                  <p:stCondLst>
                                    <p:cond delay="0"/>
                                  </p:stCondLst>
                                  <p:childTnLst>
                                    <p:set>
                                      <p:cBhvr>
                                        <p:cTn id="354" dur="1" fill="hold">
                                          <p:stCondLst>
                                            <p:cond delay="0"/>
                                          </p:stCondLst>
                                        </p:cTn>
                                        <p:tgtEl>
                                          <p:spTgt spid="405564"/>
                                        </p:tgtEl>
                                        <p:attrNameLst>
                                          <p:attrName>style.visibility</p:attrName>
                                        </p:attrNameLst>
                                      </p:cBhvr>
                                      <p:to>
                                        <p:strVal val="visible"/>
                                      </p:to>
                                    </p:set>
                                    <p:animEffect transition="in" filter="wipe(left)">
                                      <p:cBhvr>
                                        <p:cTn id="355" dur="500"/>
                                        <p:tgtEl>
                                          <p:spTgt spid="405564"/>
                                        </p:tgtEl>
                                      </p:cBhvr>
                                    </p:animEffect>
                                  </p:childTnLst>
                                </p:cTn>
                              </p:par>
                            </p:childTnLst>
                          </p:cTn>
                        </p:par>
                      </p:childTnLst>
                    </p:cTn>
                  </p:par>
                  <p:par>
                    <p:cTn id="356" fill="hold">
                      <p:stCondLst>
                        <p:cond delay="indefinite"/>
                      </p:stCondLst>
                      <p:childTnLst>
                        <p:par>
                          <p:cTn id="357" fill="hold">
                            <p:stCondLst>
                              <p:cond delay="0"/>
                            </p:stCondLst>
                            <p:childTnLst>
                              <p:par>
                                <p:cTn id="358" presetID="22" presetClass="entr" presetSubtype="8" fill="hold" nodeType="clickEffect">
                                  <p:stCondLst>
                                    <p:cond delay="0"/>
                                  </p:stCondLst>
                                  <p:childTnLst>
                                    <p:set>
                                      <p:cBhvr>
                                        <p:cTn id="359" dur="1" fill="hold">
                                          <p:stCondLst>
                                            <p:cond delay="0"/>
                                          </p:stCondLst>
                                        </p:cTn>
                                        <p:tgtEl>
                                          <p:spTgt spid="405577"/>
                                        </p:tgtEl>
                                        <p:attrNameLst>
                                          <p:attrName>style.visibility</p:attrName>
                                        </p:attrNameLst>
                                      </p:cBhvr>
                                      <p:to>
                                        <p:strVal val="visible"/>
                                      </p:to>
                                    </p:set>
                                    <p:animEffect transition="in" filter="wipe(left)">
                                      <p:cBhvr>
                                        <p:cTn id="360" dur="500"/>
                                        <p:tgtEl>
                                          <p:spTgt spid="405577"/>
                                        </p:tgtEl>
                                      </p:cBhvr>
                                    </p:animEffect>
                                  </p:childTnLst>
                                </p:cTn>
                              </p:par>
                            </p:childTnLst>
                          </p:cTn>
                        </p:par>
                      </p:childTnLst>
                    </p:cTn>
                  </p:par>
                  <p:par>
                    <p:cTn id="361" fill="hold">
                      <p:stCondLst>
                        <p:cond delay="indefinite"/>
                      </p:stCondLst>
                      <p:childTnLst>
                        <p:par>
                          <p:cTn id="362" fill="hold">
                            <p:stCondLst>
                              <p:cond delay="0"/>
                            </p:stCondLst>
                            <p:childTnLst>
                              <p:par>
                                <p:cTn id="363" presetID="22" presetClass="entr" presetSubtype="1" fill="hold" nodeType="clickEffect">
                                  <p:stCondLst>
                                    <p:cond delay="0"/>
                                  </p:stCondLst>
                                  <p:childTnLst>
                                    <p:set>
                                      <p:cBhvr>
                                        <p:cTn id="364" dur="1" fill="hold">
                                          <p:stCondLst>
                                            <p:cond delay="0"/>
                                          </p:stCondLst>
                                        </p:cTn>
                                        <p:tgtEl>
                                          <p:spTgt spid="405560"/>
                                        </p:tgtEl>
                                        <p:attrNameLst>
                                          <p:attrName>style.visibility</p:attrName>
                                        </p:attrNameLst>
                                      </p:cBhvr>
                                      <p:to>
                                        <p:strVal val="visible"/>
                                      </p:to>
                                    </p:set>
                                    <p:animEffect transition="in" filter="wipe(up)">
                                      <p:cBhvr>
                                        <p:cTn id="365" dur="500"/>
                                        <p:tgtEl>
                                          <p:spTgt spid="405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06" grpId="0"/>
      <p:bldP spid="405624" grpId="0"/>
      <p:bldP spid="405625" grpId="0"/>
      <p:bldP spid="405626" grpId="0"/>
      <p:bldP spid="405627" grpId="0"/>
      <p:bldP spid="405628" grpId="0"/>
      <p:bldP spid="405629" grpId="0"/>
      <p:bldP spid="405630" grpId="0"/>
      <p:bldP spid="405631" grpId="0"/>
      <p:bldP spid="405632" grpId="0"/>
      <p:bldP spid="405633" grpId="0"/>
      <p:bldP spid="405634" grpId="0"/>
      <p:bldP spid="405635" grpId="0"/>
      <p:bldP spid="405636" grpId="0"/>
      <p:bldP spid="405637" grpId="0"/>
      <p:bldP spid="405638" grpId="0"/>
      <p:bldP spid="405639" grpId="0"/>
      <p:bldP spid="405640" grpId="0"/>
      <p:bldP spid="405641" grpId="0"/>
      <p:bldP spid="405642" grpId="0"/>
      <p:bldP spid="405643" grpId="0"/>
      <p:bldP spid="405644" grpId="0" animBg="1"/>
      <p:bldP spid="405645" grpId="0"/>
      <p:bldP spid="405646" grpId="0"/>
      <p:bldP spid="405647" grpId="0"/>
      <p:bldP spid="405648"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7554" name="椭圆 407553"/>
          <p:cNvSpPr/>
          <p:nvPr/>
        </p:nvSpPr>
        <p:spPr>
          <a:xfrm>
            <a:off x="3805238" y="5232400"/>
            <a:ext cx="374650" cy="88900"/>
          </a:xfrm>
          <a:prstGeom prst="ellipse">
            <a:avLst/>
          </a:prstGeom>
          <a:noFill/>
          <a:ln w="19050" cap="flat" cmpd="sng">
            <a:solidFill>
              <a:srgbClr val="FF33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55" name="椭圆 407554"/>
          <p:cNvSpPr/>
          <p:nvPr/>
        </p:nvSpPr>
        <p:spPr>
          <a:xfrm>
            <a:off x="2843213" y="5189538"/>
            <a:ext cx="106362" cy="74612"/>
          </a:xfrm>
          <a:prstGeom prst="ellipse">
            <a:avLst/>
          </a:prstGeom>
          <a:noFill/>
          <a:ln w="19050" cap="flat" cmpd="sng">
            <a:solidFill>
              <a:srgbClr val="FF33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56" name="椭圆 407555"/>
          <p:cNvSpPr/>
          <p:nvPr/>
        </p:nvSpPr>
        <p:spPr>
          <a:xfrm>
            <a:off x="2830513" y="3998913"/>
            <a:ext cx="131762" cy="74612"/>
          </a:xfrm>
          <a:prstGeom prst="ellipse">
            <a:avLst/>
          </a:prstGeom>
          <a:noFill/>
          <a:ln w="19050" cap="flat" cmpd="sng">
            <a:solidFill>
              <a:srgbClr val="FF33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57" name="椭圆 407556"/>
          <p:cNvSpPr/>
          <p:nvPr/>
        </p:nvSpPr>
        <p:spPr>
          <a:xfrm>
            <a:off x="3805238" y="3949700"/>
            <a:ext cx="374650" cy="88900"/>
          </a:xfrm>
          <a:prstGeom prst="ellipse">
            <a:avLst/>
          </a:prstGeom>
          <a:noFill/>
          <a:ln w="19050" cap="flat" cmpd="sng">
            <a:solidFill>
              <a:srgbClr val="FF33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58" name="矩形 407557"/>
          <p:cNvSpPr/>
          <p:nvPr/>
        </p:nvSpPr>
        <p:spPr>
          <a:xfrm>
            <a:off x="2182813" y="4113213"/>
            <a:ext cx="711200" cy="1041400"/>
          </a:xfrm>
          <a:prstGeom prst="rect">
            <a:avLst/>
          </a:prstGeom>
          <a:solidFill>
            <a:srgbClr val="FF9C85"/>
          </a:solidFill>
          <a:ln w="19050" cap="flat" cmpd="sng">
            <a:solidFill>
              <a:srgbClr val="FF3300"/>
            </a:solidFill>
            <a:prstDash val="solid"/>
            <a:miter/>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59" name="直接连接符 407558"/>
          <p:cNvSpPr/>
          <p:nvPr/>
        </p:nvSpPr>
        <p:spPr>
          <a:xfrm>
            <a:off x="2046288" y="4102100"/>
            <a:ext cx="2457450" cy="0"/>
          </a:xfrm>
          <a:prstGeom prst="line">
            <a:avLst/>
          </a:prstGeom>
          <a:ln w="31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60" name="直接连接符 407559"/>
          <p:cNvSpPr/>
          <p:nvPr/>
        </p:nvSpPr>
        <p:spPr>
          <a:xfrm>
            <a:off x="2027238" y="5159375"/>
            <a:ext cx="2471737" cy="0"/>
          </a:xfrm>
          <a:prstGeom prst="line">
            <a:avLst/>
          </a:prstGeom>
          <a:ln w="31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61" name="直接连接符 407560"/>
          <p:cNvSpPr/>
          <p:nvPr/>
        </p:nvSpPr>
        <p:spPr>
          <a:xfrm>
            <a:off x="2898775" y="3211513"/>
            <a:ext cx="0" cy="2138362"/>
          </a:xfrm>
          <a:prstGeom prst="line">
            <a:avLst/>
          </a:prstGeom>
          <a:ln w="31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62" name="直接连接符 407561"/>
          <p:cNvSpPr/>
          <p:nvPr/>
        </p:nvSpPr>
        <p:spPr>
          <a:xfrm>
            <a:off x="3660775" y="3068638"/>
            <a:ext cx="0" cy="2352675"/>
          </a:xfrm>
          <a:prstGeom prst="line">
            <a:avLst/>
          </a:prstGeom>
          <a:ln w="31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63" name="矩形 407562"/>
          <p:cNvSpPr/>
          <p:nvPr/>
        </p:nvSpPr>
        <p:spPr>
          <a:xfrm>
            <a:off x="2185988" y="2084388"/>
            <a:ext cx="2205037" cy="1287462"/>
          </a:xfrm>
          <a:prstGeom prst="rect">
            <a:avLst/>
          </a:prstGeom>
          <a:noFill/>
          <a:ln w="3175" cap="flat" cmpd="sng">
            <a:solidFill>
              <a:schemeClr val="tx1"/>
            </a:solidFill>
            <a:prstDash val="solid"/>
            <a:miter/>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64" name="矩形 407563"/>
          <p:cNvSpPr/>
          <p:nvPr/>
        </p:nvSpPr>
        <p:spPr>
          <a:xfrm>
            <a:off x="2179638" y="3987800"/>
            <a:ext cx="2205037" cy="1287463"/>
          </a:xfrm>
          <a:prstGeom prst="rect">
            <a:avLst/>
          </a:prstGeom>
          <a:noFill/>
          <a:ln w="3175" cap="flat" cmpd="sng">
            <a:solidFill>
              <a:schemeClr val="tx1"/>
            </a:solidFill>
            <a:prstDash val="solid"/>
            <a:miter/>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useBgFill="1">
        <p:nvSpPr>
          <p:cNvPr id="407565" name="矩形 407564"/>
          <p:cNvSpPr/>
          <p:nvPr/>
        </p:nvSpPr>
        <p:spPr>
          <a:xfrm>
            <a:off x="1953260" y="1896110"/>
            <a:ext cx="4359910" cy="3525520"/>
          </a:xfrm>
          <a:prstGeom prst="rect">
            <a:avLst/>
          </a:prstGeom>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66" name="直接连接符 407565"/>
          <p:cNvSpPr/>
          <p:nvPr/>
        </p:nvSpPr>
        <p:spPr>
          <a:xfrm>
            <a:off x="2027238" y="4629150"/>
            <a:ext cx="2540000" cy="0"/>
          </a:xfrm>
          <a:prstGeom prst="line">
            <a:avLst/>
          </a:prstGeom>
          <a:ln w="9525" cap="flat" cmpd="sng">
            <a:solidFill>
              <a:schemeClr val="tx1"/>
            </a:solidFill>
            <a:prstDash val="lgDashDot"/>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67" name="直接连接符 407566"/>
          <p:cNvSpPr/>
          <p:nvPr/>
        </p:nvSpPr>
        <p:spPr>
          <a:xfrm>
            <a:off x="2020888" y="2735263"/>
            <a:ext cx="2416175" cy="0"/>
          </a:xfrm>
          <a:prstGeom prst="line">
            <a:avLst/>
          </a:prstGeom>
          <a:ln w="9525" cap="flat" cmpd="sng">
            <a:solidFill>
              <a:schemeClr val="tx1"/>
            </a:solidFill>
            <a:prstDash val="lgDashDot"/>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07568" name="组合 407567"/>
          <p:cNvGrpSpPr/>
          <p:nvPr/>
        </p:nvGrpSpPr>
        <p:grpSpPr>
          <a:xfrm>
            <a:off x="4556125" y="1895475"/>
            <a:ext cx="1887538" cy="1763713"/>
            <a:chOff x="2447" y="989"/>
            <a:chExt cx="1189" cy="1111"/>
          </a:xfrm>
        </p:grpSpPr>
        <p:sp>
          <p:nvSpPr>
            <p:cNvPr id="407569" name="直接连接符 407568"/>
            <p:cNvSpPr/>
            <p:nvPr/>
          </p:nvSpPr>
          <p:spPr>
            <a:xfrm>
              <a:off x="2447" y="1518"/>
              <a:ext cx="1189" cy="0"/>
            </a:xfrm>
            <a:prstGeom prst="line">
              <a:avLst/>
            </a:prstGeom>
            <a:ln w="9525" cap="flat" cmpd="sng">
              <a:solidFill>
                <a:schemeClr val="tx1"/>
              </a:solidFill>
              <a:prstDash val="lgDashDot"/>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0" name="直接连接符 407569"/>
            <p:cNvSpPr/>
            <p:nvPr/>
          </p:nvSpPr>
          <p:spPr>
            <a:xfrm>
              <a:off x="3069" y="989"/>
              <a:ext cx="0" cy="1111"/>
            </a:xfrm>
            <a:prstGeom prst="line">
              <a:avLst/>
            </a:prstGeom>
            <a:ln w="9525" cap="flat" cmpd="sng">
              <a:solidFill>
                <a:schemeClr val="tx1"/>
              </a:solidFill>
              <a:prstDash val="lgDashDot"/>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1" name="椭圆 407570"/>
            <p:cNvSpPr/>
            <p:nvPr/>
          </p:nvSpPr>
          <p:spPr>
            <a:xfrm>
              <a:off x="2660" y="1107"/>
              <a:ext cx="811" cy="811"/>
            </a:xfrm>
            <a:prstGeom prst="ellipse">
              <a:avLst/>
            </a:prstGeom>
            <a:noFill/>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7572" name="任意多边形 407571"/>
          <p:cNvSpPr/>
          <p:nvPr/>
        </p:nvSpPr>
        <p:spPr>
          <a:xfrm>
            <a:off x="2190750" y="2082800"/>
            <a:ext cx="2205038" cy="1290638"/>
          </a:xfrm>
          <a:custGeom>
            <a:avLst/>
            <a:gdLst/>
            <a:ahLst/>
            <a:cxnLst/>
            <a:rect l="0" t="0" r="0" b="0"/>
            <a:pathLst>
              <a:path w="1389" h="813">
                <a:moveTo>
                  <a:pt x="0" y="183"/>
                </a:moveTo>
                <a:lnTo>
                  <a:pt x="450" y="183"/>
                </a:lnTo>
                <a:lnTo>
                  <a:pt x="450" y="0"/>
                </a:lnTo>
                <a:lnTo>
                  <a:pt x="1389" y="0"/>
                </a:lnTo>
                <a:lnTo>
                  <a:pt x="1389" y="183"/>
                </a:lnTo>
                <a:lnTo>
                  <a:pt x="936" y="183"/>
                </a:lnTo>
                <a:lnTo>
                  <a:pt x="936" y="636"/>
                </a:lnTo>
                <a:lnTo>
                  <a:pt x="1389" y="636"/>
                </a:lnTo>
                <a:lnTo>
                  <a:pt x="1389" y="813"/>
                </a:lnTo>
                <a:lnTo>
                  <a:pt x="450" y="813"/>
                </a:lnTo>
                <a:lnTo>
                  <a:pt x="450" y="639"/>
                </a:lnTo>
                <a:lnTo>
                  <a:pt x="0" y="636"/>
                </a:lnTo>
                <a:lnTo>
                  <a:pt x="0" y="183"/>
                </a:lnTo>
                <a:close/>
              </a:path>
            </a:pathLst>
          </a:custGeom>
          <a:noFill/>
          <a:ln w="28575" cap="flat" cmpd="sng">
            <a:solidFill>
              <a:schemeClr val="tx1">
                <a:alpha val="100000"/>
              </a:schemeClr>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3" name="直接连接符 407572"/>
          <p:cNvSpPr/>
          <p:nvPr/>
        </p:nvSpPr>
        <p:spPr>
          <a:xfrm>
            <a:off x="5005388" y="2373313"/>
            <a:ext cx="1076325" cy="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4" name="直接连接符 407573"/>
          <p:cNvSpPr/>
          <p:nvPr/>
        </p:nvSpPr>
        <p:spPr>
          <a:xfrm>
            <a:off x="5014913" y="3092450"/>
            <a:ext cx="1052512" cy="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5" name="任意多边形 407574"/>
          <p:cNvSpPr/>
          <p:nvPr/>
        </p:nvSpPr>
        <p:spPr>
          <a:xfrm>
            <a:off x="2178050" y="4103688"/>
            <a:ext cx="719138" cy="1057275"/>
          </a:xfrm>
          <a:custGeom>
            <a:avLst/>
            <a:gdLst/>
            <a:ahLst/>
            <a:cxnLst/>
            <a:rect l="0" t="0" r="0" b="0"/>
            <a:pathLst>
              <a:path w="453" h="666">
                <a:moveTo>
                  <a:pt x="0" y="0"/>
                </a:moveTo>
                <a:lnTo>
                  <a:pt x="453" y="0"/>
                </a:lnTo>
                <a:lnTo>
                  <a:pt x="453" y="666"/>
                </a:lnTo>
                <a:lnTo>
                  <a:pt x="0" y="666"/>
                </a:lnTo>
              </a:path>
            </a:pathLst>
          </a:custGeom>
          <a:noFill/>
          <a:ln w="28575" cap="flat" cmpd="sng">
            <a:solidFill>
              <a:schemeClr val="tx1">
                <a:alpha val="100000"/>
              </a:schemeClr>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6" name="直接连接符 407575"/>
          <p:cNvSpPr/>
          <p:nvPr/>
        </p:nvSpPr>
        <p:spPr>
          <a:xfrm>
            <a:off x="4384675" y="4097338"/>
            <a:ext cx="0" cy="1062037"/>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7" name="文本框 407576"/>
          <p:cNvSpPr txBox="1"/>
          <p:nvPr/>
        </p:nvSpPr>
        <p:spPr>
          <a:xfrm>
            <a:off x="4410075" y="2047875"/>
            <a:ext cx="550863" cy="366713"/>
          </a:xfrm>
          <a:prstGeom prst="rect">
            <a:avLst/>
          </a:prstGeom>
          <a:noFill/>
          <a:ln w="9525">
            <a:noFill/>
          </a:ln>
        </p:spPr>
        <p:txBody>
          <a:bodyPr wrap="none"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1" i="1" u="none" strike="noStrike" kern="1200" cap="none" spc="0" normalizeH="0" baseline="0" noProof="0">
                <a:ln>
                  <a:noFill/>
                </a:ln>
                <a:solidFill>
                  <a:srgbClr val="000000"/>
                </a:solidFill>
                <a:effectLst/>
                <a:uLnTx/>
                <a:uFillTx/>
                <a:latin typeface="ISOCPEUR" panose="020B0604020202020204" pitchFamily="34" charset="0"/>
                <a:ea typeface="宋体" panose="02010600030101010101" pitchFamily="2" charset="-122"/>
                <a:cs typeface="+mn-cs"/>
              </a:rPr>
              <a:t>P</a:t>
            </a:r>
            <a:r>
              <a:rPr kumimoji="0" lang="en-US" altLang="zh-CN" sz="1800" b="1" i="1" u="none" strike="noStrike" kern="1200" cap="none" spc="0" normalizeH="0" baseline="-10000" noProof="0">
                <a:ln>
                  <a:noFill/>
                </a:ln>
                <a:solidFill>
                  <a:srgbClr val="000000"/>
                </a:solidFill>
                <a:effectLst/>
                <a:uLnTx/>
                <a:uFillTx/>
                <a:latin typeface="ISOCPEUR" panose="020B0604020202020204" pitchFamily="34" charset="0"/>
                <a:ea typeface="宋体" panose="02010600030101010101" pitchFamily="2" charset="-122"/>
                <a:cs typeface="+mn-cs"/>
              </a:rPr>
              <a:t>V</a:t>
            </a:r>
            <a:r>
              <a:rPr kumimoji="0" lang="zh-CN" altLang="en-US" sz="1800" b="1" i="1" u="none" strike="noStrike" kern="1200" cap="none" spc="0" normalizeH="0" baseline="-10000" noProof="0">
                <a:ln>
                  <a:noFill/>
                </a:ln>
                <a:solidFill>
                  <a:srgbClr val="000000"/>
                </a:solidFill>
                <a:effectLst/>
                <a:uLnTx/>
                <a:uFillTx/>
                <a:latin typeface="ISOCPEUR" panose="020B0604020202020204" pitchFamily="34" charset="0"/>
                <a:ea typeface="宋体" panose="02010600030101010101" pitchFamily="2" charset="-122"/>
                <a:cs typeface="+mn-cs"/>
              </a:rPr>
              <a:t>　</a:t>
            </a:r>
            <a:endParaRPr kumimoji="0" lang="zh-CN" altLang="en-US" sz="2400" b="1" i="0" u="none" strike="noStrike" kern="1200" cap="none" spc="0" normalizeH="0" baseline="0" noProof="0">
              <a:ln>
                <a:noFill/>
              </a:ln>
              <a:solidFill>
                <a:srgbClr val="000000"/>
              </a:solidFill>
              <a:effectLst/>
              <a:uLnTx/>
              <a:uFillTx/>
              <a:latin typeface="ISOCPEUR" panose="020B0604020202020204" pitchFamily="34" charset="0"/>
              <a:ea typeface="宋体" panose="02010600030101010101" pitchFamily="2" charset="-122"/>
              <a:cs typeface="+mn-cs"/>
            </a:endParaRPr>
          </a:p>
        </p:txBody>
      </p:sp>
      <p:sp>
        <p:nvSpPr>
          <p:cNvPr id="407578" name="直接连接符 407577"/>
          <p:cNvSpPr/>
          <p:nvPr/>
        </p:nvSpPr>
        <p:spPr>
          <a:xfrm>
            <a:off x="5005388" y="2373313"/>
            <a:ext cx="1076325" cy="0"/>
          </a:xfrm>
          <a:prstGeom prst="line">
            <a:avLst/>
          </a:prstGeom>
          <a:ln w="38100" cap="flat" cmpd="sng">
            <a:solidFill>
              <a:srgbClr val="FF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79" name="直接连接符 407578"/>
          <p:cNvSpPr/>
          <p:nvPr/>
        </p:nvSpPr>
        <p:spPr>
          <a:xfrm>
            <a:off x="3665538" y="4097338"/>
            <a:ext cx="719137" cy="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0" name="直接连接符 407579"/>
          <p:cNvSpPr/>
          <p:nvPr/>
        </p:nvSpPr>
        <p:spPr>
          <a:xfrm>
            <a:off x="3670300" y="5159375"/>
            <a:ext cx="709613" cy="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1" name="直接连接符 407580"/>
          <p:cNvSpPr/>
          <p:nvPr/>
        </p:nvSpPr>
        <p:spPr>
          <a:xfrm flipV="1">
            <a:off x="3665538" y="3987800"/>
            <a:ext cx="0" cy="119063"/>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2" name="直接连接符 407581"/>
          <p:cNvSpPr/>
          <p:nvPr/>
        </p:nvSpPr>
        <p:spPr>
          <a:xfrm>
            <a:off x="3670300" y="5159375"/>
            <a:ext cx="0" cy="11430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3" name="直接连接符 407582"/>
          <p:cNvSpPr/>
          <p:nvPr/>
        </p:nvSpPr>
        <p:spPr>
          <a:xfrm>
            <a:off x="3673475" y="4097338"/>
            <a:ext cx="0" cy="1062037"/>
          </a:xfrm>
          <a:prstGeom prst="line">
            <a:avLst/>
          </a:prstGeom>
          <a:ln w="9525" cap="flat" cmpd="sng">
            <a:solidFill>
              <a:schemeClr val="tx1"/>
            </a:solidFill>
            <a:prstDash val="lgDash"/>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4" name="直接连接符 407583"/>
          <p:cNvSpPr/>
          <p:nvPr/>
        </p:nvSpPr>
        <p:spPr>
          <a:xfrm flipH="1">
            <a:off x="2179638" y="3987800"/>
            <a:ext cx="1490662" cy="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5" name="直接连接符 407584"/>
          <p:cNvSpPr/>
          <p:nvPr/>
        </p:nvSpPr>
        <p:spPr>
          <a:xfrm>
            <a:off x="2179638" y="5273675"/>
            <a:ext cx="1495425" cy="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6" name="直接连接符 407585"/>
          <p:cNvSpPr/>
          <p:nvPr/>
        </p:nvSpPr>
        <p:spPr>
          <a:xfrm flipV="1">
            <a:off x="2187575" y="3979863"/>
            <a:ext cx="0" cy="139700"/>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7" name="直接连接符 407586"/>
          <p:cNvSpPr/>
          <p:nvPr/>
        </p:nvSpPr>
        <p:spPr>
          <a:xfrm>
            <a:off x="2011363" y="2368550"/>
            <a:ext cx="2954337" cy="0"/>
          </a:xfrm>
          <a:prstGeom prst="line">
            <a:avLst/>
          </a:prstGeom>
          <a:ln w="9525"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8" name="直接连接符 407587"/>
          <p:cNvSpPr/>
          <p:nvPr/>
        </p:nvSpPr>
        <p:spPr>
          <a:xfrm>
            <a:off x="2185988" y="4100513"/>
            <a:ext cx="0" cy="1062037"/>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89" name="直接连接符 407588"/>
          <p:cNvSpPr/>
          <p:nvPr/>
        </p:nvSpPr>
        <p:spPr>
          <a:xfrm flipV="1">
            <a:off x="2187575" y="5153025"/>
            <a:ext cx="0" cy="134938"/>
          </a:xfrm>
          <a:prstGeom prst="line">
            <a:avLst/>
          </a:prstGeom>
          <a:ln w="28575" cap="flat" cmpd="sng">
            <a:solidFill>
              <a:schemeClr val="tx1"/>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0" name="文本框 407589"/>
          <p:cNvSpPr txBox="1"/>
          <p:nvPr/>
        </p:nvSpPr>
        <p:spPr>
          <a:xfrm>
            <a:off x="325835" y="377181"/>
            <a:ext cx="5137945" cy="461665"/>
          </a:xfrm>
          <a:prstGeom prst="rect">
            <a:avLst/>
          </a:prstGeom>
          <a:noFill/>
          <a:ln w="9525">
            <a:noFill/>
          </a:ln>
        </p:spPr>
        <p:txBody>
          <a:bodyPr wrap="none"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例</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7</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求圆柱体被切割后的俯视图。</a:t>
            </a:r>
          </a:p>
        </p:txBody>
      </p:sp>
      <p:sp>
        <p:nvSpPr>
          <p:cNvPr id="407591" name="直接连接符 407590"/>
          <p:cNvSpPr/>
          <p:nvPr/>
        </p:nvSpPr>
        <p:spPr>
          <a:xfrm>
            <a:off x="2182813" y="2374900"/>
            <a:ext cx="711200" cy="0"/>
          </a:xfrm>
          <a:prstGeom prst="line">
            <a:avLst/>
          </a:prstGeom>
          <a:ln w="38100" cap="flat" cmpd="sng">
            <a:solidFill>
              <a:srgbClr val="FF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2" name="直接连接符 407591"/>
          <p:cNvSpPr/>
          <p:nvPr/>
        </p:nvSpPr>
        <p:spPr>
          <a:xfrm>
            <a:off x="3662363" y="2374900"/>
            <a:ext cx="723900" cy="0"/>
          </a:xfrm>
          <a:prstGeom prst="line">
            <a:avLst/>
          </a:prstGeom>
          <a:ln w="38100" cap="flat" cmpd="sng">
            <a:solidFill>
              <a:srgbClr val="FF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3" name="流程图: 联系 407592"/>
          <p:cNvSpPr/>
          <p:nvPr/>
        </p:nvSpPr>
        <p:spPr>
          <a:xfrm>
            <a:off x="6018213" y="2332038"/>
            <a:ext cx="74612" cy="74612"/>
          </a:xfrm>
          <a:prstGeom prst="flowChartConnector">
            <a:avLst/>
          </a:prstGeom>
          <a:solidFill>
            <a:srgbClr val="FF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4" name="流程图: 联系 407593"/>
          <p:cNvSpPr/>
          <p:nvPr/>
        </p:nvSpPr>
        <p:spPr>
          <a:xfrm>
            <a:off x="4964113" y="2332038"/>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5" name="流程图: 联系 407594"/>
          <p:cNvSpPr/>
          <p:nvPr/>
        </p:nvSpPr>
        <p:spPr>
          <a:xfrm>
            <a:off x="6018213" y="2332038"/>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6" name="流程图: 联系 407595"/>
          <p:cNvSpPr/>
          <p:nvPr/>
        </p:nvSpPr>
        <p:spPr>
          <a:xfrm>
            <a:off x="2859088" y="4068763"/>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7" name="流程图: 联系 407596"/>
          <p:cNvSpPr/>
          <p:nvPr/>
        </p:nvSpPr>
        <p:spPr>
          <a:xfrm>
            <a:off x="2862263" y="5121275"/>
            <a:ext cx="74612" cy="74613"/>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8" name="流程图: 联系 407597"/>
          <p:cNvSpPr/>
          <p:nvPr/>
        </p:nvSpPr>
        <p:spPr>
          <a:xfrm>
            <a:off x="4964113" y="2332038"/>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599" name="流程图: 联系 407598"/>
          <p:cNvSpPr/>
          <p:nvPr/>
        </p:nvSpPr>
        <p:spPr>
          <a:xfrm>
            <a:off x="4348163" y="4065588"/>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0" name="流程图: 联系 407599"/>
          <p:cNvSpPr/>
          <p:nvPr/>
        </p:nvSpPr>
        <p:spPr>
          <a:xfrm>
            <a:off x="4341813" y="5119688"/>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1" name="流程图: 联系 407600"/>
          <p:cNvSpPr/>
          <p:nvPr/>
        </p:nvSpPr>
        <p:spPr>
          <a:xfrm>
            <a:off x="3630613" y="4062413"/>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2" name="流程图: 联系 407601"/>
          <p:cNvSpPr/>
          <p:nvPr/>
        </p:nvSpPr>
        <p:spPr>
          <a:xfrm>
            <a:off x="3633788" y="5119688"/>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3" name="流程图: 联系 407602"/>
          <p:cNvSpPr/>
          <p:nvPr/>
        </p:nvSpPr>
        <p:spPr>
          <a:xfrm>
            <a:off x="4352925" y="2333625"/>
            <a:ext cx="74613" cy="74613"/>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4" name="流程图: 联系 407603"/>
          <p:cNvSpPr/>
          <p:nvPr/>
        </p:nvSpPr>
        <p:spPr>
          <a:xfrm>
            <a:off x="3638550" y="2336800"/>
            <a:ext cx="74613" cy="74613"/>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5" name="流程图: 联系 407604"/>
          <p:cNvSpPr/>
          <p:nvPr/>
        </p:nvSpPr>
        <p:spPr>
          <a:xfrm>
            <a:off x="2843213" y="2332038"/>
            <a:ext cx="74612"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6" name="流程图: 联系 407605"/>
          <p:cNvSpPr/>
          <p:nvPr/>
        </p:nvSpPr>
        <p:spPr>
          <a:xfrm>
            <a:off x="2149475" y="2328863"/>
            <a:ext cx="74613"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7" name="流程图: 联系 407606"/>
          <p:cNvSpPr/>
          <p:nvPr/>
        </p:nvSpPr>
        <p:spPr>
          <a:xfrm>
            <a:off x="2151063" y="4067175"/>
            <a:ext cx="74612" cy="74613"/>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07608" name="流程图: 联系 407607"/>
          <p:cNvSpPr/>
          <p:nvPr/>
        </p:nvSpPr>
        <p:spPr>
          <a:xfrm>
            <a:off x="2143125" y="5122863"/>
            <a:ext cx="74613" cy="74612"/>
          </a:xfrm>
          <a:prstGeom prst="flowChartConnector">
            <a:avLst/>
          </a:prstGeom>
          <a:solidFill>
            <a:srgbClr val="00FFFF"/>
          </a:solidFill>
          <a:ln w="12700" cap="flat" cmpd="sng">
            <a:solidFill>
              <a:srgbClr val="000000"/>
            </a:solidFill>
            <a:prstDash val="solid"/>
            <a:headEnd type="none" w="med" len="med"/>
            <a:tailEnd type="none" w="sm" len="lg"/>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pic>
        <p:nvPicPr>
          <p:cNvPr id="407609" name="图片 407608" descr="圆柱开槽切块"/>
          <p:cNvPicPr>
            <a:picLocks noChangeAspect="1"/>
          </p:cNvPicPr>
          <p:nvPr/>
        </p:nvPicPr>
        <p:blipFill>
          <a:blip r:embed="rId2"/>
          <a:srcRect l="16533" t="31654" r="14105" b="9135"/>
          <a:stretch>
            <a:fillRect/>
          </a:stretch>
        </p:blipFill>
        <p:spPr>
          <a:xfrm>
            <a:off x="5723890" y="4293235"/>
            <a:ext cx="3095625" cy="2114550"/>
          </a:xfrm>
          <a:prstGeom prst="rect">
            <a:avLst/>
          </a:prstGeom>
          <a:noFill/>
          <a:ln w="9525">
            <a:noFill/>
          </a:ln>
        </p:spPr>
      </p:pic>
      <p:sp>
        <p:nvSpPr>
          <p:cNvPr id="406629" name="文本框 406628"/>
          <p:cNvSpPr txBox="1"/>
          <p:nvPr/>
        </p:nvSpPr>
        <p:spPr>
          <a:xfrm>
            <a:off x="353695" y="1196975"/>
            <a:ext cx="950913" cy="396875"/>
          </a:xfrm>
          <a:prstGeom prst="rect">
            <a:avLst/>
          </a:prstGeom>
          <a:gradFill rotWithShape="0">
            <a:gsLst>
              <a:gs pos="0">
                <a:schemeClr val="hlink"/>
              </a:gs>
              <a:gs pos="50000">
                <a:schemeClr val="bg1"/>
              </a:gs>
              <a:gs pos="100000">
                <a:schemeClr val="hlink"/>
              </a:gs>
            </a:gsLst>
            <a:lin ang="5400000" scaled="1"/>
            <a:tileRect/>
          </a:gra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分析：</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06628" name="矩形 406627"/>
          <p:cNvSpPr/>
          <p:nvPr/>
        </p:nvSpPr>
        <p:spPr>
          <a:xfrm>
            <a:off x="107315" y="1988820"/>
            <a:ext cx="1808480" cy="3724910"/>
          </a:xfrm>
          <a:prstGeom prst="rect">
            <a:avLst/>
          </a:prstGeom>
          <a:noFill/>
          <a:ln w="9525">
            <a:noFill/>
          </a:ln>
        </p:spPr>
        <p:txBody>
          <a:bodyPr wrap="square">
            <a:noAutofit/>
          </a:bodyPr>
          <a:lstStyle/>
          <a:p>
            <a:pPr marL="0" marR="0" lvl="0" indent="0" algn="l" defTabSz="914400" rtl="0" eaLnBrk="1" fontAlgn="base"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圆柱左方被一个侧平面、一个水平面</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sym typeface="+mn-ea"/>
              </a:rPr>
              <a:t>对称的</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切去上下两块；右方中央被对称的两个水平面和一个侧平面挖通槽。</a:t>
            </a:r>
          </a:p>
        </p:txBody>
      </p:sp>
      <p:sp>
        <p:nvSpPr>
          <p:cNvPr id="406627" name="文本框 406626"/>
          <p:cNvSpPr txBox="1"/>
          <p:nvPr/>
        </p:nvSpPr>
        <p:spPr>
          <a:xfrm>
            <a:off x="6588125" y="1005205"/>
            <a:ext cx="2270760" cy="3057525"/>
          </a:xfrm>
          <a:prstGeom prst="rect">
            <a:avLst/>
          </a:prstGeom>
          <a:noFill/>
          <a:ln w="9525">
            <a:noFill/>
          </a:ln>
        </p:spPr>
        <p:txBody>
          <a:bodyPr wrap="square">
            <a:noAutofit/>
          </a:bodyPr>
          <a:lstStyle/>
          <a:p>
            <a:pPr marL="0" marR="0" lvl="0" indent="0" algn="l" defTabSz="914400" rtl="0" eaLnBrk="1" fontAlgn="base"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水平面平行于圆柱的轴线，截交线是一</a:t>
            </a:r>
            <a:r>
              <a:rPr kumimoji="0" lang="zh-CN" alt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矩形</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，侧平面垂直于圆柱的轴线，截交线应为</a:t>
            </a:r>
            <a:r>
              <a:rPr kumimoji="0" lang="zh-CN" alt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圆</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。几个截平面的交线均为</a:t>
            </a:r>
            <a:r>
              <a:rPr kumimoji="0" lang="zh-CN" alt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正垂线</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 </a:t>
            </a:r>
            <a:endParaRPr kumimoji="0" lang="zh-CN" altLang="en-US" sz="2000" b="1" i="0" u="none" strike="noStrike" kern="1200" cap="none" spc="0" normalizeH="0" baseline="0" noProof="0">
              <a:ln>
                <a:noFill/>
              </a:ln>
              <a:solidFill>
                <a:srgbClr val="000099"/>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7609"/>
                                        </p:tgtEl>
                                        <p:attrNameLst>
                                          <p:attrName>style.visibility</p:attrName>
                                        </p:attrNameLst>
                                      </p:cBhvr>
                                      <p:to>
                                        <p:strVal val="visible"/>
                                      </p:to>
                                    </p:set>
                                    <p:anim calcmode="lin" valueType="num">
                                      <p:cBhvr additive="base">
                                        <p:cTn id="7" dur="500" fill="hold"/>
                                        <p:tgtEl>
                                          <p:spTgt spid="407609"/>
                                        </p:tgtEl>
                                        <p:attrNameLst>
                                          <p:attrName>ppt_x</p:attrName>
                                        </p:attrNameLst>
                                      </p:cBhvr>
                                      <p:tavLst>
                                        <p:tav tm="0">
                                          <p:val>
                                            <p:strVal val="#ppt_x"/>
                                          </p:val>
                                        </p:tav>
                                        <p:tav tm="100000">
                                          <p:val>
                                            <p:strVal val="#ppt_x"/>
                                          </p:val>
                                        </p:tav>
                                      </p:tavLst>
                                    </p:anim>
                                    <p:anim calcmode="lin" valueType="num">
                                      <p:cBhvr additive="base">
                                        <p:cTn id="8" dur="500" fill="hold"/>
                                        <p:tgtEl>
                                          <p:spTgt spid="40760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06629"/>
                                        </p:tgtEl>
                                        <p:attrNameLst>
                                          <p:attrName>style.visibility</p:attrName>
                                        </p:attrNameLst>
                                      </p:cBhvr>
                                      <p:to>
                                        <p:strVal val="visible"/>
                                      </p:to>
                                    </p:set>
                                    <p:animEffect transition="in" filter="wipe(left)">
                                      <p:cBhvr>
                                        <p:cTn id="13" dur="500"/>
                                        <p:tgtEl>
                                          <p:spTgt spid="40662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06628"/>
                                        </p:tgtEl>
                                        <p:attrNameLst>
                                          <p:attrName>style.visibility</p:attrName>
                                        </p:attrNameLst>
                                      </p:cBhvr>
                                      <p:to>
                                        <p:strVal val="visible"/>
                                      </p:to>
                                    </p:set>
                                    <p:animEffect transition="in" filter="wipe(left)">
                                      <p:cBhvr>
                                        <p:cTn id="18" dur="500"/>
                                        <p:tgtEl>
                                          <p:spTgt spid="40662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06627"/>
                                        </p:tgtEl>
                                        <p:attrNameLst>
                                          <p:attrName>style.visibility</p:attrName>
                                        </p:attrNameLst>
                                      </p:cBhvr>
                                      <p:to>
                                        <p:strVal val="visible"/>
                                      </p:to>
                                    </p:set>
                                    <p:animEffect transition="in" filter="wipe(left)">
                                      <p:cBhvr>
                                        <p:cTn id="23" dur="500"/>
                                        <p:tgtEl>
                                          <p:spTgt spid="40662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07566"/>
                                        </p:tgtEl>
                                        <p:attrNameLst>
                                          <p:attrName>style.visibility</p:attrName>
                                        </p:attrNameLst>
                                      </p:cBhvr>
                                      <p:to>
                                        <p:strVal val="visible"/>
                                      </p:to>
                                    </p:set>
                                    <p:animEffect transition="in" filter="wipe(left)">
                                      <p:cBhvr>
                                        <p:cTn id="28" dur="500"/>
                                        <p:tgtEl>
                                          <p:spTgt spid="407566"/>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407564"/>
                                        </p:tgtEl>
                                        <p:attrNameLst>
                                          <p:attrName>style.visibility</p:attrName>
                                        </p:attrNameLst>
                                      </p:cBhvr>
                                      <p:to>
                                        <p:strVal val="visible"/>
                                      </p:to>
                                    </p:set>
                                    <p:animEffect transition="in" filter="wipe(up)">
                                      <p:cBhvr>
                                        <p:cTn id="32" dur="500"/>
                                        <p:tgtEl>
                                          <p:spTgt spid="40756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07587"/>
                                        </p:tgtEl>
                                        <p:attrNameLst>
                                          <p:attrName>style.visibility</p:attrName>
                                        </p:attrNameLst>
                                      </p:cBhvr>
                                      <p:to>
                                        <p:strVal val="visible"/>
                                      </p:to>
                                    </p:set>
                                    <p:animEffect transition="in" filter="wipe(left)">
                                      <p:cBhvr>
                                        <p:cTn id="37" dur="500"/>
                                        <p:tgtEl>
                                          <p:spTgt spid="40758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07577"/>
                                        </p:tgtEl>
                                        <p:attrNameLst>
                                          <p:attrName>style.visibility</p:attrName>
                                        </p:attrNameLst>
                                      </p:cBhvr>
                                      <p:to>
                                        <p:strVal val="visible"/>
                                      </p:to>
                                    </p:set>
                                    <p:animEffect transition="in" filter="wipe(left)">
                                      <p:cBhvr>
                                        <p:cTn id="42" dur="500"/>
                                        <p:tgtEl>
                                          <p:spTgt spid="40757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07591"/>
                                        </p:tgtEl>
                                        <p:attrNameLst>
                                          <p:attrName>style.visibility</p:attrName>
                                        </p:attrNameLst>
                                      </p:cBhvr>
                                      <p:to>
                                        <p:strVal val="visible"/>
                                      </p:to>
                                    </p:set>
                                    <p:animEffect transition="in" filter="wipe(left)">
                                      <p:cBhvr>
                                        <p:cTn id="47" dur="500"/>
                                        <p:tgtEl>
                                          <p:spTgt spid="40759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07578"/>
                                        </p:tgtEl>
                                        <p:attrNameLst>
                                          <p:attrName>style.visibility</p:attrName>
                                        </p:attrNameLst>
                                      </p:cBhvr>
                                      <p:to>
                                        <p:strVal val="visible"/>
                                      </p:to>
                                    </p:set>
                                    <p:animEffect transition="in" filter="wipe(left)">
                                      <p:cBhvr>
                                        <p:cTn id="52" dur="500"/>
                                        <p:tgtEl>
                                          <p:spTgt spid="40757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407606"/>
                                        </p:tgtEl>
                                        <p:attrNameLst>
                                          <p:attrName>style.visibility</p:attrName>
                                        </p:attrNameLst>
                                      </p:cBhvr>
                                      <p:to>
                                        <p:strVal val="visible"/>
                                      </p:to>
                                    </p:set>
                                    <p:animEffect transition="in" filter="wipe(up)">
                                      <p:cBhvr>
                                        <p:cTn id="57" dur="500"/>
                                        <p:tgtEl>
                                          <p:spTgt spid="40760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407605"/>
                                        </p:tgtEl>
                                        <p:attrNameLst>
                                          <p:attrName>style.visibility</p:attrName>
                                        </p:attrNameLst>
                                      </p:cBhvr>
                                      <p:to>
                                        <p:strVal val="visible"/>
                                      </p:to>
                                    </p:set>
                                    <p:animEffect transition="in" filter="wipe(up)">
                                      <p:cBhvr>
                                        <p:cTn id="62" dur="500"/>
                                        <p:tgtEl>
                                          <p:spTgt spid="40760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407594"/>
                                        </p:tgtEl>
                                        <p:attrNameLst>
                                          <p:attrName>style.visibility</p:attrName>
                                        </p:attrNameLst>
                                      </p:cBhvr>
                                      <p:to>
                                        <p:strVal val="visible"/>
                                      </p:to>
                                    </p:set>
                                    <p:animEffect transition="in" filter="wipe(up)">
                                      <p:cBhvr>
                                        <p:cTn id="67" dur="500"/>
                                        <p:tgtEl>
                                          <p:spTgt spid="40759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407595"/>
                                        </p:tgtEl>
                                        <p:attrNameLst>
                                          <p:attrName>style.visibility</p:attrName>
                                        </p:attrNameLst>
                                      </p:cBhvr>
                                      <p:to>
                                        <p:strVal val="visible"/>
                                      </p:to>
                                    </p:set>
                                    <p:animEffect transition="in" filter="wipe(up)">
                                      <p:cBhvr>
                                        <p:cTn id="72" dur="500"/>
                                        <p:tgtEl>
                                          <p:spTgt spid="40759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07559"/>
                                        </p:tgtEl>
                                        <p:attrNameLst>
                                          <p:attrName>style.visibility</p:attrName>
                                        </p:attrNameLst>
                                      </p:cBhvr>
                                      <p:to>
                                        <p:strVal val="visible"/>
                                      </p:to>
                                    </p:set>
                                    <p:animEffect transition="in" filter="wipe(left)">
                                      <p:cBhvr>
                                        <p:cTn id="77" dur="500"/>
                                        <p:tgtEl>
                                          <p:spTgt spid="40755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07560"/>
                                        </p:tgtEl>
                                        <p:attrNameLst>
                                          <p:attrName>style.visibility</p:attrName>
                                        </p:attrNameLst>
                                      </p:cBhvr>
                                      <p:to>
                                        <p:strVal val="visible"/>
                                      </p:to>
                                    </p:set>
                                    <p:animEffect transition="in" filter="wipe(left)">
                                      <p:cBhvr>
                                        <p:cTn id="82" dur="500"/>
                                        <p:tgtEl>
                                          <p:spTgt spid="40756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407561"/>
                                        </p:tgtEl>
                                        <p:attrNameLst>
                                          <p:attrName>style.visibility</p:attrName>
                                        </p:attrNameLst>
                                      </p:cBhvr>
                                      <p:to>
                                        <p:strVal val="visible"/>
                                      </p:to>
                                    </p:set>
                                    <p:animEffect transition="in" filter="wipe(up)">
                                      <p:cBhvr>
                                        <p:cTn id="87" dur="500"/>
                                        <p:tgtEl>
                                          <p:spTgt spid="40756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407607"/>
                                        </p:tgtEl>
                                        <p:attrNameLst>
                                          <p:attrName>style.visibility</p:attrName>
                                        </p:attrNameLst>
                                      </p:cBhvr>
                                      <p:to>
                                        <p:strVal val="visible"/>
                                      </p:to>
                                    </p:set>
                                    <p:animEffect transition="in" filter="wipe(up)">
                                      <p:cBhvr>
                                        <p:cTn id="92" dur="500"/>
                                        <p:tgtEl>
                                          <p:spTgt spid="40760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nodeType="clickEffect">
                                  <p:stCondLst>
                                    <p:cond delay="0"/>
                                  </p:stCondLst>
                                  <p:childTnLst>
                                    <p:set>
                                      <p:cBhvr>
                                        <p:cTn id="96" dur="1" fill="hold">
                                          <p:stCondLst>
                                            <p:cond delay="0"/>
                                          </p:stCondLst>
                                        </p:cTn>
                                        <p:tgtEl>
                                          <p:spTgt spid="407596"/>
                                        </p:tgtEl>
                                        <p:attrNameLst>
                                          <p:attrName>style.visibility</p:attrName>
                                        </p:attrNameLst>
                                      </p:cBhvr>
                                      <p:to>
                                        <p:strVal val="visible"/>
                                      </p:to>
                                    </p:set>
                                    <p:animEffect transition="in" filter="wipe(up)">
                                      <p:cBhvr>
                                        <p:cTn id="97" dur="500"/>
                                        <p:tgtEl>
                                          <p:spTgt spid="407596"/>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407608"/>
                                        </p:tgtEl>
                                        <p:attrNameLst>
                                          <p:attrName>style.visibility</p:attrName>
                                        </p:attrNameLst>
                                      </p:cBhvr>
                                      <p:to>
                                        <p:strVal val="visible"/>
                                      </p:to>
                                    </p:set>
                                    <p:animEffect transition="in" filter="wipe(up)">
                                      <p:cBhvr>
                                        <p:cTn id="102" dur="500"/>
                                        <p:tgtEl>
                                          <p:spTgt spid="40760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407597"/>
                                        </p:tgtEl>
                                        <p:attrNameLst>
                                          <p:attrName>style.visibility</p:attrName>
                                        </p:attrNameLst>
                                      </p:cBhvr>
                                      <p:to>
                                        <p:strVal val="visible"/>
                                      </p:to>
                                    </p:set>
                                    <p:animEffect transition="in" filter="wipe(up)">
                                      <p:cBhvr>
                                        <p:cTn id="107" dur="500"/>
                                        <p:tgtEl>
                                          <p:spTgt spid="40759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2" fill="hold" nodeType="clickEffect">
                                  <p:stCondLst>
                                    <p:cond delay="0"/>
                                  </p:stCondLst>
                                  <p:childTnLst>
                                    <p:set>
                                      <p:cBhvr>
                                        <p:cTn id="111" dur="1" fill="hold">
                                          <p:stCondLst>
                                            <p:cond delay="0"/>
                                          </p:stCondLst>
                                        </p:cTn>
                                        <p:tgtEl>
                                          <p:spTgt spid="407575"/>
                                        </p:tgtEl>
                                        <p:attrNameLst>
                                          <p:attrName>style.visibility</p:attrName>
                                        </p:attrNameLst>
                                      </p:cBhvr>
                                      <p:to>
                                        <p:strVal val="visible"/>
                                      </p:to>
                                    </p:set>
                                    <p:animEffect transition="in" filter="wipe(right)">
                                      <p:cBhvr>
                                        <p:cTn id="112" dur="500"/>
                                        <p:tgtEl>
                                          <p:spTgt spid="407575"/>
                                        </p:tgtEl>
                                      </p:cBhvr>
                                    </p:animEffect>
                                  </p:childTnLst>
                                </p:cTn>
                              </p:par>
                            </p:childTnLst>
                          </p:cTn>
                        </p:par>
                        <p:par>
                          <p:cTn id="113" fill="hold">
                            <p:stCondLst>
                              <p:cond delay="500"/>
                            </p:stCondLst>
                            <p:childTnLst>
                              <p:par>
                                <p:cTn id="114" presetID="22" presetClass="entr" presetSubtype="1" fill="hold" nodeType="afterEffect">
                                  <p:stCondLst>
                                    <p:cond delay="0"/>
                                  </p:stCondLst>
                                  <p:childTnLst>
                                    <p:set>
                                      <p:cBhvr>
                                        <p:cTn id="115" dur="1" fill="hold">
                                          <p:stCondLst>
                                            <p:cond delay="0"/>
                                          </p:stCondLst>
                                        </p:cTn>
                                        <p:tgtEl>
                                          <p:spTgt spid="407588"/>
                                        </p:tgtEl>
                                        <p:attrNameLst>
                                          <p:attrName>style.visibility</p:attrName>
                                        </p:attrNameLst>
                                      </p:cBhvr>
                                      <p:to>
                                        <p:strVal val="visible"/>
                                      </p:to>
                                    </p:set>
                                    <p:animEffect transition="in" filter="wipe(up)">
                                      <p:cBhvr>
                                        <p:cTn id="116" dur="500"/>
                                        <p:tgtEl>
                                          <p:spTgt spid="40758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nodeType="clickEffect">
                                  <p:stCondLst>
                                    <p:cond delay="0"/>
                                  </p:stCondLst>
                                  <p:childTnLst>
                                    <p:set>
                                      <p:cBhvr>
                                        <p:cTn id="120" dur="1" fill="hold">
                                          <p:stCondLst>
                                            <p:cond delay="0"/>
                                          </p:stCondLst>
                                        </p:cTn>
                                        <p:tgtEl>
                                          <p:spTgt spid="407558"/>
                                        </p:tgtEl>
                                        <p:attrNameLst>
                                          <p:attrName>style.visibility</p:attrName>
                                        </p:attrNameLst>
                                      </p:cBhvr>
                                      <p:to>
                                        <p:strVal val="visible"/>
                                      </p:to>
                                    </p:set>
                                    <p:animEffect transition="in" filter="wipe(up)">
                                      <p:cBhvr>
                                        <p:cTn id="121" dur="500"/>
                                        <p:tgtEl>
                                          <p:spTgt spid="407558"/>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1" fill="hold" nodeType="clickEffect">
                                  <p:stCondLst>
                                    <p:cond delay="0"/>
                                  </p:stCondLst>
                                  <p:childTnLst>
                                    <p:set>
                                      <p:cBhvr>
                                        <p:cTn id="125" dur="1" fill="hold">
                                          <p:stCondLst>
                                            <p:cond delay="0"/>
                                          </p:stCondLst>
                                        </p:cTn>
                                        <p:tgtEl>
                                          <p:spTgt spid="407556"/>
                                        </p:tgtEl>
                                        <p:attrNameLst>
                                          <p:attrName>style.visibility</p:attrName>
                                        </p:attrNameLst>
                                      </p:cBhvr>
                                      <p:to>
                                        <p:strVal val="visible"/>
                                      </p:to>
                                    </p:set>
                                    <p:animEffect transition="in" filter="wipe(up)">
                                      <p:cBhvr>
                                        <p:cTn id="126" dur="500"/>
                                        <p:tgtEl>
                                          <p:spTgt spid="407556"/>
                                        </p:tgtEl>
                                      </p:cBhvr>
                                    </p:animEffect>
                                  </p:childTnLst>
                                </p:cTn>
                              </p:par>
                            </p:childTnLst>
                          </p:cTn>
                        </p:par>
                        <p:par>
                          <p:cTn id="127" fill="hold">
                            <p:stCondLst>
                              <p:cond delay="500"/>
                            </p:stCondLst>
                            <p:childTnLst>
                              <p:par>
                                <p:cTn id="128" presetID="22" presetClass="entr" presetSubtype="1" fill="hold" nodeType="afterEffect">
                                  <p:stCondLst>
                                    <p:cond delay="0"/>
                                  </p:stCondLst>
                                  <p:childTnLst>
                                    <p:set>
                                      <p:cBhvr>
                                        <p:cTn id="129" dur="1" fill="hold">
                                          <p:stCondLst>
                                            <p:cond delay="0"/>
                                          </p:stCondLst>
                                        </p:cTn>
                                        <p:tgtEl>
                                          <p:spTgt spid="407555"/>
                                        </p:tgtEl>
                                        <p:attrNameLst>
                                          <p:attrName>style.visibility</p:attrName>
                                        </p:attrNameLst>
                                      </p:cBhvr>
                                      <p:to>
                                        <p:strVal val="visible"/>
                                      </p:to>
                                    </p:set>
                                    <p:animEffect transition="in" filter="wipe(up)">
                                      <p:cBhvr>
                                        <p:cTn id="130" dur="500"/>
                                        <p:tgtEl>
                                          <p:spTgt spid="407555"/>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407592"/>
                                        </p:tgtEl>
                                        <p:attrNameLst>
                                          <p:attrName>style.visibility</p:attrName>
                                        </p:attrNameLst>
                                      </p:cBhvr>
                                      <p:to>
                                        <p:strVal val="visible"/>
                                      </p:to>
                                    </p:set>
                                    <p:animEffect transition="in" filter="wipe(left)">
                                      <p:cBhvr>
                                        <p:cTn id="135" dur="500"/>
                                        <p:tgtEl>
                                          <p:spTgt spid="407592"/>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1" fill="hold" nodeType="clickEffect">
                                  <p:stCondLst>
                                    <p:cond delay="0"/>
                                  </p:stCondLst>
                                  <p:childTnLst>
                                    <p:set>
                                      <p:cBhvr>
                                        <p:cTn id="139" dur="1" fill="hold">
                                          <p:stCondLst>
                                            <p:cond delay="0"/>
                                          </p:stCondLst>
                                        </p:cTn>
                                        <p:tgtEl>
                                          <p:spTgt spid="407604"/>
                                        </p:tgtEl>
                                        <p:attrNameLst>
                                          <p:attrName>style.visibility</p:attrName>
                                        </p:attrNameLst>
                                      </p:cBhvr>
                                      <p:to>
                                        <p:strVal val="visible"/>
                                      </p:to>
                                    </p:set>
                                    <p:animEffect transition="in" filter="wipe(up)">
                                      <p:cBhvr>
                                        <p:cTn id="140" dur="500"/>
                                        <p:tgtEl>
                                          <p:spTgt spid="407604"/>
                                        </p:tgtEl>
                                      </p:cBhvr>
                                    </p:animEffect>
                                  </p:childTnLst>
                                </p:cTn>
                              </p:par>
                            </p:childTnLst>
                          </p:cTn>
                        </p:par>
                        <p:par>
                          <p:cTn id="141" fill="hold">
                            <p:stCondLst>
                              <p:cond delay="500"/>
                            </p:stCondLst>
                            <p:childTnLst>
                              <p:par>
                                <p:cTn id="142" presetID="22" presetClass="entr" presetSubtype="1" fill="hold" nodeType="afterEffect">
                                  <p:stCondLst>
                                    <p:cond delay="0"/>
                                  </p:stCondLst>
                                  <p:childTnLst>
                                    <p:set>
                                      <p:cBhvr>
                                        <p:cTn id="143" dur="1" fill="hold">
                                          <p:stCondLst>
                                            <p:cond delay="0"/>
                                          </p:stCondLst>
                                        </p:cTn>
                                        <p:tgtEl>
                                          <p:spTgt spid="407603"/>
                                        </p:tgtEl>
                                        <p:attrNameLst>
                                          <p:attrName>style.visibility</p:attrName>
                                        </p:attrNameLst>
                                      </p:cBhvr>
                                      <p:to>
                                        <p:strVal val="visible"/>
                                      </p:to>
                                    </p:set>
                                    <p:animEffect transition="in" filter="wipe(up)">
                                      <p:cBhvr>
                                        <p:cTn id="144" dur="500"/>
                                        <p:tgtEl>
                                          <p:spTgt spid="407603"/>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1" fill="hold" nodeType="clickEffect">
                                  <p:stCondLst>
                                    <p:cond delay="0"/>
                                  </p:stCondLst>
                                  <p:childTnLst>
                                    <p:set>
                                      <p:cBhvr>
                                        <p:cTn id="148" dur="1" fill="hold">
                                          <p:stCondLst>
                                            <p:cond delay="0"/>
                                          </p:stCondLst>
                                        </p:cTn>
                                        <p:tgtEl>
                                          <p:spTgt spid="407598"/>
                                        </p:tgtEl>
                                        <p:attrNameLst>
                                          <p:attrName>style.visibility</p:attrName>
                                        </p:attrNameLst>
                                      </p:cBhvr>
                                      <p:to>
                                        <p:strVal val="visible"/>
                                      </p:to>
                                    </p:set>
                                    <p:animEffect transition="in" filter="wipe(up)">
                                      <p:cBhvr>
                                        <p:cTn id="149" dur="500"/>
                                        <p:tgtEl>
                                          <p:spTgt spid="407598"/>
                                        </p:tgtEl>
                                      </p:cBhvr>
                                    </p:animEffect>
                                  </p:childTnLst>
                                </p:cTn>
                              </p:par>
                            </p:childTnLst>
                          </p:cTn>
                        </p:par>
                        <p:par>
                          <p:cTn id="150" fill="hold">
                            <p:stCondLst>
                              <p:cond delay="500"/>
                            </p:stCondLst>
                            <p:childTnLst>
                              <p:par>
                                <p:cTn id="151" presetID="22" presetClass="entr" presetSubtype="1" fill="hold" nodeType="afterEffect">
                                  <p:stCondLst>
                                    <p:cond delay="0"/>
                                  </p:stCondLst>
                                  <p:childTnLst>
                                    <p:set>
                                      <p:cBhvr>
                                        <p:cTn id="152" dur="1" fill="hold">
                                          <p:stCondLst>
                                            <p:cond delay="0"/>
                                          </p:stCondLst>
                                        </p:cTn>
                                        <p:tgtEl>
                                          <p:spTgt spid="407593"/>
                                        </p:tgtEl>
                                        <p:attrNameLst>
                                          <p:attrName>style.visibility</p:attrName>
                                        </p:attrNameLst>
                                      </p:cBhvr>
                                      <p:to>
                                        <p:strVal val="visible"/>
                                      </p:to>
                                    </p:set>
                                    <p:animEffect transition="in" filter="wipe(up)">
                                      <p:cBhvr>
                                        <p:cTn id="153" dur="500"/>
                                        <p:tgtEl>
                                          <p:spTgt spid="407593"/>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1" fill="hold" nodeType="clickEffect">
                                  <p:stCondLst>
                                    <p:cond delay="0"/>
                                  </p:stCondLst>
                                  <p:childTnLst>
                                    <p:set>
                                      <p:cBhvr>
                                        <p:cTn id="157" dur="1" fill="hold">
                                          <p:stCondLst>
                                            <p:cond delay="0"/>
                                          </p:stCondLst>
                                        </p:cTn>
                                        <p:tgtEl>
                                          <p:spTgt spid="407562"/>
                                        </p:tgtEl>
                                        <p:attrNameLst>
                                          <p:attrName>style.visibility</p:attrName>
                                        </p:attrNameLst>
                                      </p:cBhvr>
                                      <p:to>
                                        <p:strVal val="visible"/>
                                      </p:to>
                                    </p:set>
                                    <p:animEffect transition="in" filter="wipe(up)">
                                      <p:cBhvr>
                                        <p:cTn id="158" dur="500"/>
                                        <p:tgtEl>
                                          <p:spTgt spid="407562"/>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1" fill="hold" nodeType="clickEffect">
                                  <p:stCondLst>
                                    <p:cond delay="0"/>
                                  </p:stCondLst>
                                  <p:childTnLst>
                                    <p:set>
                                      <p:cBhvr>
                                        <p:cTn id="162" dur="1" fill="hold">
                                          <p:stCondLst>
                                            <p:cond delay="0"/>
                                          </p:stCondLst>
                                        </p:cTn>
                                        <p:tgtEl>
                                          <p:spTgt spid="407601"/>
                                        </p:tgtEl>
                                        <p:attrNameLst>
                                          <p:attrName>style.visibility</p:attrName>
                                        </p:attrNameLst>
                                      </p:cBhvr>
                                      <p:to>
                                        <p:strVal val="visible"/>
                                      </p:to>
                                    </p:set>
                                    <p:animEffect transition="in" filter="wipe(up)">
                                      <p:cBhvr>
                                        <p:cTn id="163" dur="500"/>
                                        <p:tgtEl>
                                          <p:spTgt spid="407601"/>
                                        </p:tgtEl>
                                      </p:cBhvr>
                                    </p:animEffect>
                                  </p:childTnLst>
                                </p:cTn>
                              </p:par>
                            </p:childTnLst>
                          </p:cTn>
                        </p:par>
                        <p:par>
                          <p:cTn id="164" fill="hold">
                            <p:stCondLst>
                              <p:cond delay="500"/>
                            </p:stCondLst>
                            <p:childTnLst>
                              <p:par>
                                <p:cTn id="165" presetID="22" presetClass="entr" presetSubtype="1" fill="hold" nodeType="afterEffect">
                                  <p:stCondLst>
                                    <p:cond delay="0"/>
                                  </p:stCondLst>
                                  <p:childTnLst>
                                    <p:set>
                                      <p:cBhvr>
                                        <p:cTn id="166" dur="1" fill="hold">
                                          <p:stCondLst>
                                            <p:cond delay="0"/>
                                          </p:stCondLst>
                                        </p:cTn>
                                        <p:tgtEl>
                                          <p:spTgt spid="407599"/>
                                        </p:tgtEl>
                                        <p:attrNameLst>
                                          <p:attrName>style.visibility</p:attrName>
                                        </p:attrNameLst>
                                      </p:cBhvr>
                                      <p:to>
                                        <p:strVal val="visible"/>
                                      </p:to>
                                    </p:set>
                                    <p:animEffect transition="in" filter="wipe(up)">
                                      <p:cBhvr>
                                        <p:cTn id="167" dur="500"/>
                                        <p:tgtEl>
                                          <p:spTgt spid="407599"/>
                                        </p:tgtEl>
                                      </p:cBhvr>
                                    </p:animEffect>
                                  </p:childTnLst>
                                </p:cTn>
                              </p:par>
                            </p:childTnLst>
                          </p:cTn>
                        </p:par>
                        <p:par>
                          <p:cTn id="168" fill="hold">
                            <p:stCondLst>
                              <p:cond delay="1000"/>
                            </p:stCondLst>
                            <p:childTnLst>
                              <p:par>
                                <p:cTn id="169" presetID="22" presetClass="entr" presetSubtype="1" fill="hold" nodeType="afterEffect">
                                  <p:stCondLst>
                                    <p:cond delay="0"/>
                                  </p:stCondLst>
                                  <p:childTnLst>
                                    <p:set>
                                      <p:cBhvr>
                                        <p:cTn id="170" dur="1" fill="hold">
                                          <p:stCondLst>
                                            <p:cond delay="0"/>
                                          </p:stCondLst>
                                        </p:cTn>
                                        <p:tgtEl>
                                          <p:spTgt spid="407602"/>
                                        </p:tgtEl>
                                        <p:attrNameLst>
                                          <p:attrName>style.visibility</p:attrName>
                                        </p:attrNameLst>
                                      </p:cBhvr>
                                      <p:to>
                                        <p:strVal val="visible"/>
                                      </p:to>
                                    </p:set>
                                    <p:animEffect transition="in" filter="wipe(up)">
                                      <p:cBhvr>
                                        <p:cTn id="171" dur="500"/>
                                        <p:tgtEl>
                                          <p:spTgt spid="407602"/>
                                        </p:tgtEl>
                                      </p:cBhvr>
                                    </p:animEffect>
                                  </p:childTnLst>
                                </p:cTn>
                              </p:par>
                            </p:childTnLst>
                          </p:cTn>
                        </p:par>
                        <p:par>
                          <p:cTn id="172" fill="hold">
                            <p:stCondLst>
                              <p:cond delay="1500"/>
                            </p:stCondLst>
                            <p:childTnLst>
                              <p:par>
                                <p:cTn id="173" presetID="22" presetClass="entr" presetSubtype="1" fill="hold" nodeType="afterEffect">
                                  <p:stCondLst>
                                    <p:cond delay="0"/>
                                  </p:stCondLst>
                                  <p:childTnLst>
                                    <p:set>
                                      <p:cBhvr>
                                        <p:cTn id="174" dur="1" fill="hold">
                                          <p:stCondLst>
                                            <p:cond delay="0"/>
                                          </p:stCondLst>
                                        </p:cTn>
                                        <p:tgtEl>
                                          <p:spTgt spid="407600"/>
                                        </p:tgtEl>
                                        <p:attrNameLst>
                                          <p:attrName>style.visibility</p:attrName>
                                        </p:attrNameLst>
                                      </p:cBhvr>
                                      <p:to>
                                        <p:strVal val="visible"/>
                                      </p:to>
                                    </p:set>
                                    <p:animEffect transition="in" filter="wipe(up)">
                                      <p:cBhvr>
                                        <p:cTn id="175" dur="500"/>
                                        <p:tgtEl>
                                          <p:spTgt spid="407600"/>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407579"/>
                                        </p:tgtEl>
                                        <p:attrNameLst>
                                          <p:attrName>style.visibility</p:attrName>
                                        </p:attrNameLst>
                                      </p:cBhvr>
                                      <p:to>
                                        <p:strVal val="visible"/>
                                      </p:to>
                                    </p:set>
                                    <p:animEffect transition="in" filter="wipe(left)">
                                      <p:cBhvr>
                                        <p:cTn id="180" dur="500"/>
                                        <p:tgtEl>
                                          <p:spTgt spid="407579"/>
                                        </p:tgtEl>
                                      </p:cBhvr>
                                    </p:animEffect>
                                  </p:childTnLst>
                                </p:cTn>
                              </p:par>
                            </p:childTnLst>
                          </p:cTn>
                        </p:par>
                        <p:par>
                          <p:cTn id="181" fill="hold">
                            <p:stCondLst>
                              <p:cond delay="500"/>
                            </p:stCondLst>
                            <p:childTnLst>
                              <p:par>
                                <p:cTn id="182" presetID="22" presetClass="entr" presetSubtype="8" fill="hold" nodeType="afterEffect">
                                  <p:stCondLst>
                                    <p:cond delay="0"/>
                                  </p:stCondLst>
                                  <p:childTnLst>
                                    <p:set>
                                      <p:cBhvr>
                                        <p:cTn id="183" dur="1" fill="hold">
                                          <p:stCondLst>
                                            <p:cond delay="0"/>
                                          </p:stCondLst>
                                        </p:cTn>
                                        <p:tgtEl>
                                          <p:spTgt spid="407580"/>
                                        </p:tgtEl>
                                        <p:attrNameLst>
                                          <p:attrName>style.visibility</p:attrName>
                                        </p:attrNameLst>
                                      </p:cBhvr>
                                      <p:to>
                                        <p:strVal val="visible"/>
                                      </p:to>
                                    </p:set>
                                    <p:animEffect transition="in" filter="wipe(left)">
                                      <p:cBhvr>
                                        <p:cTn id="184" dur="500"/>
                                        <p:tgtEl>
                                          <p:spTgt spid="407580"/>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1" fill="hold" nodeType="clickEffect">
                                  <p:stCondLst>
                                    <p:cond delay="0"/>
                                  </p:stCondLst>
                                  <p:childTnLst>
                                    <p:set>
                                      <p:cBhvr>
                                        <p:cTn id="188" dur="1" fill="hold">
                                          <p:stCondLst>
                                            <p:cond delay="0"/>
                                          </p:stCondLst>
                                        </p:cTn>
                                        <p:tgtEl>
                                          <p:spTgt spid="407576"/>
                                        </p:tgtEl>
                                        <p:attrNameLst>
                                          <p:attrName>style.visibility</p:attrName>
                                        </p:attrNameLst>
                                      </p:cBhvr>
                                      <p:to>
                                        <p:strVal val="visible"/>
                                      </p:to>
                                    </p:set>
                                    <p:animEffect transition="in" filter="wipe(up)">
                                      <p:cBhvr>
                                        <p:cTn id="189" dur="500"/>
                                        <p:tgtEl>
                                          <p:spTgt spid="407576"/>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1" fill="hold" nodeType="clickEffect">
                                  <p:stCondLst>
                                    <p:cond delay="0"/>
                                  </p:stCondLst>
                                  <p:childTnLst>
                                    <p:set>
                                      <p:cBhvr>
                                        <p:cTn id="193" dur="1" fill="hold">
                                          <p:stCondLst>
                                            <p:cond delay="0"/>
                                          </p:stCondLst>
                                        </p:cTn>
                                        <p:tgtEl>
                                          <p:spTgt spid="407583"/>
                                        </p:tgtEl>
                                        <p:attrNameLst>
                                          <p:attrName>style.visibility</p:attrName>
                                        </p:attrNameLst>
                                      </p:cBhvr>
                                      <p:to>
                                        <p:strVal val="visible"/>
                                      </p:to>
                                    </p:set>
                                    <p:animEffect transition="in" filter="wipe(up)">
                                      <p:cBhvr>
                                        <p:cTn id="194" dur="500"/>
                                        <p:tgtEl>
                                          <p:spTgt spid="407583"/>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1" fill="hold" nodeType="clickEffect">
                                  <p:stCondLst>
                                    <p:cond delay="0"/>
                                  </p:stCondLst>
                                  <p:childTnLst>
                                    <p:set>
                                      <p:cBhvr>
                                        <p:cTn id="198" dur="1" fill="hold">
                                          <p:stCondLst>
                                            <p:cond delay="0"/>
                                          </p:stCondLst>
                                        </p:cTn>
                                        <p:tgtEl>
                                          <p:spTgt spid="407586"/>
                                        </p:tgtEl>
                                        <p:attrNameLst>
                                          <p:attrName>style.visibility</p:attrName>
                                        </p:attrNameLst>
                                      </p:cBhvr>
                                      <p:to>
                                        <p:strVal val="visible"/>
                                      </p:to>
                                    </p:set>
                                    <p:animEffect transition="in" filter="wipe(up)">
                                      <p:cBhvr>
                                        <p:cTn id="199" dur="500"/>
                                        <p:tgtEl>
                                          <p:spTgt spid="407586"/>
                                        </p:tgtEl>
                                      </p:cBhvr>
                                    </p:animEffect>
                                  </p:childTnLst>
                                </p:cTn>
                              </p:par>
                            </p:childTnLst>
                          </p:cTn>
                        </p:par>
                        <p:par>
                          <p:cTn id="200" fill="hold">
                            <p:stCondLst>
                              <p:cond delay="500"/>
                            </p:stCondLst>
                            <p:childTnLst>
                              <p:par>
                                <p:cTn id="201" presetID="22" presetClass="entr" presetSubtype="1" fill="hold" nodeType="afterEffect">
                                  <p:stCondLst>
                                    <p:cond delay="0"/>
                                  </p:stCondLst>
                                  <p:childTnLst>
                                    <p:set>
                                      <p:cBhvr>
                                        <p:cTn id="202" dur="1" fill="hold">
                                          <p:stCondLst>
                                            <p:cond delay="0"/>
                                          </p:stCondLst>
                                        </p:cTn>
                                        <p:tgtEl>
                                          <p:spTgt spid="407589"/>
                                        </p:tgtEl>
                                        <p:attrNameLst>
                                          <p:attrName>style.visibility</p:attrName>
                                        </p:attrNameLst>
                                      </p:cBhvr>
                                      <p:to>
                                        <p:strVal val="visible"/>
                                      </p:to>
                                    </p:set>
                                    <p:animEffect transition="in" filter="wipe(up)">
                                      <p:cBhvr>
                                        <p:cTn id="203" dur="500"/>
                                        <p:tgtEl>
                                          <p:spTgt spid="407589"/>
                                        </p:tgtEl>
                                      </p:cBhvr>
                                    </p:animEffect>
                                  </p:childTnLst>
                                </p:cTn>
                              </p:par>
                            </p:childTnLst>
                          </p:cTn>
                        </p:par>
                      </p:childTnLst>
                    </p:cTn>
                  </p:par>
                  <p:par>
                    <p:cTn id="204" fill="hold">
                      <p:stCondLst>
                        <p:cond delay="indefinite"/>
                      </p:stCondLst>
                      <p:childTnLst>
                        <p:par>
                          <p:cTn id="205" fill="hold">
                            <p:stCondLst>
                              <p:cond delay="0"/>
                            </p:stCondLst>
                            <p:childTnLst>
                              <p:par>
                                <p:cTn id="206" presetID="22" presetClass="entr" presetSubtype="8" fill="hold" nodeType="clickEffect">
                                  <p:stCondLst>
                                    <p:cond delay="0"/>
                                  </p:stCondLst>
                                  <p:childTnLst>
                                    <p:set>
                                      <p:cBhvr>
                                        <p:cTn id="207" dur="1" fill="hold">
                                          <p:stCondLst>
                                            <p:cond delay="0"/>
                                          </p:stCondLst>
                                        </p:cTn>
                                        <p:tgtEl>
                                          <p:spTgt spid="407584"/>
                                        </p:tgtEl>
                                        <p:attrNameLst>
                                          <p:attrName>style.visibility</p:attrName>
                                        </p:attrNameLst>
                                      </p:cBhvr>
                                      <p:to>
                                        <p:strVal val="visible"/>
                                      </p:to>
                                    </p:set>
                                    <p:animEffect transition="in" filter="wipe(left)">
                                      <p:cBhvr>
                                        <p:cTn id="208" dur="500"/>
                                        <p:tgtEl>
                                          <p:spTgt spid="407584"/>
                                        </p:tgtEl>
                                      </p:cBhvr>
                                    </p:animEffect>
                                  </p:childTnLst>
                                </p:cTn>
                              </p:par>
                            </p:childTnLst>
                          </p:cTn>
                        </p:par>
                        <p:par>
                          <p:cTn id="209" fill="hold">
                            <p:stCondLst>
                              <p:cond delay="500"/>
                            </p:stCondLst>
                            <p:childTnLst>
                              <p:par>
                                <p:cTn id="210" presetID="22" presetClass="entr" presetSubtype="8" fill="hold" nodeType="afterEffect">
                                  <p:stCondLst>
                                    <p:cond delay="0"/>
                                  </p:stCondLst>
                                  <p:childTnLst>
                                    <p:set>
                                      <p:cBhvr>
                                        <p:cTn id="211" dur="1" fill="hold">
                                          <p:stCondLst>
                                            <p:cond delay="0"/>
                                          </p:stCondLst>
                                        </p:cTn>
                                        <p:tgtEl>
                                          <p:spTgt spid="407585"/>
                                        </p:tgtEl>
                                        <p:attrNameLst>
                                          <p:attrName>style.visibility</p:attrName>
                                        </p:attrNameLst>
                                      </p:cBhvr>
                                      <p:to>
                                        <p:strVal val="visible"/>
                                      </p:to>
                                    </p:set>
                                    <p:animEffect transition="in" filter="wipe(left)">
                                      <p:cBhvr>
                                        <p:cTn id="212" dur="500"/>
                                        <p:tgtEl>
                                          <p:spTgt spid="407585"/>
                                        </p:tgtEl>
                                      </p:cBhvr>
                                    </p:animEffect>
                                  </p:childTnLst>
                                </p:cTn>
                              </p:par>
                            </p:childTnLst>
                          </p:cTn>
                        </p:par>
                      </p:childTnLst>
                    </p:cTn>
                  </p:par>
                  <p:par>
                    <p:cTn id="213" fill="hold">
                      <p:stCondLst>
                        <p:cond delay="indefinite"/>
                      </p:stCondLst>
                      <p:childTnLst>
                        <p:par>
                          <p:cTn id="214" fill="hold">
                            <p:stCondLst>
                              <p:cond delay="0"/>
                            </p:stCondLst>
                            <p:childTnLst>
                              <p:par>
                                <p:cTn id="215" presetID="22" presetClass="entr" presetSubtype="1" fill="hold" nodeType="clickEffect">
                                  <p:stCondLst>
                                    <p:cond delay="0"/>
                                  </p:stCondLst>
                                  <p:childTnLst>
                                    <p:set>
                                      <p:cBhvr>
                                        <p:cTn id="216" dur="1" fill="hold">
                                          <p:stCondLst>
                                            <p:cond delay="0"/>
                                          </p:stCondLst>
                                        </p:cTn>
                                        <p:tgtEl>
                                          <p:spTgt spid="407557"/>
                                        </p:tgtEl>
                                        <p:attrNameLst>
                                          <p:attrName>style.visibility</p:attrName>
                                        </p:attrNameLst>
                                      </p:cBhvr>
                                      <p:to>
                                        <p:strVal val="visible"/>
                                      </p:to>
                                    </p:set>
                                    <p:animEffect transition="in" filter="wipe(up)">
                                      <p:cBhvr>
                                        <p:cTn id="217" dur="500"/>
                                        <p:tgtEl>
                                          <p:spTgt spid="407557"/>
                                        </p:tgtEl>
                                      </p:cBhvr>
                                    </p:animEffect>
                                  </p:childTnLst>
                                </p:cTn>
                              </p:par>
                            </p:childTnLst>
                          </p:cTn>
                        </p:par>
                        <p:par>
                          <p:cTn id="218" fill="hold">
                            <p:stCondLst>
                              <p:cond delay="500"/>
                            </p:stCondLst>
                            <p:childTnLst>
                              <p:par>
                                <p:cTn id="219" presetID="22" presetClass="entr" presetSubtype="1" fill="hold" nodeType="afterEffect">
                                  <p:stCondLst>
                                    <p:cond delay="0"/>
                                  </p:stCondLst>
                                  <p:childTnLst>
                                    <p:set>
                                      <p:cBhvr>
                                        <p:cTn id="220" dur="1" fill="hold">
                                          <p:stCondLst>
                                            <p:cond delay="0"/>
                                          </p:stCondLst>
                                        </p:cTn>
                                        <p:tgtEl>
                                          <p:spTgt spid="407554"/>
                                        </p:tgtEl>
                                        <p:attrNameLst>
                                          <p:attrName>style.visibility</p:attrName>
                                        </p:attrNameLst>
                                      </p:cBhvr>
                                      <p:to>
                                        <p:strVal val="visible"/>
                                      </p:to>
                                    </p:set>
                                    <p:animEffect transition="in" filter="wipe(up)">
                                      <p:cBhvr>
                                        <p:cTn id="221" dur="500"/>
                                        <p:tgtEl>
                                          <p:spTgt spid="407554"/>
                                        </p:tgtEl>
                                      </p:cBhvr>
                                    </p:animEffect>
                                  </p:childTnLst>
                                </p:cTn>
                              </p:par>
                            </p:childTnLst>
                          </p:cTn>
                        </p:par>
                      </p:childTnLst>
                    </p:cTn>
                  </p:par>
                  <p:par>
                    <p:cTn id="222" fill="hold">
                      <p:stCondLst>
                        <p:cond delay="indefinite"/>
                      </p:stCondLst>
                      <p:childTnLst>
                        <p:par>
                          <p:cTn id="223" fill="hold">
                            <p:stCondLst>
                              <p:cond delay="0"/>
                            </p:stCondLst>
                            <p:childTnLst>
                              <p:par>
                                <p:cTn id="224" presetID="22" presetClass="entr" presetSubtype="1" fill="hold" nodeType="clickEffect">
                                  <p:stCondLst>
                                    <p:cond delay="0"/>
                                  </p:stCondLst>
                                  <p:childTnLst>
                                    <p:set>
                                      <p:cBhvr>
                                        <p:cTn id="225" dur="1" fill="hold">
                                          <p:stCondLst>
                                            <p:cond delay="0"/>
                                          </p:stCondLst>
                                        </p:cTn>
                                        <p:tgtEl>
                                          <p:spTgt spid="407581"/>
                                        </p:tgtEl>
                                        <p:attrNameLst>
                                          <p:attrName>style.visibility</p:attrName>
                                        </p:attrNameLst>
                                      </p:cBhvr>
                                      <p:to>
                                        <p:strVal val="visible"/>
                                      </p:to>
                                    </p:set>
                                    <p:animEffect transition="in" filter="wipe(up)">
                                      <p:cBhvr>
                                        <p:cTn id="226" dur="500"/>
                                        <p:tgtEl>
                                          <p:spTgt spid="407581"/>
                                        </p:tgtEl>
                                      </p:cBhvr>
                                    </p:animEffect>
                                  </p:childTnLst>
                                </p:cTn>
                              </p:par>
                            </p:childTnLst>
                          </p:cTn>
                        </p:par>
                        <p:par>
                          <p:cTn id="227" fill="hold">
                            <p:stCondLst>
                              <p:cond delay="500"/>
                            </p:stCondLst>
                            <p:childTnLst>
                              <p:par>
                                <p:cTn id="228" presetID="22" presetClass="entr" presetSubtype="1" fill="hold" nodeType="afterEffect">
                                  <p:stCondLst>
                                    <p:cond delay="0"/>
                                  </p:stCondLst>
                                  <p:childTnLst>
                                    <p:set>
                                      <p:cBhvr>
                                        <p:cTn id="229" dur="1" fill="hold">
                                          <p:stCondLst>
                                            <p:cond delay="0"/>
                                          </p:stCondLst>
                                        </p:cTn>
                                        <p:tgtEl>
                                          <p:spTgt spid="407582"/>
                                        </p:tgtEl>
                                        <p:attrNameLst>
                                          <p:attrName>style.visibility</p:attrName>
                                        </p:attrNameLst>
                                      </p:cBhvr>
                                      <p:to>
                                        <p:strVal val="visible"/>
                                      </p:to>
                                    </p:set>
                                    <p:animEffect transition="in" filter="wipe(up)">
                                      <p:cBhvr>
                                        <p:cTn id="230" dur="500"/>
                                        <p:tgtEl>
                                          <p:spTgt spid="407582"/>
                                        </p:tgtEl>
                                      </p:cBhvr>
                                    </p:animEffect>
                                  </p:childTnLst>
                                </p:cTn>
                              </p:par>
                            </p:childTnLst>
                          </p:cTn>
                        </p:par>
                      </p:childTnLst>
                    </p:cTn>
                  </p:par>
                  <p:par>
                    <p:cTn id="231" fill="hold">
                      <p:stCondLst>
                        <p:cond delay="indefinite"/>
                      </p:stCondLst>
                      <p:childTnLst>
                        <p:par>
                          <p:cTn id="232" fill="hold">
                            <p:stCondLst>
                              <p:cond delay="0"/>
                            </p:stCondLst>
                            <p:childTnLst>
                              <p:par>
                                <p:cTn id="233" presetID="22" presetClass="entr" presetSubtype="1" fill="hold" nodeType="clickEffect">
                                  <p:stCondLst>
                                    <p:cond delay="0"/>
                                  </p:stCondLst>
                                  <p:childTnLst>
                                    <p:set>
                                      <p:cBhvr>
                                        <p:cTn id="234" dur="1" fill="hold">
                                          <p:stCondLst>
                                            <p:cond delay="0"/>
                                          </p:stCondLst>
                                        </p:cTn>
                                        <p:tgtEl>
                                          <p:spTgt spid="407565"/>
                                        </p:tgtEl>
                                        <p:attrNameLst>
                                          <p:attrName>style.visibility</p:attrName>
                                        </p:attrNameLst>
                                      </p:cBhvr>
                                      <p:to>
                                        <p:strVal val="visible"/>
                                      </p:to>
                                    </p:set>
                                    <p:animEffect transition="in" filter="wipe(up)">
                                      <p:cBhvr>
                                        <p:cTn id="235" dur="500"/>
                                        <p:tgtEl>
                                          <p:spTgt spid="407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77" grpId="0"/>
      <p:bldP spid="406629" grpId="0" bldLvl="0" animBg="1"/>
      <p:bldP spid="406628" grpId="0"/>
      <p:bldP spid="406627"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626" name="矩形 410625"/>
          <p:cNvSpPr>
            <a:spLocks noChangeAspect="1"/>
          </p:cNvSpPr>
          <p:nvPr/>
        </p:nvSpPr>
        <p:spPr>
          <a:xfrm>
            <a:off x="4799013" y="1022350"/>
            <a:ext cx="2035175" cy="24447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不    过    锥    顶</a:t>
            </a:r>
            <a:endParaRPr kumimoji="0" lang="zh-CN" altLang="en-US" sz="16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27" name="矩形 410626"/>
          <p:cNvSpPr>
            <a:spLocks noChangeAspect="1"/>
          </p:cNvSpPr>
          <p:nvPr/>
        </p:nvSpPr>
        <p:spPr>
          <a:xfrm>
            <a:off x="4984750" y="1730375"/>
            <a:ext cx="355600"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椭圆</a:t>
            </a:r>
            <a:endParaRPr kumimoji="0" lang="zh-CN"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28" name="直接连接符 410627"/>
          <p:cNvSpPr>
            <a:spLocks noChangeAspect="1"/>
          </p:cNvSpPr>
          <p:nvPr/>
        </p:nvSpPr>
        <p:spPr>
          <a:xfrm>
            <a:off x="457200" y="990600"/>
            <a:ext cx="8348663" cy="1588"/>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29" name="直接连接符 410628"/>
          <p:cNvSpPr>
            <a:spLocks noChangeAspect="1"/>
          </p:cNvSpPr>
          <p:nvPr/>
        </p:nvSpPr>
        <p:spPr>
          <a:xfrm>
            <a:off x="457200" y="1641475"/>
            <a:ext cx="8348663" cy="1588"/>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0" name="直接连接符 410629"/>
          <p:cNvSpPr>
            <a:spLocks noChangeAspect="1"/>
          </p:cNvSpPr>
          <p:nvPr/>
        </p:nvSpPr>
        <p:spPr>
          <a:xfrm>
            <a:off x="469900" y="2039938"/>
            <a:ext cx="8348663" cy="1587"/>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1" name="直接连接符 410630"/>
          <p:cNvSpPr>
            <a:spLocks noChangeAspect="1"/>
          </p:cNvSpPr>
          <p:nvPr/>
        </p:nvSpPr>
        <p:spPr>
          <a:xfrm>
            <a:off x="457200" y="3576638"/>
            <a:ext cx="8348663" cy="1587"/>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2" name="直接连接符 410631"/>
          <p:cNvSpPr>
            <a:spLocks noChangeAspect="1"/>
          </p:cNvSpPr>
          <p:nvPr/>
        </p:nvSpPr>
        <p:spPr>
          <a:xfrm flipH="1">
            <a:off x="457200" y="6096000"/>
            <a:ext cx="8348663" cy="1588"/>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3" name="直接连接符 410632"/>
          <p:cNvSpPr>
            <a:spLocks noChangeAspect="1"/>
          </p:cNvSpPr>
          <p:nvPr/>
        </p:nvSpPr>
        <p:spPr>
          <a:xfrm>
            <a:off x="3052763" y="1316038"/>
            <a:ext cx="5756275" cy="1587"/>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4" name="直接连接符 410633"/>
          <p:cNvSpPr>
            <a:spLocks noChangeAspect="1"/>
          </p:cNvSpPr>
          <p:nvPr/>
        </p:nvSpPr>
        <p:spPr>
          <a:xfrm flipV="1">
            <a:off x="5919788" y="1316038"/>
            <a:ext cx="1587" cy="4779962"/>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5" name="直接连接符 410634"/>
          <p:cNvSpPr>
            <a:spLocks noChangeAspect="1"/>
          </p:cNvSpPr>
          <p:nvPr/>
        </p:nvSpPr>
        <p:spPr>
          <a:xfrm flipV="1">
            <a:off x="3052763" y="990600"/>
            <a:ext cx="1587" cy="5105400"/>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6" name="直接连接符 410635"/>
          <p:cNvSpPr>
            <a:spLocks noChangeAspect="1"/>
          </p:cNvSpPr>
          <p:nvPr/>
        </p:nvSpPr>
        <p:spPr>
          <a:xfrm flipV="1">
            <a:off x="4486275" y="1316038"/>
            <a:ext cx="1588" cy="4779962"/>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7" name="直接连接符 410636"/>
          <p:cNvSpPr>
            <a:spLocks noChangeAspect="1"/>
          </p:cNvSpPr>
          <p:nvPr/>
        </p:nvSpPr>
        <p:spPr>
          <a:xfrm flipV="1">
            <a:off x="1619250" y="990600"/>
            <a:ext cx="1588" cy="5105400"/>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38" name="直接连接符 410637"/>
          <p:cNvSpPr>
            <a:spLocks noChangeAspect="1"/>
          </p:cNvSpPr>
          <p:nvPr/>
        </p:nvSpPr>
        <p:spPr>
          <a:xfrm>
            <a:off x="455613" y="990600"/>
            <a:ext cx="1587" cy="5105400"/>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0639" name="组合 410638"/>
          <p:cNvGrpSpPr>
            <a:grpSpLocks noChangeAspect="1"/>
          </p:cNvGrpSpPr>
          <p:nvPr/>
        </p:nvGrpSpPr>
        <p:grpSpPr>
          <a:xfrm>
            <a:off x="1763713" y="3573463"/>
            <a:ext cx="1054100" cy="2519362"/>
            <a:chOff x="1201" y="2724"/>
            <a:chExt cx="507" cy="1212"/>
          </a:xfrm>
        </p:grpSpPr>
        <p:sp>
          <p:nvSpPr>
            <p:cNvPr id="410640" name="直接连接符 410639"/>
            <p:cNvSpPr>
              <a:spLocks noChangeAspect="1"/>
            </p:cNvSpPr>
            <p:nvPr/>
          </p:nvSpPr>
          <p:spPr>
            <a:xfrm>
              <a:off x="1455" y="3849"/>
              <a:ext cx="1" cy="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1" name="直接连接符 410640"/>
            <p:cNvSpPr>
              <a:spLocks noChangeAspect="1"/>
            </p:cNvSpPr>
            <p:nvPr/>
          </p:nvSpPr>
          <p:spPr>
            <a:xfrm flipV="1">
              <a:off x="1455" y="3225"/>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2" name="直接连接符 410641"/>
            <p:cNvSpPr>
              <a:spLocks noChangeAspect="1"/>
            </p:cNvSpPr>
            <p:nvPr/>
          </p:nvSpPr>
          <p:spPr>
            <a:xfrm flipV="1">
              <a:off x="1455" y="3169"/>
              <a:ext cx="1" cy="2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3" name="直接连接符 410642"/>
            <p:cNvSpPr>
              <a:spLocks noChangeAspect="1"/>
            </p:cNvSpPr>
            <p:nvPr/>
          </p:nvSpPr>
          <p:spPr>
            <a:xfrm flipV="1">
              <a:off x="1455" y="2975"/>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4" name="直接连接符 410643"/>
            <p:cNvSpPr>
              <a:spLocks noChangeAspect="1"/>
            </p:cNvSpPr>
            <p:nvPr/>
          </p:nvSpPr>
          <p:spPr>
            <a:xfrm flipV="1">
              <a:off x="1455" y="2919"/>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5" name="直接连接符 410644"/>
            <p:cNvSpPr>
              <a:spLocks noChangeAspect="1"/>
            </p:cNvSpPr>
            <p:nvPr/>
          </p:nvSpPr>
          <p:spPr>
            <a:xfrm flipV="1">
              <a:off x="1455" y="2724"/>
              <a:ext cx="1" cy="1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6" name="直接连接符 410645"/>
            <p:cNvSpPr>
              <a:spLocks noChangeAspect="1"/>
            </p:cNvSpPr>
            <p:nvPr/>
          </p:nvSpPr>
          <p:spPr>
            <a:xfrm>
              <a:off x="1455" y="2795"/>
              <a:ext cx="218" cy="526"/>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7" name="直接连接符 410646"/>
            <p:cNvSpPr>
              <a:spLocks noChangeAspect="1"/>
            </p:cNvSpPr>
            <p:nvPr/>
          </p:nvSpPr>
          <p:spPr>
            <a:xfrm flipH="1">
              <a:off x="1425" y="2795"/>
              <a:ext cx="30" cy="7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8" name="直接连接符 410647"/>
            <p:cNvSpPr>
              <a:spLocks noChangeAspect="1"/>
            </p:cNvSpPr>
            <p:nvPr/>
          </p:nvSpPr>
          <p:spPr>
            <a:xfrm flipH="1">
              <a:off x="1404" y="2891"/>
              <a:ext cx="11" cy="2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49" name="直接连接符 410648"/>
            <p:cNvSpPr>
              <a:spLocks noChangeAspect="1"/>
            </p:cNvSpPr>
            <p:nvPr/>
          </p:nvSpPr>
          <p:spPr>
            <a:xfrm flipH="1">
              <a:off x="1383" y="2942"/>
              <a:ext cx="10" cy="2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0" name="直接连接符 410649"/>
            <p:cNvSpPr>
              <a:spLocks noChangeAspect="1"/>
            </p:cNvSpPr>
            <p:nvPr/>
          </p:nvSpPr>
          <p:spPr>
            <a:xfrm flipH="1">
              <a:off x="1319" y="2993"/>
              <a:ext cx="53" cy="12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1" name="直接连接符 410650"/>
            <p:cNvSpPr>
              <a:spLocks noChangeAspect="1"/>
            </p:cNvSpPr>
            <p:nvPr/>
          </p:nvSpPr>
          <p:spPr>
            <a:xfrm flipH="1">
              <a:off x="1297" y="3148"/>
              <a:ext cx="12" cy="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2" name="直接连接符 410651"/>
            <p:cNvSpPr>
              <a:spLocks noChangeAspect="1"/>
            </p:cNvSpPr>
            <p:nvPr/>
          </p:nvSpPr>
          <p:spPr>
            <a:xfrm flipH="1">
              <a:off x="1277" y="3199"/>
              <a:ext cx="10" cy="2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3" name="直接连接符 410652"/>
            <p:cNvSpPr>
              <a:spLocks noChangeAspect="1"/>
            </p:cNvSpPr>
            <p:nvPr/>
          </p:nvSpPr>
          <p:spPr>
            <a:xfrm flipH="1">
              <a:off x="1237" y="3251"/>
              <a:ext cx="28" cy="7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4" name="直接连接符 410653"/>
            <p:cNvSpPr>
              <a:spLocks noChangeAspect="1"/>
            </p:cNvSpPr>
            <p:nvPr/>
          </p:nvSpPr>
          <p:spPr>
            <a:xfrm flipH="1">
              <a:off x="1320" y="2795"/>
              <a:ext cx="135" cy="526"/>
            </a:xfrm>
            <a:prstGeom prst="line">
              <a:avLst/>
            </a:prstGeom>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5" name="直接连接符 410654"/>
            <p:cNvSpPr>
              <a:spLocks noChangeAspect="1"/>
            </p:cNvSpPr>
            <p:nvPr/>
          </p:nvSpPr>
          <p:spPr>
            <a:xfrm>
              <a:off x="1320" y="3321"/>
              <a:ext cx="353" cy="2"/>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6" name="直接连接符 410655"/>
            <p:cNvSpPr>
              <a:spLocks noChangeAspect="1"/>
            </p:cNvSpPr>
            <p:nvPr/>
          </p:nvSpPr>
          <p:spPr>
            <a:xfrm>
              <a:off x="1201" y="3683"/>
              <a:ext cx="8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7" name="直接连接符 410656"/>
            <p:cNvSpPr>
              <a:spLocks noChangeAspect="1"/>
            </p:cNvSpPr>
            <p:nvPr/>
          </p:nvSpPr>
          <p:spPr>
            <a:xfrm>
              <a:off x="1315" y="3683"/>
              <a:ext cx="2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8" name="直接连接符 410657"/>
            <p:cNvSpPr>
              <a:spLocks noChangeAspect="1"/>
            </p:cNvSpPr>
            <p:nvPr/>
          </p:nvSpPr>
          <p:spPr>
            <a:xfrm>
              <a:off x="1371" y="3683"/>
              <a:ext cx="16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59" name="直接连接符 410658"/>
            <p:cNvSpPr>
              <a:spLocks noChangeAspect="1"/>
            </p:cNvSpPr>
            <p:nvPr/>
          </p:nvSpPr>
          <p:spPr>
            <a:xfrm>
              <a:off x="1566" y="3683"/>
              <a:ext cx="2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0" name="直接连接符 410659"/>
            <p:cNvSpPr>
              <a:spLocks noChangeAspect="1"/>
            </p:cNvSpPr>
            <p:nvPr/>
          </p:nvSpPr>
          <p:spPr>
            <a:xfrm>
              <a:off x="1621" y="3683"/>
              <a:ext cx="8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1" name="任意多边形 410660"/>
            <p:cNvSpPr>
              <a:spLocks noChangeAspect="1"/>
            </p:cNvSpPr>
            <p:nvPr/>
          </p:nvSpPr>
          <p:spPr>
            <a:xfrm>
              <a:off x="1320" y="3464"/>
              <a:ext cx="353" cy="438"/>
            </a:xfrm>
            <a:custGeom>
              <a:avLst/>
              <a:gdLst/>
              <a:ahLst/>
              <a:cxnLst/>
              <a:rect l="0" t="0" r="0" b="0"/>
              <a:pathLst>
                <a:path w="1856" h="2299">
                  <a:moveTo>
                    <a:pt x="0" y="2056"/>
                  </a:moveTo>
                  <a:lnTo>
                    <a:pt x="30" y="2078"/>
                  </a:lnTo>
                  <a:lnTo>
                    <a:pt x="60" y="2099"/>
                  </a:lnTo>
                  <a:lnTo>
                    <a:pt x="91" y="2120"/>
                  </a:lnTo>
                  <a:lnTo>
                    <a:pt x="122" y="2139"/>
                  </a:lnTo>
                  <a:lnTo>
                    <a:pt x="154" y="2157"/>
                  </a:lnTo>
                  <a:lnTo>
                    <a:pt x="187" y="2174"/>
                  </a:lnTo>
                  <a:lnTo>
                    <a:pt x="220" y="2191"/>
                  </a:lnTo>
                  <a:lnTo>
                    <a:pt x="254" y="2206"/>
                  </a:lnTo>
                  <a:lnTo>
                    <a:pt x="288" y="2220"/>
                  </a:lnTo>
                  <a:lnTo>
                    <a:pt x="322" y="2233"/>
                  </a:lnTo>
                  <a:lnTo>
                    <a:pt x="357" y="2244"/>
                  </a:lnTo>
                  <a:lnTo>
                    <a:pt x="393" y="2255"/>
                  </a:lnTo>
                  <a:lnTo>
                    <a:pt x="428" y="2265"/>
                  </a:lnTo>
                  <a:lnTo>
                    <a:pt x="464" y="2273"/>
                  </a:lnTo>
                  <a:lnTo>
                    <a:pt x="500" y="2280"/>
                  </a:lnTo>
                  <a:lnTo>
                    <a:pt x="537" y="2286"/>
                  </a:lnTo>
                  <a:lnTo>
                    <a:pt x="573" y="2291"/>
                  </a:lnTo>
                  <a:lnTo>
                    <a:pt x="610" y="2295"/>
                  </a:lnTo>
                  <a:lnTo>
                    <a:pt x="647" y="2297"/>
                  </a:lnTo>
                  <a:lnTo>
                    <a:pt x="684" y="2299"/>
                  </a:lnTo>
                  <a:lnTo>
                    <a:pt x="721" y="2299"/>
                  </a:lnTo>
                  <a:lnTo>
                    <a:pt x="758" y="2298"/>
                  </a:lnTo>
                  <a:lnTo>
                    <a:pt x="794" y="2295"/>
                  </a:lnTo>
                  <a:lnTo>
                    <a:pt x="831" y="2292"/>
                  </a:lnTo>
                  <a:lnTo>
                    <a:pt x="868" y="2287"/>
                  </a:lnTo>
                  <a:lnTo>
                    <a:pt x="904" y="2282"/>
                  </a:lnTo>
                  <a:lnTo>
                    <a:pt x="940" y="2275"/>
                  </a:lnTo>
                  <a:lnTo>
                    <a:pt x="977" y="2267"/>
                  </a:lnTo>
                  <a:lnTo>
                    <a:pt x="1012" y="2257"/>
                  </a:lnTo>
                  <a:lnTo>
                    <a:pt x="1048" y="2247"/>
                  </a:lnTo>
                  <a:lnTo>
                    <a:pt x="1083" y="2235"/>
                  </a:lnTo>
                  <a:lnTo>
                    <a:pt x="1117" y="2223"/>
                  </a:lnTo>
                  <a:lnTo>
                    <a:pt x="1152" y="2209"/>
                  </a:lnTo>
                  <a:lnTo>
                    <a:pt x="1185" y="2194"/>
                  </a:lnTo>
                  <a:lnTo>
                    <a:pt x="1219" y="2178"/>
                  </a:lnTo>
                  <a:lnTo>
                    <a:pt x="1252" y="2161"/>
                  </a:lnTo>
                  <a:lnTo>
                    <a:pt x="1285" y="2143"/>
                  </a:lnTo>
                  <a:lnTo>
                    <a:pt x="1316" y="2124"/>
                  </a:lnTo>
                  <a:lnTo>
                    <a:pt x="1347" y="2104"/>
                  </a:lnTo>
                  <a:lnTo>
                    <a:pt x="1378" y="2083"/>
                  </a:lnTo>
                  <a:lnTo>
                    <a:pt x="1407" y="2061"/>
                  </a:lnTo>
                  <a:lnTo>
                    <a:pt x="1436" y="2038"/>
                  </a:lnTo>
                  <a:lnTo>
                    <a:pt x="1464" y="2014"/>
                  </a:lnTo>
                  <a:lnTo>
                    <a:pt x="1492" y="1989"/>
                  </a:lnTo>
                  <a:lnTo>
                    <a:pt x="1518" y="1964"/>
                  </a:lnTo>
                  <a:lnTo>
                    <a:pt x="1544" y="1937"/>
                  </a:lnTo>
                  <a:lnTo>
                    <a:pt x="1569" y="1910"/>
                  </a:lnTo>
                  <a:lnTo>
                    <a:pt x="1593" y="1882"/>
                  </a:lnTo>
                  <a:lnTo>
                    <a:pt x="1616" y="1853"/>
                  </a:lnTo>
                  <a:lnTo>
                    <a:pt x="1638" y="1823"/>
                  </a:lnTo>
                  <a:lnTo>
                    <a:pt x="1659" y="1793"/>
                  </a:lnTo>
                  <a:lnTo>
                    <a:pt x="1679" y="1762"/>
                  </a:lnTo>
                  <a:lnTo>
                    <a:pt x="1698" y="1731"/>
                  </a:lnTo>
                  <a:lnTo>
                    <a:pt x="1717" y="1699"/>
                  </a:lnTo>
                  <a:lnTo>
                    <a:pt x="1734" y="1666"/>
                  </a:lnTo>
                  <a:lnTo>
                    <a:pt x="1750" y="1633"/>
                  </a:lnTo>
                  <a:lnTo>
                    <a:pt x="1765" y="1599"/>
                  </a:lnTo>
                  <a:lnTo>
                    <a:pt x="1779" y="1565"/>
                  </a:lnTo>
                  <a:lnTo>
                    <a:pt x="1791" y="1530"/>
                  </a:lnTo>
                  <a:lnTo>
                    <a:pt x="1803" y="1495"/>
                  </a:lnTo>
                  <a:lnTo>
                    <a:pt x="1814" y="1459"/>
                  </a:lnTo>
                  <a:lnTo>
                    <a:pt x="1823" y="1424"/>
                  </a:lnTo>
                  <a:lnTo>
                    <a:pt x="1831" y="1388"/>
                  </a:lnTo>
                  <a:lnTo>
                    <a:pt x="1838" y="1352"/>
                  </a:lnTo>
                  <a:lnTo>
                    <a:pt x="1844" y="1315"/>
                  </a:lnTo>
                  <a:lnTo>
                    <a:pt x="1849" y="1278"/>
                  </a:lnTo>
                  <a:lnTo>
                    <a:pt x="1852" y="1242"/>
                  </a:lnTo>
                  <a:lnTo>
                    <a:pt x="1855" y="1205"/>
                  </a:lnTo>
                  <a:lnTo>
                    <a:pt x="1856" y="1168"/>
                  </a:lnTo>
                  <a:lnTo>
                    <a:pt x="1856" y="1131"/>
                  </a:lnTo>
                  <a:lnTo>
                    <a:pt x="1855" y="1094"/>
                  </a:lnTo>
                  <a:lnTo>
                    <a:pt x="1852" y="1057"/>
                  </a:lnTo>
                  <a:lnTo>
                    <a:pt x="1849" y="1020"/>
                  </a:lnTo>
                  <a:lnTo>
                    <a:pt x="1844" y="984"/>
                  </a:lnTo>
                  <a:lnTo>
                    <a:pt x="1838" y="947"/>
                  </a:lnTo>
                  <a:lnTo>
                    <a:pt x="1831" y="911"/>
                  </a:lnTo>
                  <a:lnTo>
                    <a:pt x="1823" y="875"/>
                  </a:lnTo>
                  <a:lnTo>
                    <a:pt x="1814" y="839"/>
                  </a:lnTo>
                  <a:lnTo>
                    <a:pt x="1803" y="804"/>
                  </a:lnTo>
                  <a:lnTo>
                    <a:pt x="1791" y="769"/>
                  </a:lnTo>
                  <a:lnTo>
                    <a:pt x="1779" y="734"/>
                  </a:lnTo>
                  <a:lnTo>
                    <a:pt x="1765" y="700"/>
                  </a:lnTo>
                  <a:lnTo>
                    <a:pt x="1750" y="666"/>
                  </a:lnTo>
                  <a:lnTo>
                    <a:pt x="1734" y="633"/>
                  </a:lnTo>
                  <a:lnTo>
                    <a:pt x="1717" y="600"/>
                  </a:lnTo>
                  <a:lnTo>
                    <a:pt x="1698" y="568"/>
                  </a:lnTo>
                  <a:lnTo>
                    <a:pt x="1679" y="537"/>
                  </a:lnTo>
                  <a:lnTo>
                    <a:pt x="1659" y="506"/>
                  </a:lnTo>
                  <a:lnTo>
                    <a:pt x="1638" y="475"/>
                  </a:lnTo>
                  <a:lnTo>
                    <a:pt x="1616" y="446"/>
                  </a:lnTo>
                  <a:lnTo>
                    <a:pt x="1593" y="417"/>
                  </a:lnTo>
                  <a:lnTo>
                    <a:pt x="1569" y="389"/>
                  </a:lnTo>
                  <a:lnTo>
                    <a:pt x="1544" y="362"/>
                  </a:lnTo>
                  <a:lnTo>
                    <a:pt x="1518" y="335"/>
                  </a:lnTo>
                  <a:lnTo>
                    <a:pt x="1492" y="310"/>
                  </a:lnTo>
                  <a:lnTo>
                    <a:pt x="1464" y="285"/>
                  </a:lnTo>
                  <a:lnTo>
                    <a:pt x="1436" y="261"/>
                  </a:lnTo>
                  <a:lnTo>
                    <a:pt x="1407" y="238"/>
                  </a:lnTo>
                  <a:lnTo>
                    <a:pt x="1378" y="216"/>
                  </a:lnTo>
                  <a:lnTo>
                    <a:pt x="1347" y="195"/>
                  </a:lnTo>
                  <a:lnTo>
                    <a:pt x="1316" y="175"/>
                  </a:lnTo>
                  <a:lnTo>
                    <a:pt x="1285" y="156"/>
                  </a:lnTo>
                  <a:lnTo>
                    <a:pt x="1252" y="138"/>
                  </a:lnTo>
                  <a:lnTo>
                    <a:pt x="1219" y="121"/>
                  </a:lnTo>
                  <a:lnTo>
                    <a:pt x="1185" y="105"/>
                  </a:lnTo>
                  <a:lnTo>
                    <a:pt x="1152" y="90"/>
                  </a:lnTo>
                  <a:lnTo>
                    <a:pt x="1117" y="76"/>
                  </a:lnTo>
                  <a:lnTo>
                    <a:pt x="1083" y="63"/>
                  </a:lnTo>
                  <a:lnTo>
                    <a:pt x="1048" y="52"/>
                  </a:lnTo>
                  <a:lnTo>
                    <a:pt x="1012" y="42"/>
                  </a:lnTo>
                  <a:lnTo>
                    <a:pt x="977" y="32"/>
                  </a:lnTo>
                  <a:lnTo>
                    <a:pt x="940" y="24"/>
                  </a:lnTo>
                  <a:lnTo>
                    <a:pt x="904" y="17"/>
                  </a:lnTo>
                  <a:lnTo>
                    <a:pt x="868" y="11"/>
                  </a:lnTo>
                  <a:lnTo>
                    <a:pt x="831" y="7"/>
                  </a:lnTo>
                  <a:lnTo>
                    <a:pt x="794" y="3"/>
                  </a:lnTo>
                  <a:lnTo>
                    <a:pt x="758" y="1"/>
                  </a:lnTo>
                  <a:lnTo>
                    <a:pt x="721" y="0"/>
                  </a:lnTo>
                  <a:lnTo>
                    <a:pt x="684" y="0"/>
                  </a:lnTo>
                  <a:lnTo>
                    <a:pt x="647" y="2"/>
                  </a:lnTo>
                  <a:lnTo>
                    <a:pt x="610" y="4"/>
                  </a:lnTo>
                  <a:lnTo>
                    <a:pt x="573" y="8"/>
                  </a:lnTo>
                  <a:lnTo>
                    <a:pt x="537" y="13"/>
                  </a:lnTo>
                  <a:lnTo>
                    <a:pt x="500" y="19"/>
                  </a:lnTo>
                  <a:lnTo>
                    <a:pt x="464" y="26"/>
                  </a:lnTo>
                  <a:lnTo>
                    <a:pt x="428" y="34"/>
                  </a:lnTo>
                  <a:lnTo>
                    <a:pt x="393" y="44"/>
                  </a:lnTo>
                  <a:lnTo>
                    <a:pt x="357" y="55"/>
                  </a:lnTo>
                  <a:lnTo>
                    <a:pt x="322" y="66"/>
                  </a:lnTo>
                  <a:lnTo>
                    <a:pt x="288" y="79"/>
                  </a:lnTo>
                  <a:lnTo>
                    <a:pt x="254" y="93"/>
                  </a:lnTo>
                  <a:lnTo>
                    <a:pt x="220" y="108"/>
                  </a:lnTo>
                  <a:lnTo>
                    <a:pt x="187" y="125"/>
                  </a:lnTo>
                  <a:lnTo>
                    <a:pt x="154" y="142"/>
                  </a:lnTo>
                  <a:lnTo>
                    <a:pt x="122" y="160"/>
                  </a:lnTo>
                  <a:lnTo>
                    <a:pt x="91" y="179"/>
                  </a:lnTo>
                  <a:lnTo>
                    <a:pt x="60" y="200"/>
                  </a:lnTo>
                  <a:lnTo>
                    <a:pt x="30" y="221"/>
                  </a:lnTo>
                  <a:lnTo>
                    <a:pt x="0" y="243"/>
                  </a:lnTo>
                </a:path>
              </a:pathLst>
            </a:custGeom>
            <a:noFill/>
            <a:ln w="28575"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2" name="直接连接符 410661"/>
            <p:cNvSpPr>
              <a:spLocks noChangeAspect="1"/>
            </p:cNvSpPr>
            <p:nvPr/>
          </p:nvSpPr>
          <p:spPr>
            <a:xfrm>
              <a:off x="1455" y="3430"/>
              <a:ext cx="1" cy="8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3" name="直接连接符 410662"/>
            <p:cNvSpPr>
              <a:spLocks noChangeAspect="1"/>
            </p:cNvSpPr>
            <p:nvPr/>
          </p:nvSpPr>
          <p:spPr>
            <a:xfrm>
              <a:off x="1455" y="3544"/>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4" name="直接连接符 410663"/>
            <p:cNvSpPr>
              <a:spLocks noChangeAspect="1"/>
            </p:cNvSpPr>
            <p:nvPr/>
          </p:nvSpPr>
          <p:spPr>
            <a:xfrm>
              <a:off x="1455" y="3600"/>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5" name="直接连接符 410664"/>
            <p:cNvSpPr>
              <a:spLocks noChangeAspect="1"/>
            </p:cNvSpPr>
            <p:nvPr/>
          </p:nvSpPr>
          <p:spPr>
            <a:xfrm>
              <a:off x="1455" y="3795"/>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6" name="直接连接符 410665"/>
            <p:cNvSpPr>
              <a:spLocks noChangeAspect="1"/>
            </p:cNvSpPr>
            <p:nvPr/>
          </p:nvSpPr>
          <p:spPr>
            <a:xfrm>
              <a:off x="1320" y="3511"/>
              <a:ext cx="1" cy="344"/>
            </a:xfrm>
            <a:prstGeom prst="line">
              <a:avLst/>
            </a:prstGeom>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7" name="任意多边形 410666"/>
            <p:cNvSpPr>
              <a:spLocks noChangeAspect="1"/>
            </p:cNvSpPr>
            <p:nvPr/>
          </p:nvSpPr>
          <p:spPr>
            <a:xfrm>
              <a:off x="1247" y="3511"/>
              <a:ext cx="73" cy="103"/>
            </a:xfrm>
            <a:custGeom>
              <a:avLst/>
              <a:gdLst/>
              <a:ahLst/>
              <a:cxnLst/>
              <a:rect l="0" t="0" r="0" b="0"/>
              <a:pathLst>
                <a:path w="384" h="547">
                  <a:moveTo>
                    <a:pt x="384" y="0"/>
                  </a:moveTo>
                  <a:lnTo>
                    <a:pt x="356" y="23"/>
                  </a:lnTo>
                  <a:lnTo>
                    <a:pt x="328" y="47"/>
                  </a:lnTo>
                  <a:lnTo>
                    <a:pt x="301" y="72"/>
                  </a:lnTo>
                  <a:lnTo>
                    <a:pt x="275" y="97"/>
                  </a:lnTo>
                  <a:lnTo>
                    <a:pt x="249" y="124"/>
                  </a:lnTo>
                  <a:lnTo>
                    <a:pt x="225" y="151"/>
                  </a:lnTo>
                  <a:lnTo>
                    <a:pt x="201" y="179"/>
                  </a:lnTo>
                  <a:lnTo>
                    <a:pt x="179" y="208"/>
                  </a:lnTo>
                  <a:lnTo>
                    <a:pt x="157" y="237"/>
                  </a:lnTo>
                  <a:lnTo>
                    <a:pt x="136" y="267"/>
                  </a:lnTo>
                  <a:lnTo>
                    <a:pt x="116" y="298"/>
                  </a:lnTo>
                  <a:lnTo>
                    <a:pt x="97" y="330"/>
                  </a:lnTo>
                  <a:lnTo>
                    <a:pt x="79" y="361"/>
                  </a:lnTo>
                  <a:lnTo>
                    <a:pt x="62" y="394"/>
                  </a:lnTo>
                  <a:lnTo>
                    <a:pt x="47" y="427"/>
                  </a:lnTo>
                  <a:lnTo>
                    <a:pt x="32" y="461"/>
                  </a:lnTo>
                  <a:lnTo>
                    <a:pt x="18" y="495"/>
                  </a:lnTo>
                  <a:lnTo>
                    <a:pt x="6" y="529"/>
                  </a:lnTo>
                  <a:lnTo>
                    <a:pt x="0" y="547"/>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8" name="任意多边形 410667"/>
            <p:cNvSpPr>
              <a:spLocks noChangeAspect="1"/>
            </p:cNvSpPr>
            <p:nvPr/>
          </p:nvSpPr>
          <p:spPr>
            <a:xfrm>
              <a:off x="1237" y="3642"/>
              <a:ext cx="3" cy="27"/>
            </a:xfrm>
            <a:custGeom>
              <a:avLst/>
              <a:gdLst/>
              <a:ahLst/>
              <a:cxnLst/>
              <a:rect l="0" t="0" r="0" b="0"/>
              <a:pathLst>
                <a:path w="19" h="145">
                  <a:moveTo>
                    <a:pt x="19" y="0"/>
                  </a:moveTo>
                  <a:lnTo>
                    <a:pt x="16" y="18"/>
                  </a:lnTo>
                  <a:lnTo>
                    <a:pt x="10" y="54"/>
                  </a:lnTo>
                  <a:lnTo>
                    <a:pt x="5" y="91"/>
                  </a:lnTo>
                  <a:lnTo>
                    <a:pt x="2" y="127"/>
                  </a:lnTo>
                  <a:lnTo>
                    <a:pt x="0" y="145"/>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69" name="任意多边形 410668"/>
            <p:cNvSpPr>
              <a:spLocks noChangeAspect="1"/>
            </p:cNvSpPr>
            <p:nvPr/>
          </p:nvSpPr>
          <p:spPr>
            <a:xfrm>
              <a:off x="1237" y="3697"/>
              <a:ext cx="3" cy="27"/>
            </a:xfrm>
            <a:custGeom>
              <a:avLst/>
              <a:gdLst/>
              <a:ahLst/>
              <a:cxnLst/>
              <a:rect l="0" t="0" r="0" b="0"/>
              <a:pathLst>
                <a:path w="19" h="145">
                  <a:moveTo>
                    <a:pt x="0" y="0"/>
                  </a:moveTo>
                  <a:lnTo>
                    <a:pt x="2" y="18"/>
                  </a:lnTo>
                  <a:lnTo>
                    <a:pt x="5" y="54"/>
                  </a:lnTo>
                  <a:lnTo>
                    <a:pt x="10" y="91"/>
                  </a:lnTo>
                  <a:lnTo>
                    <a:pt x="16" y="127"/>
                  </a:lnTo>
                  <a:lnTo>
                    <a:pt x="19" y="145"/>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0" name="任意多边形 410669"/>
            <p:cNvSpPr>
              <a:spLocks noChangeAspect="1"/>
            </p:cNvSpPr>
            <p:nvPr/>
          </p:nvSpPr>
          <p:spPr>
            <a:xfrm>
              <a:off x="1247" y="3751"/>
              <a:ext cx="73" cy="104"/>
            </a:xfrm>
            <a:custGeom>
              <a:avLst/>
              <a:gdLst/>
              <a:ahLst/>
              <a:cxnLst/>
              <a:rect l="0" t="0" r="0" b="0"/>
              <a:pathLst>
                <a:path w="384" h="547">
                  <a:moveTo>
                    <a:pt x="0" y="0"/>
                  </a:moveTo>
                  <a:lnTo>
                    <a:pt x="6" y="18"/>
                  </a:lnTo>
                  <a:lnTo>
                    <a:pt x="18" y="52"/>
                  </a:lnTo>
                  <a:lnTo>
                    <a:pt x="32" y="86"/>
                  </a:lnTo>
                  <a:lnTo>
                    <a:pt x="47" y="120"/>
                  </a:lnTo>
                  <a:lnTo>
                    <a:pt x="62" y="153"/>
                  </a:lnTo>
                  <a:lnTo>
                    <a:pt x="79" y="185"/>
                  </a:lnTo>
                  <a:lnTo>
                    <a:pt x="97" y="217"/>
                  </a:lnTo>
                  <a:lnTo>
                    <a:pt x="116" y="249"/>
                  </a:lnTo>
                  <a:lnTo>
                    <a:pt x="136" y="280"/>
                  </a:lnTo>
                  <a:lnTo>
                    <a:pt x="157" y="310"/>
                  </a:lnTo>
                  <a:lnTo>
                    <a:pt x="179" y="339"/>
                  </a:lnTo>
                  <a:lnTo>
                    <a:pt x="201" y="368"/>
                  </a:lnTo>
                  <a:lnTo>
                    <a:pt x="225" y="396"/>
                  </a:lnTo>
                  <a:lnTo>
                    <a:pt x="249" y="423"/>
                  </a:lnTo>
                  <a:lnTo>
                    <a:pt x="275" y="449"/>
                  </a:lnTo>
                  <a:lnTo>
                    <a:pt x="301" y="475"/>
                  </a:lnTo>
                  <a:lnTo>
                    <a:pt x="328" y="500"/>
                  </a:lnTo>
                  <a:lnTo>
                    <a:pt x="356" y="524"/>
                  </a:lnTo>
                  <a:lnTo>
                    <a:pt x="384" y="547"/>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1" name="直接连接符 410670"/>
            <p:cNvSpPr>
              <a:spLocks noChangeAspect="1"/>
            </p:cNvSpPr>
            <p:nvPr/>
          </p:nvSpPr>
          <p:spPr>
            <a:xfrm flipV="1">
              <a:off x="1320" y="3683"/>
              <a:ext cx="135" cy="172"/>
            </a:xfrm>
            <a:prstGeom prst="line">
              <a:avLst/>
            </a:prstGeom>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2" name="直接连接符 410671"/>
            <p:cNvSpPr>
              <a:spLocks noChangeAspect="1"/>
            </p:cNvSpPr>
            <p:nvPr/>
          </p:nvSpPr>
          <p:spPr>
            <a:xfrm>
              <a:off x="1320" y="3511"/>
              <a:ext cx="135" cy="172"/>
            </a:xfrm>
            <a:prstGeom prst="line">
              <a:avLst/>
            </a:prstGeom>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3" name="直接连接符 410672"/>
            <p:cNvSpPr>
              <a:spLocks noChangeAspect="1"/>
            </p:cNvSpPr>
            <p:nvPr/>
          </p:nvSpPr>
          <p:spPr>
            <a:xfrm flipH="1">
              <a:off x="1237" y="3319"/>
              <a:ext cx="83" cy="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0674" name="组合 410673"/>
          <p:cNvGrpSpPr>
            <a:grpSpLocks noChangeAspect="1"/>
          </p:cNvGrpSpPr>
          <p:nvPr/>
        </p:nvGrpSpPr>
        <p:grpSpPr>
          <a:xfrm>
            <a:off x="3276600" y="3576638"/>
            <a:ext cx="1050925" cy="2516187"/>
            <a:chOff x="2142" y="2724"/>
            <a:chExt cx="506" cy="1212"/>
          </a:xfrm>
        </p:grpSpPr>
        <p:sp>
          <p:nvSpPr>
            <p:cNvPr id="410675" name="直接连接符 410674"/>
            <p:cNvSpPr>
              <a:spLocks noChangeAspect="1"/>
            </p:cNvSpPr>
            <p:nvPr/>
          </p:nvSpPr>
          <p:spPr>
            <a:xfrm flipV="1">
              <a:off x="2395" y="3225"/>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6" name="直接连接符 410675"/>
            <p:cNvSpPr>
              <a:spLocks noChangeAspect="1"/>
            </p:cNvSpPr>
            <p:nvPr/>
          </p:nvSpPr>
          <p:spPr>
            <a:xfrm flipV="1">
              <a:off x="2395" y="3169"/>
              <a:ext cx="1" cy="2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7" name="直接连接符 410676"/>
            <p:cNvSpPr>
              <a:spLocks noChangeAspect="1"/>
            </p:cNvSpPr>
            <p:nvPr/>
          </p:nvSpPr>
          <p:spPr>
            <a:xfrm flipV="1">
              <a:off x="2395" y="2975"/>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8" name="直接连接符 410677"/>
            <p:cNvSpPr>
              <a:spLocks noChangeAspect="1"/>
            </p:cNvSpPr>
            <p:nvPr/>
          </p:nvSpPr>
          <p:spPr>
            <a:xfrm flipV="1">
              <a:off x="2395" y="2919"/>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79" name="直接连接符 410678"/>
            <p:cNvSpPr>
              <a:spLocks noChangeAspect="1"/>
            </p:cNvSpPr>
            <p:nvPr/>
          </p:nvSpPr>
          <p:spPr>
            <a:xfrm flipV="1">
              <a:off x="2395" y="2724"/>
              <a:ext cx="1" cy="1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0" name="直接连接符 410679"/>
            <p:cNvSpPr>
              <a:spLocks noChangeAspect="1"/>
            </p:cNvSpPr>
            <p:nvPr/>
          </p:nvSpPr>
          <p:spPr>
            <a:xfrm>
              <a:off x="2395" y="2795"/>
              <a:ext cx="28" cy="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1" name="直接连接符 410680"/>
            <p:cNvSpPr>
              <a:spLocks noChangeAspect="1"/>
            </p:cNvSpPr>
            <p:nvPr/>
          </p:nvSpPr>
          <p:spPr>
            <a:xfrm>
              <a:off x="2434" y="2887"/>
              <a:ext cx="10" cy="2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2" name="直接连接符 410681"/>
            <p:cNvSpPr>
              <a:spLocks noChangeAspect="1"/>
            </p:cNvSpPr>
            <p:nvPr/>
          </p:nvSpPr>
          <p:spPr>
            <a:xfrm>
              <a:off x="2454" y="2938"/>
              <a:ext cx="12"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3" name="直接连接符 410682"/>
            <p:cNvSpPr>
              <a:spLocks noChangeAspect="1"/>
            </p:cNvSpPr>
            <p:nvPr/>
          </p:nvSpPr>
          <p:spPr>
            <a:xfrm>
              <a:off x="2476" y="2990"/>
              <a:ext cx="29" cy="6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4" name="直接连接符 410683"/>
            <p:cNvSpPr>
              <a:spLocks noChangeAspect="1"/>
            </p:cNvSpPr>
            <p:nvPr/>
          </p:nvSpPr>
          <p:spPr>
            <a:xfrm flipH="1">
              <a:off x="2367" y="2795"/>
              <a:ext cx="28" cy="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5" name="直接连接符 410684"/>
            <p:cNvSpPr>
              <a:spLocks noChangeAspect="1"/>
            </p:cNvSpPr>
            <p:nvPr/>
          </p:nvSpPr>
          <p:spPr>
            <a:xfrm flipH="1">
              <a:off x="2346" y="2887"/>
              <a:ext cx="10" cy="2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6" name="直接连接符 410685"/>
            <p:cNvSpPr>
              <a:spLocks noChangeAspect="1"/>
            </p:cNvSpPr>
            <p:nvPr/>
          </p:nvSpPr>
          <p:spPr>
            <a:xfrm flipH="1">
              <a:off x="2324" y="2938"/>
              <a:ext cx="1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7" name="直接连接符 410686"/>
            <p:cNvSpPr>
              <a:spLocks noChangeAspect="1"/>
            </p:cNvSpPr>
            <p:nvPr/>
          </p:nvSpPr>
          <p:spPr>
            <a:xfrm flipH="1">
              <a:off x="2286" y="2990"/>
              <a:ext cx="28" cy="6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8" name="直接连接符 410687"/>
            <p:cNvSpPr>
              <a:spLocks noChangeAspect="1"/>
            </p:cNvSpPr>
            <p:nvPr/>
          </p:nvSpPr>
          <p:spPr>
            <a:xfrm>
              <a:off x="2395" y="3430"/>
              <a:ext cx="1" cy="8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89" name="直接连接符 410688"/>
            <p:cNvSpPr>
              <a:spLocks noChangeAspect="1"/>
            </p:cNvSpPr>
            <p:nvPr/>
          </p:nvSpPr>
          <p:spPr>
            <a:xfrm>
              <a:off x="2395" y="3544"/>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0" name="直接连接符 410689"/>
            <p:cNvSpPr>
              <a:spLocks noChangeAspect="1"/>
            </p:cNvSpPr>
            <p:nvPr/>
          </p:nvSpPr>
          <p:spPr>
            <a:xfrm>
              <a:off x="2395" y="3600"/>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1" name="直接连接符 410690"/>
            <p:cNvSpPr>
              <a:spLocks noChangeAspect="1"/>
            </p:cNvSpPr>
            <p:nvPr/>
          </p:nvSpPr>
          <p:spPr>
            <a:xfrm>
              <a:off x="2395" y="3795"/>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2" name="直接连接符 410691"/>
            <p:cNvSpPr>
              <a:spLocks noChangeAspect="1"/>
            </p:cNvSpPr>
            <p:nvPr/>
          </p:nvSpPr>
          <p:spPr>
            <a:xfrm>
              <a:off x="2395" y="3849"/>
              <a:ext cx="1" cy="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3" name="任意多边形 410692"/>
            <p:cNvSpPr>
              <a:spLocks noChangeAspect="1"/>
            </p:cNvSpPr>
            <p:nvPr/>
          </p:nvSpPr>
          <p:spPr>
            <a:xfrm>
              <a:off x="2177" y="3464"/>
              <a:ext cx="436" cy="438"/>
            </a:xfrm>
            <a:custGeom>
              <a:avLst/>
              <a:gdLst/>
              <a:ahLst/>
              <a:cxnLst/>
              <a:rect l="0" t="0" r="0" b="0"/>
              <a:pathLst>
                <a:path w="2298" h="2299">
                  <a:moveTo>
                    <a:pt x="2298" y="1149"/>
                  </a:moveTo>
                  <a:lnTo>
                    <a:pt x="2297" y="1113"/>
                  </a:lnTo>
                  <a:lnTo>
                    <a:pt x="2295" y="1076"/>
                  </a:lnTo>
                  <a:lnTo>
                    <a:pt x="2292" y="1039"/>
                  </a:lnTo>
                  <a:lnTo>
                    <a:pt x="2288" y="1002"/>
                  </a:lnTo>
                  <a:lnTo>
                    <a:pt x="2283" y="966"/>
                  </a:lnTo>
                  <a:lnTo>
                    <a:pt x="2276" y="930"/>
                  </a:lnTo>
                  <a:lnTo>
                    <a:pt x="2269" y="894"/>
                  </a:lnTo>
                  <a:lnTo>
                    <a:pt x="2260" y="858"/>
                  </a:lnTo>
                  <a:lnTo>
                    <a:pt x="2250" y="822"/>
                  </a:lnTo>
                  <a:lnTo>
                    <a:pt x="2239" y="787"/>
                  </a:lnTo>
                  <a:lnTo>
                    <a:pt x="2227" y="753"/>
                  </a:lnTo>
                  <a:lnTo>
                    <a:pt x="2214" y="718"/>
                  </a:lnTo>
                  <a:lnTo>
                    <a:pt x="2199" y="684"/>
                  </a:lnTo>
                  <a:lnTo>
                    <a:pt x="2184" y="651"/>
                  </a:lnTo>
                  <a:lnTo>
                    <a:pt x="2167" y="618"/>
                  </a:lnTo>
                  <a:lnTo>
                    <a:pt x="2150" y="585"/>
                  </a:lnTo>
                  <a:lnTo>
                    <a:pt x="2131" y="554"/>
                  </a:lnTo>
                  <a:lnTo>
                    <a:pt x="2112" y="522"/>
                  </a:lnTo>
                  <a:lnTo>
                    <a:pt x="2091" y="492"/>
                  </a:lnTo>
                  <a:lnTo>
                    <a:pt x="2069" y="462"/>
                  </a:lnTo>
                  <a:lnTo>
                    <a:pt x="2046" y="433"/>
                  </a:lnTo>
                  <a:lnTo>
                    <a:pt x="2023" y="404"/>
                  </a:lnTo>
                  <a:lnTo>
                    <a:pt x="1998" y="377"/>
                  </a:lnTo>
                  <a:lnTo>
                    <a:pt x="1973" y="350"/>
                  </a:lnTo>
                  <a:lnTo>
                    <a:pt x="1947" y="324"/>
                  </a:lnTo>
                  <a:lnTo>
                    <a:pt x="1920" y="299"/>
                  </a:lnTo>
                  <a:lnTo>
                    <a:pt x="1893" y="274"/>
                  </a:lnTo>
                  <a:lnTo>
                    <a:pt x="1864" y="251"/>
                  </a:lnTo>
                  <a:lnTo>
                    <a:pt x="1835" y="228"/>
                  </a:lnTo>
                  <a:lnTo>
                    <a:pt x="1805" y="207"/>
                  </a:lnTo>
                  <a:lnTo>
                    <a:pt x="1775" y="186"/>
                  </a:lnTo>
                  <a:lnTo>
                    <a:pt x="1744" y="167"/>
                  </a:lnTo>
                  <a:lnTo>
                    <a:pt x="1712" y="148"/>
                  </a:lnTo>
                  <a:lnTo>
                    <a:pt x="1679" y="130"/>
                  </a:lnTo>
                  <a:lnTo>
                    <a:pt x="1646" y="114"/>
                  </a:lnTo>
                  <a:lnTo>
                    <a:pt x="1613" y="98"/>
                  </a:lnTo>
                  <a:lnTo>
                    <a:pt x="1579" y="84"/>
                  </a:lnTo>
                  <a:lnTo>
                    <a:pt x="1545" y="71"/>
                  </a:lnTo>
                  <a:lnTo>
                    <a:pt x="1510" y="59"/>
                  </a:lnTo>
                  <a:lnTo>
                    <a:pt x="1475" y="48"/>
                  </a:lnTo>
                  <a:lnTo>
                    <a:pt x="1439" y="38"/>
                  </a:lnTo>
                  <a:lnTo>
                    <a:pt x="1404" y="29"/>
                  </a:lnTo>
                  <a:lnTo>
                    <a:pt x="1368" y="21"/>
                  </a:lnTo>
                  <a:lnTo>
                    <a:pt x="1331" y="15"/>
                  </a:lnTo>
                  <a:lnTo>
                    <a:pt x="1295" y="10"/>
                  </a:lnTo>
                  <a:lnTo>
                    <a:pt x="1258" y="5"/>
                  </a:lnTo>
                  <a:lnTo>
                    <a:pt x="1222" y="2"/>
                  </a:lnTo>
                  <a:lnTo>
                    <a:pt x="1185" y="1"/>
                  </a:lnTo>
                  <a:lnTo>
                    <a:pt x="1148" y="0"/>
                  </a:lnTo>
                  <a:lnTo>
                    <a:pt x="1111" y="1"/>
                  </a:lnTo>
                  <a:lnTo>
                    <a:pt x="1075" y="2"/>
                  </a:lnTo>
                  <a:lnTo>
                    <a:pt x="1038" y="5"/>
                  </a:lnTo>
                  <a:lnTo>
                    <a:pt x="1001" y="10"/>
                  </a:lnTo>
                  <a:lnTo>
                    <a:pt x="965" y="15"/>
                  </a:lnTo>
                  <a:lnTo>
                    <a:pt x="929" y="21"/>
                  </a:lnTo>
                  <a:lnTo>
                    <a:pt x="893" y="29"/>
                  </a:lnTo>
                  <a:lnTo>
                    <a:pt x="857" y="38"/>
                  </a:lnTo>
                  <a:lnTo>
                    <a:pt x="821" y="48"/>
                  </a:lnTo>
                  <a:lnTo>
                    <a:pt x="786" y="59"/>
                  </a:lnTo>
                  <a:lnTo>
                    <a:pt x="751" y="71"/>
                  </a:lnTo>
                  <a:lnTo>
                    <a:pt x="717" y="84"/>
                  </a:lnTo>
                  <a:lnTo>
                    <a:pt x="683" y="98"/>
                  </a:lnTo>
                  <a:lnTo>
                    <a:pt x="650" y="114"/>
                  </a:lnTo>
                  <a:lnTo>
                    <a:pt x="617" y="130"/>
                  </a:lnTo>
                  <a:lnTo>
                    <a:pt x="584" y="148"/>
                  </a:lnTo>
                  <a:lnTo>
                    <a:pt x="553" y="167"/>
                  </a:lnTo>
                  <a:lnTo>
                    <a:pt x="522" y="186"/>
                  </a:lnTo>
                  <a:lnTo>
                    <a:pt x="491" y="207"/>
                  </a:lnTo>
                  <a:lnTo>
                    <a:pt x="461" y="228"/>
                  </a:lnTo>
                  <a:lnTo>
                    <a:pt x="432" y="251"/>
                  </a:lnTo>
                  <a:lnTo>
                    <a:pt x="404" y="274"/>
                  </a:lnTo>
                  <a:lnTo>
                    <a:pt x="376" y="299"/>
                  </a:lnTo>
                  <a:lnTo>
                    <a:pt x="349" y="324"/>
                  </a:lnTo>
                  <a:lnTo>
                    <a:pt x="323" y="350"/>
                  </a:lnTo>
                  <a:lnTo>
                    <a:pt x="298" y="377"/>
                  </a:lnTo>
                  <a:lnTo>
                    <a:pt x="274" y="404"/>
                  </a:lnTo>
                  <a:lnTo>
                    <a:pt x="250" y="433"/>
                  </a:lnTo>
                  <a:lnTo>
                    <a:pt x="228" y="462"/>
                  </a:lnTo>
                  <a:lnTo>
                    <a:pt x="206" y="492"/>
                  </a:lnTo>
                  <a:lnTo>
                    <a:pt x="185" y="522"/>
                  </a:lnTo>
                  <a:lnTo>
                    <a:pt x="166" y="554"/>
                  </a:lnTo>
                  <a:lnTo>
                    <a:pt x="147" y="585"/>
                  </a:lnTo>
                  <a:lnTo>
                    <a:pt x="130" y="618"/>
                  </a:lnTo>
                  <a:lnTo>
                    <a:pt x="113" y="651"/>
                  </a:lnTo>
                  <a:lnTo>
                    <a:pt x="98" y="684"/>
                  </a:lnTo>
                  <a:lnTo>
                    <a:pt x="83" y="718"/>
                  </a:lnTo>
                  <a:lnTo>
                    <a:pt x="70" y="753"/>
                  </a:lnTo>
                  <a:lnTo>
                    <a:pt x="58" y="787"/>
                  </a:lnTo>
                  <a:lnTo>
                    <a:pt x="47" y="822"/>
                  </a:lnTo>
                  <a:lnTo>
                    <a:pt x="37" y="858"/>
                  </a:lnTo>
                  <a:lnTo>
                    <a:pt x="28" y="894"/>
                  </a:lnTo>
                  <a:lnTo>
                    <a:pt x="21" y="930"/>
                  </a:lnTo>
                  <a:lnTo>
                    <a:pt x="14" y="966"/>
                  </a:lnTo>
                  <a:lnTo>
                    <a:pt x="9" y="1002"/>
                  </a:lnTo>
                  <a:lnTo>
                    <a:pt x="5" y="1039"/>
                  </a:lnTo>
                  <a:lnTo>
                    <a:pt x="2" y="1076"/>
                  </a:lnTo>
                  <a:lnTo>
                    <a:pt x="0" y="1113"/>
                  </a:lnTo>
                  <a:lnTo>
                    <a:pt x="0" y="1149"/>
                  </a:lnTo>
                  <a:lnTo>
                    <a:pt x="0" y="1186"/>
                  </a:lnTo>
                  <a:lnTo>
                    <a:pt x="2" y="1223"/>
                  </a:lnTo>
                  <a:lnTo>
                    <a:pt x="5" y="1260"/>
                  </a:lnTo>
                  <a:lnTo>
                    <a:pt x="9" y="1296"/>
                  </a:lnTo>
                  <a:lnTo>
                    <a:pt x="14" y="1333"/>
                  </a:lnTo>
                  <a:lnTo>
                    <a:pt x="21" y="1369"/>
                  </a:lnTo>
                  <a:lnTo>
                    <a:pt x="28" y="1405"/>
                  </a:lnTo>
                  <a:lnTo>
                    <a:pt x="37" y="1441"/>
                  </a:lnTo>
                  <a:lnTo>
                    <a:pt x="47" y="1476"/>
                  </a:lnTo>
                  <a:lnTo>
                    <a:pt x="58" y="1512"/>
                  </a:lnTo>
                  <a:lnTo>
                    <a:pt x="70" y="1546"/>
                  </a:lnTo>
                  <a:lnTo>
                    <a:pt x="83" y="1581"/>
                  </a:lnTo>
                  <a:lnTo>
                    <a:pt x="98" y="1615"/>
                  </a:lnTo>
                  <a:lnTo>
                    <a:pt x="113" y="1648"/>
                  </a:lnTo>
                  <a:lnTo>
                    <a:pt x="130" y="1681"/>
                  </a:lnTo>
                  <a:lnTo>
                    <a:pt x="147" y="1713"/>
                  </a:lnTo>
                  <a:lnTo>
                    <a:pt x="166" y="1745"/>
                  </a:lnTo>
                  <a:lnTo>
                    <a:pt x="185" y="1776"/>
                  </a:lnTo>
                  <a:lnTo>
                    <a:pt x="206" y="1807"/>
                  </a:lnTo>
                  <a:lnTo>
                    <a:pt x="228" y="1837"/>
                  </a:lnTo>
                  <a:lnTo>
                    <a:pt x="250" y="1866"/>
                  </a:lnTo>
                  <a:lnTo>
                    <a:pt x="274" y="1895"/>
                  </a:lnTo>
                  <a:lnTo>
                    <a:pt x="298" y="1922"/>
                  </a:lnTo>
                  <a:lnTo>
                    <a:pt x="323" y="1949"/>
                  </a:lnTo>
                  <a:lnTo>
                    <a:pt x="349" y="1975"/>
                  </a:lnTo>
                  <a:lnTo>
                    <a:pt x="376" y="2000"/>
                  </a:lnTo>
                  <a:lnTo>
                    <a:pt x="404" y="2025"/>
                  </a:lnTo>
                  <a:lnTo>
                    <a:pt x="432" y="2048"/>
                  </a:lnTo>
                  <a:lnTo>
                    <a:pt x="461" y="2071"/>
                  </a:lnTo>
                  <a:lnTo>
                    <a:pt x="491" y="2092"/>
                  </a:lnTo>
                  <a:lnTo>
                    <a:pt x="522" y="2113"/>
                  </a:lnTo>
                  <a:lnTo>
                    <a:pt x="553" y="2132"/>
                  </a:lnTo>
                  <a:lnTo>
                    <a:pt x="584" y="2151"/>
                  </a:lnTo>
                  <a:lnTo>
                    <a:pt x="617" y="2168"/>
                  </a:lnTo>
                  <a:lnTo>
                    <a:pt x="650" y="2185"/>
                  </a:lnTo>
                  <a:lnTo>
                    <a:pt x="683" y="2200"/>
                  </a:lnTo>
                  <a:lnTo>
                    <a:pt x="717" y="2215"/>
                  </a:lnTo>
                  <a:lnTo>
                    <a:pt x="751" y="2228"/>
                  </a:lnTo>
                  <a:lnTo>
                    <a:pt x="786" y="2240"/>
                  </a:lnTo>
                  <a:lnTo>
                    <a:pt x="821" y="2251"/>
                  </a:lnTo>
                  <a:lnTo>
                    <a:pt x="857" y="2261"/>
                  </a:lnTo>
                  <a:lnTo>
                    <a:pt x="893" y="2270"/>
                  </a:lnTo>
                  <a:lnTo>
                    <a:pt x="929" y="2278"/>
                  </a:lnTo>
                  <a:lnTo>
                    <a:pt x="965" y="2284"/>
                  </a:lnTo>
                  <a:lnTo>
                    <a:pt x="1001" y="2289"/>
                  </a:lnTo>
                  <a:lnTo>
                    <a:pt x="1038" y="2294"/>
                  </a:lnTo>
                  <a:lnTo>
                    <a:pt x="1075" y="2296"/>
                  </a:lnTo>
                  <a:lnTo>
                    <a:pt x="1111" y="2298"/>
                  </a:lnTo>
                  <a:lnTo>
                    <a:pt x="1148" y="2299"/>
                  </a:lnTo>
                  <a:lnTo>
                    <a:pt x="1185" y="2298"/>
                  </a:lnTo>
                  <a:lnTo>
                    <a:pt x="1222" y="2296"/>
                  </a:lnTo>
                  <a:lnTo>
                    <a:pt x="1258" y="2294"/>
                  </a:lnTo>
                  <a:lnTo>
                    <a:pt x="1295" y="2289"/>
                  </a:lnTo>
                  <a:lnTo>
                    <a:pt x="1331" y="2284"/>
                  </a:lnTo>
                  <a:lnTo>
                    <a:pt x="1368" y="2278"/>
                  </a:lnTo>
                  <a:lnTo>
                    <a:pt x="1404" y="2270"/>
                  </a:lnTo>
                  <a:lnTo>
                    <a:pt x="1439" y="2261"/>
                  </a:lnTo>
                  <a:lnTo>
                    <a:pt x="1475" y="2251"/>
                  </a:lnTo>
                  <a:lnTo>
                    <a:pt x="1510" y="2240"/>
                  </a:lnTo>
                  <a:lnTo>
                    <a:pt x="1545" y="2228"/>
                  </a:lnTo>
                  <a:lnTo>
                    <a:pt x="1579" y="2215"/>
                  </a:lnTo>
                  <a:lnTo>
                    <a:pt x="1613" y="2200"/>
                  </a:lnTo>
                  <a:lnTo>
                    <a:pt x="1646" y="2185"/>
                  </a:lnTo>
                  <a:lnTo>
                    <a:pt x="1679" y="2168"/>
                  </a:lnTo>
                  <a:lnTo>
                    <a:pt x="1712" y="2151"/>
                  </a:lnTo>
                  <a:lnTo>
                    <a:pt x="1744" y="2132"/>
                  </a:lnTo>
                  <a:lnTo>
                    <a:pt x="1775" y="2113"/>
                  </a:lnTo>
                  <a:lnTo>
                    <a:pt x="1805" y="2092"/>
                  </a:lnTo>
                  <a:lnTo>
                    <a:pt x="1835" y="2071"/>
                  </a:lnTo>
                  <a:lnTo>
                    <a:pt x="1864" y="2048"/>
                  </a:lnTo>
                  <a:lnTo>
                    <a:pt x="1893" y="2025"/>
                  </a:lnTo>
                  <a:lnTo>
                    <a:pt x="1920" y="2000"/>
                  </a:lnTo>
                  <a:lnTo>
                    <a:pt x="1947" y="1975"/>
                  </a:lnTo>
                  <a:lnTo>
                    <a:pt x="1973" y="1949"/>
                  </a:lnTo>
                  <a:lnTo>
                    <a:pt x="1998" y="1922"/>
                  </a:lnTo>
                  <a:lnTo>
                    <a:pt x="2023" y="1895"/>
                  </a:lnTo>
                  <a:lnTo>
                    <a:pt x="2046" y="1866"/>
                  </a:lnTo>
                  <a:lnTo>
                    <a:pt x="2069" y="1837"/>
                  </a:lnTo>
                  <a:lnTo>
                    <a:pt x="2091" y="1807"/>
                  </a:lnTo>
                  <a:lnTo>
                    <a:pt x="2112" y="1776"/>
                  </a:lnTo>
                  <a:lnTo>
                    <a:pt x="2131" y="1745"/>
                  </a:lnTo>
                  <a:lnTo>
                    <a:pt x="2150" y="1713"/>
                  </a:lnTo>
                  <a:lnTo>
                    <a:pt x="2167" y="1681"/>
                  </a:lnTo>
                  <a:lnTo>
                    <a:pt x="2184" y="1648"/>
                  </a:lnTo>
                  <a:lnTo>
                    <a:pt x="2199" y="1615"/>
                  </a:lnTo>
                  <a:lnTo>
                    <a:pt x="2214" y="1581"/>
                  </a:lnTo>
                  <a:lnTo>
                    <a:pt x="2227" y="1546"/>
                  </a:lnTo>
                  <a:lnTo>
                    <a:pt x="2239" y="1512"/>
                  </a:lnTo>
                  <a:lnTo>
                    <a:pt x="2250" y="1476"/>
                  </a:lnTo>
                  <a:lnTo>
                    <a:pt x="2260" y="1441"/>
                  </a:lnTo>
                  <a:lnTo>
                    <a:pt x="2269" y="1405"/>
                  </a:lnTo>
                  <a:lnTo>
                    <a:pt x="2276" y="1369"/>
                  </a:lnTo>
                  <a:lnTo>
                    <a:pt x="2283" y="1333"/>
                  </a:lnTo>
                  <a:lnTo>
                    <a:pt x="2288" y="1296"/>
                  </a:lnTo>
                  <a:lnTo>
                    <a:pt x="2292" y="1260"/>
                  </a:lnTo>
                  <a:lnTo>
                    <a:pt x="2295" y="1223"/>
                  </a:lnTo>
                  <a:lnTo>
                    <a:pt x="2297" y="1186"/>
                  </a:lnTo>
                  <a:lnTo>
                    <a:pt x="2298" y="1149"/>
                  </a:lnTo>
                </a:path>
              </a:pathLst>
            </a:custGeom>
            <a:noFill/>
            <a:ln w="28575"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4" name="直接连接符 410693"/>
            <p:cNvSpPr>
              <a:spLocks noChangeAspect="1"/>
            </p:cNvSpPr>
            <p:nvPr/>
          </p:nvSpPr>
          <p:spPr>
            <a:xfrm>
              <a:off x="2142" y="3683"/>
              <a:ext cx="8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5" name="直接连接符 410694"/>
            <p:cNvSpPr>
              <a:spLocks noChangeAspect="1"/>
            </p:cNvSpPr>
            <p:nvPr/>
          </p:nvSpPr>
          <p:spPr>
            <a:xfrm>
              <a:off x="2256" y="3683"/>
              <a:ext cx="2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6" name="直接连接符 410695"/>
            <p:cNvSpPr>
              <a:spLocks noChangeAspect="1"/>
            </p:cNvSpPr>
            <p:nvPr/>
          </p:nvSpPr>
          <p:spPr>
            <a:xfrm>
              <a:off x="2312" y="3683"/>
              <a:ext cx="16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7" name="直接连接符 410696"/>
            <p:cNvSpPr>
              <a:spLocks noChangeAspect="1"/>
            </p:cNvSpPr>
            <p:nvPr/>
          </p:nvSpPr>
          <p:spPr>
            <a:xfrm>
              <a:off x="2506" y="3683"/>
              <a:ext cx="2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8" name="直接连接符 410697"/>
            <p:cNvSpPr>
              <a:spLocks noChangeAspect="1"/>
            </p:cNvSpPr>
            <p:nvPr/>
          </p:nvSpPr>
          <p:spPr>
            <a:xfrm>
              <a:off x="2562" y="3683"/>
              <a:ext cx="8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699" name="任意多边形 410698"/>
            <p:cNvSpPr>
              <a:spLocks noChangeAspect="1"/>
            </p:cNvSpPr>
            <p:nvPr/>
          </p:nvSpPr>
          <p:spPr>
            <a:xfrm>
              <a:off x="2286" y="3573"/>
              <a:ext cx="219" cy="219"/>
            </a:xfrm>
            <a:custGeom>
              <a:avLst/>
              <a:gdLst/>
              <a:ahLst/>
              <a:cxnLst/>
              <a:rect l="0" t="0" r="0" b="0"/>
              <a:pathLst>
                <a:path w="1148" h="1149">
                  <a:moveTo>
                    <a:pt x="1148" y="574"/>
                  </a:moveTo>
                  <a:lnTo>
                    <a:pt x="1147" y="549"/>
                  </a:lnTo>
                  <a:lnTo>
                    <a:pt x="1146" y="523"/>
                  </a:lnTo>
                  <a:lnTo>
                    <a:pt x="1143" y="497"/>
                  </a:lnTo>
                  <a:lnTo>
                    <a:pt x="1139" y="472"/>
                  </a:lnTo>
                  <a:lnTo>
                    <a:pt x="1134" y="447"/>
                  </a:lnTo>
                  <a:lnTo>
                    <a:pt x="1127" y="422"/>
                  </a:lnTo>
                  <a:lnTo>
                    <a:pt x="1120" y="397"/>
                  </a:lnTo>
                  <a:lnTo>
                    <a:pt x="1111" y="373"/>
                  </a:lnTo>
                  <a:lnTo>
                    <a:pt x="1102" y="349"/>
                  </a:lnTo>
                  <a:lnTo>
                    <a:pt x="1091" y="325"/>
                  </a:lnTo>
                  <a:lnTo>
                    <a:pt x="1079" y="302"/>
                  </a:lnTo>
                  <a:lnTo>
                    <a:pt x="1067" y="280"/>
                  </a:lnTo>
                  <a:lnTo>
                    <a:pt x="1053" y="258"/>
                  </a:lnTo>
                  <a:lnTo>
                    <a:pt x="1038" y="237"/>
                  </a:lnTo>
                  <a:lnTo>
                    <a:pt x="1023" y="216"/>
                  </a:lnTo>
                  <a:lnTo>
                    <a:pt x="1006" y="197"/>
                  </a:lnTo>
                  <a:lnTo>
                    <a:pt x="989" y="178"/>
                  </a:lnTo>
                  <a:lnTo>
                    <a:pt x="971" y="159"/>
                  </a:lnTo>
                  <a:lnTo>
                    <a:pt x="952" y="142"/>
                  </a:lnTo>
                  <a:lnTo>
                    <a:pt x="932" y="125"/>
                  </a:lnTo>
                  <a:lnTo>
                    <a:pt x="911" y="110"/>
                  </a:lnTo>
                  <a:lnTo>
                    <a:pt x="890" y="95"/>
                  </a:lnTo>
                  <a:lnTo>
                    <a:pt x="868" y="81"/>
                  </a:lnTo>
                  <a:lnTo>
                    <a:pt x="846" y="69"/>
                  </a:lnTo>
                  <a:lnTo>
                    <a:pt x="823" y="57"/>
                  </a:lnTo>
                  <a:lnTo>
                    <a:pt x="800" y="46"/>
                  </a:lnTo>
                  <a:lnTo>
                    <a:pt x="776" y="37"/>
                  </a:lnTo>
                  <a:lnTo>
                    <a:pt x="751" y="28"/>
                  </a:lnTo>
                  <a:lnTo>
                    <a:pt x="727" y="21"/>
                  </a:lnTo>
                  <a:lnTo>
                    <a:pt x="702" y="15"/>
                  </a:lnTo>
                  <a:lnTo>
                    <a:pt x="677" y="9"/>
                  </a:lnTo>
                  <a:lnTo>
                    <a:pt x="651" y="5"/>
                  </a:lnTo>
                  <a:lnTo>
                    <a:pt x="626" y="2"/>
                  </a:lnTo>
                  <a:lnTo>
                    <a:pt x="600" y="1"/>
                  </a:lnTo>
                  <a:lnTo>
                    <a:pt x="574" y="0"/>
                  </a:lnTo>
                  <a:lnTo>
                    <a:pt x="548" y="1"/>
                  </a:lnTo>
                  <a:lnTo>
                    <a:pt x="523" y="2"/>
                  </a:lnTo>
                  <a:lnTo>
                    <a:pt x="497" y="5"/>
                  </a:lnTo>
                  <a:lnTo>
                    <a:pt x="472" y="9"/>
                  </a:lnTo>
                  <a:lnTo>
                    <a:pt x="446" y="15"/>
                  </a:lnTo>
                  <a:lnTo>
                    <a:pt x="421" y="21"/>
                  </a:lnTo>
                  <a:lnTo>
                    <a:pt x="397" y="28"/>
                  </a:lnTo>
                  <a:lnTo>
                    <a:pt x="372" y="37"/>
                  </a:lnTo>
                  <a:lnTo>
                    <a:pt x="349" y="46"/>
                  </a:lnTo>
                  <a:lnTo>
                    <a:pt x="325" y="57"/>
                  </a:lnTo>
                  <a:lnTo>
                    <a:pt x="302" y="69"/>
                  </a:lnTo>
                  <a:lnTo>
                    <a:pt x="280" y="81"/>
                  </a:lnTo>
                  <a:lnTo>
                    <a:pt x="258" y="95"/>
                  </a:lnTo>
                  <a:lnTo>
                    <a:pt x="237" y="110"/>
                  </a:lnTo>
                  <a:lnTo>
                    <a:pt x="216" y="125"/>
                  </a:lnTo>
                  <a:lnTo>
                    <a:pt x="196" y="142"/>
                  </a:lnTo>
                  <a:lnTo>
                    <a:pt x="177" y="159"/>
                  </a:lnTo>
                  <a:lnTo>
                    <a:pt x="159" y="178"/>
                  </a:lnTo>
                  <a:lnTo>
                    <a:pt x="142" y="197"/>
                  </a:lnTo>
                  <a:lnTo>
                    <a:pt x="125" y="216"/>
                  </a:lnTo>
                  <a:lnTo>
                    <a:pt x="110" y="237"/>
                  </a:lnTo>
                  <a:lnTo>
                    <a:pt x="95" y="258"/>
                  </a:lnTo>
                  <a:lnTo>
                    <a:pt x="81" y="280"/>
                  </a:lnTo>
                  <a:lnTo>
                    <a:pt x="69" y="302"/>
                  </a:lnTo>
                  <a:lnTo>
                    <a:pt x="57" y="325"/>
                  </a:lnTo>
                  <a:lnTo>
                    <a:pt x="46" y="349"/>
                  </a:lnTo>
                  <a:lnTo>
                    <a:pt x="37" y="373"/>
                  </a:lnTo>
                  <a:lnTo>
                    <a:pt x="28" y="397"/>
                  </a:lnTo>
                  <a:lnTo>
                    <a:pt x="21" y="422"/>
                  </a:lnTo>
                  <a:lnTo>
                    <a:pt x="15" y="447"/>
                  </a:lnTo>
                  <a:lnTo>
                    <a:pt x="9" y="472"/>
                  </a:lnTo>
                  <a:lnTo>
                    <a:pt x="5" y="497"/>
                  </a:lnTo>
                  <a:lnTo>
                    <a:pt x="2" y="523"/>
                  </a:lnTo>
                  <a:lnTo>
                    <a:pt x="1" y="549"/>
                  </a:lnTo>
                  <a:lnTo>
                    <a:pt x="0" y="574"/>
                  </a:lnTo>
                  <a:lnTo>
                    <a:pt x="1" y="600"/>
                  </a:lnTo>
                  <a:lnTo>
                    <a:pt x="2" y="626"/>
                  </a:lnTo>
                  <a:lnTo>
                    <a:pt x="5" y="652"/>
                  </a:lnTo>
                  <a:lnTo>
                    <a:pt x="9" y="677"/>
                  </a:lnTo>
                  <a:lnTo>
                    <a:pt x="15" y="702"/>
                  </a:lnTo>
                  <a:lnTo>
                    <a:pt x="21" y="727"/>
                  </a:lnTo>
                  <a:lnTo>
                    <a:pt x="28" y="752"/>
                  </a:lnTo>
                  <a:lnTo>
                    <a:pt x="37" y="776"/>
                  </a:lnTo>
                  <a:lnTo>
                    <a:pt x="46" y="800"/>
                  </a:lnTo>
                  <a:lnTo>
                    <a:pt x="57" y="824"/>
                  </a:lnTo>
                  <a:lnTo>
                    <a:pt x="69" y="847"/>
                  </a:lnTo>
                  <a:lnTo>
                    <a:pt x="81" y="869"/>
                  </a:lnTo>
                  <a:lnTo>
                    <a:pt x="95" y="891"/>
                  </a:lnTo>
                  <a:lnTo>
                    <a:pt x="110" y="912"/>
                  </a:lnTo>
                  <a:lnTo>
                    <a:pt x="125" y="933"/>
                  </a:lnTo>
                  <a:lnTo>
                    <a:pt x="142" y="952"/>
                  </a:lnTo>
                  <a:lnTo>
                    <a:pt x="159" y="971"/>
                  </a:lnTo>
                  <a:lnTo>
                    <a:pt x="177" y="990"/>
                  </a:lnTo>
                  <a:lnTo>
                    <a:pt x="196" y="1007"/>
                  </a:lnTo>
                  <a:lnTo>
                    <a:pt x="216" y="1023"/>
                  </a:lnTo>
                  <a:lnTo>
                    <a:pt x="237" y="1039"/>
                  </a:lnTo>
                  <a:lnTo>
                    <a:pt x="258" y="1054"/>
                  </a:lnTo>
                  <a:lnTo>
                    <a:pt x="280" y="1067"/>
                  </a:lnTo>
                  <a:lnTo>
                    <a:pt x="302" y="1080"/>
                  </a:lnTo>
                  <a:lnTo>
                    <a:pt x="325" y="1092"/>
                  </a:lnTo>
                  <a:lnTo>
                    <a:pt x="349" y="1103"/>
                  </a:lnTo>
                  <a:lnTo>
                    <a:pt x="372" y="1112"/>
                  </a:lnTo>
                  <a:lnTo>
                    <a:pt x="397" y="1121"/>
                  </a:lnTo>
                  <a:lnTo>
                    <a:pt x="421" y="1128"/>
                  </a:lnTo>
                  <a:lnTo>
                    <a:pt x="446" y="1134"/>
                  </a:lnTo>
                  <a:lnTo>
                    <a:pt x="472" y="1140"/>
                  </a:lnTo>
                  <a:lnTo>
                    <a:pt x="497" y="1144"/>
                  </a:lnTo>
                  <a:lnTo>
                    <a:pt x="523" y="1146"/>
                  </a:lnTo>
                  <a:lnTo>
                    <a:pt x="548" y="1148"/>
                  </a:lnTo>
                  <a:lnTo>
                    <a:pt x="574" y="1149"/>
                  </a:lnTo>
                  <a:lnTo>
                    <a:pt x="600" y="1148"/>
                  </a:lnTo>
                  <a:lnTo>
                    <a:pt x="626" y="1146"/>
                  </a:lnTo>
                  <a:lnTo>
                    <a:pt x="651" y="1144"/>
                  </a:lnTo>
                  <a:lnTo>
                    <a:pt x="677" y="1140"/>
                  </a:lnTo>
                  <a:lnTo>
                    <a:pt x="702" y="1134"/>
                  </a:lnTo>
                  <a:lnTo>
                    <a:pt x="727" y="1128"/>
                  </a:lnTo>
                  <a:lnTo>
                    <a:pt x="751" y="1121"/>
                  </a:lnTo>
                  <a:lnTo>
                    <a:pt x="776" y="1112"/>
                  </a:lnTo>
                  <a:lnTo>
                    <a:pt x="800" y="1103"/>
                  </a:lnTo>
                  <a:lnTo>
                    <a:pt x="823" y="1092"/>
                  </a:lnTo>
                  <a:lnTo>
                    <a:pt x="846" y="1080"/>
                  </a:lnTo>
                  <a:lnTo>
                    <a:pt x="868" y="1067"/>
                  </a:lnTo>
                  <a:lnTo>
                    <a:pt x="890" y="1054"/>
                  </a:lnTo>
                  <a:lnTo>
                    <a:pt x="911" y="1039"/>
                  </a:lnTo>
                  <a:lnTo>
                    <a:pt x="932" y="1023"/>
                  </a:lnTo>
                  <a:lnTo>
                    <a:pt x="952" y="1007"/>
                  </a:lnTo>
                  <a:lnTo>
                    <a:pt x="971" y="990"/>
                  </a:lnTo>
                  <a:lnTo>
                    <a:pt x="989" y="971"/>
                  </a:lnTo>
                  <a:lnTo>
                    <a:pt x="1006" y="952"/>
                  </a:lnTo>
                  <a:lnTo>
                    <a:pt x="1023" y="933"/>
                  </a:lnTo>
                  <a:lnTo>
                    <a:pt x="1038" y="912"/>
                  </a:lnTo>
                  <a:lnTo>
                    <a:pt x="1053" y="891"/>
                  </a:lnTo>
                  <a:lnTo>
                    <a:pt x="1067" y="869"/>
                  </a:lnTo>
                  <a:lnTo>
                    <a:pt x="1079" y="847"/>
                  </a:lnTo>
                  <a:lnTo>
                    <a:pt x="1091" y="824"/>
                  </a:lnTo>
                  <a:lnTo>
                    <a:pt x="1102" y="800"/>
                  </a:lnTo>
                  <a:lnTo>
                    <a:pt x="1111" y="776"/>
                  </a:lnTo>
                  <a:lnTo>
                    <a:pt x="1120" y="752"/>
                  </a:lnTo>
                  <a:lnTo>
                    <a:pt x="1127" y="727"/>
                  </a:lnTo>
                  <a:lnTo>
                    <a:pt x="1134" y="702"/>
                  </a:lnTo>
                  <a:lnTo>
                    <a:pt x="1139" y="677"/>
                  </a:lnTo>
                  <a:lnTo>
                    <a:pt x="1143" y="652"/>
                  </a:lnTo>
                  <a:lnTo>
                    <a:pt x="1146" y="626"/>
                  </a:lnTo>
                  <a:lnTo>
                    <a:pt x="1147" y="600"/>
                  </a:lnTo>
                  <a:lnTo>
                    <a:pt x="1148" y="574"/>
                  </a:lnTo>
                </a:path>
              </a:pathLst>
            </a:custGeom>
            <a:noFill/>
            <a:ln w="28575"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0" name="直接连接符 410699"/>
            <p:cNvSpPr>
              <a:spLocks noChangeAspect="1"/>
            </p:cNvSpPr>
            <p:nvPr/>
          </p:nvSpPr>
          <p:spPr>
            <a:xfrm>
              <a:off x="2505" y="3058"/>
              <a:ext cx="108" cy="263"/>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1" name="直接连接符 410700"/>
            <p:cNvSpPr>
              <a:spLocks noChangeAspect="1"/>
            </p:cNvSpPr>
            <p:nvPr/>
          </p:nvSpPr>
          <p:spPr>
            <a:xfrm flipH="1">
              <a:off x="2177" y="3058"/>
              <a:ext cx="109" cy="263"/>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2" name="直接连接符 410701"/>
            <p:cNvSpPr>
              <a:spLocks noChangeAspect="1"/>
            </p:cNvSpPr>
            <p:nvPr/>
          </p:nvSpPr>
          <p:spPr>
            <a:xfrm>
              <a:off x="2177" y="3321"/>
              <a:ext cx="436" cy="2"/>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3" name="直接连接符 410702"/>
            <p:cNvSpPr>
              <a:spLocks noChangeAspect="1"/>
            </p:cNvSpPr>
            <p:nvPr/>
          </p:nvSpPr>
          <p:spPr>
            <a:xfrm>
              <a:off x="2286" y="3058"/>
              <a:ext cx="219" cy="1"/>
            </a:xfrm>
            <a:prstGeom prst="line">
              <a:avLst/>
            </a:prstGeom>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4" name="直接连接符 410703"/>
            <p:cNvSpPr>
              <a:spLocks noChangeAspect="1"/>
            </p:cNvSpPr>
            <p:nvPr/>
          </p:nvSpPr>
          <p:spPr>
            <a:xfrm flipV="1">
              <a:off x="2372" y="3058"/>
              <a:ext cx="1" cy="3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5" name="直接连接符 410704"/>
            <p:cNvSpPr>
              <a:spLocks noChangeAspect="1"/>
            </p:cNvSpPr>
            <p:nvPr/>
          </p:nvSpPr>
          <p:spPr>
            <a:xfrm>
              <a:off x="2372" y="3089"/>
              <a:ext cx="23"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706" name="矩形 410705"/>
          <p:cNvSpPr>
            <a:spLocks noChangeAspect="1"/>
          </p:cNvSpPr>
          <p:nvPr/>
        </p:nvSpPr>
        <p:spPr>
          <a:xfrm>
            <a:off x="1901825" y="1730375"/>
            <a:ext cx="893763"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相交两直线</a:t>
            </a:r>
            <a:endParaRPr kumimoji="0" lang="zh-CN" altLang="en-US" sz="1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7" name="矩形 410706"/>
          <p:cNvSpPr>
            <a:spLocks noChangeAspect="1"/>
          </p:cNvSpPr>
          <p:nvPr/>
        </p:nvSpPr>
        <p:spPr>
          <a:xfrm>
            <a:off x="752475" y="4705350"/>
            <a:ext cx="608013" cy="24447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投影图</a:t>
            </a:r>
            <a:endParaRPr kumimoji="0" lang="zh-CN" altLang="en-US" sz="16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8" name="矩形 410707"/>
          <p:cNvSpPr>
            <a:spLocks noChangeAspect="1"/>
          </p:cNvSpPr>
          <p:nvPr/>
        </p:nvSpPr>
        <p:spPr>
          <a:xfrm>
            <a:off x="752475" y="2741613"/>
            <a:ext cx="614363" cy="24447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立体图</a:t>
            </a:r>
            <a:endParaRPr kumimoji="0" lang="zh-CN" altLang="en-US" sz="16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09" name="矩形 410708"/>
          <p:cNvSpPr>
            <a:spLocks noChangeAspect="1"/>
          </p:cNvSpPr>
          <p:nvPr/>
        </p:nvSpPr>
        <p:spPr>
          <a:xfrm>
            <a:off x="520700" y="1730375"/>
            <a:ext cx="1069975"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截交线的形状</a:t>
            </a:r>
            <a:endParaRPr kumimoji="0" lang="zh-CN" altLang="en-US" sz="1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0710" name="组合 410709"/>
          <p:cNvGrpSpPr/>
          <p:nvPr/>
        </p:nvGrpSpPr>
        <p:grpSpPr>
          <a:xfrm>
            <a:off x="4643438" y="3573463"/>
            <a:ext cx="1054100" cy="2519362"/>
            <a:chOff x="2925" y="2251"/>
            <a:chExt cx="664" cy="1587"/>
          </a:xfrm>
        </p:grpSpPr>
        <p:sp>
          <p:nvSpPr>
            <p:cNvPr id="410711" name="任意多边形 410710"/>
            <p:cNvSpPr>
              <a:spLocks noChangeAspect="1"/>
            </p:cNvSpPr>
            <p:nvPr/>
          </p:nvSpPr>
          <p:spPr>
            <a:xfrm>
              <a:off x="3057" y="3381"/>
              <a:ext cx="317" cy="251"/>
            </a:xfrm>
            <a:custGeom>
              <a:avLst/>
              <a:gdLst/>
              <a:ahLst/>
              <a:cxnLst/>
              <a:rect l="0" t="0" r="0" b="0"/>
              <a:pathLst>
                <a:path w="1276" h="1009">
                  <a:moveTo>
                    <a:pt x="0" y="504"/>
                  </a:moveTo>
                  <a:lnTo>
                    <a:pt x="0" y="526"/>
                  </a:lnTo>
                  <a:lnTo>
                    <a:pt x="2" y="548"/>
                  </a:lnTo>
                  <a:lnTo>
                    <a:pt x="5" y="569"/>
                  </a:lnTo>
                  <a:lnTo>
                    <a:pt x="9" y="591"/>
                  </a:lnTo>
                  <a:lnTo>
                    <a:pt x="14" y="612"/>
                  </a:lnTo>
                  <a:lnTo>
                    <a:pt x="21" y="633"/>
                  </a:lnTo>
                  <a:lnTo>
                    <a:pt x="28" y="654"/>
                  </a:lnTo>
                  <a:lnTo>
                    <a:pt x="37" y="675"/>
                  </a:lnTo>
                  <a:lnTo>
                    <a:pt x="47" y="695"/>
                  </a:lnTo>
                  <a:lnTo>
                    <a:pt x="58" y="715"/>
                  </a:lnTo>
                  <a:lnTo>
                    <a:pt x="70" y="734"/>
                  </a:lnTo>
                  <a:lnTo>
                    <a:pt x="83" y="754"/>
                  </a:lnTo>
                  <a:lnTo>
                    <a:pt x="97" y="772"/>
                  </a:lnTo>
                  <a:lnTo>
                    <a:pt x="112" y="790"/>
                  </a:lnTo>
                  <a:lnTo>
                    <a:pt x="128" y="808"/>
                  </a:lnTo>
                  <a:lnTo>
                    <a:pt x="145" y="825"/>
                  </a:lnTo>
                  <a:lnTo>
                    <a:pt x="163" y="841"/>
                  </a:lnTo>
                  <a:lnTo>
                    <a:pt x="182" y="857"/>
                  </a:lnTo>
                  <a:lnTo>
                    <a:pt x="201" y="872"/>
                  </a:lnTo>
                  <a:lnTo>
                    <a:pt x="222" y="887"/>
                  </a:lnTo>
                  <a:lnTo>
                    <a:pt x="243" y="901"/>
                  </a:lnTo>
                  <a:lnTo>
                    <a:pt x="265" y="914"/>
                  </a:lnTo>
                  <a:lnTo>
                    <a:pt x="288" y="926"/>
                  </a:lnTo>
                  <a:lnTo>
                    <a:pt x="311" y="938"/>
                  </a:lnTo>
                  <a:lnTo>
                    <a:pt x="335" y="948"/>
                  </a:lnTo>
                  <a:lnTo>
                    <a:pt x="359" y="958"/>
                  </a:lnTo>
                  <a:lnTo>
                    <a:pt x="384" y="967"/>
                  </a:lnTo>
                  <a:lnTo>
                    <a:pt x="410" y="975"/>
                  </a:lnTo>
                  <a:lnTo>
                    <a:pt x="435" y="983"/>
                  </a:lnTo>
                  <a:lnTo>
                    <a:pt x="462" y="989"/>
                  </a:lnTo>
                  <a:lnTo>
                    <a:pt x="488" y="995"/>
                  </a:lnTo>
                  <a:lnTo>
                    <a:pt x="515" y="999"/>
                  </a:lnTo>
                  <a:lnTo>
                    <a:pt x="542" y="1003"/>
                  </a:lnTo>
                  <a:lnTo>
                    <a:pt x="569" y="1006"/>
                  </a:lnTo>
                  <a:lnTo>
                    <a:pt x="597" y="1008"/>
                  </a:lnTo>
                  <a:lnTo>
                    <a:pt x="624" y="1009"/>
                  </a:lnTo>
                  <a:lnTo>
                    <a:pt x="651" y="1009"/>
                  </a:lnTo>
                  <a:lnTo>
                    <a:pt x="679" y="1008"/>
                  </a:lnTo>
                  <a:lnTo>
                    <a:pt x="706" y="1006"/>
                  </a:lnTo>
                  <a:lnTo>
                    <a:pt x="733" y="1003"/>
                  </a:lnTo>
                  <a:lnTo>
                    <a:pt x="761" y="999"/>
                  </a:lnTo>
                  <a:lnTo>
                    <a:pt x="787" y="995"/>
                  </a:lnTo>
                  <a:lnTo>
                    <a:pt x="814" y="989"/>
                  </a:lnTo>
                  <a:lnTo>
                    <a:pt x="840" y="983"/>
                  </a:lnTo>
                  <a:lnTo>
                    <a:pt x="866" y="975"/>
                  </a:lnTo>
                  <a:lnTo>
                    <a:pt x="891" y="967"/>
                  </a:lnTo>
                  <a:lnTo>
                    <a:pt x="916" y="958"/>
                  </a:lnTo>
                  <a:lnTo>
                    <a:pt x="941" y="948"/>
                  </a:lnTo>
                  <a:lnTo>
                    <a:pt x="965" y="938"/>
                  </a:lnTo>
                  <a:lnTo>
                    <a:pt x="988" y="926"/>
                  </a:lnTo>
                  <a:lnTo>
                    <a:pt x="1011" y="914"/>
                  </a:lnTo>
                  <a:lnTo>
                    <a:pt x="1032" y="901"/>
                  </a:lnTo>
                  <a:lnTo>
                    <a:pt x="1054" y="887"/>
                  </a:lnTo>
                  <a:lnTo>
                    <a:pt x="1074" y="872"/>
                  </a:lnTo>
                  <a:lnTo>
                    <a:pt x="1094" y="857"/>
                  </a:lnTo>
                  <a:lnTo>
                    <a:pt x="1113" y="841"/>
                  </a:lnTo>
                  <a:lnTo>
                    <a:pt x="1130" y="825"/>
                  </a:lnTo>
                  <a:lnTo>
                    <a:pt x="1147" y="808"/>
                  </a:lnTo>
                  <a:lnTo>
                    <a:pt x="1163" y="790"/>
                  </a:lnTo>
                  <a:lnTo>
                    <a:pt x="1179" y="772"/>
                  </a:lnTo>
                  <a:lnTo>
                    <a:pt x="1193" y="754"/>
                  </a:lnTo>
                  <a:lnTo>
                    <a:pt x="1206" y="734"/>
                  </a:lnTo>
                  <a:lnTo>
                    <a:pt x="1218" y="715"/>
                  </a:lnTo>
                  <a:lnTo>
                    <a:pt x="1229" y="695"/>
                  </a:lnTo>
                  <a:lnTo>
                    <a:pt x="1238" y="675"/>
                  </a:lnTo>
                  <a:lnTo>
                    <a:pt x="1247" y="654"/>
                  </a:lnTo>
                  <a:lnTo>
                    <a:pt x="1255" y="633"/>
                  </a:lnTo>
                  <a:lnTo>
                    <a:pt x="1261" y="612"/>
                  </a:lnTo>
                  <a:lnTo>
                    <a:pt x="1266" y="591"/>
                  </a:lnTo>
                  <a:lnTo>
                    <a:pt x="1270" y="569"/>
                  </a:lnTo>
                  <a:lnTo>
                    <a:pt x="1273" y="548"/>
                  </a:lnTo>
                  <a:lnTo>
                    <a:pt x="1275" y="526"/>
                  </a:lnTo>
                  <a:lnTo>
                    <a:pt x="1276" y="504"/>
                  </a:lnTo>
                  <a:lnTo>
                    <a:pt x="1275" y="483"/>
                  </a:lnTo>
                  <a:lnTo>
                    <a:pt x="1273" y="461"/>
                  </a:lnTo>
                  <a:lnTo>
                    <a:pt x="1270" y="440"/>
                  </a:lnTo>
                  <a:lnTo>
                    <a:pt x="1266" y="418"/>
                  </a:lnTo>
                  <a:lnTo>
                    <a:pt x="1261" y="397"/>
                  </a:lnTo>
                  <a:lnTo>
                    <a:pt x="1255" y="376"/>
                  </a:lnTo>
                  <a:lnTo>
                    <a:pt x="1247" y="355"/>
                  </a:lnTo>
                  <a:lnTo>
                    <a:pt x="1238" y="334"/>
                  </a:lnTo>
                  <a:lnTo>
                    <a:pt x="1229" y="314"/>
                  </a:lnTo>
                  <a:lnTo>
                    <a:pt x="1218" y="294"/>
                  </a:lnTo>
                  <a:lnTo>
                    <a:pt x="1206" y="275"/>
                  </a:lnTo>
                  <a:lnTo>
                    <a:pt x="1193" y="255"/>
                  </a:lnTo>
                  <a:lnTo>
                    <a:pt x="1179" y="237"/>
                  </a:lnTo>
                  <a:lnTo>
                    <a:pt x="1163" y="219"/>
                  </a:lnTo>
                  <a:lnTo>
                    <a:pt x="1147" y="201"/>
                  </a:lnTo>
                  <a:lnTo>
                    <a:pt x="1130" y="184"/>
                  </a:lnTo>
                  <a:lnTo>
                    <a:pt x="1113" y="167"/>
                  </a:lnTo>
                  <a:lnTo>
                    <a:pt x="1094" y="152"/>
                  </a:lnTo>
                  <a:lnTo>
                    <a:pt x="1074" y="136"/>
                  </a:lnTo>
                  <a:lnTo>
                    <a:pt x="1054" y="122"/>
                  </a:lnTo>
                  <a:lnTo>
                    <a:pt x="1032" y="108"/>
                  </a:lnTo>
                  <a:lnTo>
                    <a:pt x="1011" y="95"/>
                  </a:lnTo>
                  <a:lnTo>
                    <a:pt x="988" y="83"/>
                  </a:lnTo>
                  <a:lnTo>
                    <a:pt x="965" y="71"/>
                  </a:lnTo>
                  <a:lnTo>
                    <a:pt x="941" y="61"/>
                  </a:lnTo>
                  <a:lnTo>
                    <a:pt x="916" y="51"/>
                  </a:lnTo>
                  <a:lnTo>
                    <a:pt x="891" y="42"/>
                  </a:lnTo>
                  <a:lnTo>
                    <a:pt x="866" y="33"/>
                  </a:lnTo>
                  <a:lnTo>
                    <a:pt x="840" y="26"/>
                  </a:lnTo>
                  <a:lnTo>
                    <a:pt x="814" y="20"/>
                  </a:lnTo>
                  <a:lnTo>
                    <a:pt x="787" y="14"/>
                  </a:lnTo>
                  <a:lnTo>
                    <a:pt x="761" y="10"/>
                  </a:lnTo>
                  <a:lnTo>
                    <a:pt x="733" y="6"/>
                  </a:lnTo>
                  <a:lnTo>
                    <a:pt x="706" y="3"/>
                  </a:lnTo>
                  <a:lnTo>
                    <a:pt x="679" y="1"/>
                  </a:lnTo>
                  <a:lnTo>
                    <a:pt x="651" y="0"/>
                  </a:lnTo>
                  <a:lnTo>
                    <a:pt x="624" y="0"/>
                  </a:lnTo>
                  <a:lnTo>
                    <a:pt x="597" y="1"/>
                  </a:lnTo>
                  <a:lnTo>
                    <a:pt x="569" y="3"/>
                  </a:lnTo>
                  <a:lnTo>
                    <a:pt x="542" y="6"/>
                  </a:lnTo>
                  <a:lnTo>
                    <a:pt x="515" y="10"/>
                  </a:lnTo>
                  <a:lnTo>
                    <a:pt x="488" y="14"/>
                  </a:lnTo>
                  <a:lnTo>
                    <a:pt x="462" y="20"/>
                  </a:lnTo>
                  <a:lnTo>
                    <a:pt x="435" y="26"/>
                  </a:lnTo>
                  <a:lnTo>
                    <a:pt x="410" y="33"/>
                  </a:lnTo>
                  <a:lnTo>
                    <a:pt x="384" y="42"/>
                  </a:lnTo>
                  <a:lnTo>
                    <a:pt x="359" y="51"/>
                  </a:lnTo>
                  <a:lnTo>
                    <a:pt x="335" y="61"/>
                  </a:lnTo>
                  <a:lnTo>
                    <a:pt x="311" y="71"/>
                  </a:lnTo>
                  <a:lnTo>
                    <a:pt x="288" y="83"/>
                  </a:lnTo>
                  <a:lnTo>
                    <a:pt x="265" y="95"/>
                  </a:lnTo>
                  <a:lnTo>
                    <a:pt x="243" y="108"/>
                  </a:lnTo>
                  <a:lnTo>
                    <a:pt x="222" y="122"/>
                  </a:lnTo>
                  <a:lnTo>
                    <a:pt x="201" y="136"/>
                  </a:lnTo>
                  <a:lnTo>
                    <a:pt x="182" y="152"/>
                  </a:lnTo>
                  <a:lnTo>
                    <a:pt x="163" y="167"/>
                  </a:lnTo>
                  <a:lnTo>
                    <a:pt x="145" y="184"/>
                  </a:lnTo>
                  <a:lnTo>
                    <a:pt x="128" y="201"/>
                  </a:lnTo>
                  <a:lnTo>
                    <a:pt x="112" y="219"/>
                  </a:lnTo>
                  <a:lnTo>
                    <a:pt x="97" y="237"/>
                  </a:lnTo>
                  <a:lnTo>
                    <a:pt x="83" y="255"/>
                  </a:lnTo>
                  <a:lnTo>
                    <a:pt x="70" y="275"/>
                  </a:lnTo>
                  <a:lnTo>
                    <a:pt x="58" y="294"/>
                  </a:lnTo>
                  <a:lnTo>
                    <a:pt x="47" y="314"/>
                  </a:lnTo>
                  <a:lnTo>
                    <a:pt x="37" y="334"/>
                  </a:lnTo>
                  <a:lnTo>
                    <a:pt x="28" y="355"/>
                  </a:lnTo>
                  <a:lnTo>
                    <a:pt x="21" y="376"/>
                  </a:lnTo>
                  <a:lnTo>
                    <a:pt x="14" y="397"/>
                  </a:lnTo>
                  <a:lnTo>
                    <a:pt x="9" y="418"/>
                  </a:lnTo>
                  <a:lnTo>
                    <a:pt x="5" y="440"/>
                  </a:lnTo>
                  <a:lnTo>
                    <a:pt x="2" y="461"/>
                  </a:lnTo>
                  <a:lnTo>
                    <a:pt x="0" y="483"/>
                  </a:lnTo>
                  <a:lnTo>
                    <a:pt x="0" y="504"/>
                  </a:lnTo>
                </a:path>
              </a:pathLst>
            </a:custGeom>
            <a:noFill/>
            <a:ln w="28575"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2" name="直接连接符 410711"/>
            <p:cNvSpPr>
              <a:spLocks noChangeAspect="1"/>
            </p:cNvSpPr>
            <p:nvPr/>
          </p:nvSpPr>
          <p:spPr>
            <a:xfrm>
              <a:off x="3374" y="2627"/>
              <a:ext cx="169" cy="406"/>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3" name="直接连接符 410712"/>
            <p:cNvSpPr>
              <a:spLocks noChangeAspect="1"/>
            </p:cNvSpPr>
            <p:nvPr/>
          </p:nvSpPr>
          <p:spPr>
            <a:xfrm flipV="1">
              <a:off x="3256" y="2907"/>
              <a:ext cx="2" cy="21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4" name="直接连接符 410713"/>
            <p:cNvSpPr>
              <a:spLocks noChangeAspect="1"/>
            </p:cNvSpPr>
            <p:nvPr/>
          </p:nvSpPr>
          <p:spPr>
            <a:xfrm flipV="1">
              <a:off x="3256" y="2834"/>
              <a:ext cx="2" cy="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5" name="直接连接符 410714"/>
            <p:cNvSpPr>
              <a:spLocks noChangeAspect="1"/>
            </p:cNvSpPr>
            <p:nvPr/>
          </p:nvSpPr>
          <p:spPr>
            <a:xfrm flipV="1">
              <a:off x="3256" y="2580"/>
              <a:ext cx="2" cy="21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6" name="直接连接符 410715"/>
            <p:cNvSpPr>
              <a:spLocks noChangeAspect="1"/>
            </p:cNvSpPr>
            <p:nvPr/>
          </p:nvSpPr>
          <p:spPr>
            <a:xfrm flipV="1">
              <a:off x="3256" y="2506"/>
              <a:ext cx="2" cy="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7" name="直接连接符 410716"/>
            <p:cNvSpPr>
              <a:spLocks noChangeAspect="1"/>
            </p:cNvSpPr>
            <p:nvPr/>
          </p:nvSpPr>
          <p:spPr>
            <a:xfrm flipV="1">
              <a:off x="3256" y="2251"/>
              <a:ext cx="2" cy="21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8" name="直接连接符 410717"/>
            <p:cNvSpPr>
              <a:spLocks noChangeAspect="1"/>
            </p:cNvSpPr>
            <p:nvPr/>
          </p:nvSpPr>
          <p:spPr>
            <a:xfrm flipH="1">
              <a:off x="3192" y="2344"/>
              <a:ext cx="64" cy="15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19" name="直接连接符 410718"/>
            <p:cNvSpPr>
              <a:spLocks noChangeAspect="1"/>
            </p:cNvSpPr>
            <p:nvPr/>
          </p:nvSpPr>
          <p:spPr>
            <a:xfrm flipH="1">
              <a:off x="3163" y="2535"/>
              <a:ext cx="15" cy="3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0" name="直接连接符 410719"/>
            <p:cNvSpPr>
              <a:spLocks noChangeAspect="1"/>
            </p:cNvSpPr>
            <p:nvPr/>
          </p:nvSpPr>
          <p:spPr>
            <a:xfrm flipH="1">
              <a:off x="3136" y="2602"/>
              <a:ext cx="14" cy="3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1" name="直接连接符 410720"/>
            <p:cNvSpPr>
              <a:spLocks noChangeAspect="1"/>
            </p:cNvSpPr>
            <p:nvPr/>
          </p:nvSpPr>
          <p:spPr>
            <a:xfrm flipH="1">
              <a:off x="3057" y="2669"/>
              <a:ext cx="64" cy="15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2" name="直接连接符 410721"/>
            <p:cNvSpPr>
              <a:spLocks noChangeAspect="1"/>
            </p:cNvSpPr>
            <p:nvPr/>
          </p:nvSpPr>
          <p:spPr>
            <a:xfrm flipV="1">
              <a:off x="3057" y="2627"/>
              <a:ext cx="317" cy="199"/>
            </a:xfrm>
            <a:prstGeom prst="line">
              <a:avLst/>
            </a:prstGeom>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3" name="任意多边形 410722"/>
            <p:cNvSpPr>
              <a:spLocks noChangeAspect="1"/>
            </p:cNvSpPr>
            <p:nvPr/>
          </p:nvSpPr>
          <p:spPr>
            <a:xfrm>
              <a:off x="3055" y="2488"/>
              <a:ext cx="48" cy="50"/>
            </a:xfrm>
            <a:custGeom>
              <a:avLst/>
              <a:gdLst/>
              <a:ahLst/>
              <a:cxnLst/>
              <a:rect l="0" t="0" r="0" b="0"/>
              <a:pathLst>
                <a:path w="190" h="200">
                  <a:moveTo>
                    <a:pt x="0" y="0"/>
                  </a:moveTo>
                  <a:lnTo>
                    <a:pt x="21" y="28"/>
                  </a:lnTo>
                  <a:lnTo>
                    <a:pt x="42" y="55"/>
                  </a:lnTo>
                  <a:lnTo>
                    <a:pt x="65" y="81"/>
                  </a:lnTo>
                  <a:lnTo>
                    <a:pt x="88" y="107"/>
                  </a:lnTo>
                  <a:lnTo>
                    <a:pt x="113" y="132"/>
                  </a:lnTo>
                  <a:lnTo>
                    <a:pt x="138" y="156"/>
                  </a:lnTo>
                  <a:lnTo>
                    <a:pt x="164" y="178"/>
                  </a:lnTo>
                  <a:lnTo>
                    <a:pt x="190" y="20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4" name="任意多边形 410723"/>
            <p:cNvSpPr>
              <a:spLocks noChangeAspect="1"/>
            </p:cNvSpPr>
            <p:nvPr/>
          </p:nvSpPr>
          <p:spPr>
            <a:xfrm>
              <a:off x="3324" y="2555"/>
              <a:ext cx="63" cy="27"/>
            </a:xfrm>
            <a:custGeom>
              <a:avLst/>
              <a:gdLst/>
              <a:ahLst/>
              <a:cxnLst/>
              <a:rect l="0" t="0" r="0" b="0"/>
              <a:pathLst>
                <a:path w="252" h="112">
                  <a:moveTo>
                    <a:pt x="0" y="112"/>
                  </a:moveTo>
                  <a:lnTo>
                    <a:pt x="33" y="102"/>
                  </a:lnTo>
                  <a:lnTo>
                    <a:pt x="66" y="90"/>
                  </a:lnTo>
                  <a:lnTo>
                    <a:pt x="98" y="78"/>
                  </a:lnTo>
                  <a:lnTo>
                    <a:pt x="130" y="64"/>
                  </a:lnTo>
                  <a:lnTo>
                    <a:pt x="161" y="50"/>
                  </a:lnTo>
                  <a:lnTo>
                    <a:pt x="192" y="34"/>
                  </a:lnTo>
                  <a:lnTo>
                    <a:pt x="223" y="17"/>
                  </a:lnTo>
                  <a:lnTo>
                    <a:pt x="252"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5" name="任意多边形 410724"/>
            <p:cNvSpPr>
              <a:spLocks noChangeAspect="1"/>
            </p:cNvSpPr>
            <p:nvPr/>
          </p:nvSpPr>
          <p:spPr>
            <a:xfrm>
              <a:off x="3162" y="2573"/>
              <a:ext cx="94" cy="18"/>
            </a:xfrm>
            <a:custGeom>
              <a:avLst/>
              <a:gdLst/>
              <a:ahLst/>
              <a:cxnLst/>
              <a:rect l="0" t="0" r="0" b="0"/>
              <a:pathLst>
                <a:path w="382" h="76">
                  <a:moveTo>
                    <a:pt x="0" y="0"/>
                  </a:moveTo>
                  <a:lnTo>
                    <a:pt x="30" y="12"/>
                  </a:lnTo>
                  <a:lnTo>
                    <a:pt x="61" y="23"/>
                  </a:lnTo>
                  <a:lnTo>
                    <a:pt x="92" y="33"/>
                  </a:lnTo>
                  <a:lnTo>
                    <a:pt x="123" y="42"/>
                  </a:lnTo>
                  <a:lnTo>
                    <a:pt x="155" y="50"/>
                  </a:lnTo>
                  <a:lnTo>
                    <a:pt x="187" y="57"/>
                  </a:lnTo>
                  <a:lnTo>
                    <a:pt x="219" y="62"/>
                  </a:lnTo>
                  <a:lnTo>
                    <a:pt x="252" y="67"/>
                  </a:lnTo>
                  <a:lnTo>
                    <a:pt x="284" y="71"/>
                  </a:lnTo>
                  <a:lnTo>
                    <a:pt x="317" y="74"/>
                  </a:lnTo>
                  <a:lnTo>
                    <a:pt x="349" y="75"/>
                  </a:lnTo>
                  <a:lnTo>
                    <a:pt x="382" y="76"/>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6" name="任意多边形 410725"/>
            <p:cNvSpPr>
              <a:spLocks noChangeAspect="1"/>
            </p:cNvSpPr>
            <p:nvPr/>
          </p:nvSpPr>
          <p:spPr>
            <a:xfrm>
              <a:off x="3097" y="2529"/>
              <a:ext cx="65" cy="44"/>
            </a:xfrm>
            <a:custGeom>
              <a:avLst/>
              <a:gdLst/>
              <a:ahLst/>
              <a:cxnLst/>
              <a:rect l="0" t="0" r="0" b="0"/>
              <a:pathLst>
                <a:path w="262" h="180">
                  <a:moveTo>
                    <a:pt x="47" y="0"/>
                  </a:moveTo>
                  <a:lnTo>
                    <a:pt x="0" y="79"/>
                  </a:lnTo>
                  <a:lnTo>
                    <a:pt x="262" y="180"/>
                  </a:lnTo>
                  <a:lnTo>
                    <a:pt x="47"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7" name="任意多边形 410726"/>
            <p:cNvSpPr>
              <a:spLocks noChangeAspect="1"/>
            </p:cNvSpPr>
            <p:nvPr/>
          </p:nvSpPr>
          <p:spPr>
            <a:xfrm>
              <a:off x="3097" y="2529"/>
              <a:ext cx="65" cy="44"/>
            </a:xfrm>
            <a:custGeom>
              <a:avLst/>
              <a:gdLst/>
              <a:ahLst/>
              <a:cxnLst/>
              <a:rect l="0" t="0" r="0" b="0"/>
              <a:pathLst>
                <a:path w="262" h="180">
                  <a:moveTo>
                    <a:pt x="47" y="0"/>
                  </a:moveTo>
                  <a:lnTo>
                    <a:pt x="0" y="79"/>
                  </a:lnTo>
                  <a:lnTo>
                    <a:pt x="262" y="180"/>
                  </a:lnTo>
                  <a:lnTo>
                    <a:pt x="47"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8" name="任意多边形 410727"/>
            <p:cNvSpPr>
              <a:spLocks noChangeAspect="1"/>
            </p:cNvSpPr>
            <p:nvPr/>
          </p:nvSpPr>
          <p:spPr>
            <a:xfrm>
              <a:off x="3256" y="2570"/>
              <a:ext cx="71" cy="23"/>
            </a:xfrm>
            <a:custGeom>
              <a:avLst/>
              <a:gdLst/>
              <a:ahLst/>
              <a:cxnLst/>
              <a:rect l="0" t="0" r="0" b="0"/>
              <a:pathLst>
                <a:path w="280" h="91">
                  <a:moveTo>
                    <a:pt x="280" y="91"/>
                  </a:moveTo>
                  <a:lnTo>
                    <a:pt x="267" y="0"/>
                  </a:lnTo>
                  <a:lnTo>
                    <a:pt x="0" y="84"/>
                  </a:lnTo>
                  <a:lnTo>
                    <a:pt x="280" y="91"/>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29" name="矩形 410728"/>
            <p:cNvSpPr>
              <a:spLocks noChangeAspect="1"/>
            </p:cNvSpPr>
            <p:nvPr/>
          </p:nvSpPr>
          <p:spPr>
            <a:xfrm>
              <a:off x="3172" y="2432"/>
              <a:ext cx="111" cy="133"/>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α</a:t>
              </a:r>
              <a:endParaRPr kumimoji="0" lang="en-US" altLang="zh-CN"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0" name="任意多边形 410729"/>
            <p:cNvSpPr>
              <a:spLocks noChangeAspect="1"/>
            </p:cNvSpPr>
            <p:nvPr/>
          </p:nvSpPr>
          <p:spPr>
            <a:xfrm>
              <a:off x="3256" y="2570"/>
              <a:ext cx="71" cy="23"/>
            </a:xfrm>
            <a:custGeom>
              <a:avLst/>
              <a:gdLst/>
              <a:ahLst/>
              <a:cxnLst/>
              <a:rect l="0" t="0" r="0" b="0"/>
              <a:pathLst>
                <a:path w="280" h="91">
                  <a:moveTo>
                    <a:pt x="280" y="91"/>
                  </a:moveTo>
                  <a:lnTo>
                    <a:pt x="267" y="0"/>
                  </a:lnTo>
                  <a:lnTo>
                    <a:pt x="0" y="84"/>
                  </a:lnTo>
                  <a:lnTo>
                    <a:pt x="280" y="91"/>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1" name="直接连接符 410730"/>
            <p:cNvSpPr>
              <a:spLocks noChangeAspect="1"/>
            </p:cNvSpPr>
            <p:nvPr/>
          </p:nvSpPr>
          <p:spPr>
            <a:xfrm>
              <a:off x="3192" y="2584"/>
              <a:ext cx="1"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2" name="直接连接符 410731"/>
            <p:cNvSpPr>
              <a:spLocks noChangeAspect="1"/>
            </p:cNvSpPr>
            <p:nvPr/>
          </p:nvSpPr>
          <p:spPr>
            <a:xfrm>
              <a:off x="3256" y="2344"/>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3" name="直接连接符 410732"/>
            <p:cNvSpPr>
              <a:spLocks noChangeAspect="1"/>
            </p:cNvSpPr>
            <p:nvPr/>
          </p:nvSpPr>
          <p:spPr>
            <a:xfrm>
              <a:off x="3256" y="3124"/>
              <a:ext cx="2" cy="2"/>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4" name="直接连接符 410733"/>
            <p:cNvSpPr>
              <a:spLocks noChangeAspect="1"/>
            </p:cNvSpPr>
            <p:nvPr/>
          </p:nvSpPr>
          <p:spPr>
            <a:xfrm>
              <a:off x="3256" y="2251"/>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5" name="直接连接符 410734"/>
            <p:cNvSpPr>
              <a:spLocks noChangeAspect="1"/>
            </p:cNvSpPr>
            <p:nvPr/>
          </p:nvSpPr>
          <p:spPr>
            <a:xfrm>
              <a:off x="3057" y="2826"/>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6" name="任意多边形 410735"/>
            <p:cNvSpPr>
              <a:spLocks noChangeAspect="1"/>
            </p:cNvSpPr>
            <p:nvPr/>
          </p:nvSpPr>
          <p:spPr>
            <a:xfrm>
              <a:off x="3108" y="2873"/>
              <a:ext cx="82" cy="46"/>
            </a:xfrm>
            <a:custGeom>
              <a:avLst/>
              <a:gdLst/>
              <a:ahLst/>
              <a:cxnLst/>
              <a:rect l="0" t="0" r="0" b="0"/>
              <a:pathLst>
                <a:path w="324" h="180">
                  <a:moveTo>
                    <a:pt x="0" y="0"/>
                  </a:moveTo>
                  <a:lnTo>
                    <a:pt x="26" y="22"/>
                  </a:lnTo>
                  <a:lnTo>
                    <a:pt x="53" y="43"/>
                  </a:lnTo>
                  <a:lnTo>
                    <a:pt x="80" y="62"/>
                  </a:lnTo>
                  <a:lnTo>
                    <a:pt x="109" y="81"/>
                  </a:lnTo>
                  <a:lnTo>
                    <a:pt x="138" y="98"/>
                  </a:lnTo>
                  <a:lnTo>
                    <a:pt x="168" y="115"/>
                  </a:lnTo>
                  <a:lnTo>
                    <a:pt x="198" y="130"/>
                  </a:lnTo>
                  <a:lnTo>
                    <a:pt x="229" y="144"/>
                  </a:lnTo>
                  <a:lnTo>
                    <a:pt x="260" y="157"/>
                  </a:lnTo>
                  <a:lnTo>
                    <a:pt x="292" y="169"/>
                  </a:lnTo>
                  <a:lnTo>
                    <a:pt x="324" y="18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7" name="任意多边形 410736"/>
            <p:cNvSpPr>
              <a:spLocks noChangeAspect="1"/>
            </p:cNvSpPr>
            <p:nvPr/>
          </p:nvSpPr>
          <p:spPr>
            <a:xfrm>
              <a:off x="3064" y="2822"/>
              <a:ext cx="54" cy="59"/>
            </a:xfrm>
            <a:custGeom>
              <a:avLst/>
              <a:gdLst/>
              <a:ahLst/>
              <a:cxnLst/>
              <a:rect l="0" t="0" r="0" b="0"/>
              <a:pathLst>
                <a:path w="215" h="239">
                  <a:moveTo>
                    <a:pt x="145" y="239"/>
                  </a:moveTo>
                  <a:lnTo>
                    <a:pt x="215" y="179"/>
                  </a:lnTo>
                  <a:lnTo>
                    <a:pt x="0" y="0"/>
                  </a:lnTo>
                  <a:lnTo>
                    <a:pt x="145" y="239"/>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8" name="任意多边形 410737"/>
            <p:cNvSpPr>
              <a:spLocks noChangeAspect="1"/>
            </p:cNvSpPr>
            <p:nvPr/>
          </p:nvSpPr>
          <p:spPr>
            <a:xfrm>
              <a:off x="3064" y="2822"/>
              <a:ext cx="54" cy="59"/>
            </a:xfrm>
            <a:custGeom>
              <a:avLst/>
              <a:gdLst/>
              <a:ahLst/>
              <a:cxnLst/>
              <a:rect l="0" t="0" r="0" b="0"/>
              <a:pathLst>
                <a:path w="215" h="239">
                  <a:moveTo>
                    <a:pt x="145" y="239"/>
                  </a:moveTo>
                  <a:lnTo>
                    <a:pt x="215" y="179"/>
                  </a:lnTo>
                  <a:lnTo>
                    <a:pt x="0" y="0"/>
                  </a:lnTo>
                  <a:lnTo>
                    <a:pt x="145" y="239"/>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39" name="任意多边形 410738"/>
            <p:cNvSpPr>
              <a:spLocks noChangeAspect="1"/>
            </p:cNvSpPr>
            <p:nvPr/>
          </p:nvSpPr>
          <p:spPr>
            <a:xfrm>
              <a:off x="3187" y="2908"/>
              <a:ext cx="69" cy="23"/>
            </a:xfrm>
            <a:custGeom>
              <a:avLst/>
              <a:gdLst/>
              <a:ahLst/>
              <a:cxnLst/>
              <a:rect l="0" t="0" r="0" b="0"/>
              <a:pathLst>
                <a:path w="280" h="91">
                  <a:moveTo>
                    <a:pt x="14" y="0"/>
                  </a:moveTo>
                  <a:lnTo>
                    <a:pt x="0" y="91"/>
                  </a:lnTo>
                  <a:lnTo>
                    <a:pt x="280" y="87"/>
                  </a:lnTo>
                  <a:lnTo>
                    <a:pt x="14"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0" name="矩形 410739"/>
            <p:cNvSpPr>
              <a:spLocks noChangeAspect="1"/>
            </p:cNvSpPr>
            <p:nvPr/>
          </p:nvSpPr>
          <p:spPr>
            <a:xfrm>
              <a:off x="3107" y="2774"/>
              <a:ext cx="112" cy="134"/>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θ</a:t>
              </a:r>
              <a:endParaRPr kumimoji="0" lang="en-US" altLang="zh-CN"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1" name="任意多边形 410740"/>
            <p:cNvSpPr>
              <a:spLocks noChangeAspect="1"/>
            </p:cNvSpPr>
            <p:nvPr/>
          </p:nvSpPr>
          <p:spPr>
            <a:xfrm>
              <a:off x="3187" y="2908"/>
              <a:ext cx="69" cy="23"/>
            </a:xfrm>
            <a:custGeom>
              <a:avLst/>
              <a:gdLst/>
              <a:ahLst/>
              <a:cxnLst/>
              <a:rect l="0" t="0" r="0" b="0"/>
              <a:pathLst>
                <a:path w="280" h="91">
                  <a:moveTo>
                    <a:pt x="14" y="0"/>
                  </a:moveTo>
                  <a:lnTo>
                    <a:pt x="0" y="91"/>
                  </a:lnTo>
                  <a:lnTo>
                    <a:pt x="280" y="87"/>
                  </a:lnTo>
                  <a:lnTo>
                    <a:pt x="14"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2" name="直接连接符 410741"/>
            <p:cNvSpPr>
              <a:spLocks noChangeAspect="1"/>
            </p:cNvSpPr>
            <p:nvPr/>
          </p:nvSpPr>
          <p:spPr>
            <a:xfrm>
              <a:off x="3115" y="2880"/>
              <a:ext cx="1"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3" name="直接连接符 410742"/>
            <p:cNvSpPr>
              <a:spLocks noChangeAspect="1"/>
            </p:cNvSpPr>
            <p:nvPr/>
          </p:nvSpPr>
          <p:spPr>
            <a:xfrm>
              <a:off x="3256" y="3124"/>
              <a:ext cx="2" cy="2"/>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4" name="直接连接符 410743"/>
            <p:cNvSpPr>
              <a:spLocks noChangeAspect="1"/>
            </p:cNvSpPr>
            <p:nvPr/>
          </p:nvSpPr>
          <p:spPr>
            <a:xfrm>
              <a:off x="3057" y="2826"/>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5" name="直接连接符 410744"/>
            <p:cNvSpPr>
              <a:spLocks noChangeAspect="1"/>
            </p:cNvSpPr>
            <p:nvPr/>
          </p:nvSpPr>
          <p:spPr>
            <a:xfrm>
              <a:off x="3374" y="2627"/>
              <a:ext cx="2" cy="2"/>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6" name="直接连接符 410745"/>
            <p:cNvSpPr>
              <a:spLocks noChangeAspect="1"/>
            </p:cNvSpPr>
            <p:nvPr/>
          </p:nvSpPr>
          <p:spPr>
            <a:xfrm>
              <a:off x="3256" y="2251"/>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7" name="直接连接符 410746"/>
            <p:cNvSpPr>
              <a:spLocks noChangeAspect="1"/>
            </p:cNvSpPr>
            <p:nvPr/>
          </p:nvSpPr>
          <p:spPr>
            <a:xfrm>
              <a:off x="3256" y="3175"/>
              <a:ext cx="2" cy="1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8" name="直接连接符 410747"/>
            <p:cNvSpPr>
              <a:spLocks noChangeAspect="1"/>
            </p:cNvSpPr>
            <p:nvPr/>
          </p:nvSpPr>
          <p:spPr>
            <a:xfrm>
              <a:off x="3256" y="3325"/>
              <a:ext cx="2" cy="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49" name="直接连接符 410748"/>
            <p:cNvSpPr>
              <a:spLocks noChangeAspect="1"/>
            </p:cNvSpPr>
            <p:nvPr/>
          </p:nvSpPr>
          <p:spPr>
            <a:xfrm>
              <a:off x="3256" y="3398"/>
              <a:ext cx="2" cy="21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0" name="直接连接符 410749"/>
            <p:cNvSpPr>
              <a:spLocks noChangeAspect="1"/>
            </p:cNvSpPr>
            <p:nvPr/>
          </p:nvSpPr>
          <p:spPr>
            <a:xfrm>
              <a:off x="3256" y="3653"/>
              <a:ext cx="2" cy="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1" name="直接连接符 410750"/>
            <p:cNvSpPr>
              <a:spLocks noChangeAspect="1"/>
            </p:cNvSpPr>
            <p:nvPr/>
          </p:nvSpPr>
          <p:spPr>
            <a:xfrm>
              <a:off x="3256" y="3724"/>
              <a:ext cx="2" cy="1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2" name="任意多边形 410751"/>
            <p:cNvSpPr>
              <a:spLocks noChangeAspect="1"/>
            </p:cNvSpPr>
            <p:nvPr/>
          </p:nvSpPr>
          <p:spPr>
            <a:xfrm>
              <a:off x="2971" y="3220"/>
              <a:ext cx="572" cy="573"/>
            </a:xfrm>
            <a:custGeom>
              <a:avLst/>
              <a:gdLst/>
              <a:ahLst/>
              <a:cxnLst/>
              <a:rect l="0" t="0" r="0" b="0"/>
              <a:pathLst>
                <a:path w="2298" h="2299">
                  <a:moveTo>
                    <a:pt x="2298" y="1149"/>
                  </a:moveTo>
                  <a:lnTo>
                    <a:pt x="2297" y="1113"/>
                  </a:lnTo>
                  <a:lnTo>
                    <a:pt x="2295" y="1076"/>
                  </a:lnTo>
                  <a:lnTo>
                    <a:pt x="2292" y="1039"/>
                  </a:lnTo>
                  <a:lnTo>
                    <a:pt x="2288" y="1002"/>
                  </a:lnTo>
                  <a:lnTo>
                    <a:pt x="2283" y="966"/>
                  </a:lnTo>
                  <a:lnTo>
                    <a:pt x="2276" y="930"/>
                  </a:lnTo>
                  <a:lnTo>
                    <a:pt x="2269" y="894"/>
                  </a:lnTo>
                  <a:lnTo>
                    <a:pt x="2260" y="858"/>
                  </a:lnTo>
                  <a:lnTo>
                    <a:pt x="2250" y="822"/>
                  </a:lnTo>
                  <a:lnTo>
                    <a:pt x="2239" y="787"/>
                  </a:lnTo>
                  <a:lnTo>
                    <a:pt x="2227" y="753"/>
                  </a:lnTo>
                  <a:lnTo>
                    <a:pt x="2214" y="718"/>
                  </a:lnTo>
                  <a:lnTo>
                    <a:pt x="2199" y="684"/>
                  </a:lnTo>
                  <a:lnTo>
                    <a:pt x="2184" y="651"/>
                  </a:lnTo>
                  <a:lnTo>
                    <a:pt x="2167" y="618"/>
                  </a:lnTo>
                  <a:lnTo>
                    <a:pt x="2150" y="585"/>
                  </a:lnTo>
                  <a:lnTo>
                    <a:pt x="2131" y="554"/>
                  </a:lnTo>
                  <a:lnTo>
                    <a:pt x="2112" y="522"/>
                  </a:lnTo>
                  <a:lnTo>
                    <a:pt x="2091" y="492"/>
                  </a:lnTo>
                  <a:lnTo>
                    <a:pt x="2069" y="462"/>
                  </a:lnTo>
                  <a:lnTo>
                    <a:pt x="2047" y="433"/>
                  </a:lnTo>
                  <a:lnTo>
                    <a:pt x="2024" y="404"/>
                  </a:lnTo>
                  <a:lnTo>
                    <a:pt x="1999" y="377"/>
                  </a:lnTo>
                  <a:lnTo>
                    <a:pt x="1974" y="350"/>
                  </a:lnTo>
                  <a:lnTo>
                    <a:pt x="1948" y="324"/>
                  </a:lnTo>
                  <a:lnTo>
                    <a:pt x="1921" y="299"/>
                  </a:lnTo>
                  <a:lnTo>
                    <a:pt x="1893" y="274"/>
                  </a:lnTo>
                  <a:lnTo>
                    <a:pt x="1865" y="251"/>
                  </a:lnTo>
                  <a:lnTo>
                    <a:pt x="1836" y="228"/>
                  </a:lnTo>
                  <a:lnTo>
                    <a:pt x="1806" y="207"/>
                  </a:lnTo>
                  <a:lnTo>
                    <a:pt x="1776" y="186"/>
                  </a:lnTo>
                  <a:lnTo>
                    <a:pt x="1744" y="167"/>
                  </a:lnTo>
                  <a:lnTo>
                    <a:pt x="1713" y="148"/>
                  </a:lnTo>
                  <a:lnTo>
                    <a:pt x="1680" y="130"/>
                  </a:lnTo>
                  <a:lnTo>
                    <a:pt x="1647" y="114"/>
                  </a:lnTo>
                  <a:lnTo>
                    <a:pt x="1614" y="98"/>
                  </a:lnTo>
                  <a:lnTo>
                    <a:pt x="1580" y="84"/>
                  </a:lnTo>
                  <a:lnTo>
                    <a:pt x="1546" y="71"/>
                  </a:lnTo>
                  <a:lnTo>
                    <a:pt x="1511" y="59"/>
                  </a:lnTo>
                  <a:lnTo>
                    <a:pt x="1476" y="48"/>
                  </a:lnTo>
                  <a:lnTo>
                    <a:pt x="1440" y="38"/>
                  </a:lnTo>
                  <a:lnTo>
                    <a:pt x="1405" y="29"/>
                  </a:lnTo>
                  <a:lnTo>
                    <a:pt x="1369" y="21"/>
                  </a:lnTo>
                  <a:lnTo>
                    <a:pt x="1332" y="15"/>
                  </a:lnTo>
                  <a:lnTo>
                    <a:pt x="1296" y="10"/>
                  </a:lnTo>
                  <a:lnTo>
                    <a:pt x="1259" y="5"/>
                  </a:lnTo>
                  <a:lnTo>
                    <a:pt x="1223" y="2"/>
                  </a:lnTo>
                  <a:lnTo>
                    <a:pt x="1186" y="1"/>
                  </a:lnTo>
                  <a:lnTo>
                    <a:pt x="1149" y="0"/>
                  </a:lnTo>
                  <a:lnTo>
                    <a:pt x="1112" y="1"/>
                  </a:lnTo>
                  <a:lnTo>
                    <a:pt x="1075" y="2"/>
                  </a:lnTo>
                  <a:lnTo>
                    <a:pt x="1039" y="5"/>
                  </a:lnTo>
                  <a:lnTo>
                    <a:pt x="1002" y="10"/>
                  </a:lnTo>
                  <a:lnTo>
                    <a:pt x="966" y="15"/>
                  </a:lnTo>
                  <a:lnTo>
                    <a:pt x="929" y="21"/>
                  </a:lnTo>
                  <a:lnTo>
                    <a:pt x="893" y="29"/>
                  </a:lnTo>
                  <a:lnTo>
                    <a:pt x="858" y="38"/>
                  </a:lnTo>
                  <a:lnTo>
                    <a:pt x="822" y="48"/>
                  </a:lnTo>
                  <a:lnTo>
                    <a:pt x="787" y="59"/>
                  </a:lnTo>
                  <a:lnTo>
                    <a:pt x="752" y="71"/>
                  </a:lnTo>
                  <a:lnTo>
                    <a:pt x="718" y="84"/>
                  </a:lnTo>
                  <a:lnTo>
                    <a:pt x="684" y="98"/>
                  </a:lnTo>
                  <a:lnTo>
                    <a:pt x="651" y="114"/>
                  </a:lnTo>
                  <a:lnTo>
                    <a:pt x="618" y="130"/>
                  </a:lnTo>
                  <a:lnTo>
                    <a:pt x="585" y="148"/>
                  </a:lnTo>
                  <a:lnTo>
                    <a:pt x="554" y="167"/>
                  </a:lnTo>
                  <a:lnTo>
                    <a:pt x="522" y="186"/>
                  </a:lnTo>
                  <a:lnTo>
                    <a:pt x="492" y="207"/>
                  </a:lnTo>
                  <a:lnTo>
                    <a:pt x="462" y="228"/>
                  </a:lnTo>
                  <a:lnTo>
                    <a:pt x="433" y="251"/>
                  </a:lnTo>
                  <a:lnTo>
                    <a:pt x="404" y="274"/>
                  </a:lnTo>
                  <a:lnTo>
                    <a:pt x="377" y="299"/>
                  </a:lnTo>
                  <a:lnTo>
                    <a:pt x="350" y="324"/>
                  </a:lnTo>
                  <a:lnTo>
                    <a:pt x="324" y="350"/>
                  </a:lnTo>
                  <a:lnTo>
                    <a:pt x="299" y="377"/>
                  </a:lnTo>
                  <a:lnTo>
                    <a:pt x="274" y="404"/>
                  </a:lnTo>
                  <a:lnTo>
                    <a:pt x="251" y="433"/>
                  </a:lnTo>
                  <a:lnTo>
                    <a:pt x="228" y="462"/>
                  </a:lnTo>
                  <a:lnTo>
                    <a:pt x="207" y="492"/>
                  </a:lnTo>
                  <a:lnTo>
                    <a:pt x="186" y="522"/>
                  </a:lnTo>
                  <a:lnTo>
                    <a:pt x="167" y="554"/>
                  </a:lnTo>
                  <a:lnTo>
                    <a:pt x="148" y="585"/>
                  </a:lnTo>
                  <a:lnTo>
                    <a:pt x="131" y="618"/>
                  </a:lnTo>
                  <a:lnTo>
                    <a:pt x="114" y="651"/>
                  </a:lnTo>
                  <a:lnTo>
                    <a:pt x="99" y="684"/>
                  </a:lnTo>
                  <a:lnTo>
                    <a:pt x="84" y="718"/>
                  </a:lnTo>
                  <a:lnTo>
                    <a:pt x="71" y="753"/>
                  </a:lnTo>
                  <a:lnTo>
                    <a:pt x="59" y="787"/>
                  </a:lnTo>
                  <a:lnTo>
                    <a:pt x="48" y="822"/>
                  </a:lnTo>
                  <a:lnTo>
                    <a:pt x="38" y="858"/>
                  </a:lnTo>
                  <a:lnTo>
                    <a:pt x="29" y="894"/>
                  </a:lnTo>
                  <a:lnTo>
                    <a:pt x="22" y="930"/>
                  </a:lnTo>
                  <a:lnTo>
                    <a:pt x="15" y="966"/>
                  </a:lnTo>
                  <a:lnTo>
                    <a:pt x="10" y="1002"/>
                  </a:lnTo>
                  <a:lnTo>
                    <a:pt x="6" y="1039"/>
                  </a:lnTo>
                  <a:lnTo>
                    <a:pt x="3" y="1076"/>
                  </a:lnTo>
                  <a:lnTo>
                    <a:pt x="1" y="1113"/>
                  </a:lnTo>
                  <a:lnTo>
                    <a:pt x="0" y="1149"/>
                  </a:lnTo>
                  <a:lnTo>
                    <a:pt x="1" y="1186"/>
                  </a:lnTo>
                  <a:lnTo>
                    <a:pt x="3" y="1223"/>
                  </a:lnTo>
                  <a:lnTo>
                    <a:pt x="6" y="1260"/>
                  </a:lnTo>
                  <a:lnTo>
                    <a:pt x="10" y="1296"/>
                  </a:lnTo>
                  <a:lnTo>
                    <a:pt x="15" y="1333"/>
                  </a:lnTo>
                  <a:lnTo>
                    <a:pt x="22" y="1369"/>
                  </a:lnTo>
                  <a:lnTo>
                    <a:pt x="29" y="1405"/>
                  </a:lnTo>
                  <a:lnTo>
                    <a:pt x="38" y="1441"/>
                  </a:lnTo>
                  <a:lnTo>
                    <a:pt x="48" y="1476"/>
                  </a:lnTo>
                  <a:lnTo>
                    <a:pt x="59" y="1512"/>
                  </a:lnTo>
                  <a:lnTo>
                    <a:pt x="71" y="1546"/>
                  </a:lnTo>
                  <a:lnTo>
                    <a:pt x="84" y="1581"/>
                  </a:lnTo>
                  <a:lnTo>
                    <a:pt x="99" y="1615"/>
                  </a:lnTo>
                  <a:lnTo>
                    <a:pt x="114" y="1648"/>
                  </a:lnTo>
                  <a:lnTo>
                    <a:pt x="131" y="1681"/>
                  </a:lnTo>
                  <a:lnTo>
                    <a:pt x="148" y="1713"/>
                  </a:lnTo>
                  <a:lnTo>
                    <a:pt x="167" y="1745"/>
                  </a:lnTo>
                  <a:lnTo>
                    <a:pt x="186" y="1776"/>
                  </a:lnTo>
                  <a:lnTo>
                    <a:pt x="207" y="1807"/>
                  </a:lnTo>
                  <a:lnTo>
                    <a:pt x="228" y="1837"/>
                  </a:lnTo>
                  <a:lnTo>
                    <a:pt x="251" y="1866"/>
                  </a:lnTo>
                  <a:lnTo>
                    <a:pt x="274" y="1895"/>
                  </a:lnTo>
                  <a:lnTo>
                    <a:pt x="299" y="1922"/>
                  </a:lnTo>
                  <a:lnTo>
                    <a:pt x="324" y="1949"/>
                  </a:lnTo>
                  <a:lnTo>
                    <a:pt x="350" y="1975"/>
                  </a:lnTo>
                  <a:lnTo>
                    <a:pt x="377" y="2000"/>
                  </a:lnTo>
                  <a:lnTo>
                    <a:pt x="404" y="2025"/>
                  </a:lnTo>
                  <a:lnTo>
                    <a:pt x="433" y="2048"/>
                  </a:lnTo>
                  <a:lnTo>
                    <a:pt x="462" y="2071"/>
                  </a:lnTo>
                  <a:lnTo>
                    <a:pt x="492" y="2092"/>
                  </a:lnTo>
                  <a:lnTo>
                    <a:pt x="522" y="2113"/>
                  </a:lnTo>
                  <a:lnTo>
                    <a:pt x="554" y="2132"/>
                  </a:lnTo>
                  <a:lnTo>
                    <a:pt x="585" y="2151"/>
                  </a:lnTo>
                  <a:lnTo>
                    <a:pt x="618" y="2168"/>
                  </a:lnTo>
                  <a:lnTo>
                    <a:pt x="651" y="2185"/>
                  </a:lnTo>
                  <a:lnTo>
                    <a:pt x="684" y="2200"/>
                  </a:lnTo>
                  <a:lnTo>
                    <a:pt x="718" y="2215"/>
                  </a:lnTo>
                  <a:lnTo>
                    <a:pt x="752" y="2228"/>
                  </a:lnTo>
                  <a:lnTo>
                    <a:pt x="787" y="2240"/>
                  </a:lnTo>
                  <a:lnTo>
                    <a:pt x="822" y="2251"/>
                  </a:lnTo>
                  <a:lnTo>
                    <a:pt x="858" y="2261"/>
                  </a:lnTo>
                  <a:lnTo>
                    <a:pt x="893" y="2270"/>
                  </a:lnTo>
                  <a:lnTo>
                    <a:pt x="929" y="2278"/>
                  </a:lnTo>
                  <a:lnTo>
                    <a:pt x="966" y="2284"/>
                  </a:lnTo>
                  <a:lnTo>
                    <a:pt x="1002" y="2289"/>
                  </a:lnTo>
                  <a:lnTo>
                    <a:pt x="1039" y="2294"/>
                  </a:lnTo>
                  <a:lnTo>
                    <a:pt x="1075" y="2296"/>
                  </a:lnTo>
                  <a:lnTo>
                    <a:pt x="1112" y="2298"/>
                  </a:lnTo>
                  <a:lnTo>
                    <a:pt x="1149" y="2299"/>
                  </a:lnTo>
                  <a:lnTo>
                    <a:pt x="1186" y="2298"/>
                  </a:lnTo>
                  <a:lnTo>
                    <a:pt x="1223" y="2296"/>
                  </a:lnTo>
                  <a:lnTo>
                    <a:pt x="1259" y="2294"/>
                  </a:lnTo>
                  <a:lnTo>
                    <a:pt x="1296" y="2289"/>
                  </a:lnTo>
                  <a:lnTo>
                    <a:pt x="1332" y="2284"/>
                  </a:lnTo>
                  <a:lnTo>
                    <a:pt x="1369" y="2278"/>
                  </a:lnTo>
                  <a:lnTo>
                    <a:pt x="1405" y="2270"/>
                  </a:lnTo>
                  <a:lnTo>
                    <a:pt x="1440" y="2261"/>
                  </a:lnTo>
                  <a:lnTo>
                    <a:pt x="1476" y="2251"/>
                  </a:lnTo>
                  <a:lnTo>
                    <a:pt x="1511" y="2240"/>
                  </a:lnTo>
                  <a:lnTo>
                    <a:pt x="1546" y="2228"/>
                  </a:lnTo>
                  <a:lnTo>
                    <a:pt x="1580" y="2215"/>
                  </a:lnTo>
                  <a:lnTo>
                    <a:pt x="1614" y="2200"/>
                  </a:lnTo>
                  <a:lnTo>
                    <a:pt x="1647" y="2185"/>
                  </a:lnTo>
                  <a:lnTo>
                    <a:pt x="1680" y="2168"/>
                  </a:lnTo>
                  <a:lnTo>
                    <a:pt x="1713" y="2151"/>
                  </a:lnTo>
                  <a:lnTo>
                    <a:pt x="1744" y="2132"/>
                  </a:lnTo>
                  <a:lnTo>
                    <a:pt x="1776" y="2113"/>
                  </a:lnTo>
                  <a:lnTo>
                    <a:pt x="1806" y="2092"/>
                  </a:lnTo>
                  <a:lnTo>
                    <a:pt x="1836" y="2071"/>
                  </a:lnTo>
                  <a:lnTo>
                    <a:pt x="1865" y="2048"/>
                  </a:lnTo>
                  <a:lnTo>
                    <a:pt x="1893" y="2025"/>
                  </a:lnTo>
                  <a:lnTo>
                    <a:pt x="1921" y="2000"/>
                  </a:lnTo>
                  <a:lnTo>
                    <a:pt x="1948" y="1975"/>
                  </a:lnTo>
                  <a:lnTo>
                    <a:pt x="1974" y="1949"/>
                  </a:lnTo>
                  <a:lnTo>
                    <a:pt x="1999" y="1922"/>
                  </a:lnTo>
                  <a:lnTo>
                    <a:pt x="2024" y="1895"/>
                  </a:lnTo>
                  <a:lnTo>
                    <a:pt x="2047" y="1866"/>
                  </a:lnTo>
                  <a:lnTo>
                    <a:pt x="2069" y="1837"/>
                  </a:lnTo>
                  <a:lnTo>
                    <a:pt x="2091" y="1807"/>
                  </a:lnTo>
                  <a:lnTo>
                    <a:pt x="2112" y="1776"/>
                  </a:lnTo>
                  <a:lnTo>
                    <a:pt x="2131" y="1745"/>
                  </a:lnTo>
                  <a:lnTo>
                    <a:pt x="2150" y="1713"/>
                  </a:lnTo>
                  <a:lnTo>
                    <a:pt x="2167" y="1681"/>
                  </a:lnTo>
                  <a:lnTo>
                    <a:pt x="2184" y="1648"/>
                  </a:lnTo>
                  <a:lnTo>
                    <a:pt x="2199" y="1615"/>
                  </a:lnTo>
                  <a:lnTo>
                    <a:pt x="2214" y="1581"/>
                  </a:lnTo>
                  <a:lnTo>
                    <a:pt x="2227" y="1546"/>
                  </a:lnTo>
                  <a:lnTo>
                    <a:pt x="2239" y="1512"/>
                  </a:lnTo>
                  <a:lnTo>
                    <a:pt x="2250" y="1476"/>
                  </a:lnTo>
                  <a:lnTo>
                    <a:pt x="2260" y="1441"/>
                  </a:lnTo>
                  <a:lnTo>
                    <a:pt x="2269" y="1405"/>
                  </a:lnTo>
                  <a:lnTo>
                    <a:pt x="2276" y="1369"/>
                  </a:lnTo>
                  <a:lnTo>
                    <a:pt x="2283" y="1333"/>
                  </a:lnTo>
                  <a:lnTo>
                    <a:pt x="2288" y="1296"/>
                  </a:lnTo>
                  <a:lnTo>
                    <a:pt x="2292" y="1260"/>
                  </a:lnTo>
                  <a:lnTo>
                    <a:pt x="2295" y="1223"/>
                  </a:lnTo>
                  <a:lnTo>
                    <a:pt x="2297" y="1186"/>
                  </a:lnTo>
                  <a:lnTo>
                    <a:pt x="2298" y="1149"/>
                  </a:lnTo>
                </a:path>
              </a:pathLst>
            </a:custGeom>
            <a:noFill/>
            <a:ln w="28575"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3" name="直接连接符 410752"/>
            <p:cNvSpPr>
              <a:spLocks noChangeAspect="1"/>
            </p:cNvSpPr>
            <p:nvPr/>
          </p:nvSpPr>
          <p:spPr>
            <a:xfrm>
              <a:off x="2925" y="3507"/>
              <a:ext cx="11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4" name="直接连接符 410753"/>
            <p:cNvSpPr>
              <a:spLocks noChangeAspect="1"/>
            </p:cNvSpPr>
            <p:nvPr/>
          </p:nvSpPr>
          <p:spPr>
            <a:xfrm>
              <a:off x="3076" y="3507"/>
              <a:ext cx="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5" name="直接连接符 410754"/>
            <p:cNvSpPr>
              <a:spLocks noChangeAspect="1"/>
            </p:cNvSpPr>
            <p:nvPr/>
          </p:nvSpPr>
          <p:spPr>
            <a:xfrm>
              <a:off x="3148" y="3507"/>
              <a:ext cx="21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6" name="直接连接符 410755"/>
            <p:cNvSpPr>
              <a:spLocks noChangeAspect="1"/>
            </p:cNvSpPr>
            <p:nvPr/>
          </p:nvSpPr>
          <p:spPr>
            <a:xfrm>
              <a:off x="3403" y="3507"/>
              <a:ext cx="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7" name="直接连接符 410756"/>
            <p:cNvSpPr>
              <a:spLocks noChangeAspect="1"/>
            </p:cNvSpPr>
            <p:nvPr/>
          </p:nvSpPr>
          <p:spPr>
            <a:xfrm>
              <a:off x="3476" y="3507"/>
              <a:ext cx="11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8" name="直接连接符 410757"/>
            <p:cNvSpPr>
              <a:spLocks noChangeAspect="1"/>
            </p:cNvSpPr>
            <p:nvPr/>
          </p:nvSpPr>
          <p:spPr>
            <a:xfrm>
              <a:off x="2971" y="3033"/>
              <a:ext cx="572" cy="2"/>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59" name="直接连接符 410758"/>
            <p:cNvSpPr>
              <a:spLocks noChangeAspect="1"/>
            </p:cNvSpPr>
            <p:nvPr/>
          </p:nvSpPr>
          <p:spPr>
            <a:xfrm flipH="1">
              <a:off x="2971" y="2826"/>
              <a:ext cx="86" cy="207"/>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0" name="直接连接符 410759"/>
            <p:cNvSpPr>
              <a:spLocks noChangeAspect="1"/>
            </p:cNvSpPr>
            <p:nvPr/>
          </p:nvSpPr>
          <p:spPr>
            <a:xfrm flipH="1" flipV="1">
              <a:off x="3338" y="2536"/>
              <a:ext cx="36" cy="9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1" name="直接连接符 410760"/>
            <p:cNvSpPr>
              <a:spLocks noChangeAspect="1"/>
            </p:cNvSpPr>
            <p:nvPr/>
          </p:nvSpPr>
          <p:spPr>
            <a:xfrm flipH="1" flipV="1">
              <a:off x="3321" y="2496"/>
              <a:ext cx="7" cy="2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2" name="直接连接符 410761"/>
            <p:cNvSpPr>
              <a:spLocks noChangeAspect="1"/>
            </p:cNvSpPr>
            <p:nvPr/>
          </p:nvSpPr>
          <p:spPr>
            <a:xfrm flipH="1" flipV="1">
              <a:off x="3302" y="2455"/>
              <a:ext cx="9" cy="2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3" name="直接连接符 410762"/>
            <p:cNvSpPr>
              <a:spLocks noChangeAspect="1"/>
            </p:cNvSpPr>
            <p:nvPr/>
          </p:nvSpPr>
          <p:spPr>
            <a:xfrm flipH="1" flipV="1">
              <a:off x="3256" y="2344"/>
              <a:ext cx="40" cy="9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764" name="矩形 410763"/>
          <p:cNvSpPr>
            <a:spLocks noChangeAspect="1"/>
          </p:cNvSpPr>
          <p:nvPr/>
        </p:nvSpPr>
        <p:spPr>
          <a:xfrm>
            <a:off x="3670300" y="1730375"/>
            <a:ext cx="176213"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圆</a:t>
            </a:r>
            <a:endPar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5" name="矩形 410764"/>
          <p:cNvSpPr>
            <a:spLocks noChangeAspect="1"/>
          </p:cNvSpPr>
          <p:nvPr/>
        </p:nvSpPr>
        <p:spPr>
          <a:xfrm>
            <a:off x="752475" y="1076325"/>
            <a:ext cx="611188" cy="488950"/>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截平面</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的位置</a:t>
            </a:r>
            <a:endParaRPr kumimoji="0" lang="zh-CN" altLang="en-US" sz="16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6" name="矩形 410765"/>
          <p:cNvSpPr>
            <a:spLocks noChangeAspect="1"/>
          </p:cNvSpPr>
          <p:nvPr/>
        </p:nvSpPr>
        <p:spPr>
          <a:xfrm>
            <a:off x="2008188" y="1198563"/>
            <a:ext cx="611187" cy="24447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过锥顶</a:t>
            </a:r>
            <a:endParaRPr kumimoji="0" lang="zh-CN" altLang="en-US" sz="16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7" name="矩形 410766"/>
          <p:cNvSpPr>
            <a:spLocks noChangeAspect="1"/>
          </p:cNvSpPr>
          <p:nvPr/>
        </p:nvSpPr>
        <p:spPr>
          <a:xfrm>
            <a:off x="3490913" y="1390650"/>
            <a:ext cx="715962"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θ</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90°</a:t>
            </a:r>
            <a:endParaRPr kumimoji="0" lang="en-US" altLang="zh-CN" sz="14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8" name="矩形 410767"/>
          <p:cNvSpPr>
            <a:spLocks noChangeAspect="1"/>
          </p:cNvSpPr>
          <p:nvPr/>
        </p:nvSpPr>
        <p:spPr>
          <a:xfrm>
            <a:off x="4864100" y="1390650"/>
            <a:ext cx="538163"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θ</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α</a:t>
            </a:r>
            <a:endParaRPr kumimoji="0" lang="en-US" altLang="zh-CN" sz="14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69" name="矩形 410768"/>
          <p:cNvSpPr>
            <a:spLocks noChangeAspect="1"/>
          </p:cNvSpPr>
          <p:nvPr/>
        </p:nvSpPr>
        <p:spPr>
          <a:xfrm>
            <a:off x="7793038" y="1730375"/>
            <a:ext cx="534987"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双曲线</a:t>
            </a:r>
            <a:endParaRPr kumimoji="0" lang="zh-CN" altLang="en-US" sz="1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0" name="直接连接符 410769"/>
          <p:cNvSpPr>
            <a:spLocks noChangeAspect="1"/>
          </p:cNvSpPr>
          <p:nvPr/>
        </p:nvSpPr>
        <p:spPr>
          <a:xfrm>
            <a:off x="8809038" y="990600"/>
            <a:ext cx="1587" cy="5105400"/>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1" name="直接连接符 410770"/>
          <p:cNvSpPr>
            <a:spLocks noChangeAspect="1"/>
          </p:cNvSpPr>
          <p:nvPr/>
        </p:nvSpPr>
        <p:spPr>
          <a:xfrm flipV="1">
            <a:off x="7353300" y="1316038"/>
            <a:ext cx="1588" cy="4779962"/>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0772" name="组合 410771"/>
          <p:cNvGrpSpPr>
            <a:grpSpLocks noChangeAspect="1"/>
          </p:cNvGrpSpPr>
          <p:nvPr/>
        </p:nvGrpSpPr>
        <p:grpSpPr>
          <a:xfrm>
            <a:off x="7596188" y="3644900"/>
            <a:ext cx="1054100" cy="2519363"/>
            <a:chOff x="4896" y="2724"/>
            <a:chExt cx="507" cy="1212"/>
          </a:xfrm>
        </p:grpSpPr>
        <p:sp>
          <p:nvSpPr>
            <p:cNvPr id="410773" name="任意多边形 410772"/>
            <p:cNvSpPr>
              <a:spLocks noChangeAspect="1"/>
            </p:cNvSpPr>
            <p:nvPr/>
          </p:nvSpPr>
          <p:spPr>
            <a:xfrm>
              <a:off x="4990" y="3096"/>
              <a:ext cx="319" cy="225"/>
            </a:xfrm>
            <a:custGeom>
              <a:avLst/>
              <a:gdLst/>
              <a:ahLst/>
              <a:cxnLst/>
              <a:rect l="0" t="0" r="0" b="0"/>
              <a:pathLst>
                <a:path w="1680" h="1189">
                  <a:moveTo>
                    <a:pt x="0" y="1189"/>
                  </a:moveTo>
                  <a:lnTo>
                    <a:pt x="31" y="1107"/>
                  </a:lnTo>
                  <a:lnTo>
                    <a:pt x="46" y="1066"/>
                  </a:lnTo>
                  <a:lnTo>
                    <a:pt x="62" y="1025"/>
                  </a:lnTo>
                  <a:lnTo>
                    <a:pt x="79" y="984"/>
                  </a:lnTo>
                  <a:lnTo>
                    <a:pt x="95" y="943"/>
                  </a:lnTo>
                  <a:lnTo>
                    <a:pt x="113" y="901"/>
                  </a:lnTo>
                  <a:lnTo>
                    <a:pt x="131" y="859"/>
                  </a:lnTo>
                  <a:lnTo>
                    <a:pt x="149" y="817"/>
                  </a:lnTo>
                  <a:lnTo>
                    <a:pt x="169" y="774"/>
                  </a:lnTo>
                  <a:lnTo>
                    <a:pt x="189" y="730"/>
                  </a:lnTo>
                  <a:lnTo>
                    <a:pt x="200" y="708"/>
                  </a:lnTo>
                  <a:lnTo>
                    <a:pt x="211" y="686"/>
                  </a:lnTo>
                  <a:lnTo>
                    <a:pt x="222" y="664"/>
                  </a:lnTo>
                  <a:lnTo>
                    <a:pt x="233" y="641"/>
                  </a:lnTo>
                  <a:lnTo>
                    <a:pt x="245" y="619"/>
                  </a:lnTo>
                  <a:lnTo>
                    <a:pt x="257" y="596"/>
                  </a:lnTo>
                  <a:lnTo>
                    <a:pt x="270" y="573"/>
                  </a:lnTo>
                  <a:lnTo>
                    <a:pt x="282" y="550"/>
                  </a:lnTo>
                  <a:lnTo>
                    <a:pt x="295" y="527"/>
                  </a:lnTo>
                  <a:lnTo>
                    <a:pt x="309" y="503"/>
                  </a:lnTo>
                  <a:lnTo>
                    <a:pt x="336" y="457"/>
                  </a:lnTo>
                  <a:lnTo>
                    <a:pt x="365" y="410"/>
                  </a:lnTo>
                  <a:lnTo>
                    <a:pt x="379" y="387"/>
                  </a:lnTo>
                  <a:lnTo>
                    <a:pt x="394" y="364"/>
                  </a:lnTo>
                  <a:lnTo>
                    <a:pt x="409" y="342"/>
                  </a:lnTo>
                  <a:lnTo>
                    <a:pt x="425" y="319"/>
                  </a:lnTo>
                  <a:lnTo>
                    <a:pt x="440" y="298"/>
                  </a:lnTo>
                  <a:lnTo>
                    <a:pt x="456" y="276"/>
                  </a:lnTo>
                  <a:lnTo>
                    <a:pt x="472" y="255"/>
                  </a:lnTo>
                  <a:lnTo>
                    <a:pt x="489" y="235"/>
                  </a:lnTo>
                  <a:lnTo>
                    <a:pt x="505" y="215"/>
                  </a:lnTo>
                  <a:lnTo>
                    <a:pt x="522" y="195"/>
                  </a:lnTo>
                  <a:lnTo>
                    <a:pt x="538" y="176"/>
                  </a:lnTo>
                  <a:lnTo>
                    <a:pt x="555" y="158"/>
                  </a:lnTo>
                  <a:lnTo>
                    <a:pt x="572" y="141"/>
                  </a:lnTo>
                  <a:lnTo>
                    <a:pt x="589" y="124"/>
                  </a:lnTo>
                  <a:lnTo>
                    <a:pt x="607" y="108"/>
                  </a:lnTo>
                  <a:lnTo>
                    <a:pt x="624" y="94"/>
                  </a:lnTo>
                  <a:lnTo>
                    <a:pt x="642" y="80"/>
                  </a:lnTo>
                  <a:lnTo>
                    <a:pt x="660" y="67"/>
                  </a:lnTo>
                  <a:lnTo>
                    <a:pt x="677" y="55"/>
                  </a:lnTo>
                  <a:lnTo>
                    <a:pt x="695" y="44"/>
                  </a:lnTo>
                  <a:lnTo>
                    <a:pt x="713" y="34"/>
                  </a:lnTo>
                  <a:lnTo>
                    <a:pt x="731" y="25"/>
                  </a:lnTo>
                  <a:lnTo>
                    <a:pt x="740" y="21"/>
                  </a:lnTo>
                  <a:lnTo>
                    <a:pt x="749" y="18"/>
                  </a:lnTo>
                  <a:lnTo>
                    <a:pt x="758" y="14"/>
                  </a:lnTo>
                  <a:lnTo>
                    <a:pt x="767" y="11"/>
                  </a:lnTo>
                  <a:lnTo>
                    <a:pt x="776" y="9"/>
                  </a:lnTo>
                  <a:lnTo>
                    <a:pt x="785" y="7"/>
                  </a:lnTo>
                  <a:lnTo>
                    <a:pt x="794" y="5"/>
                  </a:lnTo>
                  <a:lnTo>
                    <a:pt x="803" y="3"/>
                  </a:lnTo>
                  <a:lnTo>
                    <a:pt x="813" y="2"/>
                  </a:lnTo>
                  <a:lnTo>
                    <a:pt x="822" y="1"/>
                  </a:lnTo>
                  <a:lnTo>
                    <a:pt x="831" y="0"/>
                  </a:lnTo>
                  <a:lnTo>
                    <a:pt x="840" y="0"/>
                  </a:lnTo>
                  <a:lnTo>
                    <a:pt x="849" y="0"/>
                  </a:lnTo>
                  <a:lnTo>
                    <a:pt x="858" y="1"/>
                  </a:lnTo>
                  <a:lnTo>
                    <a:pt x="867" y="2"/>
                  </a:lnTo>
                  <a:lnTo>
                    <a:pt x="876" y="3"/>
                  </a:lnTo>
                  <a:lnTo>
                    <a:pt x="885" y="5"/>
                  </a:lnTo>
                  <a:lnTo>
                    <a:pt x="894" y="7"/>
                  </a:lnTo>
                  <a:lnTo>
                    <a:pt x="903" y="9"/>
                  </a:lnTo>
                  <a:lnTo>
                    <a:pt x="912" y="11"/>
                  </a:lnTo>
                  <a:lnTo>
                    <a:pt x="921" y="14"/>
                  </a:lnTo>
                  <a:lnTo>
                    <a:pt x="930" y="18"/>
                  </a:lnTo>
                  <a:lnTo>
                    <a:pt x="940" y="21"/>
                  </a:lnTo>
                  <a:lnTo>
                    <a:pt x="949" y="25"/>
                  </a:lnTo>
                  <a:lnTo>
                    <a:pt x="967" y="34"/>
                  </a:lnTo>
                  <a:lnTo>
                    <a:pt x="984" y="44"/>
                  </a:lnTo>
                  <a:lnTo>
                    <a:pt x="1002" y="55"/>
                  </a:lnTo>
                  <a:lnTo>
                    <a:pt x="1020" y="67"/>
                  </a:lnTo>
                  <a:lnTo>
                    <a:pt x="1038" y="80"/>
                  </a:lnTo>
                  <a:lnTo>
                    <a:pt x="1055" y="94"/>
                  </a:lnTo>
                  <a:lnTo>
                    <a:pt x="1073" y="108"/>
                  </a:lnTo>
                  <a:lnTo>
                    <a:pt x="1090" y="124"/>
                  </a:lnTo>
                  <a:lnTo>
                    <a:pt x="1107" y="141"/>
                  </a:lnTo>
                  <a:lnTo>
                    <a:pt x="1124" y="158"/>
                  </a:lnTo>
                  <a:lnTo>
                    <a:pt x="1141" y="176"/>
                  </a:lnTo>
                  <a:lnTo>
                    <a:pt x="1158" y="195"/>
                  </a:lnTo>
                  <a:lnTo>
                    <a:pt x="1175" y="215"/>
                  </a:lnTo>
                  <a:lnTo>
                    <a:pt x="1191" y="235"/>
                  </a:lnTo>
                  <a:lnTo>
                    <a:pt x="1207" y="255"/>
                  </a:lnTo>
                  <a:lnTo>
                    <a:pt x="1223" y="276"/>
                  </a:lnTo>
                  <a:lnTo>
                    <a:pt x="1239" y="298"/>
                  </a:lnTo>
                  <a:lnTo>
                    <a:pt x="1255" y="319"/>
                  </a:lnTo>
                  <a:lnTo>
                    <a:pt x="1270" y="342"/>
                  </a:lnTo>
                  <a:lnTo>
                    <a:pt x="1285" y="364"/>
                  </a:lnTo>
                  <a:lnTo>
                    <a:pt x="1300" y="387"/>
                  </a:lnTo>
                  <a:lnTo>
                    <a:pt x="1315" y="410"/>
                  </a:lnTo>
                  <a:lnTo>
                    <a:pt x="1344" y="457"/>
                  </a:lnTo>
                  <a:lnTo>
                    <a:pt x="1371" y="503"/>
                  </a:lnTo>
                  <a:lnTo>
                    <a:pt x="1384" y="527"/>
                  </a:lnTo>
                  <a:lnTo>
                    <a:pt x="1397" y="550"/>
                  </a:lnTo>
                  <a:lnTo>
                    <a:pt x="1410" y="573"/>
                  </a:lnTo>
                  <a:lnTo>
                    <a:pt x="1422" y="596"/>
                  </a:lnTo>
                  <a:lnTo>
                    <a:pt x="1434" y="619"/>
                  </a:lnTo>
                  <a:lnTo>
                    <a:pt x="1446" y="641"/>
                  </a:lnTo>
                  <a:lnTo>
                    <a:pt x="1458" y="664"/>
                  </a:lnTo>
                  <a:lnTo>
                    <a:pt x="1469" y="686"/>
                  </a:lnTo>
                  <a:lnTo>
                    <a:pt x="1480" y="708"/>
                  </a:lnTo>
                  <a:lnTo>
                    <a:pt x="1490" y="730"/>
                  </a:lnTo>
                  <a:lnTo>
                    <a:pt x="1511" y="774"/>
                  </a:lnTo>
                  <a:lnTo>
                    <a:pt x="1530" y="817"/>
                  </a:lnTo>
                  <a:lnTo>
                    <a:pt x="1549" y="859"/>
                  </a:lnTo>
                  <a:lnTo>
                    <a:pt x="1567" y="901"/>
                  </a:lnTo>
                  <a:lnTo>
                    <a:pt x="1584" y="943"/>
                  </a:lnTo>
                  <a:lnTo>
                    <a:pt x="1601" y="984"/>
                  </a:lnTo>
                  <a:lnTo>
                    <a:pt x="1617" y="1025"/>
                  </a:lnTo>
                  <a:lnTo>
                    <a:pt x="1633" y="1066"/>
                  </a:lnTo>
                  <a:lnTo>
                    <a:pt x="1649" y="1107"/>
                  </a:lnTo>
                  <a:lnTo>
                    <a:pt x="1680" y="1189"/>
                  </a:lnTo>
                </a:path>
              </a:pathLst>
            </a:custGeom>
            <a:noFill/>
            <a:ln w="28575"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4" name="直接连接符 410773"/>
            <p:cNvSpPr>
              <a:spLocks noChangeAspect="1"/>
            </p:cNvSpPr>
            <p:nvPr/>
          </p:nvSpPr>
          <p:spPr>
            <a:xfrm flipH="1">
              <a:off x="4931" y="2795"/>
              <a:ext cx="219" cy="526"/>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5" name="直接连接符 410774"/>
            <p:cNvSpPr>
              <a:spLocks noChangeAspect="1"/>
            </p:cNvSpPr>
            <p:nvPr/>
          </p:nvSpPr>
          <p:spPr>
            <a:xfrm flipV="1">
              <a:off x="5150" y="3225"/>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6" name="直接连接符 410775"/>
            <p:cNvSpPr>
              <a:spLocks noChangeAspect="1"/>
            </p:cNvSpPr>
            <p:nvPr/>
          </p:nvSpPr>
          <p:spPr>
            <a:xfrm flipV="1">
              <a:off x="5150" y="3169"/>
              <a:ext cx="1" cy="2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7" name="直接连接符 410776"/>
            <p:cNvSpPr>
              <a:spLocks noChangeAspect="1"/>
            </p:cNvSpPr>
            <p:nvPr/>
          </p:nvSpPr>
          <p:spPr>
            <a:xfrm flipV="1">
              <a:off x="5150" y="2975"/>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8" name="直接连接符 410777"/>
            <p:cNvSpPr>
              <a:spLocks noChangeAspect="1"/>
            </p:cNvSpPr>
            <p:nvPr/>
          </p:nvSpPr>
          <p:spPr>
            <a:xfrm flipV="1">
              <a:off x="5150" y="2919"/>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79" name="直接连接符 410778"/>
            <p:cNvSpPr>
              <a:spLocks noChangeAspect="1"/>
            </p:cNvSpPr>
            <p:nvPr/>
          </p:nvSpPr>
          <p:spPr>
            <a:xfrm flipV="1">
              <a:off x="5150" y="2724"/>
              <a:ext cx="1" cy="1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0" name="直接连接符 410779"/>
            <p:cNvSpPr>
              <a:spLocks noChangeAspect="1"/>
            </p:cNvSpPr>
            <p:nvPr/>
          </p:nvSpPr>
          <p:spPr>
            <a:xfrm>
              <a:off x="5150" y="2795"/>
              <a:ext cx="218" cy="526"/>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1" name="直接连接符 410780"/>
            <p:cNvSpPr>
              <a:spLocks noChangeAspect="1"/>
            </p:cNvSpPr>
            <p:nvPr/>
          </p:nvSpPr>
          <p:spPr>
            <a:xfrm>
              <a:off x="5150" y="3430"/>
              <a:ext cx="1" cy="8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2" name="直接连接符 410781"/>
            <p:cNvSpPr>
              <a:spLocks noChangeAspect="1"/>
            </p:cNvSpPr>
            <p:nvPr/>
          </p:nvSpPr>
          <p:spPr>
            <a:xfrm>
              <a:off x="5150" y="3544"/>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3" name="直接连接符 410782"/>
            <p:cNvSpPr>
              <a:spLocks noChangeAspect="1"/>
            </p:cNvSpPr>
            <p:nvPr/>
          </p:nvSpPr>
          <p:spPr>
            <a:xfrm>
              <a:off x="5150" y="3600"/>
              <a:ext cx="1" cy="16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4" name="直接连接符 410783"/>
            <p:cNvSpPr>
              <a:spLocks noChangeAspect="1"/>
            </p:cNvSpPr>
            <p:nvPr/>
          </p:nvSpPr>
          <p:spPr>
            <a:xfrm>
              <a:off x="5150" y="3795"/>
              <a:ext cx="1" cy="2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5" name="直接连接符 410784"/>
            <p:cNvSpPr>
              <a:spLocks noChangeAspect="1"/>
            </p:cNvSpPr>
            <p:nvPr/>
          </p:nvSpPr>
          <p:spPr>
            <a:xfrm>
              <a:off x="5150" y="3849"/>
              <a:ext cx="1" cy="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6" name="任意多边形 410785"/>
            <p:cNvSpPr>
              <a:spLocks noChangeAspect="1"/>
            </p:cNvSpPr>
            <p:nvPr/>
          </p:nvSpPr>
          <p:spPr>
            <a:xfrm>
              <a:off x="4931" y="3464"/>
              <a:ext cx="437" cy="368"/>
            </a:xfrm>
            <a:custGeom>
              <a:avLst/>
              <a:gdLst/>
              <a:ahLst/>
              <a:cxnLst/>
              <a:rect l="0" t="0" r="0" b="0"/>
              <a:pathLst>
                <a:path w="2297" h="1933">
                  <a:moveTo>
                    <a:pt x="1989" y="1933"/>
                  </a:moveTo>
                  <a:lnTo>
                    <a:pt x="2013" y="1906"/>
                  </a:lnTo>
                  <a:lnTo>
                    <a:pt x="2037" y="1878"/>
                  </a:lnTo>
                  <a:lnTo>
                    <a:pt x="2060" y="1849"/>
                  </a:lnTo>
                  <a:lnTo>
                    <a:pt x="2082" y="1820"/>
                  </a:lnTo>
                  <a:lnTo>
                    <a:pt x="2103" y="1789"/>
                  </a:lnTo>
                  <a:lnTo>
                    <a:pt x="2123" y="1758"/>
                  </a:lnTo>
                  <a:lnTo>
                    <a:pt x="2142" y="1727"/>
                  </a:lnTo>
                  <a:lnTo>
                    <a:pt x="2160" y="1695"/>
                  </a:lnTo>
                  <a:lnTo>
                    <a:pt x="2177" y="1662"/>
                  </a:lnTo>
                  <a:lnTo>
                    <a:pt x="2193" y="1629"/>
                  </a:lnTo>
                  <a:lnTo>
                    <a:pt x="2207" y="1595"/>
                  </a:lnTo>
                  <a:lnTo>
                    <a:pt x="2221" y="1561"/>
                  </a:lnTo>
                  <a:lnTo>
                    <a:pt x="2234" y="1527"/>
                  </a:lnTo>
                  <a:lnTo>
                    <a:pt x="2245" y="1492"/>
                  </a:lnTo>
                  <a:lnTo>
                    <a:pt x="2256" y="1456"/>
                  </a:lnTo>
                  <a:lnTo>
                    <a:pt x="2265" y="1421"/>
                  </a:lnTo>
                  <a:lnTo>
                    <a:pt x="2273" y="1385"/>
                  </a:lnTo>
                  <a:lnTo>
                    <a:pt x="2280" y="1349"/>
                  </a:lnTo>
                  <a:lnTo>
                    <a:pt x="2286" y="1312"/>
                  </a:lnTo>
                  <a:lnTo>
                    <a:pt x="2290" y="1276"/>
                  </a:lnTo>
                  <a:lnTo>
                    <a:pt x="2294" y="1239"/>
                  </a:lnTo>
                  <a:lnTo>
                    <a:pt x="2296" y="1202"/>
                  </a:lnTo>
                  <a:lnTo>
                    <a:pt x="2297" y="1166"/>
                  </a:lnTo>
                  <a:lnTo>
                    <a:pt x="2297" y="1129"/>
                  </a:lnTo>
                  <a:lnTo>
                    <a:pt x="2296" y="1092"/>
                  </a:lnTo>
                  <a:lnTo>
                    <a:pt x="2293" y="1055"/>
                  </a:lnTo>
                  <a:lnTo>
                    <a:pt x="2290" y="1019"/>
                  </a:lnTo>
                  <a:lnTo>
                    <a:pt x="2285" y="982"/>
                  </a:lnTo>
                  <a:lnTo>
                    <a:pt x="2279" y="946"/>
                  </a:lnTo>
                  <a:lnTo>
                    <a:pt x="2272" y="910"/>
                  </a:lnTo>
                  <a:lnTo>
                    <a:pt x="2264" y="874"/>
                  </a:lnTo>
                  <a:lnTo>
                    <a:pt x="2254" y="838"/>
                  </a:lnTo>
                  <a:lnTo>
                    <a:pt x="2244" y="803"/>
                  </a:lnTo>
                  <a:lnTo>
                    <a:pt x="2232" y="768"/>
                  </a:lnTo>
                  <a:lnTo>
                    <a:pt x="2220" y="734"/>
                  </a:lnTo>
                  <a:lnTo>
                    <a:pt x="2206" y="700"/>
                  </a:lnTo>
                  <a:lnTo>
                    <a:pt x="2191" y="666"/>
                  </a:lnTo>
                  <a:lnTo>
                    <a:pt x="2175" y="633"/>
                  </a:lnTo>
                  <a:lnTo>
                    <a:pt x="2158" y="600"/>
                  </a:lnTo>
                  <a:lnTo>
                    <a:pt x="2140" y="568"/>
                  </a:lnTo>
                  <a:lnTo>
                    <a:pt x="2121" y="537"/>
                  </a:lnTo>
                  <a:lnTo>
                    <a:pt x="2100" y="506"/>
                  </a:lnTo>
                  <a:lnTo>
                    <a:pt x="2079" y="476"/>
                  </a:lnTo>
                  <a:lnTo>
                    <a:pt x="2057" y="446"/>
                  </a:lnTo>
                  <a:lnTo>
                    <a:pt x="2034" y="418"/>
                  </a:lnTo>
                  <a:lnTo>
                    <a:pt x="2011" y="390"/>
                  </a:lnTo>
                  <a:lnTo>
                    <a:pt x="1986" y="362"/>
                  </a:lnTo>
                  <a:lnTo>
                    <a:pt x="1960" y="336"/>
                  </a:lnTo>
                  <a:lnTo>
                    <a:pt x="1934" y="310"/>
                  </a:lnTo>
                  <a:lnTo>
                    <a:pt x="1906" y="286"/>
                  </a:lnTo>
                  <a:lnTo>
                    <a:pt x="1878" y="262"/>
                  </a:lnTo>
                  <a:lnTo>
                    <a:pt x="1850" y="239"/>
                  </a:lnTo>
                  <a:lnTo>
                    <a:pt x="1820" y="217"/>
                  </a:lnTo>
                  <a:lnTo>
                    <a:pt x="1790" y="196"/>
                  </a:lnTo>
                  <a:lnTo>
                    <a:pt x="1759" y="176"/>
                  </a:lnTo>
                  <a:lnTo>
                    <a:pt x="1728" y="157"/>
                  </a:lnTo>
                  <a:lnTo>
                    <a:pt x="1696" y="139"/>
                  </a:lnTo>
                  <a:lnTo>
                    <a:pt x="1663" y="122"/>
                  </a:lnTo>
                  <a:lnTo>
                    <a:pt x="1630" y="106"/>
                  </a:lnTo>
                  <a:lnTo>
                    <a:pt x="1596" y="91"/>
                  </a:lnTo>
                  <a:lnTo>
                    <a:pt x="1562" y="77"/>
                  </a:lnTo>
                  <a:lnTo>
                    <a:pt x="1528" y="64"/>
                  </a:lnTo>
                  <a:lnTo>
                    <a:pt x="1493" y="53"/>
                  </a:lnTo>
                  <a:lnTo>
                    <a:pt x="1458" y="42"/>
                  </a:lnTo>
                  <a:lnTo>
                    <a:pt x="1422" y="33"/>
                  </a:lnTo>
                  <a:lnTo>
                    <a:pt x="1386" y="25"/>
                  </a:lnTo>
                  <a:lnTo>
                    <a:pt x="1350" y="18"/>
                  </a:lnTo>
                  <a:lnTo>
                    <a:pt x="1314" y="12"/>
                  </a:lnTo>
                  <a:lnTo>
                    <a:pt x="1277" y="7"/>
                  </a:lnTo>
                  <a:lnTo>
                    <a:pt x="1241" y="4"/>
                  </a:lnTo>
                  <a:lnTo>
                    <a:pt x="1204" y="1"/>
                  </a:lnTo>
                  <a:lnTo>
                    <a:pt x="1167" y="0"/>
                  </a:lnTo>
                  <a:lnTo>
                    <a:pt x="1130" y="0"/>
                  </a:lnTo>
                  <a:lnTo>
                    <a:pt x="1094" y="1"/>
                  </a:lnTo>
                  <a:lnTo>
                    <a:pt x="1057" y="4"/>
                  </a:lnTo>
                  <a:lnTo>
                    <a:pt x="1020" y="7"/>
                  </a:lnTo>
                  <a:lnTo>
                    <a:pt x="984" y="12"/>
                  </a:lnTo>
                  <a:lnTo>
                    <a:pt x="948" y="18"/>
                  </a:lnTo>
                  <a:lnTo>
                    <a:pt x="911" y="25"/>
                  </a:lnTo>
                  <a:lnTo>
                    <a:pt x="876" y="33"/>
                  </a:lnTo>
                  <a:lnTo>
                    <a:pt x="840" y="42"/>
                  </a:lnTo>
                  <a:lnTo>
                    <a:pt x="805" y="53"/>
                  </a:lnTo>
                  <a:lnTo>
                    <a:pt x="770" y="64"/>
                  </a:lnTo>
                  <a:lnTo>
                    <a:pt x="735" y="77"/>
                  </a:lnTo>
                  <a:lnTo>
                    <a:pt x="701" y="91"/>
                  </a:lnTo>
                  <a:lnTo>
                    <a:pt x="668" y="106"/>
                  </a:lnTo>
                  <a:lnTo>
                    <a:pt x="635" y="122"/>
                  </a:lnTo>
                  <a:lnTo>
                    <a:pt x="602" y="139"/>
                  </a:lnTo>
                  <a:lnTo>
                    <a:pt x="570" y="157"/>
                  </a:lnTo>
                  <a:lnTo>
                    <a:pt x="538" y="176"/>
                  </a:lnTo>
                  <a:lnTo>
                    <a:pt x="508" y="196"/>
                  </a:lnTo>
                  <a:lnTo>
                    <a:pt x="477" y="217"/>
                  </a:lnTo>
                  <a:lnTo>
                    <a:pt x="448" y="239"/>
                  </a:lnTo>
                  <a:lnTo>
                    <a:pt x="419" y="262"/>
                  </a:lnTo>
                  <a:lnTo>
                    <a:pt x="391" y="286"/>
                  </a:lnTo>
                  <a:lnTo>
                    <a:pt x="364" y="310"/>
                  </a:lnTo>
                  <a:lnTo>
                    <a:pt x="337" y="336"/>
                  </a:lnTo>
                  <a:lnTo>
                    <a:pt x="312" y="362"/>
                  </a:lnTo>
                  <a:lnTo>
                    <a:pt x="287" y="390"/>
                  </a:lnTo>
                  <a:lnTo>
                    <a:pt x="263" y="418"/>
                  </a:lnTo>
                  <a:lnTo>
                    <a:pt x="240" y="446"/>
                  </a:lnTo>
                  <a:lnTo>
                    <a:pt x="218" y="476"/>
                  </a:lnTo>
                  <a:lnTo>
                    <a:pt x="197" y="506"/>
                  </a:lnTo>
                  <a:lnTo>
                    <a:pt x="177" y="537"/>
                  </a:lnTo>
                  <a:lnTo>
                    <a:pt x="158" y="568"/>
                  </a:lnTo>
                  <a:lnTo>
                    <a:pt x="140" y="600"/>
                  </a:lnTo>
                  <a:lnTo>
                    <a:pt x="123" y="633"/>
                  </a:lnTo>
                  <a:lnTo>
                    <a:pt x="107" y="666"/>
                  </a:lnTo>
                  <a:lnTo>
                    <a:pt x="92" y="700"/>
                  </a:lnTo>
                  <a:lnTo>
                    <a:pt x="78" y="734"/>
                  </a:lnTo>
                  <a:lnTo>
                    <a:pt x="65" y="768"/>
                  </a:lnTo>
                  <a:lnTo>
                    <a:pt x="54" y="803"/>
                  </a:lnTo>
                  <a:lnTo>
                    <a:pt x="43" y="838"/>
                  </a:lnTo>
                  <a:lnTo>
                    <a:pt x="34" y="874"/>
                  </a:lnTo>
                  <a:lnTo>
                    <a:pt x="25" y="910"/>
                  </a:lnTo>
                  <a:lnTo>
                    <a:pt x="18" y="946"/>
                  </a:lnTo>
                  <a:lnTo>
                    <a:pt x="12" y="982"/>
                  </a:lnTo>
                  <a:lnTo>
                    <a:pt x="8" y="1019"/>
                  </a:lnTo>
                  <a:lnTo>
                    <a:pt x="4" y="1055"/>
                  </a:lnTo>
                  <a:lnTo>
                    <a:pt x="2" y="1092"/>
                  </a:lnTo>
                  <a:lnTo>
                    <a:pt x="0" y="1129"/>
                  </a:lnTo>
                  <a:lnTo>
                    <a:pt x="0" y="1166"/>
                  </a:lnTo>
                  <a:lnTo>
                    <a:pt x="1" y="1202"/>
                  </a:lnTo>
                  <a:lnTo>
                    <a:pt x="4" y="1239"/>
                  </a:lnTo>
                  <a:lnTo>
                    <a:pt x="7" y="1276"/>
                  </a:lnTo>
                  <a:lnTo>
                    <a:pt x="12" y="1312"/>
                  </a:lnTo>
                  <a:lnTo>
                    <a:pt x="18" y="1349"/>
                  </a:lnTo>
                  <a:lnTo>
                    <a:pt x="25" y="1385"/>
                  </a:lnTo>
                  <a:lnTo>
                    <a:pt x="33" y="1421"/>
                  </a:lnTo>
                  <a:lnTo>
                    <a:pt x="42" y="1456"/>
                  </a:lnTo>
                  <a:lnTo>
                    <a:pt x="52" y="1492"/>
                  </a:lnTo>
                  <a:lnTo>
                    <a:pt x="64" y="1527"/>
                  </a:lnTo>
                  <a:lnTo>
                    <a:pt x="76" y="1561"/>
                  </a:lnTo>
                  <a:lnTo>
                    <a:pt x="90" y="1595"/>
                  </a:lnTo>
                  <a:lnTo>
                    <a:pt x="105" y="1629"/>
                  </a:lnTo>
                  <a:lnTo>
                    <a:pt x="121" y="1662"/>
                  </a:lnTo>
                  <a:lnTo>
                    <a:pt x="138" y="1695"/>
                  </a:lnTo>
                  <a:lnTo>
                    <a:pt x="156" y="1727"/>
                  </a:lnTo>
                  <a:lnTo>
                    <a:pt x="175" y="1758"/>
                  </a:lnTo>
                  <a:lnTo>
                    <a:pt x="195" y="1789"/>
                  </a:lnTo>
                  <a:lnTo>
                    <a:pt x="216" y="1820"/>
                  </a:lnTo>
                  <a:lnTo>
                    <a:pt x="238" y="1849"/>
                  </a:lnTo>
                  <a:lnTo>
                    <a:pt x="260" y="1878"/>
                  </a:lnTo>
                  <a:lnTo>
                    <a:pt x="284" y="1906"/>
                  </a:lnTo>
                  <a:lnTo>
                    <a:pt x="309" y="1933"/>
                  </a:lnTo>
                </a:path>
              </a:pathLst>
            </a:custGeom>
            <a:noFill/>
            <a:ln w="28575"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7" name="直接连接符 410786"/>
            <p:cNvSpPr>
              <a:spLocks noChangeAspect="1"/>
            </p:cNvSpPr>
            <p:nvPr/>
          </p:nvSpPr>
          <p:spPr>
            <a:xfrm>
              <a:off x="4896" y="3683"/>
              <a:ext cx="8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8" name="直接连接符 410787"/>
            <p:cNvSpPr>
              <a:spLocks noChangeAspect="1"/>
            </p:cNvSpPr>
            <p:nvPr/>
          </p:nvSpPr>
          <p:spPr>
            <a:xfrm>
              <a:off x="5011" y="3683"/>
              <a:ext cx="2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89" name="直接连接符 410788"/>
            <p:cNvSpPr>
              <a:spLocks noChangeAspect="1"/>
            </p:cNvSpPr>
            <p:nvPr/>
          </p:nvSpPr>
          <p:spPr>
            <a:xfrm>
              <a:off x="5065" y="3683"/>
              <a:ext cx="16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90" name="直接连接符 410789"/>
            <p:cNvSpPr>
              <a:spLocks noChangeAspect="1"/>
            </p:cNvSpPr>
            <p:nvPr/>
          </p:nvSpPr>
          <p:spPr>
            <a:xfrm>
              <a:off x="5260" y="3683"/>
              <a:ext cx="2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91" name="直接连接符 410790"/>
            <p:cNvSpPr>
              <a:spLocks noChangeAspect="1"/>
            </p:cNvSpPr>
            <p:nvPr/>
          </p:nvSpPr>
          <p:spPr>
            <a:xfrm>
              <a:off x="5316" y="3683"/>
              <a:ext cx="8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92" name="直接连接符 410791"/>
            <p:cNvSpPr>
              <a:spLocks noChangeAspect="1"/>
            </p:cNvSpPr>
            <p:nvPr/>
          </p:nvSpPr>
          <p:spPr>
            <a:xfrm>
              <a:off x="4990" y="3832"/>
              <a:ext cx="319" cy="1"/>
            </a:xfrm>
            <a:prstGeom prst="line">
              <a:avLst/>
            </a:prstGeom>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93" name="直接连接符 410792"/>
            <p:cNvSpPr>
              <a:spLocks noChangeAspect="1"/>
            </p:cNvSpPr>
            <p:nvPr/>
          </p:nvSpPr>
          <p:spPr>
            <a:xfrm>
              <a:off x="4931" y="3321"/>
              <a:ext cx="437" cy="2"/>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794" name="矩形 410793"/>
          <p:cNvSpPr>
            <a:spLocks noChangeAspect="1"/>
          </p:cNvSpPr>
          <p:nvPr/>
        </p:nvSpPr>
        <p:spPr>
          <a:xfrm>
            <a:off x="6370638" y="1730375"/>
            <a:ext cx="534987"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抛物线</a:t>
            </a:r>
            <a:endParaRPr kumimoji="0" lang="zh-CN" altLang="en-US" sz="1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95" name="矩形 410794"/>
          <p:cNvSpPr>
            <a:spLocks noChangeAspect="1"/>
          </p:cNvSpPr>
          <p:nvPr/>
        </p:nvSpPr>
        <p:spPr>
          <a:xfrm>
            <a:off x="7699375" y="1390650"/>
            <a:ext cx="985838"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0°≤θ</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α</a:t>
            </a:r>
            <a:endParaRPr kumimoji="0" lang="en-US" altLang="zh-CN" sz="14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96" name="矩形 410795"/>
          <p:cNvSpPr>
            <a:spLocks noChangeAspect="1"/>
          </p:cNvSpPr>
          <p:nvPr/>
        </p:nvSpPr>
        <p:spPr>
          <a:xfrm>
            <a:off x="6383338" y="1390650"/>
            <a:ext cx="538162" cy="212725"/>
          </a:xfrm>
          <a:prstGeom prst="rect">
            <a:avLst/>
          </a:prstGeom>
          <a:no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θ</a:t>
            </a: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en-US" altLang="zh-CN"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α</a:t>
            </a:r>
            <a:endParaRPr kumimoji="0" lang="en-US" altLang="zh-CN" sz="14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0797" name="组合 410796"/>
          <p:cNvGrpSpPr/>
          <p:nvPr/>
        </p:nvGrpSpPr>
        <p:grpSpPr>
          <a:xfrm>
            <a:off x="6084888" y="3573463"/>
            <a:ext cx="1054100" cy="2519362"/>
            <a:chOff x="3833" y="2251"/>
            <a:chExt cx="664" cy="1587"/>
          </a:xfrm>
        </p:grpSpPr>
        <p:sp>
          <p:nvSpPr>
            <p:cNvPr id="410798" name="任意多边形 410797"/>
            <p:cNvSpPr/>
            <p:nvPr/>
          </p:nvSpPr>
          <p:spPr>
            <a:xfrm>
              <a:off x="4155" y="3231"/>
              <a:ext cx="2" cy="3"/>
            </a:xfrm>
            <a:custGeom>
              <a:avLst/>
              <a:gdLst/>
              <a:ahLst/>
              <a:cxnLst/>
              <a:rect l="0" t="0" r="0" b="0"/>
              <a:pathLst>
                <a:path w="12" h="16">
                  <a:moveTo>
                    <a:pt x="12" y="0"/>
                  </a:moveTo>
                  <a:lnTo>
                    <a:pt x="10" y="1"/>
                  </a:lnTo>
                  <a:lnTo>
                    <a:pt x="0" y="16"/>
                  </a:lnTo>
                  <a:lnTo>
                    <a:pt x="12"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799" name="任意多边形 410798"/>
            <p:cNvSpPr>
              <a:spLocks noChangeAspect="1"/>
            </p:cNvSpPr>
            <p:nvPr/>
          </p:nvSpPr>
          <p:spPr>
            <a:xfrm>
              <a:off x="4033" y="3252"/>
              <a:ext cx="286" cy="506"/>
            </a:xfrm>
            <a:custGeom>
              <a:avLst/>
              <a:gdLst/>
              <a:ahLst/>
              <a:cxnLst/>
              <a:rect l="0" t="0" r="0" b="0"/>
              <a:pathLst>
                <a:path w="1083" h="1924">
                  <a:moveTo>
                    <a:pt x="0" y="0"/>
                  </a:moveTo>
                  <a:lnTo>
                    <a:pt x="36" y="23"/>
                  </a:lnTo>
                  <a:lnTo>
                    <a:pt x="73" y="45"/>
                  </a:lnTo>
                  <a:lnTo>
                    <a:pt x="110" y="68"/>
                  </a:lnTo>
                  <a:lnTo>
                    <a:pt x="129" y="79"/>
                  </a:lnTo>
                  <a:lnTo>
                    <a:pt x="147" y="91"/>
                  </a:lnTo>
                  <a:lnTo>
                    <a:pt x="166" y="102"/>
                  </a:lnTo>
                  <a:lnTo>
                    <a:pt x="185" y="114"/>
                  </a:lnTo>
                  <a:lnTo>
                    <a:pt x="203" y="126"/>
                  </a:lnTo>
                  <a:lnTo>
                    <a:pt x="222" y="138"/>
                  </a:lnTo>
                  <a:lnTo>
                    <a:pt x="241" y="150"/>
                  </a:lnTo>
                  <a:lnTo>
                    <a:pt x="260" y="162"/>
                  </a:lnTo>
                  <a:lnTo>
                    <a:pt x="279" y="174"/>
                  </a:lnTo>
                  <a:lnTo>
                    <a:pt x="299" y="186"/>
                  </a:lnTo>
                  <a:lnTo>
                    <a:pt x="318" y="198"/>
                  </a:lnTo>
                  <a:lnTo>
                    <a:pt x="338" y="211"/>
                  </a:lnTo>
                  <a:lnTo>
                    <a:pt x="358" y="224"/>
                  </a:lnTo>
                  <a:lnTo>
                    <a:pt x="378" y="237"/>
                  </a:lnTo>
                  <a:lnTo>
                    <a:pt x="388" y="243"/>
                  </a:lnTo>
                  <a:lnTo>
                    <a:pt x="398" y="250"/>
                  </a:lnTo>
                  <a:lnTo>
                    <a:pt x="408" y="256"/>
                  </a:lnTo>
                  <a:lnTo>
                    <a:pt x="418" y="263"/>
                  </a:lnTo>
                  <a:lnTo>
                    <a:pt x="428" y="270"/>
                  </a:lnTo>
                  <a:lnTo>
                    <a:pt x="438" y="276"/>
                  </a:lnTo>
                  <a:lnTo>
                    <a:pt x="448" y="283"/>
                  </a:lnTo>
                  <a:lnTo>
                    <a:pt x="459" y="290"/>
                  </a:lnTo>
                  <a:lnTo>
                    <a:pt x="469" y="297"/>
                  </a:lnTo>
                  <a:lnTo>
                    <a:pt x="480" y="304"/>
                  </a:lnTo>
                  <a:lnTo>
                    <a:pt x="490" y="311"/>
                  </a:lnTo>
                  <a:lnTo>
                    <a:pt x="501" y="318"/>
                  </a:lnTo>
                  <a:lnTo>
                    <a:pt x="511" y="325"/>
                  </a:lnTo>
                  <a:lnTo>
                    <a:pt x="522" y="332"/>
                  </a:lnTo>
                  <a:lnTo>
                    <a:pt x="532" y="340"/>
                  </a:lnTo>
                  <a:lnTo>
                    <a:pt x="543" y="347"/>
                  </a:lnTo>
                  <a:lnTo>
                    <a:pt x="565" y="361"/>
                  </a:lnTo>
                  <a:lnTo>
                    <a:pt x="586" y="376"/>
                  </a:lnTo>
                  <a:lnTo>
                    <a:pt x="608" y="392"/>
                  </a:lnTo>
                  <a:lnTo>
                    <a:pt x="629" y="407"/>
                  </a:lnTo>
                  <a:lnTo>
                    <a:pt x="651" y="422"/>
                  </a:lnTo>
                  <a:lnTo>
                    <a:pt x="673" y="438"/>
                  </a:lnTo>
                  <a:lnTo>
                    <a:pt x="694" y="454"/>
                  </a:lnTo>
                  <a:lnTo>
                    <a:pt x="705" y="462"/>
                  </a:lnTo>
                  <a:lnTo>
                    <a:pt x="715" y="470"/>
                  </a:lnTo>
                  <a:lnTo>
                    <a:pt x="726" y="478"/>
                  </a:lnTo>
                  <a:lnTo>
                    <a:pt x="736" y="486"/>
                  </a:lnTo>
                  <a:lnTo>
                    <a:pt x="747" y="494"/>
                  </a:lnTo>
                  <a:lnTo>
                    <a:pt x="757" y="502"/>
                  </a:lnTo>
                  <a:lnTo>
                    <a:pt x="767" y="511"/>
                  </a:lnTo>
                  <a:lnTo>
                    <a:pt x="778" y="519"/>
                  </a:lnTo>
                  <a:lnTo>
                    <a:pt x="788" y="527"/>
                  </a:lnTo>
                  <a:lnTo>
                    <a:pt x="798" y="536"/>
                  </a:lnTo>
                  <a:lnTo>
                    <a:pt x="808" y="544"/>
                  </a:lnTo>
                  <a:lnTo>
                    <a:pt x="818" y="552"/>
                  </a:lnTo>
                  <a:lnTo>
                    <a:pt x="827" y="561"/>
                  </a:lnTo>
                  <a:lnTo>
                    <a:pt x="837" y="569"/>
                  </a:lnTo>
                  <a:lnTo>
                    <a:pt x="847" y="578"/>
                  </a:lnTo>
                  <a:lnTo>
                    <a:pt x="856" y="586"/>
                  </a:lnTo>
                  <a:lnTo>
                    <a:pt x="866" y="595"/>
                  </a:lnTo>
                  <a:lnTo>
                    <a:pt x="875" y="603"/>
                  </a:lnTo>
                  <a:lnTo>
                    <a:pt x="884" y="612"/>
                  </a:lnTo>
                  <a:lnTo>
                    <a:pt x="893" y="621"/>
                  </a:lnTo>
                  <a:lnTo>
                    <a:pt x="902" y="629"/>
                  </a:lnTo>
                  <a:lnTo>
                    <a:pt x="910" y="638"/>
                  </a:lnTo>
                  <a:lnTo>
                    <a:pt x="919" y="647"/>
                  </a:lnTo>
                  <a:lnTo>
                    <a:pt x="927" y="655"/>
                  </a:lnTo>
                  <a:lnTo>
                    <a:pt x="935" y="664"/>
                  </a:lnTo>
                  <a:lnTo>
                    <a:pt x="943" y="673"/>
                  </a:lnTo>
                  <a:lnTo>
                    <a:pt x="951" y="682"/>
                  </a:lnTo>
                  <a:lnTo>
                    <a:pt x="959" y="691"/>
                  </a:lnTo>
                  <a:lnTo>
                    <a:pt x="967" y="699"/>
                  </a:lnTo>
                  <a:lnTo>
                    <a:pt x="974" y="708"/>
                  </a:lnTo>
                  <a:lnTo>
                    <a:pt x="981" y="717"/>
                  </a:lnTo>
                  <a:lnTo>
                    <a:pt x="988" y="726"/>
                  </a:lnTo>
                  <a:lnTo>
                    <a:pt x="995" y="735"/>
                  </a:lnTo>
                  <a:lnTo>
                    <a:pt x="1001" y="744"/>
                  </a:lnTo>
                  <a:lnTo>
                    <a:pt x="1008" y="753"/>
                  </a:lnTo>
                  <a:lnTo>
                    <a:pt x="1014" y="762"/>
                  </a:lnTo>
                  <a:lnTo>
                    <a:pt x="1020" y="771"/>
                  </a:lnTo>
                  <a:lnTo>
                    <a:pt x="1025" y="780"/>
                  </a:lnTo>
                  <a:lnTo>
                    <a:pt x="1031" y="789"/>
                  </a:lnTo>
                  <a:lnTo>
                    <a:pt x="1033" y="793"/>
                  </a:lnTo>
                  <a:lnTo>
                    <a:pt x="1036" y="798"/>
                  </a:lnTo>
                  <a:lnTo>
                    <a:pt x="1038" y="802"/>
                  </a:lnTo>
                  <a:lnTo>
                    <a:pt x="1041" y="807"/>
                  </a:lnTo>
                  <a:lnTo>
                    <a:pt x="1043" y="811"/>
                  </a:lnTo>
                  <a:lnTo>
                    <a:pt x="1046" y="816"/>
                  </a:lnTo>
                  <a:lnTo>
                    <a:pt x="1048" y="820"/>
                  </a:lnTo>
                  <a:lnTo>
                    <a:pt x="1050" y="825"/>
                  </a:lnTo>
                  <a:lnTo>
                    <a:pt x="1052" y="829"/>
                  </a:lnTo>
                  <a:lnTo>
                    <a:pt x="1054" y="834"/>
                  </a:lnTo>
                  <a:lnTo>
                    <a:pt x="1056" y="838"/>
                  </a:lnTo>
                  <a:lnTo>
                    <a:pt x="1058" y="843"/>
                  </a:lnTo>
                  <a:lnTo>
                    <a:pt x="1060" y="847"/>
                  </a:lnTo>
                  <a:lnTo>
                    <a:pt x="1062" y="852"/>
                  </a:lnTo>
                  <a:lnTo>
                    <a:pt x="1064" y="857"/>
                  </a:lnTo>
                  <a:lnTo>
                    <a:pt x="1065" y="861"/>
                  </a:lnTo>
                  <a:lnTo>
                    <a:pt x="1067" y="866"/>
                  </a:lnTo>
                  <a:lnTo>
                    <a:pt x="1068" y="870"/>
                  </a:lnTo>
                  <a:lnTo>
                    <a:pt x="1070" y="875"/>
                  </a:lnTo>
                  <a:lnTo>
                    <a:pt x="1071" y="879"/>
                  </a:lnTo>
                  <a:lnTo>
                    <a:pt x="1073" y="884"/>
                  </a:lnTo>
                  <a:lnTo>
                    <a:pt x="1074" y="888"/>
                  </a:lnTo>
                  <a:lnTo>
                    <a:pt x="1075" y="893"/>
                  </a:lnTo>
                  <a:lnTo>
                    <a:pt x="1076" y="897"/>
                  </a:lnTo>
                  <a:lnTo>
                    <a:pt x="1077" y="902"/>
                  </a:lnTo>
                  <a:lnTo>
                    <a:pt x="1078" y="906"/>
                  </a:lnTo>
                  <a:lnTo>
                    <a:pt x="1079" y="911"/>
                  </a:lnTo>
                  <a:lnTo>
                    <a:pt x="1080" y="916"/>
                  </a:lnTo>
                  <a:lnTo>
                    <a:pt x="1080" y="920"/>
                  </a:lnTo>
                  <a:lnTo>
                    <a:pt x="1081" y="925"/>
                  </a:lnTo>
                  <a:lnTo>
                    <a:pt x="1082" y="929"/>
                  </a:lnTo>
                  <a:lnTo>
                    <a:pt x="1082" y="934"/>
                  </a:lnTo>
                  <a:lnTo>
                    <a:pt x="1083" y="938"/>
                  </a:lnTo>
                  <a:lnTo>
                    <a:pt x="1083" y="943"/>
                  </a:lnTo>
                  <a:lnTo>
                    <a:pt x="1083" y="947"/>
                  </a:lnTo>
                  <a:lnTo>
                    <a:pt x="1083" y="952"/>
                  </a:lnTo>
                  <a:lnTo>
                    <a:pt x="1083" y="956"/>
                  </a:lnTo>
                  <a:lnTo>
                    <a:pt x="1083" y="961"/>
                  </a:lnTo>
                  <a:lnTo>
                    <a:pt x="1083" y="966"/>
                  </a:lnTo>
                  <a:lnTo>
                    <a:pt x="1083" y="970"/>
                  </a:lnTo>
                  <a:lnTo>
                    <a:pt x="1083" y="975"/>
                  </a:lnTo>
                  <a:lnTo>
                    <a:pt x="1083" y="979"/>
                  </a:lnTo>
                  <a:lnTo>
                    <a:pt x="1082" y="984"/>
                  </a:lnTo>
                  <a:lnTo>
                    <a:pt x="1082" y="988"/>
                  </a:lnTo>
                  <a:lnTo>
                    <a:pt x="1081" y="993"/>
                  </a:lnTo>
                  <a:lnTo>
                    <a:pt x="1080" y="997"/>
                  </a:lnTo>
                  <a:lnTo>
                    <a:pt x="1080" y="1002"/>
                  </a:lnTo>
                  <a:lnTo>
                    <a:pt x="1079" y="1006"/>
                  </a:lnTo>
                  <a:lnTo>
                    <a:pt x="1078" y="1011"/>
                  </a:lnTo>
                  <a:lnTo>
                    <a:pt x="1077" y="1015"/>
                  </a:lnTo>
                  <a:lnTo>
                    <a:pt x="1076" y="1020"/>
                  </a:lnTo>
                  <a:lnTo>
                    <a:pt x="1075" y="1024"/>
                  </a:lnTo>
                  <a:lnTo>
                    <a:pt x="1074" y="1029"/>
                  </a:lnTo>
                  <a:lnTo>
                    <a:pt x="1073" y="1033"/>
                  </a:lnTo>
                  <a:lnTo>
                    <a:pt x="1071" y="1038"/>
                  </a:lnTo>
                  <a:lnTo>
                    <a:pt x="1070" y="1042"/>
                  </a:lnTo>
                  <a:lnTo>
                    <a:pt x="1068" y="1047"/>
                  </a:lnTo>
                  <a:lnTo>
                    <a:pt x="1067" y="1051"/>
                  </a:lnTo>
                  <a:lnTo>
                    <a:pt x="1065" y="1056"/>
                  </a:lnTo>
                  <a:lnTo>
                    <a:pt x="1064" y="1061"/>
                  </a:lnTo>
                  <a:lnTo>
                    <a:pt x="1062" y="1065"/>
                  </a:lnTo>
                  <a:lnTo>
                    <a:pt x="1060" y="1070"/>
                  </a:lnTo>
                  <a:lnTo>
                    <a:pt x="1058" y="1074"/>
                  </a:lnTo>
                  <a:lnTo>
                    <a:pt x="1056" y="1078"/>
                  </a:lnTo>
                  <a:lnTo>
                    <a:pt x="1054" y="1083"/>
                  </a:lnTo>
                  <a:lnTo>
                    <a:pt x="1052" y="1087"/>
                  </a:lnTo>
                  <a:lnTo>
                    <a:pt x="1050" y="1092"/>
                  </a:lnTo>
                  <a:lnTo>
                    <a:pt x="1048" y="1096"/>
                  </a:lnTo>
                  <a:lnTo>
                    <a:pt x="1045" y="1101"/>
                  </a:lnTo>
                  <a:lnTo>
                    <a:pt x="1043" y="1105"/>
                  </a:lnTo>
                  <a:lnTo>
                    <a:pt x="1041" y="1110"/>
                  </a:lnTo>
                  <a:lnTo>
                    <a:pt x="1038" y="1114"/>
                  </a:lnTo>
                  <a:lnTo>
                    <a:pt x="1036" y="1119"/>
                  </a:lnTo>
                  <a:lnTo>
                    <a:pt x="1033" y="1123"/>
                  </a:lnTo>
                  <a:lnTo>
                    <a:pt x="1031" y="1128"/>
                  </a:lnTo>
                  <a:lnTo>
                    <a:pt x="1028" y="1132"/>
                  </a:lnTo>
                  <a:lnTo>
                    <a:pt x="1022" y="1141"/>
                  </a:lnTo>
                  <a:lnTo>
                    <a:pt x="1016" y="1150"/>
                  </a:lnTo>
                  <a:lnTo>
                    <a:pt x="1010" y="1159"/>
                  </a:lnTo>
                  <a:lnTo>
                    <a:pt x="1004" y="1168"/>
                  </a:lnTo>
                  <a:lnTo>
                    <a:pt x="998" y="1176"/>
                  </a:lnTo>
                  <a:lnTo>
                    <a:pt x="991" y="1185"/>
                  </a:lnTo>
                  <a:lnTo>
                    <a:pt x="984" y="1194"/>
                  </a:lnTo>
                  <a:lnTo>
                    <a:pt x="977" y="1203"/>
                  </a:lnTo>
                  <a:lnTo>
                    <a:pt x="970" y="1212"/>
                  </a:lnTo>
                  <a:lnTo>
                    <a:pt x="962" y="1220"/>
                  </a:lnTo>
                  <a:lnTo>
                    <a:pt x="955" y="1229"/>
                  </a:lnTo>
                  <a:lnTo>
                    <a:pt x="947" y="1238"/>
                  </a:lnTo>
                  <a:lnTo>
                    <a:pt x="939" y="1246"/>
                  </a:lnTo>
                  <a:lnTo>
                    <a:pt x="931" y="1255"/>
                  </a:lnTo>
                  <a:lnTo>
                    <a:pt x="922" y="1264"/>
                  </a:lnTo>
                  <a:lnTo>
                    <a:pt x="914" y="1272"/>
                  </a:lnTo>
                  <a:lnTo>
                    <a:pt x="905" y="1281"/>
                  </a:lnTo>
                  <a:lnTo>
                    <a:pt x="896" y="1289"/>
                  </a:lnTo>
                  <a:lnTo>
                    <a:pt x="888" y="1298"/>
                  </a:lnTo>
                  <a:lnTo>
                    <a:pt x="878" y="1306"/>
                  </a:lnTo>
                  <a:lnTo>
                    <a:pt x="869" y="1315"/>
                  </a:lnTo>
                  <a:lnTo>
                    <a:pt x="860" y="1323"/>
                  </a:lnTo>
                  <a:lnTo>
                    <a:pt x="850" y="1332"/>
                  </a:lnTo>
                  <a:lnTo>
                    <a:pt x="841" y="1340"/>
                  </a:lnTo>
                  <a:lnTo>
                    <a:pt x="831" y="1349"/>
                  </a:lnTo>
                  <a:lnTo>
                    <a:pt x="821" y="1357"/>
                  </a:lnTo>
                  <a:lnTo>
                    <a:pt x="812" y="1365"/>
                  </a:lnTo>
                  <a:lnTo>
                    <a:pt x="802" y="1373"/>
                  </a:lnTo>
                  <a:lnTo>
                    <a:pt x="792" y="1382"/>
                  </a:lnTo>
                  <a:lnTo>
                    <a:pt x="781" y="1390"/>
                  </a:lnTo>
                  <a:lnTo>
                    <a:pt x="771" y="1398"/>
                  </a:lnTo>
                  <a:lnTo>
                    <a:pt x="761" y="1406"/>
                  </a:lnTo>
                  <a:lnTo>
                    <a:pt x="751" y="1414"/>
                  </a:lnTo>
                  <a:lnTo>
                    <a:pt x="740" y="1422"/>
                  </a:lnTo>
                  <a:lnTo>
                    <a:pt x="730" y="1431"/>
                  </a:lnTo>
                  <a:lnTo>
                    <a:pt x="719" y="1439"/>
                  </a:lnTo>
                  <a:lnTo>
                    <a:pt x="708" y="1446"/>
                  </a:lnTo>
                  <a:lnTo>
                    <a:pt x="687" y="1462"/>
                  </a:lnTo>
                  <a:lnTo>
                    <a:pt x="666" y="1478"/>
                  </a:lnTo>
                  <a:lnTo>
                    <a:pt x="644" y="1494"/>
                  </a:lnTo>
                  <a:lnTo>
                    <a:pt x="623" y="1509"/>
                  </a:lnTo>
                  <a:lnTo>
                    <a:pt x="601" y="1524"/>
                  </a:lnTo>
                  <a:lnTo>
                    <a:pt x="579" y="1539"/>
                  </a:lnTo>
                  <a:lnTo>
                    <a:pt x="558" y="1554"/>
                  </a:lnTo>
                  <a:lnTo>
                    <a:pt x="536" y="1569"/>
                  </a:lnTo>
                  <a:lnTo>
                    <a:pt x="526" y="1576"/>
                  </a:lnTo>
                  <a:lnTo>
                    <a:pt x="515" y="1583"/>
                  </a:lnTo>
                  <a:lnTo>
                    <a:pt x="505" y="1590"/>
                  </a:lnTo>
                  <a:lnTo>
                    <a:pt x="494" y="1597"/>
                  </a:lnTo>
                  <a:lnTo>
                    <a:pt x="484" y="1605"/>
                  </a:lnTo>
                  <a:lnTo>
                    <a:pt x="473" y="1612"/>
                  </a:lnTo>
                  <a:lnTo>
                    <a:pt x="463" y="1619"/>
                  </a:lnTo>
                  <a:lnTo>
                    <a:pt x="453" y="1625"/>
                  </a:lnTo>
                  <a:lnTo>
                    <a:pt x="442" y="1632"/>
                  </a:lnTo>
                  <a:lnTo>
                    <a:pt x="432" y="1639"/>
                  </a:lnTo>
                  <a:lnTo>
                    <a:pt x="422" y="1646"/>
                  </a:lnTo>
                  <a:lnTo>
                    <a:pt x="412" y="1653"/>
                  </a:lnTo>
                  <a:lnTo>
                    <a:pt x="402" y="1660"/>
                  </a:lnTo>
                  <a:lnTo>
                    <a:pt x="392" y="1666"/>
                  </a:lnTo>
                  <a:lnTo>
                    <a:pt x="372" y="1680"/>
                  </a:lnTo>
                  <a:lnTo>
                    <a:pt x="352" y="1693"/>
                  </a:lnTo>
                  <a:lnTo>
                    <a:pt x="333" y="1706"/>
                  </a:lnTo>
                  <a:lnTo>
                    <a:pt x="314" y="1718"/>
                  </a:lnTo>
                  <a:lnTo>
                    <a:pt x="294" y="1731"/>
                  </a:lnTo>
                  <a:lnTo>
                    <a:pt x="275" y="1744"/>
                  </a:lnTo>
                  <a:lnTo>
                    <a:pt x="256" y="1756"/>
                  </a:lnTo>
                  <a:lnTo>
                    <a:pt x="237" y="1769"/>
                  </a:lnTo>
                  <a:lnTo>
                    <a:pt x="219" y="1781"/>
                  </a:lnTo>
                  <a:lnTo>
                    <a:pt x="200" y="1793"/>
                  </a:lnTo>
                  <a:lnTo>
                    <a:pt x="182" y="1805"/>
                  </a:lnTo>
                  <a:lnTo>
                    <a:pt x="163" y="1817"/>
                  </a:lnTo>
                  <a:lnTo>
                    <a:pt x="145" y="1829"/>
                  </a:lnTo>
                  <a:lnTo>
                    <a:pt x="126" y="1841"/>
                  </a:lnTo>
                  <a:lnTo>
                    <a:pt x="108" y="1853"/>
                  </a:lnTo>
                  <a:lnTo>
                    <a:pt x="72" y="1877"/>
                  </a:lnTo>
                  <a:lnTo>
                    <a:pt x="36" y="1900"/>
                  </a:lnTo>
                  <a:lnTo>
                    <a:pt x="0" y="1924"/>
                  </a:lnTo>
                </a:path>
              </a:pathLst>
            </a:custGeom>
            <a:noFill/>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0" name="直接连接符 410799"/>
            <p:cNvSpPr>
              <a:spLocks noChangeAspect="1"/>
            </p:cNvSpPr>
            <p:nvPr/>
          </p:nvSpPr>
          <p:spPr>
            <a:xfrm flipH="1">
              <a:off x="4033" y="2528"/>
              <a:ext cx="209" cy="504"/>
            </a:xfrm>
            <a:prstGeom prst="line">
              <a:avLst/>
            </a:prstGeom>
            <a:ln w="28575"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1" name="直接连接符 410800"/>
            <p:cNvSpPr>
              <a:spLocks noChangeAspect="1"/>
            </p:cNvSpPr>
            <p:nvPr/>
          </p:nvSpPr>
          <p:spPr>
            <a:xfrm flipV="1">
              <a:off x="4166" y="2907"/>
              <a:ext cx="2" cy="21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2" name="直接连接符 410801"/>
            <p:cNvSpPr>
              <a:spLocks noChangeAspect="1"/>
            </p:cNvSpPr>
            <p:nvPr/>
          </p:nvSpPr>
          <p:spPr>
            <a:xfrm flipV="1">
              <a:off x="4166" y="2834"/>
              <a:ext cx="2" cy="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3" name="直接连接符 410802"/>
            <p:cNvSpPr>
              <a:spLocks noChangeAspect="1"/>
            </p:cNvSpPr>
            <p:nvPr/>
          </p:nvSpPr>
          <p:spPr>
            <a:xfrm flipV="1">
              <a:off x="4166" y="2579"/>
              <a:ext cx="2" cy="21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4" name="直接连接符 410803"/>
            <p:cNvSpPr>
              <a:spLocks noChangeAspect="1"/>
            </p:cNvSpPr>
            <p:nvPr/>
          </p:nvSpPr>
          <p:spPr>
            <a:xfrm flipV="1">
              <a:off x="4166" y="2520"/>
              <a:ext cx="2" cy="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5" name="直接连接符 410804"/>
            <p:cNvSpPr>
              <a:spLocks noChangeAspect="1"/>
            </p:cNvSpPr>
            <p:nvPr/>
          </p:nvSpPr>
          <p:spPr>
            <a:xfrm flipV="1">
              <a:off x="4166" y="2251"/>
              <a:ext cx="2" cy="21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6" name="直接连接符 410805"/>
            <p:cNvSpPr>
              <a:spLocks noChangeAspect="1"/>
            </p:cNvSpPr>
            <p:nvPr/>
          </p:nvSpPr>
          <p:spPr>
            <a:xfrm flipH="1">
              <a:off x="4126" y="2342"/>
              <a:ext cx="40" cy="9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7" name="直接连接符 410806"/>
            <p:cNvSpPr>
              <a:spLocks noChangeAspect="1"/>
            </p:cNvSpPr>
            <p:nvPr/>
          </p:nvSpPr>
          <p:spPr>
            <a:xfrm flipH="1">
              <a:off x="4100" y="2484"/>
              <a:ext cx="14" cy="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8" name="直接连接符 410807"/>
            <p:cNvSpPr>
              <a:spLocks noChangeAspect="1"/>
            </p:cNvSpPr>
            <p:nvPr/>
          </p:nvSpPr>
          <p:spPr>
            <a:xfrm flipH="1">
              <a:off x="4071" y="2536"/>
              <a:ext cx="14" cy="3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09" name="直接连接符 410808"/>
            <p:cNvSpPr>
              <a:spLocks noChangeAspect="1"/>
            </p:cNvSpPr>
            <p:nvPr/>
          </p:nvSpPr>
          <p:spPr>
            <a:xfrm flipH="1">
              <a:off x="3987" y="2602"/>
              <a:ext cx="70" cy="17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0" name="直接连接符 410809"/>
            <p:cNvSpPr>
              <a:spLocks noChangeAspect="1"/>
            </p:cNvSpPr>
            <p:nvPr/>
          </p:nvSpPr>
          <p:spPr>
            <a:xfrm flipH="1">
              <a:off x="3960" y="2805"/>
              <a:ext cx="13" cy="3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1" name="直接连接符 410810"/>
            <p:cNvSpPr>
              <a:spLocks noChangeAspect="1"/>
            </p:cNvSpPr>
            <p:nvPr/>
          </p:nvSpPr>
          <p:spPr>
            <a:xfrm flipH="1">
              <a:off x="3931" y="2873"/>
              <a:ext cx="14" cy="3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2" name="直接连接符 410811"/>
            <p:cNvSpPr>
              <a:spLocks noChangeAspect="1"/>
            </p:cNvSpPr>
            <p:nvPr/>
          </p:nvSpPr>
          <p:spPr>
            <a:xfrm flipH="1">
              <a:off x="3879" y="2939"/>
              <a:ext cx="38" cy="9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3" name="任意多边形 410812"/>
            <p:cNvSpPr>
              <a:spLocks noChangeAspect="1"/>
            </p:cNvSpPr>
            <p:nvPr/>
          </p:nvSpPr>
          <p:spPr>
            <a:xfrm>
              <a:off x="3962" y="2486"/>
              <a:ext cx="49" cy="51"/>
            </a:xfrm>
            <a:custGeom>
              <a:avLst/>
              <a:gdLst/>
              <a:ahLst/>
              <a:cxnLst/>
              <a:rect l="0" t="0" r="0" b="0"/>
              <a:pathLst>
                <a:path w="180" h="189">
                  <a:moveTo>
                    <a:pt x="0" y="0"/>
                  </a:moveTo>
                  <a:lnTo>
                    <a:pt x="15" y="21"/>
                  </a:lnTo>
                  <a:lnTo>
                    <a:pt x="32" y="42"/>
                  </a:lnTo>
                  <a:lnTo>
                    <a:pt x="48" y="62"/>
                  </a:lnTo>
                  <a:lnTo>
                    <a:pt x="65" y="82"/>
                  </a:lnTo>
                  <a:lnTo>
                    <a:pt x="83" y="101"/>
                  </a:lnTo>
                  <a:lnTo>
                    <a:pt x="102" y="120"/>
                  </a:lnTo>
                  <a:lnTo>
                    <a:pt x="120" y="138"/>
                  </a:lnTo>
                  <a:lnTo>
                    <a:pt x="140" y="155"/>
                  </a:lnTo>
                  <a:lnTo>
                    <a:pt x="159" y="173"/>
                  </a:lnTo>
                  <a:lnTo>
                    <a:pt x="180" y="189"/>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4" name="任意多边形 410813"/>
            <p:cNvSpPr>
              <a:spLocks noChangeAspect="1"/>
            </p:cNvSpPr>
            <p:nvPr/>
          </p:nvSpPr>
          <p:spPr>
            <a:xfrm>
              <a:off x="4234" y="2553"/>
              <a:ext cx="62" cy="28"/>
            </a:xfrm>
            <a:custGeom>
              <a:avLst/>
              <a:gdLst/>
              <a:ahLst/>
              <a:cxnLst/>
              <a:rect l="0" t="0" r="0" b="0"/>
              <a:pathLst>
                <a:path w="239" h="105">
                  <a:moveTo>
                    <a:pt x="0" y="105"/>
                  </a:moveTo>
                  <a:lnTo>
                    <a:pt x="26" y="98"/>
                  </a:lnTo>
                  <a:lnTo>
                    <a:pt x="50" y="89"/>
                  </a:lnTo>
                  <a:lnTo>
                    <a:pt x="75" y="81"/>
                  </a:lnTo>
                  <a:lnTo>
                    <a:pt x="99" y="71"/>
                  </a:lnTo>
                  <a:lnTo>
                    <a:pt x="123" y="61"/>
                  </a:lnTo>
                  <a:lnTo>
                    <a:pt x="147" y="50"/>
                  </a:lnTo>
                  <a:lnTo>
                    <a:pt x="171" y="38"/>
                  </a:lnTo>
                  <a:lnTo>
                    <a:pt x="194" y="26"/>
                  </a:lnTo>
                  <a:lnTo>
                    <a:pt x="217" y="13"/>
                  </a:lnTo>
                  <a:lnTo>
                    <a:pt x="239"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5" name="任意多边形 410814"/>
            <p:cNvSpPr>
              <a:spLocks noChangeAspect="1"/>
            </p:cNvSpPr>
            <p:nvPr/>
          </p:nvSpPr>
          <p:spPr>
            <a:xfrm>
              <a:off x="4070" y="2572"/>
              <a:ext cx="96" cy="19"/>
            </a:xfrm>
            <a:custGeom>
              <a:avLst/>
              <a:gdLst/>
              <a:ahLst/>
              <a:cxnLst/>
              <a:rect l="0" t="0" r="0" b="0"/>
              <a:pathLst>
                <a:path w="361" h="72">
                  <a:moveTo>
                    <a:pt x="0" y="0"/>
                  </a:moveTo>
                  <a:lnTo>
                    <a:pt x="25" y="10"/>
                  </a:lnTo>
                  <a:lnTo>
                    <a:pt x="50" y="19"/>
                  </a:lnTo>
                  <a:lnTo>
                    <a:pt x="75" y="28"/>
                  </a:lnTo>
                  <a:lnTo>
                    <a:pt x="100" y="35"/>
                  </a:lnTo>
                  <a:lnTo>
                    <a:pt x="126" y="42"/>
                  </a:lnTo>
                  <a:lnTo>
                    <a:pt x="151" y="49"/>
                  </a:lnTo>
                  <a:lnTo>
                    <a:pt x="177" y="54"/>
                  </a:lnTo>
                  <a:lnTo>
                    <a:pt x="203" y="59"/>
                  </a:lnTo>
                  <a:lnTo>
                    <a:pt x="229" y="63"/>
                  </a:lnTo>
                  <a:lnTo>
                    <a:pt x="256" y="66"/>
                  </a:lnTo>
                  <a:lnTo>
                    <a:pt x="282" y="69"/>
                  </a:lnTo>
                  <a:lnTo>
                    <a:pt x="308" y="71"/>
                  </a:lnTo>
                  <a:lnTo>
                    <a:pt x="335" y="72"/>
                  </a:lnTo>
                  <a:lnTo>
                    <a:pt x="361" y="72"/>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6" name="任意多边形 410815"/>
            <p:cNvSpPr>
              <a:spLocks noChangeAspect="1"/>
            </p:cNvSpPr>
            <p:nvPr/>
          </p:nvSpPr>
          <p:spPr>
            <a:xfrm>
              <a:off x="4004" y="2527"/>
              <a:ext cx="66" cy="45"/>
            </a:xfrm>
            <a:custGeom>
              <a:avLst/>
              <a:gdLst/>
              <a:ahLst/>
              <a:cxnLst/>
              <a:rect l="0" t="0" r="0" b="0"/>
              <a:pathLst>
                <a:path w="246" h="169">
                  <a:moveTo>
                    <a:pt x="44" y="0"/>
                  </a:moveTo>
                  <a:lnTo>
                    <a:pt x="0" y="75"/>
                  </a:lnTo>
                  <a:lnTo>
                    <a:pt x="246" y="169"/>
                  </a:lnTo>
                  <a:lnTo>
                    <a:pt x="44"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7" name="任意多边形 410816"/>
            <p:cNvSpPr>
              <a:spLocks noChangeAspect="1"/>
            </p:cNvSpPr>
            <p:nvPr/>
          </p:nvSpPr>
          <p:spPr>
            <a:xfrm>
              <a:off x="4004" y="2527"/>
              <a:ext cx="66" cy="45"/>
            </a:xfrm>
            <a:custGeom>
              <a:avLst/>
              <a:gdLst/>
              <a:ahLst/>
              <a:cxnLst/>
              <a:rect l="0" t="0" r="0" b="0"/>
              <a:pathLst>
                <a:path w="246" h="169">
                  <a:moveTo>
                    <a:pt x="44" y="0"/>
                  </a:moveTo>
                  <a:lnTo>
                    <a:pt x="0" y="75"/>
                  </a:lnTo>
                  <a:lnTo>
                    <a:pt x="246" y="169"/>
                  </a:lnTo>
                  <a:lnTo>
                    <a:pt x="44"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8" name="任意多边形 410817"/>
            <p:cNvSpPr>
              <a:spLocks noChangeAspect="1"/>
            </p:cNvSpPr>
            <p:nvPr/>
          </p:nvSpPr>
          <p:spPr>
            <a:xfrm>
              <a:off x="4166" y="2568"/>
              <a:ext cx="70" cy="25"/>
            </a:xfrm>
            <a:custGeom>
              <a:avLst/>
              <a:gdLst/>
              <a:ahLst/>
              <a:cxnLst/>
              <a:rect l="0" t="0" r="0" b="0"/>
              <a:pathLst>
                <a:path w="264" h="86">
                  <a:moveTo>
                    <a:pt x="264" y="86"/>
                  </a:moveTo>
                  <a:lnTo>
                    <a:pt x="252" y="0"/>
                  </a:lnTo>
                  <a:lnTo>
                    <a:pt x="0" y="79"/>
                  </a:lnTo>
                  <a:lnTo>
                    <a:pt x="264" y="86"/>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19" name="任意多边形 410818"/>
            <p:cNvSpPr>
              <a:spLocks noChangeAspect="1"/>
            </p:cNvSpPr>
            <p:nvPr/>
          </p:nvSpPr>
          <p:spPr>
            <a:xfrm>
              <a:off x="4166" y="2568"/>
              <a:ext cx="70" cy="25"/>
            </a:xfrm>
            <a:custGeom>
              <a:avLst/>
              <a:gdLst/>
              <a:ahLst/>
              <a:cxnLst/>
              <a:rect l="0" t="0" r="0" b="0"/>
              <a:pathLst>
                <a:path w="264" h="86">
                  <a:moveTo>
                    <a:pt x="264" y="86"/>
                  </a:moveTo>
                  <a:lnTo>
                    <a:pt x="252" y="0"/>
                  </a:lnTo>
                  <a:lnTo>
                    <a:pt x="0" y="79"/>
                  </a:lnTo>
                  <a:lnTo>
                    <a:pt x="264" y="86"/>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0" name="任意多边形 410819"/>
            <p:cNvSpPr>
              <a:spLocks noChangeAspect="1"/>
            </p:cNvSpPr>
            <p:nvPr/>
          </p:nvSpPr>
          <p:spPr>
            <a:xfrm>
              <a:off x="4119" y="2543"/>
              <a:ext cx="20" cy="14"/>
            </a:xfrm>
            <a:custGeom>
              <a:avLst/>
              <a:gdLst/>
              <a:ahLst/>
              <a:cxnLst/>
              <a:rect l="0" t="0" r="0" b="0"/>
              <a:pathLst>
                <a:path w="70" h="56">
                  <a:moveTo>
                    <a:pt x="66" y="0"/>
                  </a:moveTo>
                  <a:lnTo>
                    <a:pt x="34" y="36"/>
                  </a:lnTo>
                  <a:lnTo>
                    <a:pt x="0" y="45"/>
                  </a:lnTo>
                  <a:lnTo>
                    <a:pt x="35" y="56"/>
                  </a:lnTo>
                  <a:lnTo>
                    <a:pt x="70" y="25"/>
                  </a:lnTo>
                  <a:lnTo>
                    <a:pt x="66"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1" name="任意多边形 410820"/>
            <p:cNvSpPr>
              <a:spLocks noChangeAspect="1"/>
            </p:cNvSpPr>
            <p:nvPr/>
          </p:nvSpPr>
          <p:spPr>
            <a:xfrm>
              <a:off x="4093" y="2493"/>
              <a:ext cx="37" cy="65"/>
            </a:xfrm>
            <a:custGeom>
              <a:avLst/>
              <a:gdLst/>
              <a:ahLst/>
              <a:cxnLst/>
              <a:rect l="0" t="0" r="0" b="0"/>
              <a:pathLst>
                <a:path w="137" h="242">
                  <a:moveTo>
                    <a:pt x="59" y="0"/>
                  </a:moveTo>
                  <a:lnTo>
                    <a:pt x="25" y="32"/>
                  </a:lnTo>
                  <a:lnTo>
                    <a:pt x="22" y="36"/>
                  </a:lnTo>
                  <a:lnTo>
                    <a:pt x="5" y="74"/>
                  </a:lnTo>
                  <a:lnTo>
                    <a:pt x="0" y="121"/>
                  </a:lnTo>
                  <a:lnTo>
                    <a:pt x="8" y="169"/>
                  </a:lnTo>
                  <a:lnTo>
                    <a:pt x="27" y="204"/>
                  </a:lnTo>
                  <a:lnTo>
                    <a:pt x="39" y="218"/>
                  </a:lnTo>
                  <a:lnTo>
                    <a:pt x="75" y="240"/>
                  </a:lnTo>
                  <a:lnTo>
                    <a:pt x="82" y="242"/>
                  </a:lnTo>
                  <a:lnTo>
                    <a:pt x="126" y="242"/>
                  </a:lnTo>
                  <a:lnTo>
                    <a:pt x="137" y="239"/>
                  </a:lnTo>
                  <a:lnTo>
                    <a:pt x="102" y="228"/>
                  </a:lnTo>
                  <a:lnTo>
                    <a:pt x="83" y="223"/>
                  </a:lnTo>
                  <a:lnTo>
                    <a:pt x="51" y="196"/>
                  </a:lnTo>
                  <a:lnTo>
                    <a:pt x="41" y="169"/>
                  </a:lnTo>
                  <a:lnTo>
                    <a:pt x="37" y="119"/>
                  </a:lnTo>
                  <a:lnTo>
                    <a:pt x="42" y="76"/>
                  </a:lnTo>
                  <a:lnTo>
                    <a:pt x="58" y="37"/>
                  </a:lnTo>
                  <a:lnTo>
                    <a:pt x="73" y="18"/>
                  </a:lnTo>
                  <a:lnTo>
                    <a:pt x="109" y="1"/>
                  </a:lnTo>
                  <a:lnTo>
                    <a:pt x="59"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2" name="任意多边形 410821"/>
            <p:cNvSpPr>
              <a:spLocks noChangeAspect="1"/>
            </p:cNvSpPr>
            <p:nvPr/>
          </p:nvSpPr>
          <p:spPr>
            <a:xfrm>
              <a:off x="4109" y="2492"/>
              <a:ext cx="51" cy="66"/>
            </a:xfrm>
            <a:custGeom>
              <a:avLst/>
              <a:gdLst/>
              <a:ahLst/>
              <a:cxnLst/>
              <a:rect l="0" t="0" r="0" b="0"/>
              <a:pathLst>
                <a:path w="190" h="253">
                  <a:moveTo>
                    <a:pt x="69" y="0"/>
                  </a:moveTo>
                  <a:lnTo>
                    <a:pt x="23" y="2"/>
                  </a:lnTo>
                  <a:lnTo>
                    <a:pt x="0" y="11"/>
                  </a:lnTo>
                  <a:lnTo>
                    <a:pt x="50" y="12"/>
                  </a:lnTo>
                  <a:lnTo>
                    <a:pt x="57" y="12"/>
                  </a:lnTo>
                  <a:lnTo>
                    <a:pt x="96" y="31"/>
                  </a:lnTo>
                  <a:lnTo>
                    <a:pt x="98" y="33"/>
                  </a:lnTo>
                  <a:lnTo>
                    <a:pt x="113" y="74"/>
                  </a:lnTo>
                  <a:lnTo>
                    <a:pt x="113" y="188"/>
                  </a:lnTo>
                  <a:lnTo>
                    <a:pt x="109" y="194"/>
                  </a:lnTo>
                  <a:lnTo>
                    <a:pt x="113" y="219"/>
                  </a:lnTo>
                  <a:lnTo>
                    <a:pt x="120" y="249"/>
                  </a:lnTo>
                  <a:lnTo>
                    <a:pt x="159" y="253"/>
                  </a:lnTo>
                  <a:lnTo>
                    <a:pt x="180" y="247"/>
                  </a:lnTo>
                  <a:lnTo>
                    <a:pt x="190" y="232"/>
                  </a:lnTo>
                  <a:lnTo>
                    <a:pt x="156" y="229"/>
                  </a:lnTo>
                  <a:lnTo>
                    <a:pt x="147" y="190"/>
                  </a:lnTo>
                  <a:lnTo>
                    <a:pt x="147" y="72"/>
                  </a:lnTo>
                  <a:lnTo>
                    <a:pt x="150" y="43"/>
                  </a:lnTo>
                  <a:lnTo>
                    <a:pt x="125" y="41"/>
                  </a:lnTo>
                  <a:lnTo>
                    <a:pt x="114" y="27"/>
                  </a:lnTo>
                  <a:lnTo>
                    <a:pt x="79" y="2"/>
                  </a:lnTo>
                  <a:lnTo>
                    <a:pt x="69"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3" name="任意多边形 410822"/>
            <p:cNvSpPr>
              <a:spLocks noChangeAspect="1"/>
            </p:cNvSpPr>
            <p:nvPr/>
          </p:nvSpPr>
          <p:spPr>
            <a:xfrm>
              <a:off x="4141" y="2490"/>
              <a:ext cx="12" cy="12"/>
            </a:xfrm>
            <a:custGeom>
              <a:avLst/>
              <a:gdLst/>
              <a:ahLst/>
              <a:cxnLst/>
              <a:rect l="0" t="0" r="0" b="0"/>
              <a:pathLst>
                <a:path w="41" h="44">
                  <a:moveTo>
                    <a:pt x="39" y="0"/>
                  </a:moveTo>
                  <a:lnTo>
                    <a:pt x="12" y="5"/>
                  </a:lnTo>
                  <a:lnTo>
                    <a:pt x="0" y="42"/>
                  </a:lnTo>
                  <a:lnTo>
                    <a:pt x="25" y="44"/>
                  </a:lnTo>
                  <a:lnTo>
                    <a:pt x="41" y="13"/>
                  </a:lnTo>
                  <a:lnTo>
                    <a:pt x="39"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4" name="直接连接符 410823"/>
            <p:cNvSpPr>
              <a:spLocks noChangeAspect="1"/>
            </p:cNvSpPr>
            <p:nvPr/>
          </p:nvSpPr>
          <p:spPr>
            <a:xfrm>
              <a:off x="4101" y="2581"/>
              <a:ext cx="1" cy="2"/>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5" name="直接连接符 410824"/>
            <p:cNvSpPr>
              <a:spLocks noChangeAspect="1"/>
            </p:cNvSpPr>
            <p:nvPr/>
          </p:nvSpPr>
          <p:spPr>
            <a:xfrm>
              <a:off x="4166" y="2342"/>
              <a:ext cx="2" cy="2"/>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6" name="直接连接符 410825"/>
            <p:cNvSpPr>
              <a:spLocks noChangeAspect="1"/>
            </p:cNvSpPr>
            <p:nvPr/>
          </p:nvSpPr>
          <p:spPr>
            <a:xfrm>
              <a:off x="4166" y="3125"/>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7" name="直接连接符 410826"/>
            <p:cNvSpPr>
              <a:spLocks noChangeAspect="1"/>
            </p:cNvSpPr>
            <p:nvPr/>
          </p:nvSpPr>
          <p:spPr>
            <a:xfrm>
              <a:off x="4166" y="2251"/>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8" name="直接连接符 410827"/>
            <p:cNvSpPr>
              <a:spLocks noChangeAspect="1"/>
            </p:cNvSpPr>
            <p:nvPr/>
          </p:nvSpPr>
          <p:spPr>
            <a:xfrm>
              <a:off x="3965" y="2826"/>
              <a:ext cx="1"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29" name="任意多边形 410828"/>
            <p:cNvSpPr>
              <a:spLocks noChangeAspect="1"/>
            </p:cNvSpPr>
            <p:nvPr/>
          </p:nvSpPr>
          <p:spPr>
            <a:xfrm>
              <a:off x="3955" y="2875"/>
              <a:ext cx="49" cy="49"/>
            </a:xfrm>
            <a:custGeom>
              <a:avLst/>
              <a:gdLst/>
              <a:ahLst/>
              <a:cxnLst/>
              <a:rect l="0" t="0" r="0" b="0"/>
              <a:pathLst>
                <a:path w="185" h="184">
                  <a:moveTo>
                    <a:pt x="0" y="0"/>
                  </a:moveTo>
                  <a:lnTo>
                    <a:pt x="17" y="20"/>
                  </a:lnTo>
                  <a:lnTo>
                    <a:pt x="33" y="40"/>
                  </a:lnTo>
                  <a:lnTo>
                    <a:pt x="51" y="60"/>
                  </a:lnTo>
                  <a:lnTo>
                    <a:pt x="68" y="79"/>
                  </a:lnTo>
                  <a:lnTo>
                    <a:pt x="87" y="98"/>
                  </a:lnTo>
                  <a:lnTo>
                    <a:pt x="105" y="116"/>
                  </a:lnTo>
                  <a:lnTo>
                    <a:pt x="125" y="134"/>
                  </a:lnTo>
                  <a:lnTo>
                    <a:pt x="144" y="151"/>
                  </a:lnTo>
                  <a:lnTo>
                    <a:pt x="164" y="168"/>
                  </a:lnTo>
                  <a:lnTo>
                    <a:pt x="185" y="184"/>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0" name="任意多边形 410829"/>
            <p:cNvSpPr>
              <a:spLocks noChangeAspect="1"/>
            </p:cNvSpPr>
            <p:nvPr/>
          </p:nvSpPr>
          <p:spPr>
            <a:xfrm>
              <a:off x="4234" y="2942"/>
              <a:ext cx="63" cy="27"/>
            </a:xfrm>
            <a:custGeom>
              <a:avLst/>
              <a:gdLst/>
              <a:ahLst/>
              <a:cxnLst/>
              <a:rect l="0" t="0" r="0" b="0"/>
              <a:pathLst>
                <a:path w="241" h="100">
                  <a:moveTo>
                    <a:pt x="0" y="100"/>
                  </a:moveTo>
                  <a:lnTo>
                    <a:pt x="25" y="93"/>
                  </a:lnTo>
                  <a:lnTo>
                    <a:pt x="50" y="85"/>
                  </a:lnTo>
                  <a:lnTo>
                    <a:pt x="75" y="77"/>
                  </a:lnTo>
                  <a:lnTo>
                    <a:pt x="99" y="68"/>
                  </a:lnTo>
                  <a:lnTo>
                    <a:pt x="124" y="58"/>
                  </a:lnTo>
                  <a:lnTo>
                    <a:pt x="148" y="48"/>
                  </a:lnTo>
                  <a:lnTo>
                    <a:pt x="171" y="37"/>
                  </a:lnTo>
                  <a:lnTo>
                    <a:pt x="195" y="25"/>
                  </a:lnTo>
                  <a:lnTo>
                    <a:pt x="218" y="13"/>
                  </a:lnTo>
                  <a:lnTo>
                    <a:pt x="241"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1" name="任意多边形 410830"/>
            <p:cNvSpPr>
              <a:spLocks noChangeAspect="1"/>
            </p:cNvSpPr>
            <p:nvPr/>
          </p:nvSpPr>
          <p:spPr>
            <a:xfrm>
              <a:off x="4064" y="2958"/>
              <a:ext cx="102" cy="21"/>
            </a:xfrm>
            <a:custGeom>
              <a:avLst/>
              <a:gdLst/>
              <a:ahLst/>
              <a:cxnLst/>
              <a:rect l="0" t="0" r="0" b="0"/>
              <a:pathLst>
                <a:path w="384" h="77">
                  <a:moveTo>
                    <a:pt x="0" y="0"/>
                  </a:moveTo>
                  <a:lnTo>
                    <a:pt x="24" y="10"/>
                  </a:lnTo>
                  <a:lnTo>
                    <a:pt x="49" y="19"/>
                  </a:lnTo>
                  <a:lnTo>
                    <a:pt x="74" y="28"/>
                  </a:lnTo>
                  <a:lnTo>
                    <a:pt x="99" y="35"/>
                  </a:lnTo>
                  <a:lnTo>
                    <a:pt x="124" y="43"/>
                  </a:lnTo>
                  <a:lnTo>
                    <a:pt x="150" y="49"/>
                  </a:lnTo>
                  <a:lnTo>
                    <a:pt x="175" y="55"/>
                  </a:lnTo>
                  <a:lnTo>
                    <a:pt x="201" y="60"/>
                  </a:lnTo>
                  <a:lnTo>
                    <a:pt x="227" y="64"/>
                  </a:lnTo>
                  <a:lnTo>
                    <a:pt x="253" y="68"/>
                  </a:lnTo>
                  <a:lnTo>
                    <a:pt x="279" y="71"/>
                  </a:lnTo>
                  <a:lnTo>
                    <a:pt x="305" y="74"/>
                  </a:lnTo>
                  <a:lnTo>
                    <a:pt x="332" y="75"/>
                  </a:lnTo>
                  <a:lnTo>
                    <a:pt x="358" y="76"/>
                  </a:lnTo>
                  <a:lnTo>
                    <a:pt x="384" y="77"/>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2" name="任意多边形 410831"/>
            <p:cNvSpPr>
              <a:spLocks noChangeAspect="1"/>
            </p:cNvSpPr>
            <p:nvPr/>
          </p:nvSpPr>
          <p:spPr>
            <a:xfrm>
              <a:off x="3998" y="2915"/>
              <a:ext cx="66" cy="43"/>
            </a:xfrm>
            <a:custGeom>
              <a:avLst/>
              <a:gdLst/>
              <a:ahLst/>
              <a:cxnLst/>
              <a:rect l="0" t="0" r="0" b="0"/>
              <a:pathLst>
                <a:path w="248" h="168">
                  <a:moveTo>
                    <a:pt x="44" y="0"/>
                  </a:moveTo>
                  <a:lnTo>
                    <a:pt x="0" y="75"/>
                  </a:lnTo>
                  <a:lnTo>
                    <a:pt x="248" y="168"/>
                  </a:lnTo>
                  <a:lnTo>
                    <a:pt x="44" y="0"/>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3" name="任意多边形 410832"/>
            <p:cNvSpPr>
              <a:spLocks noChangeAspect="1"/>
            </p:cNvSpPr>
            <p:nvPr/>
          </p:nvSpPr>
          <p:spPr>
            <a:xfrm>
              <a:off x="3998" y="2915"/>
              <a:ext cx="66" cy="43"/>
            </a:xfrm>
            <a:custGeom>
              <a:avLst/>
              <a:gdLst/>
              <a:ahLst/>
              <a:cxnLst/>
              <a:rect l="0" t="0" r="0" b="0"/>
              <a:pathLst>
                <a:path w="248" h="168">
                  <a:moveTo>
                    <a:pt x="44" y="0"/>
                  </a:moveTo>
                  <a:lnTo>
                    <a:pt x="0" y="75"/>
                  </a:lnTo>
                  <a:lnTo>
                    <a:pt x="248" y="168"/>
                  </a:lnTo>
                  <a:lnTo>
                    <a:pt x="44"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4" name="任意多边形 410833"/>
            <p:cNvSpPr>
              <a:spLocks noChangeAspect="1"/>
            </p:cNvSpPr>
            <p:nvPr/>
          </p:nvSpPr>
          <p:spPr>
            <a:xfrm>
              <a:off x="4166" y="2958"/>
              <a:ext cx="70" cy="22"/>
            </a:xfrm>
            <a:custGeom>
              <a:avLst/>
              <a:gdLst/>
              <a:ahLst/>
              <a:cxnLst/>
              <a:rect l="0" t="0" r="0" b="0"/>
              <a:pathLst>
                <a:path w="264" h="86">
                  <a:moveTo>
                    <a:pt x="264" y="86"/>
                  </a:moveTo>
                  <a:lnTo>
                    <a:pt x="253" y="0"/>
                  </a:lnTo>
                  <a:lnTo>
                    <a:pt x="0" y="77"/>
                  </a:lnTo>
                  <a:lnTo>
                    <a:pt x="264" y="86"/>
                  </a:lnTo>
                  <a:close/>
                </a:path>
              </a:pathLst>
            </a:custGeom>
            <a:solidFill>
              <a:srgbClr val="0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5" name="任意多边形 410834"/>
            <p:cNvSpPr>
              <a:spLocks noChangeAspect="1"/>
            </p:cNvSpPr>
            <p:nvPr/>
          </p:nvSpPr>
          <p:spPr>
            <a:xfrm>
              <a:off x="4166" y="2958"/>
              <a:ext cx="70" cy="22"/>
            </a:xfrm>
            <a:custGeom>
              <a:avLst/>
              <a:gdLst/>
              <a:ahLst/>
              <a:cxnLst/>
              <a:rect l="0" t="0" r="0" b="0"/>
              <a:pathLst>
                <a:path w="264" h="86">
                  <a:moveTo>
                    <a:pt x="264" y="86"/>
                  </a:moveTo>
                  <a:lnTo>
                    <a:pt x="253" y="0"/>
                  </a:lnTo>
                  <a:lnTo>
                    <a:pt x="0" y="77"/>
                  </a:lnTo>
                  <a:lnTo>
                    <a:pt x="264" y="86"/>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6" name="直接连接符 410835"/>
            <p:cNvSpPr>
              <a:spLocks noChangeAspect="1"/>
            </p:cNvSpPr>
            <p:nvPr/>
          </p:nvSpPr>
          <p:spPr>
            <a:xfrm>
              <a:off x="4096" y="2969"/>
              <a:ext cx="1" cy="2"/>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7" name="直接连接符 410836"/>
            <p:cNvSpPr>
              <a:spLocks noChangeAspect="1"/>
            </p:cNvSpPr>
            <p:nvPr/>
          </p:nvSpPr>
          <p:spPr>
            <a:xfrm>
              <a:off x="4242" y="2528"/>
              <a:ext cx="1"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8" name="直接连接符 410837"/>
            <p:cNvSpPr>
              <a:spLocks noChangeAspect="1"/>
            </p:cNvSpPr>
            <p:nvPr/>
          </p:nvSpPr>
          <p:spPr>
            <a:xfrm>
              <a:off x="4166" y="3125"/>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39" name="直接连接符 410838"/>
            <p:cNvSpPr>
              <a:spLocks noChangeAspect="1"/>
            </p:cNvSpPr>
            <p:nvPr/>
          </p:nvSpPr>
          <p:spPr>
            <a:xfrm>
              <a:off x="4166" y="2251"/>
              <a:ext cx="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0" name="直接连接符 410839"/>
            <p:cNvSpPr>
              <a:spLocks noChangeAspect="1"/>
            </p:cNvSpPr>
            <p:nvPr/>
          </p:nvSpPr>
          <p:spPr>
            <a:xfrm>
              <a:off x="4033" y="3032"/>
              <a:ext cx="1" cy="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1" name="直接连接符 410840"/>
            <p:cNvSpPr>
              <a:spLocks noChangeAspect="1"/>
            </p:cNvSpPr>
            <p:nvPr/>
          </p:nvSpPr>
          <p:spPr>
            <a:xfrm>
              <a:off x="4242" y="2528"/>
              <a:ext cx="209" cy="504"/>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2" name="直接连接符 410841"/>
            <p:cNvSpPr>
              <a:spLocks noChangeAspect="1"/>
            </p:cNvSpPr>
            <p:nvPr/>
          </p:nvSpPr>
          <p:spPr>
            <a:xfrm>
              <a:off x="4166" y="3173"/>
              <a:ext cx="2" cy="1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3" name="直接连接符 410842"/>
            <p:cNvSpPr>
              <a:spLocks noChangeAspect="1"/>
            </p:cNvSpPr>
            <p:nvPr/>
          </p:nvSpPr>
          <p:spPr>
            <a:xfrm>
              <a:off x="4166" y="3323"/>
              <a:ext cx="2" cy="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4" name="直接连接符 410843"/>
            <p:cNvSpPr>
              <a:spLocks noChangeAspect="1"/>
            </p:cNvSpPr>
            <p:nvPr/>
          </p:nvSpPr>
          <p:spPr>
            <a:xfrm>
              <a:off x="4166" y="3397"/>
              <a:ext cx="2" cy="21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5" name="直接连接符 410844"/>
            <p:cNvSpPr>
              <a:spLocks noChangeAspect="1"/>
            </p:cNvSpPr>
            <p:nvPr/>
          </p:nvSpPr>
          <p:spPr>
            <a:xfrm>
              <a:off x="4166" y="3651"/>
              <a:ext cx="2" cy="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6" name="直接连接符 410845"/>
            <p:cNvSpPr>
              <a:spLocks noChangeAspect="1"/>
            </p:cNvSpPr>
            <p:nvPr/>
          </p:nvSpPr>
          <p:spPr>
            <a:xfrm>
              <a:off x="4166" y="3724"/>
              <a:ext cx="2" cy="1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7" name="任意多边形 410846"/>
            <p:cNvSpPr>
              <a:spLocks noChangeAspect="1"/>
            </p:cNvSpPr>
            <p:nvPr/>
          </p:nvSpPr>
          <p:spPr>
            <a:xfrm>
              <a:off x="4033" y="3219"/>
              <a:ext cx="418" cy="573"/>
            </a:xfrm>
            <a:custGeom>
              <a:avLst/>
              <a:gdLst/>
              <a:ahLst/>
              <a:cxnLst/>
              <a:rect l="0" t="0" r="0" b="0"/>
              <a:pathLst>
                <a:path w="1584" h="2170">
                  <a:moveTo>
                    <a:pt x="0" y="2047"/>
                  </a:moveTo>
                  <a:lnTo>
                    <a:pt x="25" y="2060"/>
                  </a:lnTo>
                  <a:lnTo>
                    <a:pt x="50" y="2072"/>
                  </a:lnTo>
                  <a:lnTo>
                    <a:pt x="75" y="2083"/>
                  </a:lnTo>
                  <a:lnTo>
                    <a:pt x="101" y="2093"/>
                  </a:lnTo>
                  <a:lnTo>
                    <a:pt x="127" y="2103"/>
                  </a:lnTo>
                  <a:lnTo>
                    <a:pt x="154" y="2113"/>
                  </a:lnTo>
                  <a:lnTo>
                    <a:pt x="180" y="2121"/>
                  </a:lnTo>
                  <a:lnTo>
                    <a:pt x="207" y="2129"/>
                  </a:lnTo>
                  <a:lnTo>
                    <a:pt x="234" y="2136"/>
                  </a:lnTo>
                  <a:lnTo>
                    <a:pt x="261" y="2143"/>
                  </a:lnTo>
                  <a:lnTo>
                    <a:pt x="289" y="2149"/>
                  </a:lnTo>
                  <a:lnTo>
                    <a:pt x="316" y="2154"/>
                  </a:lnTo>
                  <a:lnTo>
                    <a:pt x="344" y="2158"/>
                  </a:lnTo>
                  <a:lnTo>
                    <a:pt x="372" y="2162"/>
                  </a:lnTo>
                  <a:lnTo>
                    <a:pt x="399" y="2165"/>
                  </a:lnTo>
                  <a:lnTo>
                    <a:pt x="427" y="2167"/>
                  </a:lnTo>
                  <a:lnTo>
                    <a:pt x="455" y="2169"/>
                  </a:lnTo>
                  <a:lnTo>
                    <a:pt x="483" y="2169"/>
                  </a:lnTo>
                  <a:lnTo>
                    <a:pt x="511" y="2170"/>
                  </a:lnTo>
                  <a:lnTo>
                    <a:pt x="539" y="2169"/>
                  </a:lnTo>
                  <a:lnTo>
                    <a:pt x="567" y="2168"/>
                  </a:lnTo>
                  <a:lnTo>
                    <a:pt x="595" y="2165"/>
                  </a:lnTo>
                  <a:lnTo>
                    <a:pt x="623" y="2163"/>
                  </a:lnTo>
                  <a:lnTo>
                    <a:pt x="650" y="2159"/>
                  </a:lnTo>
                  <a:lnTo>
                    <a:pt x="678" y="2155"/>
                  </a:lnTo>
                  <a:lnTo>
                    <a:pt x="706" y="2150"/>
                  </a:lnTo>
                  <a:lnTo>
                    <a:pt x="733" y="2144"/>
                  </a:lnTo>
                  <a:lnTo>
                    <a:pt x="760" y="2138"/>
                  </a:lnTo>
                  <a:lnTo>
                    <a:pt x="787" y="2131"/>
                  </a:lnTo>
                  <a:lnTo>
                    <a:pt x="814" y="2123"/>
                  </a:lnTo>
                  <a:lnTo>
                    <a:pt x="841" y="2115"/>
                  </a:lnTo>
                  <a:lnTo>
                    <a:pt x="867" y="2106"/>
                  </a:lnTo>
                  <a:lnTo>
                    <a:pt x="893" y="2096"/>
                  </a:lnTo>
                  <a:lnTo>
                    <a:pt x="919" y="2085"/>
                  </a:lnTo>
                  <a:lnTo>
                    <a:pt x="945" y="2074"/>
                  </a:lnTo>
                  <a:lnTo>
                    <a:pt x="970" y="2062"/>
                  </a:lnTo>
                  <a:lnTo>
                    <a:pt x="995" y="2050"/>
                  </a:lnTo>
                  <a:lnTo>
                    <a:pt x="1020" y="2037"/>
                  </a:lnTo>
                  <a:lnTo>
                    <a:pt x="1044" y="2023"/>
                  </a:lnTo>
                  <a:lnTo>
                    <a:pt x="1068" y="2009"/>
                  </a:lnTo>
                  <a:lnTo>
                    <a:pt x="1092" y="1994"/>
                  </a:lnTo>
                  <a:lnTo>
                    <a:pt x="1115" y="1978"/>
                  </a:lnTo>
                  <a:lnTo>
                    <a:pt x="1138" y="1962"/>
                  </a:lnTo>
                  <a:lnTo>
                    <a:pt x="1160" y="1945"/>
                  </a:lnTo>
                  <a:lnTo>
                    <a:pt x="1182" y="1928"/>
                  </a:lnTo>
                  <a:lnTo>
                    <a:pt x="1204" y="1910"/>
                  </a:lnTo>
                  <a:lnTo>
                    <a:pt x="1225" y="1892"/>
                  </a:lnTo>
                  <a:lnTo>
                    <a:pt x="1245" y="1873"/>
                  </a:lnTo>
                  <a:lnTo>
                    <a:pt x="1265" y="1853"/>
                  </a:lnTo>
                  <a:lnTo>
                    <a:pt x="1285" y="1833"/>
                  </a:lnTo>
                  <a:lnTo>
                    <a:pt x="1304" y="1813"/>
                  </a:lnTo>
                  <a:lnTo>
                    <a:pt x="1323" y="1792"/>
                  </a:lnTo>
                  <a:lnTo>
                    <a:pt x="1340" y="1770"/>
                  </a:lnTo>
                  <a:lnTo>
                    <a:pt x="1358" y="1748"/>
                  </a:lnTo>
                  <a:lnTo>
                    <a:pt x="1375" y="1726"/>
                  </a:lnTo>
                  <a:lnTo>
                    <a:pt x="1391" y="1703"/>
                  </a:lnTo>
                  <a:lnTo>
                    <a:pt x="1406" y="1680"/>
                  </a:lnTo>
                  <a:lnTo>
                    <a:pt x="1422" y="1656"/>
                  </a:lnTo>
                  <a:lnTo>
                    <a:pt x="1436" y="1632"/>
                  </a:lnTo>
                  <a:lnTo>
                    <a:pt x="1450" y="1608"/>
                  </a:lnTo>
                  <a:lnTo>
                    <a:pt x="1463" y="1583"/>
                  </a:lnTo>
                  <a:lnTo>
                    <a:pt x="1475" y="1558"/>
                  </a:lnTo>
                  <a:lnTo>
                    <a:pt x="1487" y="1533"/>
                  </a:lnTo>
                  <a:lnTo>
                    <a:pt x="1499" y="1507"/>
                  </a:lnTo>
                  <a:lnTo>
                    <a:pt x="1509" y="1481"/>
                  </a:lnTo>
                  <a:lnTo>
                    <a:pt x="1519" y="1455"/>
                  </a:lnTo>
                  <a:lnTo>
                    <a:pt x="1528" y="1429"/>
                  </a:lnTo>
                  <a:lnTo>
                    <a:pt x="1537" y="1402"/>
                  </a:lnTo>
                  <a:lnTo>
                    <a:pt x="1544" y="1375"/>
                  </a:lnTo>
                  <a:lnTo>
                    <a:pt x="1552" y="1348"/>
                  </a:lnTo>
                  <a:lnTo>
                    <a:pt x="1558" y="1321"/>
                  </a:lnTo>
                  <a:lnTo>
                    <a:pt x="1564" y="1294"/>
                  </a:lnTo>
                  <a:lnTo>
                    <a:pt x="1569" y="1266"/>
                  </a:lnTo>
                  <a:lnTo>
                    <a:pt x="1573" y="1238"/>
                  </a:lnTo>
                  <a:lnTo>
                    <a:pt x="1577" y="1211"/>
                  </a:lnTo>
                  <a:lnTo>
                    <a:pt x="1580" y="1183"/>
                  </a:lnTo>
                  <a:lnTo>
                    <a:pt x="1582" y="1155"/>
                  </a:lnTo>
                  <a:lnTo>
                    <a:pt x="1583" y="1127"/>
                  </a:lnTo>
                  <a:lnTo>
                    <a:pt x="1584" y="1099"/>
                  </a:lnTo>
                  <a:lnTo>
                    <a:pt x="1584" y="1071"/>
                  </a:lnTo>
                  <a:lnTo>
                    <a:pt x="1583" y="1043"/>
                  </a:lnTo>
                  <a:lnTo>
                    <a:pt x="1582" y="1015"/>
                  </a:lnTo>
                  <a:lnTo>
                    <a:pt x="1580" y="987"/>
                  </a:lnTo>
                  <a:lnTo>
                    <a:pt x="1577" y="959"/>
                  </a:lnTo>
                  <a:lnTo>
                    <a:pt x="1573" y="932"/>
                  </a:lnTo>
                  <a:lnTo>
                    <a:pt x="1569" y="904"/>
                  </a:lnTo>
                  <a:lnTo>
                    <a:pt x="1564" y="876"/>
                  </a:lnTo>
                  <a:lnTo>
                    <a:pt x="1558" y="849"/>
                  </a:lnTo>
                  <a:lnTo>
                    <a:pt x="1552" y="822"/>
                  </a:lnTo>
                  <a:lnTo>
                    <a:pt x="1544" y="795"/>
                  </a:lnTo>
                  <a:lnTo>
                    <a:pt x="1537" y="768"/>
                  </a:lnTo>
                  <a:lnTo>
                    <a:pt x="1528" y="741"/>
                  </a:lnTo>
                  <a:lnTo>
                    <a:pt x="1519" y="715"/>
                  </a:lnTo>
                  <a:lnTo>
                    <a:pt x="1509" y="689"/>
                  </a:lnTo>
                  <a:lnTo>
                    <a:pt x="1499" y="663"/>
                  </a:lnTo>
                  <a:lnTo>
                    <a:pt x="1487" y="637"/>
                  </a:lnTo>
                  <a:lnTo>
                    <a:pt x="1475" y="612"/>
                  </a:lnTo>
                  <a:lnTo>
                    <a:pt x="1463" y="587"/>
                  </a:lnTo>
                  <a:lnTo>
                    <a:pt x="1450" y="562"/>
                  </a:lnTo>
                  <a:lnTo>
                    <a:pt x="1436" y="538"/>
                  </a:lnTo>
                  <a:lnTo>
                    <a:pt x="1422" y="514"/>
                  </a:lnTo>
                  <a:lnTo>
                    <a:pt x="1406" y="490"/>
                  </a:lnTo>
                  <a:lnTo>
                    <a:pt x="1391" y="467"/>
                  </a:lnTo>
                  <a:lnTo>
                    <a:pt x="1375" y="444"/>
                  </a:lnTo>
                  <a:lnTo>
                    <a:pt x="1358" y="422"/>
                  </a:lnTo>
                  <a:lnTo>
                    <a:pt x="1340" y="400"/>
                  </a:lnTo>
                  <a:lnTo>
                    <a:pt x="1323" y="378"/>
                  </a:lnTo>
                  <a:lnTo>
                    <a:pt x="1304" y="357"/>
                  </a:lnTo>
                  <a:lnTo>
                    <a:pt x="1285" y="337"/>
                  </a:lnTo>
                  <a:lnTo>
                    <a:pt x="1265" y="317"/>
                  </a:lnTo>
                  <a:lnTo>
                    <a:pt x="1245" y="297"/>
                  </a:lnTo>
                  <a:lnTo>
                    <a:pt x="1225" y="278"/>
                  </a:lnTo>
                  <a:lnTo>
                    <a:pt x="1204" y="260"/>
                  </a:lnTo>
                  <a:lnTo>
                    <a:pt x="1182" y="242"/>
                  </a:lnTo>
                  <a:lnTo>
                    <a:pt x="1160" y="225"/>
                  </a:lnTo>
                  <a:lnTo>
                    <a:pt x="1138" y="208"/>
                  </a:lnTo>
                  <a:lnTo>
                    <a:pt x="1115" y="192"/>
                  </a:lnTo>
                  <a:lnTo>
                    <a:pt x="1092" y="176"/>
                  </a:lnTo>
                  <a:lnTo>
                    <a:pt x="1068" y="161"/>
                  </a:lnTo>
                  <a:lnTo>
                    <a:pt x="1044" y="147"/>
                  </a:lnTo>
                  <a:lnTo>
                    <a:pt x="1020" y="133"/>
                  </a:lnTo>
                  <a:lnTo>
                    <a:pt x="995" y="120"/>
                  </a:lnTo>
                  <a:lnTo>
                    <a:pt x="970" y="108"/>
                  </a:lnTo>
                  <a:lnTo>
                    <a:pt x="945" y="96"/>
                  </a:lnTo>
                  <a:lnTo>
                    <a:pt x="919" y="85"/>
                  </a:lnTo>
                  <a:lnTo>
                    <a:pt x="893" y="74"/>
                  </a:lnTo>
                  <a:lnTo>
                    <a:pt x="867" y="64"/>
                  </a:lnTo>
                  <a:lnTo>
                    <a:pt x="841" y="55"/>
                  </a:lnTo>
                  <a:lnTo>
                    <a:pt x="814" y="47"/>
                  </a:lnTo>
                  <a:lnTo>
                    <a:pt x="787" y="39"/>
                  </a:lnTo>
                  <a:lnTo>
                    <a:pt x="760" y="32"/>
                  </a:lnTo>
                  <a:lnTo>
                    <a:pt x="733" y="26"/>
                  </a:lnTo>
                  <a:lnTo>
                    <a:pt x="706" y="20"/>
                  </a:lnTo>
                  <a:lnTo>
                    <a:pt x="678" y="15"/>
                  </a:lnTo>
                  <a:lnTo>
                    <a:pt x="650" y="11"/>
                  </a:lnTo>
                  <a:lnTo>
                    <a:pt x="623" y="7"/>
                  </a:lnTo>
                  <a:lnTo>
                    <a:pt x="595" y="4"/>
                  </a:lnTo>
                  <a:lnTo>
                    <a:pt x="567" y="2"/>
                  </a:lnTo>
                  <a:lnTo>
                    <a:pt x="539" y="1"/>
                  </a:lnTo>
                  <a:lnTo>
                    <a:pt x="511" y="0"/>
                  </a:lnTo>
                  <a:lnTo>
                    <a:pt x="483" y="0"/>
                  </a:lnTo>
                  <a:lnTo>
                    <a:pt x="455" y="1"/>
                  </a:lnTo>
                  <a:lnTo>
                    <a:pt x="427" y="3"/>
                  </a:lnTo>
                  <a:lnTo>
                    <a:pt x="399" y="5"/>
                  </a:lnTo>
                  <a:lnTo>
                    <a:pt x="372" y="8"/>
                  </a:lnTo>
                  <a:lnTo>
                    <a:pt x="344" y="12"/>
                  </a:lnTo>
                  <a:lnTo>
                    <a:pt x="316" y="16"/>
                  </a:lnTo>
                  <a:lnTo>
                    <a:pt x="289" y="21"/>
                  </a:lnTo>
                  <a:lnTo>
                    <a:pt x="261" y="27"/>
                  </a:lnTo>
                  <a:lnTo>
                    <a:pt x="234" y="34"/>
                  </a:lnTo>
                  <a:lnTo>
                    <a:pt x="207" y="41"/>
                  </a:lnTo>
                  <a:lnTo>
                    <a:pt x="180" y="49"/>
                  </a:lnTo>
                  <a:lnTo>
                    <a:pt x="154" y="57"/>
                  </a:lnTo>
                  <a:lnTo>
                    <a:pt x="127" y="67"/>
                  </a:lnTo>
                  <a:lnTo>
                    <a:pt x="101" y="77"/>
                  </a:lnTo>
                  <a:lnTo>
                    <a:pt x="75" y="87"/>
                  </a:lnTo>
                  <a:lnTo>
                    <a:pt x="50" y="98"/>
                  </a:lnTo>
                  <a:lnTo>
                    <a:pt x="25" y="110"/>
                  </a:lnTo>
                  <a:lnTo>
                    <a:pt x="0" y="123"/>
                  </a:lnTo>
                </a:path>
              </a:pathLst>
            </a:custGeom>
            <a:noFill/>
            <a:ln w="28575"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8" name="直接连接符 410847"/>
            <p:cNvSpPr>
              <a:spLocks noChangeAspect="1"/>
            </p:cNvSpPr>
            <p:nvPr/>
          </p:nvSpPr>
          <p:spPr>
            <a:xfrm>
              <a:off x="3833" y="3506"/>
              <a:ext cx="112" cy="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49" name="直接连接符 410848"/>
            <p:cNvSpPr>
              <a:spLocks noChangeAspect="1"/>
            </p:cNvSpPr>
            <p:nvPr/>
          </p:nvSpPr>
          <p:spPr>
            <a:xfrm>
              <a:off x="3982" y="3506"/>
              <a:ext cx="38" cy="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0" name="直接连接符 410849"/>
            <p:cNvSpPr>
              <a:spLocks noChangeAspect="1"/>
            </p:cNvSpPr>
            <p:nvPr/>
          </p:nvSpPr>
          <p:spPr>
            <a:xfrm>
              <a:off x="4057" y="3506"/>
              <a:ext cx="218" cy="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1" name="直接连接符 410850"/>
            <p:cNvSpPr>
              <a:spLocks noChangeAspect="1"/>
            </p:cNvSpPr>
            <p:nvPr/>
          </p:nvSpPr>
          <p:spPr>
            <a:xfrm>
              <a:off x="4311" y="3506"/>
              <a:ext cx="37" cy="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2" name="直接连接符 410851"/>
            <p:cNvSpPr>
              <a:spLocks noChangeAspect="1"/>
            </p:cNvSpPr>
            <p:nvPr/>
          </p:nvSpPr>
          <p:spPr>
            <a:xfrm>
              <a:off x="4385" y="3506"/>
              <a:ext cx="112" cy="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3" name="直接连接符 410852"/>
            <p:cNvSpPr>
              <a:spLocks noChangeAspect="1"/>
            </p:cNvSpPr>
            <p:nvPr/>
          </p:nvSpPr>
          <p:spPr>
            <a:xfrm>
              <a:off x="4033" y="3252"/>
              <a:ext cx="1" cy="506"/>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4" name="直接连接符 410853"/>
            <p:cNvSpPr>
              <a:spLocks noChangeAspect="1"/>
            </p:cNvSpPr>
            <p:nvPr/>
          </p:nvSpPr>
          <p:spPr>
            <a:xfrm>
              <a:off x="4033" y="3032"/>
              <a:ext cx="418" cy="3"/>
            </a:xfrm>
            <a:prstGeom prst="line">
              <a:avLst/>
            </a:prstGeom>
            <a:ln w="2857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5" name="直接连接符 410854"/>
            <p:cNvSpPr>
              <a:spLocks noChangeAspect="1"/>
            </p:cNvSpPr>
            <p:nvPr/>
          </p:nvSpPr>
          <p:spPr>
            <a:xfrm flipH="1">
              <a:off x="3879" y="3032"/>
              <a:ext cx="153" cy="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6" name="直接连接符 410855"/>
            <p:cNvSpPr>
              <a:spLocks noChangeAspect="1"/>
            </p:cNvSpPr>
            <p:nvPr/>
          </p:nvSpPr>
          <p:spPr>
            <a:xfrm flipH="1" flipV="1">
              <a:off x="4166" y="2342"/>
              <a:ext cx="76" cy="18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7" name="任意多边形 410856"/>
            <p:cNvSpPr>
              <a:spLocks noChangeAspect="1"/>
            </p:cNvSpPr>
            <p:nvPr/>
          </p:nvSpPr>
          <p:spPr>
            <a:xfrm>
              <a:off x="3966" y="3252"/>
              <a:ext cx="67" cy="48"/>
            </a:xfrm>
            <a:custGeom>
              <a:avLst/>
              <a:gdLst/>
              <a:ahLst/>
              <a:cxnLst/>
              <a:rect l="0" t="0" r="0" b="0"/>
              <a:pathLst>
                <a:path w="253" h="182">
                  <a:moveTo>
                    <a:pt x="253" y="0"/>
                  </a:moveTo>
                  <a:lnTo>
                    <a:pt x="228" y="13"/>
                  </a:lnTo>
                  <a:lnTo>
                    <a:pt x="204" y="27"/>
                  </a:lnTo>
                  <a:lnTo>
                    <a:pt x="180" y="41"/>
                  </a:lnTo>
                  <a:lnTo>
                    <a:pt x="157" y="56"/>
                  </a:lnTo>
                  <a:lnTo>
                    <a:pt x="134" y="72"/>
                  </a:lnTo>
                  <a:lnTo>
                    <a:pt x="111" y="88"/>
                  </a:lnTo>
                  <a:lnTo>
                    <a:pt x="89" y="105"/>
                  </a:lnTo>
                  <a:lnTo>
                    <a:pt x="67" y="122"/>
                  </a:lnTo>
                  <a:lnTo>
                    <a:pt x="46" y="140"/>
                  </a:lnTo>
                  <a:lnTo>
                    <a:pt x="25" y="159"/>
                  </a:lnTo>
                  <a:lnTo>
                    <a:pt x="5" y="178"/>
                  </a:lnTo>
                  <a:lnTo>
                    <a:pt x="0" y="182"/>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8" name="任意多边形 410857"/>
            <p:cNvSpPr>
              <a:spLocks noChangeAspect="1"/>
            </p:cNvSpPr>
            <p:nvPr/>
          </p:nvSpPr>
          <p:spPr>
            <a:xfrm>
              <a:off x="3938" y="3316"/>
              <a:ext cx="13" cy="15"/>
            </a:xfrm>
            <a:custGeom>
              <a:avLst/>
              <a:gdLst/>
              <a:ahLst/>
              <a:cxnLst/>
              <a:rect l="0" t="0" r="0" b="0"/>
              <a:pathLst>
                <a:path w="53" h="64">
                  <a:moveTo>
                    <a:pt x="53" y="0"/>
                  </a:moveTo>
                  <a:lnTo>
                    <a:pt x="38" y="17"/>
                  </a:lnTo>
                  <a:lnTo>
                    <a:pt x="21" y="38"/>
                  </a:lnTo>
                  <a:lnTo>
                    <a:pt x="3" y="60"/>
                  </a:lnTo>
                  <a:lnTo>
                    <a:pt x="0" y="64"/>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59" name="任意多边形 410858"/>
            <p:cNvSpPr>
              <a:spLocks noChangeAspect="1"/>
            </p:cNvSpPr>
            <p:nvPr/>
          </p:nvSpPr>
          <p:spPr>
            <a:xfrm>
              <a:off x="3880" y="3351"/>
              <a:ext cx="44" cy="121"/>
            </a:xfrm>
            <a:custGeom>
              <a:avLst/>
              <a:gdLst/>
              <a:ahLst/>
              <a:cxnLst/>
              <a:rect l="0" t="0" r="0" b="0"/>
              <a:pathLst>
                <a:path w="166" h="464">
                  <a:moveTo>
                    <a:pt x="166" y="0"/>
                  </a:moveTo>
                  <a:lnTo>
                    <a:pt x="153" y="19"/>
                  </a:lnTo>
                  <a:lnTo>
                    <a:pt x="139" y="43"/>
                  </a:lnTo>
                  <a:lnTo>
                    <a:pt x="125" y="68"/>
                  </a:lnTo>
                  <a:lnTo>
                    <a:pt x="112" y="92"/>
                  </a:lnTo>
                  <a:lnTo>
                    <a:pt x="100" y="117"/>
                  </a:lnTo>
                  <a:lnTo>
                    <a:pt x="88" y="142"/>
                  </a:lnTo>
                  <a:lnTo>
                    <a:pt x="77" y="168"/>
                  </a:lnTo>
                  <a:lnTo>
                    <a:pt x="67" y="194"/>
                  </a:lnTo>
                  <a:lnTo>
                    <a:pt x="57" y="220"/>
                  </a:lnTo>
                  <a:lnTo>
                    <a:pt x="48" y="246"/>
                  </a:lnTo>
                  <a:lnTo>
                    <a:pt x="39" y="273"/>
                  </a:lnTo>
                  <a:lnTo>
                    <a:pt x="32" y="299"/>
                  </a:lnTo>
                  <a:lnTo>
                    <a:pt x="24" y="326"/>
                  </a:lnTo>
                  <a:lnTo>
                    <a:pt x="18" y="353"/>
                  </a:lnTo>
                  <a:lnTo>
                    <a:pt x="12" y="381"/>
                  </a:lnTo>
                  <a:lnTo>
                    <a:pt x="7" y="408"/>
                  </a:lnTo>
                  <a:lnTo>
                    <a:pt x="3" y="435"/>
                  </a:lnTo>
                  <a:lnTo>
                    <a:pt x="0" y="463"/>
                  </a:lnTo>
                  <a:lnTo>
                    <a:pt x="0" y="464"/>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60" name="任意多边形 410859"/>
            <p:cNvSpPr>
              <a:spLocks noChangeAspect="1"/>
            </p:cNvSpPr>
            <p:nvPr/>
          </p:nvSpPr>
          <p:spPr>
            <a:xfrm>
              <a:off x="3879" y="3494"/>
              <a:ext cx="1" cy="23"/>
            </a:xfrm>
            <a:custGeom>
              <a:avLst/>
              <a:gdLst/>
              <a:ahLst/>
              <a:cxnLst/>
              <a:rect l="0" t="0" r="0" b="0"/>
              <a:pathLst>
                <a:path h="82">
                  <a:moveTo>
                    <a:pt x="0" y="0"/>
                  </a:moveTo>
                  <a:lnTo>
                    <a:pt x="0" y="27"/>
                  </a:lnTo>
                  <a:lnTo>
                    <a:pt x="0" y="55"/>
                  </a:lnTo>
                  <a:lnTo>
                    <a:pt x="0" y="82"/>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61" name="任意多边形 410860"/>
            <p:cNvSpPr>
              <a:spLocks noChangeAspect="1"/>
            </p:cNvSpPr>
            <p:nvPr/>
          </p:nvSpPr>
          <p:spPr>
            <a:xfrm>
              <a:off x="3880" y="3539"/>
              <a:ext cx="44" cy="121"/>
            </a:xfrm>
            <a:custGeom>
              <a:avLst/>
              <a:gdLst/>
              <a:ahLst/>
              <a:cxnLst/>
              <a:rect l="0" t="0" r="0" b="0"/>
              <a:pathLst>
                <a:path w="166" h="464">
                  <a:moveTo>
                    <a:pt x="0" y="0"/>
                  </a:moveTo>
                  <a:lnTo>
                    <a:pt x="0" y="1"/>
                  </a:lnTo>
                  <a:lnTo>
                    <a:pt x="3" y="29"/>
                  </a:lnTo>
                  <a:lnTo>
                    <a:pt x="7" y="56"/>
                  </a:lnTo>
                  <a:lnTo>
                    <a:pt x="12" y="83"/>
                  </a:lnTo>
                  <a:lnTo>
                    <a:pt x="18" y="111"/>
                  </a:lnTo>
                  <a:lnTo>
                    <a:pt x="24" y="138"/>
                  </a:lnTo>
                  <a:lnTo>
                    <a:pt x="32" y="165"/>
                  </a:lnTo>
                  <a:lnTo>
                    <a:pt x="39" y="191"/>
                  </a:lnTo>
                  <a:lnTo>
                    <a:pt x="48" y="218"/>
                  </a:lnTo>
                  <a:lnTo>
                    <a:pt x="57" y="244"/>
                  </a:lnTo>
                  <a:lnTo>
                    <a:pt x="67" y="270"/>
                  </a:lnTo>
                  <a:lnTo>
                    <a:pt x="77" y="296"/>
                  </a:lnTo>
                  <a:lnTo>
                    <a:pt x="88" y="322"/>
                  </a:lnTo>
                  <a:lnTo>
                    <a:pt x="100" y="347"/>
                  </a:lnTo>
                  <a:lnTo>
                    <a:pt x="112" y="372"/>
                  </a:lnTo>
                  <a:lnTo>
                    <a:pt x="125" y="396"/>
                  </a:lnTo>
                  <a:lnTo>
                    <a:pt x="139" y="421"/>
                  </a:lnTo>
                  <a:lnTo>
                    <a:pt x="153" y="445"/>
                  </a:lnTo>
                  <a:lnTo>
                    <a:pt x="166" y="464"/>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62" name="任意多边形 410861"/>
            <p:cNvSpPr>
              <a:spLocks noChangeAspect="1"/>
            </p:cNvSpPr>
            <p:nvPr/>
          </p:nvSpPr>
          <p:spPr>
            <a:xfrm>
              <a:off x="3938" y="3679"/>
              <a:ext cx="13" cy="17"/>
            </a:xfrm>
            <a:custGeom>
              <a:avLst/>
              <a:gdLst/>
              <a:ahLst/>
              <a:cxnLst/>
              <a:rect l="0" t="0" r="0" b="0"/>
              <a:pathLst>
                <a:path w="53" h="64">
                  <a:moveTo>
                    <a:pt x="0" y="0"/>
                  </a:moveTo>
                  <a:lnTo>
                    <a:pt x="3" y="4"/>
                  </a:lnTo>
                  <a:lnTo>
                    <a:pt x="21" y="26"/>
                  </a:lnTo>
                  <a:lnTo>
                    <a:pt x="38" y="47"/>
                  </a:lnTo>
                  <a:lnTo>
                    <a:pt x="53" y="64"/>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63" name="任意多边形 410862"/>
            <p:cNvSpPr>
              <a:spLocks noChangeAspect="1"/>
            </p:cNvSpPr>
            <p:nvPr/>
          </p:nvSpPr>
          <p:spPr>
            <a:xfrm>
              <a:off x="3966" y="3711"/>
              <a:ext cx="67" cy="47"/>
            </a:xfrm>
            <a:custGeom>
              <a:avLst/>
              <a:gdLst/>
              <a:ahLst/>
              <a:cxnLst/>
              <a:rect l="0" t="0" r="0" b="0"/>
              <a:pathLst>
                <a:path w="253" h="182">
                  <a:moveTo>
                    <a:pt x="0" y="0"/>
                  </a:moveTo>
                  <a:lnTo>
                    <a:pt x="5" y="4"/>
                  </a:lnTo>
                  <a:lnTo>
                    <a:pt x="25" y="23"/>
                  </a:lnTo>
                  <a:lnTo>
                    <a:pt x="46" y="42"/>
                  </a:lnTo>
                  <a:lnTo>
                    <a:pt x="67" y="60"/>
                  </a:lnTo>
                  <a:lnTo>
                    <a:pt x="89" y="77"/>
                  </a:lnTo>
                  <a:lnTo>
                    <a:pt x="111" y="94"/>
                  </a:lnTo>
                  <a:lnTo>
                    <a:pt x="134" y="110"/>
                  </a:lnTo>
                  <a:lnTo>
                    <a:pt x="157" y="126"/>
                  </a:lnTo>
                  <a:lnTo>
                    <a:pt x="180" y="141"/>
                  </a:lnTo>
                  <a:lnTo>
                    <a:pt x="204" y="155"/>
                  </a:lnTo>
                  <a:lnTo>
                    <a:pt x="228" y="169"/>
                  </a:lnTo>
                  <a:lnTo>
                    <a:pt x="253" y="182"/>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64" name="文本框 410863"/>
            <p:cNvSpPr txBox="1">
              <a:spLocks noChangeAspect="1"/>
            </p:cNvSpPr>
            <p:nvPr/>
          </p:nvSpPr>
          <p:spPr>
            <a:xfrm>
              <a:off x="4021" y="2813"/>
              <a:ext cx="228" cy="19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θ</a:t>
              </a:r>
            </a:p>
          </p:txBody>
        </p:sp>
      </p:grpSp>
      <p:sp>
        <p:nvSpPr>
          <p:cNvPr id="410865" name="文本框 410864"/>
          <p:cNvSpPr txBox="1"/>
          <p:nvPr/>
        </p:nvSpPr>
        <p:spPr>
          <a:xfrm>
            <a:off x="1508125" y="6232525"/>
            <a:ext cx="5883275"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000099"/>
                </a:solidFill>
                <a:effectLst/>
                <a:uLnTx/>
                <a:uFillTx/>
                <a:latin typeface="Simplex" panose="00000400000000000000" pitchFamily="2" charset="0"/>
                <a:ea typeface="宋体" panose="02010600030101010101" pitchFamily="2" charset="-122"/>
                <a:cs typeface="+mn-cs"/>
              </a:rPr>
              <a:t>θ</a:t>
            </a:r>
            <a:r>
              <a:rPr kumimoji="0" lang="zh-CN" altLang="en-US" sz="2000" b="1" i="0" u="none" strike="noStrike" kern="1200" cap="none" spc="0" normalizeH="0" baseline="0" noProof="0" dirty="0">
                <a:ln>
                  <a:noFill/>
                </a:ln>
                <a:solidFill>
                  <a:srgbClr val="000099"/>
                </a:solidFill>
                <a:effectLst/>
                <a:uLnTx/>
                <a:uFillTx/>
                <a:latin typeface="Simplex" panose="00000400000000000000" pitchFamily="2" charset="0"/>
                <a:ea typeface="宋体" panose="02010600030101010101" pitchFamily="2" charset="-122"/>
                <a:cs typeface="+mn-cs"/>
              </a:rPr>
              <a:t>为截平面与圆锥轴线的夹角；</a:t>
            </a:r>
            <a:r>
              <a:rPr kumimoji="0" lang="en-US" altLang="zh-CN" sz="2000" b="1" i="0" u="none" strike="noStrike" kern="1200" cap="none" spc="0" normalizeH="0" baseline="0" noProof="0">
                <a:ln>
                  <a:noFill/>
                </a:ln>
                <a:solidFill>
                  <a:srgbClr val="000099"/>
                </a:solidFill>
                <a:effectLst/>
                <a:uLnTx/>
                <a:uFillTx/>
                <a:latin typeface="Simplex" panose="00000400000000000000" pitchFamily="2" charset="0"/>
                <a:ea typeface="宋体" panose="02010600030101010101" pitchFamily="2" charset="-122"/>
                <a:cs typeface="+mn-cs"/>
              </a:rPr>
              <a:t>α</a:t>
            </a:r>
            <a:r>
              <a:rPr kumimoji="0" lang="zh-CN" altLang="en-US" sz="2000" b="1" i="0" u="none" strike="noStrike" kern="1200" cap="none" spc="0" normalizeH="0" baseline="0" noProof="0" dirty="0">
                <a:ln>
                  <a:noFill/>
                </a:ln>
                <a:solidFill>
                  <a:srgbClr val="000099"/>
                </a:solidFill>
                <a:effectLst/>
                <a:uLnTx/>
                <a:uFillTx/>
                <a:latin typeface="Simplex" panose="00000400000000000000" pitchFamily="2" charset="0"/>
                <a:ea typeface="宋体" panose="02010600030101010101" pitchFamily="2" charset="-122"/>
                <a:cs typeface="+mn-cs"/>
              </a:rPr>
              <a:t>为半锥顶角。</a:t>
            </a:r>
          </a:p>
        </p:txBody>
      </p:sp>
      <p:grpSp>
        <p:nvGrpSpPr>
          <p:cNvPr id="410866" name="组合 410865"/>
          <p:cNvGrpSpPr/>
          <p:nvPr/>
        </p:nvGrpSpPr>
        <p:grpSpPr>
          <a:xfrm>
            <a:off x="1692275" y="2205038"/>
            <a:ext cx="1223963" cy="1223962"/>
            <a:chOff x="1044" y="48"/>
            <a:chExt cx="4102" cy="4056"/>
          </a:xfrm>
        </p:grpSpPr>
        <p:grpSp>
          <p:nvGrpSpPr>
            <p:cNvPr id="410867" name="组合 410866"/>
            <p:cNvGrpSpPr/>
            <p:nvPr/>
          </p:nvGrpSpPr>
          <p:grpSpPr>
            <a:xfrm>
              <a:off x="1824" y="665"/>
              <a:ext cx="3322" cy="3439"/>
              <a:chOff x="924" y="444"/>
              <a:chExt cx="3120" cy="3396"/>
            </a:xfrm>
          </p:grpSpPr>
          <p:sp>
            <p:nvSpPr>
              <p:cNvPr id="410868" name="任意多边形 410867"/>
              <p:cNvSpPr/>
              <p:nvPr/>
            </p:nvSpPr>
            <p:spPr>
              <a:xfrm>
                <a:off x="2472" y="504"/>
                <a:ext cx="1572" cy="3324"/>
              </a:xfrm>
              <a:custGeom>
                <a:avLst/>
                <a:gdLst/>
                <a:ahLst/>
                <a:cxnLst/>
                <a:rect l="0" t="0" r="0" b="0"/>
                <a:pathLst>
                  <a:path w="1572" h="3324">
                    <a:moveTo>
                      <a:pt x="0" y="0"/>
                    </a:moveTo>
                    <a:lnTo>
                      <a:pt x="240" y="3324"/>
                    </a:lnTo>
                    <a:lnTo>
                      <a:pt x="432" y="3300"/>
                    </a:lnTo>
                    <a:lnTo>
                      <a:pt x="636" y="3252"/>
                    </a:lnTo>
                    <a:lnTo>
                      <a:pt x="804" y="3204"/>
                    </a:lnTo>
                    <a:lnTo>
                      <a:pt x="960" y="3132"/>
                    </a:lnTo>
                    <a:lnTo>
                      <a:pt x="1128" y="3048"/>
                    </a:lnTo>
                    <a:lnTo>
                      <a:pt x="1284" y="2928"/>
                    </a:lnTo>
                    <a:lnTo>
                      <a:pt x="1404" y="2808"/>
                    </a:lnTo>
                    <a:lnTo>
                      <a:pt x="1500" y="2664"/>
                    </a:lnTo>
                    <a:lnTo>
                      <a:pt x="1548" y="2496"/>
                    </a:lnTo>
                    <a:lnTo>
                      <a:pt x="1572" y="2340"/>
                    </a:lnTo>
                    <a:lnTo>
                      <a:pt x="1560" y="2172"/>
                    </a:lnTo>
                    <a:lnTo>
                      <a:pt x="1500" y="2052"/>
                    </a:lnTo>
                    <a:lnTo>
                      <a:pt x="1440" y="1944"/>
                    </a:lnTo>
                    <a:lnTo>
                      <a:pt x="0" y="0"/>
                    </a:lnTo>
                    <a:close/>
                  </a:path>
                </a:pathLst>
              </a:custGeom>
              <a:gradFill rotWithShape="0">
                <a:gsLst>
                  <a:gs pos="0">
                    <a:srgbClr val="FF0066"/>
                  </a:gs>
                  <a:gs pos="100000">
                    <a:srgbClr val="FF0066">
                      <a:gamma/>
                      <a:shade val="33333"/>
                      <a:invGamma/>
                    </a:srgbClr>
                  </a:gs>
                </a:gsLst>
                <a:lin ang="189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69" name="任意多边形 410868"/>
              <p:cNvSpPr/>
              <p:nvPr/>
            </p:nvSpPr>
            <p:spPr>
              <a:xfrm>
                <a:off x="924" y="444"/>
                <a:ext cx="1584" cy="2352"/>
              </a:xfrm>
              <a:custGeom>
                <a:avLst/>
                <a:gdLst/>
                <a:ahLst/>
                <a:cxnLst/>
                <a:rect l="0" t="0" r="0" b="0"/>
                <a:pathLst>
                  <a:path w="1584" h="2352">
                    <a:moveTo>
                      <a:pt x="1584" y="0"/>
                    </a:moveTo>
                    <a:lnTo>
                      <a:pt x="96" y="2028"/>
                    </a:lnTo>
                    <a:lnTo>
                      <a:pt x="48" y="2124"/>
                    </a:lnTo>
                    <a:lnTo>
                      <a:pt x="0" y="2256"/>
                    </a:lnTo>
                    <a:lnTo>
                      <a:pt x="0" y="2352"/>
                    </a:lnTo>
                    <a:lnTo>
                      <a:pt x="1584" y="0"/>
                    </a:lnTo>
                    <a:close/>
                  </a:path>
                </a:pathLst>
              </a:custGeom>
              <a:gradFill rotWithShape="0">
                <a:gsLst>
                  <a:gs pos="0">
                    <a:srgbClr val="FF0066">
                      <a:gamma/>
                      <a:shade val="19608"/>
                      <a:invGamma/>
                    </a:srgbClr>
                  </a:gs>
                  <a:gs pos="100000">
                    <a:srgbClr val="FF0066"/>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70" name="任意多边形 410869"/>
              <p:cNvSpPr/>
              <p:nvPr/>
            </p:nvSpPr>
            <p:spPr>
              <a:xfrm>
                <a:off x="924" y="480"/>
                <a:ext cx="1800" cy="3360"/>
              </a:xfrm>
              <a:custGeom>
                <a:avLst/>
                <a:gdLst/>
                <a:ahLst/>
                <a:cxnLst/>
                <a:rect l="0" t="0" r="0" b="0"/>
                <a:pathLst>
                  <a:path w="1800" h="3360">
                    <a:moveTo>
                      <a:pt x="1548" y="0"/>
                    </a:moveTo>
                    <a:lnTo>
                      <a:pt x="0" y="2316"/>
                    </a:lnTo>
                    <a:lnTo>
                      <a:pt x="1800" y="3360"/>
                    </a:lnTo>
                    <a:lnTo>
                      <a:pt x="1548" y="0"/>
                    </a:lnTo>
                    <a:close/>
                  </a:path>
                </a:pathLst>
              </a:custGeom>
              <a:solidFill>
                <a:srgbClr val="FF99FF"/>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871" name="任意多边形 410870"/>
            <p:cNvSpPr/>
            <p:nvPr/>
          </p:nvSpPr>
          <p:spPr>
            <a:xfrm>
              <a:off x="1044" y="48"/>
              <a:ext cx="1932" cy="3408"/>
            </a:xfrm>
            <a:custGeom>
              <a:avLst/>
              <a:gdLst/>
              <a:ahLst/>
              <a:cxnLst/>
              <a:rect l="0" t="0" r="0" b="0"/>
              <a:pathLst>
                <a:path w="1932" h="3408">
                  <a:moveTo>
                    <a:pt x="1668" y="0"/>
                  </a:moveTo>
                  <a:lnTo>
                    <a:pt x="120" y="2040"/>
                  </a:lnTo>
                  <a:lnTo>
                    <a:pt x="72" y="2136"/>
                  </a:lnTo>
                  <a:lnTo>
                    <a:pt x="36" y="2220"/>
                  </a:lnTo>
                  <a:lnTo>
                    <a:pt x="0" y="2352"/>
                  </a:lnTo>
                  <a:lnTo>
                    <a:pt x="0" y="2496"/>
                  </a:lnTo>
                  <a:lnTo>
                    <a:pt x="48" y="2640"/>
                  </a:lnTo>
                  <a:lnTo>
                    <a:pt x="168" y="2832"/>
                  </a:lnTo>
                  <a:lnTo>
                    <a:pt x="300" y="2964"/>
                  </a:lnTo>
                  <a:lnTo>
                    <a:pt x="408" y="3072"/>
                  </a:lnTo>
                  <a:lnTo>
                    <a:pt x="600" y="3168"/>
                  </a:lnTo>
                  <a:lnTo>
                    <a:pt x="816" y="3264"/>
                  </a:lnTo>
                  <a:lnTo>
                    <a:pt x="996" y="3312"/>
                  </a:lnTo>
                  <a:lnTo>
                    <a:pt x="1260" y="3372"/>
                  </a:lnTo>
                  <a:lnTo>
                    <a:pt x="1440" y="3396"/>
                  </a:lnTo>
                  <a:lnTo>
                    <a:pt x="1620" y="3396"/>
                  </a:lnTo>
                  <a:lnTo>
                    <a:pt x="1800" y="3408"/>
                  </a:lnTo>
                  <a:lnTo>
                    <a:pt x="1932" y="3384"/>
                  </a:lnTo>
                  <a:lnTo>
                    <a:pt x="1668" y="0"/>
                  </a:lnTo>
                  <a:close/>
                </a:path>
              </a:pathLst>
            </a:custGeom>
            <a:gradFill rotWithShape="0">
              <a:gsLst>
                <a:gs pos="0">
                  <a:srgbClr val="FF0066">
                    <a:gamma/>
                    <a:shade val="46275"/>
                    <a:invGamma/>
                  </a:srgbClr>
                </a:gs>
                <a:gs pos="100000">
                  <a:srgbClr val="FF0066"/>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0872" name="组合 410871"/>
          <p:cNvGrpSpPr/>
          <p:nvPr/>
        </p:nvGrpSpPr>
        <p:grpSpPr>
          <a:xfrm>
            <a:off x="3203575" y="2133600"/>
            <a:ext cx="1079500" cy="1368425"/>
            <a:chOff x="792" y="72"/>
            <a:chExt cx="3127" cy="3948"/>
          </a:xfrm>
        </p:grpSpPr>
        <p:grpSp>
          <p:nvGrpSpPr>
            <p:cNvPr id="410873" name="组合 410872"/>
            <p:cNvGrpSpPr/>
            <p:nvPr/>
          </p:nvGrpSpPr>
          <p:grpSpPr>
            <a:xfrm>
              <a:off x="792" y="1286"/>
              <a:ext cx="3127" cy="2734"/>
              <a:chOff x="804" y="631"/>
              <a:chExt cx="3336" cy="2849"/>
            </a:xfrm>
          </p:grpSpPr>
          <p:sp>
            <p:nvSpPr>
              <p:cNvPr id="410874" name="任意多边形 410873"/>
              <p:cNvSpPr/>
              <p:nvPr/>
            </p:nvSpPr>
            <p:spPr>
              <a:xfrm>
                <a:off x="804" y="948"/>
                <a:ext cx="3336" cy="2532"/>
              </a:xfrm>
              <a:custGeom>
                <a:avLst/>
                <a:gdLst/>
                <a:ahLst/>
                <a:cxnLst/>
                <a:rect l="0" t="0" r="0" b="0"/>
                <a:pathLst>
                  <a:path w="3336" h="2532">
                    <a:moveTo>
                      <a:pt x="888" y="24"/>
                    </a:moveTo>
                    <a:lnTo>
                      <a:pt x="132" y="1056"/>
                    </a:lnTo>
                    <a:lnTo>
                      <a:pt x="72" y="1164"/>
                    </a:lnTo>
                    <a:lnTo>
                      <a:pt x="24" y="1284"/>
                    </a:lnTo>
                    <a:lnTo>
                      <a:pt x="0" y="1392"/>
                    </a:lnTo>
                    <a:lnTo>
                      <a:pt x="0" y="1500"/>
                    </a:lnTo>
                    <a:lnTo>
                      <a:pt x="24" y="1608"/>
                    </a:lnTo>
                    <a:lnTo>
                      <a:pt x="72" y="1752"/>
                    </a:lnTo>
                    <a:lnTo>
                      <a:pt x="120" y="1848"/>
                    </a:lnTo>
                    <a:lnTo>
                      <a:pt x="180" y="1944"/>
                    </a:lnTo>
                    <a:lnTo>
                      <a:pt x="276" y="2052"/>
                    </a:lnTo>
                    <a:lnTo>
                      <a:pt x="408" y="2160"/>
                    </a:lnTo>
                    <a:lnTo>
                      <a:pt x="540" y="2256"/>
                    </a:lnTo>
                    <a:lnTo>
                      <a:pt x="696" y="2316"/>
                    </a:lnTo>
                    <a:lnTo>
                      <a:pt x="840" y="2376"/>
                    </a:lnTo>
                    <a:lnTo>
                      <a:pt x="960" y="2424"/>
                    </a:lnTo>
                    <a:lnTo>
                      <a:pt x="1152" y="2472"/>
                    </a:lnTo>
                    <a:lnTo>
                      <a:pt x="1332" y="2508"/>
                    </a:lnTo>
                    <a:lnTo>
                      <a:pt x="1512" y="2520"/>
                    </a:lnTo>
                    <a:lnTo>
                      <a:pt x="1752" y="2532"/>
                    </a:lnTo>
                    <a:lnTo>
                      <a:pt x="1956" y="2508"/>
                    </a:lnTo>
                    <a:lnTo>
                      <a:pt x="2112" y="2496"/>
                    </a:lnTo>
                    <a:lnTo>
                      <a:pt x="2328" y="2448"/>
                    </a:lnTo>
                    <a:lnTo>
                      <a:pt x="2568" y="2352"/>
                    </a:lnTo>
                    <a:lnTo>
                      <a:pt x="2736" y="2280"/>
                    </a:lnTo>
                    <a:lnTo>
                      <a:pt x="2916" y="2172"/>
                    </a:lnTo>
                    <a:lnTo>
                      <a:pt x="3072" y="2052"/>
                    </a:lnTo>
                    <a:lnTo>
                      <a:pt x="3192" y="1908"/>
                    </a:lnTo>
                    <a:lnTo>
                      <a:pt x="3264" y="1788"/>
                    </a:lnTo>
                    <a:lnTo>
                      <a:pt x="3312" y="1656"/>
                    </a:lnTo>
                    <a:lnTo>
                      <a:pt x="3336" y="1512"/>
                    </a:lnTo>
                    <a:lnTo>
                      <a:pt x="3336" y="1356"/>
                    </a:lnTo>
                    <a:lnTo>
                      <a:pt x="3300" y="1236"/>
                    </a:lnTo>
                    <a:lnTo>
                      <a:pt x="3240" y="1116"/>
                    </a:lnTo>
                    <a:lnTo>
                      <a:pt x="3204" y="1056"/>
                    </a:lnTo>
                    <a:lnTo>
                      <a:pt x="2436" y="0"/>
                    </a:lnTo>
                    <a:lnTo>
                      <a:pt x="888" y="24"/>
                    </a:lnTo>
                    <a:close/>
                  </a:path>
                </a:pathLst>
              </a:custGeom>
              <a:gradFill rotWithShape="0">
                <a:gsLst>
                  <a:gs pos="0">
                    <a:srgbClr val="FF0066">
                      <a:gamma/>
                      <a:shade val="54902"/>
                      <a:invGamma/>
                    </a:srgbClr>
                  </a:gs>
                  <a:gs pos="50000">
                    <a:srgbClr val="FF0066"/>
                  </a:gs>
                  <a:gs pos="100000">
                    <a:srgbClr val="FF0066">
                      <a:gamma/>
                      <a:shade val="54902"/>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75" name="任意多边形 410874"/>
              <p:cNvSpPr/>
              <p:nvPr/>
            </p:nvSpPr>
            <p:spPr>
              <a:xfrm>
                <a:off x="1642" y="631"/>
                <a:ext cx="1666" cy="1058"/>
              </a:xfrm>
              <a:custGeom>
                <a:avLst/>
                <a:gdLst/>
                <a:ahLst/>
                <a:cxnLst/>
                <a:rect l="0" t="0" r="0" b="0"/>
                <a:pathLst>
                  <a:path w="6662" h="4232">
                    <a:moveTo>
                      <a:pt x="0" y="2116"/>
                    </a:moveTo>
                    <a:lnTo>
                      <a:pt x="60" y="2517"/>
                    </a:lnTo>
                    <a:lnTo>
                      <a:pt x="239" y="2903"/>
                    </a:lnTo>
                    <a:lnTo>
                      <a:pt x="529" y="3262"/>
                    </a:lnTo>
                    <a:lnTo>
                      <a:pt x="921" y="3578"/>
                    </a:lnTo>
                    <a:lnTo>
                      <a:pt x="1402" y="3842"/>
                    </a:lnTo>
                    <a:lnTo>
                      <a:pt x="1952" y="4043"/>
                    </a:lnTo>
                    <a:lnTo>
                      <a:pt x="2551" y="4174"/>
                    </a:lnTo>
                    <a:lnTo>
                      <a:pt x="3180" y="4232"/>
                    </a:lnTo>
                    <a:lnTo>
                      <a:pt x="3814" y="4213"/>
                    </a:lnTo>
                    <a:lnTo>
                      <a:pt x="4430" y="4118"/>
                    </a:lnTo>
                    <a:lnTo>
                      <a:pt x="5008" y="3951"/>
                    </a:lnTo>
                    <a:lnTo>
                      <a:pt x="5526" y="3717"/>
                    </a:lnTo>
                    <a:lnTo>
                      <a:pt x="5963" y="3425"/>
                    </a:lnTo>
                    <a:lnTo>
                      <a:pt x="6307" y="3087"/>
                    </a:lnTo>
                    <a:lnTo>
                      <a:pt x="6542" y="2713"/>
                    </a:lnTo>
                    <a:lnTo>
                      <a:pt x="6662" y="2318"/>
                    </a:lnTo>
                    <a:lnTo>
                      <a:pt x="6662" y="1915"/>
                    </a:lnTo>
                    <a:lnTo>
                      <a:pt x="6542" y="1519"/>
                    </a:lnTo>
                    <a:lnTo>
                      <a:pt x="6307" y="1145"/>
                    </a:lnTo>
                    <a:lnTo>
                      <a:pt x="5963" y="806"/>
                    </a:lnTo>
                    <a:lnTo>
                      <a:pt x="5526" y="515"/>
                    </a:lnTo>
                    <a:lnTo>
                      <a:pt x="5008" y="281"/>
                    </a:lnTo>
                    <a:lnTo>
                      <a:pt x="4430" y="115"/>
                    </a:lnTo>
                    <a:lnTo>
                      <a:pt x="3814" y="20"/>
                    </a:lnTo>
                    <a:lnTo>
                      <a:pt x="3180" y="0"/>
                    </a:lnTo>
                    <a:lnTo>
                      <a:pt x="2551" y="57"/>
                    </a:lnTo>
                    <a:lnTo>
                      <a:pt x="1952" y="189"/>
                    </a:lnTo>
                    <a:lnTo>
                      <a:pt x="1402" y="391"/>
                    </a:lnTo>
                    <a:lnTo>
                      <a:pt x="921" y="654"/>
                    </a:lnTo>
                    <a:lnTo>
                      <a:pt x="529" y="971"/>
                    </a:lnTo>
                    <a:lnTo>
                      <a:pt x="239" y="1329"/>
                    </a:lnTo>
                    <a:lnTo>
                      <a:pt x="60" y="1715"/>
                    </a:lnTo>
                    <a:lnTo>
                      <a:pt x="0" y="2116"/>
                    </a:lnTo>
                    <a:lnTo>
                      <a:pt x="1" y="2116"/>
                    </a:lnTo>
                  </a:path>
                </a:pathLst>
              </a:custGeom>
              <a:solidFill>
                <a:srgbClr val="FF99FF"/>
              </a:solidFill>
              <a:ln w="0" cap="flat" cmpd="sng">
                <a:solidFill>
                  <a:srgbClr val="FF66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876" name="任意多边形 410875"/>
            <p:cNvSpPr/>
            <p:nvPr/>
          </p:nvSpPr>
          <p:spPr>
            <a:xfrm>
              <a:off x="1560" y="72"/>
              <a:ext cx="1596" cy="1752"/>
            </a:xfrm>
            <a:custGeom>
              <a:avLst/>
              <a:gdLst/>
              <a:ahLst/>
              <a:cxnLst/>
              <a:rect l="0" t="0" r="0" b="0"/>
              <a:pathLst>
                <a:path w="1596" h="1752">
                  <a:moveTo>
                    <a:pt x="804" y="0"/>
                  </a:moveTo>
                  <a:lnTo>
                    <a:pt x="60" y="1032"/>
                  </a:lnTo>
                  <a:lnTo>
                    <a:pt x="12" y="1116"/>
                  </a:lnTo>
                  <a:lnTo>
                    <a:pt x="0" y="1212"/>
                  </a:lnTo>
                  <a:lnTo>
                    <a:pt x="0" y="1320"/>
                  </a:lnTo>
                  <a:lnTo>
                    <a:pt x="48" y="1428"/>
                  </a:lnTo>
                  <a:lnTo>
                    <a:pt x="120" y="1524"/>
                  </a:lnTo>
                  <a:lnTo>
                    <a:pt x="204" y="1596"/>
                  </a:lnTo>
                  <a:lnTo>
                    <a:pt x="312" y="1656"/>
                  </a:lnTo>
                  <a:lnTo>
                    <a:pt x="468" y="1704"/>
                  </a:lnTo>
                  <a:lnTo>
                    <a:pt x="612" y="1740"/>
                  </a:lnTo>
                  <a:lnTo>
                    <a:pt x="756" y="1752"/>
                  </a:lnTo>
                  <a:lnTo>
                    <a:pt x="948" y="1740"/>
                  </a:lnTo>
                  <a:lnTo>
                    <a:pt x="1116" y="1716"/>
                  </a:lnTo>
                  <a:lnTo>
                    <a:pt x="1260" y="1644"/>
                  </a:lnTo>
                  <a:lnTo>
                    <a:pt x="1380" y="1584"/>
                  </a:lnTo>
                  <a:lnTo>
                    <a:pt x="1464" y="1512"/>
                  </a:lnTo>
                  <a:lnTo>
                    <a:pt x="1536" y="1416"/>
                  </a:lnTo>
                  <a:lnTo>
                    <a:pt x="1596" y="1272"/>
                  </a:lnTo>
                  <a:lnTo>
                    <a:pt x="1584" y="1152"/>
                  </a:lnTo>
                  <a:lnTo>
                    <a:pt x="1548" y="1056"/>
                  </a:lnTo>
                  <a:lnTo>
                    <a:pt x="804" y="0"/>
                  </a:lnTo>
                  <a:close/>
                </a:path>
              </a:pathLst>
            </a:custGeom>
            <a:gradFill rotWithShape="0">
              <a:gsLst>
                <a:gs pos="0">
                  <a:srgbClr val="FF0066">
                    <a:gamma/>
                    <a:shade val="86275"/>
                    <a:invGamma/>
                  </a:srgbClr>
                </a:gs>
                <a:gs pos="50000">
                  <a:srgbClr val="FF0066"/>
                </a:gs>
                <a:gs pos="100000">
                  <a:srgbClr val="FF0066">
                    <a:gamma/>
                    <a:shade val="86275"/>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0877" name="组合 410876"/>
          <p:cNvGrpSpPr/>
          <p:nvPr/>
        </p:nvGrpSpPr>
        <p:grpSpPr>
          <a:xfrm>
            <a:off x="4643438" y="2205038"/>
            <a:ext cx="1152525" cy="1296987"/>
            <a:chOff x="780" y="48"/>
            <a:chExt cx="3195" cy="4008"/>
          </a:xfrm>
        </p:grpSpPr>
        <p:grpSp>
          <p:nvGrpSpPr>
            <p:cNvPr id="410878" name="组合 410877"/>
            <p:cNvGrpSpPr/>
            <p:nvPr/>
          </p:nvGrpSpPr>
          <p:grpSpPr>
            <a:xfrm>
              <a:off x="817" y="1246"/>
              <a:ext cx="3158" cy="2810"/>
              <a:chOff x="888" y="684"/>
              <a:chExt cx="3144" cy="2796"/>
            </a:xfrm>
          </p:grpSpPr>
          <p:sp>
            <p:nvSpPr>
              <p:cNvPr id="410879" name="任意多边形 410878"/>
              <p:cNvSpPr/>
              <p:nvPr/>
            </p:nvSpPr>
            <p:spPr>
              <a:xfrm>
                <a:off x="888" y="828"/>
                <a:ext cx="3144" cy="2652"/>
              </a:xfrm>
              <a:custGeom>
                <a:avLst/>
                <a:gdLst/>
                <a:ahLst/>
                <a:cxnLst/>
                <a:rect l="0" t="0" r="0" b="0"/>
                <a:pathLst>
                  <a:path w="3144" h="2652">
                    <a:moveTo>
                      <a:pt x="828" y="360"/>
                    </a:moveTo>
                    <a:lnTo>
                      <a:pt x="144" y="1224"/>
                    </a:lnTo>
                    <a:lnTo>
                      <a:pt x="84" y="1320"/>
                    </a:lnTo>
                    <a:lnTo>
                      <a:pt x="24" y="1428"/>
                    </a:lnTo>
                    <a:lnTo>
                      <a:pt x="0" y="1584"/>
                    </a:lnTo>
                    <a:lnTo>
                      <a:pt x="0" y="1680"/>
                    </a:lnTo>
                    <a:lnTo>
                      <a:pt x="24" y="1812"/>
                    </a:lnTo>
                    <a:lnTo>
                      <a:pt x="72" y="1932"/>
                    </a:lnTo>
                    <a:lnTo>
                      <a:pt x="144" y="2064"/>
                    </a:lnTo>
                    <a:lnTo>
                      <a:pt x="276" y="2220"/>
                    </a:lnTo>
                    <a:lnTo>
                      <a:pt x="372" y="2316"/>
                    </a:lnTo>
                    <a:lnTo>
                      <a:pt x="600" y="2448"/>
                    </a:lnTo>
                    <a:lnTo>
                      <a:pt x="780" y="2520"/>
                    </a:lnTo>
                    <a:lnTo>
                      <a:pt x="972" y="2568"/>
                    </a:lnTo>
                    <a:lnTo>
                      <a:pt x="1200" y="2616"/>
                    </a:lnTo>
                    <a:lnTo>
                      <a:pt x="1452" y="2652"/>
                    </a:lnTo>
                    <a:lnTo>
                      <a:pt x="1776" y="2640"/>
                    </a:lnTo>
                    <a:lnTo>
                      <a:pt x="1992" y="2604"/>
                    </a:lnTo>
                    <a:lnTo>
                      <a:pt x="2172" y="2568"/>
                    </a:lnTo>
                    <a:lnTo>
                      <a:pt x="2448" y="2484"/>
                    </a:lnTo>
                    <a:lnTo>
                      <a:pt x="2580" y="2412"/>
                    </a:lnTo>
                    <a:lnTo>
                      <a:pt x="2748" y="2328"/>
                    </a:lnTo>
                    <a:lnTo>
                      <a:pt x="2892" y="2184"/>
                    </a:lnTo>
                    <a:lnTo>
                      <a:pt x="2988" y="2076"/>
                    </a:lnTo>
                    <a:lnTo>
                      <a:pt x="3084" y="1932"/>
                    </a:lnTo>
                    <a:lnTo>
                      <a:pt x="3132" y="1776"/>
                    </a:lnTo>
                    <a:lnTo>
                      <a:pt x="3144" y="1620"/>
                    </a:lnTo>
                    <a:lnTo>
                      <a:pt x="3108" y="1440"/>
                    </a:lnTo>
                    <a:lnTo>
                      <a:pt x="3048" y="1320"/>
                    </a:lnTo>
                    <a:lnTo>
                      <a:pt x="2988" y="1200"/>
                    </a:lnTo>
                    <a:lnTo>
                      <a:pt x="2052" y="0"/>
                    </a:lnTo>
                    <a:lnTo>
                      <a:pt x="828" y="360"/>
                    </a:lnTo>
                    <a:close/>
                  </a:path>
                </a:pathLst>
              </a:custGeom>
              <a:gradFill rotWithShape="0">
                <a:gsLst>
                  <a:gs pos="0">
                    <a:srgbClr val="FF0066"/>
                  </a:gs>
                  <a:gs pos="100000">
                    <a:srgbClr val="FF0066">
                      <a:gamma/>
                      <a:shade val="52941"/>
                      <a:invGamma/>
                    </a:srgbClr>
                  </a:gs>
                </a:gsLst>
                <a:lin ang="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80" name="任意多边形 410879"/>
              <p:cNvSpPr/>
              <p:nvPr/>
            </p:nvSpPr>
            <p:spPr>
              <a:xfrm>
                <a:off x="1430" y="684"/>
                <a:ext cx="1647" cy="1805"/>
              </a:xfrm>
              <a:custGeom>
                <a:avLst/>
                <a:gdLst/>
                <a:ahLst/>
                <a:cxnLst/>
                <a:rect l="0" t="0" r="0" b="0"/>
                <a:pathLst>
                  <a:path w="6590" h="7223">
                    <a:moveTo>
                      <a:pt x="5833" y="393"/>
                    </a:moveTo>
                    <a:lnTo>
                      <a:pt x="5388" y="135"/>
                    </a:lnTo>
                    <a:lnTo>
                      <a:pt x="4866" y="2"/>
                    </a:lnTo>
                    <a:lnTo>
                      <a:pt x="4289" y="0"/>
                    </a:lnTo>
                    <a:lnTo>
                      <a:pt x="3676" y="128"/>
                    </a:lnTo>
                    <a:lnTo>
                      <a:pt x="3049" y="382"/>
                    </a:lnTo>
                    <a:lnTo>
                      <a:pt x="2430" y="752"/>
                    </a:lnTo>
                    <a:lnTo>
                      <a:pt x="1844" y="1225"/>
                    </a:lnTo>
                    <a:lnTo>
                      <a:pt x="1310" y="1784"/>
                    </a:lnTo>
                    <a:lnTo>
                      <a:pt x="848" y="2409"/>
                    </a:lnTo>
                    <a:lnTo>
                      <a:pt x="473" y="3077"/>
                    </a:lnTo>
                    <a:lnTo>
                      <a:pt x="201" y="3765"/>
                    </a:lnTo>
                    <a:lnTo>
                      <a:pt x="42" y="4445"/>
                    </a:lnTo>
                    <a:lnTo>
                      <a:pt x="0" y="5096"/>
                    </a:lnTo>
                    <a:lnTo>
                      <a:pt x="77" y="5693"/>
                    </a:lnTo>
                    <a:lnTo>
                      <a:pt x="271" y="6215"/>
                    </a:lnTo>
                    <a:lnTo>
                      <a:pt x="574" y="6642"/>
                    </a:lnTo>
                    <a:lnTo>
                      <a:pt x="975" y="6960"/>
                    </a:lnTo>
                    <a:lnTo>
                      <a:pt x="1460" y="7156"/>
                    </a:lnTo>
                    <a:lnTo>
                      <a:pt x="2012" y="7223"/>
                    </a:lnTo>
                    <a:lnTo>
                      <a:pt x="2610" y="7160"/>
                    </a:lnTo>
                    <a:lnTo>
                      <a:pt x="3232" y="6969"/>
                    </a:lnTo>
                    <a:lnTo>
                      <a:pt x="3858" y="6655"/>
                    </a:lnTo>
                    <a:lnTo>
                      <a:pt x="4463" y="6231"/>
                    </a:lnTo>
                    <a:lnTo>
                      <a:pt x="5027" y="5713"/>
                    </a:lnTo>
                    <a:lnTo>
                      <a:pt x="5527" y="5119"/>
                    </a:lnTo>
                    <a:lnTo>
                      <a:pt x="5947" y="4469"/>
                    </a:lnTo>
                    <a:lnTo>
                      <a:pt x="6271" y="3788"/>
                    </a:lnTo>
                    <a:lnTo>
                      <a:pt x="6488" y="3101"/>
                    </a:lnTo>
                    <a:lnTo>
                      <a:pt x="6590" y="2431"/>
                    </a:lnTo>
                    <a:lnTo>
                      <a:pt x="6572" y="1806"/>
                    </a:lnTo>
                    <a:lnTo>
                      <a:pt x="6436" y="1243"/>
                    </a:lnTo>
                    <a:lnTo>
                      <a:pt x="6186" y="766"/>
                    </a:lnTo>
                    <a:lnTo>
                      <a:pt x="5833" y="393"/>
                    </a:lnTo>
                    <a:lnTo>
                      <a:pt x="5834" y="393"/>
                    </a:lnTo>
                  </a:path>
                </a:pathLst>
              </a:custGeom>
              <a:solidFill>
                <a:srgbClr val="FF00FF"/>
              </a:solid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881" name="任意多边形 410880"/>
            <p:cNvSpPr/>
            <p:nvPr/>
          </p:nvSpPr>
          <p:spPr>
            <a:xfrm>
              <a:off x="780" y="48"/>
              <a:ext cx="1704" cy="2328"/>
            </a:xfrm>
            <a:custGeom>
              <a:avLst/>
              <a:gdLst/>
              <a:ahLst/>
              <a:cxnLst/>
              <a:rect l="0" t="0" r="0" b="0"/>
              <a:pathLst>
                <a:path w="1704" h="2328">
                  <a:moveTo>
                    <a:pt x="1068" y="0"/>
                  </a:moveTo>
                  <a:lnTo>
                    <a:pt x="312" y="1008"/>
                  </a:lnTo>
                  <a:lnTo>
                    <a:pt x="204" y="1152"/>
                  </a:lnTo>
                  <a:lnTo>
                    <a:pt x="96" y="1344"/>
                  </a:lnTo>
                  <a:lnTo>
                    <a:pt x="12" y="1572"/>
                  </a:lnTo>
                  <a:lnTo>
                    <a:pt x="0" y="1740"/>
                  </a:lnTo>
                  <a:lnTo>
                    <a:pt x="24" y="1908"/>
                  </a:lnTo>
                  <a:lnTo>
                    <a:pt x="60" y="2040"/>
                  </a:lnTo>
                  <a:lnTo>
                    <a:pt x="132" y="2136"/>
                  </a:lnTo>
                  <a:lnTo>
                    <a:pt x="204" y="2220"/>
                  </a:lnTo>
                  <a:lnTo>
                    <a:pt x="324" y="2280"/>
                  </a:lnTo>
                  <a:lnTo>
                    <a:pt x="456" y="2328"/>
                  </a:lnTo>
                  <a:lnTo>
                    <a:pt x="624" y="2328"/>
                  </a:lnTo>
                  <a:lnTo>
                    <a:pt x="816" y="2280"/>
                  </a:lnTo>
                  <a:lnTo>
                    <a:pt x="972" y="2196"/>
                  </a:lnTo>
                  <a:lnTo>
                    <a:pt x="1080" y="2124"/>
                  </a:lnTo>
                  <a:lnTo>
                    <a:pt x="1224" y="2016"/>
                  </a:lnTo>
                  <a:lnTo>
                    <a:pt x="1332" y="1908"/>
                  </a:lnTo>
                  <a:lnTo>
                    <a:pt x="1440" y="1788"/>
                  </a:lnTo>
                  <a:lnTo>
                    <a:pt x="1512" y="1668"/>
                  </a:lnTo>
                  <a:lnTo>
                    <a:pt x="1596" y="1512"/>
                  </a:lnTo>
                  <a:lnTo>
                    <a:pt x="1656" y="1368"/>
                  </a:lnTo>
                  <a:lnTo>
                    <a:pt x="1692" y="1188"/>
                  </a:lnTo>
                  <a:lnTo>
                    <a:pt x="1704" y="1044"/>
                  </a:lnTo>
                  <a:lnTo>
                    <a:pt x="1692" y="924"/>
                  </a:lnTo>
                  <a:lnTo>
                    <a:pt x="1668" y="792"/>
                  </a:lnTo>
                  <a:lnTo>
                    <a:pt x="1608" y="708"/>
                  </a:lnTo>
                  <a:lnTo>
                    <a:pt x="1068" y="0"/>
                  </a:lnTo>
                  <a:close/>
                </a:path>
              </a:pathLst>
            </a:custGeom>
            <a:gradFill rotWithShape="0">
              <a:gsLst>
                <a:gs pos="0">
                  <a:srgbClr val="FF0066"/>
                </a:gs>
                <a:gs pos="100000">
                  <a:srgbClr val="FF0066">
                    <a:gamma/>
                    <a:shade val="46275"/>
                    <a:invGamma/>
                  </a:srgbClr>
                </a:gs>
              </a:gsLst>
              <a:lin ang="189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0882" name="组合 410881"/>
          <p:cNvGrpSpPr/>
          <p:nvPr/>
        </p:nvGrpSpPr>
        <p:grpSpPr>
          <a:xfrm>
            <a:off x="6011863" y="2133600"/>
            <a:ext cx="1296987" cy="1368425"/>
            <a:chOff x="2484" y="2226"/>
            <a:chExt cx="1259" cy="1290"/>
          </a:xfrm>
        </p:grpSpPr>
        <p:grpSp>
          <p:nvGrpSpPr>
            <p:cNvPr id="410883" name="组合 410882"/>
            <p:cNvGrpSpPr/>
            <p:nvPr/>
          </p:nvGrpSpPr>
          <p:grpSpPr>
            <a:xfrm>
              <a:off x="2981" y="2833"/>
              <a:ext cx="762" cy="683"/>
              <a:chOff x="852" y="816"/>
              <a:chExt cx="3012" cy="2700"/>
            </a:xfrm>
          </p:grpSpPr>
          <p:sp>
            <p:nvSpPr>
              <p:cNvPr id="410884" name="任意多边形 410883"/>
              <p:cNvSpPr/>
              <p:nvPr/>
            </p:nvSpPr>
            <p:spPr>
              <a:xfrm>
                <a:off x="2760" y="936"/>
                <a:ext cx="1104" cy="2580"/>
              </a:xfrm>
              <a:custGeom>
                <a:avLst/>
                <a:gdLst/>
                <a:ahLst/>
                <a:cxnLst/>
                <a:rect l="0" t="0" r="0" b="0"/>
                <a:pathLst>
                  <a:path w="1104" h="2580">
                    <a:moveTo>
                      <a:pt x="0" y="0"/>
                    </a:moveTo>
                    <a:lnTo>
                      <a:pt x="1020" y="1344"/>
                    </a:lnTo>
                    <a:lnTo>
                      <a:pt x="1068" y="1464"/>
                    </a:lnTo>
                    <a:lnTo>
                      <a:pt x="1092" y="1572"/>
                    </a:lnTo>
                    <a:lnTo>
                      <a:pt x="1092" y="1584"/>
                    </a:lnTo>
                    <a:lnTo>
                      <a:pt x="1104" y="1764"/>
                    </a:lnTo>
                    <a:lnTo>
                      <a:pt x="1056" y="1968"/>
                    </a:lnTo>
                    <a:lnTo>
                      <a:pt x="936" y="2124"/>
                    </a:lnTo>
                    <a:lnTo>
                      <a:pt x="840" y="2232"/>
                    </a:lnTo>
                    <a:lnTo>
                      <a:pt x="720" y="2328"/>
                    </a:lnTo>
                    <a:lnTo>
                      <a:pt x="564" y="2436"/>
                    </a:lnTo>
                    <a:lnTo>
                      <a:pt x="420" y="2508"/>
                    </a:lnTo>
                    <a:lnTo>
                      <a:pt x="300" y="2556"/>
                    </a:lnTo>
                    <a:lnTo>
                      <a:pt x="204" y="2580"/>
                    </a:lnTo>
                    <a:lnTo>
                      <a:pt x="120" y="2352"/>
                    </a:lnTo>
                    <a:lnTo>
                      <a:pt x="0" y="0"/>
                    </a:lnTo>
                    <a:close/>
                  </a:path>
                </a:pathLst>
              </a:custGeom>
              <a:gradFill rotWithShape="0">
                <a:gsLst>
                  <a:gs pos="0">
                    <a:srgbClr val="FF0066"/>
                  </a:gs>
                  <a:gs pos="100000">
                    <a:srgbClr val="FF0066">
                      <a:gamma/>
                      <a:shade val="11765"/>
                      <a:invGamma/>
                    </a:srgbClr>
                  </a:gs>
                </a:gsLst>
                <a:lin ang="189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85" name="任意多边形 410884"/>
              <p:cNvSpPr/>
              <p:nvPr/>
            </p:nvSpPr>
            <p:spPr>
              <a:xfrm>
                <a:off x="852" y="816"/>
                <a:ext cx="2184" cy="2688"/>
              </a:xfrm>
              <a:custGeom>
                <a:avLst/>
                <a:gdLst/>
                <a:ahLst/>
                <a:cxnLst/>
                <a:rect l="0" t="0" r="0" b="0"/>
                <a:pathLst>
                  <a:path w="2184" h="2688">
                    <a:moveTo>
                      <a:pt x="0" y="1488"/>
                    </a:moveTo>
                    <a:lnTo>
                      <a:pt x="2112" y="2688"/>
                    </a:lnTo>
                    <a:lnTo>
                      <a:pt x="2136" y="2580"/>
                    </a:lnTo>
                    <a:lnTo>
                      <a:pt x="2148" y="2412"/>
                    </a:lnTo>
                    <a:lnTo>
                      <a:pt x="2160" y="2268"/>
                    </a:lnTo>
                    <a:lnTo>
                      <a:pt x="2172" y="2052"/>
                    </a:lnTo>
                    <a:lnTo>
                      <a:pt x="2184" y="1908"/>
                    </a:lnTo>
                    <a:lnTo>
                      <a:pt x="2184" y="1656"/>
                    </a:lnTo>
                    <a:lnTo>
                      <a:pt x="2184" y="1428"/>
                    </a:lnTo>
                    <a:lnTo>
                      <a:pt x="2172" y="1224"/>
                    </a:lnTo>
                    <a:lnTo>
                      <a:pt x="2160" y="960"/>
                    </a:lnTo>
                    <a:lnTo>
                      <a:pt x="2124" y="744"/>
                    </a:lnTo>
                    <a:lnTo>
                      <a:pt x="2100" y="576"/>
                    </a:lnTo>
                    <a:lnTo>
                      <a:pt x="2052" y="396"/>
                    </a:lnTo>
                    <a:lnTo>
                      <a:pt x="2004" y="276"/>
                    </a:lnTo>
                    <a:lnTo>
                      <a:pt x="1944" y="168"/>
                    </a:lnTo>
                    <a:lnTo>
                      <a:pt x="1860" y="84"/>
                    </a:lnTo>
                    <a:lnTo>
                      <a:pt x="1788" y="36"/>
                    </a:lnTo>
                    <a:lnTo>
                      <a:pt x="1680" y="0"/>
                    </a:lnTo>
                    <a:lnTo>
                      <a:pt x="1536" y="24"/>
                    </a:lnTo>
                    <a:lnTo>
                      <a:pt x="1404" y="72"/>
                    </a:lnTo>
                    <a:lnTo>
                      <a:pt x="1248" y="156"/>
                    </a:lnTo>
                    <a:lnTo>
                      <a:pt x="1116" y="252"/>
                    </a:lnTo>
                    <a:lnTo>
                      <a:pt x="972" y="348"/>
                    </a:lnTo>
                    <a:lnTo>
                      <a:pt x="852" y="456"/>
                    </a:lnTo>
                    <a:lnTo>
                      <a:pt x="732" y="588"/>
                    </a:lnTo>
                    <a:lnTo>
                      <a:pt x="600" y="720"/>
                    </a:lnTo>
                    <a:lnTo>
                      <a:pt x="468" y="864"/>
                    </a:lnTo>
                    <a:lnTo>
                      <a:pt x="360" y="1008"/>
                    </a:lnTo>
                    <a:lnTo>
                      <a:pt x="252" y="1140"/>
                    </a:lnTo>
                    <a:lnTo>
                      <a:pt x="156" y="1272"/>
                    </a:lnTo>
                    <a:lnTo>
                      <a:pt x="0" y="1488"/>
                    </a:lnTo>
                    <a:close/>
                  </a:path>
                </a:pathLst>
              </a:custGeom>
              <a:solidFill>
                <a:srgbClr val="FF00FF"/>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886" name="任意多边形 410885"/>
            <p:cNvSpPr/>
            <p:nvPr/>
          </p:nvSpPr>
          <p:spPr>
            <a:xfrm>
              <a:off x="2484" y="2226"/>
              <a:ext cx="744" cy="956"/>
            </a:xfrm>
            <a:custGeom>
              <a:avLst/>
              <a:gdLst/>
              <a:ahLst/>
              <a:cxnLst/>
              <a:rect l="0" t="0" r="0" b="0"/>
              <a:pathLst>
                <a:path w="2532" h="3252">
                  <a:moveTo>
                    <a:pt x="1632" y="0"/>
                  </a:moveTo>
                  <a:lnTo>
                    <a:pt x="2400" y="1020"/>
                  </a:lnTo>
                  <a:lnTo>
                    <a:pt x="2460" y="1272"/>
                  </a:lnTo>
                  <a:lnTo>
                    <a:pt x="2496" y="1488"/>
                  </a:lnTo>
                  <a:lnTo>
                    <a:pt x="2520" y="1716"/>
                  </a:lnTo>
                  <a:lnTo>
                    <a:pt x="2532" y="1992"/>
                  </a:lnTo>
                  <a:lnTo>
                    <a:pt x="2532" y="2256"/>
                  </a:lnTo>
                  <a:lnTo>
                    <a:pt x="2532" y="2460"/>
                  </a:lnTo>
                  <a:lnTo>
                    <a:pt x="2520" y="2640"/>
                  </a:lnTo>
                  <a:lnTo>
                    <a:pt x="2508" y="2808"/>
                  </a:lnTo>
                  <a:lnTo>
                    <a:pt x="2496" y="2964"/>
                  </a:lnTo>
                  <a:lnTo>
                    <a:pt x="2472" y="3108"/>
                  </a:lnTo>
                  <a:lnTo>
                    <a:pt x="2244" y="3192"/>
                  </a:lnTo>
                  <a:lnTo>
                    <a:pt x="2016" y="3228"/>
                  </a:lnTo>
                  <a:lnTo>
                    <a:pt x="1836" y="3252"/>
                  </a:lnTo>
                  <a:lnTo>
                    <a:pt x="1596" y="3252"/>
                  </a:lnTo>
                  <a:lnTo>
                    <a:pt x="1272" y="3240"/>
                  </a:lnTo>
                  <a:lnTo>
                    <a:pt x="1008" y="3204"/>
                  </a:lnTo>
                  <a:lnTo>
                    <a:pt x="744" y="3120"/>
                  </a:lnTo>
                  <a:lnTo>
                    <a:pt x="588" y="3036"/>
                  </a:lnTo>
                  <a:lnTo>
                    <a:pt x="432" y="2952"/>
                  </a:lnTo>
                  <a:lnTo>
                    <a:pt x="276" y="2844"/>
                  </a:lnTo>
                  <a:lnTo>
                    <a:pt x="156" y="2712"/>
                  </a:lnTo>
                  <a:lnTo>
                    <a:pt x="48" y="2544"/>
                  </a:lnTo>
                  <a:lnTo>
                    <a:pt x="0" y="2388"/>
                  </a:lnTo>
                  <a:lnTo>
                    <a:pt x="12" y="2208"/>
                  </a:lnTo>
                  <a:lnTo>
                    <a:pt x="72" y="2064"/>
                  </a:lnTo>
                  <a:lnTo>
                    <a:pt x="144" y="1968"/>
                  </a:lnTo>
                  <a:lnTo>
                    <a:pt x="228" y="1848"/>
                  </a:lnTo>
                  <a:lnTo>
                    <a:pt x="1632" y="0"/>
                  </a:lnTo>
                  <a:close/>
                </a:path>
              </a:pathLst>
            </a:custGeom>
            <a:gradFill rotWithShape="0">
              <a:gsLst>
                <a:gs pos="0">
                  <a:srgbClr val="FF0066">
                    <a:gamma/>
                    <a:shade val="21569"/>
                    <a:invGamma/>
                  </a:srgbClr>
                </a:gs>
                <a:gs pos="100000">
                  <a:srgbClr val="FF0066"/>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0887" name="组合 410886"/>
          <p:cNvGrpSpPr/>
          <p:nvPr/>
        </p:nvGrpSpPr>
        <p:grpSpPr>
          <a:xfrm>
            <a:off x="7451725" y="2133600"/>
            <a:ext cx="1268413" cy="1425575"/>
            <a:chOff x="4437" y="2095"/>
            <a:chExt cx="987" cy="1109"/>
          </a:xfrm>
        </p:grpSpPr>
        <p:grpSp>
          <p:nvGrpSpPr>
            <p:cNvPr id="410888" name="组合 410887"/>
            <p:cNvGrpSpPr/>
            <p:nvPr/>
          </p:nvGrpSpPr>
          <p:grpSpPr>
            <a:xfrm>
              <a:off x="4437" y="2095"/>
              <a:ext cx="793" cy="844"/>
              <a:chOff x="936" y="504"/>
              <a:chExt cx="2844" cy="3024"/>
            </a:xfrm>
          </p:grpSpPr>
          <p:sp>
            <p:nvSpPr>
              <p:cNvPr id="410889" name="任意多边形 410888"/>
              <p:cNvSpPr/>
              <p:nvPr/>
            </p:nvSpPr>
            <p:spPr>
              <a:xfrm>
                <a:off x="936" y="504"/>
                <a:ext cx="2844" cy="3024"/>
              </a:xfrm>
              <a:custGeom>
                <a:avLst/>
                <a:gdLst/>
                <a:ahLst/>
                <a:cxnLst/>
                <a:rect l="0" t="0" r="0" b="0"/>
                <a:pathLst>
                  <a:path w="2844" h="3024">
                    <a:moveTo>
                      <a:pt x="1188" y="3024"/>
                    </a:moveTo>
                    <a:lnTo>
                      <a:pt x="1056" y="3012"/>
                    </a:lnTo>
                    <a:lnTo>
                      <a:pt x="840" y="2964"/>
                    </a:lnTo>
                    <a:lnTo>
                      <a:pt x="636" y="2904"/>
                    </a:lnTo>
                    <a:lnTo>
                      <a:pt x="492" y="2820"/>
                    </a:lnTo>
                    <a:lnTo>
                      <a:pt x="348" y="2736"/>
                    </a:lnTo>
                    <a:lnTo>
                      <a:pt x="228" y="2652"/>
                    </a:lnTo>
                    <a:lnTo>
                      <a:pt x="132" y="2544"/>
                    </a:lnTo>
                    <a:lnTo>
                      <a:pt x="48" y="2388"/>
                    </a:lnTo>
                    <a:lnTo>
                      <a:pt x="0" y="2244"/>
                    </a:lnTo>
                    <a:lnTo>
                      <a:pt x="0" y="2088"/>
                    </a:lnTo>
                    <a:lnTo>
                      <a:pt x="24" y="1956"/>
                    </a:lnTo>
                    <a:lnTo>
                      <a:pt x="96" y="1788"/>
                    </a:lnTo>
                    <a:lnTo>
                      <a:pt x="180" y="1692"/>
                    </a:lnTo>
                    <a:lnTo>
                      <a:pt x="1416" y="0"/>
                    </a:lnTo>
                    <a:lnTo>
                      <a:pt x="2760" y="1836"/>
                    </a:lnTo>
                    <a:lnTo>
                      <a:pt x="2832" y="1968"/>
                    </a:lnTo>
                    <a:lnTo>
                      <a:pt x="2844" y="2100"/>
                    </a:lnTo>
                    <a:lnTo>
                      <a:pt x="1188" y="3024"/>
                    </a:lnTo>
                    <a:close/>
                  </a:path>
                </a:pathLst>
              </a:custGeom>
              <a:gradFill rotWithShape="0">
                <a:gsLst>
                  <a:gs pos="0">
                    <a:srgbClr val="FF0066">
                      <a:gamma/>
                      <a:shade val="46275"/>
                      <a:invGamma/>
                    </a:srgbClr>
                  </a:gs>
                  <a:gs pos="100000">
                    <a:srgbClr val="FF0066"/>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0890" name="任意多边形 410889"/>
              <p:cNvSpPr/>
              <p:nvPr/>
            </p:nvSpPr>
            <p:spPr>
              <a:xfrm>
                <a:off x="2136" y="2196"/>
                <a:ext cx="1644" cy="1332"/>
              </a:xfrm>
              <a:custGeom>
                <a:avLst/>
                <a:gdLst/>
                <a:ahLst/>
                <a:cxnLst/>
                <a:rect l="0" t="0" r="0" b="0"/>
                <a:pathLst>
                  <a:path w="1644" h="1332">
                    <a:moveTo>
                      <a:pt x="0" y="1332"/>
                    </a:moveTo>
                    <a:lnTo>
                      <a:pt x="36" y="1236"/>
                    </a:lnTo>
                    <a:lnTo>
                      <a:pt x="72" y="1116"/>
                    </a:lnTo>
                    <a:lnTo>
                      <a:pt x="108" y="972"/>
                    </a:lnTo>
                    <a:lnTo>
                      <a:pt x="156" y="852"/>
                    </a:lnTo>
                    <a:lnTo>
                      <a:pt x="204" y="732"/>
                    </a:lnTo>
                    <a:lnTo>
                      <a:pt x="264" y="600"/>
                    </a:lnTo>
                    <a:lnTo>
                      <a:pt x="324" y="492"/>
                    </a:lnTo>
                    <a:lnTo>
                      <a:pt x="396" y="384"/>
                    </a:lnTo>
                    <a:lnTo>
                      <a:pt x="468" y="312"/>
                    </a:lnTo>
                    <a:lnTo>
                      <a:pt x="552" y="204"/>
                    </a:lnTo>
                    <a:lnTo>
                      <a:pt x="636" y="132"/>
                    </a:lnTo>
                    <a:lnTo>
                      <a:pt x="792" y="60"/>
                    </a:lnTo>
                    <a:lnTo>
                      <a:pt x="888" y="12"/>
                    </a:lnTo>
                    <a:lnTo>
                      <a:pt x="1044" y="0"/>
                    </a:lnTo>
                    <a:lnTo>
                      <a:pt x="1188" y="0"/>
                    </a:lnTo>
                    <a:lnTo>
                      <a:pt x="1320" y="36"/>
                    </a:lnTo>
                    <a:lnTo>
                      <a:pt x="1440" y="132"/>
                    </a:lnTo>
                    <a:lnTo>
                      <a:pt x="1524" y="216"/>
                    </a:lnTo>
                    <a:lnTo>
                      <a:pt x="1572" y="288"/>
                    </a:lnTo>
                    <a:lnTo>
                      <a:pt x="1644" y="408"/>
                    </a:lnTo>
                    <a:lnTo>
                      <a:pt x="0" y="1332"/>
                    </a:lnTo>
                    <a:close/>
                  </a:path>
                </a:pathLst>
              </a:custGeom>
              <a:solidFill>
                <a:srgbClr val="FF00FF"/>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891" name="任意多边形 410890"/>
            <p:cNvSpPr/>
            <p:nvPr/>
          </p:nvSpPr>
          <p:spPr>
            <a:xfrm>
              <a:off x="4964" y="2820"/>
              <a:ext cx="460" cy="384"/>
            </a:xfrm>
            <a:custGeom>
              <a:avLst/>
              <a:gdLst/>
              <a:ahLst/>
              <a:cxnLst/>
              <a:rect l="0" t="0" r="0" b="0"/>
              <a:pathLst>
                <a:path w="1812" h="1512">
                  <a:moveTo>
                    <a:pt x="1236" y="1320"/>
                  </a:moveTo>
                  <a:lnTo>
                    <a:pt x="1068" y="1392"/>
                  </a:lnTo>
                  <a:lnTo>
                    <a:pt x="876" y="1452"/>
                  </a:lnTo>
                  <a:lnTo>
                    <a:pt x="672" y="1488"/>
                  </a:lnTo>
                  <a:lnTo>
                    <a:pt x="456" y="1512"/>
                  </a:lnTo>
                  <a:lnTo>
                    <a:pt x="288" y="1512"/>
                  </a:lnTo>
                  <a:lnTo>
                    <a:pt x="168" y="1488"/>
                  </a:lnTo>
                  <a:lnTo>
                    <a:pt x="0" y="1500"/>
                  </a:lnTo>
                  <a:lnTo>
                    <a:pt x="48" y="1332"/>
                  </a:lnTo>
                  <a:lnTo>
                    <a:pt x="96" y="1164"/>
                  </a:lnTo>
                  <a:lnTo>
                    <a:pt x="144" y="1032"/>
                  </a:lnTo>
                  <a:lnTo>
                    <a:pt x="192" y="900"/>
                  </a:lnTo>
                  <a:lnTo>
                    <a:pt x="252" y="744"/>
                  </a:lnTo>
                  <a:lnTo>
                    <a:pt x="348" y="576"/>
                  </a:lnTo>
                  <a:lnTo>
                    <a:pt x="432" y="432"/>
                  </a:lnTo>
                  <a:lnTo>
                    <a:pt x="528" y="300"/>
                  </a:lnTo>
                  <a:lnTo>
                    <a:pt x="648" y="192"/>
                  </a:lnTo>
                  <a:lnTo>
                    <a:pt x="792" y="96"/>
                  </a:lnTo>
                  <a:lnTo>
                    <a:pt x="924" y="48"/>
                  </a:lnTo>
                  <a:lnTo>
                    <a:pt x="1056" y="12"/>
                  </a:lnTo>
                  <a:lnTo>
                    <a:pt x="1200" y="0"/>
                  </a:lnTo>
                  <a:lnTo>
                    <a:pt x="1368" y="36"/>
                  </a:lnTo>
                  <a:lnTo>
                    <a:pt x="1524" y="96"/>
                  </a:lnTo>
                  <a:lnTo>
                    <a:pt x="1668" y="228"/>
                  </a:lnTo>
                  <a:lnTo>
                    <a:pt x="1776" y="432"/>
                  </a:lnTo>
                  <a:lnTo>
                    <a:pt x="1812" y="600"/>
                  </a:lnTo>
                  <a:lnTo>
                    <a:pt x="1800" y="804"/>
                  </a:lnTo>
                  <a:lnTo>
                    <a:pt x="1692" y="972"/>
                  </a:lnTo>
                  <a:lnTo>
                    <a:pt x="1536" y="1116"/>
                  </a:lnTo>
                  <a:lnTo>
                    <a:pt x="1416" y="1200"/>
                  </a:lnTo>
                  <a:lnTo>
                    <a:pt x="1236" y="1320"/>
                  </a:lnTo>
                  <a:close/>
                </a:path>
              </a:pathLst>
            </a:custGeom>
            <a:gradFill rotWithShape="0">
              <a:gsLst>
                <a:gs pos="0">
                  <a:srgbClr val="FF0066"/>
                </a:gs>
                <a:gs pos="100000">
                  <a:srgbClr val="FF0066">
                    <a:gamma/>
                    <a:shade val="37255"/>
                    <a:invGamma/>
                  </a:srgbClr>
                </a:gs>
              </a:gsLst>
              <a:lin ang="2700000" scaled="1"/>
              <a:tileRect/>
            </a:gra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0892" name="矩形 410891"/>
          <p:cNvSpPr/>
          <p:nvPr/>
        </p:nvSpPr>
        <p:spPr>
          <a:xfrm>
            <a:off x="271463" y="207963"/>
            <a:ext cx="3402330" cy="52197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6</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 </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圆锥的截交线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10706"/>
                                        </p:tgtEl>
                                        <p:attrNameLst>
                                          <p:attrName>style.visibility</p:attrName>
                                        </p:attrNameLst>
                                      </p:cBhvr>
                                      <p:to>
                                        <p:strVal val="visible"/>
                                      </p:to>
                                    </p:set>
                                    <p:anim calcmode="lin" valueType="num">
                                      <p:cBhvr additive="base">
                                        <p:cTn id="7" dur="500" fill="hold"/>
                                        <p:tgtEl>
                                          <p:spTgt spid="410706"/>
                                        </p:tgtEl>
                                        <p:attrNameLst>
                                          <p:attrName>ppt_x</p:attrName>
                                        </p:attrNameLst>
                                      </p:cBhvr>
                                      <p:tavLst>
                                        <p:tav tm="0">
                                          <p:val>
                                            <p:strVal val="#ppt_x"/>
                                          </p:val>
                                        </p:tav>
                                        <p:tav tm="100000">
                                          <p:val>
                                            <p:strVal val="#ppt_x"/>
                                          </p:val>
                                        </p:tav>
                                      </p:tavLst>
                                    </p:anim>
                                    <p:anim calcmode="lin" valueType="num">
                                      <p:cBhvr additive="base">
                                        <p:cTn id="8" dur="500" fill="hold"/>
                                        <p:tgtEl>
                                          <p:spTgt spid="41070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10866"/>
                                        </p:tgtEl>
                                        <p:attrNameLst>
                                          <p:attrName>style.visibility</p:attrName>
                                        </p:attrNameLst>
                                      </p:cBhvr>
                                      <p:to>
                                        <p:strVal val="visible"/>
                                      </p:to>
                                    </p:set>
                                    <p:anim calcmode="lin" valueType="num">
                                      <p:cBhvr>
                                        <p:cTn id="13" dur="500" fill="hold"/>
                                        <p:tgtEl>
                                          <p:spTgt spid="410866"/>
                                        </p:tgtEl>
                                        <p:attrNameLst>
                                          <p:attrName>ppt_w</p:attrName>
                                        </p:attrNameLst>
                                      </p:cBhvr>
                                      <p:tavLst>
                                        <p:tav tm="0">
                                          <p:val>
                                            <p:fltVal val="0"/>
                                          </p:val>
                                        </p:tav>
                                        <p:tav tm="100000">
                                          <p:val>
                                            <p:strVal val="#ppt_w"/>
                                          </p:val>
                                        </p:tav>
                                      </p:tavLst>
                                    </p:anim>
                                    <p:anim calcmode="lin" valueType="num">
                                      <p:cBhvr>
                                        <p:cTn id="14" dur="500" fill="hold"/>
                                        <p:tgtEl>
                                          <p:spTgt spid="41086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10639"/>
                                        </p:tgtEl>
                                        <p:attrNameLst>
                                          <p:attrName>style.visibility</p:attrName>
                                        </p:attrNameLst>
                                      </p:cBhvr>
                                      <p:to>
                                        <p:strVal val="visible"/>
                                      </p:to>
                                    </p:set>
                                    <p:animEffect transition="in" filter="slide(fromBottom)">
                                      <p:cBhvr>
                                        <p:cTn id="19" dur="500"/>
                                        <p:tgtEl>
                                          <p:spTgt spid="41063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764"/>
                                        </p:tgtEl>
                                        <p:attrNameLst>
                                          <p:attrName>style.visibility</p:attrName>
                                        </p:attrNameLst>
                                      </p:cBhvr>
                                      <p:to>
                                        <p:strVal val="visible"/>
                                      </p:to>
                                    </p:set>
                                    <p:anim calcmode="lin" valueType="num">
                                      <p:cBhvr additive="base">
                                        <p:cTn id="24" dur="500" fill="hold"/>
                                        <p:tgtEl>
                                          <p:spTgt spid="410764"/>
                                        </p:tgtEl>
                                        <p:attrNameLst>
                                          <p:attrName>ppt_x</p:attrName>
                                        </p:attrNameLst>
                                      </p:cBhvr>
                                      <p:tavLst>
                                        <p:tav tm="0">
                                          <p:val>
                                            <p:strVal val="#ppt_x"/>
                                          </p:val>
                                        </p:tav>
                                        <p:tav tm="100000">
                                          <p:val>
                                            <p:strVal val="#ppt_x"/>
                                          </p:val>
                                        </p:tav>
                                      </p:tavLst>
                                    </p:anim>
                                    <p:anim calcmode="lin" valueType="num">
                                      <p:cBhvr additive="base">
                                        <p:cTn id="25" dur="500" fill="hold"/>
                                        <p:tgtEl>
                                          <p:spTgt spid="410764"/>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410872"/>
                                        </p:tgtEl>
                                        <p:attrNameLst>
                                          <p:attrName>style.visibility</p:attrName>
                                        </p:attrNameLst>
                                      </p:cBhvr>
                                      <p:to>
                                        <p:strVal val="visible"/>
                                      </p:to>
                                    </p:set>
                                    <p:anim calcmode="lin" valueType="num">
                                      <p:cBhvr>
                                        <p:cTn id="30" dur="500" fill="hold"/>
                                        <p:tgtEl>
                                          <p:spTgt spid="410872"/>
                                        </p:tgtEl>
                                        <p:attrNameLst>
                                          <p:attrName>ppt_w</p:attrName>
                                        </p:attrNameLst>
                                      </p:cBhvr>
                                      <p:tavLst>
                                        <p:tav tm="0">
                                          <p:val>
                                            <p:fltVal val="0"/>
                                          </p:val>
                                        </p:tav>
                                        <p:tav tm="100000">
                                          <p:val>
                                            <p:strVal val="#ppt_w"/>
                                          </p:val>
                                        </p:tav>
                                      </p:tavLst>
                                    </p:anim>
                                    <p:anim calcmode="lin" valueType="num">
                                      <p:cBhvr>
                                        <p:cTn id="31" dur="500" fill="hold"/>
                                        <p:tgtEl>
                                          <p:spTgt spid="410872"/>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410674"/>
                                        </p:tgtEl>
                                        <p:attrNameLst>
                                          <p:attrName>style.visibility</p:attrName>
                                        </p:attrNameLst>
                                      </p:cBhvr>
                                      <p:to>
                                        <p:strVal val="visible"/>
                                      </p:to>
                                    </p:set>
                                    <p:anim calcmode="lin" valueType="num">
                                      <p:cBhvr>
                                        <p:cTn id="36" dur="500" fill="hold"/>
                                        <p:tgtEl>
                                          <p:spTgt spid="410674"/>
                                        </p:tgtEl>
                                        <p:attrNameLst>
                                          <p:attrName>ppt_w</p:attrName>
                                        </p:attrNameLst>
                                      </p:cBhvr>
                                      <p:tavLst>
                                        <p:tav tm="0">
                                          <p:val>
                                            <p:fltVal val="0"/>
                                          </p:val>
                                        </p:tav>
                                        <p:tav tm="100000">
                                          <p:val>
                                            <p:strVal val="#ppt_w"/>
                                          </p:val>
                                        </p:tav>
                                      </p:tavLst>
                                    </p:anim>
                                    <p:anim calcmode="lin" valueType="num">
                                      <p:cBhvr>
                                        <p:cTn id="37" dur="500" fill="hold"/>
                                        <p:tgtEl>
                                          <p:spTgt spid="410674"/>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410627"/>
                                        </p:tgtEl>
                                        <p:attrNameLst>
                                          <p:attrName>style.visibility</p:attrName>
                                        </p:attrNameLst>
                                      </p:cBhvr>
                                      <p:to>
                                        <p:strVal val="visible"/>
                                      </p:to>
                                    </p:set>
                                    <p:anim calcmode="lin" valueType="num">
                                      <p:cBhvr additive="base">
                                        <p:cTn id="42" dur="500" fill="hold"/>
                                        <p:tgtEl>
                                          <p:spTgt spid="410627"/>
                                        </p:tgtEl>
                                        <p:attrNameLst>
                                          <p:attrName>ppt_x</p:attrName>
                                        </p:attrNameLst>
                                      </p:cBhvr>
                                      <p:tavLst>
                                        <p:tav tm="0">
                                          <p:val>
                                            <p:strVal val="#ppt_x"/>
                                          </p:val>
                                        </p:tav>
                                        <p:tav tm="100000">
                                          <p:val>
                                            <p:strVal val="#ppt_x"/>
                                          </p:val>
                                        </p:tav>
                                      </p:tavLst>
                                    </p:anim>
                                    <p:anim calcmode="lin" valueType="num">
                                      <p:cBhvr additive="base">
                                        <p:cTn id="43" dur="500" fill="hold"/>
                                        <p:tgtEl>
                                          <p:spTgt spid="410627"/>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410877"/>
                                        </p:tgtEl>
                                        <p:attrNameLst>
                                          <p:attrName>style.visibility</p:attrName>
                                        </p:attrNameLst>
                                      </p:cBhvr>
                                      <p:to>
                                        <p:strVal val="visible"/>
                                      </p:to>
                                    </p:set>
                                    <p:anim calcmode="lin" valueType="num">
                                      <p:cBhvr>
                                        <p:cTn id="48" dur="500" fill="hold"/>
                                        <p:tgtEl>
                                          <p:spTgt spid="410877"/>
                                        </p:tgtEl>
                                        <p:attrNameLst>
                                          <p:attrName>ppt_w</p:attrName>
                                        </p:attrNameLst>
                                      </p:cBhvr>
                                      <p:tavLst>
                                        <p:tav tm="0">
                                          <p:val>
                                            <p:fltVal val="0"/>
                                          </p:val>
                                        </p:tav>
                                        <p:tav tm="100000">
                                          <p:val>
                                            <p:strVal val="#ppt_w"/>
                                          </p:val>
                                        </p:tav>
                                      </p:tavLst>
                                    </p:anim>
                                    <p:anim calcmode="lin" valueType="num">
                                      <p:cBhvr>
                                        <p:cTn id="49" dur="500" fill="hold"/>
                                        <p:tgtEl>
                                          <p:spTgt spid="410877"/>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10710"/>
                                        </p:tgtEl>
                                        <p:attrNameLst>
                                          <p:attrName>style.visibility</p:attrName>
                                        </p:attrNameLst>
                                      </p:cBhvr>
                                      <p:to>
                                        <p:strVal val="visible"/>
                                      </p:to>
                                    </p:set>
                                    <p:animEffect transition="in" filter="wipe(down)">
                                      <p:cBhvr>
                                        <p:cTn id="54" dur="500"/>
                                        <p:tgtEl>
                                          <p:spTgt spid="410710"/>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grpId="0" nodeType="clickEffect">
                                  <p:stCondLst>
                                    <p:cond delay="0"/>
                                  </p:stCondLst>
                                  <p:childTnLst>
                                    <p:set>
                                      <p:cBhvr>
                                        <p:cTn id="58" dur="1" fill="hold">
                                          <p:stCondLst>
                                            <p:cond delay="0"/>
                                          </p:stCondLst>
                                        </p:cTn>
                                        <p:tgtEl>
                                          <p:spTgt spid="410794"/>
                                        </p:tgtEl>
                                        <p:attrNameLst>
                                          <p:attrName>style.visibility</p:attrName>
                                        </p:attrNameLst>
                                      </p:cBhvr>
                                      <p:to>
                                        <p:strVal val="visible"/>
                                      </p:to>
                                    </p:set>
                                    <p:anim calcmode="lin" valueType="num">
                                      <p:cBhvr additive="base">
                                        <p:cTn id="59" dur="500" fill="hold"/>
                                        <p:tgtEl>
                                          <p:spTgt spid="410794"/>
                                        </p:tgtEl>
                                        <p:attrNameLst>
                                          <p:attrName>ppt_x</p:attrName>
                                        </p:attrNameLst>
                                      </p:cBhvr>
                                      <p:tavLst>
                                        <p:tav tm="0">
                                          <p:val>
                                            <p:strVal val="#ppt_x"/>
                                          </p:val>
                                        </p:tav>
                                        <p:tav tm="100000">
                                          <p:val>
                                            <p:strVal val="#ppt_x"/>
                                          </p:val>
                                        </p:tav>
                                      </p:tavLst>
                                    </p:anim>
                                    <p:anim calcmode="lin" valueType="num">
                                      <p:cBhvr additive="base">
                                        <p:cTn id="60" dur="500" fill="hold"/>
                                        <p:tgtEl>
                                          <p:spTgt spid="410794"/>
                                        </p:tgtEl>
                                        <p:attrNameLst>
                                          <p:attrName>ppt_y</p:attrName>
                                        </p:attrNameLst>
                                      </p:cBhvr>
                                      <p:tavLst>
                                        <p:tav tm="0">
                                          <p:val>
                                            <p:strVal val="0-#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16" fill="hold" nodeType="clickEffect">
                                  <p:stCondLst>
                                    <p:cond delay="0"/>
                                  </p:stCondLst>
                                  <p:childTnLst>
                                    <p:set>
                                      <p:cBhvr>
                                        <p:cTn id="64" dur="1" fill="hold">
                                          <p:stCondLst>
                                            <p:cond delay="0"/>
                                          </p:stCondLst>
                                        </p:cTn>
                                        <p:tgtEl>
                                          <p:spTgt spid="410882"/>
                                        </p:tgtEl>
                                        <p:attrNameLst>
                                          <p:attrName>style.visibility</p:attrName>
                                        </p:attrNameLst>
                                      </p:cBhvr>
                                      <p:to>
                                        <p:strVal val="visible"/>
                                      </p:to>
                                    </p:set>
                                    <p:anim calcmode="lin" valueType="num">
                                      <p:cBhvr>
                                        <p:cTn id="65" dur="500" fill="hold"/>
                                        <p:tgtEl>
                                          <p:spTgt spid="410882"/>
                                        </p:tgtEl>
                                        <p:attrNameLst>
                                          <p:attrName>ppt_w</p:attrName>
                                        </p:attrNameLst>
                                      </p:cBhvr>
                                      <p:tavLst>
                                        <p:tav tm="0">
                                          <p:val>
                                            <p:fltVal val="0"/>
                                          </p:val>
                                        </p:tav>
                                        <p:tav tm="100000">
                                          <p:val>
                                            <p:strVal val="#ppt_w"/>
                                          </p:val>
                                        </p:tav>
                                      </p:tavLst>
                                    </p:anim>
                                    <p:anim calcmode="lin" valueType="num">
                                      <p:cBhvr>
                                        <p:cTn id="66" dur="500" fill="hold"/>
                                        <p:tgtEl>
                                          <p:spTgt spid="410882"/>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410797"/>
                                        </p:tgtEl>
                                        <p:attrNameLst>
                                          <p:attrName>style.visibility</p:attrName>
                                        </p:attrNameLst>
                                      </p:cBhvr>
                                      <p:to>
                                        <p:strVal val="visible"/>
                                      </p:to>
                                    </p:set>
                                    <p:animEffect transition="in" filter="wipe(down)">
                                      <p:cBhvr>
                                        <p:cTn id="71" dur="500"/>
                                        <p:tgtEl>
                                          <p:spTgt spid="410797"/>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1" fill="hold" grpId="0" nodeType="clickEffect">
                                  <p:stCondLst>
                                    <p:cond delay="0"/>
                                  </p:stCondLst>
                                  <p:childTnLst>
                                    <p:set>
                                      <p:cBhvr>
                                        <p:cTn id="75" dur="1" fill="hold">
                                          <p:stCondLst>
                                            <p:cond delay="0"/>
                                          </p:stCondLst>
                                        </p:cTn>
                                        <p:tgtEl>
                                          <p:spTgt spid="410769"/>
                                        </p:tgtEl>
                                        <p:attrNameLst>
                                          <p:attrName>style.visibility</p:attrName>
                                        </p:attrNameLst>
                                      </p:cBhvr>
                                      <p:to>
                                        <p:strVal val="visible"/>
                                      </p:to>
                                    </p:set>
                                    <p:anim calcmode="lin" valueType="num">
                                      <p:cBhvr additive="base">
                                        <p:cTn id="76" dur="500" fill="hold"/>
                                        <p:tgtEl>
                                          <p:spTgt spid="410769"/>
                                        </p:tgtEl>
                                        <p:attrNameLst>
                                          <p:attrName>ppt_x</p:attrName>
                                        </p:attrNameLst>
                                      </p:cBhvr>
                                      <p:tavLst>
                                        <p:tav tm="0">
                                          <p:val>
                                            <p:strVal val="#ppt_x"/>
                                          </p:val>
                                        </p:tav>
                                        <p:tav tm="100000">
                                          <p:val>
                                            <p:strVal val="#ppt_x"/>
                                          </p:val>
                                        </p:tav>
                                      </p:tavLst>
                                    </p:anim>
                                    <p:anim calcmode="lin" valueType="num">
                                      <p:cBhvr additive="base">
                                        <p:cTn id="77" dur="500" fill="hold"/>
                                        <p:tgtEl>
                                          <p:spTgt spid="410769"/>
                                        </p:tgtEl>
                                        <p:attrNameLst>
                                          <p:attrName>ppt_y</p:attrName>
                                        </p:attrNameLst>
                                      </p:cBhvr>
                                      <p:tavLst>
                                        <p:tav tm="0">
                                          <p:val>
                                            <p:strVal val="0-#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410887"/>
                                        </p:tgtEl>
                                        <p:attrNameLst>
                                          <p:attrName>style.visibility</p:attrName>
                                        </p:attrNameLst>
                                      </p:cBhvr>
                                      <p:to>
                                        <p:strVal val="visible"/>
                                      </p:to>
                                    </p:set>
                                    <p:anim calcmode="lin" valueType="num">
                                      <p:cBhvr>
                                        <p:cTn id="82" dur="500" fill="hold"/>
                                        <p:tgtEl>
                                          <p:spTgt spid="410887"/>
                                        </p:tgtEl>
                                        <p:attrNameLst>
                                          <p:attrName>ppt_w</p:attrName>
                                        </p:attrNameLst>
                                      </p:cBhvr>
                                      <p:tavLst>
                                        <p:tav tm="0">
                                          <p:val>
                                            <p:fltVal val="0"/>
                                          </p:val>
                                        </p:tav>
                                        <p:tav tm="100000">
                                          <p:val>
                                            <p:strVal val="#ppt_w"/>
                                          </p:val>
                                        </p:tav>
                                      </p:tavLst>
                                    </p:anim>
                                    <p:anim calcmode="lin" valueType="num">
                                      <p:cBhvr>
                                        <p:cTn id="83" dur="500" fill="hold"/>
                                        <p:tgtEl>
                                          <p:spTgt spid="410887"/>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23" presetClass="entr" presetSubtype="16" fill="hold" nodeType="clickEffect">
                                  <p:stCondLst>
                                    <p:cond delay="0"/>
                                  </p:stCondLst>
                                  <p:childTnLst>
                                    <p:set>
                                      <p:cBhvr>
                                        <p:cTn id="87" dur="1" fill="hold">
                                          <p:stCondLst>
                                            <p:cond delay="0"/>
                                          </p:stCondLst>
                                        </p:cTn>
                                        <p:tgtEl>
                                          <p:spTgt spid="410772"/>
                                        </p:tgtEl>
                                        <p:attrNameLst>
                                          <p:attrName>style.visibility</p:attrName>
                                        </p:attrNameLst>
                                      </p:cBhvr>
                                      <p:to>
                                        <p:strVal val="visible"/>
                                      </p:to>
                                    </p:set>
                                    <p:anim calcmode="lin" valueType="num">
                                      <p:cBhvr>
                                        <p:cTn id="88" dur="500" fill="hold"/>
                                        <p:tgtEl>
                                          <p:spTgt spid="410772"/>
                                        </p:tgtEl>
                                        <p:attrNameLst>
                                          <p:attrName>ppt_w</p:attrName>
                                        </p:attrNameLst>
                                      </p:cBhvr>
                                      <p:tavLst>
                                        <p:tav tm="0">
                                          <p:val>
                                            <p:fltVal val="0"/>
                                          </p:val>
                                        </p:tav>
                                        <p:tav tm="100000">
                                          <p:val>
                                            <p:strVal val="#ppt_w"/>
                                          </p:val>
                                        </p:tav>
                                      </p:tavLst>
                                    </p:anim>
                                    <p:anim calcmode="lin" valueType="num">
                                      <p:cBhvr>
                                        <p:cTn id="89" dur="500" fill="hold"/>
                                        <p:tgtEl>
                                          <p:spTgt spid="4107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27" grpId="0"/>
      <p:bldP spid="410706" grpId="0"/>
      <p:bldP spid="410764" grpId="0"/>
      <p:bldP spid="410769" grpId="0"/>
      <p:bldP spid="41079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图片 29772" descr="图片48">
            <a:extLst>
              <a:ext uri="{FF2B5EF4-FFF2-40B4-BE49-F238E27FC236}">
                <a16:creationId xmlns:a16="http://schemas.microsoft.com/office/drawing/2014/main" id="{2423BAE4-D614-84B9-216E-D66FAF11650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94363" y="3421063"/>
            <a:ext cx="233362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8" name="平行四边形 29697">
            <a:extLst>
              <a:ext uri="{FF2B5EF4-FFF2-40B4-BE49-F238E27FC236}">
                <a16:creationId xmlns:a16="http://schemas.microsoft.com/office/drawing/2014/main" id="{0392C3BF-9E06-BCBA-DD1F-43B512334702}"/>
              </a:ext>
            </a:extLst>
          </p:cNvPr>
          <p:cNvSpPr>
            <a:spLocks noChangeArrowheads="1"/>
          </p:cNvSpPr>
          <p:nvPr/>
        </p:nvSpPr>
        <p:spPr bwMode="auto">
          <a:xfrm rot="1763221">
            <a:off x="5886450" y="3225800"/>
            <a:ext cx="2249488" cy="2549525"/>
          </a:xfrm>
          <a:prstGeom prst="parallelogram">
            <a:avLst>
              <a:gd name="adj" fmla="val 0"/>
            </a:avLst>
          </a:prstGeom>
          <a:gradFill rotWithShape="1">
            <a:gsLst>
              <a:gs pos="0">
                <a:srgbClr val="FFCC00">
                  <a:alpha val="53999"/>
                </a:srgbClr>
              </a:gs>
              <a:gs pos="100000">
                <a:srgbClr val="765E00">
                  <a:alpha val="49001"/>
                </a:srgbClr>
              </a:gs>
            </a:gsLst>
            <a:lin ang="5400000" scaled="1"/>
          </a:gradFill>
          <a:ln w="9525">
            <a:solidFill>
              <a:srgbClr val="FFCC99"/>
            </a:solidFill>
            <a:miter lim="800000"/>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47107" name="组合 29698">
            <a:extLst>
              <a:ext uri="{FF2B5EF4-FFF2-40B4-BE49-F238E27FC236}">
                <a16:creationId xmlns:a16="http://schemas.microsoft.com/office/drawing/2014/main" id="{1EFCE119-B453-6688-573F-E510EB6D87A5}"/>
              </a:ext>
            </a:extLst>
          </p:cNvPr>
          <p:cNvGrpSpPr>
            <a:grpSpLocks/>
          </p:cNvGrpSpPr>
          <p:nvPr/>
        </p:nvGrpSpPr>
        <p:grpSpPr bwMode="auto">
          <a:xfrm>
            <a:off x="463550" y="1125538"/>
            <a:ext cx="4343400" cy="4708525"/>
            <a:chOff x="2451" y="828"/>
            <a:chExt cx="2426" cy="2601"/>
          </a:xfrm>
        </p:grpSpPr>
        <p:sp>
          <p:nvSpPr>
            <p:cNvPr id="47108" name="直接连接符 29699">
              <a:extLst>
                <a:ext uri="{FF2B5EF4-FFF2-40B4-BE49-F238E27FC236}">
                  <a16:creationId xmlns:a16="http://schemas.microsoft.com/office/drawing/2014/main" id="{8A1C3BC3-0A9D-35A3-C2C3-9218FFB85C34}"/>
                </a:ext>
              </a:extLst>
            </p:cNvPr>
            <p:cNvSpPr>
              <a:spLocks noChangeShapeType="1"/>
            </p:cNvSpPr>
            <p:nvPr/>
          </p:nvSpPr>
          <p:spPr bwMode="auto">
            <a:xfrm>
              <a:off x="3066" y="828"/>
              <a:ext cx="1" cy="3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09" name="直接连接符 29700">
              <a:extLst>
                <a:ext uri="{FF2B5EF4-FFF2-40B4-BE49-F238E27FC236}">
                  <a16:creationId xmlns:a16="http://schemas.microsoft.com/office/drawing/2014/main" id="{D402F6F0-A313-432E-37F8-29D60BDAD2B7}"/>
                </a:ext>
              </a:extLst>
            </p:cNvPr>
            <p:cNvSpPr>
              <a:spLocks noChangeShapeType="1"/>
            </p:cNvSpPr>
            <p:nvPr/>
          </p:nvSpPr>
          <p:spPr bwMode="auto">
            <a:xfrm>
              <a:off x="3066" y="1196"/>
              <a:ext cx="1" cy="6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0" name="直接连接符 29701">
              <a:extLst>
                <a:ext uri="{FF2B5EF4-FFF2-40B4-BE49-F238E27FC236}">
                  <a16:creationId xmlns:a16="http://schemas.microsoft.com/office/drawing/2014/main" id="{FC89E642-D03B-67BC-CA90-514800C53E43}"/>
                </a:ext>
              </a:extLst>
            </p:cNvPr>
            <p:cNvSpPr>
              <a:spLocks noChangeShapeType="1"/>
            </p:cNvSpPr>
            <p:nvPr/>
          </p:nvSpPr>
          <p:spPr bwMode="auto">
            <a:xfrm>
              <a:off x="3066" y="1325"/>
              <a:ext cx="1" cy="32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1" name="直接连接符 29702">
              <a:extLst>
                <a:ext uri="{FF2B5EF4-FFF2-40B4-BE49-F238E27FC236}">
                  <a16:creationId xmlns:a16="http://schemas.microsoft.com/office/drawing/2014/main" id="{FE95B502-9644-4EC2-8B0A-4996A436017A}"/>
                </a:ext>
              </a:extLst>
            </p:cNvPr>
            <p:cNvSpPr>
              <a:spLocks noChangeShapeType="1"/>
            </p:cNvSpPr>
            <p:nvPr/>
          </p:nvSpPr>
          <p:spPr bwMode="auto">
            <a:xfrm>
              <a:off x="3066" y="1710"/>
              <a:ext cx="1" cy="6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2" name="直接连接符 29703">
              <a:extLst>
                <a:ext uri="{FF2B5EF4-FFF2-40B4-BE49-F238E27FC236}">
                  <a16:creationId xmlns:a16="http://schemas.microsoft.com/office/drawing/2014/main" id="{B1C03E81-E12D-A80D-6BFA-BD7CBDC6741D}"/>
                </a:ext>
              </a:extLst>
            </p:cNvPr>
            <p:cNvSpPr>
              <a:spLocks noChangeShapeType="1"/>
            </p:cNvSpPr>
            <p:nvPr/>
          </p:nvSpPr>
          <p:spPr bwMode="auto">
            <a:xfrm>
              <a:off x="3066" y="1838"/>
              <a:ext cx="1" cy="30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3" name="直接连接符 29704">
              <a:extLst>
                <a:ext uri="{FF2B5EF4-FFF2-40B4-BE49-F238E27FC236}">
                  <a16:creationId xmlns:a16="http://schemas.microsoft.com/office/drawing/2014/main" id="{D3EBB4C9-12CC-18B0-96AB-18CBB48A7823}"/>
                </a:ext>
              </a:extLst>
            </p:cNvPr>
            <p:cNvSpPr>
              <a:spLocks noChangeShapeType="1"/>
            </p:cNvSpPr>
            <p:nvPr/>
          </p:nvSpPr>
          <p:spPr bwMode="auto">
            <a:xfrm>
              <a:off x="3066" y="2143"/>
              <a:ext cx="1" cy="2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4" name="直接连接符 29705">
              <a:extLst>
                <a:ext uri="{FF2B5EF4-FFF2-40B4-BE49-F238E27FC236}">
                  <a16:creationId xmlns:a16="http://schemas.microsoft.com/office/drawing/2014/main" id="{04DCF16E-83A8-3E7C-4049-18CFCA6E2255}"/>
                </a:ext>
              </a:extLst>
            </p:cNvPr>
            <p:cNvSpPr>
              <a:spLocks noChangeShapeType="1"/>
            </p:cNvSpPr>
            <p:nvPr/>
          </p:nvSpPr>
          <p:spPr bwMode="auto">
            <a:xfrm>
              <a:off x="3066" y="2497"/>
              <a:ext cx="1" cy="6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5" name="直接连接符 29706">
              <a:extLst>
                <a:ext uri="{FF2B5EF4-FFF2-40B4-BE49-F238E27FC236}">
                  <a16:creationId xmlns:a16="http://schemas.microsoft.com/office/drawing/2014/main" id="{9D1C658E-B55C-B621-B45D-5EB6F02FA827}"/>
                </a:ext>
              </a:extLst>
            </p:cNvPr>
            <p:cNvSpPr>
              <a:spLocks noChangeShapeType="1"/>
            </p:cNvSpPr>
            <p:nvPr/>
          </p:nvSpPr>
          <p:spPr bwMode="auto">
            <a:xfrm>
              <a:off x="3066" y="2625"/>
              <a:ext cx="1" cy="32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6" name="直接连接符 29707">
              <a:extLst>
                <a:ext uri="{FF2B5EF4-FFF2-40B4-BE49-F238E27FC236}">
                  <a16:creationId xmlns:a16="http://schemas.microsoft.com/office/drawing/2014/main" id="{D658603F-5BE9-91D5-30F6-17B5A6EE4878}"/>
                </a:ext>
              </a:extLst>
            </p:cNvPr>
            <p:cNvSpPr>
              <a:spLocks noChangeShapeType="1"/>
            </p:cNvSpPr>
            <p:nvPr/>
          </p:nvSpPr>
          <p:spPr bwMode="auto">
            <a:xfrm>
              <a:off x="3066" y="3011"/>
              <a:ext cx="1" cy="6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7" name="直接连接符 29708">
              <a:extLst>
                <a:ext uri="{FF2B5EF4-FFF2-40B4-BE49-F238E27FC236}">
                  <a16:creationId xmlns:a16="http://schemas.microsoft.com/office/drawing/2014/main" id="{D7FD6A57-A22D-2C2B-24AE-B6F4EF3FFBC0}"/>
                </a:ext>
              </a:extLst>
            </p:cNvPr>
            <p:cNvSpPr>
              <a:spLocks noChangeShapeType="1"/>
            </p:cNvSpPr>
            <p:nvPr/>
          </p:nvSpPr>
          <p:spPr bwMode="auto">
            <a:xfrm>
              <a:off x="3066" y="3139"/>
              <a:ext cx="1" cy="29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8" name="直接连接符 29709">
              <a:extLst>
                <a:ext uri="{FF2B5EF4-FFF2-40B4-BE49-F238E27FC236}">
                  <a16:creationId xmlns:a16="http://schemas.microsoft.com/office/drawing/2014/main" id="{4EC4B3C6-8921-6E6B-49DE-28B58655662D}"/>
                </a:ext>
              </a:extLst>
            </p:cNvPr>
            <p:cNvSpPr>
              <a:spLocks noChangeShapeType="1"/>
            </p:cNvSpPr>
            <p:nvPr/>
          </p:nvSpPr>
          <p:spPr bwMode="auto">
            <a:xfrm>
              <a:off x="2451" y="2788"/>
              <a:ext cx="25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19" name="直接连接符 29710">
              <a:extLst>
                <a:ext uri="{FF2B5EF4-FFF2-40B4-BE49-F238E27FC236}">
                  <a16:creationId xmlns:a16="http://schemas.microsoft.com/office/drawing/2014/main" id="{3174B304-496B-8937-997E-EF29F32B06BB}"/>
                </a:ext>
              </a:extLst>
            </p:cNvPr>
            <p:cNvSpPr>
              <a:spLocks noChangeShapeType="1"/>
            </p:cNvSpPr>
            <p:nvPr/>
          </p:nvSpPr>
          <p:spPr bwMode="auto">
            <a:xfrm>
              <a:off x="2773" y="2788"/>
              <a:ext cx="6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0" name="直接连接符 29711">
              <a:extLst>
                <a:ext uri="{FF2B5EF4-FFF2-40B4-BE49-F238E27FC236}">
                  <a16:creationId xmlns:a16="http://schemas.microsoft.com/office/drawing/2014/main" id="{D04B5B75-EC33-F0C6-ADDC-1DD2A22CF32D}"/>
                </a:ext>
              </a:extLst>
            </p:cNvPr>
            <p:cNvSpPr>
              <a:spLocks noChangeShapeType="1"/>
            </p:cNvSpPr>
            <p:nvPr/>
          </p:nvSpPr>
          <p:spPr bwMode="auto">
            <a:xfrm>
              <a:off x="2903" y="2788"/>
              <a:ext cx="32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1" name="直接连接符 29712">
              <a:extLst>
                <a:ext uri="{FF2B5EF4-FFF2-40B4-BE49-F238E27FC236}">
                  <a16:creationId xmlns:a16="http://schemas.microsoft.com/office/drawing/2014/main" id="{2FE2C8FB-B9F8-73B5-DE09-25D1F8ECF826}"/>
                </a:ext>
              </a:extLst>
            </p:cNvPr>
            <p:cNvSpPr>
              <a:spLocks noChangeShapeType="1"/>
            </p:cNvSpPr>
            <p:nvPr/>
          </p:nvSpPr>
          <p:spPr bwMode="auto">
            <a:xfrm>
              <a:off x="3294" y="2788"/>
              <a:ext cx="6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2" name="直接连接符 29713">
              <a:extLst>
                <a:ext uri="{FF2B5EF4-FFF2-40B4-BE49-F238E27FC236}">
                  <a16:creationId xmlns:a16="http://schemas.microsoft.com/office/drawing/2014/main" id="{83A82B1C-7970-1CEC-1034-EE1806BA2E8A}"/>
                </a:ext>
              </a:extLst>
            </p:cNvPr>
            <p:cNvSpPr>
              <a:spLocks noChangeShapeType="1"/>
            </p:cNvSpPr>
            <p:nvPr/>
          </p:nvSpPr>
          <p:spPr bwMode="auto">
            <a:xfrm>
              <a:off x="3424" y="2788"/>
              <a:ext cx="25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3" name="任意多边形 29714">
              <a:extLst>
                <a:ext uri="{FF2B5EF4-FFF2-40B4-BE49-F238E27FC236}">
                  <a16:creationId xmlns:a16="http://schemas.microsoft.com/office/drawing/2014/main" id="{7736CF88-DCB8-4D1A-802A-4A26AB9758F7}"/>
                </a:ext>
              </a:extLst>
            </p:cNvPr>
            <p:cNvSpPr>
              <a:spLocks noChangeArrowheads="1"/>
            </p:cNvSpPr>
            <p:nvPr/>
          </p:nvSpPr>
          <p:spPr bwMode="auto">
            <a:xfrm>
              <a:off x="2553" y="2283"/>
              <a:ext cx="1025" cy="1011"/>
            </a:xfrm>
            <a:custGeom>
              <a:avLst/>
              <a:gdLst>
                <a:gd name="T0" fmla="*/ 6152 w 6152"/>
                <a:gd name="T1" fmla="*/ 3034 h 6069"/>
                <a:gd name="T2" fmla="*/ 6047 w 6152"/>
                <a:gd name="T3" fmla="*/ 2248 h 6069"/>
                <a:gd name="T4" fmla="*/ 5740 w 6152"/>
                <a:gd name="T5" fmla="*/ 1517 h 6069"/>
                <a:gd name="T6" fmla="*/ 5252 w 6152"/>
                <a:gd name="T7" fmla="*/ 888 h 6069"/>
                <a:gd name="T8" fmla="*/ 4614 w 6152"/>
                <a:gd name="T9" fmla="*/ 406 h 6069"/>
                <a:gd name="T10" fmla="*/ 3873 w 6152"/>
                <a:gd name="T11" fmla="*/ 103 h 6069"/>
                <a:gd name="T12" fmla="*/ 3076 w 6152"/>
                <a:gd name="T13" fmla="*/ 0 h 6069"/>
                <a:gd name="T14" fmla="*/ 2280 w 6152"/>
                <a:gd name="T15" fmla="*/ 103 h 6069"/>
                <a:gd name="T16" fmla="*/ 1538 w 6152"/>
                <a:gd name="T17" fmla="*/ 406 h 6069"/>
                <a:gd name="T18" fmla="*/ 902 w 6152"/>
                <a:gd name="T19" fmla="*/ 888 h 6069"/>
                <a:gd name="T20" fmla="*/ 413 w 6152"/>
                <a:gd name="T21" fmla="*/ 1517 h 6069"/>
                <a:gd name="T22" fmla="*/ 106 w 6152"/>
                <a:gd name="T23" fmla="*/ 2248 h 6069"/>
                <a:gd name="T24" fmla="*/ 0 w 6152"/>
                <a:gd name="T25" fmla="*/ 3034 h 6069"/>
                <a:gd name="T26" fmla="*/ 106 w 6152"/>
                <a:gd name="T27" fmla="*/ 3820 h 6069"/>
                <a:gd name="T28" fmla="*/ 413 w 6152"/>
                <a:gd name="T29" fmla="*/ 4551 h 6069"/>
                <a:gd name="T30" fmla="*/ 902 w 6152"/>
                <a:gd name="T31" fmla="*/ 5180 h 6069"/>
                <a:gd name="T32" fmla="*/ 1538 w 6152"/>
                <a:gd name="T33" fmla="*/ 5662 h 6069"/>
                <a:gd name="T34" fmla="*/ 2280 w 6152"/>
                <a:gd name="T35" fmla="*/ 5966 h 6069"/>
                <a:gd name="T36" fmla="*/ 3076 w 6152"/>
                <a:gd name="T37" fmla="*/ 6069 h 6069"/>
                <a:gd name="T38" fmla="*/ 3873 w 6152"/>
                <a:gd name="T39" fmla="*/ 5966 h 6069"/>
                <a:gd name="T40" fmla="*/ 4614 w 6152"/>
                <a:gd name="T41" fmla="*/ 5662 h 6069"/>
                <a:gd name="T42" fmla="*/ 5252 w 6152"/>
                <a:gd name="T43" fmla="*/ 5180 h 6069"/>
                <a:gd name="T44" fmla="*/ 5740 w 6152"/>
                <a:gd name="T45" fmla="*/ 4551 h 6069"/>
                <a:gd name="T46" fmla="*/ 6047 w 6152"/>
                <a:gd name="T47" fmla="*/ 3820 h 6069"/>
                <a:gd name="T48" fmla="*/ 6152 w 6152"/>
                <a:gd name="T49" fmla="*/ 3034 h 6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52" h="6069">
                  <a:moveTo>
                    <a:pt x="6152" y="3034"/>
                  </a:moveTo>
                  <a:lnTo>
                    <a:pt x="6047" y="2248"/>
                  </a:lnTo>
                  <a:lnTo>
                    <a:pt x="5740" y="1517"/>
                  </a:lnTo>
                  <a:lnTo>
                    <a:pt x="5252" y="888"/>
                  </a:lnTo>
                  <a:lnTo>
                    <a:pt x="4614" y="406"/>
                  </a:lnTo>
                  <a:lnTo>
                    <a:pt x="3873" y="103"/>
                  </a:lnTo>
                  <a:lnTo>
                    <a:pt x="3076" y="0"/>
                  </a:lnTo>
                  <a:lnTo>
                    <a:pt x="2280" y="103"/>
                  </a:lnTo>
                  <a:lnTo>
                    <a:pt x="1538" y="406"/>
                  </a:lnTo>
                  <a:lnTo>
                    <a:pt x="902" y="888"/>
                  </a:lnTo>
                  <a:lnTo>
                    <a:pt x="413" y="1517"/>
                  </a:lnTo>
                  <a:lnTo>
                    <a:pt x="106" y="2248"/>
                  </a:lnTo>
                  <a:lnTo>
                    <a:pt x="0" y="3034"/>
                  </a:lnTo>
                  <a:lnTo>
                    <a:pt x="106" y="3820"/>
                  </a:lnTo>
                  <a:lnTo>
                    <a:pt x="413" y="4551"/>
                  </a:lnTo>
                  <a:lnTo>
                    <a:pt x="902" y="5180"/>
                  </a:lnTo>
                  <a:lnTo>
                    <a:pt x="1538" y="5662"/>
                  </a:lnTo>
                  <a:lnTo>
                    <a:pt x="2280" y="5966"/>
                  </a:lnTo>
                  <a:lnTo>
                    <a:pt x="3076" y="6069"/>
                  </a:lnTo>
                  <a:lnTo>
                    <a:pt x="3873" y="5966"/>
                  </a:lnTo>
                  <a:lnTo>
                    <a:pt x="4614" y="5662"/>
                  </a:lnTo>
                  <a:lnTo>
                    <a:pt x="5252" y="5180"/>
                  </a:lnTo>
                  <a:lnTo>
                    <a:pt x="5740" y="4551"/>
                  </a:lnTo>
                  <a:lnTo>
                    <a:pt x="6047" y="3820"/>
                  </a:lnTo>
                  <a:lnTo>
                    <a:pt x="6152" y="3034"/>
                  </a:lnTo>
                </a:path>
              </a:pathLst>
            </a:custGeom>
            <a:noFill/>
            <a:ln w="0">
              <a:solidFill>
                <a:srgbClr val="868686"/>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4" name="直接连接符 29715">
              <a:extLst>
                <a:ext uri="{FF2B5EF4-FFF2-40B4-BE49-F238E27FC236}">
                  <a16:creationId xmlns:a16="http://schemas.microsoft.com/office/drawing/2014/main" id="{728952F4-B3DA-390F-DF6D-F1C5B42F7BFC}"/>
                </a:ext>
              </a:extLst>
            </p:cNvPr>
            <p:cNvSpPr>
              <a:spLocks noChangeShapeType="1"/>
            </p:cNvSpPr>
            <p:nvPr/>
          </p:nvSpPr>
          <p:spPr bwMode="auto">
            <a:xfrm>
              <a:off x="2553" y="2013"/>
              <a:ext cx="1025" cy="1"/>
            </a:xfrm>
            <a:prstGeom prst="line">
              <a:avLst/>
            </a:prstGeom>
            <a:noFill/>
            <a:ln w="0">
              <a:solidFill>
                <a:srgbClr val="86868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5" name="直接连接符 29716">
              <a:extLst>
                <a:ext uri="{FF2B5EF4-FFF2-40B4-BE49-F238E27FC236}">
                  <a16:creationId xmlns:a16="http://schemas.microsoft.com/office/drawing/2014/main" id="{B39CCD35-FE09-4EE7-DCF1-F4909C2D15C3}"/>
                </a:ext>
              </a:extLst>
            </p:cNvPr>
            <p:cNvSpPr>
              <a:spLocks noChangeShapeType="1"/>
            </p:cNvSpPr>
            <p:nvPr/>
          </p:nvSpPr>
          <p:spPr bwMode="auto">
            <a:xfrm flipH="1">
              <a:off x="2553" y="934"/>
              <a:ext cx="513" cy="1079"/>
            </a:xfrm>
            <a:prstGeom prst="line">
              <a:avLst/>
            </a:prstGeom>
            <a:noFill/>
            <a:ln w="0">
              <a:solidFill>
                <a:srgbClr val="86868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6" name="直接连接符 29717">
              <a:extLst>
                <a:ext uri="{FF2B5EF4-FFF2-40B4-BE49-F238E27FC236}">
                  <a16:creationId xmlns:a16="http://schemas.microsoft.com/office/drawing/2014/main" id="{59D3D0CA-38C6-6BD2-622A-2C69458F2837}"/>
                </a:ext>
              </a:extLst>
            </p:cNvPr>
            <p:cNvSpPr>
              <a:spLocks noChangeShapeType="1"/>
            </p:cNvSpPr>
            <p:nvPr/>
          </p:nvSpPr>
          <p:spPr bwMode="auto">
            <a:xfrm>
              <a:off x="3066" y="934"/>
              <a:ext cx="512" cy="1079"/>
            </a:xfrm>
            <a:prstGeom prst="line">
              <a:avLst/>
            </a:prstGeom>
            <a:noFill/>
            <a:ln w="0">
              <a:solidFill>
                <a:srgbClr val="86868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7" name="直接连接符 29718">
              <a:extLst>
                <a:ext uri="{FF2B5EF4-FFF2-40B4-BE49-F238E27FC236}">
                  <a16:creationId xmlns:a16="http://schemas.microsoft.com/office/drawing/2014/main" id="{269339EC-13C4-9380-3A17-729123A0938B}"/>
                </a:ext>
              </a:extLst>
            </p:cNvPr>
            <p:cNvSpPr>
              <a:spLocks noChangeShapeType="1"/>
            </p:cNvSpPr>
            <p:nvPr/>
          </p:nvSpPr>
          <p:spPr bwMode="auto">
            <a:xfrm>
              <a:off x="4365" y="828"/>
              <a:ext cx="1" cy="3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8" name="直接连接符 29719">
              <a:extLst>
                <a:ext uri="{FF2B5EF4-FFF2-40B4-BE49-F238E27FC236}">
                  <a16:creationId xmlns:a16="http://schemas.microsoft.com/office/drawing/2014/main" id="{F78F4E60-6459-0A3A-E074-31F4ACC7730C}"/>
                </a:ext>
              </a:extLst>
            </p:cNvPr>
            <p:cNvSpPr>
              <a:spLocks noChangeShapeType="1"/>
            </p:cNvSpPr>
            <p:nvPr/>
          </p:nvSpPr>
          <p:spPr bwMode="auto">
            <a:xfrm>
              <a:off x="4365" y="1196"/>
              <a:ext cx="1" cy="6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29" name="直接连接符 29720">
              <a:extLst>
                <a:ext uri="{FF2B5EF4-FFF2-40B4-BE49-F238E27FC236}">
                  <a16:creationId xmlns:a16="http://schemas.microsoft.com/office/drawing/2014/main" id="{57347FAF-396C-F40F-7E9A-767B3848262D}"/>
                </a:ext>
              </a:extLst>
            </p:cNvPr>
            <p:cNvSpPr>
              <a:spLocks noChangeShapeType="1"/>
            </p:cNvSpPr>
            <p:nvPr/>
          </p:nvSpPr>
          <p:spPr bwMode="auto">
            <a:xfrm>
              <a:off x="4365" y="1325"/>
              <a:ext cx="1" cy="32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0" name="直接连接符 29721">
              <a:extLst>
                <a:ext uri="{FF2B5EF4-FFF2-40B4-BE49-F238E27FC236}">
                  <a16:creationId xmlns:a16="http://schemas.microsoft.com/office/drawing/2014/main" id="{EA06EDCD-DCBC-C59A-677A-D118C7FE1649}"/>
                </a:ext>
              </a:extLst>
            </p:cNvPr>
            <p:cNvSpPr>
              <a:spLocks noChangeShapeType="1"/>
            </p:cNvSpPr>
            <p:nvPr/>
          </p:nvSpPr>
          <p:spPr bwMode="auto">
            <a:xfrm>
              <a:off x="4365" y="1710"/>
              <a:ext cx="1" cy="6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1" name="直接连接符 29722">
              <a:extLst>
                <a:ext uri="{FF2B5EF4-FFF2-40B4-BE49-F238E27FC236}">
                  <a16:creationId xmlns:a16="http://schemas.microsoft.com/office/drawing/2014/main" id="{E5B97348-499E-0F4E-4E35-ABAD52CA63BD}"/>
                </a:ext>
              </a:extLst>
            </p:cNvPr>
            <p:cNvSpPr>
              <a:spLocks noChangeShapeType="1"/>
            </p:cNvSpPr>
            <p:nvPr/>
          </p:nvSpPr>
          <p:spPr bwMode="auto">
            <a:xfrm>
              <a:off x="4365" y="1838"/>
              <a:ext cx="1" cy="30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2" name="直接连接符 29723">
              <a:extLst>
                <a:ext uri="{FF2B5EF4-FFF2-40B4-BE49-F238E27FC236}">
                  <a16:creationId xmlns:a16="http://schemas.microsoft.com/office/drawing/2014/main" id="{63AA411B-24BC-BB61-905C-5A5A62495A8E}"/>
                </a:ext>
              </a:extLst>
            </p:cNvPr>
            <p:cNvSpPr>
              <a:spLocks noChangeShapeType="1"/>
            </p:cNvSpPr>
            <p:nvPr/>
          </p:nvSpPr>
          <p:spPr bwMode="auto">
            <a:xfrm>
              <a:off x="4365" y="934"/>
              <a:ext cx="512" cy="1079"/>
            </a:xfrm>
            <a:prstGeom prst="line">
              <a:avLst/>
            </a:prstGeom>
            <a:noFill/>
            <a:ln w="0">
              <a:solidFill>
                <a:srgbClr val="86868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3" name="直接连接符 29724">
              <a:extLst>
                <a:ext uri="{FF2B5EF4-FFF2-40B4-BE49-F238E27FC236}">
                  <a16:creationId xmlns:a16="http://schemas.microsoft.com/office/drawing/2014/main" id="{D188EC09-3E6B-3993-5CF2-5A591D4F08F6}"/>
                </a:ext>
              </a:extLst>
            </p:cNvPr>
            <p:cNvSpPr>
              <a:spLocks noChangeShapeType="1"/>
            </p:cNvSpPr>
            <p:nvPr/>
          </p:nvSpPr>
          <p:spPr bwMode="auto">
            <a:xfrm flipH="1">
              <a:off x="3852" y="934"/>
              <a:ext cx="513" cy="1079"/>
            </a:xfrm>
            <a:prstGeom prst="line">
              <a:avLst/>
            </a:prstGeom>
            <a:noFill/>
            <a:ln w="0">
              <a:solidFill>
                <a:srgbClr val="86868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4" name="直接连接符 29725">
              <a:extLst>
                <a:ext uri="{FF2B5EF4-FFF2-40B4-BE49-F238E27FC236}">
                  <a16:creationId xmlns:a16="http://schemas.microsoft.com/office/drawing/2014/main" id="{F68D95C5-014C-7414-4FA9-D2750306C1F7}"/>
                </a:ext>
              </a:extLst>
            </p:cNvPr>
            <p:cNvSpPr>
              <a:spLocks noChangeShapeType="1"/>
            </p:cNvSpPr>
            <p:nvPr/>
          </p:nvSpPr>
          <p:spPr bwMode="auto">
            <a:xfrm>
              <a:off x="3852" y="2013"/>
              <a:ext cx="1025" cy="1"/>
            </a:xfrm>
            <a:prstGeom prst="line">
              <a:avLst/>
            </a:prstGeom>
            <a:noFill/>
            <a:ln w="0">
              <a:solidFill>
                <a:srgbClr val="86868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5" name="任意多边形 29726">
              <a:extLst>
                <a:ext uri="{FF2B5EF4-FFF2-40B4-BE49-F238E27FC236}">
                  <a16:creationId xmlns:a16="http://schemas.microsoft.com/office/drawing/2014/main" id="{92B5ED40-16B6-6145-7A07-A627D4CAD783}"/>
                </a:ext>
              </a:extLst>
            </p:cNvPr>
            <p:cNvSpPr>
              <a:spLocks noChangeArrowheads="1"/>
            </p:cNvSpPr>
            <p:nvPr/>
          </p:nvSpPr>
          <p:spPr bwMode="auto">
            <a:xfrm>
              <a:off x="3054" y="922"/>
              <a:ext cx="24" cy="15"/>
            </a:xfrm>
            <a:custGeom>
              <a:avLst/>
              <a:gdLst>
                <a:gd name="T0" fmla="*/ 72 w 147"/>
                <a:gd name="T1" fmla="*/ 74 h 91"/>
                <a:gd name="T2" fmla="*/ 0 w 147"/>
                <a:gd name="T3" fmla="*/ 56 h 91"/>
                <a:gd name="T4" fmla="*/ 4 w 147"/>
                <a:gd name="T5" fmla="*/ 43 h 91"/>
                <a:gd name="T6" fmla="*/ 11 w 147"/>
                <a:gd name="T7" fmla="*/ 31 h 91"/>
                <a:gd name="T8" fmla="*/ 20 w 147"/>
                <a:gd name="T9" fmla="*/ 21 h 91"/>
                <a:gd name="T10" fmla="*/ 30 w 147"/>
                <a:gd name="T11" fmla="*/ 13 h 91"/>
                <a:gd name="T12" fmla="*/ 43 w 147"/>
                <a:gd name="T13" fmla="*/ 6 h 91"/>
                <a:gd name="T14" fmla="*/ 56 w 147"/>
                <a:gd name="T15" fmla="*/ 2 h 91"/>
                <a:gd name="T16" fmla="*/ 70 w 147"/>
                <a:gd name="T17" fmla="*/ 0 h 91"/>
                <a:gd name="T18" fmla="*/ 84 w 147"/>
                <a:gd name="T19" fmla="*/ 1 h 91"/>
                <a:gd name="T20" fmla="*/ 97 w 147"/>
                <a:gd name="T21" fmla="*/ 4 h 91"/>
                <a:gd name="T22" fmla="*/ 110 w 147"/>
                <a:gd name="T23" fmla="*/ 9 h 91"/>
                <a:gd name="T24" fmla="*/ 120 w 147"/>
                <a:gd name="T25" fmla="*/ 18 h 91"/>
                <a:gd name="T26" fmla="*/ 130 w 147"/>
                <a:gd name="T27" fmla="*/ 27 h 91"/>
                <a:gd name="T28" fmla="*/ 138 w 147"/>
                <a:gd name="T29" fmla="*/ 39 h 91"/>
                <a:gd name="T30" fmla="*/ 144 w 147"/>
                <a:gd name="T31" fmla="*/ 51 h 91"/>
                <a:gd name="T32" fmla="*/ 146 w 147"/>
                <a:gd name="T33" fmla="*/ 64 h 91"/>
                <a:gd name="T34" fmla="*/ 147 w 147"/>
                <a:gd name="T35" fmla="*/ 78 h 91"/>
                <a:gd name="T36" fmla="*/ 145 w 147"/>
                <a:gd name="T37" fmla="*/ 91 h 91"/>
                <a:gd name="T38" fmla="*/ 72 w 147"/>
                <a:gd name="T39" fmla="*/ 7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91">
                  <a:moveTo>
                    <a:pt x="72" y="74"/>
                  </a:moveTo>
                  <a:lnTo>
                    <a:pt x="0" y="56"/>
                  </a:lnTo>
                  <a:lnTo>
                    <a:pt x="4" y="43"/>
                  </a:lnTo>
                  <a:lnTo>
                    <a:pt x="11" y="31"/>
                  </a:lnTo>
                  <a:lnTo>
                    <a:pt x="20" y="21"/>
                  </a:lnTo>
                  <a:lnTo>
                    <a:pt x="30" y="13"/>
                  </a:lnTo>
                  <a:lnTo>
                    <a:pt x="43" y="6"/>
                  </a:lnTo>
                  <a:lnTo>
                    <a:pt x="56" y="2"/>
                  </a:lnTo>
                  <a:lnTo>
                    <a:pt x="70" y="0"/>
                  </a:lnTo>
                  <a:lnTo>
                    <a:pt x="84" y="1"/>
                  </a:lnTo>
                  <a:lnTo>
                    <a:pt x="97" y="4"/>
                  </a:lnTo>
                  <a:lnTo>
                    <a:pt x="110" y="9"/>
                  </a:lnTo>
                  <a:lnTo>
                    <a:pt x="120" y="18"/>
                  </a:lnTo>
                  <a:lnTo>
                    <a:pt x="130" y="27"/>
                  </a:lnTo>
                  <a:lnTo>
                    <a:pt x="138" y="39"/>
                  </a:lnTo>
                  <a:lnTo>
                    <a:pt x="144" y="51"/>
                  </a:lnTo>
                  <a:lnTo>
                    <a:pt x="146" y="64"/>
                  </a:lnTo>
                  <a:lnTo>
                    <a:pt x="147" y="78"/>
                  </a:lnTo>
                  <a:lnTo>
                    <a:pt x="145" y="91"/>
                  </a:lnTo>
                  <a:lnTo>
                    <a:pt x="72" y="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6" name="任意多边形 29727">
              <a:extLst>
                <a:ext uri="{FF2B5EF4-FFF2-40B4-BE49-F238E27FC236}">
                  <a16:creationId xmlns:a16="http://schemas.microsoft.com/office/drawing/2014/main" id="{14D032AA-E37E-3BED-6E1B-148B4335F9C1}"/>
                </a:ext>
              </a:extLst>
            </p:cNvPr>
            <p:cNvSpPr>
              <a:spLocks noChangeArrowheads="1"/>
            </p:cNvSpPr>
            <p:nvPr/>
          </p:nvSpPr>
          <p:spPr bwMode="auto">
            <a:xfrm>
              <a:off x="3054" y="922"/>
              <a:ext cx="24" cy="15"/>
            </a:xfrm>
            <a:custGeom>
              <a:avLst/>
              <a:gdLst>
                <a:gd name="T0" fmla="*/ 0 w 147"/>
                <a:gd name="T1" fmla="*/ 56 h 91"/>
                <a:gd name="T2" fmla="*/ 4 w 147"/>
                <a:gd name="T3" fmla="*/ 43 h 91"/>
                <a:gd name="T4" fmla="*/ 11 w 147"/>
                <a:gd name="T5" fmla="*/ 31 h 91"/>
                <a:gd name="T6" fmla="*/ 20 w 147"/>
                <a:gd name="T7" fmla="*/ 21 h 91"/>
                <a:gd name="T8" fmla="*/ 30 w 147"/>
                <a:gd name="T9" fmla="*/ 13 h 91"/>
                <a:gd name="T10" fmla="*/ 43 w 147"/>
                <a:gd name="T11" fmla="*/ 6 h 91"/>
                <a:gd name="T12" fmla="*/ 56 w 147"/>
                <a:gd name="T13" fmla="*/ 2 h 91"/>
                <a:gd name="T14" fmla="*/ 70 w 147"/>
                <a:gd name="T15" fmla="*/ 0 h 91"/>
                <a:gd name="T16" fmla="*/ 84 w 147"/>
                <a:gd name="T17" fmla="*/ 1 h 91"/>
                <a:gd name="T18" fmla="*/ 97 w 147"/>
                <a:gd name="T19" fmla="*/ 4 h 91"/>
                <a:gd name="T20" fmla="*/ 110 w 147"/>
                <a:gd name="T21" fmla="*/ 9 h 91"/>
                <a:gd name="T22" fmla="*/ 120 w 147"/>
                <a:gd name="T23" fmla="*/ 18 h 91"/>
                <a:gd name="T24" fmla="*/ 130 w 147"/>
                <a:gd name="T25" fmla="*/ 27 h 91"/>
                <a:gd name="T26" fmla="*/ 138 w 147"/>
                <a:gd name="T27" fmla="*/ 39 h 91"/>
                <a:gd name="T28" fmla="*/ 144 w 147"/>
                <a:gd name="T29" fmla="*/ 51 h 91"/>
                <a:gd name="T30" fmla="*/ 146 w 147"/>
                <a:gd name="T31" fmla="*/ 64 h 91"/>
                <a:gd name="T32" fmla="*/ 147 w 147"/>
                <a:gd name="T33" fmla="*/ 78 h 91"/>
                <a:gd name="T34" fmla="*/ 145 w 147"/>
                <a:gd name="T3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91">
                  <a:moveTo>
                    <a:pt x="0" y="56"/>
                  </a:moveTo>
                  <a:lnTo>
                    <a:pt x="4" y="43"/>
                  </a:lnTo>
                  <a:lnTo>
                    <a:pt x="11" y="31"/>
                  </a:lnTo>
                  <a:lnTo>
                    <a:pt x="20" y="21"/>
                  </a:lnTo>
                  <a:lnTo>
                    <a:pt x="30" y="13"/>
                  </a:lnTo>
                  <a:lnTo>
                    <a:pt x="43" y="6"/>
                  </a:lnTo>
                  <a:lnTo>
                    <a:pt x="56" y="2"/>
                  </a:lnTo>
                  <a:lnTo>
                    <a:pt x="70" y="0"/>
                  </a:lnTo>
                  <a:lnTo>
                    <a:pt x="84" y="1"/>
                  </a:lnTo>
                  <a:lnTo>
                    <a:pt x="97" y="4"/>
                  </a:lnTo>
                  <a:lnTo>
                    <a:pt x="110" y="9"/>
                  </a:lnTo>
                  <a:lnTo>
                    <a:pt x="120" y="18"/>
                  </a:lnTo>
                  <a:lnTo>
                    <a:pt x="130" y="27"/>
                  </a:lnTo>
                  <a:lnTo>
                    <a:pt x="138" y="39"/>
                  </a:lnTo>
                  <a:lnTo>
                    <a:pt x="144" y="51"/>
                  </a:lnTo>
                  <a:lnTo>
                    <a:pt x="146" y="64"/>
                  </a:lnTo>
                  <a:lnTo>
                    <a:pt x="147" y="78"/>
                  </a:lnTo>
                  <a:lnTo>
                    <a:pt x="145" y="91"/>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7" name="任意多边形 29728">
              <a:extLst>
                <a:ext uri="{FF2B5EF4-FFF2-40B4-BE49-F238E27FC236}">
                  <a16:creationId xmlns:a16="http://schemas.microsoft.com/office/drawing/2014/main" id="{42943CDD-4CFB-6B61-5FBE-6E650F93D4A8}"/>
                </a:ext>
              </a:extLst>
            </p:cNvPr>
            <p:cNvSpPr>
              <a:spLocks noChangeArrowheads="1"/>
            </p:cNvSpPr>
            <p:nvPr/>
          </p:nvSpPr>
          <p:spPr bwMode="auto">
            <a:xfrm>
              <a:off x="2780" y="931"/>
              <a:ext cx="298" cy="1085"/>
            </a:xfrm>
            <a:custGeom>
              <a:avLst/>
              <a:gdLst>
                <a:gd name="T0" fmla="*/ 1786 w 1786"/>
                <a:gd name="T1" fmla="*/ 35 h 6510"/>
                <a:gd name="T2" fmla="*/ 1713 w 1786"/>
                <a:gd name="T3" fmla="*/ 18 h 6510"/>
                <a:gd name="T4" fmla="*/ 1641 w 1786"/>
                <a:gd name="T5" fmla="*/ 0 h 6510"/>
                <a:gd name="T6" fmla="*/ 0 w 1786"/>
                <a:gd name="T7" fmla="*/ 6474 h 6510"/>
                <a:gd name="T8" fmla="*/ 73 w 1786"/>
                <a:gd name="T9" fmla="*/ 6492 h 6510"/>
                <a:gd name="T10" fmla="*/ 145 w 1786"/>
                <a:gd name="T11" fmla="*/ 6510 h 6510"/>
                <a:gd name="T12" fmla="*/ 1786 w 1786"/>
                <a:gd name="T13" fmla="*/ 35 h 6510"/>
              </a:gdLst>
              <a:ahLst/>
              <a:cxnLst>
                <a:cxn ang="0">
                  <a:pos x="T0" y="T1"/>
                </a:cxn>
                <a:cxn ang="0">
                  <a:pos x="T2" y="T3"/>
                </a:cxn>
                <a:cxn ang="0">
                  <a:pos x="T4" y="T5"/>
                </a:cxn>
                <a:cxn ang="0">
                  <a:pos x="T6" y="T7"/>
                </a:cxn>
                <a:cxn ang="0">
                  <a:pos x="T8" y="T9"/>
                </a:cxn>
                <a:cxn ang="0">
                  <a:pos x="T10" y="T11"/>
                </a:cxn>
                <a:cxn ang="0">
                  <a:pos x="T12" y="T13"/>
                </a:cxn>
              </a:cxnLst>
              <a:rect l="0" t="0" r="r" b="b"/>
              <a:pathLst>
                <a:path w="1786" h="6510">
                  <a:moveTo>
                    <a:pt x="1786" y="35"/>
                  </a:moveTo>
                  <a:lnTo>
                    <a:pt x="1713" y="18"/>
                  </a:lnTo>
                  <a:lnTo>
                    <a:pt x="1641" y="0"/>
                  </a:lnTo>
                  <a:lnTo>
                    <a:pt x="0" y="6474"/>
                  </a:lnTo>
                  <a:lnTo>
                    <a:pt x="73" y="6492"/>
                  </a:lnTo>
                  <a:lnTo>
                    <a:pt x="145" y="6510"/>
                  </a:lnTo>
                  <a:lnTo>
                    <a:pt x="1786"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8" name="任意多边形 29729">
              <a:extLst>
                <a:ext uri="{FF2B5EF4-FFF2-40B4-BE49-F238E27FC236}">
                  <a16:creationId xmlns:a16="http://schemas.microsoft.com/office/drawing/2014/main" id="{3B1FF58B-3D98-56EC-3372-2A0D1EDA64F2}"/>
                </a:ext>
              </a:extLst>
            </p:cNvPr>
            <p:cNvSpPr>
              <a:spLocks noChangeArrowheads="1"/>
            </p:cNvSpPr>
            <p:nvPr/>
          </p:nvSpPr>
          <p:spPr bwMode="auto">
            <a:xfrm>
              <a:off x="2780" y="931"/>
              <a:ext cx="298" cy="1085"/>
            </a:xfrm>
            <a:custGeom>
              <a:avLst/>
              <a:gdLst>
                <a:gd name="T0" fmla="*/ 1786 w 1786"/>
                <a:gd name="T1" fmla="*/ 35 h 6510"/>
                <a:gd name="T2" fmla="*/ 1713 w 1786"/>
                <a:gd name="T3" fmla="*/ 18 h 6510"/>
                <a:gd name="T4" fmla="*/ 1641 w 1786"/>
                <a:gd name="T5" fmla="*/ 0 h 6510"/>
                <a:gd name="T6" fmla="*/ 0 w 1786"/>
                <a:gd name="T7" fmla="*/ 6474 h 6510"/>
                <a:gd name="T8" fmla="*/ 73 w 1786"/>
                <a:gd name="T9" fmla="*/ 6492 h 6510"/>
                <a:gd name="T10" fmla="*/ 145 w 1786"/>
                <a:gd name="T11" fmla="*/ 6510 h 6510"/>
                <a:gd name="T12" fmla="*/ 1786 w 1786"/>
                <a:gd name="T13" fmla="*/ 35 h 6510"/>
              </a:gdLst>
              <a:ahLst/>
              <a:cxnLst>
                <a:cxn ang="0">
                  <a:pos x="T0" y="T1"/>
                </a:cxn>
                <a:cxn ang="0">
                  <a:pos x="T2" y="T3"/>
                </a:cxn>
                <a:cxn ang="0">
                  <a:pos x="T4" y="T5"/>
                </a:cxn>
                <a:cxn ang="0">
                  <a:pos x="T6" y="T7"/>
                </a:cxn>
                <a:cxn ang="0">
                  <a:pos x="T8" y="T9"/>
                </a:cxn>
                <a:cxn ang="0">
                  <a:pos x="T10" y="T11"/>
                </a:cxn>
                <a:cxn ang="0">
                  <a:pos x="T12" y="T13"/>
                </a:cxn>
              </a:cxnLst>
              <a:rect l="0" t="0" r="r" b="b"/>
              <a:pathLst>
                <a:path w="1786" h="6510">
                  <a:moveTo>
                    <a:pt x="1786" y="35"/>
                  </a:moveTo>
                  <a:lnTo>
                    <a:pt x="1713" y="18"/>
                  </a:lnTo>
                  <a:lnTo>
                    <a:pt x="1641" y="0"/>
                  </a:lnTo>
                  <a:lnTo>
                    <a:pt x="0" y="6474"/>
                  </a:lnTo>
                  <a:lnTo>
                    <a:pt x="73" y="6492"/>
                  </a:lnTo>
                  <a:lnTo>
                    <a:pt x="145" y="6510"/>
                  </a:lnTo>
                  <a:lnTo>
                    <a:pt x="1786" y="35"/>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39" name="任意多边形 29730">
              <a:extLst>
                <a:ext uri="{FF2B5EF4-FFF2-40B4-BE49-F238E27FC236}">
                  <a16:creationId xmlns:a16="http://schemas.microsoft.com/office/drawing/2014/main" id="{B6854982-59A6-ACEE-5594-F595D82DF31B}"/>
                </a:ext>
              </a:extLst>
            </p:cNvPr>
            <p:cNvSpPr>
              <a:spLocks noChangeArrowheads="1"/>
            </p:cNvSpPr>
            <p:nvPr/>
          </p:nvSpPr>
          <p:spPr bwMode="auto">
            <a:xfrm>
              <a:off x="2780" y="2010"/>
              <a:ext cx="25" cy="15"/>
            </a:xfrm>
            <a:custGeom>
              <a:avLst/>
              <a:gdLst>
                <a:gd name="T0" fmla="*/ 75 w 147"/>
                <a:gd name="T1" fmla="*/ 18 h 92"/>
                <a:gd name="T2" fmla="*/ 147 w 147"/>
                <a:gd name="T3" fmla="*/ 36 h 92"/>
                <a:gd name="T4" fmla="*/ 143 w 147"/>
                <a:gd name="T5" fmla="*/ 48 h 92"/>
                <a:gd name="T6" fmla="*/ 136 w 147"/>
                <a:gd name="T7" fmla="*/ 60 h 92"/>
                <a:gd name="T8" fmla="*/ 127 w 147"/>
                <a:gd name="T9" fmla="*/ 71 h 92"/>
                <a:gd name="T10" fmla="*/ 116 w 147"/>
                <a:gd name="T11" fmla="*/ 79 h 92"/>
                <a:gd name="T12" fmla="*/ 104 w 147"/>
                <a:gd name="T13" fmla="*/ 85 h 92"/>
                <a:gd name="T14" fmla="*/ 91 w 147"/>
                <a:gd name="T15" fmla="*/ 89 h 92"/>
                <a:gd name="T16" fmla="*/ 77 w 147"/>
                <a:gd name="T17" fmla="*/ 92 h 92"/>
                <a:gd name="T18" fmla="*/ 63 w 147"/>
                <a:gd name="T19" fmla="*/ 91 h 92"/>
                <a:gd name="T20" fmla="*/ 50 w 147"/>
                <a:gd name="T21" fmla="*/ 87 h 92"/>
                <a:gd name="T22" fmla="*/ 37 w 147"/>
                <a:gd name="T23" fmla="*/ 82 h 92"/>
                <a:gd name="T24" fmla="*/ 27 w 147"/>
                <a:gd name="T25" fmla="*/ 74 h 92"/>
                <a:gd name="T26" fmla="*/ 17 w 147"/>
                <a:gd name="T27" fmla="*/ 64 h 92"/>
                <a:gd name="T28" fmla="*/ 8 w 147"/>
                <a:gd name="T29" fmla="*/ 53 h 92"/>
                <a:gd name="T30" fmla="*/ 3 w 147"/>
                <a:gd name="T31" fmla="*/ 40 h 92"/>
                <a:gd name="T32" fmla="*/ 1 w 147"/>
                <a:gd name="T33" fmla="*/ 27 h 92"/>
                <a:gd name="T34" fmla="*/ 0 w 147"/>
                <a:gd name="T35" fmla="*/ 14 h 92"/>
                <a:gd name="T36" fmla="*/ 2 w 147"/>
                <a:gd name="T37" fmla="*/ 0 h 92"/>
                <a:gd name="T38" fmla="*/ 75 w 147"/>
                <a:gd name="T39"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92">
                  <a:moveTo>
                    <a:pt x="75" y="18"/>
                  </a:moveTo>
                  <a:lnTo>
                    <a:pt x="147" y="36"/>
                  </a:lnTo>
                  <a:lnTo>
                    <a:pt x="143" y="48"/>
                  </a:lnTo>
                  <a:lnTo>
                    <a:pt x="136" y="60"/>
                  </a:lnTo>
                  <a:lnTo>
                    <a:pt x="127" y="71"/>
                  </a:lnTo>
                  <a:lnTo>
                    <a:pt x="116" y="79"/>
                  </a:lnTo>
                  <a:lnTo>
                    <a:pt x="104" y="85"/>
                  </a:lnTo>
                  <a:lnTo>
                    <a:pt x="91" y="89"/>
                  </a:lnTo>
                  <a:lnTo>
                    <a:pt x="77" y="92"/>
                  </a:lnTo>
                  <a:lnTo>
                    <a:pt x="63" y="91"/>
                  </a:lnTo>
                  <a:lnTo>
                    <a:pt x="50" y="87"/>
                  </a:lnTo>
                  <a:lnTo>
                    <a:pt x="37" y="82"/>
                  </a:lnTo>
                  <a:lnTo>
                    <a:pt x="27" y="74"/>
                  </a:lnTo>
                  <a:lnTo>
                    <a:pt x="17" y="64"/>
                  </a:lnTo>
                  <a:lnTo>
                    <a:pt x="8" y="53"/>
                  </a:lnTo>
                  <a:lnTo>
                    <a:pt x="3" y="40"/>
                  </a:lnTo>
                  <a:lnTo>
                    <a:pt x="1" y="27"/>
                  </a:lnTo>
                  <a:lnTo>
                    <a:pt x="0" y="14"/>
                  </a:lnTo>
                  <a:lnTo>
                    <a:pt x="2" y="0"/>
                  </a:lnTo>
                  <a:lnTo>
                    <a:pt x="75"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0" name="任意多边形 29731">
              <a:extLst>
                <a:ext uri="{FF2B5EF4-FFF2-40B4-BE49-F238E27FC236}">
                  <a16:creationId xmlns:a16="http://schemas.microsoft.com/office/drawing/2014/main" id="{B3546FB0-C253-DAB2-40A4-2A3EA9636A37}"/>
                </a:ext>
              </a:extLst>
            </p:cNvPr>
            <p:cNvSpPr>
              <a:spLocks noChangeArrowheads="1"/>
            </p:cNvSpPr>
            <p:nvPr/>
          </p:nvSpPr>
          <p:spPr bwMode="auto">
            <a:xfrm>
              <a:off x="2780" y="2010"/>
              <a:ext cx="25" cy="15"/>
            </a:xfrm>
            <a:custGeom>
              <a:avLst/>
              <a:gdLst>
                <a:gd name="T0" fmla="*/ 147 w 147"/>
                <a:gd name="T1" fmla="*/ 36 h 92"/>
                <a:gd name="T2" fmla="*/ 143 w 147"/>
                <a:gd name="T3" fmla="*/ 48 h 92"/>
                <a:gd name="T4" fmla="*/ 136 w 147"/>
                <a:gd name="T5" fmla="*/ 60 h 92"/>
                <a:gd name="T6" fmla="*/ 127 w 147"/>
                <a:gd name="T7" fmla="*/ 71 h 92"/>
                <a:gd name="T8" fmla="*/ 116 w 147"/>
                <a:gd name="T9" fmla="*/ 79 h 92"/>
                <a:gd name="T10" fmla="*/ 104 w 147"/>
                <a:gd name="T11" fmla="*/ 85 h 92"/>
                <a:gd name="T12" fmla="*/ 91 w 147"/>
                <a:gd name="T13" fmla="*/ 89 h 92"/>
                <a:gd name="T14" fmla="*/ 77 w 147"/>
                <a:gd name="T15" fmla="*/ 92 h 92"/>
                <a:gd name="T16" fmla="*/ 63 w 147"/>
                <a:gd name="T17" fmla="*/ 91 h 92"/>
                <a:gd name="T18" fmla="*/ 50 w 147"/>
                <a:gd name="T19" fmla="*/ 87 h 92"/>
                <a:gd name="T20" fmla="*/ 37 w 147"/>
                <a:gd name="T21" fmla="*/ 82 h 92"/>
                <a:gd name="T22" fmla="*/ 27 w 147"/>
                <a:gd name="T23" fmla="*/ 74 h 92"/>
                <a:gd name="T24" fmla="*/ 17 w 147"/>
                <a:gd name="T25" fmla="*/ 64 h 92"/>
                <a:gd name="T26" fmla="*/ 8 w 147"/>
                <a:gd name="T27" fmla="*/ 53 h 92"/>
                <a:gd name="T28" fmla="*/ 3 w 147"/>
                <a:gd name="T29" fmla="*/ 40 h 92"/>
                <a:gd name="T30" fmla="*/ 1 w 147"/>
                <a:gd name="T31" fmla="*/ 27 h 92"/>
                <a:gd name="T32" fmla="*/ 0 w 147"/>
                <a:gd name="T33" fmla="*/ 14 h 92"/>
                <a:gd name="T34" fmla="*/ 2 w 147"/>
                <a:gd name="T3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92">
                  <a:moveTo>
                    <a:pt x="147" y="36"/>
                  </a:moveTo>
                  <a:lnTo>
                    <a:pt x="143" y="48"/>
                  </a:lnTo>
                  <a:lnTo>
                    <a:pt x="136" y="60"/>
                  </a:lnTo>
                  <a:lnTo>
                    <a:pt x="127" y="71"/>
                  </a:lnTo>
                  <a:lnTo>
                    <a:pt x="116" y="79"/>
                  </a:lnTo>
                  <a:lnTo>
                    <a:pt x="104" y="85"/>
                  </a:lnTo>
                  <a:lnTo>
                    <a:pt x="91" y="89"/>
                  </a:lnTo>
                  <a:lnTo>
                    <a:pt x="77" y="92"/>
                  </a:lnTo>
                  <a:lnTo>
                    <a:pt x="63" y="91"/>
                  </a:lnTo>
                  <a:lnTo>
                    <a:pt x="50" y="87"/>
                  </a:lnTo>
                  <a:lnTo>
                    <a:pt x="37" y="82"/>
                  </a:lnTo>
                  <a:lnTo>
                    <a:pt x="27" y="74"/>
                  </a:lnTo>
                  <a:lnTo>
                    <a:pt x="17" y="64"/>
                  </a:lnTo>
                  <a:lnTo>
                    <a:pt x="8" y="53"/>
                  </a:lnTo>
                  <a:lnTo>
                    <a:pt x="3" y="40"/>
                  </a:lnTo>
                  <a:lnTo>
                    <a:pt x="1" y="27"/>
                  </a:lnTo>
                  <a:lnTo>
                    <a:pt x="0" y="14"/>
                  </a:lnTo>
                  <a:lnTo>
                    <a:pt x="2" y="0"/>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1" name="任意多边形 29732">
              <a:extLst>
                <a:ext uri="{FF2B5EF4-FFF2-40B4-BE49-F238E27FC236}">
                  <a16:creationId xmlns:a16="http://schemas.microsoft.com/office/drawing/2014/main" id="{327B4E93-ADC8-4720-DD93-7E95096CEC46}"/>
                </a:ext>
              </a:extLst>
            </p:cNvPr>
            <p:cNvSpPr>
              <a:spLocks noChangeArrowheads="1"/>
            </p:cNvSpPr>
            <p:nvPr/>
          </p:nvSpPr>
          <p:spPr bwMode="auto">
            <a:xfrm>
              <a:off x="2780" y="2001"/>
              <a:ext cx="12" cy="24"/>
            </a:xfrm>
            <a:custGeom>
              <a:avLst/>
              <a:gdLst>
                <a:gd name="T0" fmla="*/ 75 w 75"/>
                <a:gd name="T1" fmla="*/ 74 h 148"/>
                <a:gd name="T2" fmla="*/ 75 w 75"/>
                <a:gd name="T3" fmla="*/ 148 h 148"/>
                <a:gd name="T4" fmla="*/ 61 w 75"/>
                <a:gd name="T5" fmla="*/ 147 h 148"/>
                <a:gd name="T6" fmla="*/ 48 w 75"/>
                <a:gd name="T7" fmla="*/ 142 h 148"/>
                <a:gd name="T8" fmla="*/ 35 w 75"/>
                <a:gd name="T9" fmla="*/ 137 h 148"/>
                <a:gd name="T10" fmla="*/ 25 w 75"/>
                <a:gd name="T11" fmla="*/ 129 h 148"/>
                <a:gd name="T12" fmla="*/ 15 w 75"/>
                <a:gd name="T13" fmla="*/ 118 h 148"/>
                <a:gd name="T14" fmla="*/ 7 w 75"/>
                <a:gd name="T15" fmla="*/ 107 h 148"/>
                <a:gd name="T16" fmla="*/ 3 w 75"/>
                <a:gd name="T17" fmla="*/ 94 h 148"/>
                <a:gd name="T18" fmla="*/ 0 w 75"/>
                <a:gd name="T19" fmla="*/ 80 h 148"/>
                <a:gd name="T20" fmla="*/ 0 w 75"/>
                <a:gd name="T21" fmla="*/ 68 h 148"/>
                <a:gd name="T22" fmla="*/ 3 w 75"/>
                <a:gd name="T23" fmla="*/ 54 h 148"/>
                <a:gd name="T24" fmla="*/ 7 w 75"/>
                <a:gd name="T25" fmla="*/ 41 h 148"/>
                <a:gd name="T26" fmla="*/ 15 w 75"/>
                <a:gd name="T27" fmla="*/ 30 h 148"/>
                <a:gd name="T28" fmla="*/ 25 w 75"/>
                <a:gd name="T29" fmla="*/ 19 h 148"/>
                <a:gd name="T30" fmla="*/ 35 w 75"/>
                <a:gd name="T31" fmla="*/ 11 h 148"/>
                <a:gd name="T32" fmla="*/ 48 w 75"/>
                <a:gd name="T33" fmla="*/ 6 h 148"/>
                <a:gd name="T34" fmla="*/ 61 w 75"/>
                <a:gd name="T35" fmla="*/ 1 h 148"/>
                <a:gd name="T36" fmla="*/ 75 w 75"/>
                <a:gd name="T37" fmla="*/ 0 h 148"/>
                <a:gd name="T38" fmla="*/ 75 w 75"/>
                <a:gd name="T3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148">
                  <a:moveTo>
                    <a:pt x="75" y="74"/>
                  </a:moveTo>
                  <a:lnTo>
                    <a:pt x="75" y="148"/>
                  </a:lnTo>
                  <a:lnTo>
                    <a:pt x="61" y="147"/>
                  </a:lnTo>
                  <a:lnTo>
                    <a:pt x="48" y="142"/>
                  </a:lnTo>
                  <a:lnTo>
                    <a:pt x="35" y="137"/>
                  </a:lnTo>
                  <a:lnTo>
                    <a:pt x="25" y="129"/>
                  </a:lnTo>
                  <a:lnTo>
                    <a:pt x="15" y="118"/>
                  </a:lnTo>
                  <a:lnTo>
                    <a:pt x="7" y="107"/>
                  </a:lnTo>
                  <a:lnTo>
                    <a:pt x="3" y="94"/>
                  </a:lnTo>
                  <a:lnTo>
                    <a:pt x="0" y="80"/>
                  </a:lnTo>
                  <a:lnTo>
                    <a:pt x="0" y="68"/>
                  </a:lnTo>
                  <a:lnTo>
                    <a:pt x="3" y="54"/>
                  </a:lnTo>
                  <a:lnTo>
                    <a:pt x="7" y="41"/>
                  </a:lnTo>
                  <a:lnTo>
                    <a:pt x="15" y="30"/>
                  </a:lnTo>
                  <a:lnTo>
                    <a:pt x="25" y="19"/>
                  </a:lnTo>
                  <a:lnTo>
                    <a:pt x="35" y="11"/>
                  </a:lnTo>
                  <a:lnTo>
                    <a:pt x="48" y="6"/>
                  </a:lnTo>
                  <a:lnTo>
                    <a:pt x="61" y="1"/>
                  </a:lnTo>
                  <a:lnTo>
                    <a:pt x="75" y="0"/>
                  </a:lnTo>
                  <a:lnTo>
                    <a:pt x="75" y="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2" name="任意多边形 29733">
              <a:extLst>
                <a:ext uri="{FF2B5EF4-FFF2-40B4-BE49-F238E27FC236}">
                  <a16:creationId xmlns:a16="http://schemas.microsoft.com/office/drawing/2014/main" id="{B88FA6AE-35DE-4026-A4DC-B9173C95BDAC}"/>
                </a:ext>
              </a:extLst>
            </p:cNvPr>
            <p:cNvSpPr>
              <a:spLocks noChangeArrowheads="1"/>
            </p:cNvSpPr>
            <p:nvPr/>
          </p:nvSpPr>
          <p:spPr bwMode="auto">
            <a:xfrm>
              <a:off x="2780" y="2001"/>
              <a:ext cx="12" cy="24"/>
            </a:xfrm>
            <a:custGeom>
              <a:avLst/>
              <a:gdLst>
                <a:gd name="T0" fmla="*/ 75 w 75"/>
                <a:gd name="T1" fmla="*/ 148 h 148"/>
                <a:gd name="T2" fmla="*/ 61 w 75"/>
                <a:gd name="T3" fmla="*/ 147 h 148"/>
                <a:gd name="T4" fmla="*/ 48 w 75"/>
                <a:gd name="T5" fmla="*/ 142 h 148"/>
                <a:gd name="T6" fmla="*/ 35 w 75"/>
                <a:gd name="T7" fmla="*/ 137 h 148"/>
                <a:gd name="T8" fmla="*/ 25 w 75"/>
                <a:gd name="T9" fmla="*/ 129 h 148"/>
                <a:gd name="T10" fmla="*/ 15 w 75"/>
                <a:gd name="T11" fmla="*/ 118 h 148"/>
                <a:gd name="T12" fmla="*/ 7 w 75"/>
                <a:gd name="T13" fmla="*/ 107 h 148"/>
                <a:gd name="T14" fmla="*/ 3 w 75"/>
                <a:gd name="T15" fmla="*/ 94 h 148"/>
                <a:gd name="T16" fmla="*/ 0 w 75"/>
                <a:gd name="T17" fmla="*/ 80 h 148"/>
                <a:gd name="T18" fmla="*/ 0 w 75"/>
                <a:gd name="T19" fmla="*/ 68 h 148"/>
                <a:gd name="T20" fmla="*/ 3 w 75"/>
                <a:gd name="T21" fmla="*/ 54 h 148"/>
                <a:gd name="T22" fmla="*/ 7 w 75"/>
                <a:gd name="T23" fmla="*/ 41 h 148"/>
                <a:gd name="T24" fmla="*/ 15 w 75"/>
                <a:gd name="T25" fmla="*/ 30 h 148"/>
                <a:gd name="T26" fmla="*/ 25 w 75"/>
                <a:gd name="T27" fmla="*/ 19 h 148"/>
                <a:gd name="T28" fmla="*/ 35 w 75"/>
                <a:gd name="T29" fmla="*/ 11 h 148"/>
                <a:gd name="T30" fmla="*/ 48 w 75"/>
                <a:gd name="T31" fmla="*/ 6 h 148"/>
                <a:gd name="T32" fmla="*/ 61 w 75"/>
                <a:gd name="T33" fmla="*/ 1 h 148"/>
                <a:gd name="T34" fmla="*/ 75 w 75"/>
                <a:gd name="T35"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48">
                  <a:moveTo>
                    <a:pt x="75" y="148"/>
                  </a:moveTo>
                  <a:lnTo>
                    <a:pt x="61" y="147"/>
                  </a:lnTo>
                  <a:lnTo>
                    <a:pt x="48" y="142"/>
                  </a:lnTo>
                  <a:lnTo>
                    <a:pt x="35" y="137"/>
                  </a:lnTo>
                  <a:lnTo>
                    <a:pt x="25" y="129"/>
                  </a:lnTo>
                  <a:lnTo>
                    <a:pt x="15" y="118"/>
                  </a:lnTo>
                  <a:lnTo>
                    <a:pt x="7" y="107"/>
                  </a:lnTo>
                  <a:lnTo>
                    <a:pt x="3" y="94"/>
                  </a:lnTo>
                  <a:lnTo>
                    <a:pt x="0" y="80"/>
                  </a:lnTo>
                  <a:lnTo>
                    <a:pt x="0" y="68"/>
                  </a:lnTo>
                  <a:lnTo>
                    <a:pt x="3" y="54"/>
                  </a:lnTo>
                  <a:lnTo>
                    <a:pt x="7" y="41"/>
                  </a:lnTo>
                  <a:lnTo>
                    <a:pt x="15" y="30"/>
                  </a:lnTo>
                  <a:lnTo>
                    <a:pt x="25" y="19"/>
                  </a:lnTo>
                  <a:lnTo>
                    <a:pt x="35" y="11"/>
                  </a:lnTo>
                  <a:lnTo>
                    <a:pt x="48" y="6"/>
                  </a:lnTo>
                  <a:lnTo>
                    <a:pt x="61" y="1"/>
                  </a:lnTo>
                  <a:lnTo>
                    <a:pt x="75" y="0"/>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3" name="任意多边形 29734">
              <a:extLst>
                <a:ext uri="{FF2B5EF4-FFF2-40B4-BE49-F238E27FC236}">
                  <a16:creationId xmlns:a16="http://schemas.microsoft.com/office/drawing/2014/main" id="{0E373B4E-A170-2F3E-1CC0-A84ED73D30EC}"/>
                </a:ext>
              </a:extLst>
            </p:cNvPr>
            <p:cNvSpPr>
              <a:spLocks noChangeArrowheads="1"/>
            </p:cNvSpPr>
            <p:nvPr/>
          </p:nvSpPr>
          <p:spPr bwMode="auto">
            <a:xfrm>
              <a:off x="2792" y="2001"/>
              <a:ext cx="786" cy="24"/>
            </a:xfrm>
            <a:custGeom>
              <a:avLst/>
              <a:gdLst>
                <a:gd name="T0" fmla="*/ 0 w 4716"/>
                <a:gd name="T1" fmla="*/ 0 h 148"/>
                <a:gd name="T2" fmla="*/ 0 w 4716"/>
                <a:gd name="T3" fmla="*/ 74 h 148"/>
                <a:gd name="T4" fmla="*/ 0 w 4716"/>
                <a:gd name="T5" fmla="*/ 148 h 148"/>
                <a:gd name="T6" fmla="*/ 4716 w 4716"/>
                <a:gd name="T7" fmla="*/ 148 h 148"/>
                <a:gd name="T8" fmla="*/ 4716 w 4716"/>
                <a:gd name="T9" fmla="*/ 74 h 148"/>
                <a:gd name="T10" fmla="*/ 4716 w 4716"/>
                <a:gd name="T11" fmla="*/ 0 h 148"/>
                <a:gd name="T12" fmla="*/ 0 w 4716"/>
                <a:gd name="T13" fmla="*/ 0 h 148"/>
              </a:gdLst>
              <a:ahLst/>
              <a:cxnLst>
                <a:cxn ang="0">
                  <a:pos x="T0" y="T1"/>
                </a:cxn>
                <a:cxn ang="0">
                  <a:pos x="T2" y="T3"/>
                </a:cxn>
                <a:cxn ang="0">
                  <a:pos x="T4" y="T5"/>
                </a:cxn>
                <a:cxn ang="0">
                  <a:pos x="T6" y="T7"/>
                </a:cxn>
                <a:cxn ang="0">
                  <a:pos x="T8" y="T9"/>
                </a:cxn>
                <a:cxn ang="0">
                  <a:pos x="T10" y="T11"/>
                </a:cxn>
                <a:cxn ang="0">
                  <a:pos x="T12" y="T13"/>
                </a:cxn>
              </a:cxnLst>
              <a:rect l="0" t="0" r="r" b="b"/>
              <a:pathLst>
                <a:path w="4716" h="148">
                  <a:moveTo>
                    <a:pt x="0" y="0"/>
                  </a:moveTo>
                  <a:lnTo>
                    <a:pt x="0" y="74"/>
                  </a:lnTo>
                  <a:lnTo>
                    <a:pt x="0" y="148"/>
                  </a:lnTo>
                  <a:lnTo>
                    <a:pt x="4716" y="148"/>
                  </a:lnTo>
                  <a:lnTo>
                    <a:pt x="4716" y="74"/>
                  </a:lnTo>
                  <a:lnTo>
                    <a:pt x="471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4" name="任意多边形 29735">
              <a:extLst>
                <a:ext uri="{FF2B5EF4-FFF2-40B4-BE49-F238E27FC236}">
                  <a16:creationId xmlns:a16="http://schemas.microsoft.com/office/drawing/2014/main" id="{788D3250-DF87-7771-F2BB-D1D487804791}"/>
                </a:ext>
              </a:extLst>
            </p:cNvPr>
            <p:cNvSpPr>
              <a:spLocks noChangeArrowheads="1"/>
            </p:cNvSpPr>
            <p:nvPr/>
          </p:nvSpPr>
          <p:spPr bwMode="auto">
            <a:xfrm>
              <a:off x="2792" y="2001"/>
              <a:ext cx="786" cy="24"/>
            </a:xfrm>
            <a:custGeom>
              <a:avLst/>
              <a:gdLst>
                <a:gd name="T0" fmla="*/ 0 w 4716"/>
                <a:gd name="T1" fmla="*/ 0 h 148"/>
                <a:gd name="T2" fmla="*/ 0 w 4716"/>
                <a:gd name="T3" fmla="*/ 74 h 148"/>
                <a:gd name="T4" fmla="*/ 0 w 4716"/>
                <a:gd name="T5" fmla="*/ 148 h 148"/>
                <a:gd name="T6" fmla="*/ 4716 w 4716"/>
                <a:gd name="T7" fmla="*/ 148 h 148"/>
                <a:gd name="T8" fmla="*/ 4716 w 4716"/>
                <a:gd name="T9" fmla="*/ 74 h 148"/>
                <a:gd name="T10" fmla="*/ 4716 w 4716"/>
                <a:gd name="T11" fmla="*/ 0 h 148"/>
                <a:gd name="T12" fmla="*/ 0 w 4716"/>
                <a:gd name="T13" fmla="*/ 0 h 148"/>
              </a:gdLst>
              <a:ahLst/>
              <a:cxnLst>
                <a:cxn ang="0">
                  <a:pos x="T0" y="T1"/>
                </a:cxn>
                <a:cxn ang="0">
                  <a:pos x="T2" y="T3"/>
                </a:cxn>
                <a:cxn ang="0">
                  <a:pos x="T4" y="T5"/>
                </a:cxn>
                <a:cxn ang="0">
                  <a:pos x="T6" y="T7"/>
                </a:cxn>
                <a:cxn ang="0">
                  <a:pos x="T8" y="T9"/>
                </a:cxn>
                <a:cxn ang="0">
                  <a:pos x="T10" y="T11"/>
                </a:cxn>
                <a:cxn ang="0">
                  <a:pos x="T12" y="T13"/>
                </a:cxn>
              </a:cxnLst>
              <a:rect l="0" t="0" r="r" b="b"/>
              <a:pathLst>
                <a:path w="4716" h="148">
                  <a:moveTo>
                    <a:pt x="0" y="0"/>
                  </a:moveTo>
                  <a:lnTo>
                    <a:pt x="0" y="74"/>
                  </a:lnTo>
                  <a:lnTo>
                    <a:pt x="0" y="148"/>
                  </a:lnTo>
                  <a:lnTo>
                    <a:pt x="4716" y="148"/>
                  </a:lnTo>
                  <a:lnTo>
                    <a:pt x="4716" y="74"/>
                  </a:lnTo>
                  <a:lnTo>
                    <a:pt x="4716" y="0"/>
                  </a:lnTo>
                  <a:lnTo>
                    <a:pt x="0" y="0"/>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5" name="任意多边形 29736">
              <a:extLst>
                <a:ext uri="{FF2B5EF4-FFF2-40B4-BE49-F238E27FC236}">
                  <a16:creationId xmlns:a16="http://schemas.microsoft.com/office/drawing/2014/main" id="{C37AD2CF-3EDB-C411-3AD3-F7035DAFD4BC}"/>
                </a:ext>
              </a:extLst>
            </p:cNvPr>
            <p:cNvSpPr>
              <a:spLocks noChangeArrowheads="1"/>
            </p:cNvSpPr>
            <p:nvPr/>
          </p:nvSpPr>
          <p:spPr bwMode="auto">
            <a:xfrm>
              <a:off x="3578" y="2001"/>
              <a:ext cx="13" cy="24"/>
            </a:xfrm>
            <a:custGeom>
              <a:avLst/>
              <a:gdLst>
                <a:gd name="T0" fmla="*/ 0 w 75"/>
                <a:gd name="T1" fmla="*/ 74 h 148"/>
                <a:gd name="T2" fmla="*/ 0 w 75"/>
                <a:gd name="T3" fmla="*/ 0 h 148"/>
                <a:gd name="T4" fmla="*/ 14 w 75"/>
                <a:gd name="T5" fmla="*/ 1 h 148"/>
                <a:gd name="T6" fmla="*/ 27 w 75"/>
                <a:gd name="T7" fmla="*/ 6 h 148"/>
                <a:gd name="T8" fmla="*/ 39 w 75"/>
                <a:gd name="T9" fmla="*/ 11 h 148"/>
                <a:gd name="T10" fmla="*/ 50 w 75"/>
                <a:gd name="T11" fmla="*/ 19 h 148"/>
                <a:gd name="T12" fmla="*/ 60 w 75"/>
                <a:gd name="T13" fmla="*/ 30 h 148"/>
                <a:gd name="T14" fmla="*/ 67 w 75"/>
                <a:gd name="T15" fmla="*/ 41 h 148"/>
                <a:gd name="T16" fmla="*/ 71 w 75"/>
                <a:gd name="T17" fmla="*/ 54 h 148"/>
                <a:gd name="T18" fmla="*/ 75 w 75"/>
                <a:gd name="T19" fmla="*/ 68 h 148"/>
                <a:gd name="T20" fmla="*/ 75 w 75"/>
                <a:gd name="T21" fmla="*/ 80 h 148"/>
                <a:gd name="T22" fmla="*/ 71 w 75"/>
                <a:gd name="T23" fmla="*/ 94 h 148"/>
                <a:gd name="T24" fmla="*/ 67 w 75"/>
                <a:gd name="T25" fmla="*/ 107 h 148"/>
                <a:gd name="T26" fmla="*/ 60 w 75"/>
                <a:gd name="T27" fmla="*/ 118 h 148"/>
                <a:gd name="T28" fmla="*/ 50 w 75"/>
                <a:gd name="T29" fmla="*/ 129 h 148"/>
                <a:gd name="T30" fmla="*/ 39 w 75"/>
                <a:gd name="T31" fmla="*/ 137 h 148"/>
                <a:gd name="T32" fmla="*/ 27 w 75"/>
                <a:gd name="T33" fmla="*/ 142 h 148"/>
                <a:gd name="T34" fmla="*/ 14 w 75"/>
                <a:gd name="T35" fmla="*/ 147 h 148"/>
                <a:gd name="T36" fmla="*/ 0 w 75"/>
                <a:gd name="T37" fmla="*/ 148 h 148"/>
                <a:gd name="T38" fmla="*/ 0 w 75"/>
                <a:gd name="T3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148">
                  <a:moveTo>
                    <a:pt x="0" y="74"/>
                  </a:moveTo>
                  <a:lnTo>
                    <a:pt x="0" y="0"/>
                  </a:lnTo>
                  <a:lnTo>
                    <a:pt x="14" y="1"/>
                  </a:lnTo>
                  <a:lnTo>
                    <a:pt x="27" y="6"/>
                  </a:lnTo>
                  <a:lnTo>
                    <a:pt x="39" y="11"/>
                  </a:lnTo>
                  <a:lnTo>
                    <a:pt x="50" y="19"/>
                  </a:lnTo>
                  <a:lnTo>
                    <a:pt x="60" y="30"/>
                  </a:lnTo>
                  <a:lnTo>
                    <a:pt x="67" y="41"/>
                  </a:lnTo>
                  <a:lnTo>
                    <a:pt x="71" y="54"/>
                  </a:lnTo>
                  <a:lnTo>
                    <a:pt x="75" y="68"/>
                  </a:lnTo>
                  <a:lnTo>
                    <a:pt x="75" y="80"/>
                  </a:lnTo>
                  <a:lnTo>
                    <a:pt x="71" y="94"/>
                  </a:lnTo>
                  <a:lnTo>
                    <a:pt x="67" y="107"/>
                  </a:lnTo>
                  <a:lnTo>
                    <a:pt x="60" y="118"/>
                  </a:lnTo>
                  <a:lnTo>
                    <a:pt x="50" y="129"/>
                  </a:lnTo>
                  <a:lnTo>
                    <a:pt x="39" y="137"/>
                  </a:lnTo>
                  <a:lnTo>
                    <a:pt x="27" y="142"/>
                  </a:lnTo>
                  <a:lnTo>
                    <a:pt x="14" y="147"/>
                  </a:lnTo>
                  <a:lnTo>
                    <a:pt x="0" y="148"/>
                  </a:lnTo>
                  <a:lnTo>
                    <a:pt x="0" y="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6" name="任意多边形 29737">
              <a:extLst>
                <a:ext uri="{FF2B5EF4-FFF2-40B4-BE49-F238E27FC236}">
                  <a16:creationId xmlns:a16="http://schemas.microsoft.com/office/drawing/2014/main" id="{DB3DF35C-277E-BDAD-EA5E-33ED9F72C2DD}"/>
                </a:ext>
              </a:extLst>
            </p:cNvPr>
            <p:cNvSpPr>
              <a:spLocks noChangeArrowheads="1"/>
            </p:cNvSpPr>
            <p:nvPr/>
          </p:nvSpPr>
          <p:spPr bwMode="auto">
            <a:xfrm>
              <a:off x="3578" y="2001"/>
              <a:ext cx="13" cy="24"/>
            </a:xfrm>
            <a:custGeom>
              <a:avLst/>
              <a:gdLst>
                <a:gd name="T0" fmla="*/ 0 w 75"/>
                <a:gd name="T1" fmla="*/ 0 h 148"/>
                <a:gd name="T2" fmla="*/ 14 w 75"/>
                <a:gd name="T3" fmla="*/ 1 h 148"/>
                <a:gd name="T4" fmla="*/ 27 w 75"/>
                <a:gd name="T5" fmla="*/ 6 h 148"/>
                <a:gd name="T6" fmla="*/ 39 w 75"/>
                <a:gd name="T7" fmla="*/ 11 h 148"/>
                <a:gd name="T8" fmla="*/ 50 w 75"/>
                <a:gd name="T9" fmla="*/ 19 h 148"/>
                <a:gd name="T10" fmla="*/ 60 w 75"/>
                <a:gd name="T11" fmla="*/ 30 h 148"/>
                <a:gd name="T12" fmla="*/ 67 w 75"/>
                <a:gd name="T13" fmla="*/ 41 h 148"/>
                <a:gd name="T14" fmla="*/ 71 w 75"/>
                <a:gd name="T15" fmla="*/ 54 h 148"/>
                <a:gd name="T16" fmla="*/ 75 w 75"/>
                <a:gd name="T17" fmla="*/ 68 h 148"/>
                <a:gd name="T18" fmla="*/ 75 w 75"/>
                <a:gd name="T19" fmla="*/ 80 h 148"/>
                <a:gd name="T20" fmla="*/ 71 w 75"/>
                <a:gd name="T21" fmla="*/ 94 h 148"/>
                <a:gd name="T22" fmla="*/ 67 w 75"/>
                <a:gd name="T23" fmla="*/ 107 h 148"/>
                <a:gd name="T24" fmla="*/ 60 w 75"/>
                <a:gd name="T25" fmla="*/ 118 h 148"/>
                <a:gd name="T26" fmla="*/ 50 w 75"/>
                <a:gd name="T27" fmla="*/ 129 h 148"/>
                <a:gd name="T28" fmla="*/ 39 w 75"/>
                <a:gd name="T29" fmla="*/ 137 h 148"/>
                <a:gd name="T30" fmla="*/ 27 w 75"/>
                <a:gd name="T31" fmla="*/ 142 h 148"/>
                <a:gd name="T32" fmla="*/ 14 w 75"/>
                <a:gd name="T33" fmla="*/ 147 h 148"/>
                <a:gd name="T34" fmla="*/ 0 w 75"/>
                <a:gd name="T35"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48">
                  <a:moveTo>
                    <a:pt x="0" y="0"/>
                  </a:moveTo>
                  <a:lnTo>
                    <a:pt x="14" y="1"/>
                  </a:lnTo>
                  <a:lnTo>
                    <a:pt x="27" y="6"/>
                  </a:lnTo>
                  <a:lnTo>
                    <a:pt x="39" y="11"/>
                  </a:lnTo>
                  <a:lnTo>
                    <a:pt x="50" y="19"/>
                  </a:lnTo>
                  <a:lnTo>
                    <a:pt x="60" y="30"/>
                  </a:lnTo>
                  <a:lnTo>
                    <a:pt x="67" y="41"/>
                  </a:lnTo>
                  <a:lnTo>
                    <a:pt x="71" y="54"/>
                  </a:lnTo>
                  <a:lnTo>
                    <a:pt x="75" y="68"/>
                  </a:lnTo>
                  <a:lnTo>
                    <a:pt x="75" y="80"/>
                  </a:lnTo>
                  <a:lnTo>
                    <a:pt x="71" y="94"/>
                  </a:lnTo>
                  <a:lnTo>
                    <a:pt x="67" y="107"/>
                  </a:lnTo>
                  <a:lnTo>
                    <a:pt x="60" y="118"/>
                  </a:lnTo>
                  <a:lnTo>
                    <a:pt x="50" y="129"/>
                  </a:lnTo>
                  <a:lnTo>
                    <a:pt x="39" y="137"/>
                  </a:lnTo>
                  <a:lnTo>
                    <a:pt x="27" y="142"/>
                  </a:lnTo>
                  <a:lnTo>
                    <a:pt x="14" y="147"/>
                  </a:lnTo>
                  <a:lnTo>
                    <a:pt x="0" y="148"/>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7" name="任意多边形 29738">
              <a:extLst>
                <a:ext uri="{FF2B5EF4-FFF2-40B4-BE49-F238E27FC236}">
                  <a16:creationId xmlns:a16="http://schemas.microsoft.com/office/drawing/2014/main" id="{5663BDAE-579E-CE15-B232-18BEDFEDDD98}"/>
                </a:ext>
              </a:extLst>
            </p:cNvPr>
            <p:cNvSpPr>
              <a:spLocks noChangeArrowheads="1"/>
            </p:cNvSpPr>
            <p:nvPr/>
          </p:nvSpPr>
          <p:spPr bwMode="auto">
            <a:xfrm>
              <a:off x="3567" y="2008"/>
              <a:ext cx="24" cy="17"/>
            </a:xfrm>
            <a:custGeom>
              <a:avLst/>
              <a:gdLst>
                <a:gd name="T0" fmla="*/ 67 w 142"/>
                <a:gd name="T1" fmla="*/ 32 h 106"/>
                <a:gd name="T2" fmla="*/ 134 w 142"/>
                <a:gd name="T3" fmla="*/ 0 h 106"/>
                <a:gd name="T4" fmla="*/ 140 w 142"/>
                <a:gd name="T5" fmla="*/ 13 h 106"/>
                <a:gd name="T6" fmla="*/ 142 w 142"/>
                <a:gd name="T7" fmla="*/ 27 h 106"/>
                <a:gd name="T8" fmla="*/ 142 w 142"/>
                <a:gd name="T9" fmla="*/ 40 h 106"/>
                <a:gd name="T10" fmla="*/ 138 w 142"/>
                <a:gd name="T11" fmla="*/ 54 h 106"/>
                <a:gd name="T12" fmla="*/ 133 w 142"/>
                <a:gd name="T13" fmla="*/ 67 h 106"/>
                <a:gd name="T14" fmla="*/ 126 w 142"/>
                <a:gd name="T15" fmla="*/ 78 h 106"/>
                <a:gd name="T16" fmla="*/ 116 w 142"/>
                <a:gd name="T17" fmla="*/ 88 h 106"/>
                <a:gd name="T18" fmla="*/ 104 w 142"/>
                <a:gd name="T19" fmla="*/ 95 h 106"/>
                <a:gd name="T20" fmla="*/ 93 w 142"/>
                <a:gd name="T21" fmla="*/ 101 h 106"/>
                <a:gd name="T22" fmla="*/ 79 w 142"/>
                <a:gd name="T23" fmla="*/ 105 h 106"/>
                <a:gd name="T24" fmla="*/ 65 w 142"/>
                <a:gd name="T25" fmla="*/ 106 h 106"/>
                <a:gd name="T26" fmla="*/ 51 w 142"/>
                <a:gd name="T27" fmla="*/ 103 h 106"/>
                <a:gd name="T28" fmla="*/ 38 w 142"/>
                <a:gd name="T29" fmla="*/ 100 h 106"/>
                <a:gd name="T30" fmla="*/ 26 w 142"/>
                <a:gd name="T31" fmla="*/ 94 h 106"/>
                <a:gd name="T32" fmla="*/ 16 w 142"/>
                <a:gd name="T33" fmla="*/ 86 h 106"/>
                <a:gd name="T34" fmla="*/ 6 w 142"/>
                <a:gd name="T35" fmla="*/ 75 h 106"/>
                <a:gd name="T36" fmla="*/ 0 w 142"/>
                <a:gd name="T37" fmla="*/ 63 h 106"/>
                <a:gd name="T38" fmla="*/ 67 w 142"/>
                <a:gd name="T39" fmla="*/ 3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2" h="106">
                  <a:moveTo>
                    <a:pt x="67" y="32"/>
                  </a:moveTo>
                  <a:lnTo>
                    <a:pt x="134" y="0"/>
                  </a:lnTo>
                  <a:lnTo>
                    <a:pt x="140" y="13"/>
                  </a:lnTo>
                  <a:lnTo>
                    <a:pt x="142" y="27"/>
                  </a:lnTo>
                  <a:lnTo>
                    <a:pt x="142" y="40"/>
                  </a:lnTo>
                  <a:lnTo>
                    <a:pt x="138" y="54"/>
                  </a:lnTo>
                  <a:lnTo>
                    <a:pt x="133" y="67"/>
                  </a:lnTo>
                  <a:lnTo>
                    <a:pt x="126" y="78"/>
                  </a:lnTo>
                  <a:lnTo>
                    <a:pt x="116" y="88"/>
                  </a:lnTo>
                  <a:lnTo>
                    <a:pt x="104" y="95"/>
                  </a:lnTo>
                  <a:lnTo>
                    <a:pt x="93" y="101"/>
                  </a:lnTo>
                  <a:lnTo>
                    <a:pt x="79" y="105"/>
                  </a:lnTo>
                  <a:lnTo>
                    <a:pt x="65" y="106"/>
                  </a:lnTo>
                  <a:lnTo>
                    <a:pt x="51" y="103"/>
                  </a:lnTo>
                  <a:lnTo>
                    <a:pt x="38" y="100"/>
                  </a:lnTo>
                  <a:lnTo>
                    <a:pt x="26" y="94"/>
                  </a:lnTo>
                  <a:lnTo>
                    <a:pt x="16" y="86"/>
                  </a:lnTo>
                  <a:lnTo>
                    <a:pt x="6" y="75"/>
                  </a:lnTo>
                  <a:lnTo>
                    <a:pt x="0" y="63"/>
                  </a:lnTo>
                  <a:lnTo>
                    <a:pt x="6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8" name="任意多边形 29739">
              <a:extLst>
                <a:ext uri="{FF2B5EF4-FFF2-40B4-BE49-F238E27FC236}">
                  <a16:creationId xmlns:a16="http://schemas.microsoft.com/office/drawing/2014/main" id="{84D55FDE-C0A4-B9A6-E25C-1C7C4EE3A70E}"/>
                </a:ext>
              </a:extLst>
            </p:cNvPr>
            <p:cNvSpPr>
              <a:spLocks noChangeArrowheads="1"/>
            </p:cNvSpPr>
            <p:nvPr/>
          </p:nvSpPr>
          <p:spPr bwMode="auto">
            <a:xfrm>
              <a:off x="3567" y="2008"/>
              <a:ext cx="24" cy="17"/>
            </a:xfrm>
            <a:custGeom>
              <a:avLst/>
              <a:gdLst>
                <a:gd name="T0" fmla="*/ 134 w 142"/>
                <a:gd name="T1" fmla="*/ 0 h 106"/>
                <a:gd name="T2" fmla="*/ 140 w 142"/>
                <a:gd name="T3" fmla="*/ 13 h 106"/>
                <a:gd name="T4" fmla="*/ 142 w 142"/>
                <a:gd name="T5" fmla="*/ 27 h 106"/>
                <a:gd name="T6" fmla="*/ 142 w 142"/>
                <a:gd name="T7" fmla="*/ 40 h 106"/>
                <a:gd name="T8" fmla="*/ 138 w 142"/>
                <a:gd name="T9" fmla="*/ 54 h 106"/>
                <a:gd name="T10" fmla="*/ 133 w 142"/>
                <a:gd name="T11" fmla="*/ 67 h 106"/>
                <a:gd name="T12" fmla="*/ 126 w 142"/>
                <a:gd name="T13" fmla="*/ 78 h 106"/>
                <a:gd name="T14" fmla="*/ 116 w 142"/>
                <a:gd name="T15" fmla="*/ 88 h 106"/>
                <a:gd name="T16" fmla="*/ 104 w 142"/>
                <a:gd name="T17" fmla="*/ 95 h 106"/>
                <a:gd name="T18" fmla="*/ 93 w 142"/>
                <a:gd name="T19" fmla="*/ 101 h 106"/>
                <a:gd name="T20" fmla="*/ 79 w 142"/>
                <a:gd name="T21" fmla="*/ 105 h 106"/>
                <a:gd name="T22" fmla="*/ 65 w 142"/>
                <a:gd name="T23" fmla="*/ 106 h 106"/>
                <a:gd name="T24" fmla="*/ 51 w 142"/>
                <a:gd name="T25" fmla="*/ 103 h 106"/>
                <a:gd name="T26" fmla="*/ 38 w 142"/>
                <a:gd name="T27" fmla="*/ 100 h 106"/>
                <a:gd name="T28" fmla="*/ 26 w 142"/>
                <a:gd name="T29" fmla="*/ 94 h 106"/>
                <a:gd name="T30" fmla="*/ 16 w 142"/>
                <a:gd name="T31" fmla="*/ 86 h 106"/>
                <a:gd name="T32" fmla="*/ 6 w 142"/>
                <a:gd name="T33" fmla="*/ 75 h 106"/>
                <a:gd name="T34" fmla="*/ 0 w 142"/>
                <a:gd name="T35" fmla="*/ 6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06">
                  <a:moveTo>
                    <a:pt x="134" y="0"/>
                  </a:moveTo>
                  <a:lnTo>
                    <a:pt x="140" y="13"/>
                  </a:lnTo>
                  <a:lnTo>
                    <a:pt x="142" y="27"/>
                  </a:lnTo>
                  <a:lnTo>
                    <a:pt x="142" y="40"/>
                  </a:lnTo>
                  <a:lnTo>
                    <a:pt x="138" y="54"/>
                  </a:lnTo>
                  <a:lnTo>
                    <a:pt x="133" y="67"/>
                  </a:lnTo>
                  <a:lnTo>
                    <a:pt x="126" y="78"/>
                  </a:lnTo>
                  <a:lnTo>
                    <a:pt x="116" y="88"/>
                  </a:lnTo>
                  <a:lnTo>
                    <a:pt x="104" y="95"/>
                  </a:lnTo>
                  <a:lnTo>
                    <a:pt x="93" y="101"/>
                  </a:lnTo>
                  <a:lnTo>
                    <a:pt x="79" y="105"/>
                  </a:lnTo>
                  <a:lnTo>
                    <a:pt x="65" y="106"/>
                  </a:lnTo>
                  <a:lnTo>
                    <a:pt x="51" y="103"/>
                  </a:lnTo>
                  <a:lnTo>
                    <a:pt x="38" y="100"/>
                  </a:lnTo>
                  <a:lnTo>
                    <a:pt x="26" y="94"/>
                  </a:lnTo>
                  <a:lnTo>
                    <a:pt x="16" y="86"/>
                  </a:lnTo>
                  <a:lnTo>
                    <a:pt x="6" y="75"/>
                  </a:lnTo>
                  <a:lnTo>
                    <a:pt x="0" y="63"/>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49" name="任意多边形 29740">
              <a:extLst>
                <a:ext uri="{FF2B5EF4-FFF2-40B4-BE49-F238E27FC236}">
                  <a16:creationId xmlns:a16="http://schemas.microsoft.com/office/drawing/2014/main" id="{BE22CF5C-53C8-B675-8276-3299E938B93B}"/>
                </a:ext>
              </a:extLst>
            </p:cNvPr>
            <p:cNvSpPr>
              <a:spLocks noChangeArrowheads="1"/>
            </p:cNvSpPr>
            <p:nvPr/>
          </p:nvSpPr>
          <p:spPr bwMode="auto">
            <a:xfrm>
              <a:off x="3055" y="929"/>
              <a:ext cx="535" cy="1089"/>
            </a:xfrm>
            <a:custGeom>
              <a:avLst/>
              <a:gdLst>
                <a:gd name="T0" fmla="*/ 3076 w 3210"/>
                <a:gd name="T1" fmla="*/ 6537 h 6537"/>
                <a:gd name="T2" fmla="*/ 3143 w 3210"/>
                <a:gd name="T3" fmla="*/ 6506 h 6537"/>
                <a:gd name="T4" fmla="*/ 3210 w 3210"/>
                <a:gd name="T5" fmla="*/ 6474 h 6537"/>
                <a:gd name="T6" fmla="*/ 134 w 3210"/>
                <a:gd name="T7" fmla="*/ 0 h 6537"/>
                <a:gd name="T8" fmla="*/ 67 w 3210"/>
                <a:gd name="T9" fmla="*/ 32 h 6537"/>
                <a:gd name="T10" fmla="*/ 0 w 3210"/>
                <a:gd name="T11" fmla="*/ 63 h 6537"/>
                <a:gd name="T12" fmla="*/ 3076 w 3210"/>
                <a:gd name="T13" fmla="*/ 6537 h 6537"/>
              </a:gdLst>
              <a:ahLst/>
              <a:cxnLst>
                <a:cxn ang="0">
                  <a:pos x="T0" y="T1"/>
                </a:cxn>
                <a:cxn ang="0">
                  <a:pos x="T2" y="T3"/>
                </a:cxn>
                <a:cxn ang="0">
                  <a:pos x="T4" y="T5"/>
                </a:cxn>
                <a:cxn ang="0">
                  <a:pos x="T6" y="T7"/>
                </a:cxn>
                <a:cxn ang="0">
                  <a:pos x="T8" y="T9"/>
                </a:cxn>
                <a:cxn ang="0">
                  <a:pos x="T10" y="T11"/>
                </a:cxn>
                <a:cxn ang="0">
                  <a:pos x="T12" y="T13"/>
                </a:cxn>
              </a:cxnLst>
              <a:rect l="0" t="0" r="r" b="b"/>
              <a:pathLst>
                <a:path w="3210" h="6537">
                  <a:moveTo>
                    <a:pt x="3076" y="6537"/>
                  </a:moveTo>
                  <a:lnTo>
                    <a:pt x="3143" y="6506"/>
                  </a:lnTo>
                  <a:lnTo>
                    <a:pt x="3210" y="6474"/>
                  </a:lnTo>
                  <a:lnTo>
                    <a:pt x="134" y="0"/>
                  </a:lnTo>
                  <a:lnTo>
                    <a:pt x="67" y="32"/>
                  </a:lnTo>
                  <a:lnTo>
                    <a:pt x="0" y="63"/>
                  </a:lnTo>
                  <a:lnTo>
                    <a:pt x="3076" y="65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50" name="任意多边形 29741">
              <a:extLst>
                <a:ext uri="{FF2B5EF4-FFF2-40B4-BE49-F238E27FC236}">
                  <a16:creationId xmlns:a16="http://schemas.microsoft.com/office/drawing/2014/main" id="{376A4CA8-F8D1-DDE5-595E-BFD0AC6A4ED2}"/>
                </a:ext>
              </a:extLst>
            </p:cNvPr>
            <p:cNvSpPr>
              <a:spLocks noChangeArrowheads="1"/>
            </p:cNvSpPr>
            <p:nvPr/>
          </p:nvSpPr>
          <p:spPr bwMode="auto">
            <a:xfrm>
              <a:off x="3055" y="929"/>
              <a:ext cx="535" cy="1089"/>
            </a:xfrm>
            <a:custGeom>
              <a:avLst/>
              <a:gdLst>
                <a:gd name="T0" fmla="*/ 3076 w 3210"/>
                <a:gd name="T1" fmla="*/ 6537 h 6537"/>
                <a:gd name="T2" fmla="*/ 3143 w 3210"/>
                <a:gd name="T3" fmla="*/ 6506 h 6537"/>
                <a:gd name="T4" fmla="*/ 3210 w 3210"/>
                <a:gd name="T5" fmla="*/ 6474 h 6537"/>
                <a:gd name="T6" fmla="*/ 134 w 3210"/>
                <a:gd name="T7" fmla="*/ 0 h 6537"/>
                <a:gd name="T8" fmla="*/ 67 w 3210"/>
                <a:gd name="T9" fmla="*/ 32 h 6537"/>
                <a:gd name="T10" fmla="*/ 0 w 3210"/>
                <a:gd name="T11" fmla="*/ 63 h 6537"/>
                <a:gd name="T12" fmla="*/ 3076 w 3210"/>
                <a:gd name="T13" fmla="*/ 6537 h 6537"/>
              </a:gdLst>
              <a:ahLst/>
              <a:cxnLst>
                <a:cxn ang="0">
                  <a:pos x="T0" y="T1"/>
                </a:cxn>
                <a:cxn ang="0">
                  <a:pos x="T2" y="T3"/>
                </a:cxn>
                <a:cxn ang="0">
                  <a:pos x="T4" y="T5"/>
                </a:cxn>
                <a:cxn ang="0">
                  <a:pos x="T6" y="T7"/>
                </a:cxn>
                <a:cxn ang="0">
                  <a:pos x="T8" y="T9"/>
                </a:cxn>
                <a:cxn ang="0">
                  <a:pos x="T10" y="T11"/>
                </a:cxn>
                <a:cxn ang="0">
                  <a:pos x="T12" y="T13"/>
                </a:cxn>
              </a:cxnLst>
              <a:rect l="0" t="0" r="r" b="b"/>
              <a:pathLst>
                <a:path w="3210" h="6537">
                  <a:moveTo>
                    <a:pt x="3076" y="6537"/>
                  </a:moveTo>
                  <a:lnTo>
                    <a:pt x="3143" y="6506"/>
                  </a:lnTo>
                  <a:lnTo>
                    <a:pt x="3210" y="6474"/>
                  </a:lnTo>
                  <a:lnTo>
                    <a:pt x="134" y="0"/>
                  </a:lnTo>
                  <a:lnTo>
                    <a:pt x="67" y="32"/>
                  </a:lnTo>
                  <a:lnTo>
                    <a:pt x="0" y="63"/>
                  </a:lnTo>
                  <a:lnTo>
                    <a:pt x="3076" y="6537"/>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51" name="任意多边形 29742">
              <a:extLst>
                <a:ext uri="{FF2B5EF4-FFF2-40B4-BE49-F238E27FC236}">
                  <a16:creationId xmlns:a16="http://schemas.microsoft.com/office/drawing/2014/main" id="{15EF4140-7A6E-C702-DB75-E862C0CFFE8F}"/>
                </a:ext>
              </a:extLst>
            </p:cNvPr>
            <p:cNvSpPr>
              <a:spLocks noChangeArrowheads="1"/>
            </p:cNvSpPr>
            <p:nvPr/>
          </p:nvSpPr>
          <p:spPr bwMode="auto">
            <a:xfrm>
              <a:off x="3053" y="922"/>
              <a:ext cx="24" cy="17"/>
            </a:xfrm>
            <a:custGeom>
              <a:avLst/>
              <a:gdLst>
                <a:gd name="T0" fmla="*/ 75 w 142"/>
                <a:gd name="T1" fmla="*/ 74 h 105"/>
                <a:gd name="T2" fmla="*/ 8 w 142"/>
                <a:gd name="T3" fmla="*/ 105 h 105"/>
                <a:gd name="T4" fmla="*/ 3 w 142"/>
                <a:gd name="T5" fmla="*/ 93 h 105"/>
                <a:gd name="T6" fmla="*/ 0 w 142"/>
                <a:gd name="T7" fmla="*/ 79 h 105"/>
                <a:gd name="T8" fmla="*/ 0 w 142"/>
                <a:gd name="T9" fmla="*/ 65 h 105"/>
                <a:gd name="T10" fmla="*/ 4 w 142"/>
                <a:gd name="T11" fmla="*/ 51 h 105"/>
                <a:gd name="T12" fmla="*/ 9 w 142"/>
                <a:gd name="T13" fmla="*/ 39 h 105"/>
                <a:gd name="T14" fmla="*/ 16 w 142"/>
                <a:gd name="T15" fmla="*/ 27 h 105"/>
                <a:gd name="T16" fmla="*/ 26 w 142"/>
                <a:gd name="T17" fmla="*/ 18 h 105"/>
                <a:gd name="T18" fmla="*/ 38 w 142"/>
                <a:gd name="T19" fmla="*/ 10 h 105"/>
                <a:gd name="T20" fmla="*/ 49 w 142"/>
                <a:gd name="T21" fmla="*/ 4 h 105"/>
                <a:gd name="T22" fmla="*/ 63 w 142"/>
                <a:gd name="T23" fmla="*/ 1 h 105"/>
                <a:gd name="T24" fmla="*/ 77 w 142"/>
                <a:gd name="T25" fmla="*/ 0 h 105"/>
                <a:gd name="T26" fmla="*/ 91 w 142"/>
                <a:gd name="T27" fmla="*/ 2 h 105"/>
                <a:gd name="T28" fmla="*/ 104 w 142"/>
                <a:gd name="T29" fmla="*/ 5 h 105"/>
                <a:gd name="T30" fmla="*/ 116 w 142"/>
                <a:gd name="T31" fmla="*/ 11 h 105"/>
                <a:gd name="T32" fmla="*/ 126 w 142"/>
                <a:gd name="T33" fmla="*/ 20 h 105"/>
                <a:gd name="T34" fmla="*/ 136 w 142"/>
                <a:gd name="T35" fmla="*/ 30 h 105"/>
                <a:gd name="T36" fmla="*/ 142 w 142"/>
                <a:gd name="T37" fmla="*/ 42 h 105"/>
                <a:gd name="T38" fmla="*/ 75 w 142"/>
                <a:gd name="T39"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2" h="105">
                  <a:moveTo>
                    <a:pt x="75" y="74"/>
                  </a:moveTo>
                  <a:lnTo>
                    <a:pt x="8" y="105"/>
                  </a:lnTo>
                  <a:lnTo>
                    <a:pt x="3" y="93"/>
                  </a:lnTo>
                  <a:lnTo>
                    <a:pt x="0" y="79"/>
                  </a:lnTo>
                  <a:lnTo>
                    <a:pt x="0" y="65"/>
                  </a:lnTo>
                  <a:lnTo>
                    <a:pt x="4" y="51"/>
                  </a:lnTo>
                  <a:lnTo>
                    <a:pt x="9" y="39"/>
                  </a:lnTo>
                  <a:lnTo>
                    <a:pt x="16" y="27"/>
                  </a:lnTo>
                  <a:lnTo>
                    <a:pt x="26" y="18"/>
                  </a:lnTo>
                  <a:lnTo>
                    <a:pt x="38" y="10"/>
                  </a:lnTo>
                  <a:lnTo>
                    <a:pt x="49" y="4"/>
                  </a:lnTo>
                  <a:lnTo>
                    <a:pt x="63" y="1"/>
                  </a:lnTo>
                  <a:lnTo>
                    <a:pt x="77" y="0"/>
                  </a:lnTo>
                  <a:lnTo>
                    <a:pt x="91" y="2"/>
                  </a:lnTo>
                  <a:lnTo>
                    <a:pt x="104" y="5"/>
                  </a:lnTo>
                  <a:lnTo>
                    <a:pt x="116" y="11"/>
                  </a:lnTo>
                  <a:lnTo>
                    <a:pt x="126" y="20"/>
                  </a:lnTo>
                  <a:lnTo>
                    <a:pt x="136" y="30"/>
                  </a:lnTo>
                  <a:lnTo>
                    <a:pt x="142" y="42"/>
                  </a:lnTo>
                  <a:lnTo>
                    <a:pt x="75" y="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52" name="任意多边形 29743">
              <a:extLst>
                <a:ext uri="{FF2B5EF4-FFF2-40B4-BE49-F238E27FC236}">
                  <a16:creationId xmlns:a16="http://schemas.microsoft.com/office/drawing/2014/main" id="{9AD8310F-7A24-55E4-BC58-DD3CD169A080}"/>
                </a:ext>
              </a:extLst>
            </p:cNvPr>
            <p:cNvSpPr>
              <a:spLocks noChangeArrowheads="1"/>
            </p:cNvSpPr>
            <p:nvPr/>
          </p:nvSpPr>
          <p:spPr bwMode="auto">
            <a:xfrm>
              <a:off x="3053" y="922"/>
              <a:ext cx="24" cy="17"/>
            </a:xfrm>
            <a:custGeom>
              <a:avLst/>
              <a:gdLst>
                <a:gd name="T0" fmla="*/ 8 w 142"/>
                <a:gd name="T1" fmla="*/ 105 h 105"/>
                <a:gd name="T2" fmla="*/ 3 w 142"/>
                <a:gd name="T3" fmla="*/ 93 h 105"/>
                <a:gd name="T4" fmla="*/ 0 w 142"/>
                <a:gd name="T5" fmla="*/ 79 h 105"/>
                <a:gd name="T6" fmla="*/ 0 w 142"/>
                <a:gd name="T7" fmla="*/ 65 h 105"/>
                <a:gd name="T8" fmla="*/ 4 w 142"/>
                <a:gd name="T9" fmla="*/ 51 h 105"/>
                <a:gd name="T10" fmla="*/ 9 w 142"/>
                <a:gd name="T11" fmla="*/ 39 h 105"/>
                <a:gd name="T12" fmla="*/ 16 w 142"/>
                <a:gd name="T13" fmla="*/ 27 h 105"/>
                <a:gd name="T14" fmla="*/ 26 w 142"/>
                <a:gd name="T15" fmla="*/ 18 h 105"/>
                <a:gd name="T16" fmla="*/ 38 w 142"/>
                <a:gd name="T17" fmla="*/ 10 h 105"/>
                <a:gd name="T18" fmla="*/ 49 w 142"/>
                <a:gd name="T19" fmla="*/ 4 h 105"/>
                <a:gd name="T20" fmla="*/ 63 w 142"/>
                <a:gd name="T21" fmla="*/ 1 h 105"/>
                <a:gd name="T22" fmla="*/ 77 w 142"/>
                <a:gd name="T23" fmla="*/ 0 h 105"/>
                <a:gd name="T24" fmla="*/ 91 w 142"/>
                <a:gd name="T25" fmla="*/ 2 h 105"/>
                <a:gd name="T26" fmla="*/ 104 w 142"/>
                <a:gd name="T27" fmla="*/ 5 h 105"/>
                <a:gd name="T28" fmla="*/ 116 w 142"/>
                <a:gd name="T29" fmla="*/ 11 h 105"/>
                <a:gd name="T30" fmla="*/ 126 w 142"/>
                <a:gd name="T31" fmla="*/ 20 h 105"/>
                <a:gd name="T32" fmla="*/ 136 w 142"/>
                <a:gd name="T33" fmla="*/ 30 h 105"/>
                <a:gd name="T34" fmla="*/ 142 w 142"/>
                <a:gd name="T35" fmla="*/ 4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05">
                  <a:moveTo>
                    <a:pt x="8" y="105"/>
                  </a:moveTo>
                  <a:lnTo>
                    <a:pt x="3" y="93"/>
                  </a:lnTo>
                  <a:lnTo>
                    <a:pt x="0" y="79"/>
                  </a:lnTo>
                  <a:lnTo>
                    <a:pt x="0" y="65"/>
                  </a:lnTo>
                  <a:lnTo>
                    <a:pt x="4" y="51"/>
                  </a:lnTo>
                  <a:lnTo>
                    <a:pt x="9" y="39"/>
                  </a:lnTo>
                  <a:lnTo>
                    <a:pt x="16" y="27"/>
                  </a:lnTo>
                  <a:lnTo>
                    <a:pt x="26" y="18"/>
                  </a:lnTo>
                  <a:lnTo>
                    <a:pt x="38" y="10"/>
                  </a:lnTo>
                  <a:lnTo>
                    <a:pt x="49" y="4"/>
                  </a:lnTo>
                  <a:lnTo>
                    <a:pt x="63" y="1"/>
                  </a:lnTo>
                  <a:lnTo>
                    <a:pt x="77" y="0"/>
                  </a:lnTo>
                  <a:lnTo>
                    <a:pt x="91" y="2"/>
                  </a:lnTo>
                  <a:lnTo>
                    <a:pt x="104" y="5"/>
                  </a:lnTo>
                  <a:lnTo>
                    <a:pt x="116" y="11"/>
                  </a:lnTo>
                  <a:lnTo>
                    <a:pt x="126" y="20"/>
                  </a:lnTo>
                  <a:lnTo>
                    <a:pt x="136" y="30"/>
                  </a:lnTo>
                  <a:lnTo>
                    <a:pt x="142" y="42"/>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7153" name="直接连接符 29744">
              <a:extLst>
                <a:ext uri="{FF2B5EF4-FFF2-40B4-BE49-F238E27FC236}">
                  <a16:creationId xmlns:a16="http://schemas.microsoft.com/office/drawing/2014/main" id="{16B2A73E-1F1D-A82A-9115-63EA229E59DF}"/>
                </a:ext>
              </a:extLst>
            </p:cNvPr>
            <p:cNvSpPr>
              <a:spLocks noChangeShapeType="1"/>
            </p:cNvSpPr>
            <p:nvPr/>
          </p:nvSpPr>
          <p:spPr bwMode="auto">
            <a:xfrm flipH="1">
              <a:off x="2794" y="946"/>
              <a:ext cx="278" cy="1067"/>
            </a:xfrm>
            <a:prstGeom prst="line">
              <a:avLst/>
            </a:prstGeom>
            <a:noFill/>
            <a:ln w="0">
              <a:solidFill>
                <a:srgbClr val="86868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29747" name="文本框 29746">
            <a:extLst>
              <a:ext uri="{FF2B5EF4-FFF2-40B4-BE49-F238E27FC236}">
                <a16:creationId xmlns:a16="http://schemas.microsoft.com/office/drawing/2014/main" id="{3E581791-C0E3-12EC-205B-43ED0DEF7671}"/>
              </a:ext>
            </a:extLst>
          </p:cNvPr>
          <p:cNvSpPr txBox="1">
            <a:spLocks noChangeArrowheads="1"/>
          </p:cNvSpPr>
          <p:nvPr/>
        </p:nvSpPr>
        <p:spPr bwMode="auto">
          <a:xfrm>
            <a:off x="4997450" y="990600"/>
            <a:ext cx="3968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zh-CN" altLang="en-US" sz="2400" b="1" i="0" u="none" strike="noStrike" kern="1200" cap="none" spc="0" normalizeH="0" baseline="0" noProof="0" dirty="0">
                <a:ln>
                  <a:noFill/>
                </a:ln>
                <a:solidFill>
                  <a:srgbClr val="FF5050"/>
                </a:solidFill>
                <a:effectLst/>
                <a:uLnTx/>
                <a:uFillTx/>
                <a:latin typeface="黑体" panose="02010609060101010101" pitchFamily="49" charset="-122"/>
                <a:ea typeface="黑体" panose="02010609060101010101" pitchFamily="49" charset="-122"/>
                <a:cs typeface="+mn-cs"/>
              </a:rPr>
              <a:t>分析：</a:t>
            </a:r>
            <a:r>
              <a:rPr kumimoji="0" lang="zh-CN" altLang="en-US" sz="2000" b="1" i="0" u="none" strike="noStrike" kern="1200" cap="none" spc="0" normalizeH="0" baseline="0" noProof="0" dirty="0">
                <a:ln>
                  <a:noFill/>
                </a:ln>
                <a:solidFill>
                  <a:srgbClr val="000000"/>
                </a:solidFill>
                <a:effectLst/>
                <a:uLnTx/>
                <a:uFillTx/>
                <a:latin typeface="宋体"/>
                <a:ea typeface="宋体"/>
                <a:cs typeface="+mn-cs"/>
              </a:rPr>
              <a:t>截平面过锥顶</a:t>
            </a:r>
            <a:r>
              <a:rPr kumimoji="0" lang="en-US" altLang="zh-CN" sz="20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000" b="1" i="0" u="none" strike="noStrike" kern="1200" cap="none" spc="0" normalizeH="0" baseline="0" noProof="0" dirty="0">
                <a:ln>
                  <a:noFill/>
                </a:ln>
                <a:solidFill>
                  <a:srgbClr val="000000"/>
                </a:solidFill>
                <a:effectLst/>
                <a:uLnTx/>
                <a:uFillTx/>
                <a:latin typeface="宋体"/>
                <a:ea typeface="宋体"/>
                <a:cs typeface="+mn-cs"/>
              </a:rPr>
              <a:t>截交线为</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宋体"/>
                <a:ea typeface="宋体"/>
                <a:cs typeface="+mn-cs"/>
              </a:rPr>
              <a:t>       三角形。</a:t>
            </a:r>
          </a:p>
        </p:txBody>
      </p:sp>
      <p:sp>
        <p:nvSpPr>
          <p:cNvPr id="29753" name="直接连接符 29752">
            <a:extLst>
              <a:ext uri="{FF2B5EF4-FFF2-40B4-BE49-F238E27FC236}">
                <a16:creationId xmlns:a16="http://schemas.microsoft.com/office/drawing/2014/main" id="{C5CBE289-6EB3-328E-5320-7FBBD9D444A3}"/>
              </a:ext>
            </a:extLst>
          </p:cNvPr>
          <p:cNvSpPr>
            <a:spLocks noChangeShapeType="1"/>
          </p:cNvSpPr>
          <p:nvPr/>
        </p:nvSpPr>
        <p:spPr bwMode="auto">
          <a:xfrm>
            <a:off x="1562100" y="1285875"/>
            <a:ext cx="0" cy="3400425"/>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54" name="直接连接符 29753">
            <a:extLst>
              <a:ext uri="{FF2B5EF4-FFF2-40B4-BE49-F238E27FC236}">
                <a16:creationId xmlns:a16="http://schemas.microsoft.com/office/drawing/2014/main" id="{D065D3AF-59DF-BAFB-9407-C17868512F34}"/>
              </a:ext>
            </a:extLst>
          </p:cNvPr>
          <p:cNvSpPr>
            <a:spLocks noChangeShapeType="1"/>
          </p:cNvSpPr>
          <p:nvPr/>
        </p:nvSpPr>
        <p:spPr bwMode="auto">
          <a:xfrm>
            <a:off x="1057275" y="3257550"/>
            <a:ext cx="0" cy="21907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55" name="椭圆 29754">
            <a:extLst>
              <a:ext uri="{FF2B5EF4-FFF2-40B4-BE49-F238E27FC236}">
                <a16:creationId xmlns:a16="http://schemas.microsoft.com/office/drawing/2014/main" id="{F270F3F3-0C25-5ECE-E788-83FA59F765AD}"/>
              </a:ext>
            </a:extLst>
          </p:cNvPr>
          <p:cNvSpPr>
            <a:spLocks noChangeArrowheads="1"/>
          </p:cNvSpPr>
          <p:nvPr/>
        </p:nvSpPr>
        <p:spPr bwMode="auto">
          <a:xfrm>
            <a:off x="1533525" y="4625975"/>
            <a:ext cx="88900" cy="88900"/>
          </a:xfrm>
          <a:prstGeom prst="ellipse">
            <a:avLst/>
          </a:prstGeom>
          <a:solidFill>
            <a:srgbClr val="FF3300">
              <a:alpha val="48000"/>
            </a:srgbClr>
          </a:solidFill>
          <a:ln w="9525">
            <a:solidFill>
              <a:schemeClr val="tx1"/>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56" name="椭圆 29755">
            <a:extLst>
              <a:ext uri="{FF2B5EF4-FFF2-40B4-BE49-F238E27FC236}">
                <a16:creationId xmlns:a16="http://schemas.microsoft.com/office/drawing/2014/main" id="{C9FBBCDB-98B1-8A0C-3CF9-4CEC42B544C4}"/>
              </a:ext>
            </a:extLst>
          </p:cNvPr>
          <p:cNvSpPr>
            <a:spLocks noChangeArrowheads="1"/>
          </p:cNvSpPr>
          <p:nvPr/>
        </p:nvSpPr>
        <p:spPr bwMode="auto">
          <a:xfrm>
            <a:off x="1019175" y="3873500"/>
            <a:ext cx="88900" cy="88900"/>
          </a:xfrm>
          <a:prstGeom prst="ellipse">
            <a:avLst/>
          </a:prstGeom>
          <a:solidFill>
            <a:srgbClr val="FF3300">
              <a:alpha val="48000"/>
            </a:srgbClr>
          </a:solidFill>
          <a:ln w="9525">
            <a:solidFill>
              <a:schemeClr val="tx1"/>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57" name="椭圆 29756">
            <a:extLst>
              <a:ext uri="{FF2B5EF4-FFF2-40B4-BE49-F238E27FC236}">
                <a16:creationId xmlns:a16="http://schemas.microsoft.com/office/drawing/2014/main" id="{E7A13DEB-D260-3928-BF07-387112FBEF6A}"/>
              </a:ext>
            </a:extLst>
          </p:cNvPr>
          <p:cNvSpPr>
            <a:spLocks noChangeArrowheads="1"/>
          </p:cNvSpPr>
          <p:nvPr/>
        </p:nvSpPr>
        <p:spPr bwMode="auto">
          <a:xfrm>
            <a:off x="1019175" y="5397500"/>
            <a:ext cx="88900" cy="88900"/>
          </a:xfrm>
          <a:prstGeom prst="ellipse">
            <a:avLst/>
          </a:prstGeom>
          <a:solidFill>
            <a:srgbClr val="FF3300">
              <a:alpha val="48000"/>
            </a:srgbClr>
          </a:solidFill>
          <a:ln w="9525">
            <a:solidFill>
              <a:schemeClr val="tx1"/>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58" name="等腰三角形 29757">
            <a:extLst>
              <a:ext uri="{FF2B5EF4-FFF2-40B4-BE49-F238E27FC236}">
                <a16:creationId xmlns:a16="http://schemas.microsoft.com/office/drawing/2014/main" id="{4E03DFDD-38D4-AEBC-9F31-99529C43A799}"/>
              </a:ext>
            </a:extLst>
          </p:cNvPr>
          <p:cNvSpPr>
            <a:spLocks noChangeArrowheads="1"/>
          </p:cNvSpPr>
          <p:nvPr/>
        </p:nvSpPr>
        <p:spPr bwMode="auto">
          <a:xfrm rot="5400000">
            <a:off x="561975" y="4419601"/>
            <a:ext cx="1514475" cy="514350"/>
          </a:xfrm>
          <a:prstGeom prst="triangle">
            <a:avLst>
              <a:gd name="adj" fmla="val 50000"/>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59" name="直接连接符 29758">
            <a:extLst>
              <a:ext uri="{FF2B5EF4-FFF2-40B4-BE49-F238E27FC236}">
                <a16:creationId xmlns:a16="http://schemas.microsoft.com/office/drawing/2014/main" id="{D7262403-3009-C1CE-2699-8CD2BE943CFF}"/>
              </a:ext>
            </a:extLst>
          </p:cNvPr>
          <p:cNvSpPr>
            <a:spLocks noChangeShapeType="1"/>
          </p:cNvSpPr>
          <p:nvPr/>
        </p:nvSpPr>
        <p:spPr bwMode="auto">
          <a:xfrm flipV="1">
            <a:off x="2647950" y="4667250"/>
            <a:ext cx="1228725" cy="9525"/>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0" name="直接连接符 29759">
            <a:extLst>
              <a:ext uri="{FF2B5EF4-FFF2-40B4-BE49-F238E27FC236}">
                <a16:creationId xmlns:a16="http://schemas.microsoft.com/office/drawing/2014/main" id="{985C3727-EDF1-ED71-A3CA-8E817A1FB5FE}"/>
              </a:ext>
            </a:extLst>
          </p:cNvPr>
          <p:cNvSpPr>
            <a:spLocks noChangeShapeType="1"/>
          </p:cNvSpPr>
          <p:nvPr/>
        </p:nvSpPr>
        <p:spPr bwMode="auto">
          <a:xfrm>
            <a:off x="3890963" y="3500438"/>
            <a:ext cx="0" cy="11620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1" name="直接连接符 29760">
            <a:extLst>
              <a:ext uri="{FF2B5EF4-FFF2-40B4-BE49-F238E27FC236}">
                <a16:creationId xmlns:a16="http://schemas.microsoft.com/office/drawing/2014/main" id="{C05ECE04-00A8-85CE-CCC2-176393C57836}"/>
              </a:ext>
            </a:extLst>
          </p:cNvPr>
          <p:cNvSpPr>
            <a:spLocks noChangeShapeType="1"/>
          </p:cNvSpPr>
          <p:nvPr/>
        </p:nvSpPr>
        <p:spPr bwMode="auto">
          <a:xfrm>
            <a:off x="2981325" y="3762375"/>
            <a:ext cx="1743075" cy="1743075"/>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2" name="直接连接符 29761">
            <a:extLst>
              <a:ext uri="{FF2B5EF4-FFF2-40B4-BE49-F238E27FC236}">
                <a16:creationId xmlns:a16="http://schemas.microsoft.com/office/drawing/2014/main" id="{10693E1E-0988-E194-0707-7B382402FF20}"/>
              </a:ext>
            </a:extLst>
          </p:cNvPr>
          <p:cNvSpPr>
            <a:spLocks noChangeShapeType="1"/>
          </p:cNvSpPr>
          <p:nvPr/>
        </p:nvSpPr>
        <p:spPr bwMode="auto">
          <a:xfrm>
            <a:off x="1057275" y="3914775"/>
            <a:ext cx="2066925"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3" name="直接连接符 29762">
            <a:extLst>
              <a:ext uri="{FF2B5EF4-FFF2-40B4-BE49-F238E27FC236}">
                <a16:creationId xmlns:a16="http://schemas.microsoft.com/office/drawing/2014/main" id="{1CC236AF-115C-B678-2D68-3790755E2455}"/>
              </a:ext>
            </a:extLst>
          </p:cNvPr>
          <p:cNvSpPr>
            <a:spLocks noChangeShapeType="1"/>
          </p:cNvSpPr>
          <p:nvPr/>
        </p:nvSpPr>
        <p:spPr bwMode="auto">
          <a:xfrm>
            <a:off x="1047750" y="5438775"/>
            <a:ext cx="360045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4" name="直接连接符 29763">
            <a:extLst>
              <a:ext uri="{FF2B5EF4-FFF2-40B4-BE49-F238E27FC236}">
                <a16:creationId xmlns:a16="http://schemas.microsoft.com/office/drawing/2014/main" id="{181022DB-D14D-3A4E-1C3D-E24CAAD6986F}"/>
              </a:ext>
            </a:extLst>
          </p:cNvPr>
          <p:cNvSpPr>
            <a:spLocks noChangeShapeType="1"/>
          </p:cNvSpPr>
          <p:nvPr/>
        </p:nvSpPr>
        <p:spPr bwMode="auto">
          <a:xfrm flipV="1">
            <a:off x="3124200" y="3248025"/>
            <a:ext cx="9525" cy="6667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5" name="直接连接符 29764">
            <a:extLst>
              <a:ext uri="{FF2B5EF4-FFF2-40B4-BE49-F238E27FC236}">
                <a16:creationId xmlns:a16="http://schemas.microsoft.com/office/drawing/2014/main" id="{D0B183DF-E77D-A416-586E-C2DD44DADF84}"/>
              </a:ext>
            </a:extLst>
          </p:cNvPr>
          <p:cNvSpPr>
            <a:spLocks noChangeShapeType="1"/>
          </p:cNvSpPr>
          <p:nvPr/>
        </p:nvSpPr>
        <p:spPr bwMode="auto">
          <a:xfrm flipV="1">
            <a:off x="4652963" y="3262313"/>
            <a:ext cx="0" cy="2181225"/>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6" name="椭圆 29765">
            <a:extLst>
              <a:ext uri="{FF2B5EF4-FFF2-40B4-BE49-F238E27FC236}">
                <a16:creationId xmlns:a16="http://schemas.microsoft.com/office/drawing/2014/main" id="{4F7514A2-A102-4A07-E4CF-66A18C5BBAA6}"/>
              </a:ext>
            </a:extLst>
          </p:cNvPr>
          <p:cNvSpPr>
            <a:spLocks noChangeArrowheads="1"/>
          </p:cNvSpPr>
          <p:nvPr/>
        </p:nvSpPr>
        <p:spPr bwMode="auto">
          <a:xfrm>
            <a:off x="3076575" y="3216275"/>
            <a:ext cx="88900" cy="88900"/>
          </a:xfrm>
          <a:prstGeom prst="ellipse">
            <a:avLst/>
          </a:prstGeom>
          <a:solidFill>
            <a:srgbClr val="FF3300">
              <a:alpha val="48000"/>
            </a:srgbClr>
          </a:solidFill>
          <a:ln w="9525">
            <a:solidFill>
              <a:schemeClr val="tx1"/>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7" name="椭圆 29766">
            <a:extLst>
              <a:ext uri="{FF2B5EF4-FFF2-40B4-BE49-F238E27FC236}">
                <a16:creationId xmlns:a16="http://schemas.microsoft.com/office/drawing/2014/main" id="{C855D5CD-CD3F-90E3-A5CF-AC1275CE8003}"/>
              </a:ext>
            </a:extLst>
          </p:cNvPr>
          <p:cNvSpPr>
            <a:spLocks noChangeArrowheads="1"/>
          </p:cNvSpPr>
          <p:nvPr/>
        </p:nvSpPr>
        <p:spPr bwMode="auto">
          <a:xfrm>
            <a:off x="4600575" y="3225800"/>
            <a:ext cx="88900" cy="88900"/>
          </a:xfrm>
          <a:prstGeom prst="ellipse">
            <a:avLst/>
          </a:prstGeom>
          <a:solidFill>
            <a:srgbClr val="FF3300">
              <a:alpha val="48000"/>
            </a:srgbClr>
          </a:solidFill>
          <a:ln w="9525">
            <a:solidFill>
              <a:schemeClr val="tx1"/>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8" name="等腰三角形 29767">
            <a:extLst>
              <a:ext uri="{FF2B5EF4-FFF2-40B4-BE49-F238E27FC236}">
                <a16:creationId xmlns:a16="http://schemas.microsoft.com/office/drawing/2014/main" id="{BF69ED1C-B9DA-9FFC-2C92-0A5274A1DCB3}"/>
              </a:ext>
            </a:extLst>
          </p:cNvPr>
          <p:cNvSpPr>
            <a:spLocks noChangeArrowheads="1"/>
          </p:cNvSpPr>
          <p:nvPr/>
        </p:nvSpPr>
        <p:spPr bwMode="auto">
          <a:xfrm>
            <a:off x="3114675" y="1323975"/>
            <a:ext cx="1543050" cy="1943100"/>
          </a:xfrm>
          <a:prstGeom prst="triangle">
            <a:avLst>
              <a:gd name="adj" fmla="val 50000"/>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69" name="任意多边形 29768">
            <a:extLst>
              <a:ext uri="{FF2B5EF4-FFF2-40B4-BE49-F238E27FC236}">
                <a16:creationId xmlns:a16="http://schemas.microsoft.com/office/drawing/2014/main" id="{0E43D388-A3E7-9F3E-7BF6-3EB020F370EA}"/>
              </a:ext>
            </a:extLst>
          </p:cNvPr>
          <p:cNvSpPr>
            <a:spLocks noChangeArrowheads="1"/>
          </p:cNvSpPr>
          <p:nvPr/>
        </p:nvSpPr>
        <p:spPr bwMode="auto">
          <a:xfrm>
            <a:off x="1117600" y="3781425"/>
            <a:ext cx="1355725" cy="1789113"/>
          </a:xfrm>
          <a:custGeom>
            <a:avLst/>
            <a:gdLst>
              <a:gd name="T0" fmla="*/ 0 w 6586"/>
              <a:gd name="T1" fmla="*/ 8794 h 9235"/>
              <a:gd name="T2" fmla="*/ 350 w 6586"/>
              <a:gd name="T3" fmla="*/ 8942 h 9235"/>
              <a:gd name="T4" fmla="*/ 710 w 6586"/>
              <a:gd name="T5" fmla="*/ 9061 h 9235"/>
              <a:gd name="T6" fmla="*/ 1078 w 6586"/>
              <a:gd name="T7" fmla="*/ 9149 h 9235"/>
              <a:gd name="T8" fmla="*/ 1452 w 6586"/>
              <a:gd name="T9" fmla="*/ 9208 h 9235"/>
              <a:gd name="T10" fmla="*/ 1830 w 6586"/>
              <a:gd name="T11" fmla="*/ 9235 h 9235"/>
              <a:gd name="T12" fmla="*/ 2209 w 6586"/>
              <a:gd name="T13" fmla="*/ 9232 h 9235"/>
              <a:gd name="T14" fmla="*/ 2587 w 6586"/>
              <a:gd name="T15" fmla="*/ 9196 h 9235"/>
              <a:gd name="T16" fmla="*/ 2960 w 6586"/>
              <a:gd name="T17" fmla="*/ 9131 h 9235"/>
              <a:gd name="T18" fmla="*/ 3327 w 6586"/>
              <a:gd name="T19" fmla="*/ 9034 h 9235"/>
              <a:gd name="T20" fmla="*/ 3684 w 6586"/>
              <a:gd name="T21" fmla="*/ 8908 h 9235"/>
              <a:gd name="T22" fmla="*/ 4031 w 6586"/>
              <a:gd name="T23" fmla="*/ 8753 h 9235"/>
              <a:gd name="T24" fmla="*/ 4363 w 6586"/>
              <a:gd name="T25" fmla="*/ 8570 h 9235"/>
              <a:gd name="T26" fmla="*/ 4679 w 6586"/>
              <a:gd name="T27" fmla="*/ 8361 h 9235"/>
              <a:gd name="T28" fmla="*/ 4977 w 6586"/>
              <a:gd name="T29" fmla="*/ 8126 h 9235"/>
              <a:gd name="T30" fmla="*/ 5254 w 6586"/>
              <a:gd name="T31" fmla="*/ 7868 h 9235"/>
              <a:gd name="T32" fmla="*/ 5509 w 6586"/>
              <a:gd name="T33" fmla="*/ 7587 h 9235"/>
              <a:gd name="T34" fmla="*/ 5741 w 6586"/>
              <a:gd name="T35" fmla="*/ 7287 h 9235"/>
              <a:gd name="T36" fmla="*/ 5947 w 6586"/>
              <a:gd name="T37" fmla="*/ 6969 h 9235"/>
              <a:gd name="T38" fmla="*/ 6127 w 6586"/>
              <a:gd name="T39" fmla="*/ 6634 h 9235"/>
              <a:gd name="T40" fmla="*/ 6278 w 6586"/>
              <a:gd name="T41" fmla="*/ 6286 h 9235"/>
              <a:gd name="T42" fmla="*/ 6401 w 6586"/>
              <a:gd name="T43" fmla="*/ 5927 h 9235"/>
              <a:gd name="T44" fmla="*/ 6493 w 6586"/>
              <a:gd name="T45" fmla="*/ 5560 h 9235"/>
              <a:gd name="T46" fmla="*/ 6555 w 6586"/>
              <a:gd name="T47" fmla="*/ 5185 h 9235"/>
              <a:gd name="T48" fmla="*/ 6586 w 6586"/>
              <a:gd name="T49" fmla="*/ 4807 h 9235"/>
              <a:gd name="T50" fmla="*/ 6586 w 6586"/>
              <a:gd name="T51" fmla="*/ 4428 h 9235"/>
              <a:gd name="T52" fmla="*/ 6555 w 6586"/>
              <a:gd name="T53" fmla="*/ 4050 h 9235"/>
              <a:gd name="T54" fmla="*/ 6493 w 6586"/>
              <a:gd name="T55" fmla="*/ 3675 h 9235"/>
              <a:gd name="T56" fmla="*/ 6401 w 6586"/>
              <a:gd name="T57" fmla="*/ 3308 h 9235"/>
              <a:gd name="T58" fmla="*/ 6278 w 6586"/>
              <a:gd name="T59" fmla="*/ 2949 h 9235"/>
              <a:gd name="T60" fmla="*/ 6127 w 6586"/>
              <a:gd name="T61" fmla="*/ 2600 h 9235"/>
              <a:gd name="T62" fmla="*/ 5947 w 6586"/>
              <a:gd name="T63" fmla="*/ 2266 h 9235"/>
              <a:gd name="T64" fmla="*/ 5741 w 6586"/>
              <a:gd name="T65" fmla="*/ 1948 h 9235"/>
              <a:gd name="T66" fmla="*/ 5509 w 6586"/>
              <a:gd name="T67" fmla="*/ 1648 h 9235"/>
              <a:gd name="T68" fmla="*/ 5254 w 6586"/>
              <a:gd name="T69" fmla="*/ 1367 h 9235"/>
              <a:gd name="T70" fmla="*/ 4977 w 6586"/>
              <a:gd name="T71" fmla="*/ 1109 h 9235"/>
              <a:gd name="T72" fmla="*/ 4679 w 6586"/>
              <a:gd name="T73" fmla="*/ 874 h 9235"/>
              <a:gd name="T74" fmla="*/ 4363 w 6586"/>
              <a:gd name="T75" fmla="*/ 665 h 9235"/>
              <a:gd name="T76" fmla="*/ 4031 w 6586"/>
              <a:gd name="T77" fmla="*/ 481 h 9235"/>
              <a:gd name="T78" fmla="*/ 3684 w 6586"/>
              <a:gd name="T79" fmla="*/ 327 h 9235"/>
              <a:gd name="T80" fmla="*/ 3327 w 6586"/>
              <a:gd name="T81" fmla="*/ 201 h 9235"/>
              <a:gd name="T82" fmla="*/ 2960 w 6586"/>
              <a:gd name="T83" fmla="*/ 104 h 9235"/>
              <a:gd name="T84" fmla="*/ 2587 w 6586"/>
              <a:gd name="T85" fmla="*/ 39 h 9235"/>
              <a:gd name="T86" fmla="*/ 2209 w 6586"/>
              <a:gd name="T87" fmla="*/ 3 h 9235"/>
              <a:gd name="T88" fmla="*/ 1830 w 6586"/>
              <a:gd name="T89" fmla="*/ 0 h 9235"/>
              <a:gd name="T90" fmla="*/ 1452 w 6586"/>
              <a:gd name="T91" fmla="*/ 27 h 9235"/>
              <a:gd name="T92" fmla="*/ 1078 w 6586"/>
              <a:gd name="T93" fmla="*/ 86 h 9235"/>
              <a:gd name="T94" fmla="*/ 710 w 6586"/>
              <a:gd name="T95" fmla="*/ 174 h 9235"/>
              <a:gd name="T96" fmla="*/ 350 w 6586"/>
              <a:gd name="T97" fmla="*/ 293 h 9235"/>
              <a:gd name="T98" fmla="*/ 0 w 6586"/>
              <a:gd name="T99" fmla="*/ 441 h 9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86" h="9235">
                <a:moveTo>
                  <a:pt x="0" y="8794"/>
                </a:moveTo>
                <a:lnTo>
                  <a:pt x="350" y="8942"/>
                </a:lnTo>
                <a:lnTo>
                  <a:pt x="710" y="9061"/>
                </a:lnTo>
                <a:lnTo>
                  <a:pt x="1078" y="9149"/>
                </a:lnTo>
                <a:lnTo>
                  <a:pt x="1452" y="9208"/>
                </a:lnTo>
                <a:lnTo>
                  <a:pt x="1830" y="9235"/>
                </a:lnTo>
                <a:lnTo>
                  <a:pt x="2209" y="9232"/>
                </a:lnTo>
                <a:lnTo>
                  <a:pt x="2587" y="9196"/>
                </a:lnTo>
                <a:lnTo>
                  <a:pt x="2960" y="9131"/>
                </a:lnTo>
                <a:lnTo>
                  <a:pt x="3327" y="9034"/>
                </a:lnTo>
                <a:lnTo>
                  <a:pt x="3684" y="8908"/>
                </a:lnTo>
                <a:lnTo>
                  <a:pt x="4031" y="8753"/>
                </a:lnTo>
                <a:lnTo>
                  <a:pt x="4363" y="8570"/>
                </a:lnTo>
                <a:lnTo>
                  <a:pt x="4679" y="8361"/>
                </a:lnTo>
                <a:lnTo>
                  <a:pt x="4977" y="8126"/>
                </a:lnTo>
                <a:lnTo>
                  <a:pt x="5254" y="7868"/>
                </a:lnTo>
                <a:lnTo>
                  <a:pt x="5509" y="7587"/>
                </a:lnTo>
                <a:lnTo>
                  <a:pt x="5741" y="7287"/>
                </a:lnTo>
                <a:lnTo>
                  <a:pt x="5947" y="6969"/>
                </a:lnTo>
                <a:lnTo>
                  <a:pt x="6127" y="6634"/>
                </a:lnTo>
                <a:lnTo>
                  <a:pt x="6278" y="6286"/>
                </a:lnTo>
                <a:lnTo>
                  <a:pt x="6401" y="5927"/>
                </a:lnTo>
                <a:lnTo>
                  <a:pt x="6493" y="5560"/>
                </a:lnTo>
                <a:lnTo>
                  <a:pt x="6555" y="5185"/>
                </a:lnTo>
                <a:lnTo>
                  <a:pt x="6586" y="4807"/>
                </a:lnTo>
                <a:lnTo>
                  <a:pt x="6586" y="4428"/>
                </a:lnTo>
                <a:lnTo>
                  <a:pt x="6555" y="4050"/>
                </a:lnTo>
                <a:lnTo>
                  <a:pt x="6493" y="3675"/>
                </a:lnTo>
                <a:lnTo>
                  <a:pt x="6401" y="3308"/>
                </a:lnTo>
                <a:lnTo>
                  <a:pt x="6278" y="2949"/>
                </a:lnTo>
                <a:lnTo>
                  <a:pt x="6127" y="2600"/>
                </a:lnTo>
                <a:lnTo>
                  <a:pt x="5947" y="2266"/>
                </a:lnTo>
                <a:lnTo>
                  <a:pt x="5741" y="1948"/>
                </a:lnTo>
                <a:lnTo>
                  <a:pt x="5509" y="1648"/>
                </a:lnTo>
                <a:lnTo>
                  <a:pt x="5254" y="1367"/>
                </a:lnTo>
                <a:lnTo>
                  <a:pt x="4977" y="1109"/>
                </a:lnTo>
                <a:lnTo>
                  <a:pt x="4679" y="874"/>
                </a:lnTo>
                <a:lnTo>
                  <a:pt x="4363" y="665"/>
                </a:lnTo>
                <a:lnTo>
                  <a:pt x="4031" y="481"/>
                </a:lnTo>
                <a:lnTo>
                  <a:pt x="3684" y="327"/>
                </a:lnTo>
                <a:lnTo>
                  <a:pt x="3327" y="201"/>
                </a:lnTo>
                <a:lnTo>
                  <a:pt x="2960" y="104"/>
                </a:lnTo>
                <a:lnTo>
                  <a:pt x="2587" y="39"/>
                </a:lnTo>
                <a:lnTo>
                  <a:pt x="2209" y="3"/>
                </a:lnTo>
                <a:lnTo>
                  <a:pt x="1830" y="0"/>
                </a:lnTo>
                <a:lnTo>
                  <a:pt x="1452" y="27"/>
                </a:lnTo>
                <a:lnTo>
                  <a:pt x="1078" y="86"/>
                </a:lnTo>
                <a:lnTo>
                  <a:pt x="710" y="174"/>
                </a:lnTo>
                <a:lnTo>
                  <a:pt x="350" y="293"/>
                </a:lnTo>
                <a:lnTo>
                  <a:pt x="0" y="441"/>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70" name="等腰三角形 29769">
            <a:extLst>
              <a:ext uri="{FF2B5EF4-FFF2-40B4-BE49-F238E27FC236}">
                <a16:creationId xmlns:a16="http://schemas.microsoft.com/office/drawing/2014/main" id="{22795B57-D6E3-253A-79DB-E8130BDFA61C}"/>
              </a:ext>
            </a:extLst>
          </p:cNvPr>
          <p:cNvSpPr>
            <a:spLocks noChangeArrowheads="1"/>
          </p:cNvSpPr>
          <p:nvPr/>
        </p:nvSpPr>
        <p:spPr bwMode="auto">
          <a:xfrm>
            <a:off x="2981325" y="1276350"/>
            <a:ext cx="1819275" cy="2000250"/>
          </a:xfrm>
          <a:prstGeom prst="triangle">
            <a:avLst>
              <a:gd name="adj" fmla="val 50000"/>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47173" name="图片 29771" descr="图片47">
            <a:extLst>
              <a:ext uri="{FF2B5EF4-FFF2-40B4-BE49-F238E27FC236}">
                <a16:creationId xmlns:a16="http://schemas.microsoft.com/office/drawing/2014/main" id="{A0A9801F-2098-66F4-2600-37F6F5A3D4E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27700" y="3463925"/>
            <a:ext cx="157162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76" name="组合 29775">
            <a:extLst>
              <a:ext uri="{FF2B5EF4-FFF2-40B4-BE49-F238E27FC236}">
                <a16:creationId xmlns:a16="http://schemas.microsoft.com/office/drawing/2014/main" id="{ABCB1E44-704E-7D5A-7FC2-76E2FC00A8B2}"/>
              </a:ext>
            </a:extLst>
          </p:cNvPr>
          <p:cNvGrpSpPr>
            <a:grpSpLocks/>
          </p:cNvGrpSpPr>
          <p:nvPr/>
        </p:nvGrpSpPr>
        <p:grpSpPr bwMode="auto">
          <a:xfrm>
            <a:off x="5118100" y="2578100"/>
            <a:ext cx="3721100" cy="3848100"/>
            <a:chOff x="3224" y="1624"/>
            <a:chExt cx="2344" cy="2424"/>
          </a:xfrm>
        </p:grpSpPr>
        <p:sp>
          <p:nvSpPr>
            <p:cNvPr id="47175" name="矩形 29774">
              <a:extLst>
                <a:ext uri="{FF2B5EF4-FFF2-40B4-BE49-F238E27FC236}">
                  <a16:creationId xmlns:a16="http://schemas.microsoft.com/office/drawing/2014/main" id="{E5B639BA-322C-0C31-7484-E373F2136E30}"/>
                </a:ext>
              </a:extLst>
            </p:cNvPr>
            <p:cNvSpPr>
              <a:spLocks noChangeArrowheads="1"/>
            </p:cNvSpPr>
            <p:nvPr/>
          </p:nvSpPr>
          <p:spPr bwMode="auto">
            <a:xfrm>
              <a:off x="3224" y="1624"/>
              <a:ext cx="2344" cy="2424"/>
            </a:xfrm>
            <a:prstGeom prst="round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47176" name="图片 29773" descr="图片48">
              <a:extLst>
                <a:ext uri="{FF2B5EF4-FFF2-40B4-BE49-F238E27FC236}">
                  <a16:creationId xmlns:a16="http://schemas.microsoft.com/office/drawing/2014/main" id="{0FC5A6BF-F5E6-6FA1-9745-F23C406C7BE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95" y="2147"/>
              <a:ext cx="1470" cy="158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77" name="标题 29776">
            <a:extLst>
              <a:ext uri="{FF2B5EF4-FFF2-40B4-BE49-F238E27FC236}">
                <a16:creationId xmlns:a16="http://schemas.microsoft.com/office/drawing/2014/main" id="{5D837AED-113F-6C52-B95C-3C7D263F25A4}"/>
              </a:ext>
            </a:extLst>
          </p:cNvPr>
          <p:cNvSpPr>
            <a:spLocks noGrp="1" noChangeArrowheads="1"/>
          </p:cNvSpPr>
          <p:nvPr>
            <p:ph type="title" idx="4294967295"/>
          </p:nvPr>
        </p:nvSpPr>
        <p:spPr>
          <a:xfrm>
            <a:off x="219075" y="192088"/>
            <a:ext cx="7080250" cy="822325"/>
          </a:xfrm>
        </p:spPr>
        <p:txBody>
          <a:bodyPr/>
          <a:lstStyle/>
          <a:p>
            <a:pPr algn="l"/>
            <a:r>
              <a:rPr lang="en-US" altLang="zh-CN" sz="2400" b="1" dirty="0">
                <a:solidFill>
                  <a:schemeClr val="tx1"/>
                </a:solidFill>
                <a:latin typeface="+mn-ea"/>
                <a:ea typeface="+mn-ea"/>
              </a:rPr>
              <a:t>[</a:t>
            </a:r>
            <a:r>
              <a:rPr lang="zh-CN" altLang="en-US" sz="2400" b="1" dirty="0">
                <a:solidFill>
                  <a:schemeClr val="tx1"/>
                </a:solidFill>
                <a:latin typeface="+mn-ea"/>
                <a:ea typeface="+mn-ea"/>
              </a:rPr>
              <a:t>例题</a:t>
            </a:r>
            <a:r>
              <a:rPr lang="en-US" altLang="zh-CN" sz="2400" b="1" dirty="0">
                <a:solidFill>
                  <a:schemeClr val="tx1"/>
                </a:solidFill>
                <a:latin typeface="+mn-ea"/>
                <a:ea typeface="+mn-ea"/>
              </a:rPr>
              <a:t>8] </a:t>
            </a:r>
            <a:r>
              <a:rPr lang="zh-CN" altLang="en-US" sz="2400" b="1" dirty="0">
                <a:solidFill>
                  <a:schemeClr val="tx1"/>
                </a:solidFill>
                <a:latin typeface="+mn-ea"/>
                <a:ea typeface="+mn-ea"/>
              </a:rPr>
              <a:t>求圆锥被截切后的水平投影和侧面投影。</a:t>
            </a:r>
            <a:endParaRPr lang="zh-CN" altLang="en-US" sz="2400" dirty="0">
              <a:solidFill>
                <a:schemeClr val="tx1"/>
              </a:solidFill>
              <a:latin typeface="+mn-ea"/>
              <a:ea typeface="+mn-ea"/>
            </a:endParaRPr>
          </a:p>
        </p:txBody>
      </p:sp>
      <p:sp>
        <p:nvSpPr>
          <p:cNvPr id="29778" name="矩形 29777">
            <a:extLst>
              <a:ext uri="{FF2B5EF4-FFF2-40B4-BE49-F238E27FC236}">
                <a16:creationId xmlns:a16="http://schemas.microsoft.com/office/drawing/2014/main" id="{D0C920A4-200D-31D9-14F2-9346D01F4012}"/>
              </a:ext>
            </a:extLst>
          </p:cNvPr>
          <p:cNvSpPr>
            <a:spLocks noChangeArrowheads="1"/>
          </p:cNvSpPr>
          <p:nvPr/>
        </p:nvSpPr>
        <p:spPr bwMode="auto">
          <a:xfrm>
            <a:off x="5037138" y="2011363"/>
            <a:ext cx="11033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5050"/>
                </a:solidFill>
                <a:effectLst/>
                <a:uLnTx/>
                <a:uFillTx/>
                <a:latin typeface="黑体" panose="02010609060101010101" pitchFamily="49" charset="-122"/>
                <a:ea typeface="黑体" panose="02010609060101010101" pitchFamily="49" charset="-122"/>
                <a:cs typeface="+mn-cs"/>
              </a:rPr>
              <a:t>作图：</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747"/>
                                        </p:tgtEl>
                                        <p:attrNameLst>
                                          <p:attrName>style.visibility</p:attrName>
                                        </p:attrNameLst>
                                      </p:cBhvr>
                                      <p:to>
                                        <p:strVal val="visible"/>
                                      </p:to>
                                    </p:set>
                                    <p:animEffect transition="in" filter="box(in)">
                                      <p:cBhvr>
                                        <p:cTn id="7" dur="500"/>
                                        <p:tgtEl>
                                          <p:spTgt spid="297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3" fill="hold" nodeType="clickEffect">
                                  <p:stCondLst>
                                    <p:cond delay="0"/>
                                  </p:stCondLst>
                                  <p:childTnLst>
                                    <p:set>
                                      <p:cBhvr>
                                        <p:cTn id="11" dur="1" fill="hold">
                                          <p:stCondLst>
                                            <p:cond delay="0"/>
                                          </p:stCondLst>
                                        </p:cTn>
                                        <p:tgtEl>
                                          <p:spTgt spid="29698"/>
                                        </p:tgtEl>
                                        <p:attrNameLst>
                                          <p:attrName>style.visibility</p:attrName>
                                        </p:attrNameLst>
                                      </p:cBhvr>
                                      <p:to>
                                        <p:strVal val="visible"/>
                                      </p:to>
                                    </p:set>
                                    <p:anim calcmode="lin" valueType="num">
                                      <p:cBhvr additive="base">
                                        <p:cTn id="12" dur="500" fill="hold"/>
                                        <p:tgtEl>
                                          <p:spTgt spid="29698"/>
                                        </p:tgtEl>
                                        <p:attrNameLst>
                                          <p:attrName>ppt_x</p:attrName>
                                        </p:attrNameLst>
                                      </p:cBhvr>
                                      <p:tavLst>
                                        <p:tav tm="0">
                                          <p:val>
                                            <p:strVal val="1+#ppt_w/2"/>
                                          </p:val>
                                        </p:tav>
                                        <p:tav tm="100000">
                                          <p:val>
                                            <p:strVal val="#ppt_x"/>
                                          </p:val>
                                        </p:tav>
                                      </p:tavLst>
                                    </p:anim>
                                    <p:anim calcmode="lin" valueType="num">
                                      <p:cBhvr additive="base">
                                        <p:cTn id="13" dur="500" fill="hold"/>
                                        <p:tgtEl>
                                          <p:spTgt spid="29698"/>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29776"/>
                                        </p:tgtEl>
                                        <p:attrNameLst>
                                          <p:attrName>style.visibility</p:attrName>
                                        </p:attrNameLst>
                                      </p:cBhvr>
                                      <p:to>
                                        <p:strVal val="visible"/>
                                      </p:to>
                                    </p:set>
                                    <p:animEffect transition="in" filter="wipe(down)">
                                      <p:cBhvr>
                                        <p:cTn id="18" dur="500"/>
                                        <p:tgtEl>
                                          <p:spTgt spid="2977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9778"/>
                                        </p:tgtEl>
                                        <p:attrNameLst>
                                          <p:attrName>style.visibility</p:attrName>
                                        </p:attrNameLst>
                                      </p:cBhvr>
                                      <p:to>
                                        <p:strVal val="visible"/>
                                      </p:to>
                                    </p:set>
                                    <p:anim calcmode="lin" valueType="num">
                                      <p:cBhvr additive="base">
                                        <p:cTn id="23" dur="500" fill="hold"/>
                                        <p:tgtEl>
                                          <p:spTgt spid="29778"/>
                                        </p:tgtEl>
                                        <p:attrNameLst>
                                          <p:attrName>ppt_x</p:attrName>
                                        </p:attrNameLst>
                                      </p:cBhvr>
                                      <p:tavLst>
                                        <p:tav tm="0">
                                          <p:val>
                                            <p:strVal val="1+#ppt_w/2"/>
                                          </p:val>
                                        </p:tav>
                                        <p:tav tm="100000">
                                          <p:val>
                                            <p:strVal val="#ppt_x"/>
                                          </p:val>
                                        </p:tav>
                                      </p:tavLst>
                                    </p:anim>
                                    <p:anim calcmode="lin" valueType="num">
                                      <p:cBhvr additive="base">
                                        <p:cTn id="24" dur="500" fill="hold"/>
                                        <p:tgtEl>
                                          <p:spTgt spid="29778"/>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1" fill="hold" nodeType="clickEffect">
                                  <p:stCondLst>
                                    <p:cond delay="0"/>
                                  </p:stCondLst>
                                  <p:childTnLst>
                                    <p:set>
                                      <p:cBhvr>
                                        <p:cTn id="28" dur="1" fill="hold">
                                          <p:stCondLst>
                                            <p:cond delay="0"/>
                                          </p:stCondLst>
                                        </p:cTn>
                                        <p:tgtEl>
                                          <p:spTgt spid="29753"/>
                                        </p:tgtEl>
                                        <p:attrNameLst>
                                          <p:attrName>style.visibility</p:attrName>
                                        </p:attrNameLst>
                                      </p:cBhvr>
                                      <p:to>
                                        <p:strVal val="visible"/>
                                      </p:to>
                                    </p:set>
                                    <p:animEffect transition="in" filter="wipe(up)">
                                      <p:cBhvr>
                                        <p:cTn id="29" dur="500"/>
                                        <p:tgtEl>
                                          <p:spTgt spid="29753"/>
                                        </p:tgtEl>
                                      </p:cBhvr>
                                    </p:animEffect>
                                  </p:childTnLst>
                                </p:cTn>
                              </p:par>
                            </p:childTnLst>
                          </p:cTn>
                        </p:par>
                        <p:par>
                          <p:cTn id="30" fill="hold" nodeType="afterGroup">
                            <p:stCondLst>
                              <p:cond delay="500"/>
                            </p:stCondLst>
                            <p:childTnLst>
                              <p:par>
                                <p:cTn id="31" presetID="22" presetClass="entr" presetSubtype="4" fill="hold" nodeType="afterEffect">
                                  <p:stCondLst>
                                    <p:cond delay="0"/>
                                  </p:stCondLst>
                                  <p:childTnLst>
                                    <p:set>
                                      <p:cBhvr>
                                        <p:cTn id="32" dur="1" fill="hold">
                                          <p:stCondLst>
                                            <p:cond delay="0"/>
                                          </p:stCondLst>
                                        </p:cTn>
                                        <p:tgtEl>
                                          <p:spTgt spid="29755"/>
                                        </p:tgtEl>
                                        <p:attrNameLst>
                                          <p:attrName>style.visibility</p:attrName>
                                        </p:attrNameLst>
                                      </p:cBhvr>
                                      <p:to>
                                        <p:strVal val="visible"/>
                                      </p:to>
                                    </p:set>
                                    <p:animEffect transition="in" filter="wipe(down)">
                                      <p:cBhvr>
                                        <p:cTn id="33" dur="500"/>
                                        <p:tgtEl>
                                          <p:spTgt spid="2975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29754"/>
                                        </p:tgtEl>
                                        <p:attrNameLst>
                                          <p:attrName>style.visibility</p:attrName>
                                        </p:attrNameLst>
                                      </p:cBhvr>
                                      <p:to>
                                        <p:strVal val="visible"/>
                                      </p:to>
                                    </p:set>
                                    <p:animEffect transition="in" filter="wipe(up)">
                                      <p:cBhvr>
                                        <p:cTn id="38" dur="500"/>
                                        <p:tgtEl>
                                          <p:spTgt spid="29754"/>
                                        </p:tgtEl>
                                      </p:cBhvr>
                                    </p:animEffect>
                                  </p:childTnLst>
                                </p:cTn>
                              </p:par>
                            </p:childTnLst>
                          </p:cTn>
                        </p:par>
                        <p:par>
                          <p:cTn id="39" fill="hold" nodeType="afterGroup">
                            <p:stCondLst>
                              <p:cond delay="500"/>
                            </p:stCondLst>
                            <p:childTnLst>
                              <p:par>
                                <p:cTn id="40" presetID="22" presetClass="entr" presetSubtype="4" fill="hold" nodeType="afterEffect">
                                  <p:stCondLst>
                                    <p:cond delay="0"/>
                                  </p:stCondLst>
                                  <p:childTnLst>
                                    <p:set>
                                      <p:cBhvr>
                                        <p:cTn id="41" dur="1" fill="hold">
                                          <p:stCondLst>
                                            <p:cond delay="0"/>
                                          </p:stCondLst>
                                        </p:cTn>
                                        <p:tgtEl>
                                          <p:spTgt spid="29756"/>
                                        </p:tgtEl>
                                        <p:attrNameLst>
                                          <p:attrName>style.visibility</p:attrName>
                                        </p:attrNameLst>
                                      </p:cBhvr>
                                      <p:to>
                                        <p:strVal val="visible"/>
                                      </p:to>
                                    </p:set>
                                    <p:animEffect transition="in" filter="wipe(down)">
                                      <p:cBhvr>
                                        <p:cTn id="42" dur="500"/>
                                        <p:tgtEl>
                                          <p:spTgt spid="29756"/>
                                        </p:tgtEl>
                                      </p:cBhvr>
                                    </p:animEffect>
                                  </p:childTnLst>
                                </p:cTn>
                              </p:par>
                            </p:childTnLst>
                          </p:cTn>
                        </p:par>
                        <p:par>
                          <p:cTn id="43" fill="hold" nodeType="afterGroup">
                            <p:stCondLst>
                              <p:cond delay="1000"/>
                            </p:stCondLst>
                            <p:childTnLst>
                              <p:par>
                                <p:cTn id="44" presetID="22" presetClass="entr" presetSubtype="4" fill="hold" nodeType="afterEffect">
                                  <p:stCondLst>
                                    <p:cond delay="0"/>
                                  </p:stCondLst>
                                  <p:childTnLst>
                                    <p:set>
                                      <p:cBhvr>
                                        <p:cTn id="45" dur="1" fill="hold">
                                          <p:stCondLst>
                                            <p:cond delay="0"/>
                                          </p:stCondLst>
                                        </p:cTn>
                                        <p:tgtEl>
                                          <p:spTgt spid="29757"/>
                                        </p:tgtEl>
                                        <p:attrNameLst>
                                          <p:attrName>style.visibility</p:attrName>
                                        </p:attrNameLst>
                                      </p:cBhvr>
                                      <p:to>
                                        <p:strVal val="visible"/>
                                      </p:to>
                                    </p:set>
                                    <p:animEffect transition="in" filter="wipe(down)">
                                      <p:cBhvr>
                                        <p:cTn id="46" dur="500"/>
                                        <p:tgtEl>
                                          <p:spTgt spid="2975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2" fill="hold" nodeType="clickEffect">
                                  <p:stCondLst>
                                    <p:cond delay="0"/>
                                  </p:stCondLst>
                                  <p:childTnLst>
                                    <p:set>
                                      <p:cBhvr>
                                        <p:cTn id="50" dur="1" fill="hold">
                                          <p:stCondLst>
                                            <p:cond delay="0"/>
                                          </p:stCondLst>
                                        </p:cTn>
                                        <p:tgtEl>
                                          <p:spTgt spid="29758"/>
                                        </p:tgtEl>
                                        <p:attrNameLst>
                                          <p:attrName>style.visibility</p:attrName>
                                        </p:attrNameLst>
                                      </p:cBhvr>
                                      <p:to>
                                        <p:strVal val="visible"/>
                                      </p:to>
                                    </p:set>
                                    <p:animEffect transition="in" filter="wipe(right)">
                                      <p:cBhvr>
                                        <p:cTn id="51" dur="500"/>
                                        <p:tgtEl>
                                          <p:spTgt spid="29758"/>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29759"/>
                                        </p:tgtEl>
                                        <p:attrNameLst>
                                          <p:attrName>style.visibility</p:attrName>
                                        </p:attrNameLst>
                                      </p:cBhvr>
                                      <p:to>
                                        <p:strVal val="visible"/>
                                      </p:to>
                                    </p:set>
                                    <p:animEffect transition="in" filter="wipe(left)">
                                      <p:cBhvr>
                                        <p:cTn id="56" dur="500"/>
                                        <p:tgtEl>
                                          <p:spTgt spid="29759"/>
                                        </p:tgtEl>
                                      </p:cBhvr>
                                    </p:animEffect>
                                  </p:childTnLst>
                                </p:cTn>
                              </p:par>
                            </p:childTnLst>
                          </p:cTn>
                        </p:par>
                        <p:par>
                          <p:cTn id="57" fill="hold" nodeType="afterGroup">
                            <p:stCondLst>
                              <p:cond delay="500"/>
                            </p:stCondLst>
                            <p:childTnLst>
                              <p:par>
                                <p:cTn id="58" presetID="22" presetClass="entr" presetSubtype="1" fill="hold" nodeType="afterEffect">
                                  <p:stCondLst>
                                    <p:cond delay="0"/>
                                  </p:stCondLst>
                                  <p:childTnLst>
                                    <p:set>
                                      <p:cBhvr>
                                        <p:cTn id="59" dur="1" fill="hold">
                                          <p:stCondLst>
                                            <p:cond delay="0"/>
                                          </p:stCondLst>
                                        </p:cTn>
                                        <p:tgtEl>
                                          <p:spTgt spid="29760"/>
                                        </p:tgtEl>
                                        <p:attrNameLst>
                                          <p:attrName>style.visibility</p:attrName>
                                        </p:attrNameLst>
                                      </p:cBhvr>
                                      <p:to>
                                        <p:strVal val="visible"/>
                                      </p:to>
                                    </p:set>
                                    <p:animEffect transition="in" filter="wipe(up)">
                                      <p:cBhvr>
                                        <p:cTn id="60" dur="500"/>
                                        <p:tgtEl>
                                          <p:spTgt spid="29760"/>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29761"/>
                                        </p:tgtEl>
                                        <p:attrNameLst>
                                          <p:attrName>style.visibility</p:attrName>
                                        </p:attrNameLst>
                                      </p:cBhvr>
                                      <p:to>
                                        <p:strVal val="visible"/>
                                      </p:to>
                                    </p:set>
                                    <p:animEffect transition="in" filter="wipe(left)">
                                      <p:cBhvr>
                                        <p:cTn id="65" dur="500"/>
                                        <p:tgtEl>
                                          <p:spTgt spid="29761"/>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9762"/>
                                        </p:tgtEl>
                                        <p:attrNameLst>
                                          <p:attrName>style.visibility</p:attrName>
                                        </p:attrNameLst>
                                      </p:cBhvr>
                                      <p:to>
                                        <p:strVal val="visible"/>
                                      </p:to>
                                    </p:set>
                                    <p:animEffect transition="in" filter="wipe(left)">
                                      <p:cBhvr>
                                        <p:cTn id="70" dur="500"/>
                                        <p:tgtEl>
                                          <p:spTgt spid="29762"/>
                                        </p:tgtEl>
                                      </p:cBhvr>
                                    </p:animEffect>
                                  </p:childTnLst>
                                </p:cTn>
                              </p:par>
                            </p:childTnLst>
                          </p:cTn>
                        </p:par>
                        <p:par>
                          <p:cTn id="71" fill="hold" nodeType="afterGroup">
                            <p:stCondLst>
                              <p:cond delay="500"/>
                            </p:stCondLst>
                            <p:childTnLst>
                              <p:par>
                                <p:cTn id="72" presetID="22" presetClass="entr" presetSubtype="8" fill="hold" nodeType="afterEffect">
                                  <p:stCondLst>
                                    <p:cond delay="0"/>
                                  </p:stCondLst>
                                  <p:childTnLst>
                                    <p:set>
                                      <p:cBhvr>
                                        <p:cTn id="73" dur="1" fill="hold">
                                          <p:stCondLst>
                                            <p:cond delay="0"/>
                                          </p:stCondLst>
                                        </p:cTn>
                                        <p:tgtEl>
                                          <p:spTgt spid="29763"/>
                                        </p:tgtEl>
                                        <p:attrNameLst>
                                          <p:attrName>style.visibility</p:attrName>
                                        </p:attrNameLst>
                                      </p:cBhvr>
                                      <p:to>
                                        <p:strVal val="visible"/>
                                      </p:to>
                                    </p:set>
                                    <p:animEffect transition="in" filter="wipe(left)">
                                      <p:cBhvr>
                                        <p:cTn id="74" dur="500"/>
                                        <p:tgtEl>
                                          <p:spTgt spid="29763"/>
                                        </p:tgtEl>
                                      </p:cBhvr>
                                    </p:animEffect>
                                  </p:childTnLst>
                                </p:cTn>
                              </p:par>
                            </p:childTnLst>
                          </p:cTn>
                        </p:par>
                        <p:par>
                          <p:cTn id="75" fill="hold" nodeType="afterGroup">
                            <p:stCondLst>
                              <p:cond delay="1000"/>
                            </p:stCondLst>
                            <p:childTnLst>
                              <p:par>
                                <p:cTn id="76" presetID="22" presetClass="entr" presetSubtype="4" fill="hold" nodeType="afterEffect">
                                  <p:stCondLst>
                                    <p:cond delay="0"/>
                                  </p:stCondLst>
                                  <p:childTnLst>
                                    <p:set>
                                      <p:cBhvr>
                                        <p:cTn id="77" dur="1" fill="hold">
                                          <p:stCondLst>
                                            <p:cond delay="0"/>
                                          </p:stCondLst>
                                        </p:cTn>
                                        <p:tgtEl>
                                          <p:spTgt spid="29764"/>
                                        </p:tgtEl>
                                        <p:attrNameLst>
                                          <p:attrName>style.visibility</p:attrName>
                                        </p:attrNameLst>
                                      </p:cBhvr>
                                      <p:to>
                                        <p:strVal val="visible"/>
                                      </p:to>
                                    </p:set>
                                    <p:animEffect transition="in" filter="wipe(down)">
                                      <p:cBhvr>
                                        <p:cTn id="78" dur="500"/>
                                        <p:tgtEl>
                                          <p:spTgt spid="29764"/>
                                        </p:tgtEl>
                                      </p:cBhvr>
                                    </p:animEffect>
                                  </p:childTnLst>
                                </p:cTn>
                              </p:par>
                            </p:childTnLst>
                          </p:cTn>
                        </p:par>
                        <p:par>
                          <p:cTn id="79" fill="hold" nodeType="afterGroup">
                            <p:stCondLst>
                              <p:cond delay="1500"/>
                            </p:stCondLst>
                            <p:childTnLst>
                              <p:par>
                                <p:cTn id="80" presetID="22" presetClass="entr" presetSubtype="4" fill="hold" nodeType="afterEffect">
                                  <p:stCondLst>
                                    <p:cond delay="0"/>
                                  </p:stCondLst>
                                  <p:childTnLst>
                                    <p:set>
                                      <p:cBhvr>
                                        <p:cTn id="81" dur="1" fill="hold">
                                          <p:stCondLst>
                                            <p:cond delay="0"/>
                                          </p:stCondLst>
                                        </p:cTn>
                                        <p:tgtEl>
                                          <p:spTgt spid="29765"/>
                                        </p:tgtEl>
                                        <p:attrNameLst>
                                          <p:attrName>style.visibility</p:attrName>
                                        </p:attrNameLst>
                                      </p:cBhvr>
                                      <p:to>
                                        <p:strVal val="visible"/>
                                      </p:to>
                                    </p:set>
                                    <p:animEffect transition="in" filter="wipe(down)">
                                      <p:cBhvr>
                                        <p:cTn id="82" dur="500"/>
                                        <p:tgtEl>
                                          <p:spTgt spid="29765"/>
                                        </p:tgtEl>
                                      </p:cBhvr>
                                    </p:animEffect>
                                  </p:childTnLst>
                                </p:cTn>
                              </p:par>
                            </p:childTnLst>
                          </p:cTn>
                        </p:par>
                        <p:par>
                          <p:cTn id="83" fill="hold" nodeType="afterGroup">
                            <p:stCondLst>
                              <p:cond delay="2000"/>
                            </p:stCondLst>
                            <p:childTnLst>
                              <p:par>
                                <p:cTn id="84" presetID="22" presetClass="entr" presetSubtype="4" fill="hold" nodeType="afterEffect">
                                  <p:stCondLst>
                                    <p:cond delay="0"/>
                                  </p:stCondLst>
                                  <p:childTnLst>
                                    <p:set>
                                      <p:cBhvr>
                                        <p:cTn id="85" dur="1" fill="hold">
                                          <p:stCondLst>
                                            <p:cond delay="0"/>
                                          </p:stCondLst>
                                        </p:cTn>
                                        <p:tgtEl>
                                          <p:spTgt spid="29766"/>
                                        </p:tgtEl>
                                        <p:attrNameLst>
                                          <p:attrName>style.visibility</p:attrName>
                                        </p:attrNameLst>
                                      </p:cBhvr>
                                      <p:to>
                                        <p:strVal val="visible"/>
                                      </p:to>
                                    </p:set>
                                    <p:animEffect transition="in" filter="wipe(down)">
                                      <p:cBhvr>
                                        <p:cTn id="86" dur="500"/>
                                        <p:tgtEl>
                                          <p:spTgt spid="29766"/>
                                        </p:tgtEl>
                                      </p:cBhvr>
                                    </p:animEffect>
                                  </p:childTnLst>
                                </p:cTn>
                              </p:par>
                            </p:childTnLst>
                          </p:cTn>
                        </p:par>
                        <p:par>
                          <p:cTn id="87" fill="hold" nodeType="afterGroup">
                            <p:stCondLst>
                              <p:cond delay="2500"/>
                            </p:stCondLst>
                            <p:childTnLst>
                              <p:par>
                                <p:cTn id="88" presetID="22" presetClass="entr" presetSubtype="4" fill="hold" nodeType="afterEffect">
                                  <p:stCondLst>
                                    <p:cond delay="0"/>
                                  </p:stCondLst>
                                  <p:childTnLst>
                                    <p:set>
                                      <p:cBhvr>
                                        <p:cTn id="89" dur="1" fill="hold">
                                          <p:stCondLst>
                                            <p:cond delay="0"/>
                                          </p:stCondLst>
                                        </p:cTn>
                                        <p:tgtEl>
                                          <p:spTgt spid="29767"/>
                                        </p:tgtEl>
                                        <p:attrNameLst>
                                          <p:attrName>style.visibility</p:attrName>
                                        </p:attrNameLst>
                                      </p:cBhvr>
                                      <p:to>
                                        <p:strVal val="visible"/>
                                      </p:to>
                                    </p:set>
                                    <p:animEffect transition="in" filter="wipe(down)">
                                      <p:cBhvr>
                                        <p:cTn id="90" dur="500"/>
                                        <p:tgtEl>
                                          <p:spTgt spid="29767"/>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22" presetClass="entr" presetSubtype="4" fill="hold" nodeType="clickEffect">
                                  <p:stCondLst>
                                    <p:cond delay="0"/>
                                  </p:stCondLst>
                                  <p:childTnLst>
                                    <p:set>
                                      <p:cBhvr>
                                        <p:cTn id="94" dur="1" fill="hold">
                                          <p:stCondLst>
                                            <p:cond delay="0"/>
                                          </p:stCondLst>
                                        </p:cTn>
                                        <p:tgtEl>
                                          <p:spTgt spid="29768"/>
                                        </p:tgtEl>
                                        <p:attrNameLst>
                                          <p:attrName>style.visibility</p:attrName>
                                        </p:attrNameLst>
                                      </p:cBhvr>
                                      <p:to>
                                        <p:strVal val="visible"/>
                                      </p:to>
                                    </p:set>
                                    <p:animEffect transition="in" filter="wipe(down)">
                                      <p:cBhvr>
                                        <p:cTn id="95" dur="500"/>
                                        <p:tgtEl>
                                          <p:spTgt spid="29768"/>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22" presetClass="entr" presetSubtype="4" fill="hold" nodeType="clickEffect">
                                  <p:stCondLst>
                                    <p:cond delay="0"/>
                                  </p:stCondLst>
                                  <p:childTnLst>
                                    <p:set>
                                      <p:cBhvr>
                                        <p:cTn id="99" dur="1" fill="hold">
                                          <p:stCondLst>
                                            <p:cond delay="0"/>
                                          </p:stCondLst>
                                        </p:cTn>
                                        <p:tgtEl>
                                          <p:spTgt spid="29769"/>
                                        </p:tgtEl>
                                        <p:attrNameLst>
                                          <p:attrName>style.visibility</p:attrName>
                                        </p:attrNameLst>
                                      </p:cBhvr>
                                      <p:to>
                                        <p:strVal val="visible"/>
                                      </p:to>
                                    </p:set>
                                    <p:animEffect transition="in" filter="wipe(down)">
                                      <p:cBhvr>
                                        <p:cTn id="100" dur="500"/>
                                        <p:tgtEl>
                                          <p:spTgt spid="29769"/>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2" presetClass="entr" presetSubtype="4" fill="hold" nodeType="clickEffect">
                                  <p:stCondLst>
                                    <p:cond delay="0"/>
                                  </p:stCondLst>
                                  <p:childTnLst>
                                    <p:set>
                                      <p:cBhvr>
                                        <p:cTn id="104" dur="1" fill="hold">
                                          <p:stCondLst>
                                            <p:cond delay="0"/>
                                          </p:stCondLst>
                                        </p:cTn>
                                        <p:tgtEl>
                                          <p:spTgt spid="29770"/>
                                        </p:tgtEl>
                                        <p:attrNameLst>
                                          <p:attrName>style.visibility</p:attrName>
                                        </p:attrNameLst>
                                      </p:cBhvr>
                                      <p:to>
                                        <p:strVal val="visible"/>
                                      </p:to>
                                    </p:set>
                                    <p:animEffect transition="in" filter="wipe(down)">
                                      <p:cBhvr>
                                        <p:cTn id="105" dur="500"/>
                                        <p:tgtEl>
                                          <p:spTgt spid="29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47" grpId="0"/>
      <p:bldP spid="29778"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1650" name="椭圆 411649"/>
          <p:cNvSpPr>
            <a:spLocks noChangeAspect="1"/>
          </p:cNvSpPr>
          <p:nvPr/>
        </p:nvSpPr>
        <p:spPr>
          <a:xfrm>
            <a:off x="768350" y="4473575"/>
            <a:ext cx="1993900" cy="1993900"/>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51" name="矩形 411650"/>
          <p:cNvSpPr>
            <a:spLocks noChangeAspect="1"/>
          </p:cNvSpPr>
          <p:nvPr/>
        </p:nvSpPr>
        <p:spPr>
          <a:xfrm>
            <a:off x="3529013" y="2090738"/>
            <a:ext cx="438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52" name="矩形 411651"/>
          <p:cNvSpPr>
            <a:spLocks noChangeAspect="1"/>
          </p:cNvSpPr>
          <p:nvPr/>
        </p:nvSpPr>
        <p:spPr>
          <a:xfrm>
            <a:off x="3363913" y="2560638"/>
            <a:ext cx="438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53" name="矩形 411652"/>
          <p:cNvSpPr>
            <a:spLocks noChangeAspect="1"/>
          </p:cNvSpPr>
          <p:nvPr/>
        </p:nvSpPr>
        <p:spPr>
          <a:xfrm>
            <a:off x="4875213" y="2433638"/>
            <a:ext cx="438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3</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54" name="矩形 411653"/>
          <p:cNvSpPr>
            <a:spLocks noChangeAspect="1"/>
          </p:cNvSpPr>
          <p:nvPr/>
        </p:nvSpPr>
        <p:spPr>
          <a:xfrm>
            <a:off x="4291013" y="3094038"/>
            <a:ext cx="5016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55" name="文本框 411654"/>
          <p:cNvSpPr txBox="1">
            <a:spLocks noChangeAspect="1"/>
          </p:cNvSpPr>
          <p:nvPr/>
        </p:nvSpPr>
        <p:spPr>
          <a:xfrm>
            <a:off x="1560513" y="2598738"/>
            <a:ext cx="430212"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3</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56" name="文本框 411655"/>
          <p:cNvSpPr txBox="1">
            <a:spLocks noChangeAspect="1"/>
          </p:cNvSpPr>
          <p:nvPr/>
        </p:nvSpPr>
        <p:spPr>
          <a:xfrm>
            <a:off x="1243013" y="2205038"/>
            <a:ext cx="493712"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5 </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57" name="文本框 411656"/>
          <p:cNvSpPr txBox="1">
            <a:spLocks noChangeAspect="1"/>
          </p:cNvSpPr>
          <p:nvPr/>
        </p:nvSpPr>
        <p:spPr>
          <a:xfrm>
            <a:off x="1281113" y="4602163"/>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4</a:t>
            </a:r>
          </a:p>
        </p:txBody>
      </p:sp>
      <p:sp>
        <p:nvSpPr>
          <p:cNvPr id="411658" name="文本框 411657"/>
          <p:cNvSpPr txBox="1">
            <a:spLocks noChangeAspect="1"/>
          </p:cNvSpPr>
          <p:nvPr/>
        </p:nvSpPr>
        <p:spPr>
          <a:xfrm>
            <a:off x="1306513" y="598963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3</a:t>
            </a:r>
          </a:p>
        </p:txBody>
      </p:sp>
      <p:sp>
        <p:nvSpPr>
          <p:cNvPr id="411659" name="文本框 411658"/>
          <p:cNvSpPr txBox="1">
            <a:spLocks noChangeAspect="1"/>
          </p:cNvSpPr>
          <p:nvPr/>
        </p:nvSpPr>
        <p:spPr>
          <a:xfrm>
            <a:off x="2055813" y="540543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2</a:t>
            </a:r>
          </a:p>
        </p:txBody>
      </p:sp>
      <p:sp>
        <p:nvSpPr>
          <p:cNvPr id="411660" name="文本框 411659"/>
          <p:cNvSpPr txBox="1">
            <a:spLocks noChangeAspect="1"/>
          </p:cNvSpPr>
          <p:nvPr/>
        </p:nvSpPr>
        <p:spPr>
          <a:xfrm>
            <a:off x="1763713" y="577373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5</a:t>
            </a:r>
          </a:p>
        </p:txBody>
      </p:sp>
      <p:sp>
        <p:nvSpPr>
          <p:cNvPr id="411661" name="文本框 411660"/>
          <p:cNvSpPr txBox="1">
            <a:spLocks noChangeAspect="1"/>
          </p:cNvSpPr>
          <p:nvPr/>
        </p:nvSpPr>
        <p:spPr>
          <a:xfrm>
            <a:off x="1712913" y="475773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6</a:t>
            </a:r>
          </a:p>
        </p:txBody>
      </p:sp>
      <p:sp>
        <p:nvSpPr>
          <p:cNvPr id="411662" name="文本框 411661"/>
          <p:cNvSpPr txBox="1">
            <a:spLocks noChangeAspect="1"/>
          </p:cNvSpPr>
          <p:nvPr/>
        </p:nvSpPr>
        <p:spPr>
          <a:xfrm>
            <a:off x="727075" y="2967038"/>
            <a:ext cx="296863"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63" name="矩形 411662"/>
          <p:cNvSpPr/>
          <p:nvPr/>
        </p:nvSpPr>
        <p:spPr>
          <a:xfrm>
            <a:off x="2055813" y="1824038"/>
            <a:ext cx="44450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p>
        </p:txBody>
      </p:sp>
      <p:sp>
        <p:nvSpPr>
          <p:cNvPr id="411664" name="矩形 411663"/>
          <p:cNvSpPr/>
          <p:nvPr/>
        </p:nvSpPr>
        <p:spPr>
          <a:xfrm>
            <a:off x="4791075" y="2189163"/>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5</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65" name="矩形 411664"/>
          <p:cNvSpPr/>
          <p:nvPr/>
        </p:nvSpPr>
        <p:spPr>
          <a:xfrm>
            <a:off x="4265613" y="1808163"/>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11666" name="文本框 411665"/>
          <p:cNvSpPr txBox="1">
            <a:spLocks noChangeAspect="1"/>
          </p:cNvSpPr>
          <p:nvPr/>
        </p:nvSpPr>
        <p:spPr>
          <a:xfrm>
            <a:off x="684213" y="540543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1</a:t>
            </a:r>
          </a:p>
        </p:txBody>
      </p:sp>
      <p:sp>
        <p:nvSpPr>
          <p:cNvPr id="411667" name="直接连接符 411666"/>
          <p:cNvSpPr/>
          <p:nvPr/>
        </p:nvSpPr>
        <p:spPr>
          <a:xfrm>
            <a:off x="2093913" y="2127250"/>
            <a:ext cx="0" cy="33528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68" name="直接连接符 411667"/>
          <p:cNvSpPr/>
          <p:nvPr/>
        </p:nvSpPr>
        <p:spPr>
          <a:xfrm>
            <a:off x="1535113" y="2635250"/>
            <a:ext cx="0" cy="33528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69" name="直接连接符 411668"/>
          <p:cNvSpPr/>
          <p:nvPr/>
        </p:nvSpPr>
        <p:spPr>
          <a:xfrm>
            <a:off x="2106613" y="2139950"/>
            <a:ext cx="22098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70" name="直接连接符 411669"/>
          <p:cNvSpPr/>
          <p:nvPr/>
        </p:nvSpPr>
        <p:spPr>
          <a:xfrm>
            <a:off x="1751013" y="2419350"/>
            <a:ext cx="30480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71" name="直接连接符 411670"/>
          <p:cNvSpPr/>
          <p:nvPr/>
        </p:nvSpPr>
        <p:spPr>
          <a:xfrm>
            <a:off x="976313" y="3143250"/>
            <a:ext cx="33528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72" name="直接连接符 411671"/>
          <p:cNvSpPr/>
          <p:nvPr/>
        </p:nvSpPr>
        <p:spPr>
          <a:xfrm>
            <a:off x="976313" y="3155950"/>
            <a:ext cx="0" cy="22860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673" name="组合 411672"/>
          <p:cNvGrpSpPr/>
          <p:nvPr/>
        </p:nvGrpSpPr>
        <p:grpSpPr>
          <a:xfrm>
            <a:off x="3335338" y="1219200"/>
            <a:ext cx="1995487" cy="2557463"/>
            <a:chOff x="2918" y="627"/>
            <a:chExt cx="1257" cy="1611"/>
          </a:xfrm>
        </p:grpSpPr>
        <p:grpSp>
          <p:nvGrpSpPr>
            <p:cNvPr id="411674" name="组合 411673"/>
            <p:cNvGrpSpPr>
              <a:grpSpLocks noChangeAspect="1"/>
            </p:cNvGrpSpPr>
            <p:nvPr/>
          </p:nvGrpSpPr>
          <p:grpSpPr>
            <a:xfrm>
              <a:off x="2918" y="735"/>
              <a:ext cx="1257" cy="1410"/>
              <a:chOff x="4289" y="1872"/>
              <a:chExt cx="1149" cy="1289"/>
            </a:xfrm>
          </p:grpSpPr>
          <p:sp>
            <p:nvSpPr>
              <p:cNvPr id="411675" name="直接连接符 411674"/>
              <p:cNvSpPr>
                <a:spLocks noChangeAspect="1"/>
              </p:cNvSpPr>
              <p:nvPr/>
            </p:nvSpPr>
            <p:spPr>
              <a:xfrm flipH="1">
                <a:off x="4586" y="2454"/>
                <a:ext cx="18"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76" name="直接连接符 411675"/>
              <p:cNvSpPr>
                <a:spLocks noChangeAspect="1"/>
              </p:cNvSpPr>
              <p:nvPr/>
            </p:nvSpPr>
            <p:spPr>
              <a:xfrm>
                <a:off x="5123" y="2454"/>
                <a:ext cx="18"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677" name="组合 411676"/>
              <p:cNvGrpSpPr>
                <a:grpSpLocks noChangeAspect="1"/>
              </p:cNvGrpSpPr>
              <p:nvPr/>
            </p:nvGrpSpPr>
            <p:grpSpPr>
              <a:xfrm>
                <a:off x="4289" y="1872"/>
                <a:ext cx="1149" cy="1289"/>
                <a:chOff x="4289" y="1879"/>
                <a:chExt cx="1149" cy="1289"/>
              </a:xfrm>
            </p:grpSpPr>
            <p:sp>
              <p:nvSpPr>
                <p:cNvPr id="411678" name="直接连接符 411677"/>
                <p:cNvSpPr>
                  <a:spLocks noChangeAspect="1"/>
                </p:cNvSpPr>
                <p:nvPr/>
              </p:nvSpPr>
              <p:spPr>
                <a:xfrm flipH="1">
                  <a:off x="4737" y="2115"/>
                  <a:ext cx="19"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79" name="直接连接符 411678"/>
                <p:cNvSpPr>
                  <a:spLocks noChangeAspect="1"/>
                </p:cNvSpPr>
                <p:nvPr/>
              </p:nvSpPr>
              <p:spPr>
                <a:xfrm flipH="1">
                  <a:off x="4623" y="2200"/>
                  <a:ext cx="95" cy="2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0" name="直接连接符 411679"/>
                <p:cNvSpPr>
                  <a:spLocks noChangeAspect="1"/>
                </p:cNvSpPr>
                <p:nvPr/>
              </p:nvSpPr>
              <p:spPr>
                <a:xfrm>
                  <a:off x="4971" y="2115"/>
                  <a:ext cx="19"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1" name="直接连接符 411680"/>
                <p:cNvSpPr>
                  <a:spLocks noChangeAspect="1"/>
                </p:cNvSpPr>
                <p:nvPr/>
              </p:nvSpPr>
              <p:spPr>
                <a:xfrm>
                  <a:off x="5009" y="2200"/>
                  <a:ext cx="95" cy="2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682" name="组合 411681"/>
                <p:cNvGrpSpPr>
                  <a:grpSpLocks noChangeAspect="1"/>
                </p:cNvGrpSpPr>
                <p:nvPr/>
              </p:nvGrpSpPr>
              <p:grpSpPr>
                <a:xfrm>
                  <a:off x="4289" y="1879"/>
                  <a:ext cx="1149" cy="1289"/>
                  <a:chOff x="4289" y="1874"/>
                  <a:chExt cx="1149" cy="1289"/>
                </a:xfrm>
              </p:grpSpPr>
              <p:sp>
                <p:nvSpPr>
                  <p:cNvPr id="411683" name="直接连接符 411682"/>
                  <p:cNvSpPr>
                    <a:spLocks noChangeAspect="1"/>
                  </p:cNvSpPr>
                  <p:nvPr/>
                </p:nvSpPr>
                <p:spPr>
                  <a:xfrm flipH="1">
                    <a:off x="4813" y="1874"/>
                    <a:ext cx="50" cy="1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4" name="直接连接符 411683"/>
                  <p:cNvSpPr>
                    <a:spLocks noChangeAspect="1"/>
                  </p:cNvSpPr>
                  <p:nvPr/>
                </p:nvSpPr>
                <p:spPr>
                  <a:xfrm flipH="1">
                    <a:off x="4775" y="2030"/>
                    <a:ext cx="19"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5" name="直接连接符 411684"/>
                  <p:cNvSpPr>
                    <a:spLocks noChangeAspect="1"/>
                  </p:cNvSpPr>
                  <p:nvPr/>
                </p:nvSpPr>
                <p:spPr>
                  <a:xfrm flipH="1">
                    <a:off x="4548" y="2539"/>
                    <a:ext cx="19"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6" name="直接连接符 411685"/>
                  <p:cNvSpPr>
                    <a:spLocks noChangeAspect="1"/>
                  </p:cNvSpPr>
                  <p:nvPr/>
                </p:nvSpPr>
                <p:spPr>
                  <a:xfrm flipH="1">
                    <a:off x="4434" y="2624"/>
                    <a:ext cx="95" cy="2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7" name="直接连接符 411686"/>
                  <p:cNvSpPr>
                    <a:spLocks noChangeAspect="1"/>
                  </p:cNvSpPr>
                  <p:nvPr/>
                </p:nvSpPr>
                <p:spPr>
                  <a:xfrm flipH="1">
                    <a:off x="4396" y="2879"/>
                    <a:ext cx="19" cy="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8" name="直接连接符 411687"/>
                  <p:cNvSpPr>
                    <a:spLocks noChangeAspect="1"/>
                  </p:cNvSpPr>
                  <p:nvPr/>
                </p:nvSpPr>
                <p:spPr>
                  <a:xfrm flipH="1">
                    <a:off x="4358" y="2964"/>
                    <a:ext cx="19" cy="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89" name="直接连接符 411688"/>
                  <p:cNvSpPr>
                    <a:spLocks noChangeAspect="1"/>
                  </p:cNvSpPr>
                  <p:nvPr/>
                </p:nvSpPr>
                <p:spPr>
                  <a:xfrm>
                    <a:off x="4863" y="1874"/>
                    <a:ext cx="51" cy="1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0" name="直接连接符 411689"/>
                  <p:cNvSpPr>
                    <a:spLocks noChangeAspect="1"/>
                  </p:cNvSpPr>
                  <p:nvPr/>
                </p:nvSpPr>
                <p:spPr>
                  <a:xfrm>
                    <a:off x="4933" y="2030"/>
                    <a:ext cx="19"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1" name="直接连接符 411690"/>
                  <p:cNvSpPr>
                    <a:spLocks noChangeAspect="1"/>
                  </p:cNvSpPr>
                  <p:nvPr/>
                </p:nvSpPr>
                <p:spPr>
                  <a:xfrm>
                    <a:off x="5160" y="2539"/>
                    <a:ext cx="19" cy="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2" name="直接连接符 411691"/>
                  <p:cNvSpPr>
                    <a:spLocks noChangeAspect="1"/>
                  </p:cNvSpPr>
                  <p:nvPr/>
                </p:nvSpPr>
                <p:spPr>
                  <a:xfrm>
                    <a:off x="5198" y="2624"/>
                    <a:ext cx="95" cy="2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3" name="直接连接符 411692"/>
                  <p:cNvSpPr>
                    <a:spLocks noChangeAspect="1"/>
                  </p:cNvSpPr>
                  <p:nvPr/>
                </p:nvSpPr>
                <p:spPr>
                  <a:xfrm>
                    <a:off x="5312" y="2879"/>
                    <a:ext cx="19" cy="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4" name="直接连接符 411693"/>
                  <p:cNvSpPr>
                    <a:spLocks noChangeAspect="1"/>
                  </p:cNvSpPr>
                  <p:nvPr/>
                </p:nvSpPr>
                <p:spPr>
                  <a:xfrm>
                    <a:off x="5350" y="2964"/>
                    <a:ext cx="19" cy="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695" name="组合 411694"/>
                  <p:cNvGrpSpPr>
                    <a:grpSpLocks noChangeAspect="1"/>
                  </p:cNvGrpSpPr>
                  <p:nvPr/>
                </p:nvGrpSpPr>
                <p:grpSpPr>
                  <a:xfrm>
                    <a:off x="4289" y="3049"/>
                    <a:ext cx="1149" cy="114"/>
                    <a:chOff x="4289" y="3049"/>
                    <a:chExt cx="1149" cy="114"/>
                  </a:xfrm>
                </p:grpSpPr>
                <p:sp>
                  <p:nvSpPr>
                    <p:cNvPr id="411696" name="直接连接符 411695"/>
                    <p:cNvSpPr>
                      <a:spLocks noChangeAspect="1"/>
                    </p:cNvSpPr>
                    <p:nvPr/>
                  </p:nvSpPr>
                  <p:spPr>
                    <a:xfrm flipH="1">
                      <a:off x="4289" y="3049"/>
                      <a:ext cx="50" cy="11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7" name="直接连接符 411696"/>
                    <p:cNvSpPr>
                      <a:spLocks noChangeAspect="1"/>
                    </p:cNvSpPr>
                    <p:nvPr/>
                  </p:nvSpPr>
                  <p:spPr>
                    <a:xfrm>
                      <a:off x="4289" y="3162"/>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8" name="直接连接符 411697"/>
                    <p:cNvSpPr>
                      <a:spLocks noChangeAspect="1"/>
                    </p:cNvSpPr>
                    <p:nvPr/>
                  </p:nvSpPr>
                  <p:spPr>
                    <a:xfrm>
                      <a:off x="4562" y="3162"/>
                      <a:ext cx="4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699" name="直接连接符 411698"/>
                    <p:cNvSpPr>
                      <a:spLocks noChangeAspect="1"/>
                    </p:cNvSpPr>
                    <p:nvPr/>
                  </p:nvSpPr>
                  <p:spPr>
                    <a:xfrm>
                      <a:off x="4654" y="3162"/>
                      <a:ext cx="4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0" name="直接连接符 411699"/>
                    <p:cNvSpPr>
                      <a:spLocks noChangeAspect="1"/>
                    </p:cNvSpPr>
                    <p:nvPr/>
                  </p:nvSpPr>
                  <p:spPr>
                    <a:xfrm>
                      <a:off x="4747" y="3162"/>
                      <a:ext cx="23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1" name="直接连接符 411700"/>
                    <p:cNvSpPr>
                      <a:spLocks noChangeAspect="1"/>
                    </p:cNvSpPr>
                    <p:nvPr/>
                  </p:nvSpPr>
                  <p:spPr>
                    <a:xfrm>
                      <a:off x="5026" y="3162"/>
                      <a:ext cx="4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2" name="直接连接符 411701"/>
                    <p:cNvSpPr>
                      <a:spLocks noChangeAspect="1"/>
                    </p:cNvSpPr>
                    <p:nvPr/>
                  </p:nvSpPr>
                  <p:spPr>
                    <a:xfrm>
                      <a:off x="5119" y="3162"/>
                      <a:ext cx="4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3" name="直接连接符 411702"/>
                    <p:cNvSpPr>
                      <a:spLocks noChangeAspect="1"/>
                    </p:cNvSpPr>
                    <p:nvPr/>
                  </p:nvSpPr>
                  <p:spPr>
                    <a:xfrm>
                      <a:off x="5212" y="3162"/>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4" name="直接连接符 411703"/>
                    <p:cNvSpPr>
                      <a:spLocks noChangeAspect="1"/>
                    </p:cNvSpPr>
                    <p:nvPr/>
                  </p:nvSpPr>
                  <p:spPr>
                    <a:xfrm>
                      <a:off x="5388" y="3049"/>
                      <a:ext cx="50" cy="11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grpSp>
        <p:sp>
          <p:nvSpPr>
            <p:cNvPr id="411705" name="直接连接符 411704"/>
            <p:cNvSpPr>
              <a:spLocks noChangeAspect="1"/>
            </p:cNvSpPr>
            <p:nvPr/>
          </p:nvSpPr>
          <p:spPr>
            <a:xfrm flipV="1">
              <a:off x="3548" y="1978"/>
              <a:ext cx="1" cy="26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6" name="直接连接符 411705"/>
            <p:cNvSpPr>
              <a:spLocks noChangeAspect="1"/>
            </p:cNvSpPr>
            <p:nvPr/>
          </p:nvSpPr>
          <p:spPr>
            <a:xfrm flipV="1">
              <a:off x="3548" y="1651"/>
              <a:ext cx="1" cy="21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7" name="直接连接符 411706"/>
            <p:cNvSpPr>
              <a:spLocks noChangeAspect="1"/>
            </p:cNvSpPr>
            <p:nvPr/>
          </p:nvSpPr>
          <p:spPr>
            <a:xfrm flipV="1">
              <a:off x="3548" y="1577"/>
              <a:ext cx="1" cy="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8" name="直接连接符 411707"/>
            <p:cNvSpPr>
              <a:spLocks noChangeAspect="1"/>
            </p:cNvSpPr>
            <p:nvPr/>
          </p:nvSpPr>
          <p:spPr>
            <a:xfrm flipV="1">
              <a:off x="3548" y="1324"/>
              <a:ext cx="1" cy="21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09" name="直接连接符 411708"/>
            <p:cNvSpPr>
              <a:spLocks noChangeAspect="1"/>
            </p:cNvSpPr>
            <p:nvPr/>
          </p:nvSpPr>
          <p:spPr>
            <a:xfrm flipV="1">
              <a:off x="3548" y="1251"/>
              <a:ext cx="1" cy="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0" name="直接连接符 411709"/>
            <p:cNvSpPr>
              <a:spLocks noChangeAspect="1"/>
            </p:cNvSpPr>
            <p:nvPr/>
          </p:nvSpPr>
          <p:spPr>
            <a:xfrm flipV="1">
              <a:off x="3548" y="997"/>
              <a:ext cx="1" cy="21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1" name="直接连接符 411710"/>
            <p:cNvSpPr>
              <a:spLocks noChangeAspect="1"/>
            </p:cNvSpPr>
            <p:nvPr/>
          </p:nvSpPr>
          <p:spPr>
            <a:xfrm flipV="1">
              <a:off x="3548" y="924"/>
              <a:ext cx="1" cy="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2" name="直接连接符 411711"/>
            <p:cNvSpPr>
              <a:spLocks noChangeAspect="1"/>
            </p:cNvSpPr>
            <p:nvPr/>
          </p:nvSpPr>
          <p:spPr>
            <a:xfrm flipV="1">
              <a:off x="3548" y="627"/>
              <a:ext cx="1" cy="26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3" name="直接连接符 411712"/>
            <p:cNvSpPr>
              <a:spLocks noChangeAspect="1"/>
            </p:cNvSpPr>
            <p:nvPr/>
          </p:nvSpPr>
          <p:spPr>
            <a:xfrm flipV="1">
              <a:off x="3548" y="1904"/>
              <a:ext cx="1" cy="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1714" name="直接连接符 411713"/>
          <p:cNvSpPr/>
          <p:nvPr/>
        </p:nvSpPr>
        <p:spPr>
          <a:xfrm>
            <a:off x="1128713" y="2838450"/>
            <a:ext cx="1258887"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5" name="文本框 411714"/>
          <p:cNvSpPr txBox="1"/>
          <p:nvPr/>
        </p:nvSpPr>
        <p:spPr>
          <a:xfrm>
            <a:off x="365125" y="238125"/>
            <a:ext cx="6994222"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9]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完成圆锥被切割后的水平投影和侧面投影。</a:t>
            </a:r>
          </a:p>
        </p:txBody>
      </p:sp>
      <p:sp>
        <p:nvSpPr>
          <p:cNvPr id="411716" name="直接连接符 411715"/>
          <p:cNvSpPr>
            <a:spLocks noChangeAspect="1"/>
          </p:cNvSpPr>
          <p:nvPr/>
        </p:nvSpPr>
        <p:spPr>
          <a:xfrm flipV="1">
            <a:off x="996950" y="2906713"/>
            <a:ext cx="90488" cy="2032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7" name="直接连接符 411716"/>
          <p:cNvSpPr>
            <a:spLocks noChangeAspect="1"/>
          </p:cNvSpPr>
          <p:nvPr/>
        </p:nvSpPr>
        <p:spPr>
          <a:xfrm flipV="1">
            <a:off x="1111250" y="2803525"/>
            <a:ext cx="22225" cy="523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8" name="直接连接符 411717"/>
          <p:cNvSpPr>
            <a:spLocks noChangeAspect="1"/>
          </p:cNvSpPr>
          <p:nvPr/>
        </p:nvSpPr>
        <p:spPr>
          <a:xfrm flipV="1">
            <a:off x="1158875" y="2697163"/>
            <a:ext cx="22225" cy="523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19" name="直接连接符 411718"/>
          <p:cNvSpPr>
            <a:spLocks noChangeAspect="1"/>
          </p:cNvSpPr>
          <p:nvPr/>
        </p:nvSpPr>
        <p:spPr>
          <a:xfrm flipV="1">
            <a:off x="1204913" y="2438400"/>
            <a:ext cx="93662" cy="2063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0" name="直接连接符 411719"/>
          <p:cNvSpPr>
            <a:spLocks noChangeAspect="1"/>
          </p:cNvSpPr>
          <p:nvPr/>
        </p:nvSpPr>
        <p:spPr>
          <a:xfrm flipV="1">
            <a:off x="1346200" y="2276475"/>
            <a:ext cx="23813" cy="523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1" name="直接连接符 411720"/>
          <p:cNvSpPr>
            <a:spLocks noChangeAspect="1"/>
          </p:cNvSpPr>
          <p:nvPr/>
        </p:nvSpPr>
        <p:spPr>
          <a:xfrm flipV="1">
            <a:off x="1392238" y="2171700"/>
            <a:ext cx="25400" cy="523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2" name="直接连接符 411721"/>
          <p:cNvSpPr>
            <a:spLocks noChangeAspect="1"/>
          </p:cNvSpPr>
          <p:nvPr/>
        </p:nvSpPr>
        <p:spPr>
          <a:xfrm flipV="1">
            <a:off x="1439863" y="1855788"/>
            <a:ext cx="117475" cy="2635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3" name="直接连接符 411722"/>
          <p:cNvSpPr>
            <a:spLocks noChangeAspect="1"/>
          </p:cNvSpPr>
          <p:nvPr/>
        </p:nvSpPr>
        <p:spPr>
          <a:xfrm flipV="1">
            <a:off x="1579563" y="1749425"/>
            <a:ext cx="25400" cy="539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4" name="直接连接符 411723"/>
          <p:cNvSpPr>
            <a:spLocks noChangeAspect="1"/>
          </p:cNvSpPr>
          <p:nvPr/>
        </p:nvSpPr>
        <p:spPr>
          <a:xfrm flipV="1">
            <a:off x="1627188" y="1644650"/>
            <a:ext cx="23812" cy="523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5" name="直接连接符 411724"/>
          <p:cNvSpPr>
            <a:spLocks noChangeAspect="1"/>
          </p:cNvSpPr>
          <p:nvPr/>
        </p:nvSpPr>
        <p:spPr>
          <a:xfrm flipV="1">
            <a:off x="1676400" y="1390650"/>
            <a:ext cx="88900" cy="2000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6" name="直接连接符 411725"/>
          <p:cNvSpPr>
            <a:spLocks noChangeAspect="1"/>
          </p:cNvSpPr>
          <p:nvPr/>
        </p:nvSpPr>
        <p:spPr>
          <a:xfrm>
            <a:off x="1765300" y="1230313"/>
            <a:ext cx="3175" cy="4270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7" name="直接连接符 411726"/>
          <p:cNvSpPr>
            <a:spLocks noChangeAspect="1"/>
          </p:cNvSpPr>
          <p:nvPr/>
        </p:nvSpPr>
        <p:spPr>
          <a:xfrm>
            <a:off x="1765300" y="1716088"/>
            <a:ext cx="3175" cy="571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8" name="直接连接符 411727"/>
          <p:cNvSpPr>
            <a:spLocks noChangeAspect="1"/>
          </p:cNvSpPr>
          <p:nvPr/>
        </p:nvSpPr>
        <p:spPr>
          <a:xfrm>
            <a:off x="1765300" y="1830388"/>
            <a:ext cx="3175" cy="3460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29" name="直接连接符 411728"/>
          <p:cNvSpPr>
            <a:spLocks noChangeAspect="1"/>
          </p:cNvSpPr>
          <p:nvPr/>
        </p:nvSpPr>
        <p:spPr>
          <a:xfrm>
            <a:off x="1765300" y="2235200"/>
            <a:ext cx="3175" cy="571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0" name="直接连接符 411729"/>
          <p:cNvSpPr>
            <a:spLocks noChangeAspect="1"/>
          </p:cNvSpPr>
          <p:nvPr/>
        </p:nvSpPr>
        <p:spPr>
          <a:xfrm>
            <a:off x="1765300" y="2349500"/>
            <a:ext cx="3175" cy="3460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1" name="直接连接符 411730"/>
          <p:cNvSpPr>
            <a:spLocks noChangeAspect="1"/>
          </p:cNvSpPr>
          <p:nvPr/>
        </p:nvSpPr>
        <p:spPr>
          <a:xfrm>
            <a:off x="1765300" y="2868613"/>
            <a:ext cx="3175" cy="3460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2" name="直接连接符 411731"/>
          <p:cNvSpPr>
            <a:spLocks noChangeAspect="1"/>
          </p:cNvSpPr>
          <p:nvPr/>
        </p:nvSpPr>
        <p:spPr>
          <a:xfrm>
            <a:off x="1765300" y="3271838"/>
            <a:ext cx="3175" cy="587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3" name="直接连接符 411732"/>
          <p:cNvSpPr>
            <a:spLocks noChangeAspect="1"/>
          </p:cNvSpPr>
          <p:nvPr/>
        </p:nvSpPr>
        <p:spPr>
          <a:xfrm>
            <a:off x="1765300" y="3387725"/>
            <a:ext cx="3175" cy="42703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4" name="直接连接符 411733"/>
          <p:cNvSpPr>
            <a:spLocks noChangeAspect="1"/>
          </p:cNvSpPr>
          <p:nvPr/>
        </p:nvSpPr>
        <p:spPr>
          <a:xfrm flipH="1" flipV="1">
            <a:off x="1981200" y="1874838"/>
            <a:ext cx="98425" cy="2206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5" name="直接连接符 411734"/>
          <p:cNvSpPr>
            <a:spLocks noChangeAspect="1"/>
          </p:cNvSpPr>
          <p:nvPr/>
        </p:nvSpPr>
        <p:spPr>
          <a:xfrm flipH="1" flipV="1">
            <a:off x="1935163" y="1768475"/>
            <a:ext cx="22225" cy="523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6" name="直接连接符 411735"/>
          <p:cNvSpPr>
            <a:spLocks noChangeAspect="1"/>
          </p:cNvSpPr>
          <p:nvPr/>
        </p:nvSpPr>
        <p:spPr>
          <a:xfrm flipH="1" flipV="1">
            <a:off x="1887538" y="1662113"/>
            <a:ext cx="22225" cy="539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7" name="直接连接符 411736"/>
          <p:cNvSpPr>
            <a:spLocks noChangeAspect="1"/>
          </p:cNvSpPr>
          <p:nvPr/>
        </p:nvSpPr>
        <p:spPr>
          <a:xfrm flipH="1" flipV="1">
            <a:off x="1765300" y="1390650"/>
            <a:ext cx="98425" cy="2190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8" name="直接连接符 411737"/>
          <p:cNvSpPr>
            <a:spLocks noChangeAspect="1"/>
          </p:cNvSpPr>
          <p:nvPr/>
        </p:nvSpPr>
        <p:spPr>
          <a:xfrm>
            <a:off x="3338513" y="3619500"/>
            <a:ext cx="1995487"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39" name="直接连接符 411738"/>
          <p:cNvSpPr>
            <a:spLocks noChangeAspect="1"/>
          </p:cNvSpPr>
          <p:nvPr/>
        </p:nvSpPr>
        <p:spPr>
          <a:xfrm>
            <a:off x="1020763" y="5472113"/>
            <a:ext cx="3460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0" name="直接连接符 411739"/>
          <p:cNvSpPr>
            <a:spLocks noChangeAspect="1"/>
          </p:cNvSpPr>
          <p:nvPr/>
        </p:nvSpPr>
        <p:spPr>
          <a:xfrm>
            <a:off x="1423988" y="5472113"/>
            <a:ext cx="5873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1" name="直接连接符 411740"/>
          <p:cNvSpPr>
            <a:spLocks noChangeAspect="1"/>
          </p:cNvSpPr>
          <p:nvPr/>
        </p:nvSpPr>
        <p:spPr>
          <a:xfrm>
            <a:off x="1539875" y="5472113"/>
            <a:ext cx="3460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2" name="直接连接符 411741"/>
          <p:cNvSpPr>
            <a:spLocks noChangeAspect="1"/>
          </p:cNvSpPr>
          <p:nvPr/>
        </p:nvSpPr>
        <p:spPr>
          <a:xfrm>
            <a:off x="1943100" y="5472113"/>
            <a:ext cx="5715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3" name="直接连接符 411742"/>
          <p:cNvSpPr>
            <a:spLocks noChangeAspect="1"/>
          </p:cNvSpPr>
          <p:nvPr/>
        </p:nvSpPr>
        <p:spPr>
          <a:xfrm>
            <a:off x="2057400" y="5472113"/>
            <a:ext cx="3460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4" name="直接连接符 411743"/>
          <p:cNvSpPr>
            <a:spLocks noChangeAspect="1"/>
          </p:cNvSpPr>
          <p:nvPr/>
        </p:nvSpPr>
        <p:spPr>
          <a:xfrm>
            <a:off x="2462213" y="5472113"/>
            <a:ext cx="5715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5" name="直接连接符 411744"/>
          <p:cNvSpPr>
            <a:spLocks noChangeAspect="1"/>
          </p:cNvSpPr>
          <p:nvPr/>
        </p:nvSpPr>
        <p:spPr>
          <a:xfrm>
            <a:off x="2576513" y="5472113"/>
            <a:ext cx="3460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6" name="直接连接符 411745"/>
          <p:cNvSpPr>
            <a:spLocks noChangeAspect="1"/>
          </p:cNvSpPr>
          <p:nvPr/>
        </p:nvSpPr>
        <p:spPr>
          <a:xfrm>
            <a:off x="2092325" y="2127250"/>
            <a:ext cx="669925" cy="15001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7" name="直接连接符 411746"/>
          <p:cNvSpPr>
            <a:spLocks noChangeAspect="1"/>
          </p:cNvSpPr>
          <p:nvPr/>
        </p:nvSpPr>
        <p:spPr>
          <a:xfrm>
            <a:off x="768350" y="3625850"/>
            <a:ext cx="1993900"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8" name="直接连接符 411747"/>
          <p:cNvSpPr>
            <a:spLocks noChangeAspect="1"/>
          </p:cNvSpPr>
          <p:nvPr/>
        </p:nvSpPr>
        <p:spPr>
          <a:xfrm>
            <a:off x="1765300" y="4313238"/>
            <a:ext cx="3175" cy="2936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49" name="直接连接符 411748"/>
          <p:cNvSpPr>
            <a:spLocks noChangeAspect="1"/>
          </p:cNvSpPr>
          <p:nvPr/>
        </p:nvSpPr>
        <p:spPr>
          <a:xfrm>
            <a:off x="1765300" y="4664075"/>
            <a:ext cx="3175" cy="571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0" name="直接连接符 411749"/>
          <p:cNvSpPr>
            <a:spLocks noChangeAspect="1"/>
          </p:cNvSpPr>
          <p:nvPr/>
        </p:nvSpPr>
        <p:spPr>
          <a:xfrm>
            <a:off x="1765300" y="5183188"/>
            <a:ext cx="3175" cy="571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1" name="直接连接符 411750"/>
          <p:cNvSpPr>
            <a:spLocks noChangeAspect="1"/>
          </p:cNvSpPr>
          <p:nvPr/>
        </p:nvSpPr>
        <p:spPr>
          <a:xfrm>
            <a:off x="1765300" y="5297488"/>
            <a:ext cx="3175" cy="3476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2" name="直接连接符 411751"/>
          <p:cNvSpPr>
            <a:spLocks noChangeAspect="1"/>
          </p:cNvSpPr>
          <p:nvPr/>
        </p:nvSpPr>
        <p:spPr>
          <a:xfrm>
            <a:off x="1765300" y="5702300"/>
            <a:ext cx="3175" cy="571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3" name="直接连接符 411752"/>
          <p:cNvSpPr>
            <a:spLocks noChangeAspect="1"/>
          </p:cNvSpPr>
          <p:nvPr/>
        </p:nvSpPr>
        <p:spPr>
          <a:xfrm>
            <a:off x="1765300" y="5816600"/>
            <a:ext cx="3175" cy="34766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4" name="直接连接符 411753"/>
          <p:cNvSpPr>
            <a:spLocks noChangeAspect="1"/>
          </p:cNvSpPr>
          <p:nvPr/>
        </p:nvSpPr>
        <p:spPr>
          <a:xfrm>
            <a:off x="1765300" y="6221413"/>
            <a:ext cx="3175" cy="571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5" name="直接连接符 411754"/>
          <p:cNvSpPr>
            <a:spLocks noChangeAspect="1"/>
          </p:cNvSpPr>
          <p:nvPr/>
        </p:nvSpPr>
        <p:spPr>
          <a:xfrm>
            <a:off x="1765300" y="6335713"/>
            <a:ext cx="3175" cy="2936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6" name="直接连接符 411755"/>
          <p:cNvSpPr>
            <a:spLocks noChangeAspect="1"/>
          </p:cNvSpPr>
          <p:nvPr/>
        </p:nvSpPr>
        <p:spPr>
          <a:xfrm>
            <a:off x="608013" y="5472113"/>
            <a:ext cx="3333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757" name="组合 411756"/>
          <p:cNvGrpSpPr>
            <a:grpSpLocks noChangeAspect="1"/>
          </p:cNvGrpSpPr>
          <p:nvPr/>
        </p:nvGrpSpPr>
        <p:grpSpPr>
          <a:xfrm>
            <a:off x="1206500" y="4914900"/>
            <a:ext cx="558800" cy="1114425"/>
            <a:chOff x="1852" y="2749"/>
            <a:chExt cx="322" cy="642"/>
          </a:xfrm>
        </p:grpSpPr>
        <p:sp>
          <p:nvSpPr>
            <p:cNvPr id="411758" name="任意多边形 411757"/>
            <p:cNvSpPr>
              <a:spLocks noChangeAspect="1"/>
            </p:cNvSpPr>
            <p:nvPr/>
          </p:nvSpPr>
          <p:spPr>
            <a:xfrm>
              <a:off x="2064" y="3372"/>
              <a:ext cx="110" cy="19"/>
            </a:xfrm>
            <a:custGeom>
              <a:avLst/>
              <a:gdLst/>
              <a:ahLst/>
              <a:cxnLst/>
              <a:rect l="0" t="0" r="0" b="0"/>
              <a:pathLst>
                <a:path w="655" h="115">
                  <a:moveTo>
                    <a:pt x="0" y="0"/>
                  </a:moveTo>
                  <a:lnTo>
                    <a:pt x="35" y="12"/>
                  </a:lnTo>
                  <a:lnTo>
                    <a:pt x="70" y="24"/>
                  </a:lnTo>
                  <a:lnTo>
                    <a:pt x="105" y="35"/>
                  </a:lnTo>
                  <a:lnTo>
                    <a:pt x="141" y="45"/>
                  </a:lnTo>
                  <a:lnTo>
                    <a:pt x="177" y="54"/>
                  </a:lnTo>
                  <a:lnTo>
                    <a:pt x="213" y="63"/>
                  </a:lnTo>
                  <a:lnTo>
                    <a:pt x="249" y="71"/>
                  </a:lnTo>
                  <a:lnTo>
                    <a:pt x="286" y="79"/>
                  </a:lnTo>
                  <a:lnTo>
                    <a:pt x="322" y="86"/>
                  </a:lnTo>
                  <a:lnTo>
                    <a:pt x="359" y="92"/>
                  </a:lnTo>
                  <a:lnTo>
                    <a:pt x="395" y="97"/>
                  </a:lnTo>
                  <a:lnTo>
                    <a:pt x="432" y="102"/>
                  </a:lnTo>
                  <a:lnTo>
                    <a:pt x="469" y="106"/>
                  </a:lnTo>
                  <a:lnTo>
                    <a:pt x="506" y="109"/>
                  </a:lnTo>
                  <a:lnTo>
                    <a:pt x="543" y="111"/>
                  </a:lnTo>
                  <a:lnTo>
                    <a:pt x="580" y="113"/>
                  </a:lnTo>
                  <a:lnTo>
                    <a:pt x="617" y="114"/>
                  </a:lnTo>
                  <a:lnTo>
                    <a:pt x="655" y="115"/>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59" name="任意多边形 411758"/>
            <p:cNvSpPr>
              <a:spLocks noChangeAspect="1"/>
            </p:cNvSpPr>
            <p:nvPr/>
          </p:nvSpPr>
          <p:spPr>
            <a:xfrm>
              <a:off x="2064" y="2749"/>
              <a:ext cx="110" cy="19"/>
            </a:xfrm>
            <a:custGeom>
              <a:avLst/>
              <a:gdLst/>
              <a:ahLst/>
              <a:cxnLst/>
              <a:rect l="0" t="0" r="0" b="0"/>
              <a:pathLst>
                <a:path w="655" h="115">
                  <a:moveTo>
                    <a:pt x="655" y="0"/>
                  </a:moveTo>
                  <a:lnTo>
                    <a:pt x="617" y="1"/>
                  </a:lnTo>
                  <a:lnTo>
                    <a:pt x="580" y="2"/>
                  </a:lnTo>
                  <a:lnTo>
                    <a:pt x="543" y="4"/>
                  </a:lnTo>
                  <a:lnTo>
                    <a:pt x="506" y="6"/>
                  </a:lnTo>
                  <a:lnTo>
                    <a:pt x="469" y="9"/>
                  </a:lnTo>
                  <a:lnTo>
                    <a:pt x="432" y="13"/>
                  </a:lnTo>
                  <a:lnTo>
                    <a:pt x="395" y="18"/>
                  </a:lnTo>
                  <a:lnTo>
                    <a:pt x="359" y="23"/>
                  </a:lnTo>
                  <a:lnTo>
                    <a:pt x="322" y="29"/>
                  </a:lnTo>
                  <a:lnTo>
                    <a:pt x="286" y="36"/>
                  </a:lnTo>
                  <a:lnTo>
                    <a:pt x="249" y="44"/>
                  </a:lnTo>
                  <a:lnTo>
                    <a:pt x="213" y="52"/>
                  </a:lnTo>
                  <a:lnTo>
                    <a:pt x="177" y="61"/>
                  </a:lnTo>
                  <a:lnTo>
                    <a:pt x="141" y="70"/>
                  </a:lnTo>
                  <a:lnTo>
                    <a:pt x="105" y="80"/>
                  </a:lnTo>
                  <a:lnTo>
                    <a:pt x="70" y="91"/>
                  </a:lnTo>
                  <a:lnTo>
                    <a:pt x="35" y="103"/>
                  </a:lnTo>
                  <a:lnTo>
                    <a:pt x="0" y="115"/>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60" name="任意多边形 411759"/>
            <p:cNvSpPr>
              <a:spLocks noChangeAspect="1"/>
            </p:cNvSpPr>
            <p:nvPr/>
          </p:nvSpPr>
          <p:spPr>
            <a:xfrm>
              <a:off x="1852" y="2787"/>
              <a:ext cx="170" cy="567"/>
            </a:xfrm>
            <a:custGeom>
              <a:avLst/>
              <a:gdLst/>
              <a:ahLst/>
              <a:cxnLst/>
              <a:rect l="0" t="0" r="0" b="0"/>
              <a:pathLst>
                <a:path w="1019" h="3402">
                  <a:moveTo>
                    <a:pt x="1019" y="0"/>
                  </a:moveTo>
                  <a:lnTo>
                    <a:pt x="987" y="18"/>
                  </a:lnTo>
                  <a:lnTo>
                    <a:pt x="955" y="36"/>
                  </a:lnTo>
                  <a:lnTo>
                    <a:pt x="923" y="55"/>
                  </a:lnTo>
                  <a:lnTo>
                    <a:pt x="892" y="75"/>
                  </a:lnTo>
                  <a:lnTo>
                    <a:pt x="861" y="95"/>
                  </a:lnTo>
                  <a:lnTo>
                    <a:pt x="830" y="116"/>
                  </a:lnTo>
                  <a:lnTo>
                    <a:pt x="800" y="137"/>
                  </a:lnTo>
                  <a:lnTo>
                    <a:pt x="771" y="159"/>
                  </a:lnTo>
                  <a:lnTo>
                    <a:pt x="741" y="181"/>
                  </a:lnTo>
                  <a:lnTo>
                    <a:pt x="712" y="204"/>
                  </a:lnTo>
                  <a:lnTo>
                    <a:pt x="684" y="227"/>
                  </a:lnTo>
                  <a:lnTo>
                    <a:pt x="656" y="251"/>
                  </a:lnTo>
                  <a:lnTo>
                    <a:pt x="629" y="276"/>
                  </a:lnTo>
                  <a:lnTo>
                    <a:pt x="602" y="301"/>
                  </a:lnTo>
                  <a:lnTo>
                    <a:pt x="575" y="327"/>
                  </a:lnTo>
                  <a:lnTo>
                    <a:pt x="549" y="353"/>
                  </a:lnTo>
                  <a:lnTo>
                    <a:pt x="524" y="379"/>
                  </a:lnTo>
                  <a:lnTo>
                    <a:pt x="499" y="406"/>
                  </a:lnTo>
                  <a:lnTo>
                    <a:pt x="474" y="434"/>
                  </a:lnTo>
                  <a:lnTo>
                    <a:pt x="450" y="462"/>
                  </a:lnTo>
                  <a:lnTo>
                    <a:pt x="427" y="490"/>
                  </a:lnTo>
                  <a:lnTo>
                    <a:pt x="404" y="519"/>
                  </a:lnTo>
                  <a:lnTo>
                    <a:pt x="382" y="549"/>
                  </a:lnTo>
                  <a:lnTo>
                    <a:pt x="360" y="578"/>
                  </a:lnTo>
                  <a:lnTo>
                    <a:pt x="339" y="609"/>
                  </a:lnTo>
                  <a:lnTo>
                    <a:pt x="318" y="639"/>
                  </a:lnTo>
                  <a:lnTo>
                    <a:pt x="298" y="670"/>
                  </a:lnTo>
                  <a:lnTo>
                    <a:pt x="279" y="701"/>
                  </a:lnTo>
                  <a:lnTo>
                    <a:pt x="260" y="733"/>
                  </a:lnTo>
                  <a:lnTo>
                    <a:pt x="242" y="765"/>
                  </a:lnTo>
                  <a:lnTo>
                    <a:pt x="224" y="798"/>
                  </a:lnTo>
                  <a:lnTo>
                    <a:pt x="207" y="830"/>
                  </a:lnTo>
                  <a:lnTo>
                    <a:pt x="191" y="863"/>
                  </a:lnTo>
                  <a:lnTo>
                    <a:pt x="175" y="897"/>
                  </a:lnTo>
                  <a:lnTo>
                    <a:pt x="160" y="930"/>
                  </a:lnTo>
                  <a:lnTo>
                    <a:pt x="146" y="964"/>
                  </a:lnTo>
                  <a:lnTo>
                    <a:pt x="132" y="998"/>
                  </a:lnTo>
                  <a:lnTo>
                    <a:pt x="119" y="1033"/>
                  </a:lnTo>
                  <a:lnTo>
                    <a:pt x="107" y="1068"/>
                  </a:lnTo>
                  <a:lnTo>
                    <a:pt x="95" y="1102"/>
                  </a:lnTo>
                  <a:lnTo>
                    <a:pt x="84" y="1138"/>
                  </a:lnTo>
                  <a:lnTo>
                    <a:pt x="73" y="1174"/>
                  </a:lnTo>
                  <a:lnTo>
                    <a:pt x="64" y="1210"/>
                  </a:lnTo>
                  <a:lnTo>
                    <a:pt x="55" y="1245"/>
                  </a:lnTo>
                  <a:lnTo>
                    <a:pt x="46" y="1281"/>
                  </a:lnTo>
                  <a:lnTo>
                    <a:pt x="38" y="1317"/>
                  </a:lnTo>
                  <a:lnTo>
                    <a:pt x="32" y="1353"/>
                  </a:lnTo>
                  <a:lnTo>
                    <a:pt x="25" y="1390"/>
                  </a:lnTo>
                  <a:lnTo>
                    <a:pt x="20" y="1426"/>
                  </a:lnTo>
                  <a:lnTo>
                    <a:pt x="15" y="1463"/>
                  </a:lnTo>
                  <a:lnTo>
                    <a:pt x="10" y="1499"/>
                  </a:lnTo>
                  <a:lnTo>
                    <a:pt x="7" y="1536"/>
                  </a:lnTo>
                  <a:lnTo>
                    <a:pt x="4" y="1573"/>
                  </a:lnTo>
                  <a:lnTo>
                    <a:pt x="2" y="1609"/>
                  </a:lnTo>
                  <a:lnTo>
                    <a:pt x="1" y="1646"/>
                  </a:lnTo>
                  <a:lnTo>
                    <a:pt x="0" y="1683"/>
                  </a:lnTo>
                  <a:lnTo>
                    <a:pt x="0" y="1720"/>
                  </a:lnTo>
                  <a:lnTo>
                    <a:pt x="1" y="1757"/>
                  </a:lnTo>
                  <a:lnTo>
                    <a:pt x="2" y="1794"/>
                  </a:lnTo>
                  <a:lnTo>
                    <a:pt x="4" y="1830"/>
                  </a:lnTo>
                  <a:lnTo>
                    <a:pt x="7" y="1867"/>
                  </a:lnTo>
                  <a:lnTo>
                    <a:pt x="10" y="1904"/>
                  </a:lnTo>
                  <a:lnTo>
                    <a:pt x="15" y="1940"/>
                  </a:lnTo>
                  <a:lnTo>
                    <a:pt x="20" y="1977"/>
                  </a:lnTo>
                  <a:lnTo>
                    <a:pt x="25" y="2013"/>
                  </a:lnTo>
                  <a:lnTo>
                    <a:pt x="32" y="2050"/>
                  </a:lnTo>
                  <a:lnTo>
                    <a:pt x="38" y="2086"/>
                  </a:lnTo>
                  <a:lnTo>
                    <a:pt x="46" y="2122"/>
                  </a:lnTo>
                  <a:lnTo>
                    <a:pt x="55" y="2158"/>
                  </a:lnTo>
                  <a:lnTo>
                    <a:pt x="64" y="2194"/>
                  </a:lnTo>
                  <a:lnTo>
                    <a:pt x="73" y="2229"/>
                  </a:lnTo>
                  <a:lnTo>
                    <a:pt x="84" y="2264"/>
                  </a:lnTo>
                  <a:lnTo>
                    <a:pt x="95" y="2300"/>
                  </a:lnTo>
                  <a:lnTo>
                    <a:pt x="107" y="2335"/>
                  </a:lnTo>
                  <a:lnTo>
                    <a:pt x="119" y="2369"/>
                  </a:lnTo>
                  <a:lnTo>
                    <a:pt x="132" y="2404"/>
                  </a:lnTo>
                  <a:lnTo>
                    <a:pt x="146" y="2438"/>
                  </a:lnTo>
                  <a:lnTo>
                    <a:pt x="160" y="2472"/>
                  </a:lnTo>
                  <a:lnTo>
                    <a:pt x="175" y="2505"/>
                  </a:lnTo>
                  <a:lnTo>
                    <a:pt x="191" y="2539"/>
                  </a:lnTo>
                  <a:lnTo>
                    <a:pt x="207" y="2572"/>
                  </a:lnTo>
                  <a:lnTo>
                    <a:pt x="224" y="2605"/>
                  </a:lnTo>
                  <a:lnTo>
                    <a:pt x="242" y="2637"/>
                  </a:lnTo>
                  <a:lnTo>
                    <a:pt x="260" y="2669"/>
                  </a:lnTo>
                  <a:lnTo>
                    <a:pt x="279" y="2701"/>
                  </a:lnTo>
                  <a:lnTo>
                    <a:pt x="298" y="2732"/>
                  </a:lnTo>
                  <a:lnTo>
                    <a:pt x="318" y="2763"/>
                  </a:lnTo>
                  <a:lnTo>
                    <a:pt x="339" y="2794"/>
                  </a:lnTo>
                  <a:lnTo>
                    <a:pt x="360" y="2824"/>
                  </a:lnTo>
                  <a:lnTo>
                    <a:pt x="382" y="2853"/>
                  </a:lnTo>
                  <a:lnTo>
                    <a:pt x="404" y="2883"/>
                  </a:lnTo>
                  <a:lnTo>
                    <a:pt x="427" y="2912"/>
                  </a:lnTo>
                  <a:lnTo>
                    <a:pt x="450" y="2940"/>
                  </a:lnTo>
                  <a:lnTo>
                    <a:pt x="474" y="2968"/>
                  </a:lnTo>
                  <a:lnTo>
                    <a:pt x="499" y="2996"/>
                  </a:lnTo>
                  <a:lnTo>
                    <a:pt x="524" y="3023"/>
                  </a:lnTo>
                  <a:lnTo>
                    <a:pt x="549" y="3049"/>
                  </a:lnTo>
                  <a:lnTo>
                    <a:pt x="575" y="3075"/>
                  </a:lnTo>
                  <a:lnTo>
                    <a:pt x="602" y="3101"/>
                  </a:lnTo>
                  <a:lnTo>
                    <a:pt x="629" y="3126"/>
                  </a:lnTo>
                  <a:lnTo>
                    <a:pt x="656" y="3151"/>
                  </a:lnTo>
                  <a:lnTo>
                    <a:pt x="684" y="3175"/>
                  </a:lnTo>
                  <a:lnTo>
                    <a:pt x="712" y="3198"/>
                  </a:lnTo>
                  <a:lnTo>
                    <a:pt x="741" y="3221"/>
                  </a:lnTo>
                  <a:lnTo>
                    <a:pt x="771" y="3244"/>
                  </a:lnTo>
                  <a:lnTo>
                    <a:pt x="800" y="3265"/>
                  </a:lnTo>
                  <a:lnTo>
                    <a:pt x="830" y="3287"/>
                  </a:lnTo>
                  <a:lnTo>
                    <a:pt x="861" y="3307"/>
                  </a:lnTo>
                  <a:lnTo>
                    <a:pt x="892" y="3327"/>
                  </a:lnTo>
                  <a:lnTo>
                    <a:pt x="923" y="3347"/>
                  </a:lnTo>
                  <a:lnTo>
                    <a:pt x="955" y="3366"/>
                  </a:lnTo>
                  <a:lnTo>
                    <a:pt x="987" y="3384"/>
                  </a:lnTo>
                  <a:lnTo>
                    <a:pt x="1019" y="3402"/>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1761" name="直接连接符 411760"/>
          <p:cNvSpPr>
            <a:spLocks noChangeAspect="1"/>
          </p:cNvSpPr>
          <p:nvPr/>
        </p:nvSpPr>
        <p:spPr>
          <a:xfrm flipH="1">
            <a:off x="768350" y="3109913"/>
            <a:ext cx="228600" cy="51593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762" name="组合 411761"/>
          <p:cNvGrpSpPr>
            <a:grpSpLocks noChangeAspect="1"/>
          </p:cNvGrpSpPr>
          <p:nvPr/>
        </p:nvGrpSpPr>
        <p:grpSpPr>
          <a:xfrm>
            <a:off x="1189038" y="2638425"/>
            <a:ext cx="36512" cy="2833688"/>
            <a:chOff x="1842" y="1438"/>
            <a:chExt cx="21" cy="1632"/>
          </a:xfrm>
        </p:grpSpPr>
        <p:sp>
          <p:nvSpPr>
            <p:cNvPr id="411763" name="直接连接符 411762"/>
            <p:cNvSpPr>
              <a:spLocks noChangeAspect="1"/>
            </p:cNvSpPr>
            <p:nvPr/>
          </p:nvSpPr>
          <p:spPr>
            <a:xfrm flipV="1">
              <a:off x="1852" y="1438"/>
              <a:ext cx="1" cy="1632"/>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64" name="任意多边形 411763"/>
            <p:cNvSpPr>
              <a:spLocks noChangeAspect="1"/>
            </p:cNvSpPr>
            <p:nvPr/>
          </p:nvSpPr>
          <p:spPr>
            <a:xfrm>
              <a:off x="1842" y="2254"/>
              <a:ext cx="21" cy="166"/>
            </a:xfrm>
            <a:custGeom>
              <a:avLst/>
              <a:gdLst/>
              <a:ahLst/>
              <a:cxnLst/>
              <a:rect l="0" t="0" r="0" b="0"/>
              <a:pathLst>
                <a:path w="124" h="994">
                  <a:moveTo>
                    <a:pt x="124" y="0"/>
                  </a:moveTo>
                  <a:lnTo>
                    <a:pt x="62" y="994"/>
                  </a:lnTo>
                  <a:lnTo>
                    <a:pt x="0" y="0"/>
                  </a:lnTo>
                  <a:lnTo>
                    <a:pt x="124"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65" name="任意多边形 411764"/>
            <p:cNvSpPr>
              <a:spLocks noChangeAspect="1"/>
            </p:cNvSpPr>
            <p:nvPr/>
          </p:nvSpPr>
          <p:spPr>
            <a:xfrm>
              <a:off x="1842" y="2254"/>
              <a:ext cx="21" cy="166"/>
            </a:xfrm>
            <a:custGeom>
              <a:avLst/>
              <a:gdLst/>
              <a:ahLst/>
              <a:cxnLst/>
              <a:rect l="0" t="0" r="0" b="0"/>
              <a:pathLst>
                <a:path w="124" h="994">
                  <a:moveTo>
                    <a:pt x="124" y="0"/>
                  </a:moveTo>
                  <a:lnTo>
                    <a:pt x="62" y="994"/>
                  </a:lnTo>
                  <a:lnTo>
                    <a:pt x="0" y="0"/>
                  </a:lnTo>
                  <a:lnTo>
                    <a:pt x="124"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1766" name="直接连接符 411765"/>
          <p:cNvSpPr>
            <a:spLocks noChangeAspect="1"/>
          </p:cNvSpPr>
          <p:nvPr/>
        </p:nvSpPr>
        <p:spPr>
          <a:xfrm>
            <a:off x="1206500" y="2638425"/>
            <a:ext cx="550863" cy="158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67" name="直接连接符 411766"/>
          <p:cNvSpPr>
            <a:spLocks noChangeAspect="1"/>
          </p:cNvSpPr>
          <p:nvPr/>
        </p:nvSpPr>
        <p:spPr>
          <a:xfrm flipV="1">
            <a:off x="981075" y="2119313"/>
            <a:ext cx="1114425" cy="1014412"/>
          </a:xfrm>
          <a:prstGeom prst="line">
            <a:avLst/>
          </a:prstGeom>
          <a:ln w="3810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68" name="任意多边形 411767"/>
          <p:cNvSpPr>
            <a:spLocks noChangeAspect="1"/>
          </p:cNvSpPr>
          <p:nvPr/>
        </p:nvSpPr>
        <p:spPr>
          <a:xfrm>
            <a:off x="1725613" y="2368550"/>
            <a:ext cx="79375" cy="79375"/>
          </a:xfrm>
          <a:custGeom>
            <a:avLst/>
            <a:gdLst/>
            <a:ahLst/>
            <a:cxnLst/>
            <a:rect l="0" t="0" r="0" b="0"/>
            <a:pathLst>
              <a:path w="275" h="276">
                <a:moveTo>
                  <a:pt x="275" y="138"/>
                </a:moveTo>
                <a:lnTo>
                  <a:pt x="275" y="128"/>
                </a:lnTo>
                <a:lnTo>
                  <a:pt x="274" y="118"/>
                </a:lnTo>
                <a:lnTo>
                  <a:pt x="272" y="108"/>
                </a:lnTo>
                <a:lnTo>
                  <a:pt x="270" y="99"/>
                </a:lnTo>
                <a:lnTo>
                  <a:pt x="267" y="90"/>
                </a:lnTo>
                <a:lnTo>
                  <a:pt x="263" y="80"/>
                </a:lnTo>
                <a:lnTo>
                  <a:pt x="259" y="72"/>
                </a:lnTo>
                <a:lnTo>
                  <a:pt x="254" y="63"/>
                </a:lnTo>
                <a:lnTo>
                  <a:pt x="248" y="55"/>
                </a:lnTo>
                <a:lnTo>
                  <a:pt x="242" y="47"/>
                </a:lnTo>
                <a:lnTo>
                  <a:pt x="235" y="40"/>
                </a:lnTo>
                <a:lnTo>
                  <a:pt x="228" y="33"/>
                </a:lnTo>
                <a:lnTo>
                  <a:pt x="220" y="27"/>
                </a:lnTo>
                <a:lnTo>
                  <a:pt x="212" y="22"/>
                </a:lnTo>
                <a:lnTo>
                  <a:pt x="204" y="17"/>
                </a:lnTo>
                <a:lnTo>
                  <a:pt x="195" y="12"/>
                </a:lnTo>
                <a:lnTo>
                  <a:pt x="186" y="8"/>
                </a:lnTo>
                <a:lnTo>
                  <a:pt x="176" y="5"/>
                </a:lnTo>
                <a:lnTo>
                  <a:pt x="167" y="3"/>
                </a:lnTo>
                <a:lnTo>
                  <a:pt x="157" y="1"/>
                </a:lnTo>
                <a:lnTo>
                  <a:pt x="147" y="0"/>
                </a:lnTo>
                <a:lnTo>
                  <a:pt x="138" y="0"/>
                </a:lnTo>
                <a:lnTo>
                  <a:pt x="128" y="0"/>
                </a:lnTo>
                <a:lnTo>
                  <a:pt x="118" y="1"/>
                </a:lnTo>
                <a:lnTo>
                  <a:pt x="108" y="3"/>
                </a:lnTo>
                <a:lnTo>
                  <a:pt x="99" y="5"/>
                </a:lnTo>
                <a:lnTo>
                  <a:pt x="89" y="8"/>
                </a:lnTo>
                <a:lnTo>
                  <a:pt x="80" y="12"/>
                </a:lnTo>
                <a:lnTo>
                  <a:pt x="71" y="17"/>
                </a:lnTo>
                <a:lnTo>
                  <a:pt x="63" y="22"/>
                </a:lnTo>
                <a:lnTo>
                  <a:pt x="55" y="27"/>
                </a:lnTo>
                <a:lnTo>
                  <a:pt x="47" y="33"/>
                </a:lnTo>
                <a:lnTo>
                  <a:pt x="40" y="40"/>
                </a:lnTo>
                <a:lnTo>
                  <a:pt x="33" y="47"/>
                </a:lnTo>
                <a:lnTo>
                  <a:pt x="27" y="55"/>
                </a:lnTo>
                <a:lnTo>
                  <a:pt x="21" y="63"/>
                </a:lnTo>
                <a:lnTo>
                  <a:pt x="16" y="72"/>
                </a:lnTo>
                <a:lnTo>
                  <a:pt x="12" y="80"/>
                </a:lnTo>
                <a:lnTo>
                  <a:pt x="8" y="90"/>
                </a:lnTo>
                <a:lnTo>
                  <a:pt x="5" y="99"/>
                </a:lnTo>
                <a:lnTo>
                  <a:pt x="3" y="108"/>
                </a:lnTo>
                <a:lnTo>
                  <a:pt x="1" y="118"/>
                </a:lnTo>
                <a:lnTo>
                  <a:pt x="0" y="128"/>
                </a:lnTo>
                <a:lnTo>
                  <a:pt x="0" y="138"/>
                </a:lnTo>
                <a:lnTo>
                  <a:pt x="0" y="148"/>
                </a:lnTo>
                <a:lnTo>
                  <a:pt x="1" y="157"/>
                </a:lnTo>
                <a:lnTo>
                  <a:pt x="3" y="167"/>
                </a:lnTo>
                <a:lnTo>
                  <a:pt x="5" y="177"/>
                </a:lnTo>
                <a:lnTo>
                  <a:pt x="8" y="186"/>
                </a:lnTo>
                <a:lnTo>
                  <a:pt x="12" y="195"/>
                </a:lnTo>
                <a:lnTo>
                  <a:pt x="16" y="204"/>
                </a:lnTo>
                <a:lnTo>
                  <a:pt x="21" y="212"/>
                </a:lnTo>
                <a:lnTo>
                  <a:pt x="27" y="220"/>
                </a:lnTo>
                <a:lnTo>
                  <a:pt x="33" y="228"/>
                </a:lnTo>
                <a:lnTo>
                  <a:pt x="40" y="235"/>
                </a:lnTo>
                <a:lnTo>
                  <a:pt x="47" y="242"/>
                </a:lnTo>
                <a:lnTo>
                  <a:pt x="55" y="248"/>
                </a:lnTo>
                <a:lnTo>
                  <a:pt x="63" y="254"/>
                </a:lnTo>
                <a:lnTo>
                  <a:pt x="71" y="259"/>
                </a:lnTo>
                <a:lnTo>
                  <a:pt x="80" y="263"/>
                </a:lnTo>
                <a:lnTo>
                  <a:pt x="89" y="267"/>
                </a:lnTo>
                <a:lnTo>
                  <a:pt x="99" y="270"/>
                </a:lnTo>
                <a:lnTo>
                  <a:pt x="108" y="273"/>
                </a:lnTo>
                <a:lnTo>
                  <a:pt x="118" y="274"/>
                </a:lnTo>
                <a:lnTo>
                  <a:pt x="128" y="275"/>
                </a:lnTo>
                <a:lnTo>
                  <a:pt x="138" y="276"/>
                </a:lnTo>
                <a:lnTo>
                  <a:pt x="147" y="275"/>
                </a:lnTo>
                <a:lnTo>
                  <a:pt x="157" y="274"/>
                </a:lnTo>
                <a:lnTo>
                  <a:pt x="167" y="273"/>
                </a:lnTo>
                <a:lnTo>
                  <a:pt x="176" y="270"/>
                </a:lnTo>
                <a:lnTo>
                  <a:pt x="186" y="267"/>
                </a:lnTo>
                <a:lnTo>
                  <a:pt x="195" y="263"/>
                </a:lnTo>
                <a:lnTo>
                  <a:pt x="204" y="259"/>
                </a:lnTo>
                <a:lnTo>
                  <a:pt x="212" y="254"/>
                </a:lnTo>
                <a:lnTo>
                  <a:pt x="220" y="248"/>
                </a:lnTo>
                <a:lnTo>
                  <a:pt x="228" y="242"/>
                </a:lnTo>
                <a:lnTo>
                  <a:pt x="235" y="235"/>
                </a:lnTo>
                <a:lnTo>
                  <a:pt x="242" y="228"/>
                </a:lnTo>
                <a:lnTo>
                  <a:pt x="248" y="220"/>
                </a:lnTo>
                <a:lnTo>
                  <a:pt x="254" y="212"/>
                </a:lnTo>
                <a:lnTo>
                  <a:pt x="259" y="204"/>
                </a:lnTo>
                <a:lnTo>
                  <a:pt x="263" y="195"/>
                </a:lnTo>
                <a:lnTo>
                  <a:pt x="267" y="186"/>
                </a:lnTo>
                <a:lnTo>
                  <a:pt x="270" y="177"/>
                </a:lnTo>
                <a:lnTo>
                  <a:pt x="272" y="167"/>
                </a:lnTo>
                <a:lnTo>
                  <a:pt x="274" y="157"/>
                </a:lnTo>
                <a:lnTo>
                  <a:pt x="275" y="148"/>
                </a:lnTo>
                <a:lnTo>
                  <a:pt x="275"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69" name="任意多边形 411768"/>
          <p:cNvSpPr>
            <a:spLocks noChangeAspect="1"/>
          </p:cNvSpPr>
          <p:nvPr/>
        </p:nvSpPr>
        <p:spPr>
          <a:xfrm>
            <a:off x="2055813" y="2090738"/>
            <a:ext cx="79375" cy="80962"/>
          </a:xfrm>
          <a:custGeom>
            <a:avLst/>
            <a:gdLst/>
            <a:ahLst/>
            <a:cxnLst/>
            <a:rect l="0" t="0" r="0" b="0"/>
            <a:pathLst>
              <a:path w="275" h="276">
                <a:moveTo>
                  <a:pt x="275" y="138"/>
                </a:moveTo>
                <a:lnTo>
                  <a:pt x="275" y="129"/>
                </a:lnTo>
                <a:lnTo>
                  <a:pt x="274" y="119"/>
                </a:lnTo>
                <a:lnTo>
                  <a:pt x="272" y="109"/>
                </a:lnTo>
                <a:lnTo>
                  <a:pt x="270" y="99"/>
                </a:lnTo>
                <a:lnTo>
                  <a:pt x="267" y="90"/>
                </a:lnTo>
                <a:lnTo>
                  <a:pt x="263" y="81"/>
                </a:lnTo>
                <a:lnTo>
                  <a:pt x="259" y="72"/>
                </a:lnTo>
                <a:lnTo>
                  <a:pt x="254" y="64"/>
                </a:lnTo>
                <a:lnTo>
                  <a:pt x="248" y="56"/>
                </a:lnTo>
                <a:lnTo>
                  <a:pt x="242" y="48"/>
                </a:lnTo>
                <a:lnTo>
                  <a:pt x="235" y="41"/>
                </a:lnTo>
                <a:lnTo>
                  <a:pt x="228" y="34"/>
                </a:lnTo>
                <a:lnTo>
                  <a:pt x="220" y="28"/>
                </a:lnTo>
                <a:lnTo>
                  <a:pt x="212" y="22"/>
                </a:lnTo>
                <a:lnTo>
                  <a:pt x="204" y="17"/>
                </a:lnTo>
                <a:lnTo>
                  <a:pt x="195" y="13"/>
                </a:lnTo>
                <a:lnTo>
                  <a:pt x="186" y="9"/>
                </a:lnTo>
                <a:lnTo>
                  <a:pt x="176" y="6"/>
                </a:lnTo>
                <a:lnTo>
                  <a:pt x="167" y="3"/>
                </a:lnTo>
                <a:lnTo>
                  <a:pt x="157" y="2"/>
                </a:lnTo>
                <a:lnTo>
                  <a:pt x="147" y="1"/>
                </a:lnTo>
                <a:lnTo>
                  <a:pt x="137" y="0"/>
                </a:lnTo>
                <a:lnTo>
                  <a:pt x="128" y="1"/>
                </a:lnTo>
                <a:lnTo>
                  <a:pt x="118" y="2"/>
                </a:lnTo>
                <a:lnTo>
                  <a:pt x="108" y="3"/>
                </a:lnTo>
                <a:lnTo>
                  <a:pt x="99" y="6"/>
                </a:lnTo>
                <a:lnTo>
                  <a:pt x="89" y="9"/>
                </a:lnTo>
                <a:lnTo>
                  <a:pt x="80" y="13"/>
                </a:lnTo>
                <a:lnTo>
                  <a:pt x="71" y="17"/>
                </a:lnTo>
                <a:lnTo>
                  <a:pt x="63" y="22"/>
                </a:lnTo>
                <a:lnTo>
                  <a:pt x="55" y="28"/>
                </a:lnTo>
                <a:lnTo>
                  <a:pt x="47" y="34"/>
                </a:lnTo>
                <a:lnTo>
                  <a:pt x="40" y="41"/>
                </a:lnTo>
                <a:lnTo>
                  <a:pt x="33" y="48"/>
                </a:lnTo>
                <a:lnTo>
                  <a:pt x="27" y="56"/>
                </a:lnTo>
                <a:lnTo>
                  <a:pt x="21" y="64"/>
                </a:lnTo>
                <a:lnTo>
                  <a:pt x="16" y="72"/>
                </a:lnTo>
                <a:lnTo>
                  <a:pt x="12" y="81"/>
                </a:lnTo>
                <a:lnTo>
                  <a:pt x="8" y="90"/>
                </a:lnTo>
                <a:lnTo>
                  <a:pt x="5" y="99"/>
                </a:lnTo>
                <a:lnTo>
                  <a:pt x="3" y="109"/>
                </a:lnTo>
                <a:lnTo>
                  <a:pt x="1" y="119"/>
                </a:lnTo>
                <a:lnTo>
                  <a:pt x="0" y="129"/>
                </a:lnTo>
                <a:lnTo>
                  <a:pt x="0" y="138"/>
                </a:lnTo>
                <a:lnTo>
                  <a:pt x="0" y="148"/>
                </a:lnTo>
                <a:lnTo>
                  <a:pt x="1" y="158"/>
                </a:lnTo>
                <a:lnTo>
                  <a:pt x="3" y="168"/>
                </a:lnTo>
                <a:lnTo>
                  <a:pt x="5" y="177"/>
                </a:lnTo>
                <a:lnTo>
                  <a:pt x="8" y="187"/>
                </a:lnTo>
                <a:lnTo>
                  <a:pt x="12" y="196"/>
                </a:lnTo>
                <a:lnTo>
                  <a:pt x="16" y="205"/>
                </a:lnTo>
                <a:lnTo>
                  <a:pt x="21" y="213"/>
                </a:lnTo>
                <a:lnTo>
                  <a:pt x="27" y="221"/>
                </a:lnTo>
                <a:lnTo>
                  <a:pt x="33" y="229"/>
                </a:lnTo>
                <a:lnTo>
                  <a:pt x="40" y="236"/>
                </a:lnTo>
                <a:lnTo>
                  <a:pt x="47" y="243"/>
                </a:lnTo>
                <a:lnTo>
                  <a:pt x="55" y="249"/>
                </a:lnTo>
                <a:lnTo>
                  <a:pt x="63" y="254"/>
                </a:lnTo>
                <a:lnTo>
                  <a:pt x="71" y="259"/>
                </a:lnTo>
                <a:lnTo>
                  <a:pt x="80" y="264"/>
                </a:lnTo>
                <a:lnTo>
                  <a:pt x="89" y="268"/>
                </a:lnTo>
                <a:lnTo>
                  <a:pt x="99" y="271"/>
                </a:lnTo>
                <a:lnTo>
                  <a:pt x="108" y="273"/>
                </a:lnTo>
                <a:lnTo>
                  <a:pt x="118" y="275"/>
                </a:lnTo>
                <a:lnTo>
                  <a:pt x="128" y="276"/>
                </a:lnTo>
                <a:lnTo>
                  <a:pt x="137" y="276"/>
                </a:lnTo>
                <a:lnTo>
                  <a:pt x="147" y="276"/>
                </a:lnTo>
                <a:lnTo>
                  <a:pt x="157" y="275"/>
                </a:lnTo>
                <a:lnTo>
                  <a:pt x="167" y="273"/>
                </a:lnTo>
                <a:lnTo>
                  <a:pt x="176" y="271"/>
                </a:lnTo>
                <a:lnTo>
                  <a:pt x="186" y="268"/>
                </a:lnTo>
                <a:lnTo>
                  <a:pt x="195" y="264"/>
                </a:lnTo>
                <a:lnTo>
                  <a:pt x="204" y="259"/>
                </a:lnTo>
                <a:lnTo>
                  <a:pt x="212" y="254"/>
                </a:lnTo>
                <a:lnTo>
                  <a:pt x="220" y="249"/>
                </a:lnTo>
                <a:lnTo>
                  <a:pt x="228" y="243"/>
                </a:lnTo>
                <a:lnTo>
                  <a:pt x="235" y="236"/>
                </a:lnTo>
                <a:lnTo>
                  <a:pt x="242" y="229"/>
                </a:lnTo>
                <a:lnTo>
                  <a:pt x="248" y="221"/>
                </a:lnTo>
                <a:lnTo>
                  <a:pt x="254" y="213"/>
                </a:lnTo>
                <a:lnTo>
                  <a:pt x="259" y="205"/>
                </a:lnTo>
                <a:lnTo>
                  <a:pt x="263" y="196"/>
                </a:lnTo>
                <a:lnTo>
                  <a:pt x="267" y="187"/>
                </a:lnTo>
                <a:lnTo>
                  <a:pt x="270" y="177"/>
                </a:lnTo>
                <a:lnTo>
                  <a:pt x="272" y="168"/>
                </a:lnTo>
                <a:lnTo>
                  <a:pt x="274" y="158"/>
                </a:lnTo>
                <a:lnTo>
                  <a:pt x="275" y="148"/>
                </a:lnTo>
                <a:lnTo>
                  <a:pt x="275"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70" name="直接连接符 411769"/>
          <p:cNvSpPr>
            <a:spLocks noChangeAspect="1"/>
          </p:cNvSpPr>
          <p:nvPr/>
        </p:nvSpPr>
        <p:spPr>
          <a:xfrm flipH="1">
            <a:off x="3338513" y="2470150"/>
            <a:ext cx="515937" cy="115570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771" name="组合 411770"/>
          <p:cNvGrpSpPr>
            <a:grpSpLocks noChangeAspect="1"/>
          </p:cNvGrpSpPr>
          <p:nvPr/>
        </p:nvGrpSpPr>
        <p:grpSpPr>
          <a:xfrm>
            <a:off x="1577975" y="2620963"/>
            <a:ext cx="3228975" cy="36512"/>
            <a:chOff x="2066" y="1428"/>
            <a:chExt cx="1859" cy="21"/>
          </a:xfrm>
        </p:grpSpPr>
        <p:sp>
          <p:nvSpPr>
            <p:cNvPr id="411772" name="直接连接符 411771"/>
            <p:cNvSpPr>
              <a:spLocks noChangeAspect="1"/>
            </p:cNvSpPr>
            <p:nvPr/>
          </p:nvSpPr>
          <p:spPr>
            <a:xfrm>
              <a:off x="3384" y="1438"/>
              <a:ext cx="541"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773" name="组合 411772"/>
            <p:cNvGrpSpPr>
              <a:grpSpLocks noChangeAspect="1"/>
            </p:cNvGrpSpPr>
            <p:nvPr/>
          </p:nvGrpSpPr>
          <p:grpSpPr>
            <a:xfrm>
              <a:off x="2066" y="1428"/>
              <a:ext cx="1272" cy="21"/>
              <a:chOff x="2066" y="1428"/>
              <a:chExt cx="1272" cy="21"/>
            </a:xfrm>
          </p:grpSpPr>
          <p:sp>
            <p:nvSpPr>
              <p:cNvPr id="411774" name="直接连接符 411773"/>
              <p:cNvSpPr>
                <a:spLocks noChangeAspect="1"/>
              </p:cNvSpPr>
              <p:nvPr/>
            </p:nvSpPr>
            <p:spPr>
              <a:xfrm>
                <a:off x="2066" y="1438"/>
                <a:ext cx="1272"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75" name="任意多边形 411774"/>
              <p:cNvSpPr>
                <a:spLocks noChangeAspect="1"/>
              </p:cNvSpPr>
              <p:nvPr/>
            </p:nvSpPr>
            <p:spPr>
              <a:xfrm>
                <a:off x="2829" y="1428"/>
                <a:ext cx="165" cy="21"/>
              </a:xfrm>
              <a:custGeom>
                <a:avLst/>
                <a:gdLst/>
                <a:ahLst/>
                <a:cxnLst/>
                <a:rect l="0" t="0" r="0" b="0"/>
                <a:pathLst>
                  <a:path w="993" h="124">
                    <a:moveTo>
                      <a:pt x="0" y="0"/>
                    </a:moveTo>
                    <a:lnTo>
                      <a:pt x="993" y="62"/>
                    </a:lnTo>
                    <a:lnTo>
                      <a:pt x="0" y="124"/>
                    </a:lnTo>
                    <a:lnTo>
                      <a:pt x="0"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76" name="任意多边形 411775"/>
              <p:cNvSpPr>
                <a:spLocks noChangeAspect="1"/>
              </p:cNvSpPr>
              <p:nvPr/>
            </p:nvSpPr>
            <p:spPr>
              <a:xfrm>
                <a:off x="2829" y="1428"/>
                <a:ext cx="165" cy="21"/>
              </a:xfrm>
              <a:custGeom>
                <a:avLst/>
                <a:gdLst/>
                <a:ahLst/>
                <a:cxnLst/>
                <a:rect l="0" t="0" r="0" b="0"/>
                <a:pathLst>
                  <a:path w="993" h="124">
                    <a:moveTo>
                      <a:pt x="0" y="0"/>
                    </a:moveTo>
                    <a:lnTo>
                      <a:pt x="993" y="62"/>
                    </a:lnTo>
                    <a:lnTo>
                      <a:pt x="0" y="124"/>
                    </a:lnTo>
                    <a:lnTo>
                      <a:pt x="0"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11777" name="直接连接符 411776"/>
          <p:cNvSpPr>
            <a:spLocks noChangeAspect="1"/>
          </p:cNvSpPr>
          <p:nvPr/>
        </p:nvSpPr>
        <p:spPr>
          <a:xfrm>
            <a:off x="4818063" y="2470150"/>
            <a:ext cx="515937" cy="115570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1778" name="组合 411777"/>
          <p:cNvGrpSpPr>
            <a:grpSpLocks noChangeAspect="1"/>
          </p:cNvGrpSpPr>
          <p:nvPr/>
        </p:nvGrpSpPr>
        <p:grpSpPr>
          <a:xfrm>
            <a:off x="3827463" y="2132013"/>
            <a:ext cx="1019175" cy="1014412"/>
            <a:chOff x="3361" y="1146"/>
            <a:chExt cx="587" cy="585"/>
          </a:xfrm>
        </p:grpSpPr>
        <p:sp>
          <p:nvSpPr>
            <p:cNvPr id="411779" name="任意多边形 411778"/>
            <p:cNvSpPr>
              <a:spLocks noChangeAspect="1"/>
            </p:cNvSpPr>
            <p:nvPr/>
          </p:nvSpPr>
          <p:spPr>
            <a:xfrm>
              <a:off x="3361" y="1146"/>
              <a:ext cx="587" cy="585"/>
            </a:xfrm>
            <a:custGeom>
              <a:avLst/>
              <a:gdLst/>
              <a:ahLst/>
              <a:cxnLst/>
              <a:rect l="0" t="0" r="0" b="0"/>
              <a:pathLst>
                <a:path w="3519" h="3510">
                  <a:moveTo>
                    <a:pt x="3519" y="1756"/>
                  </a:moveTo>
                  <a:lnTo>
                    <a:pt x="3518" y="1721"/>
                  </a:lnTo>
                  <a:lnTo>
                    <a:pt x="3517" y="1685"/>
                  </a:lnTo>
                  <a:lnTo>
                    <a:pt x="3516" y="1650"/>
                  </a:lnTo>
                  <a:lnTo>
                    <a:pt x="3513" y="1615"/>
                  </a:lnTo>
                  <a:lnTo>
                    <a:pt x="3510" y="1580"/>
                  </a:lnTo>
                  <a:lnTo>
                    <a:pt x="3506" y="1544"/>
                  </a:lnTo>
                  <a:lnTo>
                    <a:pt x="3501" y="1509"/>
                  </a:lnTo>
                  <a:lnTo>
                    <a:pt x="3496" y="1474"/>
                  </a:lnTo>
                  <a:lnTo>
                    <a:pt x="3490" y="1440"/>
                  </a:lnTo>
                  <a:lnTo>
                    <a:pt x="3483" y="1405"/>
                  </a:lnTo>
                  <a:lnTo>
                    <a:pt x="3476" y="1370"/>
                  </a:lnTo>
                  <a:lnTo>
                    <a:pt x="3468" y="1336"/>
                  </a:lnTo>
                  <a:lnTo>
                    <a:pt x="3459" y="1302"/>
                  </a:lnTo>
                  <a:lnTo>
                    <a:pt x="3449" y="1268"/>
                  </a:lnTo>
                  <a:lnTo>
                    <a:pt x="3439" y="1234"/>
                  </a:lnTo>
                  <a:lnTo>
                    <a:pt x="3428" y="1200"/>
                  </a:lnTo>
                  <a:lnTo>
                    <a:pt x="3417" y="1166"/>
                  </a:lnTo>
                  <a:lnTo>
                    <a:pt x="3404" y="1133"/>
                  </a:lnTo>
                  <a:lnTo>
                    <a:pt x="3392" y="1100"/>
                  </a:lnTo>
                  <a:lnTo>
                    <a:pt x="3378" y="1067"/>
                  </a:lnTo>
                  <a:lnTo>
                    <a:pt x="3364" y="1035"/>
                  </a:lnTo>
                  <a:lnTo>
                    <a:pt x="3349" y="1003"/>
                  </a:lnTo>
                  <a:lnTo>
                    <a:pt x="3333" y="971"/>
                  </a:lnTo>
                  <a:lnTo>
                    <a:pt x="3317" y="940"/>
                  </a:lnTo>
                  <a:lnTo>
                    <a:pt x="3300" y="908"/>
                  </a:lnTo>
                  <a:lnTo>
                    <a:pt x="3283" y="878"/>
                  </a:lnTo>
                  <a:lnTo>
                    <a:pt x="3265" y="847"/>
                  </a:lnTo>
                  <a:lnTo>
                    <a:pt x="3246" y="817"/>
                  </a:lnTo>
                  <a:lnTo>
                    <a:pt x="3227" y="787"/>
                  </a:lnTo>
                  <a:lnTo>
                    <a:pt x="3207" y="758"/>
                  </a:lnTo>
                  <a:lnTo>
                    <a:pt x="3187" y="729"/>
                  </a:lnTo>
                  <a:lnTo>
                    <a:pt x="3166" y="701"/>
                  </a:lnTo>
                  <a:lnTo>
                    <a:pt x="3144" y="673"/>
                  </a:lnTo>
                  <a:lnTo>
                    <a:pt x="3122" y="645"/>
                  </a:lnTo>
                  <a:lnTo>
                    <a:pt x="3100" y="618"/>
                  </a:lnTo>
                  <a:lnTo>
                    <a:pt x="3076" y="591"/>
                  </a:lnTo>
                  <a:lnTo>
                    <a:pt x="3053" y="565"/>
                  </a:lnTo>
                  <a:lnTo>
                    <a:pt x="3028" y="539"/>
                  </a:lnTo>
                  <a:lnTo>
                    <a:pt x="3003" y="514"/>
                  </a:lnTo>
                  <a:lnTo>
                    <a:pt x="2978" y="490"/>
                  </a:lnTo>
                  <a:lnTo>
                    <a:pt x="2952" y="465"/>
                  </a:lnTo>
                  <a:lnTo>
                    <a:pt x="2926" y="442"/>
                  </a:lnTo>
                  <a:lnTo>
                    <a:pt x="2899" y="418"/>
                  </a:lnTo>
                  <a:lnTo>
                    <a:pt x="2872" y="396"/>
                  </a:lnTo>
                  <a:lnTo>
                    <a:pt x="2844" y="374"/>
                  </a:lnTo>
                  <a:lnTo>
                    <a:pt x="2816" y="352"/>
                  </a:lnTo>
                  <a:lnTo>
                    <a:pt x="2788" y="331"/>
                  </a:lnTo>
                  <a:lnTo>
                    <a:pt x="2759" y="311"/>
                  </a:lnTo>
                  <a:lnTo>
                    <a:pt x="2729" y="291"/>
                  </a:lnTo>
                  <a:lnTo>
                    <a:pt x="2700" y="272"/>
                  </a:lnTo>
                  <a:lnTo>
                    <a:pt x="2670" y="253"/>
                  </a:lnTo>
                  <a:lnTo>
                    <a:pt x="2639" y="235"/>
                  </a:lnTo>
                  <a:lnTo>
                    <a:pt x="2608" y="218"/>
                  </a:lnTo>
                  <a:lnTo>
                    <a:pt x="2577" y="201"/>
                  </a:lnTo>
                  <a:lnTo>
                    <a:pt x="2545" y="185"/>
                  </a:lnTo>
                  <a:lnTo>
                    <a:pt x="2514" y="170"/>
                  </a:lnTo>
                  <a:lnTo>
                    <a:pt x="2481" y="155"/>
                  </a:lnTo>
                  <a:lnTo>
                    <a:pt x="2449" y="141"/>
                  </a:lnTo>
                  <a:lnTo>
                    <a:pt x="2416" y="127"/>
                  </a:lnTo>
                  <a:lnTo>
                    <a:pt x="2383" y="114"/>
                  </a:lnTo>
                  <a:lnTo>
                    <a:pt x="2350" y="102"/>
                  </a:lnTo>
                  <a:lnTo>
                    <a:pt x="2316" y="91"/>
                  </a:lnTo>
                  <a:lnTo>
                    <a:pt x="2283" y="80"/>
                  </a:lnTo>
                  <a:lnTo>
                    <a:pt x="2249" y="70"/>
                  </a:lnTo>
                  <a:lnTo>
                    <a:pt x="2215" y="60"/>
                  </a:lnTo>
                  <a:lnTo>
                    <a:pt x="2180" y="51"/>
                  </a:lnTo>
                  <a:lnTo>
                    <a:pt x="2146" y="43"/>
                  </a:lnTo>
                  <a:lnTo>
                    <a:pt x="2111" y="36"/>
                  </a:lnTo>
                  <a:lnTo>
                    <a:pt x="2076" y="29"/>
                  </a:lnTo>
                  <a:lnTo>
                    <a:pt x="2042" y="23"/>
                  </a:lnTo>
                  <a:lnTo>
                    <a:pt x="2007" y="18"/>
                  </a:lnTo>
                  <a:lnTo>
                    <a:pt x="1971" y="13"/>
                  </a:lnTo>
                  <a:lnTo>
                    <a:pt x="1936" y="9"/>
                  </a:lnTo>
                  <a:lnTo>
                    <a:pt x="1901" y="6"/>
                  </a:lnTo>
                  <a:lnTo>
                    <a:pt x="1866" y="4"/>
                  </a:lnTo>
                  <a:lnTo>
                    <a:pt x="1830" y="2"/>
                  </a:lnTo>
                  <a:lnTo>
                    <a:pt x="1795" y="1"/>
                  </a:lnTo>
                  <a:lnTo>
                    <a:pt x="1759" y="0"/>
                  </a:lnTo>
                  <a:lnTo>
                    <a:pt x="1724" y="1"/>
                  </a:lnTo>
                  <a:lnTo>
                    <a:pt x="1688" y="2"/>
                  </a:lnTo>
                  <a:lnTo>
                    <a:pt x="1653" y="4"/>
                  </a:lnTo>
                  <a:lnTo>
                    <a:pt x="1618" y="6"/>
                  </a:lnTo>
                  <a:lnTo>
                    <a:pt x="1582" y="9"/>
                  </a:lnTo>
                  <a:lnTo>
                    <a:pt x="1547" y="13"/>
                  </a:lnTo>
                  <a:lnTo>
                    <a:pt x="1512" y="18"/>
                  </a:lnTo>
                  <a:lnTo>
                    <a:pt x="1477" y="23"/>
                  </a:lnTo>
                  <a:lnTo>
                    <a:pt x="1442" y="29"/>
                  </a:lnTo>
                  <a:lnTo>
                    <a:pt x="1407" y="36"/>
                  </a:lnTo>
                  <a:lnTo>
                    <a:pt x="1373" y="43"/>
                  </a:lnTo>
                  <a:lnTo>
                    <a:pt x="1338" y="51"/>
                  </a:lnTo>
                  <a:lnTo>
                    <a:pt x="1304" y="60"/>
                  </a:lnTo>
                  <a:lnTo>
                    <a:pt x="1270" y="70"/>
                  </a:lnTo>
                  <a:lnTo>
                    <a:pt x="1236" y="80"/>
                  </a:lnTo>
                  <a:lnTo>
                    <a:pt x="1202" y="91"/>
                  </a:lnTo>
                  <a:lnTo>
                    <a:pt x="1169" y="102"/>
                  </a:lnTo>
                  <a:lnTo>
                    <a:pt x="1135" y="114"/>
                  </a:lnTo>
                  <a:lnTo>
                    <a:pt x="1102" y="127"/>
                  </a:lnTo>
                  <a:lnTo>
                    <a:pt x="1070" y="141"/>
                  </a:lnTo>
                  <a:lnTo>
                    <a:pt x="1037" y="155"/>
                  </a:lnTo>
                  <a:lnTo>
                    <a:pt x="1005" y="170"/>
                  </a:lnTo>
                  <a:lnTo>
                    <a:pt x="973" y="185"/>
                  </a:lnTo>
                  <a:lnTo>
                    <a:pt x="942" y="201"/>
                  </a:lnTo>
                  <a:lnTo>
                    <a:pt x="910" y="218"/>
                  </a:lnTo>
                  <a:lnTo>
                    <a:pt x="880" y="235"/>
                  </a:lnTo>
                  <a:lnTo>
                    <a:pt x="849" y="253"/>
                  </a:lnTo>
                  <a:lnTo>
                    <a:pt x="819" y="272"/>
                  </a:lnTo>
                  <a:lnTo>
                    <a:pt x="789" y="291"/>
                  </a:lnTo>
                  <a:lnTo>
                    <a:pt x="760" y="311"/>
                  </a:lnTo>
                  <a:lnTo>
                    <a:pt x="731" y="331"/>
                  </a:lnTo>
                  <a:lnTo>
                    <a:pt x="702" y="352"/>
                  </a:lnTo>
                  <a:lnTo>
                    <a:pt x="674" y="374"/>
                  </a:lnTo>
                  <a:lnTo>
                    <a:pt x="647" y="396"/>
                  </a:lnTo>
                  <a:lnTo>
                    <a:pt x="619" y="418"/>
                  </a:lnTo>
                  <a:lnTo>
                    <a:pt x="593" y="442"/>
                  </a:lnTo>
                  <a:lnTo>
                    <a:pt x="566" y="465"/>
                  </a:lnTo>
                  <a:lnTo>
                    <a:pt x="540" y="490"/>
                  </a:lnTo>
                  <a:lnTo>
                    <a:pt x="515" y="514"/>
                  </a:lnTo>
                  <a:lnTo>
                    <a:pt x="490" y="539"/>
                  </a:lnTo>
                  <a:lnTo>
                    <a:pt x="466" y="565"/>
                  </a:lnTo>
                  <a:lnTo>
                    <a:pt x="442" y="591"/>
                  </a:lnTo>
                  <a:lnTo>
                    <a:pt x="419" y="618"/>
                  </a:lnTo>
                  <a:lnTo>
                    <a:pt x="396" y="645"/>
                  </a:lnTo>
                  <a:lnTo>
                    <a:pt x="374" y="673"/>
                  </a:lnTo>
                  <a:lnTo>
                    <a:pt x="353" y="701"/>
                  </a:lnTo>
                  <a:lnTo>
                    <a:pt x="332" y="729"/>
                  </a:lnTo>
                  <a:lnTo>
                    <a:pt x="311" y="758"/>
                  </a:lnTo>
                  <a:lnTo>
                    <a:pt x="291" y="787"/>
                  </a:lnTo>
                  <a:lnTo>
                    <a:pt x="272" y="817"/>
                  </a:lnTo>
                  <a:lnTo>
                    <a:pt x="254" y="847"/>
                  </a:lnTo>
                  <a:lnTo>
                    <a:pt x="236" y="878"/>
                  </a:lnTo>
                  <a:lnTo>
                    <a:pt x="218" y="908"/>
                  </a:lnTo>
                  <a:lnTo>
                    <a:pt x="201" y="940"/>
                  </a:lnTo>
                  <a:lnTo>
                    <a:pt x="185" y="971"/>
                  </a:lnTo>
                  <a:lnTo>
                    <a:pt x="170" y="1003"/>
                  </a:lnTo>
                  <a:lnTo>
                    <a:pt x="155" y="1035"/>
                  </a:lnTo>
                  <a:lnTo>
                    <a:pt x="141" y="1067"/>
                  </a:lnTo>
                  <a:lnTo>
                    <a:pt x="127" y="1100"/>
                  </a:lnTo>
                  <a:lnTo>
                    <a:pt x="114" y="1133"/>
                  </a:lnTo>
                  <a:lnTo>
                    <a:pt x="102" y="1166"/>
                  </a:lnTo>
                  <a:lnTo>
                    <a:pt x="90" y="1200"/>
                  </a:lnTo>
                  <a:lnTo>
                    <a:pt x="80" y="1234"/>
                  </a:lnTo>
                  <a:lnTo>
                    <a:pt x="69" y="1268"/>
                  </a:lnTo>
                  <a:lnTo>
                    <a:pt x="60" y="1302"/>
                  </a:lnTo>
                  <a:lnTo>
                    <a:pt x="51" y="1336"/>
                  </a:lnTo>
                  <a:lnTo>
                    <a:pt x="43" y="1370"/>
                  </a:lnTo>
                  <a:lnTo>
                    <a:pt x="35" y="1405"/>
                  </a:lnTo>
                  <a:lnTo>
                    <a:pt x="29" y="1440"/>
                  </a:lnTo>
                  <a:lnTo>
                    <a:pt x="23" y="1474"/>
                  </a:lnTo>
                  <a:lnTo>
                    <a:pt x="17" y="1509"/>
                  </a:lnTo>
                  <a:lnTo>
                    <a:pt x="13" y="1544"/>
                  </a:lnTo>
                  <a:lnTo>
                    <a:pt x="9" y="1580"/>
                  </a:lnTo>
                  <a:lnTo>
                    <a:pt x="6" y="1615"/>
                  </a:lnTo>
                  <a:lnTo>
                    <a:pt x="3" y="1650"/>
                  </a:lnTo>
                  <a:lnTo>
                    <a:pt x="1" y="1685"/>
                  </a:lnTo>
                  <a:lnTo>
                    <a:pt x="0" y="1721"/>
                  </a:lnTo>
                  <a:lnTo>
                    <a:pt x="0" y="1756"/>
                  </a:lnTo>
                  <a:lnTo>
                    <a:pt x="0" y="1791"/>
                  </a:lnTo>
                  <a:lnTo>
                    <a:pt x="1" y="1827"/>
                  </a:lnTo>
                  <a:lnTo>
                    <a:pt x="3" y="1862"/>
                  </a:lnTo>
                  <a:lnTo>
                    <a:pt x="6" y="1897"/>
                  </a:lnTo>
                  <a:lnTo>
                    <a:pt x="9" y="1932"/>
                  </a:lnTo>
                  <a:lnTo>
                    <a:pt x="13" y="1967"/>
                  </a:lnTo>
                  <a:lnTo>
                    <a:pt x="17" y="2002"/>
                  </a:lnTo>
                  <a:lnTo>
                    <a:pt x="23" y="2037"/>
                  </a:lnTo>
                  <a:lnTo>
                    <a:pt x="29" y="2072"/>
                  </a:lnTo>
                  <a:lnTo>
                    <a:pt x="35" y="2107"/>
                  </a:lnTo>
                  <a:lnTo>
                    <a:pt x="43" y="2141"/>
                  </a:lnTo>
                  <a:lnTo>
                    <a:pt x="51" y="2176"/>
                  </a:lnTo>
                  <a:lnTo>
                    <a:pt x="60" y="2210"/>
                  </a:lnTo>
                  <a:lnTo>
                    <a:pt x="69" y="2244"/>
                  </a:lnTo>
                  <a:lnTo>
                    <a:pt x="80" y="2278"/>
                  </a:lnTo>
                  <a:lnTo>
                    <a:pt x="90" y="2312"/>
                  </a:lnTo>
                  <a:lnTo>
                    <a:pt x="102" y="2345"/>
                  </a:lnTo>
                  <a:lnTo>
                    <a:pt x="114" y="2378"/>
                  </a:lnTo>
                  <a:lnTo>
                    <a:pt x="127" y="2411"/>
                  </a:lnTo>
                  <a:lnTo>
                    <a:pt x="141" y="2444"/>
                  </a:lnTo>
                  <a:lnTo>
                    <a:pt x="155" y="2476"/>
                  </a:lnTo>
                  <a:lnTo>
                    <a:pt x="170" y="2508"/>
                  </a:lnTo>
                  <a:lnTo>
                    <a:pt x="185" y="2540"/>
                  </a:lnTo>
                  <a:lnTo>
                    <a:pt x="201" y="2571"/>
                  </a:lnTo>
                  <a:lnTo>
                    <a:pt x="218" y="2602"/>
                  </a:lnTo>
                  <a:lnTo>
                    <a:pt x="236" y="2633"/>
                  </a:lnTo>
                  <a:lnTo>
                    <a:pt x="254" y="2664"/>
                  </a:lnTo>
                  <a:lnTo>
                    <a:pt x="272" y="2694"/>
                  </a:lnTo>
                  <a:lnTo>
                    <a:pt x="291" y="2723"/>
                  </a:lnTo>
                  <a:lnTo>
                    <a:pt x="311" y="2753"/>
                  </a:lnTo>
                  <a:lnTo>
                    <a:pt x="332" y="2781"/>
                  </a:lnTo>
                  <a:lnTo>
                    <a:pt x="353" y="2810"/>
                  </a:lnTo>
                  <a:lnTo>
                    <a:pt x="374" y="2838"/>
                  </a:lnTo>
                  <a:lnTo>
                    <a:pt x="396" y="2866"/>
                  </a:lnTo>
                  <a:lnTo>
                    <a:pt x="419" y="2893"/>
                  </a:lnTo>
                  <a:lnTo>
                    <a:pt x="442" y="2919"/>
                  </a:lnTo>
                  <a:lnTo>
                    <a:pt x="466" y="2946"/>
                  </a:lnTo>
                  <a:lnTo>
                    <a:pt x="490" y="2971"/>
                  </a:lnTo>
                  <a:lnTo>
                    <a:pt x="515" y="2997"/>
                  </a:lnTo>
                  <a:lnTo>
                    <a:pt x="540" y="3021"/>
                  </a:lnTo>
                  <a:lnTo>
                    <a:pt x="566" y="3046"/>
                  </a:lnTo>
                  <a:lnTo>
                    <a:pt x="593" y="3069"/>
                  </a:lnTo>
                  <a:lnTo>
                    <a:pt x="619" y="3092"/>
                  </a:lnTo>
                  <a:lnTo>
                    <a:pt x="647" y="3115"/>
                  </a:lnTo>
                  <a:lnTo>
                    <a:pt x="674" y="3137"/>
                  </a:lnTo>
                  <a:lnTo>
                    <a:pt x="702" y="3159"/>
                  </a:lnTo>
                  <a:lnTo>
                    <a:pt x="731" y="3180"/>
                  </a:lnTo>
                  <a:lnTo>
                    <a:pt x="760" y="3200"/>
                  </a:lnTo>
                  <a:lnTo>
                    <a:pt x="789" y="3220"/>
                  </a:lnTo>
                  <a:lnTo>
                    <a:pt x="819" y="3239"/>
                  </a:lnTo>
                  <a:lnTo>
                    <a:pt x="849" y="3257"/>
                  </a:lnTo>
                  <a:lnTo>
                    <a:pt x="880" y="3275"/>
                  </a:lnTo>
                  <a:lnTo>
                    <a:pt x="910" y="3293"/>
                  </a:lnTo>
                  <a:lnTo>
                    <a:pt x="942" y="3309"/>
                  </a:lnTo>
                  <a:lnTo>
                    <a:pt x="973" y="3326"/>
                  </a:lnTo>
                  <a:lnTo>
                    <a:pt x="1005" y="3341"/>
                  </a:lnTo>
                  <a:lnTo>
                    <a:pt x="1037" y="3356"/>
                  </a:lnTo>
                  <a:lnTo>
                    <a:pt x="1070" y="3370"/>
                  </a:lnTo>
                  <a:lnTo>
                    <a:pt x="1102" y="3384"/>
                  </a:lnTo>
                  <a:lnTo>
                    <a:pt x="1135" y="3396"/>
                  </a:lnTo>
                  <a:lnTo>
                    <a:pt x="1169" y="3409"/>
                  </a:lnTo>
                  <a:lnTo>
                    <a:pt x="1202" y="3420"/>
                  </a:lnTo>
                  <a:lnTo>
                    <a:pt x="1236" y="3431"/>
                  </a:lnTo>
                  <a:lnTo>
                    <a:pt x="1270" y="3441"/>
                  </a:lnTo>
                  <a:lnTo>
                    <a:pt x="1304" y="3451"/>
                  </a:lnTo>
                  <a:lnTo>
                    <a:pt x="1338" y="3459"/>
                  </a:lnTo>
                  <a:lnTo>
                    <a:pt x="1373" y="3468"/>
                  </a:lnTo>
                  <a:lnTo>
                    <a:pt x="1407" y="3475"/>
                  </a:lnTo>
                  <a:lnTo>
                    <a:pt x="1442" y="3482"/>
                  </a:lnTo>
                  <a:lnTo>
                    <a:pt x="1477" y="3488"/>
                  </a:lnTo>
                  <a:lnTo>
                    <a:pt x="1512" y="3493"/>
                  </a:lnTo>
                  <a:lnTo>
                    <a:pt x="1547" y="3498"/>
                  </a:lnTo>
                  <a:lnTo>
                    <a:pt x="1582" y="3502"/>
                  </a:lnTo>
                  <a:lnTo>
                    <a:pt x="1618" y="3505"/>
                  </a:lnTo>
                  <a:lnTo>
                    <a:pt x="1653" y="3507"/>
                  </a:lnTo>
                  <a:lnTo>
                    <a:pt x="1688" y="3509"/>
                  </a:lnTo>
                  <a:lnTo>
                    <a:pt x="1724" y="3510"/>
                  </a:lnTo>
                  <a:lnTo>
                    <a:pt x="1759" y="3510"/>
                  </a:lnTo>
                  <a:lnTo>
                    <a:pt x="1795" y="3510"/>
                  </a:lnTo>
                  <a:lnTo>
                    <a:pt x="1830" y="3509"/>
                  </a:lnTo>
                  <a:lnTo>
                    <a:pt x="1866" y="3507"/>
                  </a:lnTo>
                  <a:lnTo>
                    <a:pt x="1901" y="3505"/>
                  </a:lnTo>
                  <a:lnTo>
                    <a:pt x="1936" y="3502"/>
                  </a:lnTo>
                  <a:lnTo>
                    <a:pt x="1971" y="3498"/>
                  </a:lnTo>
                  <a:lnTo>
                    <a:pt x="2007" y="3493"/>
                  </a:lnTo>
                  <a:lnTo>
                    <a:pt x="2042" y="3488"/>
                  </a:lnTo>
                  <a:lnTo>
                    <a:pt x="2076" y="3482"/>
                  </a:lnTo>
                  <a:lnTo>
                    <a:pt x="2111" y="3475"/>
                  </a:lnTo>
                  <a:lnTo>
                    <a:pt x="2146" y="3468"/>
                  </a:lnTo>
                  <a:lnTo>
                    <a:pt x="2180" y="3459"/>
                  </a:lnTo>
                  <a:lnTo>
                    <a:pt x="2215" y="3451"/>
                  </a:lnTo>
                  <a:lnTo>
                    <a:pt x="2249" y="3441"/>
                  </a:lnTo>
                  <a:lnTo>
                    <a:pt x="2283" y="3431"/>
                  </a:lnTo>
                  <a:lnTo>
                    <a:pt x="2316" y="3420"/>
                  </a:lnTo>
                  <a:lnTo>
                    <a:pt x="2350" y="3409"/>
                  </a:lnTo>
                  <a:lnTo>
                    <a:pt x="2383" y="3396"/>
                  </a:lnTo>
                  <a:lnTo>
                    <a:pt x="2416" y="3384"/>
                  </a:lnTo>
                  <a:lnTo>
                    <a:pt x="2449" y="3370"/>
                  </a:lnTo>
                  <a:lnTo>
                    <a:pt x="2481" y="3356"/>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80" name="任意多边形 411779"/>
            <p:cNvSpPr>
              <a:spLocks noChangeAspect="1"/>
            </p:cNvSpPr>
            <p:nvPr/>
          </p:nvSpPr>
          <p:spPr>
            <a:xfrm>
              <a:off x="3775" y="1438"/>
              <a:ext cx="173" cy="267"/>
            </a:xfrm>
            <a:custGeom>
              <a:avLst/>
              <a:gdLst/>
              <a:ahLst/>
              <a:cxnLst/>
              <a:rect l="0" t="0" r="0" b="0"/>
              <a:pathLst>
                <a:path w="1038" h="1600">
                  <a:moveTo>
                    <a:pt x="0" y="1600"/>
                  </a:moveTo>
                  <a:lnTo>
                    <a:pt x="33" y="1585"/>
                  </a:lnTo>
                  <a:lnTo>
                    <a:pt x="64" y="1570"/>
                  </a:lnTo>
                  <a:lnTo>
                    <a:pt x="96" y="1553"/>
                  </a:lnTo>
                  <a:lnTo>
                    <a:pt x="127" y="1537"/>
                  </a:lnTo>
                  <a:lnTo>
                    <a:pt x="158" y="1519"/>
                  </a:lnTo>
                  <a:lnTo>
                    <a:pt x="189" y="1501"/>
                  </a:lnTo>
                  <a:lnTo>
                    <a:pt x="219" y="1483"/>
                  </a:lnTo>
                  <a:lnTo>
                    <a:pt x="248" y="1464"/>
                  </a:lnTo>
                  <a:lnTo>
                    <a:pt x="278" y="1444"/>
                  </a:lnTo>
                  <a:lnTo>
                    <a:pt x="307" y="1424"/>
                  </a:lnTo>
                  <a:lnTo>
                    <a:pt x="335" y="1403"/>
                  </a:lnTo>
                  <a:lnTo>
                    <a:pt x="363" y="1381"/>
                  </a:lnTo>
                  <a:lnTo>
                    <a:pt x="391" y="1359"/>
                  </a:lnTo>
                  <a:lnTo>
                    <a:pt x="418" y="1336"/>
                  </a:lnTo>
                  <a:lnTo>
                    <a:pt x="445" y="1313"/>
                  </a:lnTo>
                  <a:lnTo>
                    <a:pt x="471" y="1290"/>
                  </a:lnTo>
                  <a:lnTo>
                    <a:pt x="497" y="1265"/>
                  </a:lnTo>
                  <a:lnTo>
                    <a:pt x="522" y="1241"/>
                  </a:lnTo>
                  <a:lnTo>
                    <a:pt x="547" y="1215"/>
                  </a:lnTo>
                  <a:lnTo>
                    <a:pt x="572" y="1190"/>
                  </a:lnTo>
                  <a:lnTo>
                    <a:pt x="595" y="1163"/>
                  </a:lnTo>
                  <a:lnTo>
                    <a:pt x="619" y="1137"/>
                  </a:lnTo>
                  <a:lnTo>
                    <a:pt x="641" y="1110"/>
                  </a:lnTo>
                  <a:lnTo>
                    <a:pt x="663" y="1082"/>
                  </a:lnTo>
                  <a:lnTo>
                    <a:pt x="685" y="1054"/>
                  </a:lnTo>
                  <a:lnTo>
                    <a:pt x="706" y="1025"/>
                  </a:lnTo>
                  <a:lnTo>
                    <a:pt x="726" y="997"/>
                  </a:lnTo>
                  <a:lnTo>
                    <a:pt x="746" y="967"/>
                  </a:lnTo>
                  <a:lnTo>
                    <a:pt x="765" y="938"/>
                  </a:lnTo>
                  <a:lnTo>
                    <a:pt x="784" y="908"/>
                  </a:lnTo>
                  <a:lnTo>
                    <a:pt x="802" y="877"/>
                  </a:lnTo>
                  <a:lnTo>
                    <a:pt x="819" y="846"/>
                  </a:lnTo>
                  <a:lnTo>
                    <a:pt x="836" y="815"/>
                  </a:lnTo>
                  <a:lnTo>
                    <a:pt x="852" y="784"/>
                  </a:lnTo>
                  <a:lnTo>
                    <a:pt x="868" y="752"/>
                  </a:lnTo>
                  <a:lnTo>
                    <a:pt x="883" y="720"/>
                  </a:lnTo>
                  <a:lnTo>
                    <a:pt x="897" y="688"/>
                  </a:lnTo>
                  <a:lnTo>
                    <a:pt x="911" y="655"/>
                  </a:lnTo>
                  <a:lnTo>
                    <a:pt x="923" y="622"/>
                  </a:lnTo>
                  <a:lnTo>
                    <a:pt x="936" y="589"/>
                  </a:lnTo>
                  <a:lnTo>
                    <a:pt x="947" y="556"/>
                  </a:lnTo>
                  <a:lnTo>
                    <a:pt x="958" y="522"/>
                  </a:lnTo>
                  <a:lnTo>
                    <a:pt x="968" y="488"/>
                  </a:lnTo>
                  <a:lnTo>
                    <a:pt x="978" y="454"/>
                  </a:lnTo>
                  <a:lnTo>
                    <a:pt x="987" y="420"/>
                  </a:lnTo>
                  <a:lnTo>
                    <a:pt x="995" y="385"/>
                  </a:lnTo>
                  <a:lnTo>
                    <a:pt x="1002" y="351"/>
                  </a:lnTo>
                  <a:lnTo>
                    <a:pt x="1009" y="316"/>
                  </a:lnTo>
                  <a:lnTo>
                    <a:pt x="1015" y="281"/>
                  </a:lnTo>
                  <a:lnTo>
                    <a:pt x="1020" y="246"/>
                  </a:lnTo>
                  <a:lnTo>
                    <a:pt x="1025" y="211"/>
                  </a:lnTo>
                  <a:lnTo>
                    <a:pt x="1029" y="176"/>
                  </a:lnTo>
                  <a:lnTo>
                    <a:pt x="1032" y="141"/>
                  </a:lnTo>
                  <a:lnTo>
                    <a:pt x="1035" y="106"/>
                  </a:lnTo>
                  <a:lnTo>
                    <a:pt x="1036" y="71"/>
                  </a:lnTo>
                  <a:lnTo>
                    <a:pt x="1037" y="35"/>
                  </a:lnTo>
                  <a:lnTo>
                    <a:pt x="1038" y="0"/>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1781" name="组合 411780"/>
          <p:cNvGrpSpPr>
            <a:grpSpLocks noChangeAspect="1"/>
          </p:cNvGrpSpPr>
          <p:nvPr/>
        </p:nvGrpSpPr>
        <p:grpSpPr>
          <a:xfrm>
            <a:off x="981075" y="4962525"/>
            <a:ext cx="1114425" cy="1019175"/>
            <a:chOff x="1722" y="2777"/>
            <a:chExt cx="642" cy="587"/>
          </a:xfrm>
        </p:grpSpPr>
        <p:sp>
          <p:nvSpPr>
            <p:cNvPr id="411782" name="任意多边形 411781"/>
            <p:cNvSpPr>
              <a:spLocks noChangeAspect="1"/>
            </p:cNvSpPr>
            <p:nvPr/>
          </p:nvSpPr>
          <p:spPr>
            <a:xfrm>
              <a:off x="1722" y="2777"/>
              <a:ext cx="642" cy="587"/>
            </a:xfrm>
            <a:custGeom>
              <a:avLst/>
              <a:gdLst/>
              <a:ahLst/>
              <a:cxnLst/>
              <a:rect l="0" t="0" r="0" b="0"/>
              <a:pathLst>
                <a:path w="3851" h="3522">
                  <a:moveTo>
                    <a:pt x="0" y="1762"/>
                  </a:moveTo>
                  <a:lnTo>
                    <a:pt x="0" y="1795"/>
                  </a:lnTo>
                  <a:lnTo>
                    <a:pt x="1" y="1829"/>
                  </a:lnTo>
                  <a:lnTo>
                    <a:pt x="3" y="1863"/>
                  </a:lnTo>
                  <a:lnTo>
                    <a:pt x="6" y="1897"/>
                  </a:lnTo>
                  <a:lnTo>
                    <a:pt x="9" y="1930"/>
                  </a:lnTo>
                  <a:lnTo>
                    <a:pt x="13" y="1964"/>
                  </a:lnTo>
                  <a:lnTo>
                    <a:pt x="17" y="1998"/>
                  </a:lnTo>
                  <a:lnTo>
                    <a:pt x="23" y="2031"/>
                  </a:lnTo>
                  <a:lnTo>
                    <a:pt x="29" y="2065"/>
                  </a:lnTo>
                  <a:lnTo>
                    <a:pt x="36" y="2098"/>
                  </a:lnTo>
                  <a:lnTo>
                    <a:pt x="43" y="2131"/>
                  </a:lnTo>
                  <a:lnTo>
                    <a:pt x="51" y="2164"/>
                  </a:lnTo>
                  <a:lnTo>
                    <a:pt x="60" y="2197"/>
                  </a:lnTo>
                  <a:lnTo>
                    <a:pt x="69" y="2229"/>
                  </a:lnTo>
                  <a:lnTo>
                    <a:pt x="79" y="2262"/>
                  </a:lnTo>
                  <a:lnTo>
                    <a:pt x="90" y="2294"/>
                  </a:lnTo>
                  <a:lnTo>
                    <a:pt x="102" y="2326"/>
                  </a:lnTo>
                  <a:lnTo>
                    <a:pt x="114" y="2358"/>
                  </a:lnTo>
                  <a:lnTo>
                    <a:pt x="127" y="2390"/>
                  </a:lnTo>
                  <a:lnTo>
                    <a:pt x="141" y="2422"/>
                  </a:lnTo>
                  <a:lnTo>
                    <a:pt x="155" y="2453"/>
                  </a:lnTo>
                  <a:lnTo>
                    <a:pt x="170" y="2484"/>
                  </a:lnTo>
                  <a:lnTo>
                    <a:pt x="185" y="2515"/>
                  </a:lnTo>
                  <a:lnTo>
                    <a:pt x="201" y="2545"/>
                  </a:lnTo>
                  <a:lnTo>
                    <a:pt x="218" y="2575"/>
                  </a:lnTo>
                  <a:lnTo>
                    <a:pt x="235" y="2605"/>
                  </a:lnTo>
                  <a:lnTo>
                    <a:pt x="253" y="2635"/>
                  </a:lnTo>
                  <a:lnTo>
                    <a:pt x="272" y="2664"/>
                  </a:lnTo>
                  <a:lnTo>
                    <a:pt x="291" y="2693"/>
                  </a:lnTo>
                  <a:lnTo>
                    <a:pt x="311" y="2721"/>
                  </a:lnTo>
                  <a:lnTo>
                    <a:pt x="332" y="2749"/>
                  </a:lnTo>
                  <a:lnTo>
                    <a:pt x="353" y="2777"/>
                  </a:lnTo>
                  <a:lnTo>
                    <a:pt x="374" y="2805"/>
                  </a:lnTo>
                  <a:lnTo>
                    <a:pt x="397" y="2832"/>
                  </a:lnTo>
                  <a:lnTo>
                    <a:pt x="419" y="2858"/>
                  </a:lnTo>
                  <a:lnTo>
                    <a:pt x="443" y="2885"/>
                  </a:lnTo>
                  <a:lnTo>
                    <a:pt x="467" y="2910"/>
                  </a:lnTo>
                  <a:lnTo>
                    <a:pt x="491" y="2936"/>
                  </a:lnTo>
                  <a:lnTo>
                    <a:pt x="516" y="2961"/>
                  </a:lnTo>
                  <a:lnTo>
                    <a:pt x="541" y="2985"/>
                  </a:lnTo>
                  <a:lnTo>
                    <a:pt x="567" y="3010"/>
                  </a:lnTo>
                  <a:lnTo>
                    <a:pt x="594" y="3033"/>
                  </a:lnTo>
                  <a:lnTo>
                    <a:pt x="621" y="3056"/>
                  </a:lnTo>
                  <a:lnTo>
                    <a:pt x="648" y="3079"/>
                  </a:lnTo>
                  <a:lnTo>
                    <a:pt x="676" y="3101"/>
                  </a:lnTo>
                  <a:lnTo>
                    <a:pt x="705" y="3123"/>
                  </a:lnTo>
                  <a:lnTo>
                    <a:pt x="733" y="3144"/>
                  </a:lnTo>
                  <a:lnTo>
                    <a:pt x="763" y="3165"/>
                  </a:lnTo>
                  <a:lnTo>
                    <a:pt x="792" y="3185"/>
                  </a:lnTo>
                  <a:lnTo>
                    <a:pt x="822" y="3205"/>
                  </a:lnTo>
                  <a:lnTo>
                    <a:pt x="853" y="3224"/>
                  </a:lnTo>
                  <a:lnTo>
                    <a:pt x="884" y="3242"/>
                  </a:lnTo>
                  <a:lnTo>
                    <a:pt x="915" y="3260"/>
                  </a:lnTo>
                  <a:lnTo>
                    <a:pt x="947" y="3278"/>
                  </a:lnTo>
                  <a:lnTo>
                    <a:pt x="979" y="3295"/>
                  </a:lnTo>
                  <a:lnTo>
                    <a:pt x="1011" y="3311"/>
                  </a:lnTo>
                  <a:lnTo>
                    <a:pt x="1044" y="3327"/>
                  </a:lnTo>
                  <a:lnTo>
                    <a:pt x="1077" y="3342"/>
                  </a:lnTo>
                  <a:lnTo>
                    <a:pt x="1111" y="3357"/>
                  </a:lnTo>
                  <a:lnTo>
                    <a:pt x="1144" y="3371"/>
                  </a:lnTo>
                  <a:lnTo>
                    <a:pt x="1178" y="3384"/>
                  </a:lnTo>
                  <a:lnTo>
                    <a:pt x="1212" y="3397"/>
                  </a:lnTo>
                  <a:lnTo>
                    <a:pt x="1247" y="3409"/>
                  </a:lnTo>
                  <a:lnTo>
                    <a:pt x="1282" y="3421"/>
                  </a:lnTo>
                  <a:lnTo>
                    <a:pt x="1317" y="3432"/>
                  </a:lnTo>
                  <a:lnTo>
                    <a:pt x="1352" y="3442"/>
                  </a:lnTo>
                  <a:lnTo>
                    <a:pt x="1387" y="3452"/>
                  </a:lnTo>
                  <a:lnTo>
                    <a:pt x="1423" y="3461"/>
                  </a:lnTo>
                  <a:lnTo>
                    <a:pt x="1459" y="3470"/>
                  </a:lnTo>
                  <a:lnTo>
                    <a:pt x="1495" y="3478"/>
                  </a:lnTo>
                  <a:lnTo>
                    <a:pt x="1531" y="3485"/>
                  </a:lnTo>
                  <a:lnTo>
                    <a:pt x="1567" y="3491"/>
                  </a:lnTo>
                  <a:lnTo>
                    <a:pt x="1604" y="3497"/>
                  </a:lnTo>
                  <a:lnTo>
                    <a:pt x="1640" y="3503"/>
                  </a:lnTo>
                  <a:lnTo>
                    <a:pt x="1677" y="3507"/>
                  </a:lnTo>
                  <a:lnTo>
                    <a:pt x="1713" y="3511"/>
                  </a:lnTo>
                  <a:lnTo>
                    <a:pt x="1750" y="3515"/>
                  </a:lnTo>
                  <a:lnTo>
                    <a:pt x="1787" y="3518"/>
                  </a:lnTo>
                  <a:lnTo>
                    <a:pt x="1824" y="3520"/>
                  </a:lnTo>
                  <a:lnTo>
                    <a:pt x="1861" y="3521"/>
                  </a:lnTo>
                  <a:lnTo>
                    <a:pt x="1898" y="3522"/>
                  </a:lnTo>
                  <a:lnTo>
                    <a:pt x="1935" y="3522"/>
                  </a:lnTo>
                  <a:lnTo>
                    <a:pt x="1972" y="3522"/>
                  </a:lnTo>
                  <a:lnTo>
                    <a:pt x="2009" y="3521"/>
                  </a:lnTo>
                  <a:lnTo>
                    <a:pt x="2046" y="3519"/>
                  </a:lnTo>
                  <a:lnTo>
                    <a:pt x="2083" y="3516"/>
                  </a:lnTo>
                  <a:lnTo>
                    <a:pt x="2120" y="3513"/>
                  </a:lnTo>
                  <a:lnTo>
                    <a:pt x="2156" y="3510"/>
                  </a:lnTo>
                  <a:lnTo>
                    <a:pt x="2193" y="3505"/>
                  </a:lnTo>
                  <a:lnTo>
                    <a:pt x="2230" y="3500"/>
                  </a:lnTo>
                  <a:lnTo>
                    <a:pt x="2266" y="3494"/>
                  </a:lnTo>
                  <a:lnTo>
                    <a:pt x="2303" y="3488"/>
                  </a:lnTo>
                  <a:lnTo>
                    <a:pt x="2339" y="3481"/>
                  </a:lnTo>
                  <a:lnTo>
                    <a:pt x="2375" y="3474"/>
                  </a:lnTo>
                  <a:lnTo>
                    <a:pt x="2411" y="3465"/>
                  </a:lnTo>
                  <a:lnTo>
                    <a:pt x="2446" y="3457"/>
                  </a:lnTo>
                  <a:lnTo>
                    <a:pt x="2482" y="3447"/>
                  </a:lnTo>
                  <a:lnTo>
                    <a:pt x="2517" y="3437"/>
                  </a:lnTo>
                  <a:lnTo>
                    <a:pt x="2552" y="3426"/>
                  </a:lnTo>
                  <a:lnTo>
                    <a:pt x="2587" y="3415"/>
                  </a:lnTo>
                  <a:lnTo>
                    <a:pt x="2622" y="3403"/>
                  </a:lnTo>
                  <a:lnTo>
                    <a:pt x="2656" y="3391"/>
                  </a:lnTo>
                  <a:lnTo>
                    <a:pt x="2690" y="3377"/>
                  </a:lnTo>
                  <a:lnTo>
                    <a:pt x="2724" y="3364"/>
                  </a:lnTo>
                  <a:lnTo>
                    <a:pt x="2758" y="3349"/>
                  </a:lnTo>
                  <a:lnTo>
                    <a:pt x="2791" y="3335"/>
                  </a:lnTo>
                  <a:lnTo>
                    <a:pt x="2824" y="3319"/>
                  </a:lnTo>
                  <a:lnTo>
                    <a:pt x="2856" y="3303"/>
                  </a:lnTo>
                  <a:lnTo>
                    <a:pt x="2889" y="3286"/>
                  </a:lnTo>
                  <a:lnTo>
                    <a:pt x="2920" y="3269"/>
                  </a:lnTo>
                  <a:lnTo>
                    <a:pt x="2952" y="3251"/>
                  </a:lnTo>
                  <a:lnTo>
                    <a:pt x="2983" y="3233"/>
                  </a:lnTo>
                  <a:lnTo>
                    <a:pt x="3014" y="3214"/>
                  </a:lnTo>
                  <a:lnTo>
                    <a:pt x="3044" y="3195"/>
                  </a:lnTo>
                  <a:lnTo>
                    <a:pt x="3074" y="3175"/>
                  </a:lnTo>
                  <a:lnTo>
                    <a:pt x="3104" y="3155"/>
                  </a:lnTo>
                  <a:lnTo>
                    <a:pt x="3133" y="3134"/>
                  </a:lnTo>
                  <a:lnTo>
                    <a:pt x="3161" y="3112"/>
                  </a:lnTo>
                  <a:lnTo>
                    <a:pt x="3189" y="3090"/>
                  </a:lnTo>
                  <a:lnTo>
                    <a:pt x="3217" y="3068"/>
                  </a:lnTo>
                  <a:lnTo>
                    <a:pt x="3244" y="3045"/>
                  </a:lnTo>
                  <a:lnTo>
                    <a:pt x="3271" y="3021"/>
                  </a:lnTo>
                  <a:lnTo>
                    <a:pt x="3297" y="2998"/>
                  </a:lnTo>
                  <a:lnTo>
                    <a:pt x="3323" y="2973"/>
                  </a:lnTo>
                  <a:lnTo>
                    <a:pt x="3348" y="2948"/>
                  </a:lnTo>
                  <a:lnTo>
                    <a:pt x="3373" y="2923"/>
                  </a:lnTo>
                  <a:lnTo>
                    <a:pt x="3397" y="2898"/>
                  </a:lnTo>
                  <a:lnTo>
                    <a:pt x="3421" y="2872"/>
                  </a:lnTo>
                  <a:lnTo>
                    <a:pt x="3444" y="2845"/>
                  </a:lnTo>
                  <a:lnTo>
                    <a:pt x="3466" y="2818"/>
                  </a:lnTo>
                  <a:lnTo>
                    <a:pt x="3488" y="2791"/>
                  </a:lnTo>
                  <a:lnTo>
                    <a:pt x="3509" y="2763"/>
                  </a:lnTo>
                  <a:lnTo>
                    <a:pt x="3530" y="2735"/>
                  </a:lnTo>
                  <a:lnTo>
                    <a:pt x="3550" y="2707"/>
                  </a:lnTo>
                  <a:lnTo>
                    <a:pt x="3570" y="2678"/>
                  </a:lnTo>
                  <a:lnTo>
                    <a:pt x="3589" y="2649"/>
                  </a:lnTo>
                  <a:lnTo>
                    <a:pt x="3607" y="2620"/>
                  </a:lnTo>
                  <a:lnTo>
                    <a:pt x="3625" y="2590"/>
                  </a:lnTo>
                  <a:lnTo>
                    <a:pt x="3642" y="2560"/>
                  </a:lnTo>
                  <a:lnTo>
                    <a:pt x="3658" y="2530"/>
                  </a:lnTo>
                  <a:lnTo>
                    <a:pt x="3674" y="2499"/>
                  </a:lnTo>
                  <a:lnTo>
                    <a:pt x="3689" y="2468"/>
                  </a:lnTo>
                  <a:lnTo>
                    <a:pt x="3704" y="2437"/>
                  </a:lnTo>
                  <a:lnTo>
                    <a:pt x="3718" y="2406"/>
                  </a:lnTo>
                  <a:lnTo>
                    <a:pt x="3731" y="2374"/>
                  </a:lnTo>
                  <a:lnTo>
                    <a:pt x="3744" y="2342"/>
                  </a:lnTo>
                  <a:lnTo>
                    <a:pt x="3756" y="2310"/>
                  </a:lnTo>
                  <a:lnTo>
                    <a:pt x="3767" y="2278"/>
                  </a:lnTo>
                  <a:lnTo>
                    <a:pt x="3777" y="2246"/>
                  </a:lnTo>
                  <a:lnTo>
                    <a:pt x="3787" y="2213"/>
                  </a:lnTo>
                  <a:lnTo>
                    <a:pt x="3796" y="2180"/>
                  </a:lnTo>
                  <a:lnTo>
                    <a:pt x="3805" y="2147"/>
                  </a:lnTo>
                  <a:lnTo>
                    <a:pt x="3812" y="2114"/>
                  </a:lnTo>
                  <a:lnTo>
                    <a:pt x="3819" y="2081"/>
                  </a:lnTo>
                  <a:lnTo>
                    <a:pt x="3826" y="2048"/>
                  </a:lnTo>
                  <a:lnTo>
                    <a:pt x="3832" y="2014"/>
                  </a:lnTo>
                  <a:lnTo>
                    <a:pt x="3836" y="1981"/>
                  </a:lnTo>
                  <a:lnTo>
                    <a:pt x="3841" y="1947"/>
                  </a:lnTo>
                  <a:lnTo>
                    <a:pt x="3844" y="1914"/>
                  </a:lnTo>
                  <a:lnTo>
                    <a:pt x="3847" y="1880"/>
                  </a:lnTo>
                  <a:lnTo>
                    <a:pt x="3849" y="1846"/>
                  </a:lnTo>
                  <a:lnTo>
                    <a:pt x="3851" y="1812"/>
                  </a:lnTo>
                  <a:lnTo>
                    <a:pt x="3851" y="1778"/>
                  </a:lnTo>
                  <a:lnTo>
                    <a:pt x="3851" y="1745"/>
                  </a:lnTo>
                  <a:lnTo>
                    <a:pt x="3851" y="1711"/>
                  </a:lnTo>
                  <a:lnTo>
                    <a:pt x="3849" y="1677"/>
                  </a:lnTo>
                  <a:lnTo>
                    <a:pt x="3847" y="1643"/>
                  </a:lnTo>
                  <a:lnTo>
                    <a:pt x="3844" y="1609"/>
                  </a:lnTo>
                  <a:lnTo>
                    <a:pt x="3841" y="1576"/>
                  </a:lnTo>
                  <a:lnTo>
                    <a:pt x="3836" y="1542"/>
                  </a:lnTo>
                  <a:lnTo>
                    <a:pt x="3832" y="1509"/>
                  </a:lnTo>
                  <a:lnTo>
                    <a:pt x="3826" y="1475"/>
                  </a:lnTo>
                  <a:lnTo>
                    <a:pt x="3819" y="1442"/>
                  </a:lnTo>
                  <a:lnTo>
                    <a:pt x="3812" y="1409"/>
                  </a:lnTo>
                  <a:lnTo>
                    <a:pt x="3805" y="1376"/>
                  </a:lnTo>
                  <a:lnTo>
                    <a:pt x="3796" y="1343"/>
                  </a:lnTo>
                  <a:lnTo>
                    <a:pt x="3787" y="1310"/>
                  </a:lnTo>
                  <a:lnTo>
                    <a:pt x="3777" y="1277"/>
                  </a:lnTo>
                  <a:lnTo>
                    <a:pt x="3767" y="1245"/>
                  </a:lnTo>
                  <a:lnTo>
                    <a:pt x="3756" y="1213"/>
                  </a:lnTo>
                  <a:lnTo>
                    <a:pt x="3744" y="1180"/>
                  </a:lnTo>
                  <a:lnTo>
                    <a:pt x="3731" y="1148"/>
                  </a:lnTo>
                  <a:lnTo>
                    <a:pt x="3718" y="1116"/>
                  </a:lnTo>
                  <a:lnTo>
                    <a:pt x="3704" y="1085"/>
                  </a:lnTo>
                  <a:lnTo>
                    <a:pt x="3689" y="1054"/>
                  </a:lnTo>
                  <a:lnTo>
                    <a:pt x="3674" y="1023"/>
                  </a:lnTo>
                  <a:lnTo>
                    <a:pt x="3658" y="992"/>
                  </a:lnTo>
                  <a:lnTo>
                    <a:pt x="3642" y="962"/>
                  </a:lnTo>
                  <a:lnTo>
                    <a:pt x="3625" y="932"/>
                  </a:lnTo>
                  <a:lnTo>
                    <a:pt x="3607" y="902"/>
                  </a:lnTo>
                  <a:lnTo>
                    <a:pt x="3589" y="873"/>
                  </a:lnTo>
                  <a:lnTo>
                    <a:pt x="3570" y="844"/>
                  </a:lnTo>
                  <a:lnTo>
                    <a:pt x="3550" y="815"/>
                  </a:lnTo>
                  <a:lnTo>
                    <a:pt x="3530" y="787"/>
                  </a:lnTo>
                  <a:lnTo>
                    <a:pt x="3509" y="759"/>
                  </a:lnTo>
                  <a:lnTo>
                    <a:pt x="3488" y="731"/>
                  </a:lnTo>
                  <a:lnTo>
                    <a:pt x="3466" y="704"/>
                  </a:lnTo>
                  <a:lnTo>
                    <a:pt x="3444" y="677"/>
                  </a:lnTo>
                  <a:lnTo>
                    <a:pt x="3421" y="651"/>
                  </a:lnTo>
                  <a:lnTo>
                    <a:pt x="3397" y="624"/>
                  </a:lnTo>
                  <a:lnTo>
                    <a:pt x="3373" y="599"/>
                  </a:lnTo>
                  <a:lnTo>
                    <a:pt x="3348" y="574"/>
                  </a:lnTo>
                  <a:lnTo>
                    <a:pt x="3323" y="549"/>
                  </a:lnTo>
                  <a:lnTo>
                    <a:pt x="3297" y="525"/>
                  </a:lnTo>
                  <a:lnTo>
                    <a:pt x="3271" y="501"/>
                  </a:lnTo>
                  <a:lnTo>
                    <a:pt x="3244" y="477"/>
                  </a:lnTo>
                  <a:lnTo>
                    <a:pt x="3217" y="454"/>
                  </a:lnTo>
                  <a:lnTo>
                    <a:pt x="3189" y="432"/>
                  </a:lnTo>
                  <a:lnTo>
                    <a:pt x="3161" y="410"/>
                  </a:lnTo>
                  <a:lnTo>
                    <a:pt x="3133" y="389"/>
                  </a:lnTo>
                  <a:lnTo>
                    <a:pt x="3104" y="368"/>
                  </a:lnTo>
                  <a:lnTo>
                    <a:pt x="3074" y="347"/>
                  </a:lnTo>
                  <a:lnTo>
                    <a:pt x="3044" y="327"/>
                  </a:lnTo>
                  <a:lnTo>
                    <a:pt x="3014" y="308"/>
                  </a:lnTo>
                  <a:lnTo>
                    <a:pt x="2983" y="289"/>
                  </a:lnTo>
                  <a:lnTo>
                    <a:pt x="2952" y="271"/>
                  </a:lnTo>
                  <a:lnTo>
                    <a:pt x="2920" y="253"/>
                  </a:lnTo>
                  <a:lnTo>
                    <a:pt x="2889" y="236"/>
                  </a:lnTo>
                  <a:lnTo>
                    <a:pt x="2856" y="219"/>
                  </a:lnTo>
                  <a:lnTo>
                    <a:pt x="2824" y="203"/>
                  </a:lnTo>
                  <a:lnTo>
                    <a:pt x="2791" y="188"/>
                  </a:lnTo>
                  <a:lnTo>
                    <a:pt x="2758" y="173"/>
                  </a:lnTo>
                  <a:lnTo>
                    <a:pt x="2724" y="158"/>
                  </a:lnTo>
                  <a:lnTo>
                    <a:pt x="2690" y="145"/>
                  </a:lnTo>
                  <a:lnTo>
                    <a:pt x="2656" y="131"/>
                  </a:lnTo>
                  <a:lnTo>
                    <a:pt x="2622" y="119"/>
                  </a:lnTo>
                  <a:lnTo>
                    <a:pt x="2587" y="107"/>
                  </a:lnTo>
                  <a:lnTo>
                    <a:pt x="2552" y="96"/>
                  </a:lnTo>
                  <a:lnTo>
                    <a:pt x="2517" y="85"/>
                  </a:lnTo>
                  <a:lnTo>
                    <a:pt x="2482" y="75"/>
                  </a:lnTo>
                  <a:lnTo>
                    <a:pt x="2446" y="65"/>
                  </a:lnTo>
                  <a:lnTo>
                    <a:pt x="2411" y="57"/>
                  </a:lnTo>
                  <a:lnTo>
                    <a:pt x="2375" y="48"/>
                  </a:lnTo>
                  <a:lnTo>
                    <a:pt x="2339" y="41"/>
                  </a:lnTo>
                  <a:lnTo>
                    <a:pt x="2303" y="34"/>
                  </a:lnTo>
                  <a:lnTo>
                    <a:pt x="2266" y="28"/>
                  </a:lnTo>
                  <a:lnTo>
                    <a:pt x="2230" y="22"/>
                  </a:lnTo>
                  <a:lnTo>
                    <a:pt x="2193" y="17"/>
                  </a:lnTo>
                  <a:lnTo>
                    <a:pt x="2156" y="13"/>
                  </a:lnTo>
                  <a:lnTo>
                    <a:pt x="2120" y="9"/>
                  </a:lnTo>
                  <a:lnTo>
                    <a:pt x="2083" y="6"/>
                  </a:lnTo>
                  <a:lnTo>
                    <a:pt x="2046" y="3"/>
                  </a:lnTo>
                  <a:lnTo>
                    <a:pt x="2009" y="2"/>
                  </a:lnTo>
                  <a:lnTo>
                    <a:pt x="1972" y="0"/>
                  </a:lnTo>
                  <a:lnTo>
                    <a:pt x="1935" y="0"/>
                  </a:lnTo>
                  <a:lnTo>
                    <a:pt x="1898" y="0"/>
                  </a:lnTo>
                  <a:lnTo>
                    <a:pt x="1861" y="1"/>
                  </a:lnTo>
                  <a:lnTo>
                    <a:pt x="1824" y="2"/>
                  </a:lnTo>
                  <a:lnTo>
                    <a:pt x="1787" y="4"/>
                  </a:lnTo>
                  <a:lnTo>
                    <a:pt x="1750" y="7"/>
                  </a:lnTo>
                  <a:lnTo>
                    <a:pt x="1713" y="11"/>
                  </a:lnTo>
                  <a:lnTo>
                    <a:pt x="1677" y="15"/>
                  </a:lnTo>
                  <a:lnTo>
                    <a:pt x="1640" y="19"/>
                  </a:lnTo>
                  <a:lnTo>
                    <a:pt x="1604" y="25"/>
                  </a:lnTo>
                  <a:lnTo>
                    <a:pt x="1567" y="31"/>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83" name="任意多边形 411782"/>
            <p:cNvSpPr>
              <a:spLocks noChangeAspect="1"/>
            </p:cNvSpPr>
            <p:nvPr/>
          </p:nvSpPr>
          <p:spPr>
            <a:xfrm>
              <a:off x="1722" y="2782"/>
              <a:ext cx="261" cy="288"/>
            </a:xfrm>
            <a:custGeom>
              <a:avLst/>
              <a:gdLst/>
              <a:ahLst/>
              <a:cxnLst/>
              <a:rect l="0" t="0" r="0" b="0"/>
              <a:pathLst>
                <a:path w="1567" h="1731">
                  <a:moveTo>
                    <a:pt x="1567" y="0"/>
                  </a:moveTo>
                  <a:lnTo>
                    <a:pt x="1531" y="6"/>
                  </a:lnTo>
                  <a:lnTo>
                    <a:pt x="1495" y="14"/>
                  </a:lnTo>
                  <a:lnTo>
                    <a:pt x="1459" y="21"/>
                  </a:lnTo>
                  <a:lnTo>
                    <a:pt x="1423" y="30"/>
                  </a:lnTo>
                  <a:lnTo>
                    <a:pt x="1387" y="39"/>
                  </a:lnTo>
                  <a:lnTo>
                    <a:pt x="1352" y="49"/>
                  </a:lnTo>
                  <a:lnTo>
                    <a:pt x="1317" y="59"/>
                  </a:lnTo>
                  <a:lnTo>
                    <a:pt x="1282" y="70"/>
                  </a:lnTo>
                  <a:lnTo>
                    <a:pt x="1247" y="82"/>
                  </a:lnTo>
                  <a:lnTo>
                    <a:pt x="1212" y="94"/>
                  </a:lnTo>
                  <a:lnTo>
                    <a:pt x="1178" y="107"/>
                  </a:lnTo>
                  <a:lnTo>
                    <a:pt x="1144" y="120"/>
                  </a:lnTo>
                  <a:lnTo>
                    <a:pt x="1111" y="134"/>
                  </a:lnTo>
                  <a:lnTo>
                    <a:pt x="1077" y="149"/>
                  </a:lnTo>
                  <a:lnTo>
                    <a:pt x="1044" y="164"/>
                  </a:lnTo>
                  <a:lnTo>
                    <a:pt x="1011" y="180"/>
                  </a:lnTo>
                  <a:lnTo>
                    <a:pt x="979" y="196"/>
                  </a:lnTo>
                  <a:lnTo>
                    <a:pt x="947" y="213"/>
                  </a:lnTo>
                  <a:lnTo>
                    <a:pt x="915" y="231"/>
                  </a:lnTo>
                  <a:lnTo>
                    <a:pt x="884" y="249"/>
                  </a:lnTo>
                  <a:lnTo>
                    <a:pt x="853" y="267"/>
                  </a:lnTo>
                  <a:lnTo>
                    <a:pt x="822" y="286"/>
                  </a:lnTo>
                  <a:lnTo>
                    <a:pt x="792" y="306"/>
                  </a:lnTo>
                  <a:lnTo>
                    <a:pt x="763" y="326"/>
                  </a:lnTo>
                  <a:lnTo>
                    <a:pt x="733" y="347"/>
                  </a:lnTo>
                  <a:lnTo>
                    <a:pt x="705" y="368"/>
                  </a:lnTo>
                  <a:lnTo>
                    <a:pt x="676" y="390"/>
                  </a:lnTo>
                  <a:lnTo>
                    <a:pt x="648" y="412"/>
                  </a:lnTo>
                  <a:lnTo>
                    <a:pt x="621" y="435"/>
                  </a:lnTo>
                  <a:lnTo>
                    <a:pt x="594" y="458"/>
                  </a:lnTo>
                  <a:lnTo>
                    <a:pt x="567" y="482"/>
                  </a:lnTo>
                  <a:lnTo>
                    <a:pt x="541" y="506"/>
                  </a:lnTo>
                  <a:lnTo>
                    <a:pt x="516" y="530"/>
                  </a:lnTo>
                  <a:lnTo>
                    <a:pt x="491" y="555"/>
                  </a:lnTo>
                  <a:lnTo>
                    <a:pt x="467" y="581"/>
                  </a:lnTo>
                  <a:lnTo>
                    <a:pt x="443" y="606"/>
                  </a:lnTo>
                  <a:lnTo>
                    <a:pt x="419" y="633"/>
                  </a:lnTo>
                  <a:lnTo>
                    <a:pt x="397" y="659"/>
                  </a:lnTo>
                  <a:lnTo>
                    <a:pt x="374" y="686"/>
                  </a:lnTo>
                  <a:lnTo>
                    <a:pt x="353" y="714"/>
                  </a:lnTo>
                  <a:lnTo>
                    <a:pt x="332" y="742"/>
                  </a:lnTo>
                  <a:lnTo>
                    <a:pt x="311" y="770"/>
                  </a:lnTo>
                  <a:lnTo>
                    <a:pt x="291" y="798"/>
                  </a:lnTo>
                  <a:lnTo>
                    <a:pt x="272" y="827"/>
                  </a:lnTo>
                  <a:lnTo>
                    <a:pt x="253" y="857"/>
                  </a:lnTo>
                  <a:lnTo>
                    <a:pt x="235" y="886"/>
                  </a:lnTo>
                  <a:lnTo>
                    <a:pt x="218" y="916"/>
                  </a:lnTo>
                  <a:lnTo>
                    <a:pt x="201" y="946"/>
                  </a:lnTo>
                  <a:lnTo>
                    <a:pt x="185" y="977"/>
                  </a:lnTo>
                  <a:lnTo>
                    <a:pt x="170" y="1007"/>
                  </a:lnTo>
                  <a:lnTo>
                    <a:pt x="155" y="1038"/>
                  </a:lnTo>
                  <a:lnTo>
                    <a:pt x="141" y="1069"/>
                  </a:lnTo>
                  <a:lnTo>
                    <a:pt x="127" y="1101"/>
                  </a:lnTo>
                  <a:lnTo>
                    <a:pt x="114" y="1133"/>
                  </a:lnTo>
                  <a:lnTo>
                    <a:pt x="102" y="1165"/>
                  </a:lnTo>
                  <a:lnTo>
                    <a:pt x="90" y="1198"/>
                  </a:lnTo>
                  <a:lnTo>
                    <a:pt x="79" y="1230"/>
                  </a:lnTo>
                  <a:lnTo>
                    <a:pt x="69" y="1263"/>
                  </a:lnTo>
                  <a:lnTo>
                    <a:pt x="60" y="1295"/>
                  </a:lnTo>
                  <a:lnTo>
                    <a:pt x="51" y="1328"/>
                  </a:lnTo>
                  <a:lnTo>
                    <a:pt x="43" y="1361"/>
                  </a:lnTo>
                  <a:lnTo>
                    <a:pt x="36" y="1394"/>
                  </a:lnTo>
                  <a:lnTo>
                    <a:pt x="29" y="1428"/>
                  </a:lnTo>
                  <a:lnTo>
                    <a:pt x="23" y="1461"/>
                  </a:lnTo>
                  <a:lnTo>
                    <a:pt x="17" y="1494"/>
                  </a:lnTo>
                  <a:lnTo>
                    <a:pt x="13" y="1528"/>
                  </a:lnTo>
                  <a:lnTo>
                    <a:pt x="9" y="1562"/>
                  </a:lnTo>
                  <a:lnTo>
                    <a:pt x="6" y="1595"/>
                  </a:lnTo>
                  <a:lnTo>
                    <a:pt x="3" y="1629"/>
                  </a:lnTo>
                  <a:lnTo>
                    <a:pt x="1" y="1663"/>
                  </a:lnTo>
                  <a:lnTo>
                    <a:pt x="0" y="1697"/>
                  </a:lnTo>
                  <a:lnTo>
                    <a:pt x="0" y="1731"/>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1784" name="任意多边形 411783"/>
          <p:cNvSpPr>
            <a:spLocks noChangeAspect="1"/>
          </p:cNvSpPr>
          <p:nvPr/>
        </p:nvSpPr>
        <p:spPr>
          <a:xfrm>
            <a:off x="941388" y="3106738"/>
            <a:ext cx="79375" cy="79375"/>
          </a:xfrm>
          <a:custGeom>
            <a:avLst/>
            <a:gdLst/>
            <a:ahLst/>
            <a:cxnLst/>
            <a:rect l="0" t="0" r="0" b="0"/>
            <a:pathLst>
              <a:path w="276" h="276">
                <a:moveTo>
                  <a:pt x="276" y="138"/>
                </a:moveTo>
                <a:lnTo>
                  <a:pt x="276" y="129"/>
                </a:lnTo>
                <a:lnTo>
                  <a:pt x="275" y="119"/>
                </a:lnTo>
                <a:lnTo>
                  <a:pt x="273" y="109"/>
                </a:lnTo>
                <a:lnTo>
                  <a:pt x="270" y="100"/>
                </a:lnTo>
                <a:lnTo>
                  <a:pt x="267" y="90"/>
                </a:lnTo>
                <a:lnTo>
                  <a:pt x="264" y="81"/>
                </a:lnTo>
                <a:lnTo>
                  <a:pt x="259" y="72"/>
                </a:lnTo>
                <a:lnTo>
                  <a:pt x="254" y="64"/>
                </a:lnTo>
                <a:lnTo>
                  <a:pt x="248" y="56"/>
                </a:lnTo>
                <a:lnTo>
                  <a:pt x="242" y="48"/>
                </a:lnTo>
                <a:lnTo>
                  <a:pt x="236" y="41"/>
                </a:lnTo>
                <a:lnTo>
                  <a:pt x="228" y="34"/>
                </a:lnTo>
                <a:lnTo>
                  <a:pt x="221" y="28"/>
                </a:lnTo>
                <a:lnTo>
                  <a:pt x="213" y="22"/>
                </a:lnTo>
                <a:lnTo>
                  <a:pt x="204" y="17"/>
                </a:lnTo>
                <a:lnTo>
                  <a:pt x="195" y="13"/>
                </a:lnTo>
                <a:lnTo>
                  <a:pt x="186" y="9"/>
                </a:lnTo>
                <a:lnTo>
                  <a:pt x="177" y="6"/>
                </a:lnTo>
                <a:lnTo>
                  <a:pt x="167" y="4"/>
                </a:lnTo>
                <a:lnTo>
                  <a:pt x="158" y="2"/>
                </a:lnTo>
                <a:lnTo>
                  <a:pt x="148" y="1"/>
                </a:lnTo>
                <a:lnTo>
                  <a:pt x="138" y="0"/>
                </a:lnTo>
                <a:lnTo>
                  <a:pt x="128" y="1"/>
                </a:lnTo>
                <a:lnTo>
                  <a:pt x="118" y="2"/>
                </a:lnTo>
                <a:lnTo>
                  <a:pt x="109" y="4"/>
                </a:lnTo>
                <a:lnTo>
                  <a:pt x="99" y="6"/>
                </a:lnTo>
                <a:lnTo>
                  <a:pt x="90" y="9"/>
                </a:lnTo>
                <a:lnTo>
                  <a:pt x="81" y="13"/>
                </a:lnTo>
                <a:lnTo>
                  <a:pt x="72" y="17"/>
                </a:lnTo>
                <a:lnTo>
                  <a:pt x="63" y="22"/>
                </a:lnTo>
                <a:lnTo>
                  <a:pt x="55" y="28"/>
                </a:lnTo>
                <a:lnTo>
                  <a:pt x="48" y="34"/>
                </a:lnTo>
                <a:lnTo>
                  <a:pt x="41" y="41"/>
                </a:lnTo>
                <a:lnTo>
                  <a:pt x="34" y="48"/>
                </a:lnTo>
                <a:lnTo>
                  <a:pt x="28" y="56"/>
                </a:lnTo>
                <a:lnTo>
                  <a:pt x="22" y="64"/>
                </a:lnTo>
                <a:lnTo>
                  <a:pt x="17" y="72"/>
                </a:lnTo>
                <a:lnTo>
                  <a:pt x="13" y="81"/>
                </a:lnTo>
                <a:lnTo>
                  <a:pt x="9" y="90"/>
                </a:lnTo>
                <a:lnTo>
                  <a:pt x="6" y="100"/>
                </a:lnTo>
                <a:lnTo>
                  <a:pt x="3" y="109"/>
                </a:lnTo>
                <a:lnTo>
                  <a:pt x="2" y="119"/>
                </a:lnTo>
                <a:lnTo>
                  <a:pt x="0" y="129"/>
                </a:lnTo>
                <a:lnTo>
                  <a:pt x="0" y="138"/>
                </a:lnTo>
                <a:lnTo>
                  <a:pt x="0" y="148"/>
                </a:lnTo>
                <a:lnTo>
                  <a:pt x="2" y="158"/>
                </a:lnTo>
                <a:lnTo>
                  <a:pt x="3" y="168"/>
                </a:lnTo>
                <a:lnTo>
                  <a:pt x="6" y="177"/>
                </a:lnTo>
                <a:lnTo>
                  <a:pt x="9" y="187"/>
                </a:lnTo>
                <a:lnTo>
                  <a:pt x="13" y="196"/>
                </a:lnTo>
                <a:lnTo>
                  <a:pt x="17" y="205"/>
                </a:lnTo>
                <a:lnTo>
                  <a:pt x="22" y="213"/>
                </a:lnTo>
                <a:lnTo>
                  <a:pt x="28" y="221"/>
                </a:lnTo>
                <a:lnTo>
                  <a:pt x="34" y="229"/>
                </a:lnTo>
                <a:lnTo>
                  <a:pt x="41" y="236"/>
                </a:lnTo>
                <a:lnTo>
                  <a:pt x="48" y="243"/>
                </a:lnTo>
                <a:lnTo>
                  <a:pt x="55" y="249"/>
                </a:lnTo>
                <a:lnTo>
                  <a:pt x="63" y="255"/>
                </a:lnTo>
                <a:lnTo>
                  <a:pt x="72" y="260"/>
                </a:lnTo>
                <a:lnTo>
                  <a:pt x="81" y="264"/>
                </a:lnTo>
                <a:lnTo>
                  <a:pt x="90" y="268"/>
                </a:lnTo>
                <a:lnTo>
                  <a:pt x="99" y="271"/>
                </a:lnTo>
                <a:lnTo>
                  <a:pt x="109" y="273"/>
                </a:lnTo>
                <a:lnTo>
                  <a:pt x="118" y="275"/>
                </a:lnTo>
                <a:lnTo>
                  <a:pt x="128" y="276"/>
                </a:lnTo>
                <a:lnTo>
                  <a:pt x="138" y="276"/>
                </a:lnTo>
                <a:lnTo>
                  <a:pt x="148" y="276"/>
                </a:lnTo>
                <a:lnTo>
                  <a:pt x="158" y="275"/>
                </a:lnTo>
                <a:lnTo>
                  <a:pt x="167" y="273"/>
                </a:lnTo>
                <a:lnTo>
                  <a:pt x="177" y="271"/>
                </a:lnTo>
                <a:lnTo>
                  <a:pt x="186" y="268"/>
                </a:lnTo>
                <a:lnTo>
                  <a:pt x="195" y="264"/>
                </a:lnTo>
                <a:lnTo>
                  <a:pt x="204" y="260"/>
                </a:lnTo>
                <a:lnTo>
                  <a:pt x="213" y="255"/>
                </a:lnTo>
                <a:lnTo>
                  <a:pt x="221" y="249"/>
                </a:lnTo>
                <a:lnTo>
                  <a:pt x="228" y="243"/>
                </a:lnTo>
                <a:lnTo>
                  <a:pt x="236" y="236"/>
                </a:lnTo>
                <a:lnTo>
                  <a:pt x="242" y="229"/>
                </a:lnTo>
                <a:lnTo>
                  <a:pt x="248" y="221"/>
                </a:lnTo>
                <a:lnTo>
                  <a:pt x="254" y="213"/>
                </a:lnTo>
                <a:lnTo>
                  <a:pt x="259" y="205"/>
                </a:lnTo>
                <a:lnTo>
                  <a:pt x="264" y="196"/>
                </a:lnTo>
                <a:lnTo>
                  <a:pt x="267" y="187"/>
                </a:lnTo>
                <a:lnTo>
                  <a:pt x="270" y="177"/>
                </a:lnTo>
                <a:lnTo>
                  <a:pt x="273" y="168"/>
                </a:lnTo>
                <a:lnTo>
                  <a:pt x="275" y="158"/>
                </a:lnTo>
                <a:lnTo>
                  <a:pt x="276" y="148"/>
                </a:lnTo>
                <a:lnTo>
                  <a:pt x="276" y="138"/>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85" name="任意多边形 411784"/>
          <p:cNvSpPr>
            <a:spLocks noChangeAspect="1"/>
          </p:cNvSpPr>
          <p:nvPr/>
        </p:nvSpPr>
        <p:spPr>
          <a:xfrm>
            <a:off x="1485900" y="2586038"/>
            <a:ext cx="79375" cy="79375"/>
          </a:xfrm>
          <a:custGeom>
            <a:avLst/>
            <a:gdLst/>
            <a:ahLst/>
            <a:cxnLst/>
            <a:rect l="0" t="0" r="0" b="0"/>
            <a:pathLst>
              <a:path w="276" h="276">
                <a:moveTo>
                  <a:pt x="276" y="138"/>
                </a:moveTo>
                <a:lnTo>
                  <a:pt x="275" y="128"/>
                </a:lnTo>
                <a:lnTo>
                  <a:pt x="274" y="118"/>
                </a:lnTo>
                <a:lnTo>
                  <a:pt x="273" y="109"/>
                </a:lnTo>
                <a:lnTo>
                  <a:pt x="270" y="99"/>
                </a:lnTo>
                <a:lnTo>
                  <a:pt x="267" y="90"/>
                </a:lnTo>
                <a:lnTo>
                  <a:pt x="263" y="81"/>
                </a:lnTo>
                <a:lnTo>
                  <a:pt x="259" y="72"/>
                </a:lnTo>
                <a:lnTo>
                  <a:pt x="254" y="63"/>
                </a:lnTo>
                <a:lnTo>
                  <a:pt x="248" y="55"/>
                </a:lnTo>
                <a:lnTo>
                  <a:pt x="242" y="48"/>
                </a:lnTo>
                <a:lnTo>
                  <a:pt x="235" y="40"/>
                </a:lnTo>
                <a:lnTo>
                  <a:pt x="228" y="34"/>
                </a:lnTo>
                <a:lnTo>
                  <a:pt x="220" y="27"/>
                </a:lnTo>
                <a:lnTo>
                  <a:pt x="212" y="22"/>
                </a:lnTo>
                <a:lnTo>
                  <a:pt x="204" y="17"/>
                </a:lnTo>
                <a:lnTo>
                  <a:pt x="195" y="12"/>
                </a:lnTo>
                <a:lnTo>
                  <a:pt x="186" y="9"/>
                </a:lnTo>
                <a:lnTo>
                  <a:pt x="177" y="5"/>
                </a:lnTo>
                <a:lnTo>
                  <a:pt x="167" y="3"/>
                </a:lnTo>
                <a:lnTo>
                  <a:pt x="157" y="1"/>
                </a:lnTo>
                <a:lnTo>
                  <a:pt x="148" y="0"/>
                </a:lnTo>
                <a:lnTo>
                  <a:pt x="138" y="0"/>
                </a:lnTo>
                <a:lnTo>
                  <a:pt x="128" y="0"/>
                </a:lnTo>
                <a:lnTo>
                  <a:pt x="118" y="1"/>
                </a:lnTo>
                <a:lnTo>
                  <a:pt x="108" y="3"/>
                </a:lnTo>
                <a:lnTo>
                  <a:pt x="99" y="5"/>
                </a:lnTo>
                <a:lnTo>
                  <a:pt x="90" y="9"/>
                </a:lnTo>
                <a:lnTo>
                  <a:pt x="80" y="12"/>
                </a:lnTo>
                <a:lnTo>
                  <a:pt x="72" y="17"/>
                </a:lnTo>
                <a:lnTo>
                  <a:pt x="63" y="22"/>
                </a:lnTo>
                <a:lnTo>
                  <a:pt x="55" y="27"/>
                </a:lnTo>
                <a:lnTo>
                  <a:pt x="47" y="34"/>
                </a:lnTo>
                <a:lnTo>
                  <a:pt x="40" y="40"/>
                </a:lnTo>
                <a:lnTo>
                  <a:pt x="34" y="48"/>
                </a:lnTo>
                <a:lnTo>
                  <a:pt x="27" y="55"/>
                </a:lnTo>
                <a:lnTo>
                  <a:pt x="22" y="63"/>
                </a:lnTo>
                <a:lnTo>
                  <a:pt x="17" y="72"/>
                </a:lnTo>
                <a:lnTo>
                  <a:pt x="12" y="81"/>
                </a:lnTo>
                <a:lnTo>
                  <a:pt x="9" y="90"/>
                </a:lnTo>
                <a:lnTo>
                  <a:pt x="5" y="99"/>
                </a:lnTo>
                <a:lnTo>
                  <a:pt x="3" y="109"/>
                </a:lnTo>
                <a:lnTo>
                  <a:pt x="1" y="118"/>
                </a:lnTo>
                <a:lnTo>
                  <a:pt x="0" y="128"/>
                </a:lnTo>
                <a:lnTo>
                  <a:pt x="0" y="138"/>
                </a:lnTo>
                <a:lnTo>
                  <a:pt x="0" y="148"/>
                </a:lnTo>
                <a:lnTo>
                  <a:pt x="1" y="158"/>
                </a:lnTo>
                <a:lnTo>
                  <a:pt x="3" y="167"/>
                </a:lnTo>
                <a:lnTo>
                  <a:pt x="5" y="177"/>
                </a:lnTo>
                <a:lnTo>
                  <a:pt x="9" y="186"/>
                </a:lnTo>
                <a:lnTo>
                  <a:pt x="12" y="195"/>
                </a:lnTo>
                <a:lnTo>
                  <a:pt x="17" y="204"/>
                </a:lnTo>
                <a:lnTo>
                  <a:pt x="22" y="213"/>
                </a:lnTo>
                <a:lnTo>
                  <a:pt x="27" y="221"/>
                </a:lnTo>
                <a:lnTo>
                  <a:pt x="34" y="228"/>
                </a:lnTo>
                <a:lnTo>
                  <a:pt x="40" y="236"/>
                </a:lnTo>
                <a:lnTo>
                  <a:pt x="47" y="242"/>
                </a:lnTo>
                <a:lnTo>
                  <a:pt x="55" y="248"/>
                </a:lnTo>
                <a:lnTo>
                  <a:pt x="63" y="254"/>
                </a:lnTo>
                <a:lnTo>
                  <a:pt x="72" y="259"/>
                </a:lnTo>
                <a:lnTo>
                  <a:pt x="80" y="263"/>
                </a:lnTo>
                <a:lnTo>
                  <a:pt x="90" y="267"/>
                </a:lnTo>
                <a:lnTo>
                  <a:pt x="99" y="270"/>
                </a:lnTo>
                <a:lnTo>
                  <a:pt x="108" y="273"/>
                </a:lnTo>
                <a:lnTo>
                  <a:pt x="118" y="275"/>
                </a:lnTo>
                <a:lnTo>
                  <a:pt x="128" y="276"/>
                </a:lnTo>
                <a:lnTo>
                  <a:pt x="138" y="276"/>
                </a:lnTo>
                <a:lnTo>
                  <a:pt x="148" y="276"/>
                </a:lnTo>
                <a:lnTo>
                  <a:pt x="157" y="275"/>
                </a:lnTo>
                <a:lnTo>
                  <a:pt x="167" y="273"/>
                </a:lnTo>
                <a:lnTo>
                  <a:pt x="177" y="270"/>
                </a:lnTo>
                <a:lnTo>
                  <a:pt x="186" y="267"/>
                </a:lnTo>
                <a:lnTo>
                  <a:pt x="195" y="263"/>
                </a:lnTo>
                <a:lnTo>
                  <a:pt x="204" y="259"/>
                </a:lnTo>
                <a:lnTo>
                  <a:pt x="212" y="254"/>
                </a:lnTo>
                <a:lnTo>
                  <a:pt x="220" y="248"/>
                </a:lnTo>
                <a:lnTo>
                  <a:pt x="228" y="242"/>
                </a:lnTo>
                <a:lnTo>
                  <a:pt x="235" y="236"/>
                </a:lnTo>
                <a:lnTo>
                  <a:pt x="242" y="228"/>
                </a:lnTo>
                <a:lnTo>
                  <a:pt x="248" y="221"/>
                </a:lnTo>
                <a:lnTo>
                  <a:pt x="254" y="213"/>
                </a:lnTo>
                <a:lnTo>
                  <a:pt x="259" y="204"/>
                </a:lnTo>
                <a:lnTo>
                  <a:pt x="263" y="195"/>
                </a:lnTo>
                <a:lnTo>
                  <a:pt x="267" y="186"/>
                </a:lnTo>
                <a:lnTo>
                  <a:pt x="270" y="177"/>
                </a:lnTo>
                <a:lnTo>
                  <a:pt x="273" y="167"/>
                </a:lnTo>
                <a:lnTo>
                  <a:pt x="274" y="158"/>
                </a:lnTo>
                <a:lnTo>
                  <a:pt x="275"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86" name="任意多边形 411785"/>
          <p:cNvSpPr>
            <a:spLocks noChangeAspect="1"/>
          </p:cNvSpPr>
          <p:nvPr/>
        </p:nvSpPr>
        <p:spPr>
          <a:xfrm>
            <a:off x="3787775" y="2598738"/>
            <a:ext cx="79375" cy="79375"/>
          </a:xfrm>
          <a:custGeom>
            <a:avLst/>
            <a:gdLst/>
            <a:ahLst/>
            <a:cxnLst/>
            <a:rect l="0" t="0" r="0" b="0"/>
            <a:pathLst>
              <a:path w="276" h="276">
                <a:moveTo>
                  <a:pt x="276" y="138"/>
                </a:moveTo>
                <a:lnTo>
                  <a:pt x="275" y="128"/>
                </a:lnTo>
                <a:lnTo>
                  <a:pt x="274" y="118"/>
                </a:lnTo>
                <a:lnTo>
                  <a:pt x="273" y="109"/>
                </a:lnTo>
                <a:lnTo>
                  <a:pt x="270" y="99"/>
                </a:lnTo>
                <a:lnTo>
                  <a:pt x="267" y="90"/>
                </a:lnTo>
                <a:lnTo>
                  <a:pt x="263" y="81"/>
                </a:lnTo>
                <a:lnTo>
                  <a:pt x="259" y="72"/>
                </a:lnTo>
                <a:lnTo>
                  <a:pt x="254" y="63"/>
                </a:lnTo>
                <a:lnTo>
                  <a:pt x="248" y="55"/>
                </a:lnTo>
                <a:lnTo>
                  <a:pt x="242" y="48"/>
                </a:lnTo>
                <a:lnTo>
                  <a:pt x="235" y="40"/>
                </a:lnTo>
                <a:lnTo>
                  <a:pt x="228" y="34"/>
                </a:lnTo>
                <a:lnTo>
                  <a:pt x="221" y="27"/>
                </a:lnTo>
                <a:lnTo>
                  <a:pt x="212" y="22"/>
                </a:lnTo>
                <a:lnTo>
                  <a:pt x="204" y="17"/>
                </a:lnTo>
                <a:lnTo>
                  <a:pt x="195" y="12"/>
                </a:lnTo>
                <a:lnTo>
                  <a:pt x="186" y="9"/>
                </a:lnTo>
                <a:lnTo>
                  <a:pt x="177" y="5"/>
                </a:lnTo>
                <a:lnTo>
                  <a:pt x="167" y="3"/>
                </a:lnTo>
                <a:lnTo>
                  <a:pt x="157" y="1"/>
                </a:lnTo>
                <a:lnTo>
                  <a:pt x="148" y="0"/>
                </a:lnTo>
                <a:lnTo>
                  <a:pt x="138" y="0"/>
                </a:lnTo>
                <a:lnTo>
                  <a:pt x="128" y="0"/>
                </a:lnTo>
                <a:lnTo>
                  <a:pt x="118" y="1"/>
                </a:lnTo>
                <a:lnTo>
                  <a:pt x="109" y="3"/>
                </a:lnTo>
                <a:lnTo>
                  <a:pt x="99" y="5"/>
                </a:lnTo>
                <a:lnTo>
                  <a:pt x="90" y="9"/>
                </a:lnTo>
                <a:lnTo>
                  <a:pt x="81" y="12"/>
                </a:lnTo>
                <a:lnTo>
                  <a:pt x="72" y="17"/>
                </a:lnTo>
                <a:lnTo>
                  <a:pt x="63" y="22"/>
                </a:lnTo>
                <a:lnTo>
                  <a:pt x="55" y="27"/>
                </a:lnTo>
                <a:lnTo>
                  <a:pt x="48" y="34"/>
                </a:lnTo>
                <a:lnTo>
                  <a:pt x="40" y="40"/>
                </a:lnTo>
                <a:lnTo>
                  <a:pt x="34" y="48"/>
                </a:lnTo>
                <a:lnTo>
                  <a:pt x="27" y="55"/>
                </a:lnTo>
                <a:lnTo>
                  <a:pt x="22" y="63"/>
                </a:lnTo>
                <a:lnTo>
                  <a:pt x="17" y="72"/>
                </a:lnTo>
                <a:lnTo>
                  <a:pt x="12" y="81"/>
                </a:lnTo>
                <a:lnTo>
                  <a:pt x="9" y="90"/>
                </a:lnTo>
                <a:lnTo>
                  <a:pt x="6" y="99"/>
                </a:lnTo>
                <a:lnTo>
                  <a:pt x="3" y="109"/>
                </a:lnTo>
                <a:lnTo>
                  <a:pt x="1" y="118"/>
                </a:lnTo>
                <a:lnTo>
                  <a:pt x="0" y="128"/>
                </a:lnTo>
                <a:lnTo>
                  <a:pt x="0" y="138"/>
                </a:lnTo>
                <a:lnTo>
                  <a:pt x="0" y="148"/>
                </a:lnTo>
                <a:lnTo>
                  <a:pt x="1" y="158"/>
                </a:lnTo>
                <a:lnTo>
                  <a:pt x="3" y="167"/>
                </a:lnTo>
                <a:lnTo>
                  <a:pt x="6" y="177"/>
                </a:lnTo>
                <a:lnTo>
                  <a:pt x="9" y="186"/>
                </a:lnTo>
                <a:lnTo>
                  <a:pt x="12" y="195"/>
                </a:lnTo>
                <a:lnTo>
                  <a:pt x="17" y="204"/>
                </a:lnTo>
                <a:lnTo>
                  <a:pt x="22" y="213"/>
                </a:lnTo>
                <a:lnTo>
                  <a:pt x="27" y="221"/>
                </a:lnTo>
                <a:lnTo>
                  <a:pt x="34" y="228"/>
                </a:lnTo>
                <a:lnTo>
                  <a:pt x="40" y="236"/>
                </a:lnTo>
                <a:lnTo>
                  <a:pt x="48" y="242"/>
                </a:lnTo>
                <a:lnTo>
                  <a:pt x="55" y="248"/>
                </a:lnTo>
                <a:lnTo>
                  <a:pt x="63" y="254"/>
                </a:lnTo>
                <a:lnTo>
                  <a:pt x="72" y="259"/>
                </a:lnTo>
                <a:lnTo>
                  <a:pt x="81" y="263"/>
                </a:lnTo>
                <a:lnTo>
                  <a:pt x="90" y="267"/>
                </a:lnTo>
                <a:lnTo>
                  <a:pt x="99" y="270"/>
                </a:lnTo>
                <a:lnTo>
                  <a:pt x="109" y="273"/>
                </a:lnTo>
                <a:lnTo>
                  <a:pt x="118" y="275"/>
                </a:lnTo>
                <a:lnTo>
                  <a:pt x="128" y="276"/>
                </a:lnTo>
                <a:lnTo>
                  <a:pt x="138" y="276"/>
                </a:lnTo>
                <a:lnTo>
                  <a:pt x="148" y="276"/>
                </a:lnTo>
                <a:lnTo>
                  <a:pt x="157" y="275"/>
                </a:lnTo>
                <a:lnTo>
                  <a:pt x="167" y="273"/>
                </a:lnTo>
                <a:lnTo>
                  <a:pt x="177" y="270"/>
                </a:lnTo>
                <a:lnTo>
                  <a:pt x="186" y="267"/>
                </a:lnTo>
                <a:lnTo>
                  <a:pt x="195" y="263"/>
                </a:lnTo>
                <a:lnTo>
                  <a:pt x="204" y="259"/>
                </a:lnTo>
                <a:lnTo>
                  <a:pt x="212" y="254"/>
                </a:lnTo>
                <a:lnTo>
                  <a:pt x="221" y="248"/>
                </a:lnTo>
                <a:lnTo>
                  <a:pt x="228" y="242"/>
                </a:lnTo>
                <a:lnTo>
                  <a:pt x="235" y="236"/>
                </a:lnTo>
                <a:lnTo>
                  <a:pt x="242" y="228"/>
                </a:lnTo>
                <a:lnTo>
                  <a:pt x="248" y="221"/>
                </a:lnTo>
                <a:lnTo>
                  <a:pt x="254" y="213"/>
                </a:lnTo>
                <a:lnTo>
                  <a:pt x="259" y="204"/>
                </a:lnTo>
                <a:lnTo>
                  <a:pt x="263" y="195"/>
                </a:lnTo>
                <a:lnTo>
                  <a:pt x="267" y="186"/>
                </a:lnTo>
                <a:lnTo>
                  <a:pt x="270" y="177"/>
                </a:lnTo>
                <a:lnTo>
                  <a:pt x="273" y="167"/>
                </a:lnTo>
                <a:lnTo>
                  <a:pt x="274" y="158"/>
                </a:lnTo>
                <a:lnTo>
                  <a:pt x="275"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87" name="任意多边形 411786"/>
          <p:cNvSpPr>
            <a:spLocks noChangeAspect="1"/>
          </p:cNvSpPr>
          <p:nvPr/>
        </p:nvSpPr>
        <p:spPr>
          <a:xfrm>
            <a:off x="3830638" y="2393950"/>
            <a:ext cx="79375" cy="79375"/>
          </a:xfrm>
          <a:custGeom>
            <a:avLst/>
            <a:gdLst/>
            <a:ahLst/>
            <a:cxnLst/>
            <a:rect l="0" t="0" r="0" b="0"/>
            <a:pathLst>
              <a:path w="276" h="276">
                <a:moveTo>
                  <a:pt x="276" y="138"/>
                </a:moveTo>
                <a:lnTo>
                  <a:pt x="275" y="128"/>
                </a:lnTo>
                <a:lnTo>
                  <a:pt x="274" y="118"/>
                </a:lnTo>
                <a:lnTo>
                  <a:pt x="273" y="108"/>
                </a:lnTo>
                <a:lnTo>
                  <a:pt x="270" y="99"/>
                </a:lnTo>
                <a:lnTo>
                  <a:pt x="267" y="90"/>
                </a:lnTo>
                <a:lnTo>
                  <a:pt x="263" y="80"/>
                </a:lnTo>
                <a:lnTo>
                  <a:pt x="259" y="72"/>
                </a:lnTo>
                <a:lnTo>
                  <a:pt x="254" y="63"/>
                </a:lnTo>
                <a:lnTo>
                  <a:pt x="248" y="55"/>
                </a:lnTo>
                <a:lnTo>
                  <a:pt x="242" y="47"/>
                </a:lnTo>
                <a:lnTo>
                  <a:pt x="235" y="40"/>
                </a:lnTo>
                <a:lnTo>
                  <a:pt x="228" y="33"/>
                </a:lnTo>
                <a:lnTo>
                  <a:pt x="220" y="27"/>
                </a:lnTo>
                <a:lnTo>
                  <a:pt x="212" y="22"/>
                </a:lnTo>
                <a:lnTo>
                  <a:pt x="204" y="17"/>
                </a:lnTo>
                <a:lnTo>
                  <a:pt x="195" y="12"/>
                </a:lnTo>
                <a:lnTo>
                  <a:pt x="186" y="8"/>
                </a:lnTo>
                <a:lnTo>
                  <a:pt x="177" y="5"/>
                </a:lnTo>
                <a:lnTo>
                  <a:pt x="167" y="3"/>
                </a:lnTo>
                <a:lnTo>
                  <a:pt x="157" y="1"/>
                </a:lnTo>
                <a:lnTo>
                  <a:pt x="148" y="0"/>
                </a:lnTo>
                <a:lnTo>
                  <a:pt x="138" y="0"/>
                </a:lnTo>
                <a:lnTo>
                  <a:pt x="128" y="0"/>
                </a:lnTo>
                <a:lnTo>
                  <a:pt x="118" y="1"/>
                </a:lnTo>
                <a:lnTo>
                  <a:pt x="108" y="3"/>
                </a:lnTo>
                <a:lnTo>
                  <a:pt x="99" y="5"/>
                </a:lnTo>
                <a:lnTo>
                  <a:pt x="90" y="8"/>
                </a:lnTo>
                <a:lnTo>
                  <a:pt x="80" y="12"/>
                </a:lnTo>
                <a:lnTo>
                  <a:pt x="72" y="17"/>
                </a:lnTo>
                <a:lnTo>
                  <a:pt x="63" y="22"/>
                </a:lnTo>
                <a:lnTo>
                  <a:pt x="55" y="27"/>
                </a:lnTo>
                <a:lnTo>
                  <a:pt x="47" y="33"/>
                </a:lnTo>
                <a:lnTo>
                  <a:pt x="40" y="40"/>
                </a:lnTo>
                <a:lnTo>
                  <a:pt x="34" y="47"/>
                </a:lnTo>
                <a:lnTo>
                  <a:pt x="27" y="55"/>
                </a:lnTo>
                <a:lnTo>
                  <a:pt x="22" y="63"/>
                </a:lnTo>
                <a:lnTo>
                  <a:pt x="17" y="72"/>
                </a:lnTo>
                <a:lnTo>
                  <a:pt x="12" y="80"/>
                </a:lnTo>
                <a:lnTo>
                  <a:pt x="9" y="90"/>
                </a:lnTo>
                <a:lnTo>
                  <a:pt x="5" y="99"/>
                </a:lnTo>
                <a:lnTo>
                  <a:pt x="3" y="108"/>
                </a:lnTo>
                <a:lnTo>
                  <a:pt x="1" y="118"/>
                </a:lnTo>
                <a:lnTo>
                  <a:pt x="0" y="128"/>
                </a:lnTo>
                <a:lnTo>
                  <a:pt x="0" y="138"/>
                </a:lnTo>
                <a:lnTo>
                  <a:pt x="0" y="148"/>
                </a:lnTo>
                <a:lnTo>
                  <a:pt x="1" y="157"/>
                </a:lnTo>
                <a:lnTo>
                  <a:pt x="3" y="167"/>
                </a:lnTo>
                <a:lnTo>
                  <a:pt x="5" y="177"/>
                </a:lnTo>
                <a:lnTo>
                  <a:pt x="9" y="186"/>
                </a:lnTo>
                <a:lnTo>
                  <a:pt x="12" y="195"/>
                </a:lnTo>
                <a:lnTo>
                  <a:pt x="17" y="204"/>
                </a:lnTo>
                <a:lnTo>
                  <a:pt x="22" y="212"/>
                </a:lnTo>
                <a:lnTo>
                  <a:pt x="27" y="220"/>
                </a:lnTo>
                <a:lnTo>
                  <a:pt x="34" y="228"/>
                </a:lnTo>
                <a:lnTo>
                  <a:pt x="40" y="235"/>
                </a:lnTo>
                <a:lnTo>
                  <a:pt x="47" y="242"/>
                </a:lnTo>
                <a:lnTo>
                  <a:pt x="55" y="248"/>
                </a:lnTo>
                <a:lnTo>
                  <a:pt x="63" y="254"/>
                </a:lnTo>
                <a:lnTo>
                  <a:pt x="72" y="259"/>
                </a:lnTo>
                <a:lnTo>
                  <a:pt x="80" y="263"/>
                </a:lnTo>
                <a:lnTo>
                  <a:pt x="90" y="267"/>
                </a:lnTo>
                <a:lnTo>
                  <a:pt x="99" y="270"/>
                </a:lnTo>
                <a:lnTo>
                  <a:pt x="108" y="273"/>
                </a:lnTo>
                <a:lnTo>
                  <a:pt x="118" y="274"/>
                </a:lnTo>
                <a:lnTo>
                  <a:pt x="128" y="275"/>
                </a:lnTo>
                <a:lnTo>
                  <a:pt x="138" y="276"/>
                </a:lnTo>
                <a:lnTo>
                  <a:pt x="148" y="275"/>
                </a:lnTo>
                <a:lnTo>
                  <a:pt x="157" y="274"/>
                </a:lnTo>
                <a:lnTo>
                  <a:pt x="167" y="273"/>
                </a:lnTo>
                <a:lnTo>
                  <a:pt x="177" y="270"/>
                </a:lnTo>
                <a:lnTo>
                  <a:pt x="186" y="267"/>
                </a:lnTo>
                <a:lnTo>
                  <a:pt x="195" y="263"/>
                </a:lnTo>
                <a:lnTo>
                  <a:pt x="204" y="259"/>
                </a:lnTo>
                <a:lnTo>
                  <a:pt x="212" y="254"/>
                </a:lnTo>
                <a:lnTo>
                  <a:pt x="220" y="248"/>
                </a:lnTo>
                <a:lnTo>
                  <a:pt x="228" y="242"/>
                </a:lnTo>
                <a:lnTo>
                  <a:pt x="235" y="235"/>
                </a:lnTo>
                <a:lnTo>
                  <a:pt x="242" y="228"/>
                </a:lnTo>
                <a:lnTo>
                  <a:pt x="248" y="220"/>
                </a:lnTo>
                <a:lnTo>
                  <a:pt x="254" y="212"/>
                </a:lnTo>
                <a:lnTo>
                  <a:pt x="259" y="204"/>
                </a:lnTo>
                <a:lnTo>
                  <a:pt x="263" y="195"/>
                </a:lnTo>
                <a:lnTo>
                  <a:pt x="267" y="186"/>
                </a:lnTo>
                <a:lnTo>
                  <a:pt x="270" y="177"/>
                </a:lnTo>
                <a:lnTo>
                  <a:pt x="273" y="167"/>
                </a:lnTo>
                <a:lnTo>
                  <a:pt x="274" y="157"/>
                </a:lnTo>
                <a:lnTo>
                  <a:pt x="275"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88" name="任意多边形 411787"/>
          <p:cNvSpPr>
            <a:spLocks noChangeAspect="1"/>
          </p:cNvSpPr>
          <p:nvPr/>
        </p:nvSpPr>
        <p:spPr>
          <a:xfrm>
            <a:off x="4295775" y="2090738"/>
            <a:ext cx="79375" cy="80962"/>
          </a:xfrm>
          <a:custGeom>
            <a:avLst/>
            <a:gdLst/>
            <a:ahLst/>
            <a:cxnLst/>
            <a:rect l="0" t="0" r="0" b="0"/>
            <a:pathLst>
              <a:path w="276" h="276">
                <a:moveTo>
                  <a:pt x="276" y="138"/>
                </a:moveTo>
                <a:lnTo>
                  <a:pt x="276" y="129"/>
                </a:lnTo>
                <a:lnTo>
                  <a:pt x="275" y="119"/>
                </a:lnTo>
                <a:lnTo>
                  <a:pt x="273" y="109"/>
                </a:lnTo>
                <a:lnTo>
                  <a:pt x="271" y="99"/>
                </a:lnTo>
                <a:lnTo>
                  <a:pt x="268" y="90"/>
                </a:lnTo>
                <a:lnTo>
                  <a:pt x="264" y="81"/>
                </a:lnTo>
                <a:lnTo>
                  <a:pt x="259" y="72"/>
                </a:lnTo>
                <a:lnTo>
                  <a:pt x="254" y="64"/>
                </a:lnTo>
                <a:lnTo>
                  <a:pt x="249" y="56"/>
                </a:lnTo>
                <a:lnTo>
                  <a:pt x="243" y="48"/>
                </a:lnTo>
                <a:lnTo>
                  <a:pt x="236" y="41"/>
                </a:lnTo>
                <a:lnTo>
                  <a:pt x="229" y="34"/>
                </a:lnTo>
                <a:lnTo>
                  <a:pt x="221" y="28"/>
                </a:lnTo>
                <a:lnTo>
                  <a:pt x="213" y="22"/>
                </a:lnTo>
                <a:lnTo>
                  <a:pt x="204" y="17"/>
                </a:lnTo>
                <a:lnTo>
                  <a:pt x="196" y="13"/>
                </a:lnTo>
                <a:lnTo>
                  <a:pt x="187" y="9"/>
                </a:lnTo>
                <a:lnTo>
                  <a:pt x="177" y="6"/>
                </a:lnTo>
                <a:lnTo>
                  <a:pt x="168" y="3"/>
                </a:lnTo>
                <a:lnTo>
                  <a:pt x="158" y="2"/>
                </a:lnTo>
                <a:lnTo>
                  <a:pt x="148" y="1"/>
                </a:lnTo>
                <a:lnTo>
                  <a:pt x="138" y="0"/>
                </a:lnTo>
                <a:lnTo>
                  <a:pt x="128" y="1"/>
                </a:lnTo>
                <a:lnTo>
                  <a:pt x="119" y="2"/>
                </a:lnTo>
                <a:lnTo>
                  <a:pt x="109" y="3"/>
                </a:lnTo>
                <a:lnTo>
                  <a:pt x="99" y="6"/>
                </a:lnTo>
                <a:lnTo>
                  <a:pt x="90" y="9"/>
                </a:lnTo>
                <a:lnTo>
                  <a:pt x="81" y="13"/>
                </a:lnTo>
                <a:lnTo>
                  <a:pt x="72" y="17"/>
                </a:lnTo>
                <a:lnTo>
                  <a:pt x="64" y="22"/>
                </a:lnTo>
                <a:lnTo>
                  <a:pt x="56" y="28"/>
                </a:lnTo>
                <a:lnTo>
                  <a:pt x="48" y="34"/>
                </a:lnTo>
                <a:lnTo>
                  <a:pt x="41" y="41"/>
                </a:lnTo>
                <a:lnTo>
                  <a:pt x="34" y="48"/>
                </a:lnTo>
                <a:lnTo>
                  <a:pt x="28" y="56"/>
                </a:lnTo>
                <a:lnTo>
                  <a:pt x="22" y="64"/>
                </a:lnTo>
                <a:lnTo>
                  <a:pt x="17" y="72"/>
                </a:lnTo>
                <a:lnTo>
                  <a:pt x="13" y="81"/>
                </a:lnTo>
                <a:lnTo>
                  <a:pt x="9" y="90"/>
                </a:lnTo>
                <a:lnTo>
                  <a:pt x="6" y="99"/>
                </a:lnTo>
                <a:lnTo>
                  <a:pt x="4" y="109"/>
                </a:lnTo>
                <a:lnTo>
                  <a:pt x="2" y="119"/>
                </a:lnTo>
                <a:lnTo>
                  <a:pt x="1" y="129"/>
                </a:lnTo>
                <a:lnTo>
                  <a:pt x="0" y="138"/>
                </a:lnTo>
                <a:lnTo>
                  <a:pt x="1" y="148"/>
                </a:lnTo>
                <a:lnTo>
                  <a:pt x="2" y="158"/>
                </a:lnTo>
                <a:lnTo>
                  <a:pt x="4" y="168"/>
                </a:lnTo>
                <a:lnTo>
                  <a:pt x="6" y="177"/>
                </a:lnTo>
                <a:lnTo>
                  <a:pt x="9" y="187"/>
                </a:lnTo>
                <a:lnTo>
                  <a:pt x="13" y="196"/>
                </a:lnTo>
                <a:lnTo>
                  <a:pt x="17" y="205"/>
                </a:lnTo>
                <a:lnTo>
                  <a:pt x="22" y="213"/>
                </a:lnTo>
                <a:lnTo>
                  <a:pt x="28" y="221"/>
                </a:lnTo>
                <a:lnTo>
                  <a:pt x="34" y="229"/>
                </a:lnTo>
                <a:lnTo>
                  <a:pt x="41" y="236"/>
                </a:lnTo>
                <a:lnTo>
                  <a:pt x="48" y="243"/>
                </a:lnTo>
                <a:lnTo>
                  <a:pt x="56" y="249"/>
                </a:lnTo>
                <a:lnTo>
                  <a:pt x="64" y="254"/>
                </a:lnTo>
                <a:lnTo>
                  <a:pt x="72" y="259"/>
                </a:lnTo>
                <a:lnTo>
                  <a:pt x="81" y="264"/>
                </a:lnTo>
                <a:lnTo>
                  <a:pt x="90" y="268"/>
                </a:lnTo>
                <a:lnTo>
                  <a:pt x="99" y="271"/>
                </a:lnTo>
                <a:lnTo>
                  <a:pt x="109" y="273"/>
                </a:lnTo>
                <a:lnTo>
                  <a:pt x="119" y="275"/>
                </a:lnTo>
                <a:lnTo>
                  <a:pt x="128" y="276"/>
                </a:lnTo>
                <a:lnTo>
                  <a:pt x="138" y="276"/>
                </a:lnTo>
                <a:lnTo>
                  <a:pt x="148" y="276"/>
                </a:lnTo>
                <a:lnTo>
                  <a:pt x="158" y="275"/>
                </a:lnTo>
                <a:lnTo>
                  <a:pt x="168" y="273"/>
                </a:lnTo>
                <a:lnTo>
                  <a:pt x="177" y="271"/>
                </a:lnTo>
                <a:lnTo>
                  <a:pt x="187" y="268"/>
                </a:lnTo>
                <a:lnTo>
                  <a:pt x="196" y="264"/>
                </a:lnTo>
                <a:lnTo>
                  <a:pt x="204" y="259"/>
                </a:lnTo>
                <a:lnTo>
                  <a:pt x="213" y="254"/>
                </a:lnTo>
                <a:lnTo>
                  <a:pt x="221" y="249"/>
                </a:lnTo>
                <a:lnTo>
                  <a:pt x="229" y="243"/>
                </a:lnTo>
                <a:lnTo>
                  <a:pt x="236" y="236"/>
                </a:lnTo>
                <a:lnTo>
                  <a:pt x="243" y="229"/>
                </a:lnTo>
                <a:lnTo>
                  <a:pt x="249" y="221"/>
                </a:lnTo>
                <a:lnTo>
                  <a:pt x="254" y="213"/>
                </a:lnTo>
                <a:lnTo>
                  <a:pt x="259" y="205"/>
                </a:lnTo>
                <a:lnTo>
                  <a:pt x="264" y="196"/>
                </a:lnTo>
                <a:lnTo>
                  <a:pt x="268" y="187"/>
                </a:lnTo>
                <a:lnTo>
                  <a:pt x="271" y="177"/>
                </a:lnTo>
                <a:lnTo>
                  <a:pt x="273" y="168"/>
                </a:lnTo>
                <a:lnTo>
                  <a:pt x="275" y="158"/>
                </a:lnTo>
                <a:lnTo>
                  <a:pt x="276"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89" name="任意多边形 411788"/>
          <p:cNvSpPr>
            <a:spLocks noChangeAspect="1"/>
          </p:cNvSpPr>
          <p:nvPr/>
        </p:nvSpPr>
        <p:spPr>
          <a:xfrm>
            <a:off x="4760913" y="2393950"/>
            <a:ext cx="79375" cy="79375"/>
          </a:xfrm>
          <a:custGeom>
            <a:avLst/>
            <a:gdLst/>
            <a:ahLst/>
            <a:cxnLst/>
            <a:rect l="0" t="0" r="0" b="0"/>
            <a:pathLst>
              <a:path w="276" h="276">
                <a:moveTo>
                  <a:pt x="276" y="138"/>
                </a:moveTo>
                <a:lnTo>
                  <a:pt x="275" y="128"/>
                </a:lnTo>
                <a:lnTo>
                  <a:pt x="274" y="118"/>
                </a:lnTo>
                <a:lnTo>
                  <a:pt x="273" y="108"/>
                </a:lnTo>
                <a:lnTo>
                  <a:pt x="270" y="99"/>
                </a:lnTo>
                <a:lnTo>
                  <a:pt x="267" y="90"/>
                </a:lnTo>
                <a:lnTo>
                  <a:pt x="263" y="80"/>
                </a:lnTo>
                <a:lnTo>
                  <a:pt x="259" y="72"/>
                </a:lnTo>
                <a:lnTo>
                  <a:pt x="254" y="63"/>
                </a:lnTo>
                <a:lnTo>
                  <a:pt x="248" y="55"/>
                </a:lnTo>
                <a:lnTo>
                  <a:pt x="242" y="47"/>
                </a:lnTo>
                <a:lnTo>
                  <a:pt x="235" y="40"/>
                </a:lnTo>
                <a:lnTo>
                  <a:pt x="228" y="33"/>
                </a:lnTo>
                <a:lnTo>
                  <a:pt x="221" y="27"/>
                </a:lnTo>
                <a:lnTo>
                  <a:pt x="212" y="22"/>
                </a:lnTo>
                <a:lnTo>
                  <a:pt x="204" y="17"/>
                </a:lnTo>
                <a:lnTo>
                  <a:pt x="195" y="12"/>
                </a:lnTo>
                <a:lnTo>
                  <a:pt x="186" y="8"/>
                </a:lnTo>
                <a:lnTo>
                  <a:pt x="177" y="5"/>
                </a:lnTo>
                <a:lnTo>
                  <a:pt x="167" y="3"/>
                </a:lnTo>
                <a:lnTo>
                  <a:pt x="157" y="1"/>
                </a:lnTo>
                <a:lnTo>
                  <a:pt x="148" y="0"/>
                </a:lnTo>
                <a:lnTo>
                  <a:pt x="138" y="0"/>
                </a:lnTo>
                <a:lnTo>
                  <a:pt x="128" y="0"/>
                </a:lnTo>
                <a:lnTo>
                  <a:pt x="118" y="1"/>
                </a:lnTo>
                <a:lnTo>
                  <a:pt x="109" y="3"/>
                </a:lnTo>
                <a:lnTo>
                  <a:pt x="99" y="5"/>
                </a:lnTo>
                <a:lnTo>
                  <a:pt x="90" y="8"/>
                </a:lnTo>
                <a:lnTo>
                  <a:pt x="81" y="12"/>
                </a:lnTo>
                <a:lnTo>
                  <a:pt x="72" y="17"/>
                </a:lnTo>
                <a:lnTo>
                  <a:pt x="63" y="22"/>
                </a:lnTo>
                <a:lnTo>
                  <a:pt x="55" y="27"/>
                </a:lnTo>
                <a:lnTo>
                  <a:pt x="48" y="33"/>
                </a:lnTo>
                <a:lnTo>
                  <a:pt x="40" y="40"/>
                </a:lnTo>
                <a:lnTo>
                  <a:pt x="34" y="47"/>
                </a:lnTo>
                <a:lnTo>
                  <a:pt x="27" y="55"/>
                </a:lnTo>
                <a:lnTo>
                  <a:pt x="22" y="63"/>
                </a:lnTo>
                <a:lnTo>
                  <a:pt x="17" y="72"/>
                </a:lnTo>
                <a:lnTo>
                  <a:pt x="12" y="80"/>
                </a:lnTo>
                <a:lnTo>
                  <a:pt x="9" y="90"/>
                </a:lnTo>
                <a:lnTo>
                  <a:pt x="6" y="99"/>
                </a:lnTo>
                <a:lnTo>
                  <a:pt x="3" y="108"/>
                </a:lnTo>
                <a:lnTo>
                  <a:pt x="1" y="118"/>
                </a:lnTo>
                <a:lnTo>
                  <a:pt x="0" y="128"/>
                </a:lnTo>
                <a:lnTo>
                  <a:pt x="0" y="138"/>
                </a:lnTo>
                <a:lnTo>
                  <a:pt x="0" y="148"/>
                </a:lnTo>
                <a:lnTo>
                  <a:pt x="1" y="157"/>
                </a:lnTo>
                <a:lnTo>
                  <a:pt x="3" y="167"/>
                </a:lnTo>
                <a:lnTo>
                  <a:pt x="6" y="177"/>
                </a:lnTo>
                <a:lnTo>
                  <a:pt x="9" y="186"/>
                </a:lnTo>
                <a:lnTo>
                  <a:pt x="12" y="195"/>
                </a:lnTo>
                <a:lnTo>
                  <a:pt x="17" y="204"/>
                </a:lnTo>
                <a:lnTo>
                  <a:pt x="22" y="212"/>
                </a:lnTo>
                <a:lnTo>
                  <a:pt x="27" y="220"/>
                </a:lnTo>
                <a:lnTo>
                  <a:pt x="34" y="228"/>
                </a:lnTo>
                <a:lnTo>
                  <a:pt x="40" y="235"/>
                </a:lnTo>
                <a:lnTo>
                  <a:pt x="48" y="242"/>
                </a:lnTo>
                <a:lnTo>
                  <a:pt x="55" y="248"/>
                </a:lnTo>
                <a:lnTo>
                  <a:pt x="63" y="254"/>
                </a:lnTo>
                <a:lnTo>
                  <a:pt x="72" y="259"/>
                </a:lnTo>
                <a:lnTo>
                  <a:pt x="81" y="263"/>
                </a:lnTo>
                <a:lnTo>
                  <a:pt x="90" y="267"/>
                </a:lnTo>
                <a:lnTo>
                  <a:pt x="99" y="270"/>
                </a:lnTo>
                <a:lnTo>
                  <a:pt x="109" y="273"/>
                </a:lnTo>
                <a:lnTo>
                  <a:pt x="118" y="274"/>
                </a:lnTo>
                <a:lnTo>
                  <a:pt x="128" y="275"/>
                </a:lnTo>
                <a:lnTo>
                  <a:pt x="138" y="276"/>
                </a:lnTo>
                <a:lnTo>
                  <a:pt x="148" y="275"/>
                </a:lnTo>
                <a:lnTo>
                  <a:pt x="157" y="274"/>
                </a:lnTo>
                <a:lnTo>
                  <a:pt x="167" y="273"/>
                </a:lnTo>
                <a:lnTo>
                  <a:pt x="177" y="270"/>
                </a:lnTo>
                <a:lnTo>
                  <a:pt x="186" y="267"/>
                </a:lnTo>
                <a:lnTo>
                  <a:pt x="195" y="263"/>
                </a:lnTo>
                <a:lnTo>
                  <a:pt x="204" y="259"/>
                </a:lnTo>
                <a:lnTo>
                  <a:pt x="212" y="254"/>
                </a:lnTo>
                <a:lnTo>
                  <a:pt x="221" y="248"/>
                </a:lnTo>
                <a:lnTo>
                  <a:pt x="228" y="242"/>
                </a:lnTo>
                <a:lnTo>
                  <a:pt x="235" y="235"/>
                </a:lnTo>
                <a:lnTo>
                  <a:pt x="242" y="228"/>
                </a:lnTo>
                <a:lnTo>
                  <a:pt x="248" y="220"/>
                </a:lnTo>
                <a:lnTo>
                  <a:pt x="254" y="212"/>
                </a:lnTo>
                <a:lnTo>
                  <a:pt x="259" y="204"/>
                </a:lnTo>
                <a:lnTo>
                  <a:pt x="263" y="195"/>
                </a:lnTo>
                <a:lnTo>
                  <a:pt x="267" y="186"/>
                </a:lnTo>
                <a:lnTo>
                  <a:pt x="270" y="177"/>
                </a:lnTo>
                <a:lnTo>
                  <a:pt x="273" y="167"/>
                </a:lnTo>
                <a:lnTo>
                  <a:pt x="274" y="157"/>
                </a:lnTo>
                <a:lnTo>
                  <a:pt x="275"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0" name="任意多边形 411789"/>
          <p:cNvSpPr>
            <a:spLocks noChangeAspect="1"/>
          </p:cNvSpPr>
          <p:nvPr/>
        </p:nvSpPr>
        <p:spPr>
          <a:xfrm>
            <a:off x="4806950" y="2598738"/>
            <a:ext cx="79375" cy="79375"/>
          </a:xfrm>
          <a:custGeom>
            <a:avLst/>
            <a:gdLst/>
            <a:ahLst/>
            <a:cxnLst/>
            <a:rect l="0" t="0" r="0" b="0"/>
            <a:pathLst>
              <a:path w="276" h="276">
                <a:moveTo>
                  <a:pt x="276" y="138"/>
                </a:moveTo>
                <a:lnTo>
                  <a:pt x="275" y="128"/>
                </a:lnTo>
                <a:lnTo>
                  <a:pt x="274" y="118"/>
                </a:lnTo>
                <a:lnTo>
                  <a:pt x="273" y="109"/>
                </a:lnTo>
                <a:lnTo>
                  <a:pt x="270" y="99"/>
                </a:lnTo>
                <a:lnTo>
                  <a:pt x="267" y="90"/>
                </a:lnTo>
                <a:lnTo>
                  <a:pt x="263" y="81"/>
                </a:lnTo>
                <a:lnTo>
                  <a:pt x="259" y="72"/>
                </a:lnTo>
                <a:lnTo>
                  <a:pt x="254" y="63"/>
                </a:lnTo>
                <a:lnTo>
                  <a:pt x="248" y="55"/>
                </a:lnTo>
                <a:lnTo>
                  <a:pt x="242" y="48"/>
                </a:lnTo>
                <a:lnTo>
                  <a:pt x="235" y="40"/>
                </a:lnTo>
                <a:lnTo>
                  <a:pt x="228" y="34"/>
                </a:lnTo>
                <a:lnTo>
                  <a:pt x="220" y="27"/>
                </a:lnTo>
                <a:lnTo>
                  <a:pt x="212" y="22"/>
                </a:lnTo>
                <a:lnTo>
                  <a:pt x="204" y="17"/>
                </a:lnTo>
                <a:lnTo>
                  <a:pt x="195" y="12"/>
                </a:lnTo>
                <a:lnTo>
                  <a:pt x="186" y="9"/>
                </a:lnTo>
                <a:lnTo>
                  <a:pt x="177" y="5"/>
                </a:lnTo>
                <a:lnTo>
                  <a:pt x="167" y="3"/>
                </a:lnTo>
                <a:lnTo>
                  <a:pt x="157" y="1"/>
                </a:lnTo>
                <a:lnTo>
                  <a:pt x="148" y="0"/>
                </a:lnTo>
                <a:lnTo>
                  <a:pt x="138" y="0"/>
                </a:lnTo>
                <a:lnTo>
                  <a:pt x="128" y="0"/>
                </a:lnTo>
                <a:lnTo>
                  <a:pt x="118" y="1"/>
                </a:lnTo>
                <a:lnTo>
                  <a:pt x="108" y="3"/>
                </a:lnTo>
                <a:lnTo>
                  <a:pt x="99" y="5"/>
                </a:lnTo>
                <a:lnTo>
                  <a:pt x="90" y="9"/>
                </a:lnTo>
                <a:lnTo>
                  <a:pt x="80" y="12"/>
                </a:lnTo>
                <a:lnTo>
                  <a:pt x="72" y="17"/>
                </a:lnTo>
                <a:lnTo>
                  <a:pt x="63" y="22"/>
                </a:lnTo>
                <a:lnTo>
                  <a:pt x="55" y="27"/>
                </a:lnTo>
                <a:lnTo>
                  <a:pt x="47" y="34"/>
                </a:lnTo>
                <a:lnTo>
                  <a:pt x="40" y="40"/>
                </a:lnTo>
                <a:lnTo>
                  <a:pt x="34" y="48"/>
                </a:lnTo>
                <a:lnTo>
                  <a:pt x="27" y="55"/>
                </a:lnTo>
                <a:lnTo>
                  <a:pt x="22" y="63"/>
                </a:lnTo>
                <a:lnTo>
                  <a:pt x="17" y="72"/>
                </a:lnTo>
                <a:lnTo>
                  <a:pt x="12" y="81"/>
                </a:lnTo>
                <a:lnTo>
                  <a:pt x="9" y="90"/>
                </a:lnTo>
                <a:lnTo>
                  <a:pt x="5" y="99"/>
                </a:lnTo>
                <a:lnTo>
                  <a:pt x="3" y="109"/>
                </a:lnTo>
                <a:lnTo>
                  <a:pt x="1" y="118"/>
                </a:lnTo>
                <a:lnTo>
                  <a:pt x="0" y="128"/>
                </a:lnTo>
                <a:lnTo>
                  <a:pt x="0" y="138"/>
                </a:lnTo>
                <a:lnTo>
                  <a:pt x="0" y="148"/>
                </a:lnTo>
                <a:lnTo>
                  <a:pt x="1" y="158"/>
                </a:lnTo>
                <a:lnTo>
                  <a:pt x="3" y="167"/>
                </a:lnTo>
                <a:lnTo>
                  <a:pt x="5" y="177"/>
                </a:lnTo>
                <a:lnTo>
                  <a:pt x="9" y="186"/>
                </a:lnTo>
                <a:lnTo>
                  <a:pt x="12" y="195"/>
                </a:lnTo>
                <a:lnTo>
                  <a:pt x="17" y="204"/>
                </a:lnTo>
                <a:lnTo>
                  <a:pt x="22" y="213"/>
                </a:lnTo>
                <a:lnTo>
                  <a:pt x="27" y="221"/>
                </a:lnTo>
                <a:lnTo>
                  <a:pt x="34" y="228"/>
                </a:lnTo>
                <a:lnTo>
                  <a:pt x="40" y="236"/>
                </a:lnTo>
                <a:lnTo>
                  <a:pt x="47" y="242"/>
                </a:lnTo>
                <a:lnTo>
                  <a:pt x="55" y="248"/>
                </a:lnTo>
                <a:lnTo>
                  <a:pt x="63" y="254"/>
                </a:lnTo>
                <a:lnTo>
                  <a:pt x="72" y="259"/>
                </a:lnTo>
                <a:lnTo>
                  <a:pt x="80" y="263"/>
                </a:lnTo>
                <a:lnTo>
                  <a:pt x="90" y="267"/>
                </a:lnTo>
                <a:lnTo>
                  <a:pt x="99" y="270"/>
                </a:lnTo>
                <a:lnTo>
                  <a:pt x="108" y="273"/>
                </a:lnTo>
                <a:lnTo>
                  <a:pt x="118" y="275"/>
                </a:lnTo>
                <a:lnTo>
                  <a:pt x="128" y="276"/>
                </a:lnTo>
                <a:lnTo>
                  <a:pt x="138" y="276"/>
                </a:lnTo>
                <a:lnTo>
                  <a:pt x="148" y="276"/>
                </a:lnTo>
                <a:lnTo>
                  <a:pt x="157" y="275"/>
                </a:lnTo>
                <a:lnTo>
                  <a:pt x="167" y="273"/>
                </a:lnTo>
                <a:lnTo>
                  <a:pt x="177" y="270"/>
                </a:lnTo>
                <a:lnTo>
                  <a:pt x="186" y="267"/>
                </a:lnTo>
                <a:lnTo>
                  <a:pt x="195" y="263"/>
                </a:lnTo>
                <a:lnTo>
                  <a:pt x="204" y="259"/>
                </a:lnTo>
                <a:lnTo>
                  <a:pt x="212" y="254"/>
                </a:lnTo>
                <a:lnTo>
                  <a:pt x="220" y="248"/>
                </a:lnTo>
                <a:lnTo>
                  <a:pt x="228" y="242"/>
                </a:lnTo>
                <a:lnTo>
                  <a:pt x="235" y="236"/>
                </a:lnTo>
                <a:lnTo>
                  <a:pt x="242" y="228"/>
                </a:lnTo>
                <a:lnTo>
                  <a:pt x="248" y="221"/>
                </a:lnTo>
                <a:lnTo>
                  <a:pt x="254" y="213"/>
                </a:lnTo>
                <a:lnTo>
                  <a:pt x="259" y="204"/>
                </a:lnTo>
                <a:lnTo>
                  <a:pt x="263" y="195"/>
                </a:lnTo>
                <a:lnTo>
                  <a:pt x="267" y="186"/>
                </a:lnTo>
                <a:lnTo>
                  <a:pt x="270" y="177"/>
                </a:lnTo>
                <a:lnTo>
                  <a:pt x="273" y="167"/>
                </a:lnTo>
                <a:lnTo>
                  <a:pt x="274" y="158"/>
                </a:lnTo>
                <a:lnTo>
                  <a:pt x="275"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1" name="任意多边形 411790"/>
          <p:cNvSpPr>
            <a:spLocks noChangeAspect="1"/>
          </p:cNvSpPr>
          <p:nvPr/>
        </p:nvSpPr>
        <p:spPr>
          <a:xfrm>
            <a:off x="4295775" y="3106738"/>
            <a:ext cx="79375" cy="79375"/>
          </a:xfrm>
          <a:custGeom>
            <a:avLst/>
            <a:gdLst/>
            <a:ahLst/>
            <a:cxnLst/>
            <a:rect l="0" t="0" r="0" b="0"/>
            <a:pathLst>
              <a:path w="276" h="276">
                <a:moveTo>
                  <a:pt x="276" y="138"/>
                </a:moveTo>
                <a:lnTo>
                  <a:pt x="276" y="129"/>
                </a:lnTo>
                <a:lnTo>
                  <a:pt x="275" y="119"/>
                </a:lnTo>
                <a:lnTo>
                  <a:pt x="273" y="109"/>
                </a:lnTo>
                <a:lnTo>
                  <a:pt x="271" y="100"/>
                </a:lnTo>
                <a:lnTo>
                  <a:pt x="268" y="90"/>
                </a:lnTo>
                <a:lnTo>
                  <a:pt x="264" y="81"/>
                </a:lnTo>
                <a:lnTo>
                  <a:pt x="259" y="72"/>
                </a:lnTo>
                <a:lnTo>
                  <a:pt x="254" y="64"/>
                </a:lnTo>
                <a:lnTo>
                  <a:pt x="249" y="56"/>
                </a:lnTo>
                <a:lnTo>
                  <a:pt x="243" y="48"/>
                </a:lnTo>
                <a:lnTo>
                  <a:pt x="236" y="41"/>
                </a:lnTo>
                <a:lnTo>
                  <a:pt x="229" y="34"/>
                </a:lnTo>
                <a:lnTo>
                  <a:pt x="221" y="28"/>
                </a:lnTo>
                <a:lnTo>
                  <a:pt x="213" y="22"/>
                </a:lnTo>
                <a:lnTo>
                  <a:pt x="204" y="17"/>
                </a:lnTo>
                <a:lnTo>
                  <a:pt x="196" y="13"/>
                </a:lnTo>
                <a:lnTo>
                  <a:pt x="187" y="9"/>
                </a:lnTo>
                <a:lnTo>
                  <a:pt x="177" y="6"/>
                </a:lnTo>
                <a:lnTo>
                  <a:pt x="168" y="4"/>
                </a:lnTo>
                <a:lnTo>
                  <a:pt x="158" y="2"/>
                </a:lnTo>
                <a:lnTo>
                  <a:pt x="148" y="1"/>
                </a:lnTo>
                <a:lnTo>
                  <a:pt x="138" y="0"/>
                </a:lnTo>
                <a:lnTo>
                  <a:pt x="128" y="1"/>
                </a:lnTo>
                <a:lnTo>
                  <a:pt x="119" y="2"/>
                </a:lnTo>
                <a:lnTo>
                  <a:pt x="109" y="4"/>
                </a:lnTo>
                <a:lnTo>
                  <a:pt x="99" y="6"/>
                </a:lnTo>
                <a:lnTo>
                  <a:pt x="90" y="9"/>
                </a:lnTo>
                <a:lnTo>
                  <a:pt x="81" y="13"/>
                </a:lnTo>
                <a:lnTo>
                  <a:pt x="72" y="17"/>
                </a:lnTo>
                <a:lnTo>
                  <a:pt x="64" y="22"/>
                </a:lnTo>
                <a:lnTo>
                  <a:pt x="56" y="28"/>
                </a:lnTo>
                <a:lnTo>
                  <a:pt x="48" y="34"/>
                </a:lnTo>
                <a:lnTo>
                  <a:pt x="41" y="41"/>
                </a:lnTo>
                <a:lnTo>
                  <a:pt x="34" y="48"/>
                </a:lnTo>
                <a:lnTo>
                  <a:pt x="28" y="56"/>
                </a:lnTo>
                <a:lnTo>
                  <a:pt x="22" y="64"/>
                </a:lnTo>
                <a:lnTo>
                  <a:pt x="17" y="72"/>
                </a:lnTo>
                <a:lnTo>
                  <a:pt x="13" y="81"/>
                </a:lnTo>
                <a:lnTo>
                  <a:pt x="9" y="90"/>
                </a:lnTo>
                <a:lnTo>
                  <a:pt x="6" y="100"/>
                </a:lnTo>
                <a:lnTo>
                  <a:pt x="4" y="109"/>
                </a:lnTo>
                <a:lnTo>
                  <a:pt x="2" y="119"/>
                </a:lnTo>
                <a:lnTo>
                  <a:pt x="1" y="129"/>
                </a:lnTo>
                <a:lnTo>
                  <a:pt x="0" y="138"/>
                </a:lnTo>
                <a:lnTo>
                  <a:pt x="1" y="148"/>
                </a:lnTo>
                <a:lnTo>
                  <a:pt x="2" y="158"/>
                </a:lnTo>
                <a:lnTo>
                  <a:pt x="4" y="168"/>
                </a:lnTo>
                <a:lnTo>
                  <a:pt x="6" y="177"/>
                </a:lnTo>
                <a:lnTo>
                  <a:pt x="9" y="187"/>
                </a:lnTo>
                <a:lnTo>
                  <a:pt x="13" y="196"/>
                </a:lnTo>
                <a:lnTo>
                  <a:pt x="17" y="205"/>
                </a:lnTo>
                <a:lnTo>
                  <a:pt x="22" y="213"/>
                </a:lnTo>
                <a:lnTo>
                  <a:pt x="28" y="221"/>
                </a:lnTo>
                <a:lnTo>
                  <a:pt x="34" y="229"/>
                </a:lnTo>
                <a:lnTo>
                  <a:pt x="41" y="236"/>
                </a:lnTo>
                <a:lnTo>
                  <a:pt x="48" y="243"/>
                </a:lnTo>
                <a:lnTo>
                  <a:pt x="56" y="249"/>
                </a:lnTo>
                <a:lnTo>
                  <a:pt x="64" y="255"/>
                </a:lnTo>
                <a:lnTo>
                  <a:pt x="72" y="260"/>
                </a:lnTo>
                <a:lnTo>
                  <a:pt x="81" y="264"/>
                </a:lnTo>
                <a:lnTo>
                  <a:pt x="90" y="268"/>
                </a:lnTo>
                <a:lnTo>
                  <a:pt x="99" y="271"/>
                </a:lnTo>
                <a:lnTo>
                  <a:pt x="109" y="273"/>
                </a:lnTo>
                <a:lnTo>
                  <a:pt x="119" y="275"/>
                </a:lnTo>
                <a:lnTo>
                  <a:pt x="128" y="276"/>
                </a:lnTo>
                <a:lnTo>
                  <a:pt x="138" y="276"/>
                </a:lnTo>
                <a:lnTo>
                  <a:pt x="148" y="276"/>
                </a:lnTo>
                <a:lnTo>
                  <a:pt x="158" y="275"/>
                </a:lnTo>
                <a:lnTo>
                  <a:pt x="168" y="273"/>
                </a:lnTo>
                <a:lnTo>
                  <a:pt x="177" y="271"/>
                </a:lnTo>
                <a:lnTo>
                  <a:pt x="187" y="268"/>
                </a:lnTo>
                <a:lnTo>
                  <a:pt x="196" y="264"/>
                </a:lnTo>
                <a:lnTo>
                  <a:pt x="204" y="260"/>
                </a:lnTo>
                <a:lnTo>
                  <a:pt x="213" y="255"/>
                </a:lnTo>
                <a:lnTo>
                  <a:pt x="221" y="249"/>
                </a:lnTo>
                <a:lnTo>
                  <a:pt x="229" y="243"/>
                </a:lnTo>
                <a:lnTo>
                  <a:pt x="236" y="236"/>
                </a:lnTo>
                <a:lnTo>
                  <a:pt x="243" y="229"/>
                </a:lnTo>
                <a:lnTo>
                  <a:pt x="249" y="221"/>
                </a:lnTo>
                <a:lnTo>
                  <a:pt x="254" y="213"/>
                </a:lnTo>
                <a:lnTo>
                  <a:pt x="259" y="205"/>
                </a:lnTo>
                <a:lnTo>
                  <a:pt x="264" y="196"/>
                </a:lnTo>
                <a:lnTo>
                  <a:pt x="268" y="187"/>
                </a:lnTo>
                <a:lnTo>
                  <a:pt x="271" y="177"/>
                </a:lnTo>
                <a:lnTo>
                  <a:pt x="273" y="168"/>
                </a:lnTo>
                <a:lnTo>
                  <a:pt x="275" y="158"/>
                </a:lnTo>
                <a:lnTo>
                  <a:pt x="276"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2" name="任意多边形 411791"/>
          <p:cNvSpPr>
            <a:spLocks noChangeAspect="1"/>
          </p:cNvSpPr>
          <p:nvPr/>
        </p:nvSpPr>
        <p:spPr>
          <a:xfrm>
            <a:off x="1498600" y="4922838"/>
            <a:ext cx="79375" cy="79375"/>
          </a:xfrm>
          <a:custGeom>
            <a:avLst/>
            <a:gdLst/>
            <a:ahLst/>
            <a:cxnLst/>
            <a:rect l="0" t="0" r="0" b="0"/>
            <a:pathLst>
              <a:path w="276" h="276">
                <a:moveTo>
                  <a:pt x="276" y="138"/>
                </a:moveTo>
                <a:lnTo>
                  <a:pt x="275" y="128"/>
                </a:lnTo>
                <a:lnTo>
                  <a:pt x="274" y="118"/>
                </a:lnTo>
                <a:lnTo>
                  <a:pt x="273" y="109"/>
                </a:lnTo>
                <a:lnTo>
                  <a:pt x="270" y="99"/>
                </a:lnTo>
                <a:lnTo>
                  <a:pt x="267" y="90"/>
                </a:lnTo>
                <a:lnTo>
                  <a:pt x="263" y="81"/>
                </a:lnTo>
                <a:lnTo>
                  <a:pt x="259" y="72"/>
                </a:lnTo>
                <a:lnTo>
                  <a:pt x="254" y="63"/>
                </a:lnTo>
                <a:lnTo>
                  <a:pt x="248" y="55"/>
                </a:lnTo>
                <a:lnTo>
                  <a:pt x="242" y="47"/>
                </a:lnTo>
                <a:lnTo>
                  <a:pt x="235" y="40"/>
                </a:lnTo>
                <a:lnTo>
                  <a:pt x="228" y="34"/>
                </a:lnTo>
                <a:lnTo>
                  <a:pt x="220" y="27"/>
                </a:lnTo>
                <a:lnTo>
                  <a:pt x="212" y="22"/>
                </a:lnTo>
                <a:lnTo>
                  <a:pt x="204" y="17"/>
                </a:lnTo>
                <a:lnTo>
                  <a:pt x="195" y="12"/>
                </a:lnTo>
                <a:lnTo>
                  <a:pt x="186" y="9"/>
                </a:lnTo>
                <a:lnTo>
                  <a:pt x="177" y="5"/>
                </a:lnTo>
                <a:lnTo>
                  <a:pt x="167" y="3"/>
                </a:lnTo>
                <a:lnTo>
                  <a:pt x="157" y="1"/>
                </a:lnTo>
                <a:lnTo>
                  <a:pt x="148" y="0"/>
                </a:lnTo>
                <a:lnTo>
                  <a:pt x="138" y="0"/>
                </a:lnTo>
                <a:lnTo>
                  <a:pt x="128" y="0"/>
                </a:lnTo>
                <a:lnTo>
                  <a:pt x="118" y="1"/>
                </a:lnTo>
                <a:lnTo>
                  <a:pt x="108" y="3"/>
                </a:lnTo>
                <a:lnTo>
                  <a:pt x="99" y="5"/>
                </a:lnTo>
                <a:lnTo>
                  <a:pt x="90" y="9"/>
                </a:lnTo>
                <a:lnTo>
                  <a:pt x="80" y="12"/>
                </a:lnTo>
                <a:lnTo>
                  <a:pt x="72" y="17"/>
                </a:lnTo>
                <a:lnTo>
                  <a:pt x="63" y="22"/>
                </a:lnTo>
                <a:lnTo>
                  <a:pt x="55" y="27"/>
                </a:lnTo>
                <a:lnTo>
                  <a:pt x="47" y="34"/>
                </a:lnTo>
                <a:lnTo>
                  <a:pt x="40" y="40"/>
                </a:lnTo>
                <a:lnTo>
                  <a:pt x="34" y="47"/>
                </a:lnTo>
                <a:lnTo>
                  <a:pt x="27" y="55"/>
                </a:lnTo>
                <a:lnTo>
                  <a:pt x="22" y="63"/>
                </a:lnTo>
                <a:lnTo>
                  <a:pt x="17" y="72"/>
                </a:lnTo>
                <a:lnTo>
                  <a:pt x="12" y="81"/>
                </a:lnTo>
                <a:lnTo>
                  <a:pt x="9" y="90"/>
                </a:lnTo>
                <a:lnTo>
                  <a:pt x="5" y="99"/>
                </a:lnTo>
                <a:lnTo>
                  <a:pt x="3" y="109"/>
                </a:lnTo>
                <a:lnTo>
                  <a:pt x="1" y="118"/>
                </a:lnTo>
                <a:lnTo>
                  <a:pt x="0" y="128"/>
                </a:lnTo>
                <a:lnTo>
                  <a:pt x="0" y="138"/>
                </a:lnTo>
                <a:lnTo>
                  <a:pt x="0" y="148"/>
                </a:lnTo>
                <a:lnTo>
                  <a:pt x="1" y="158"/>
                </a:lnTo>
                <a:lnTo>
                  <a:pt x="3" y="167"/>
                </a:lnTo>
                <a:lnTo>
                  <a:pt x="5" y="177"/>
                </a:lnTo>
                <a:lnTo>
                  <a:pt x="9" y="186"/>
                </a:lnTo>
                <a:lnTo>
                  <a:pt x="12" y="195"/>
                </a:lnTo>
                <a:lnTo>
                  <a:pt x="17" y="204"/>
                </a:lnTo>
                <a:lnTo>
                  <a:pt x="22" y="212"/>
                </a:lnTo>
                <a:lnTo>
                  <a:pt x="27" y="221"/>
                </a:lnTo>
                <a:lnTo>
                  <a:pt x="34" y="228"/>
                </a:lnTo>
                <a:lnTo>
                  <a:pt x="40" y="235"/>
                </a:lnTo>
                <a:lnTo>
                  <a:pt x="47" y="242"/>
                </a:lnTo>
                <a:lnTo>
                  <a:pt x="55" y="248"/>
                </a:lnTo>
                <a:lnTo>
                  <a:pt x="63" y="254"/>
                </a:lnTo>
                <a:lnTo>
                  <a:pt x="72" y="259"/>
                </a:lnTo>
                <a:lnTo>
                  <a:pt x="80" y="263"/>
                </a:lnTo>
                <a:lnTo>
                  <a:pt x="90" y="267"/>
                </a:lnTo>
                <a:lnTo>
                  <a:pt x="99" y="270"/>
                </a:lnTo>
                <a:lnTo>
                  <a:pt x="108" y="273"/>
                </a:lnTo>
                <a:lnTo>
                  <a:pt x="118" y="274"/>
                </a:lnTo>
                <a:lnTo>
                  <a:pt x="128" y="276"/>
                </a:lnTo>
                <a:lnTo>
                  <a:pt x="138" y="276"/>
                </a:lnTo>
                <a:lnTo>
                  <a:pt x="148" y="276"/>
                </a:lnTo>
                <a:lnTo>
                  <a:pt x="157" y="274"/>
                </a:lnTo>
                <a:lnTo>
                  <a:pt x="167" y="273"/>
                </a:lnTo>
                <a:lnTo>
                  <a:pt x="177" y="270"/>
                </a:lnTo>
                <a:lnTo>
                  <a:pt x="186" y="267"/>
                </a:lnTo>
                <a:lnTo>
                  <a:pt x="195" y="263"/>
                </a:lnTo>
                <a:lnTo>
                  <a:pt x="204" y="259"/>
                </a:lnTo>
                <a:lnTo>
                  <a:pt x="212" y="254"/>
                </a:lnTo>
                <a:lnTo>
                  <a:pt x="220" y="248"/>
                </a:lnTo>
                <a:lnTo>
                  <a:pt x="228" y="242"/>
                </a:lnTo>
                <a:lnTo>
                  <a:pt x="235" y="235"/>
                </a:lnTo>
                <a:lnTo>
                  <a:pt x="242" y="228"/>
                </a:lnTo>
                <a:lnTo>
                  <a:pt x="248" y="221"/>
                </a:lnTo>
                <a:lnTo>
                  <a:pt x="254" y="212"/>
                </a:lnTo>
                <a:lnTo>
                  <a:pt x="259" y="204"/>
                </a:lnTo>
                <a:lnTo>
                  <a:pt x="263" y="195"/>
                </a:lnTo>
                <a:lnTo>
                  <a:pt x="267" y="186"/>
                </a:lnTo>
                <a:lnTo>
                  <a:pt x="270" y="177"/>
                </a:lnTo>
                <a:lnTo>
                  <a:pt x="273" y="167"/>
                </a:lnTo>
                <a:lnTo>
                  <a:pt x="274" y="158"/>
                </a:lnTo>
                <a:lnTo>
                  <a:pt x="275"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3" name="任意多边形 411792"/>
          <p:cNvSpPr>
            <a:spLocks noChangeAspect="1"/>
          </p:cNvSpPr>
          <p:nvPr/>
        </p:nvSpPr>
        <p:spPr>
          <a:xfrm>
            <a:off x="2055813" y="5430838"/>
            <a:ext cx="79375" cy="80962"/>
          </a:xfrm>
          <a:custGeom>
            <a:avLst/>
            <a:gdLst/>
            <a:ahLst/>
            <a:cxnLst/>
            <a:rect l="0" t="0" r="0" b="0"/>
            <a:pathLst>
              <a:path w="275" h="276">
                <a:moveTo>
                  <a:pt x="275" y="138"/>
                </a:moveTo>
                <a:lnTo>
                  <a:pt x="275" y="128"/>
                </a:lnTo>
                <a:lnTo>
                  <a:pt x="274" y="118"/>
                </a:lnTo>
                <a:lnTo>
                  <a:pt x="272" y="108"/>
                </a:lnTo>
                <a:lnTo>
                  <a:pt x="270" y="99"/>
                </a:lnTo>
                <a:lnTo>
                  <a:pt x="267" y="89"/>
                </a:lnTo>
                <a:lnTo>
                  <a:pt x="263" y="80"/>
                </a:lnTo>
                <a:lnTo>
                  <a:pt x="259" y="71"/>
                </a:lnTo>
                <a:lnTo>
                  <a:pt x="254" y="63"/>
                </a:lnTo>
                <a:lnTo>
                  <a:pt x="248" y="55"/>
                </a:lnTo>
                <a:lnTo>
                  <a:pt x="242" y="47"/>
                </a:lnTo>
                <a:lnTo>
                  <a:pt x="235" y="40"/>
                </a:lnTo>
                <a:lnTo>
                  <a:pt x="228" y="33"/>
                </a:lnTo>
                <a:lnTo>
                  <a:pt x="220" y="27"/>
                </a:lnTo>
                <a:lnTo>
                  <a:pt x="212" y="21"/>
                </a:lnTo>
                <a:lnTo>
                  <a:pt x="204" y="16"/>
                </a:lnTo>
                <a:lnTo>
                  <a:pt x="195" y="12"/>
                </a:lnTo>
                <a:lnTo>
                  <a:pt x="186" y="8"/>
                </a:lnTo>
                <a:lnTo>
                  <a:pt x="176" y="5"/>
                </a:lnTo>
                <a:lnTo>
                  <a:pt x="167" y="3"/>
                </a:lnTo>
                <a:lnTo>
                  <a:pt x="157" y="1"/>
                </a:lnTo>
                <a:lnTo>
                  <a:pt x="147" y="0"/>
                </a:lnTo>
                <a:lnTo>
                  <a:pt x="137" y="0"/>
                </a:lnTo>
                <a:lnTo>
                  <a:pt x="128" y="0"/>
                </a:lnTo>
                <a:lnTo>
                  <a:pt x="118" y="1"/>
                </a:lnTo>
                <a:lnTo>
                  <a:pt x="108" y="3"/>
                </a:lnTo>
                <a:lnTo>
                  <a:pt x="99" y="5"/>
                </a:lnTo>
                <a:lnTo>
                  <a:pt x="89" y="8"/>
                </a:lnTo>
                <a:lnTo>
                  <a:pt x="80" y="12"/>
                </a:lnTo>
                <a:lnTo>
                  <a:pt x="71" y="16"/>
                </a:lnTo>
                <a:lnTo>
                  <a:pt x="63" y="21"/>
                </a:lnTo>
                <a:lnTo>
                  <a:pt x="55" y="27"/>
                </a:lnTo>
                <a:lnTo>
                  <a:pt x="47" y="33"/>
                </a:lnTo>
                <a:lnTo>
                  <a:pt x="40" y="40"/>
                </a:lnTo>
                <a:lnTo>
                  <a:pt x="33" y="47"/>
                </a:lnTo>
                <a:lnTo>
                  <a:pt x="27" y="55"/>
                </a:lnTo>
                <a:lnTo>
                  <a:pt x="21" y="63"/>
                </a:lnTo>
                <a:lnTo>
                  <a:pt x="16" y="71"/>
                </a:lnTo>
                <a:lnTo>
                  <a:pt x="12" y="80"/>
                </a:lnTo>
                <a:lnTo>
                  <a:pt x="8" y="89"/>
                </a:lnTo>
                <a:lnTo>
                  <a:pt x="5" y="99"/>
                </a:lnTo>
                <a:lnTo>
                  <a:pt x="3" y="108"/>
                </a:lnTo>
                <a:lnTo>
                  <a:pt x="1" y="118"/>
                </a:lnTo>
                <a:lnTo>
                  <a:pt x="0" y="128"/>
                </a:lnTo>
                <a:lnTo>
                  <a:pt x="0" y="138"/>
                </a:lnTo>
                <a:lnTo>
                  <a:pt x="0" y="147"/>
                </a:lnTo>
                <a:lnTo>
                  <a:pt x="1" y="157"/>
                </a:lnTo>
                <a:lnTo>
                  <a:pt x="3" y="167"/>
                </a:lnTo>
                <a:lnTo>
                  <a:pt x="5" y="176"/>
                </a:lnTo>
                <a:lnTo>
                  <a:pt x="8" y="186"/>
                </a:lnTo>
                <a:lnTo>
                  <a:pt x="12" y="195"/>
                </a:lnTo>
                <a:lnTo>
                  <a:pt x="16" y="204"/>
                </a:lnTo>
                <a:lnTo>
                  <a:pt x="21" y="212"/>
                </a:lnTo>
                <a:lnTo>
                  <a:pt x="27" y="220"/>
                </a:lnTo>
                <a:lnTo>
                  <a:pt x="33" y="228"/>
                </a:lnTo>
                <a:lnTo>
                  <a:pt x="40" y="235"/>
                </a:lnTo>
                <a:lnTo>
                  <a:pt x="47" y="242"/>
                </a:lnTo>
                <a:lnTo>
                  <a:pt x="55" y="248"/>
                </a:lnTo>
                <a:lnTo>
                  <a:pt x="63" y="254"/>
                </a:lnTo>
                <a:lnTo>
                  <a:pt x="71" y="259"/>
                </a:lnTo>
                <a:lnTo>
                  <a:pt x="80" y="263"/>
                </a:lnTo>
                <a:lnTo>
                  <a:pt x="89" y="267"/>
                </a:lnTo>
                <a:lnTo>
                  <a:pt x="99" y="270"/>
                </a:lnTo>
                <a:lnTo>
                  <a:pt x="108" y="272"/>
                </a:lnTo>
                <a:lnTo>
                  <a:pt x="118" y="274"/>
                </a:lnTo>
                <a:lnTo>
                  <a:pt x="128" y="275"/>
                </a:lnTo>
                <a:lnTo>
                  <a:pt x="137" y="276"/>
                </a:lnTo>
                <a:lnTo>
                  <a:pt x="147" y="275"/>
                </a:lnTo>
                <a:lnTo>
                  <a:pt x="157" y="274"/>
                </a:lnTo>
                <a:lnTo>
                  <a:pt x="167" y="272"/>
                </a:lnTo>
                <a:lnTo>
                  <a:pt x="176" y="270"/>
                </a:lnTo>
                <a:lnTo>
                  <a:pt x="186" y="267"/>
                </a:lnTo>
                <a:lnTo>
                  <a:pt x="195" y="263"/>
                </a:lnTo>
                <a:lnTo>
                  <a:pt x="204" y="259"/>
                </a:lnTo>
                <a:lnTo>
                  <a:pt x="212" y="254"/>
                </a:lnTo>
                <a:lnTo>
                  <a:pt x="220" y="248"/>
                </a:lnTo>
                <a:lnTo>
                  <a:pt x="228" y="242"/>
                </a:lnTo>
                <a:lnTo>
                  <a:pt x="235" y="235"/>
                </a:lnTo>
                <a:lnTo>
                  <a:pt x="242" y="228"/>
                </a:lnTo>
                <a:lnTo>
                  <a:pt x="248" y="220"/>
                </a:lnTo>
                <a:lnTo>
                  <a:pt x="254" y="212"/>
                </a:lnTo>
                <a:lnTo>
                  <a:pt x="259" y="204"/>
                </a:lnTo>
                <a:lnTo>
                  <a:pt x="263" y="195"/>
                </a:lnTo>
                <a:lnTo>
                  <a:pt x="267" y="186"/>
                </a:lnTo>
                <a:lnTo>
                  <a:pt x="270" y="176"/>
                </a:lnTo>
                <a:lnTo>
                  <a:pt x="272" y="167"/>
                </a:lnTo>
                <a:lnTo>
                  <a:pt x="274" y="157"/>
                </a:lnTo>
                <a:lnTo>
                  <a:pt x="275" y="147"/>
                </a:lnTo>
                <a:lnTo>
                  <a:pt x="275"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4" name="任意多边形 411793"/>
          <p:cNvSpPr>
            <a:spLocks noChangeAspect="1"/>
          </p:cNvSpPr>
          <p:nvPr/>
        </p:nvSpPr>
        <p:spPr>
          <a:xfrm>
            <a:off x="1498600" y="5942013"/>
            <a:ext cx="79375" cy="79375"/>
          </a:xfrm>
          <a:custGeom>
            <a:avLst/>
            <a:gdLst/>
            <a:ahLst/>
            <a:cxnLst/>
            <a:rect l="0" t="0" r="0" b="0"/>
            <a:pathLst>
              <a:path w="276" h="276">
                <a:moveTo>
                  <a:pt x="276" y="138"/>
                </a:moveTo>
                <a:lnTo>
                  <a:pt x="275" y="128"/>
                </a:lnTo>
                <a:lnTo>
                  <a:pt x="274" y="119"/>
                </a:lnTo>
                <a:lnTo>
                  <a:pt x="273" y="109"/>
                </a:lnTo>
                <a:lnTo>
                  <a:pt x="270" y="99"/>
                </a:lnTo>
                <a:lnTo>
                  <a:pt x="267" y="90"/>
                </a:lnTo>
                <a:lnTo>
                  <a:pt x="263" y="81"/>
                </a:lnTo>
                <a:lnTo>
                  <a:pt x="259" y="72"/>
                </a:lnTo>
                <a:lnTo>
                  <a:pt x="254" y="64"/>
                </a:lnTo>
                <a:lnTo>
                  <a:pt x="248" y="56"/>
                </a:lnTo>
                <a:lnTo>
                  <a:pt x="242" y="48"/>
                </a:lnTo>
                <a:lnTo>
                  <a:pt x="235" y="41"/>
                </a:lnTo>
                <a:lnTo>
                  <a:pt x="228" y="34"/>
                </a:lnTo>
                <a:lnTo>
                  <a:pt x="220" y="28"/>
                </a:lnTo>
                <a:lnTo>
                  <a:pt x="212" y="22"/>
                </a:lnTo>
                <a:lnTo>
                  <a:pt x="204" y="17"/>
                </a:lnTo>
                <a:lnTo>
                  <a:pt x="195" y="13"/>
                </a:lnTo>
                <a:lnTo>
                  <a:pt x="186" y="9"/>
                </a:lnTo>
                <a:lnTo>
                  <a:pt x="177" y="6"/>
                </a:lnTo>
                <a:lnTo>
                  <a:pt x="167" y="3"/>
                </a:lnTo>
                <a:lnTo>
                  <a:pt x="157" y="2"/>
                </a:lnTo>
                <a:lnTo>
                  <a:pt x="148" y="1"/>
                </a:lnTo>
                <a:lnTo>
                  <a:pt x="138" y="0"/>
                </a:lnTo>
                <a:lnTo>
                  <a:pt x="128" y="1"/>
                </a:lnTo>
                <a:lnTo>
                  <a:pt x="118" y="2"/>
                </a:lnTo>
                <a:lnTo>
                  <a:pt x="108" y="3"/>
                </a:lnTo>
                <a:lnTo>
                  <a:pt x="99" y="6"/>
                </a:lnTo>
                <a:lnTo>
                  <a:pt x="90" y="9"/>
                </a:lnTo>
                <a:lnTo>
                  <a:pt x="80" y="13"/>
                </a:lnTo>
                <a:lnTo>
                  <a:pt x="72" y="17"/>
                </a:lnTo>
                <a:lnTo>
                  <a:pt x="63" y="22"/>
                </a:lnTo>
                <a:lnTo>
                  <a:pt x="55" y="28"/>
                </a:lnTo>
                <a:lnTo>
                  <a:pt x="47" y="34"/>
                </a:lnTo>
                <a:lnTo>
                  <a:pt x="40" y="41"/>
                </a:lnTo>
                <a:lnTo>
                  <a:pt x="34" y="48"/>
                </a:lnTo>
                <a:lnTo>
                  <a:pt x="27" y="56"/>
                </a:lnTo>
                <a:lnTo>
                  <a:pt x="22" y="64"/>
                </a:lnTo>
                <a:lnTo>
                  <a:pt x="17" y="72"/>
                </a:lnTo>
                <a:lnTo>
                  <a:pt x="12" y="81"/>
                </a:lnTo>
                <a:lnTo>
                  <a:pt x="9" y="90"/>
                </a:lnTo>
                <a:lnTo>
                  <a:pt x="5" y="99"/>
                </a:lnTo>
                <a:lnTo>
                  <a:pt x="3" y="109"/>
                </a:lnTo>
                <a:lnTo>
                  <a:pt x="1" y="119"/>
                </a:lnTo>
                <a:lnTo>
                  <a:pt x="0" y="128"/>
                </a:lnTo>
                <a:lnTo>
                  <a:pt x="0" y="138"/>
                </a:lnTo>
                <a:lnTo>
                  <a:pt x="0" y="148"/>
                </a:lnTo>
                <a:lnTo>
                  <a:pt x="1" y="158"/>
                </a:lnTo>
                <a:lnTo>
                  <a:pt x="3" y="168"/>
                </a:lnTo>
                <a:lnTo>
                  <a:pt x="5" y="177"/>
                </a:lnTo>
                <a:lnTo>
                  <a:pt x="9" y="186"/>
                </a:lnTo>
                <a:lnTo>
                  <a:pt x="12" y="196"/>
                </a:lnTo>
                <a:lnTo>
                  <a:pt x="17" y="204"/>
                </a:lnTo>
                <a:lnTo>
                  <a:pt x="22" y="213"/>
                </a:lnTo>
                <a:lnTo>
                  <a:pt x="27" y="221"/>
                </a:lnTo>
                <a:lnTo>
                  <a:pt x="34" y="229"/>
                </a:lnTo>
                <a:lnTo>
                  <a:pt x="40" y="236"/>
                </a:lnTo>
                <a:lnTo>
                  <a:pt x="47" y="243"/>
                </a:lnTo>
                <a:lnTo>
                  <a:pt x="55" y="249"/>
                </a:lnTo>
                <a:lnTo>
                  <a:pt x="63" y="254"/>
                </a:lnTo>
                <a:lnTo>
                  <a:pt x="72" y="259"/>
                </a:lnTo>
                <a:lnTo>
                  <a:pt x="80" y="264"/>
                </a:lnTo>
                <a:lnTo>
                  <a:pt x="90" y="268"/>
                </a:lnTo>
                <a:lnTo>
                  <a:pt x="99" y="271"/>
                </a:lnTo>
                <a:lnTo>
                  <a:pt x="108" y="273"/>
                </a:lnTo>
                <a:lnTo>
                  <a:pt x="118" y="275"/>
                </a:lnTo>
                <a:lnTo>
                  <a:pt x="128" y="276"/>
                </a:lnTo>
                <a:lnTo>
                  <a:pt x="138" y="276"/>
                </a:lnTo>
                <a:lnTo>
                  <a:pt x="148" y="276"/>
                </a:lnTo>
                <a:lnTo>
                  <a:pt x="157" y="275"/>
                </a:lnTo>
                <a:lnTo>
                  <a:pt x="167" y="273"/>
                </a:lnTo>
                <a:lnTo>
                  <a:pt x="177" y="271"/>
                </a:lnTo>
                <a:lnTo>
                  <a:pt x="186" y="268"/>
                </a:lnTo>
                <a:lnTo>
                  <a:pt x="195" y="264"/>
                </a:lnTo>
                <a:lnTo>
                  <a:pt x="204" y="259"/>
                </a:lnTo>
                <a:lnTo>
                  <a:pt x="212" y="254"/>
                </a:lnTo>
                <a:lnTo>
                  <a:pt x="220" y="249"/>
                </a:lnTo>
                <a:lnTo>
                  <a:pt x="228" y="243"/>
                </a:lnTo>
                <a:lnTo>
                  <a:pt x="235" y="236"/>
                </a:lnTo>
                <a:lnTo>
                  <a:pt x="242" y="229"/>
                </a:lnTo>
                <a:lnTo>
                  <a:pt x="248" y="221"/>
                </a:lnTo>
                <a:lnTo>
                  <a:pt x="254" y="213"/>
                </a:lnTo>
                <a:lnTo>
                  <a:pt x="259" y="204"/>
                </a:lnTo>
                <a:lnTo>
                  <a:pt x="263" y="196"/>
                </a:lnTo>
                <a:lnTo>
                  <a:pt x="267" y="186"/>
                </a:lnTo>
                <a:lnTo>
                  <a:pt x="270" y="177"/>
                </a:lnTo>
                <a:lnTo>
                  <a:pt x="273" y="168"/>
                </a:lnTo>
                <a:lnTo>
                  <a:pt x="274" y="158"/>
                </a:lnTo>
                <a:lnTo>
                  <a:pt x="275" y="148"/>
                </a:lnTo>
                <a:lnTo>
                  <a:pt x="276"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5" name="任意多边形 411794"/>
          <p:cNvSpPr>
            <a:spLocks noChangeAspect="1"/>
          </p:cNvSpPr>
          <p:nvPr/>
        </p:nvSpPr>
        <p:spPr>
          <a:xfrm>
            <a:off x="1725613" y="5897563"/>
            <a:ext cx="79375" cy="79375"/>
          </a:xfrm>
          <a:custGeom>
            <a:avLst/>
            <a:gdLst/>
            <a:ahLst/>
            <a:cxnLst/>
            <a:rect l="0" t="0" r="0" b="0"/>
            <a:pathLst>
              <a:path w="275" h="276">
                <a:moveTo>
                  <a:pt x="275" y="138"/>
                </a:moveTo>
                <a:lnTo>
                  <a:pt x="275" y="128"/>
                </a:lnTo>
                <a:lnTo>
                  <a:pt x="274" y="119"/>
                </a:lnTo>
                <a:lnTo>
                  <a:pt x="272" y="109"/>
                </a:lnTo>
                <a:lnTo>
                  <a:pt x="270" y="99"/>
                </a:lnTo>
                <a:lnTo>
                  <a:pt x="267" y="90"/>
                </a:lnTo>
                <a:lnTo>
                  <a:pt x="263" y="81"/>
                </a:lnTo>
                <a:lnTo>
                  <a:pt x="259" y="72"/>
                </a:lnTo>
                <a:lnTo>
                  <a:pt x="254" y="64"/>
                </a:lnTo>
                <a:lnTo>
                  <a:pt x="248" y="56"/>
                </a:lnTo>
                <a:lnTo>
                  <a:pt x="242" y="48"/>
                </a:lnTo>
                <a:lnTo>
                  <a:pt x="235" y="41"/>
                </a:lnTo>
                <a:lnTo>
                  <a:pt x="228" y="34"/>
                </a:lnTo>
                <a:lnTo>
                  <a:pt x="220" y="28"/>
                </a:lnTo>
                <a:lnTo>
                  <a:pt x="212" y="22"/>
                </a:lnTo>
                <a:lnTo>
                  <a:pt x="204" y="17"/>
                </a:lnTo>
                <a:lnTo>
                  <a:pt x="195" y="13"/>
                </a:lnTo>
                <a:lnTo>
                  <a:pt x="186" y="9"/>
                </a:lnTo>
                <a:lnTo>
                  <a:pt x="176" y="6"/>
                </a:lnTo>
                <a:lnTo>
                  <a:pt x="167" y="3"/>
                </a:lnTo>
                <a:lnTo>
                  <a:pt x="157" y="2"/>
                </a:lnTo>
                <a:lnTo>
                  <a:pt x="147" y="1"/>
                </a:lnTo>
                <a:lnTo>
                  <a:pt x="138" y="0"/>
                </a:lnTo>
                <a:lnTo>
                  <a:pt x="128" y="1"/>
                </a:lnTo>
                <a:lnTo>
                  <a:pt x="118" y="2"/>
                </a:lnTo>
                <a:lnTo>
                  <a:pt x="108" y="3"/>
                </a:lnTo>
                <a:lnTo>
                  <a:pt x="99" y="6"/>
                </a:lnTo>
                <a:lnTo>
                  <a:pt x="89" y="9"/>
                </a:lnTo>
                <a:lnTo>
                  <a:pt x="80" y="13"/>
                </a:lnTo>
                <a:lnTo>
                  <a:pt x="71" y="17"/>
                </a:lnTo>
                <a:lnTo>
                  <a:pt x="63" y="22"/>
                </a:lnTo>
                <a:lnTo>
                  <a:pt x="55" y="28"/>
                </a:lnTo>
                <a:lnTo>
                  <a:pt x="47" y="34"/>
                </a:lnTo>
                <a:lnTo>
                  <a:pt x="40" y="41"/>
                </a:lnTo>
                <a:lnTo>
                  <a:pt x="33" y="48"/>
                </a:lnTo>
                <a:lnTo>
                  <a:pt x="27" y="56"/>
                </a:lnTo>
                <a:lnTo>
                  <a:pt x="21" y="64"/>
                </a:lnTo>
                <a:lnTo>
                  <a:pt x="16" y="72"/>
                </a:lnTo>
                <a:lnTo>
                  <a:pt x="12" y="81"/>
                </a:lnTo>
                <a:lnTo>
                  <a:pt x="8" y="90"/>
                </a:lnTo>
                <a:lnTo>
                  <a:pt x="5" y="99"/>
                </a:lnTo>
                <a:lnTo>
                  <a:pt x="3" y="109"/>
                </a:lnTo>
                <a:lnTo>
                  <a:pt x="1" y="119"/>
                </a:lnTo>
                <a:lnTo>
                  <a:pt x="0" y="128"/>
                </a:lnTo>
                <a:lnTo>
                  <a:pt x="0" y="138"/>
                </a:lnTo>
                <a:lnTo>
                  <a:pt x="0" y="148"/>
                </a:lnTo>
                <a:lnTo>
                  <a:pt x="1" y="158"/>
                </a:lnTo>
                <a:lnTo>
                  <a:pt x="3" y="168"/>
                </a:lnTo>
                <a:lnTo>
                  <a:pt x="5" y="177"/>
                </a:lnTo>
                <a:lnTo>
                  <a:pt x="8" y="186"/>
                </a:lnTo>
                <a:lnTo>
                  <a:pt x="12" y="196"/>
                </a:lnTo>
                <a:lnTo>
                  <a:pt x="16" y="204"/>
                </a:lnTo>
                <a:lnTo>
                  <a:pt x="21" y="213"/>
                </a:lnTo>
                <a:lnTo>
                  <a:pt x="27" y="221"/>
                </a:lnTo>
                <a:lnTo>
                  <a:pt x="33" y="229"/>
                </a:lnTo>
                <a:lnTo>
                  <a:pt x="40" y="236"/>
                </a:lnTo>
                <a:lnTo>
                  <a:pt x="47" y="243"/>
                </a:lnTo>
                <a:lnTo>
                  <a:pt x="55" y="249"/>
                </a:lnTo>
                <a:lnTo>
                  <a:pt x="63" y="254"/>
                </a:lnTo>
                <a:lnTo>
                  <a:pt x="71" y="259"/>
                </a:lnTo>
                <a:lnTo>
                  <a:pt x="80" y="264"/>
                </a:lnTo>
                <a:lnTo>
                  <a:pt x="89" y="268"/>
                </a:lnTo>
                <a:lnTo>
                  <a:pt x="99" y="271"/>
                </a:lnTo>
                <a:lnTo>
                  <a:pt x="108" y="273"/>
                </a:lnTo>
                <a:lnTo>
                  <a:pt x="118" y="275"/>
                </a:lnTo>
                <a:lnTo>
                  <a:pt x="128" y="276"/>
                </a:lnTo>
                <a:lnTo>
                  <a:pt x="138" y="276"/>
                </a:lnTo>
                <a:lnTo>
                  <a:pt x="147" y="276"/>
                </a:lnTo>
                <a:lnTo>
                  <a:pt x="157" y="275"/>
                </a:lnTo>
                <a:lnTo>
                  <a:pt x="167" y="273"/>
                </a:lnTo>
                <a:lnTo>
                  <a:pt x="176" y="271"/>
                </a:lnTo>
                <a:lnTo>
                  <a:pt x="186" y="268"/>
                </a:lnTo>
                <a:lnTo>
                  <a:pt x="195" y="264"/>
                </a:lnTo>
                <a:lnTo>
                  <a:pt x="204" y="259"/>
                </a:lnTo>
                <a:lnTo>
                  <a:pt x="212" y="254"/>
                </a:lnTo>
                <a:lnTo>
                  <a:pt x="220" y="249"/>
                </a:lnTo>
                <a:lnTo>
                  <a:pt x="228" y="243"/>
                </a:lnTo>
                <a:lnTo>
                  <a:pt x="235" y="236"/>
                </a:lnTo>
                <a:lnTo>
                  <a:pt x="242" y="229"/>
                </a:lnTo>
                <a:lnTo>
                  <a:pt x="248" y="221"/>
                </a:lnTo>
                <a:lnTo>
                  <a:pt x="254" y="213"/>
                </a:lnTo>
                <a:lnTo>
                  <a:pt x="259" y="204"/>
                </a:lnTo>
                <a:lnTo>
                  <a:pt x="263" y="196"/>
                </a:lnTo>
                <a:lnTo>
                  <a:pt x="267" y="186"/>
                </a:lnTo>
                <a:lnTo>
                  <a:pt x="270" y="177"/>
                </a:lnTo>
                <a:lnTo>
                  <a:pt x="272" y="168"/>
                </a:lnTo>
                <a:lnTo>
                  <a:pt x="274" y="158"/>
                </a:lnTo>
                <a:lnTo>
                  <a:pt x="275" y="148"/>
                </a:lnTo>
                <a:lnTo>
                  <a:pt x="275"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6" name="直接连接符 411795"/>
          <p:cNvSpPr>
            <a:spLocks noChangeAspect="1"/>
          </p:cNvSpPr>
          <p:nvPr/>
        </p:nvSpPr>
        <p:spPr>
          <a:xfrm>
            <a:off x="1765300" y="4778375"/>
            <a:ext cx="3175" cy="34766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7" name="任意多边形 411796"/>
          <p:cNvSpPr>
            <a:spLocks noChangeAspect="1"/>
          </p:cNvSpPr>
          <p:nvPr/>
        </p:nvSpPr>
        <p:spPr>
          <a:xfrm>
            <a:off x="1725613" y="4965700"/>
            <a:ext cx="79375" cy="80963"/>
          </a:xfrm>
          <a:custGeom>
            <a:avLst/>
            <a:gdLst/>
            <a:ahLst/>
            <a:cxnLst/>
            <a:rect l="0" t="0" r="0" b="0"/>
            <a:pathLst>
              <a:path w="275" h="276">
                <a:moveTo>
                  <a:pt x="275" y="138"/>
                </a:moveTo>
                <a:lnTo>
                  <a:pt x="275" y="128"/>
                </a:lnTo>
                <a:lnTo>
                  <a:pt x="274" y="118"/>
                </a:lnTo>
                <a:lnTo>
                  <a:pt x="272" y="109"/>
                </a:lnTo>
                <a:lnTo>
                  <a:pt x="270" y="99"/>
                </a:lnTo>
                <a:lnTo>
                  <a:pt x="267" y="90"/>
                </a:lnTo>
                <a:lnTo>
                  <a:pt x="263" y="81"/>
                </a:lnTo>
                <a:lnTo>
                  <a:pt x="259" y="72"/>
                </a:lnTo>
                <a:lnTo>
                  <a:pt x="254" y="63"/>
                </a:lnTo>
                <a:lnTo>
                  <a:pt x="248" y="55"/>
                </a:lnTo>
                <a:lnTo>
                  <a:pt x="242" y="47"/>
                </a:lnTo>
                <a:lnTo>
                  <a:pt x="235" y="40"/>
                </a:lnTo>
                <a:lnTo>
                  <a:pt x="228" y="34"/>
                </a:lnTo>
                <a:lnTo>
                  <a:pt x="220" y="27"/>
                </a:lnTo>
                <a:lnTo>
                  <a:pt x="212" y="22"/>
                </a:lnTo>
                <a:lnTo>
                  <a:pt x="204" y="17"/>
                </a:lnTo>
                <a:lnTo>
                  <a:pt x="195" y="12"/>
                </a:lnTo>
                <a:lnTo>
                  <a:pt x="186" y="9"/>
                </a:lnTo>
                <a:lnTo>
                  <a:pt x="176" y="5"/>
                </a:lnTo>
                <a:lnTo>
                  <a:pt x="167" y="3"/>
                </a:lnTo>
                <a:lnTo>
                  <a:pt x="157" y="1"/>
                </a:lnTo>
                <a:lnTo>
                  <a:pt x="147" y="0"/>
                </a:lnTo>
                <a:lnTo>
                  <a:pt x="138" y="0"/>
                </a:lnTo>
                <a:lnTo>
                  <a:pt x="128" y="0"/>
                </a:lnTo>
                <a:lnTo>
                  <a:pt x="118" y="1"/>
                </a:lnTo>
                <a:lnTo>
                  <a:pt x="108" y="3"/>
                </a:lnTo>
                <a:lnTo>
                  <a:pt x="99" y="5"/>
                </a:lnTo>
                <a:lnTo>
                  <a:pt x="89" y="9"/>
                </a:lnTo>
                <a:lnTo>
                  <a:pt x="80" y="12"/>
                </a:lnTo>
                <a:lnTo>
                  <a:pt x="71" y="17"/>
                </a:lnTo>
                <a:lnTo>
                  <a:pt x="63" y="22"/>
                </a:lnTo>
                <a:lnTo>
                  <a:pt x="55" y="27"/>
                </a:lnTo>
                <a:lnTo>
                  <a:pt x="47" y="34"/>
                </a:lnTo>
                <a:lnTo>
                  <a:pt x="40" y="40"/>
                </a:lnTo>
                <a:lnTo>
                  <a:pt x="33" y="47"/>
                </a:lnTo>
                <a:lnTo>
                  <a:pt x="27" y="55"/>
                </a:lnTo>
                <a:lnTo>
                  <a:pt x="21" y="63"/>
                </a:lnTo>
                <a:lnTo>
                  <a:pt x="16" y="72"/>
                </a:lnTo>
                <a:lnTo>
                  <a:pt x="12" y="81"/>
                </a:lnTo>
                <a:lnTo>
                  <a:pt x="8" y="90"/>
                </a:lnTo>
                <a:lnTo>
                  <a:pt x="5" y="99"/>
                </a:lnTo>
                <a:lnTo>
                  <a:pt x="3" y="109"/>
                </a:lnTo>
                <a:lnTo>
                  <a:pt x="1" y="118"/>
                </a:lnTo>
                <a:lnTo>
                  <a:pt x="0" y="128"/>
                </a:lnTo>
                <a:lnTo>
                  <a:pt x="0" y="138"/>
                </a:lnTo>
                <a:lnTo>
                  <a:pt x="0" y="148"/>
                </a:lnTo>
                <a:lnTo>
                  <a:pt x="1" y="157"/>
                </a:lnTo>
                <a:lnTo>
                  <a:pt x="3" y="167"/>
                </a:lnTo>
                <a:lnTo>
                  <a:pt x="5" y="177"/>
                </a:lnTo>
                <a:lnTo>
                  <a:pt x="8" y="186"/>
                </a:lnTo>
                <a:lnTo>
                  <a:pt x="12" y="195"/>
                </a:lnTo>
                <a:lnTo>
                  <a:pt x="16" y="204"/>
                </a:lnTo>
                <a:lnTo>
                  <a:pt x="21" y="212"/>
                </a:lnTo>
                <a:lnTo>
                  <a:pt x="27" y="221"/>
                </a:lnTo>
                <a:lnTo>
                  <a:pt x="33" y="228"/>
                </a:lnTo>
                <a:lnTo>
                  <a:pt x="40" y="235"/>
                </a:lnTo>
                <a:lnTo>
                  <a:pt x="47" y="242"/>
                </a:lnTo>
                <a:lnTo>
                  <a:pt x="55" y="248"/>
                </a:lnTo>
                <a:lnTo>
                  <a:pt x="63" y="254"/>
                </a:lnTo>
                <a:lnTo>
                  <a:pt x="71" y="259"/>
                </a:lnTo>
                <a:lnTo>
                  <a:pt x="80" y="263"/>
                </a:lnTo>
                <a:lnTo>
                  <a:pt x="89" y="267"/>
                </a:lnTo>
                <a:lnTo>
                  <a:pt x="99" y="270"/>
                </a:lnTo>
                <a:lnTo>
                  <a:pt x="108" y="273"/>
                </a:lnTo>
                <a:lnTo>
                  <a:pt x="118" y="274"/>
                </a:lnTo>
                <a:lnTo>
                  <a:pt x="128" y="276"/>
                </a:lnTo>
                <a:lnTo>
                  <a:pt x="138" y="276"/>
                </a:lnTo>
                <a:lnTo>
                  <a:pt x="147" y="276"/>
                </a:lnTo>
                <a:lnTo>
                  <a:pt x="157" y="274"/>
                </a:lnTo>
                <a:lnTo>
                  <a:pt x="167" y="273"/>
                </a:lnTo>
                <a:lnTo>
                  <a:pt x="176" y="270"/>
                </a:lnTo>
                <a:lnTo>
                  <a:pt x="186" y="267"/>
                </a:lnTo>
                <a:lnTo>
                  <a:pt x="195" y="263"/>
                </a:lnTo>
                <a:lnTo>
                  <a:pt x="204" y="259"/>
                </a:lnTo>
                <a:lnTo>
                  <a:pt x="212" y="254"/>
                </a:lnTo>
                <a:lnTo>
                  <a:pt x="220" y="248"/>
                </a:lnTo>
                <a:lnTo>
                  <a:pt x="228" y="242"/>
                </a:lnTo>
                <a:lnTo>
                  <a:pt x="235" y="235"/>
                </a:lnTo>
                <a:lnTo>
                  <a:pt x="242" y="228"/>
                </a:lnTo>
                <a:lnTo>
                  <a:pt x="248" y="221"/>
                </a:lnTo>
                <a:lnTo>
                  <a:pt x="254" y="212"/>
                </a:lnTo>
                <a:lnTo>
                  <a:pt x="259" y="204"/>
                </a:lnTo>
                <a:lnTo>
                  <a:pt x="263" y="195"/>
                </a:lnTo>
                <a:lnTo>
                  <a:pt x="267" y="186"/>
                </a:lnTo>
                <a:lnTo>
                  <a:pt x="270" y="177"/>
                </a:lnTo>
                <a:lnTo>
                  <a:pt x="272" y="167"/>
                </a:lnTo>
                <a:lnTo>
                  <a:pt x="274" y="157"/>
                </a:lnTo>
                <a:lnTo>
                  <a:pt x="275" y="148"/>
                </a:lnTo>
                <a:lnTo>
                  <a:pt x="275" y="138"/>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8" name="任意多边形 411797"/>
          <p:cNvSpPr>
            <a:spLocks noChangeAspect="1"/>
          </p:cNvSpPr>
          <p:nvPr/>
        </p:nvSpPr>
        <p:spPr>
          <a:xfrm>
            <a:off x="941388" y="5430838"/>
            <a:ext cx="79375" cy="80962"/>
          </a:xfrm>
          <a:custGeom>
            <a:avLst/>
            <a:gdLst/>
            <a:ahLst/>
            <a:cxnLst/>
            <a:rect l="0" t="0" r="0" b="0"/>
            <a:pathLst>
              <a:path w="276" h="276">
                <a:moveTo>
                  <a:pt x="276" y="138"/>
                </a:moveTo>
                <a:lnTo>
                  <a:pt x="276" y="128"/>
                </a:lnTo>
                <a:lnTo>
                  <a:pt x="275" y="118"/>
                </a:lnTo>
                <a:lnTo>
                  <a:pt x="273" y="108"/>
                </a:lnTo>
                <a:lnTo>
                  <a:pt x="270" y="99"/>
                </a:lnTo>
                <a:lnTo>
                  <a:pt x="267" y="89"/>
                </a:lnTo>
                <a:lnTo>
                  <a:pt x="264" y="80"/>
                </a:lnTo>
                <a:lnTo>
                  <a:pt x="259" y="71"/>
                </a:lnTo>
                <a:lnTo>
                  <a:pt x="254" y="63"/>
                </a:lnTo>
                <a:lnTo>
                  <a:pt x="248" y="55"/>
                </a:lnTo>
                <a:lnTo>
                  <a:pt x="242" y="47"/>
                </a:lnTo>
                <a:lnTo>
                  <a:pt x="236" y="40"/>
                </a:lnTo>
                <a:lnTo>
                  <a:pt x="228" y="33"/>
                </a:lnTo>
                <a:lnTo>
                  <a:pt x="221" y="27"/>
                </a:lnTo>
                <a:lnTo>
                  <a:pt x="213" y="21"/>
                </a:lnTo>
                <a:lnTo>
                  <a:pt x="204" y="16"/>
                </a:lnTo>
                <a:lnTo>
                  <a:pt x="195" y="12"/>
                </a:lnTo>
                <a:lnTo>
                  <a:pt x="186" y="8"/>
                </a:lnTo>
                <a:lnTo>
                  <a:pt x="177" y="5"/>
                </a:lnTo>
                <a:lnTo>
                  <a:pt x="167" y="3"/>
                </a:lnTo>
                <a:lnTo>
                  <a:pt x="158" y="1"/>
                </a:lnTo>
                <a:lnTo>
                  <a:pt x="148" y="0"/>
                </a:lnTo>
                <a:lnTo>
                  <a:pt x="138" y="0"/>
                </a:lnTo>
                <a:lnTo>
                  <a:pt x="128" y="0"/>
                </a:lnTo>
                <a:lnTo>
                  <a:pt x="118" y="1"/>
                </a:lnTo>
                <a:lnTo>
                  <a:pt x="109" y="3"/>
                </a:lnTo>
                <a:lnTo>
                  <a:pt x="99" y="5"/>
                </a:lnTo>
                <a:lnTo>
                  <a:pt x="90" y="8"/>
                </a:lnTo>
                <a:lnTo>
                  <a:pt x="81" y="12"/>
                </a:lnTo>
                <a:lnTo>
                  <a:pt x="72" y="16"/>
                </a:lnTo>
                <a:lnTo>
                  <a:pt x="63" y="21"/>
                </a:lnTo>
                <a:lnTo>
                  <a:pt x="55" y="27"/>
                </a:lnTo>
                <a:lnTo>
                  <a:pt x="48" y="33"/>
                </a:lnTo>
                <a:lnTo>
                  <a:pt x="41" y="40"/>
                </a:lnTo>
                <a:lnTo>
                  <a:pt x="34" y="47"/>
                </a:lnTo>
                <a:lnTo>
                  <a:pt x="28" y="55"/>
                </a:lnTo>
                <a:lnTo>
                  <a:pt x="22" y="63"/>
                </a:lnTo>
                <a:lnTo>
                  <a:pt x="17" y="71"/>
                </a:lnTo>
                <a:lnTo>
                  <a:pt x="13" y="80"/>
                </a:lnTo>
                <a:lnTo>
                  <a:pt x="9" y="89"/>
                </a:lnTo>
                <a:lnTo>
                  <a:pt x="6" y="99"/>
                </a:lnTo>
                <a:lnTo>
                  <a:pt x="3" y="108"/>
                </a:lnTo>
                <a:lnTo>
                  <a:pt x="2" y="118"/>
                </a:lnTo>
                <a:lnTo>
                  <a:pt x="0" y="128"/>
                </a:lnTo>
                <a:lnTo>
                  <a:pt x="0" y="138"/>
                </a:lnTo>
                <a:lnTo>
                  <a:pt x="0" y="147"/>
                </a:lnTo>
                <a:lnTo>
                  <a:pt x="2" y="157"/>
                </a:lnTo>
                <a:lnTo>
                  <a:pt x="3" y="167"/>
                </a:lnTo>
                <a:lnTo>
                  <a:pt x="6" y="176"/>
                </a:lnTo>
                <a:lnTo>
                  <a:pt x="9" y="186"/>
                </a:lnTo>
                <a:lnTo>
                  <a:pt x="13" y="195"/>
                </a:lnTo>
                <a:lnTo>
                  <a:pt x="17" y="204"/>
                </a:lnTo>
                <a:lnTo>
                  <a:pt x="22" y="212"/>
                </a:lnTo>
                <a:lnTo>
                  <a:pt x="28" y="220"/>
                </a:lnTo>
                <a:lnTo>
                  <a:pt x="34" y="228"/>
                </a:lnTo>
                <a:lnTo>
                  <a:pt x="41" y="235"/>
                </a:lnTo>
                <a:lnTo>
                  <a:pt x="48" y="242"/>
                </a:lnTo>
                <a:lnTo>
                  <a:pt x="55" y="248"/>
                </a:lnTo>
                <a:lnTo>
                  <a:pt x="63" y="254"/>
                </a:lnTo>
                <a:lnTo>
                  <a:pt x="72" y="259"/>
                </a:lnTo>
                <a:lnTo>
                  <a:pt x="81" y="263"/>
                </a:lnTo>
                <a:lnTo>
                  <a:pt x="90" y="267"/>
                </a:lnTo>
                <a:lnTo>
                  <a:pt x="99" y="270"/>
                </a:lnTo>
                <a:lnTo>
                  <a:pt x="109" y="272"/>
                </a:lnTo>
                <a:lnTo>
                  <a:pt x="118" y="274"/>
                </a:lnTo>
                <a:lnTo>
                  <a:pt x="128" y="275"/>
                </a:lnTo>
                <a:lnTo>
                  <a:pt x="138" y="276"/>
                </a:lnTo>
                <a:lnTo>
                  <a:pt x="148" y="275"/>
                </a:lnTo>
                <a:lnTo>
                  <a:pt x="158" y="274"/>
                </a:lnTo>
                <a:lnTo>
                  <a:pt x="167" y="272"/>
                </a:lnTo>
                <a:lnTo>
                  <a:pt x="177" y="270"/>
                </a:lnTo>
                <a:lnTo>
                  <a:pt x="186" y="267"/>
                </a:lnTo>
                <a:lnTo>
                  <a:pt x="195" y="263"/>
                </a:lnTo>
                <a:lnTo>
                  <a:pt x="204" y="259"/>
                </a:lnTo>
                <a:lnTo>
                  <a:pt x="213" y="254"/>
                </a:lnTo>
                <a:lnTo>
                  <a:pt x="221" y="248"/>
                </a:lnTo>
                <a:lnTo>
                  <a:pt x="228" y="242"/>
                </a:lnTo>
                <a:lnTo>
                  <a:pt x="236" y="235"/>
                </a:lnTo>
                <a:lnTo>
                  <a:pt x="242" y="228"/>
                </a:lnTo>
                <a:lnTo>
                  <a:pt x="248" y="220"/>
                </a:lnTo>
                <a:lnTo>
                  <a:pt x="254" y="212"/>
                </a:lnTo>
                <a:lnTo>
                  <a:pt x="259" y="204"/>
                </a:lnTo>
                <a:lnTo>
                  <a:pt x="264" y="195"/>
                </a:lnTo>
                <a:lnTo>
                  <a:pt x="267" y="186"/>
                </a:lnTo>
                <a:lnTo>
                  <a:pt x="270" y="176"/>
                </a:lnTo>
                <a:lnTo>
                  <a:pt x="273" y="167"/>
                </a:lnTo>
                <a:lnTo>
                  <a:pt x="275" y="157"/>
                </a:lnTo>
                <a:lnTo>
                  <a:pt x="276" y="147"/>
                </a:lnTo>
                <a:lnTo>
                  <a:pt x="276" y="138"/>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799" name="矩形 411798"/>
          <p:cNvSpPr>
            <a:spLocks noChangeAspect="1"/>
          </p:cNvSpPr>
          <p:nvPr/>
        </p:nvSpPr>
        <p:spPr>
          <a:xfrm>
            <a:off x="6488113" y="5170488"/>
            <a:ext cx="0" cy="244475"/>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411800" name="矩形 411799"/>
          <p:cNvSpPr>
            <a:spLocks noChangeAspect="1"/>
          </p:cNvSpPr>
          <p:nvPr/>
        </p:nvSpPr>
        <p:spPr>
          <a:xfrm>
            <a:off x="7129463" y="4524375"/>
            <a:ext cx="0" cy="244475"/>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p:txBody>
      </p:sp>
      <p:grpSp>
        <p:nvGrpSpPr>
          <p:cNvPr id="411801" name="组合 411800"/>
          <p:cNvGrpSpPr/>
          <p:nvPr/>
        </p:nvGrpSpPr>
        <p:grpSpPr>
          <a:xfrm>
            <a:off x="5867400" y="3124200"/>
            <a:ext cx="2274888" cy="3022600"/>
            <a:chOff x="3696" y="1968"/>
            <a:chExt cx="1433" cy="1904"/>
          </a:xfrm>
        </p:grpSpPr>
        <p:pic>
          <p:nvPicPr>
            <p:cNvPr id="411802" name="图片 411801" descr="图3-21a"/>
            <p:cNvPicPr>
              <a:picLocks noChangeAspect="1"/>
            </p:cNvPicPr>
            <p:nvPr/>
          </p:nvPicPr>
          <p:blipFill>
            <a:blip r:embed="rId3">
              <a:clrChange>
                <a:clrFrom>
                  <a:srgbClr val="F6F6F6"/>
                </a:clrFrom>
                <a:clrTo>
                  <a:srgbClr val="F6F6F6">
                    <a:alpha val="0"/>
                  </a:srgbClr>
                </a:clrTo>
              </a:clrChange>
            </a:blip>
            <a:stretch>
              <a:fillRect/>
            </a:stretch>
          </p:blipFill>
          <p:spPr>
            <a:xfrm>
              <a:off x="3696" y="2328"/>
              <a:ext cx="1433" cy="1342"/>
            </a:xfrm>
            <a:prstGeom prst="rect">
              <a:avLst/>
            </a:prstGeom>
            <a:noFill/>
            <a:ln w="9525">
              <a:noFill/>
            </a:ln>
          </p:spPr>
        </p:pic>
        <p:sp>
          <p:nvSpPr>
            <p:cNvPr id="411803" name="椭圆 411802"/>
            <p:cNvSpPr>
              <a:spLocks noChangeAspect="1"/>
            </p:cNvSpPr>
            <p:nvPr/>
          </p:nvSpPr>
          <p:spPr>
            <a:xfrm>
              <a:off x="4162" y="2480"/>
              <a:ext cx="45" cy="45"/>
            </a:xfrm>
            <a:prstGeom prst="ellipse">
              <a:avLst/>
            </a:prstGeom>
            <a:solidFill>
              <a:srgbClr val="FF3300"/>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04" name="椭圆 411803"/>
            <p:cNvSpPr>
              <a:spLocks noChangeAspect="1"/>
            </p:cNvSpPr>
            <p:nvPr/>
          </p:nvSpPr>
          <p:spPr>
            <a:xfrm>
              <a:off x="4018" y="3154"/>
              <a:ext cx="45" cy="43"/>
            </a:xfrm>
            <a:prstGeom prst="ellipse">
              <a:avLst/>
            </a:prstGeom>
            <a:solidFill>
              <a:srgbClr val="FF3300"/>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05" name="椭圆 411804"/>
            <p:cNvSpPr>
              <a:spLocks noChangeAspect="1"/>
            </p:cNvSpPr>
            <p:nvPr/>
          </p:nvSpPr>
          <p:spPr>
            <a:xfrm>
              <a:off x="4516" y="2362"/>
              <a:ext cx="45" cy="45"/>
            </a:xfrm>
            <a:prstGeom prst="ellipse">
              <a:avLst/>
            </a:prstGeom>
            <a:solidFill>
              <a:srgbClr val="FF3300"/>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06" name="椭圆 411805"/>
            <p:cNvSpPr>
              <a:spLocks noChangeAspect="1"/>
            </p:cNvSpPr>
            <p:nvPr/>
          </p:nvSpPr>
          <p:spPr>
            <a:xfrm>
              <a:off x="4499" y="2884"/>
              <a:ext cx="45" cy="45"/>
            </a:xfrm>
            <a:prstGeom prst="ellipse">
              <a:avLst/>
            </a:prstGeom>
            <a:solidFill>
              <a:srgbClr val="FF3300"/>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07" name="椭圆 411806"/>
            <p:cNvSpPr>
              <a:spLocks noChangeAspect="1"/>
            </p:cNvSpPr>
            <p:nvPr/>
          </p:nvSpPr>
          <p:spPr>
            <a:xfrm>
              <a:off x="4044" y="2621"/>
              <a:ext cx="45" cy="45"/>
            </a:xfrm>
            <a:prstGeom prst="ellipse">
              <a:avLst/>
            </a:prstGeom>
            <a:solidFill>
              <a:srgbClr val="FF3300"/>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08" name="矩形 411807"/>
            <p:cNvSpPr>
              <a:spLocks noChangeAspect="1"/>
            </p:cNvSpPr>
            <p:nvPr/>
          </p:nvSpPr>
          <p:spPr>
            <a:xfrm>
              <a:off x="3888" y="2496"/>
              <a:ext cx="128" cy="154"/>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Ⅳ</a:t>
              </a:r>
            </a:p>
          </p:txBody>
        </p:sp>
        <p:sp>
          <p:nvSpPr>
            <p:cNvPr id="411809" name="矩形 411808"/>
            <p:cNvSpPr>
              <a:spLocks noChangeAspect="1"/>
            </p:cNvSpPr>
            <p:nvPr/>
          </p:nvSpPr>
          <p:spPr>
            <a:xfrm>
              <a:off x="4576" y="2168"/>
              <a:ext cx="128" cy="154"/>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Ⅱ</a:t>
              </a:r>
            </a:p>
          </p:txBody>
        </p:sp>
        <p:sp>
          <p:nvSpPr>
            <p:cNvPr id="411810" name="直接连接符 411809"/>
            <p:cNvSpPr/>
            <p:nvPr/>
          </p:nvSpPr>
          <p:spPr>
            <a:xfrm>
              <a:off x="4384" y="1968"/>
              <a:ext cx="0" cy="672"/>
            </a:xfrm>
            <a:prstGeom prst="line">
              <a:avLst/>
            </a:prstGeom>
            <a:ln w="1905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11" name="直接连接符 411810"/>
            <p:cNvSpPr/>
            <p:nvPr/>
          </p:nvSpPr>
          <p:spPr>
            <a:xfrm>
              <a:off x="4080" y="2648"/>
              <a:ext cx="432" cy="250"/>
            </a:xfrm>
            <a:prstGeom prst="line">
              <a:avLst/>
            </a:prstGeom>
            <a:ln w="1905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12" name="直接连接符 411811"/>
            <p:cNvSpPr/>
            <p:nvPr/>
          </p:nvSpPr>
          <p:spPr>
            <a:xfrm flipV="1">
              <a:off x="4063" y="2408"/>
              <a:ext cx="460" cy="736"/>
            </a:xfrm>
            <a:prstGeom prst="line">
              <a:avLst/>
            </a:prstGeom>
            <a:ln w="1905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13" name="文本框 411812"/>
            <p:cNvSpPr txBox="1"/>
            <p:nvPr/>
          </p:nvSpPr>
          <p:spPr>
            <a:xfrm>
              <a:off x="4416" y="2496"/>
              <a:ext cx="244" cy="21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Ⅴ</a:t>
              </a:r>
            </a:p>
          </p:txBody>
        </p:sp>
        <p:sp>
          <p:nvSpPr>
            <p:cNvPr id="411814" name="文本框 411813"/>
            <p:cNvSpPr txBox="1"/>
            <p:nvPr/>
          </p:nvSpPr>
          <p:spPr>
            <a:xfrm>
              <a:off x="3926" y="2919"/>
              <a:ext cx="244" cy="21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Ⅰ</a:t>
              </a:r>
            </a:p>
          </p:txBody>
        </p:sp>
        <p:sp>
          <p:nvSpPr>
            <p:cNvPr id="411815" name="文本框 411814"/>
            <p:cNvSpPr txBox="1"/>
            <p:nvPr/>
          </p:nvSpPr>
          <p:spPr>
            <a:xfrm>
              <a:off x="4272" y="2880"/>
              <a:ext cx="244" cy="21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Ⅲ</a:t>
              </a:r>
            </a:p>
          </p:txBody>
        </p:sp>
        <p:sp>
          <p:nvSpPr>
            <p:cNvPr id="411816" name="文本框 411815"/>
            <p:cNvSpPr txBox="1"/>
            <p:nvPr/>
          </p:nvSpPr>
          <p:spPr>
            <a:xfrm>
              <a:off x="4032" y="2292"/>
              <a:ext cx="244" cy="21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Ⅵ</a:t>
              </a:r>
            </a:p>
          </p:txBody>
        </p:sp>
        <p:sp>
          <p:nvSpPr>
            <p:cNvPr id="411817" name="直接连接符 411816"/>
            <p:cNvSpPr/>
            <p:nvPr/>
          </p:nvSpPr>
          <p:spPr>
            <a:xfrm>
              <a:off x="4176" y="2504"/>
              <a:ext cx="432" cy="25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18" name="椭圆 411817"/>
            <p:cNvSpPr>
              <a:spLocks noChangeAspect="1"/>
            </p:cNvSpPr>
            <p:nvPr/>
          </p:nvSpPr>
          <p:spPr>
            <a:xfrm>
              <a:off x="4581" y="2720"/>
              <a:ext cx="45" cy="45"/>
            </a:xfrm>
            <a:prstGeom prst="ellipse">
              <a:avLst/>
            </a:prstGeom>
            <a:solidFill>
              <a:srgbClr val="FF3300"/>
            </a:solid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19" name="直接连接符 411818"/>
            <p:cNvSpPr/>
            <p:nvPr/>
          </p:nvSpPr>
          <p:spPr>
            <a:xfrm>
              <a:off x="4400" y="3632"/>
              <a:ext cx="0" cy="240"/>
            </a:xfrm>
            <a:prstGeom prst="line">
              <a:avLst/>
            </a:prstGeom>
            <a:ln w="1905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1820" name="任意多边形 411819"/>
          <p:cNvSpPr>
            <a:spLocks noChangeAspect="1"/>
          </p:cNvSpPr>
          <p:nvPr/>
        </p:nvSpPr>
        <p:spPr>
          <a:xfrm>
            <a:off x="1258888" y="2794000"/>
            <a:ext cx="79375" cy="79375"/>
          </a:xfrm>
          <a:custGeom>
            <a:avLst/>
            <a:gdLst/>
            <a:ahLst/>
            <a:cxnLst/>
            <a:rect l="0" t="0" r="0" b="0"/>
            <a:pathLst>
              <a:path w="276" h="276">
                <a:moveTo>
                  <a:pt x="276" y="138"/>
                </a:moveTo>
                <a:lnTo>
                  <a:pt x="276" y="129"/>
                </a:lnTo>
                <a:lnTo>
                  <a:pt x="275" y="119"/>
                </a:lnTo>
                <a:lnTo>
                  <a:pt x="273" y="109"/>
                </a:lnTo>
                <a:lnTo>
                  <a:pt x="270" y="100"/>
                </a:lnTo>
                <a:lnTo>
                  <a:pt x="267" y="90"/>
                </a:lnTo>
                <a:lnTo>
                  <a:pt x="264" y="81"/>
                </a:lnTo>
                <a:lnTo>
                  <a:pt x="259" y="72"/>
                </a:lnTo>
                <a:lnTo>
                  <a:pt x="254" y="64"/>
                </a:lnTo>
                <a:lnTo>
                  <a:pt x="248" y="56"/>
                </a:lnTo>
                <a:lnTo>
                  <a:pt x="242" y="48"/>
                </a:lnTo>
                <a:lnTo>
                  <a:pt x="236" y="41"/>
                </a:lnTo>
                <a:lnTo>
                  <a:pt x="228" y="34"/>
                </a:lnTo>
                <a:lnTo>
                  <a:pt x="221" y="28"/>
                </a:lnTo>
                <a:lnTo>
                  <a:pt x="213" y="22"/>
                </a:lnTo>
                <a:lnTo>
                  <a:pt x="204" y="17"/>
                </a:lnTo>
                <a:lnTo>
                  <a:pt x="195" y="13"/>
                </a:lnTo>
                <a:lnTo>
                  <a:pt x="186" y="9"/>
                </a:lnTo>
                <a:lnTo>
                  <a:pt x="177" y="6"/>
                </a:lnTo>
                <a:lnTo>
                  <a:pt x="167" y="4"/>
                </a:lnTo>
                <a:lnTo>
                  <a:pt x="158" y="2"/>
                </a:lnTo>
                <a:lnTo>
                  <a:pt x="148" y="1"/>
                </a:lnTo>
                <a:lnTo>
                  <a:pt x="138" y="0"/>
                </a:lnTo>
                <a:lnTo>
                  <a:pt x="128" y="1"/>
                </a:lnTo>
                <a:lnTo>
                  <a:pt x="118" y="2"/>
                </a:lnTo>
                <a:lnTo>
                  <a:pt x="109" y="4"/>
                </a:lnTo>
                <a:lnTo>
                  <a:pt x="99" y="6"/>
                </a:lnTo>
                <a:lnTo>
                  <a:pt x="90" y="9"/>
                </a:lnTo>
                <a:lnTo>
                  <a:pt x="81" y="13"/>
                </a:lnTo>
                <a:lnTo>
                  <a:pt x="72" y="17"/>
                </a:lnTo>
                <a:lnTo>
                  <a:pt x="63" y="22"/>
                </a:lnTo>
                <a:lnTo>
                  <a:pt x="55" y="28"/>
                </a:lnTo>
                <a:lnTo>
                  <a:pt x="48" y="34"/>
                </a:lnTo>
                <a:lnTo>
                  <a:pt x="41" y="41"/>
                </a:lnTo>
                <a:lnTo>
                  <a:pt x="34" y="48"/>
                </a:lnTo>
                <a:lnTo>
                  <a:pt x="28" y="56"/>
                </a:lnTo>
                <a:lnTo>
                  <a:pt x="22" y="64"/>
                </a:lnTo>
                <a:lnTo>
                  <a:pt x="17" y="72"/>
                </a:lnTo>
                <a:lnTo>
                  <a:pt x="13" y="81"/>
                </a:lnTo>
                <a:lnTo>
                  <a:pt x="9" y="90"/>
                </a:lnTo>
                <a:lnTo>
                  <a:pt x="6" y="100"/>
                </a:lnTo>
                <a:lnTo>
                  <a:pt x="3" y="109"/>
                </a:lnTo>
                <a:lnTo>
                  <a:pt x="2" y="119"/>
                </a:lnTo>
                <a:lnTo>
                  <a:pt x="0" y="129"/>
                </a:lnTo>
                <a:lnTo>
                  <a:pt x="0" y="138"/>
                </a:lnTo>
                <a:lnTo>
                  <a:pt x="0" y="148"/>
                </a:lnTo>
                <a:lnTo>
                  <a:pt x="2" y="158"/>
                </a:lnTo>
                <a:lnTo>
                  <a:pt x="3" y="168"/>
                </a:lnTo>
                <a:lnTo>
                  <a:pt x="6" y="177"/>
                </a:lnTo>
                <a:lnTo>
                  <a:pt x="9" y="187"/>
                </a:lnTo>
                <a:lnTo>
                  <a:pt x="13" y="196"/>
                </a:lnTo>
                <a:lnTo>
                  <a:pt x="17" y="205"/>
                </a:lnTo>
                <a:lnTo>
                  <a:pt x="22" y="213"/>
                </a:lnTo>
                <a:lnTo>
                  <a:pt x="28" y="221"/>
                </a:lnTo>
                <a:lnTo>
                  <a:pt x="34" y="229"/>
                </a:lnTo>
                <a:lnTo>
                  <a:pt x="41" y="236"/>
                </a:lnTo>
                <a:lnTo>
                  <a:pt x="48" y="243"/>
                </a:lnTo>
                <a:lnTo>
                  <a:pt x="55" y="249"/>
                </a:lnTo>
                <a:lnTo>
                  <a:pt x="63" y="255"/>
                </a:lnTo>
                <a:lnTo>
                  <a:pt x="72" y="260"/>
                </a:lnTo>
                <a:lnTo>
                  <a:pt x="81" y="264"/>
                </a:lnTo>
                <a:lnTo>
                  <a:pt x="90" y="268"/>
                </a:lnTo>
                <a:lnTo>
                  <a:pt x="99" y="271"/>
                </a:lnTo>
                <a:lnTo>
                  <a:pt x="109" y="273"/>
                </a:lnTo>
                <a:lnTo>
                  <a:pt x="118" y="275"/>
                </a:lnTo>
                <a:lnTo>
                  <a:pt x="128" y="276"/>
                </a:lnTo>
                <a:lnTo>
                  <a:pt x="138" y="276"/>
                </a:lnTo>
                <a:lnTo>
                  <a:pt x="148" y="276"/>
                </a:lnTo>
                <a:lnTo>
                  <a:pt x="158" y="275"/>
                </a:lnTo>
                <a:lnTo>
                  <a:pt x="167" y="273"/>
                </a:lnTo>
                <a:lnTo>
                  <a:pt x="177" y="271"/>
                </a:lnTo>
                <a:lnTo>
                  <a:pt x="186" y="268"/>
                </a:lnTo>
                <a:lnTo>
                  <a:pt x="195" y="264"/>
                </a:lnTo>
                <a:lnTo>
                  <a:pt x="204" y="260"/>
                </a:lnTo>
                <a:lnTo>
                  <a:pt x="213" y="255"/>
                </a:lnTo>
                <a:lnTo>
                  <a:pt x="221" y="249"/>
                </a:lnTo>
                <a:lnTo>
                  <a:pt x="228" y="243"/>
                </a:lnTo>
                <a:lnTo>
                  <a:pt x="236" y="236"/>
                </a:lnTo>
                <a:lnTo>
                  <a:pt x="242" y="229"/>
                </a:lnTo>
                <a:lnTo>
                  <a:pt x="248" y="221"/>
                </a:lnTo>
                <a:lnTo>
                  <a:pt x="254" y="213"/>
                </a:lnTo>
                <a:lnTo>
                  <a:pt x="259" y="205"/>
                </a:lnTo>
                <a:lnTo>
                  <a:pt x="264" y="196"/>
                </a:lnTo>
                <a:lnTo>
                  <a:pt x="267" y="187"/>
                </a:lnTo>
                <a:lnTo>
                  <a:pt x="270" y="177"/>
                </a:lnTo>
                <a:lnTo>
                  <a:pt x="273" y="168"/>
                </a:lnTo>
                <a:lnTo>
                  <a:pt x="275" y="158"/>
                </a:lnTo>
                <a:lnTo>
                  <a:pt x="276" y="148"/>
                </a:lnTo>
                <a:lnTo>
                  <a:pt x="276" y="138"/>
                </a:lnTo>
              </a:path>
            </a:pathLst>
          </a:custGeom>
          <a:solidFill>
            <a:srgbClr val="FFFF00"/>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1" name="直接连接符 411820"/>
          <p:cNvSpPr/>
          <p:nvPr/>
        </p:nvSpPr>
        <p:spPr>
          <a:xfrm>
            <a:off x="2398713" y="2825750"/>
            <a:ext cx="0" cy="26670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2" name="椭圆 411821"/>
          <p:cNvSpPr>
            <a:spLocks noChangeAspect="1"/>
          </p:cNvSpPr>
          <p:nvPr/>
        </p:nvSpPr>
        <p:spPr>
          <a:xfrm>
            <a:off x="1127125" y="4843463"/>
            <a:ext cx="1258888" cy="1258887"/>
          </a:xfrm>
          <a:prstGeom prst="ellipse">
            <a:avLst/>
          </a:prstGeom>
          <a:no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3" name="任意多边形 411822"/>
          <p:cNvSpPr>
            <a:spLocks noChangeAspect="1"/>
          </p:cNvSpPr>
          <p:nvPr/>
        </p:nvSpPr>
        <p:spPr>
          <a:xfrm>
            <a:off x="1293813" y="4959350"/>
            <a:ext cx="79375" cy="79375"/>
          </a:xfrm>
          <a:custGeom>
            <a:avLst/>
            <a:gdLst/>
            <a:ahLst/>
            <a:cxnLst/>
            <a:rect l="0" t="0" r="0" b="0"/>
            <a:pathLst>
              <a:path w="276" h="276">
                <a:moveTo>
                  <a:pt x="276" y="138"/>
                </a:moveTo>
                <a:lnTo>
                  <a:pt x="276" y="129"/>
                </a:lnTo>
                <a:lnTo>
                  <a:pt x="275" y="119"/>
                </a:lnTo>
                <a:lnTo>
                  <a:pt x="273" y="109"/>
                </a:lnTo>
                <a:lnTo>
                  <a:pt x="270" y="100"/>
                </a:lnTo>
                <a:lnTo>
                  <a:pt x="267" y="90"/>
                </a:lnTo>
                <a:lnTo>
                  <a:pt x="264" y="81"/>
                </a:lnTo>
                <a:lnTo>
                  <a:pt x="259" y="72"/>
                </a:lnTo>
                <a:lnTo>
                  <a:pt x="254" y="64"/>
                </a:lnTo>
                <a:lnTo>
                  <a:pt x="248" y="56"/>
                </a:lnTo>
                <a:lnTo>
                  <a:pt x="242" y="48"/>
                </a:lnTo>
                <a:lnTo>
                  <a:pt x="236" y="41"/>
                </a:lnTo>
                <a:lnTo>
                  <a:pt x="228" y="34"/>
                </a:lnTo>
                <a:lnTo>
                  <a:pt x="221" y="28"/>
                </a:lnTo>
                <a:lnTo>
                  <a:pt x="213" y="22"/>
                </a:lnTo>
                <a:lnTo>
                  <a:pt x="204" y="17"/>
                </a:lnTo>
                <a:lnTo>
                  <a:pt x="195" y="13"/>
                </a:lnTo>
                <a:lnTo>
                  <a:pt x="186" y="9"/>
                </a:lnTo>
                <a:lnTo>
                  <a:pt x="177" y="6"/>
                </a:lnTo>
                <a:lnTo>
                  <a:pt x="167" y="4"/>
                </a:lnTo>
                <a:lnTo>
                  <a:pt x="158" y="2"/>
                </a:lnTo>
                <a:lnTo>
                  <a:pt x="148" y="1"/>
                </a:lnTo>
                <a:lnTo>
                  <a:pt x="138" y="0"/>
                </a:lnTo>
                <a:lnTo>
                  <a:pt x="128" y="1"/>
                </a:lnTo>
                <a:lnTo>
                  <a:pt x="118" y="2"/>
                </a:lnTo>
                <a:lnTo>
                  <a:pt x="109" y="4"/>
                </a:lnTo>
                <a:lnTo>
                  <a:pt x="99" y="6"/>
                </a:lnTo>
                <a:lnTo>
                  <a:pt x="90" y="9"/>
                </a:lnTo>
                <a:lnTo>
                  <a:pt x="81" y="13"/>
                </a:lnTo>
                <a:lnTo>
                  <a:pt x="72" y="17"/>
                </a:lnTo>
                <a:lnTo>
                  <a:pt x="63" y="22"/>
                </a:lnTo>
                <a:lnTo>
                  <a:pt x="55" y="28"/>
                </a:lnTo>
                <a:lnTo>
                  <a:pt x="48" y="34"/>
                </a:lnTo>
                <a:lnTo>
                  <a:pt x="41" y="41"/>
                </a:lnTo>
                <a:lnTo>
                  <a:pt x="34" y="48"/>
                </a:lnTo>
                <a:lnTo>
                  <a:pt x="28" y="56"/>
                </a:lnTo>
                <a:lnTo>
                  <a:pt x="22" y="64"/>
                </a:lnTo>
                <a:lnTo>
                  <a:pt x="17" y="72"/>
                </a:lnTo>
                <a:lnTo>
                  <a:pt x="13" y="81"/>
                </a:lnTo>
                <a:lnTo>
                  <a:pt x="9" y="90"/>
                </a:lnTo>
                <a:lnTo>
                  <a:pt x="6" y="100"/>
                </a:lnTo>
                <a:lnTo>
                  <a:pt x="3" y="109"/>
                </a:lnTo>
                <a:lnTo>
                  <a:pt x="2" y="119"/>
                </a:lnTo>
                <a:lnTo>
                  <a:pt x="0" y="129"/>
                </a:lnTo>
                <a:lnTo>
                  <a:pt x="0" y="138"/>
                </a:lnTo>
                <a:lnTo>
                  <a:pt x="0" y="148"/>
                </a:lnTo>
                <a:lnTo>
                  <a:pt x="2" y="158"/>
                </a:lnTo>
                <a:lnTo>
                  <a:pt x="3" y="168"/>
                </a:lnTo>
                <a:lnTo>
                  <a:pt x="6" y="177"/>
                </a:lnTo>
                <a:lnTo>
                  <a:pt x="9" y="187"/>
                </a:lnTo>
                <a:lnTo>
                  <a:pt x="13" y="196"/>
                </a:lnTo>
                <a:lnTo>
                  <a:pt x="17" y="205"/>
                </a:lnTo>
                <a:lnTo>
                  <a:pt x="22" y="213"/>
                </a:lnTo>
                <a:lnTo>
                  <a:pt x="28" y="221"/>
                </a:lnTo>
                <a:lnTo>
                  <a:pt x="34" y="229"/>
                </a:lnTo>
                <a:lnTo>
                  <a:pt x="41" y="236"/>
                </a:lnTo>
                <a:lnTo>
                  <a:pt x="48" y="243"/>
                </a:lnTo>
                <a:lnTo>
                  <a:pt x="55" y="249"/>
                </a:lnTo>
                <a:lnTo>
                  <a:pt x="63" y="255"/>
                </a:lnTo>
                <a:lnTo>
                  <a:pt x="72" y="260"/>
                </a:lnTo>
                <a:lnTo>
                  <a:pt x="81" y="264"/>
                </a:lnTo>
                <a:lnTo>
                  <a:pt x="90" y="268"/>
                </a:lnTo>
                <a:lnTo>
                  <a:pt x="99" y="271"/>
                </a:lnTo>
                <a:lnTo>
                  <a:pt x="109" y="273"/>
                </a:lnTo>
                <a:lnTo>
                  <a:pt x="118" y="275"/>
                </a:lnTo>
                <a:lnTo>
                  <a:pt x="128" y="276"/>
                </a:lnTo>
                <a:lnTo>
                  <a:pt x="138" y="276"/>
                </a:lnTo>
                <a:lnTo>
                  <a:pt x="148" y="276"/>
                </a:lnTo>
                <a:lnTo>
                  <a:pt x="158" y="275"/>
                </a:lnTo>
                <a:lnTo>
                  <a:pt x="167" y="273"/>
                </a:lnTo>
                <a:lnTo>
                  <a:pt x="177" y="271"/>
                </a:lnTo>
                <a:lnTo>
                  <a:pt x="186" y="268"/>
                </a:lnTo>
                <a:lnTo>
                  <a:pt x="195" y="264"/>
                </a:lnTo>
                <a:lnTo>
                  <a:pt x="204" y="260"/>
                </a:lnTo>
                <a:lnTo>
                  <a:pt x="213" y="255"/>
                </a:lnTo>
                <a:lnTo>
                  <a:pt x="221" y="249"/>
                </a:lnTo>
                <a:lnTo>
                  <a:pt x="228" y="243"/>
                </a:lnTo>
                <a:lnTo>
                  <a:pt x="236" y="236"/>
                </a:lnTo>
                <a:lnTo>
                  <a:pt x="242" y="229"/>
                </a:lnTo>
                <a:lnTo>
                  <a:pt x="248" y="221"/>
                </a:lnTo>
                <a:lnTo>
                  <a:pt x="254" y="213"/>
                </a:lnTo>
                <a:lnTo>
                  <a:pt x="259" y="205"/>
                </a:lnTo>
                <a:lnTo>
                  <a:pt x="264" y="196"/>
                </a:lnTo>
                <a:lnTo>
                  <a:pt x="267" y="187"/>
                </a:lnTo>
                <a:lnTo>
                  <a:pt x="270" y="177"/>
                </a:lnTo>
                <a:lnTo>
                  <a:pt x="273" y="168"/>
                </a:lnTo>
                <a:lnTo>
                  <a:pt x="275" y="158"/>
                </a:lnTo>
                <a:lnTo>
                  <a:pt x="276" y="148"/>
                </a:lnTo>
                <a:lnTo>
                  <a:pt x="276" y="138"/>
                </a:lnTo>
              </a:path>
            </a:pathLst>
          </a:custGeom>
          <a:solidFill>
            <a:srgbClr val="FFFF00"/>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4" name="任意多边形 411823"/>
          <p:cNvSpPr>
            <a:spLocks noChangeAspect="1"/>
          </p:cNvSpPr>
          <p:nvPr/>
        </p:nvSpPr>
        <p:spPr>
          <a:xfrm>
            <a:off x="1306513" y="5899150"/>
            <a:ext cx="79375" cy="79375"/>
          </a:xfrm>
          <a:custGeom>
            <a:avLst/>
            <a:gdLst/>
            <a:ahLst/>
            <a:cxnLst/>
            <a:rect l="0" t="0" r="0" b="0"/>
            <a:pathLst>
              <a:path w="276" h="276">
                <a:moveTo>
                  <a:pt x="276" y="138"/>
                </a:moveTo>
                <a:lnTo>
                  <a:pt x="276" y="129"/>
                </a:lnTo>
                <a:lnTo>
                  <a:pt x="275" y="119"/>
                </a:lnTo>
                <a:lnTo>
                  <a:pt x="273" y="109"/>
                </a:lnTo>
                <a:lnTo>
                  <a:pt x="270" y="100"/>
                </a:lnTo>
                <a:lnTo>
                  <a:pt x="267" y="90"/>
                </a:lnTo>
                <a:lnTo>
                  <a:pt x="264" y="81"/>
                </a:lnTo>
                <a:lnTo>
                  <a:pt x="259" y="72"/>
                </a:lnTo>
                <a:lnTo>
                  <a:pt x="254" y="64"/>
                </a:lnTo>
                <a:lnTo>
                  <a:pt x="248" y="56"/>
                </a:lnTo>
                <a:lnTo>
                  <a:pt x="242" y="48"/>
                </a:lnTo>
                <a:lnTo>
                  <a:pt x="236" y="41"/>
                </a:lnTo>
                <a:lnTo>
                  <a:pt x="228" y="34"/>
                </a:lnTo>
                <a:lnTo>
                  <a:pt x="221" y="28"/>
                </a:lnTo>
                <a:lnTo>
                  <a:pt x="213" y="22"/>
                </a:lnTo>
                <a:lnTo>
                  <a:pt x="204" y="17"/>
                </a:lnTo>
                <a:lnTo>
                  <a:pt x="195" y="13"/>
                </a:lnTo>
                <a:lnTo>
                  <a:pt x="186" y="9"/>
                </a:lnTo>
                <a:lnTo>
                  <a:pt x="177" y="6"/>
                </a:lnTo>
                <a:lnTo>
                  <a:pt x="167" y="4"/>
                </a:lnTo>
                <a:lnTo>
                  <a:pt x="158" y="2"/>
                </a:lnTo>
                <a:lnTo>
                  <a:pt x="148" y="1"/>
                </a:lnTo>
                <a:lnTo>
                  <a:pt x="138" y="0"/>
                </a:lnTo>
                <a:lnTo>
                  <a:pt x="128" y="1"/>
                </a:lnTo>
                <a:lnTo>
                  <a:pt x="118" y="2"/>
                </a:lnTo>
                <a:lnTo>
                  <a:pt x="109" y="4"/>
                </a:lnTo>
                <a:lnTo>
                  <a:pt x="99" y="6"/>
                </a:lnTo>
                <a:lnTo>
                  <a:pt x="90" y="9"/>
                </a:lnTo>
                <a:lnTo>
                  <a:pt x="81" y="13"/>
                </a:lnTo>
                <a:lnTo>
                  <a:pt x="72" y="17"/>
                </a:lnTo>
                <a:lnTo>
                  <a:pt x="63" y="22"/>
                </a:lnTo>
                <a:lnTo>
                  <a:pt x="55" y="28"/>
                </a:lnTo>
                <a:lnTo>
                  <a:pt x="48" y="34"/>
                </a:lnTo>
                <a:lnTo>
                  <a:pt x="41" y="41"/>
                </a:lnTo>
                <a:lnTo>
                  <a:pt x="34" y="48"/>
                </a:lnTo>
                <a:lnTo>
                  <a:pt x="28" y="56"/>
                </a:lnTo>
                <a:lnTo>
                  <a:pt x="22" y="64"/>
                </a:lnTo>
                <a:lnTo>
                  <a:pt x="17" y="72"/>
                </a:lnTo>
                <a:lnTo>
                  <a:pt x="13" y="81"/>
                </a:lnTo>
                <a:lnTo>
                  <a:pt x="9" y="90"/>
                </a:lnTo>
                <a:lnTo>
                  <a:pt x="6" y="100"/>
                </a:lnTo>
                <a:lnTo>
                  <a:pt x="3" y="109"/>
                </a:lnTo>
                <a:lnTo>
                  <a:pt x="2" y="119"/>
                </a:lnTo>
                <a:lnTo>
                  <a:pt x="0" y="129"/>
                </a:lnTo>
                <a:lnTo>
                  <a:pt x="0" y="138"/>
                </a:lnTo>
                <a:lnTo>
                  <a:pt x="0" y="148"/>
                </a:lnTo>
                <a:lnTo>
                  <a:pt x="2" y="158"/>
                </a:lnTo>
                <a:lnTo>
                  <a:pt x="3" y="168"/>
                </a:lnTo>
                <a:lnTo>
                  <a:pt x="6" y="177"/>
                </a:lnTo>
                <a:lnTo>
                  <a:pt x="9" y="187"/>
                </a:lnTo>
                <a:lnTo>
                  <a:pt x="13" y="196"/>
                </a:lnTo>
                <a:lnTo>
                  <a:pt x="17" y="205"/>
                </a:lnTo>
                <a:lnTo>
                  <a:pt x="22" y="213"/>
                </a:lnTo>
                <a:lnTo>
                  <a:pt x="28" y="221"/>
                </a:lnTo>
                <a:lnTo>
                  <a:pt x="34" y="229"/>
                </a:lnTo>
                <a:lnTo>
                  <a:pt x="41" y="236"/>
                </a:lnTo>
                <a:lnTo>
                  <a:pt x="48" y="243"/>
                </a:lnTo>
                <a:lnTo>
                  <a:pt x="55" y="249"/>
                </a:lnTo>
                <a:lnTo>
                  <a:pt x="63" y="255"/>
                </a:lnTo>
                <a:lnTo>
                  <a:pt x="72" y="260"/>
                </a:lnTo>
                <a:lnTo>
                  <a:pt x="81" y="264"/>
                </a:lnTo>
                <a:lnTo>
                  <a:pt x="90" y="268"/>
                </a:lnTo>
                <a:lnTo>
                  <a:pt x="99" y="271"/>
                </a:lnTo>
                <a:lnTo>
                  <a:pt x="109" y="273"/>
                </a:lnTo>
                <a:lnTo>
                  <a:pt x="118" y="275"/>
                </a:lnTo>
                <a:lnTo>
                  <a:pt x="128" y="276"/>
                </a:lnTo>
                <a:lnTo>
                  <a:pt x="138" y="276"/>
                </a:lnTo>
                <a:lnTo>
                  <a:pt x="148" y="276"/>
                </a:lnTo>
                <a:lnTo>
                  <a:pt x="158" y="275"/>
                </a:lnTo>
                <a:lnTo>
                  <a:pt x="167" y="273"/>
                </a:lnTo>
                <a:lnTo>
                  <a:pt x="177" y="271"/>
                </a:lnTo>
                <a:lnTo>
                  <a:pt x="186" y="268"/>
                </a:lnTo>
                <a:lnTo>
                  <a:pt x="195" y="264"/>
                </a:lnTo>
                <a:lnTo>
                  <a:pt x="204" y="260"/>
                </a:lnTo>
                <a:lnTo>
                  <a:pt x="213" y="255"/>
                </a:lnTo>
                <a:lnTo>
                  <a:pt x="221" y="249"/>
                </a:lnTo>
                <a:lnTo>
                  <a:pt x="228" y="243"/>
                </a:lnTo>
                <a:lnTo>
                  <a:pt x="236" y="236"/>
                </a:lnTo>
                <a:lnTo>
                  <a:pt x="242" y="229"/>
                </a:lnTo>
                <a:lnTo>
                  <a:pt x="248" y="221"/>
                </a:lnTo>
                <a:lnTo>
                  <a:pt x="254" y="213"/>
                </a:lnTo>
                <a:lnTo>
                  <a:pt x="259" y="205"/>
                </a:lnTo>
                <a:lnTo>
                  <a:pt x="264" y="196"/>
                </a:lnTo>
                <a:lnTo>
                  <a:pt x="267" y="187"/>
                </a:lnTo>
                <a:lnTo>
                  <a:pt x="270" y="177"/>
                </a:lnTo>
                <a:lnTo>
                  <a:pt x="273" y="168"/>
                </a:lnTo>
                <a:lnTo>
                  <a:pt x="275" y="158"/>
                </a:lnTo>
                <a:lnTo>
                  <a:pt x="276" y="148"/>
                </a:lnTo>
                <a:lnTo>
                  <a:pt x="276" y="138"/>
                </a:lnTo>
              </a:path>
            </a:pathLst>
          </a:custGeom>
          <a:solidFill>
            <a:srgbClr val="FFFF00"/>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5" name="直接连接符 411824"/>
          <p:cNvSpPr/>
          <p:nvPr/>
        </p:nvSpPr>
        <p:spPr>
          <a:xfrm>
            <a:off x="2436813" y="2838450"/>
            <a:ext cx="25146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6" name="任意多边形 411825"/>
          <p:cNvSpPr>
            <a:spLocks noChangeAspect="1"/>
          </p:cNvSpPr>
          <p:nvPr/>
        </p:nvSpPr>
        <p:spPr>
          <a:xfrm>
            <a:off x="4748213" y="2800350"/>
            <a:ext cx="79375" cy="79375"/>
          </a:xfrm>
          <a:custGeom>
            <a:avLst/>
            <a:gdLst/>
            <a:ahLst/>
            <a:cxnLst/>
            <a:rect l="0" t="0" r="0" b="0"/>
            <a:pathLst>
              <a:path w="276" h="276">
                <a:moveTo>
                  <a:pt x="276" y="138"/>
                </a:moveTo>
                <a:lnTo>
                  <a:pt x="276" y="129"/>
                </a:lnTo>
                <a:lnTo>
                  <a:pt x="275" y="119"/>
                </a:lnTo>
                <a:lnTo>
                  <a:pt x="273" y="109"/>
                </a:lnTo>
                <a:lnTo>
                  <a:pt x="270" y="100"/>
                </a:lnTo>
                <a:lnTo>
                  <a:pt x="267" y="90"/>
                </a:lnTo>
                <a:lnTo>
                  <a:pt x="264" y="81"/>
                </a:lnTo>
                <a:lnTo>
                  <a:pt x="259" y="72"/>
                </a:lnTo>
                <a:lnTo>
                  <a:pt x="254" y="64"/>
                </a:lnTo>
                <a:lnTo>
                  <a:pt x="248" y="56"/>
                </a:lnTo>
                <a:lnTo>
                  <a:pt x="242" y="48"/>
                </a:lnTo>
                <a:lnTo>
                  <a:pt x="236" y="41"/>
                </a:lnTo>
                <a:lnTo>
                  <a:pt x="228" y="34"/>
                </a:lnTo>
                <a:lnTo>
                  <a:pt x="221" y="28"/>
                </a:lnTo>
                <a:lnTo>
                  <a:pt x="213" y="22"/>
                </a:lnTo>
                <a:lnTo>
                  <a:pt x="204" y="17"/>
                </a:lnTo>
                <a:lnTo>
                  <a:pt x="195" y="13"/>
                </a:lnTo>
                <a:lnTo>
                  <a:pt x="186" y="9"/>
                </a:lnTo>
                <a:lnTo>
                  <a:pt x="177" y="6"/>
                </a:lnTo>
                <a:lnTo>
                  <a:pt x="167" y="4"/>
                </a:lnTo>
                <a:lnTo>
                  <a:pt x="158" y="2"/>
                </a:lnTo>
                <a:lnTo>
                  <a:pt x="148" y="1"/>
                </a:lnTo>
                <a:lnTo>
                  <a:pt x="138" y="0"/>
                </a:lnTo>
                <a:lnTo>
                  <a:pt x="128" y="1"/>
                </a:lnTo>
                <a:lnTo>
                  <a:pt x="118" y="2"/>
                </a:lnTo>
                <a:lnTo>
                  <a:pt x="109" y="4"/>
                </a:lnTo>
                <a:lnTo>
                  <a:pt x="99" y="6"/>
                </a:lnTo>
                <a:lnTo>
                  <a:pt x="90" y="9"/>
                </a:lnTo>
                <a:lnTo>
                  <a:pt x="81" y="13"/>
                </a:lnTo>
                <a:lnTo>
                  <a:pt x="72" y="17"/>
                </a:lnTo>
                <a:lnTo>
                  <a:pt x="63" y="22"/>
                </a:lnTo>
                <a:lnTo>
                  <a:pt x="55" y="28"/>
                </a:lnTo>
                <a:lnTo>
                  <a:pt x="48" y="34"/>
                </a:lnTo>
                <a:lnTo>
                  <a:pt x="41" y="41"/>
                </a:lnTo>
                <a:lnTo>
                  <a:pt x="34" y="48"/>
                </a:lnTo>
                <a:lnTo>
                  <a:pt x="28" y="56"/>
                </a:lnTo>
                <a:lnTo>
                  <a:pt x="22" y="64"/>
                </a:lnTo>
                <a:lnTo>
                  <a:pt x="17" y="72"/>
                </a:lnTo>
                <a:lnTo>
                  <a:pt x="13" y="81"/>
                </a:lnTo>
                <a:lnTo>
                  <a:pt x="9" y="90"/>
                </a:lnTo>
                <a:lnTo>
                  <a:pt x="6" y="100"/>
                </a:lnTo>
                <a:lnTo>
                  <a:pt x="3" y="109"/>
                </a:lnTo>
                <a:lnTo>
                  <a:pt x="2" y="119"/>
                </a:lnTo>
                <a:lnTo>
                  <a:pt x="0" y="129"/>
                </a:lnTo>
                <a:lnTo>
                  <a:pt x="0" y="138"/>
                </a:lnTo>
                <a:lnTo>
                  <a:pt x="0" y="148"/>
                </a:lnTo>
                <a:lnTo>
                  <a:pt x="2" y="158"/>
                </a:lnTo>
                <a:lnTo>
                  <a:pt x="3" y="168"/>
                </a:lnTo>
                <a:lnTo>
                  <a:pt x="6" y="177"/>
                </a:lnTo>
                <a:lnTo>
                  <a:pt x="9" y="187"/>
                </a:lnTo>
                <a:lnTo>
                  <a:pt x="13" y="196"/>
                </a:lnTo>
                <a:lnTo>
                  <a:pt x="17" y="205"/>
                </a:lnTo>
                <a:lnTo>
                  <a:pt x="22" y="213"/>
                </a:lnTo>
                <a:lnTo>
                  <a:pt x="28" y="221"/>
                </a:lnTo>
                <a:lnTo>
                  <a:pt x="34" y="229"/>
                </a:lnTo>
                <a:lnTo>
                  <a:pt x="41" y="236"/>
                </a:lnTo>
                <a:lnTo>
                  <a:pt x="48" y="243"/>
                </a:lnTo>
                <a:lnTo>
                  <a:pt x="55" y="249"/>
                </a:lnTo>
                <a:lnTo>
                  <a:pt x="63" y="255"/>
                </a:lnTo>
                <a:lnTo>
                  <a:pt x="72" y="260"/>
                </a:lnTo>
                <a:lnTo>
                  <a:pt x="81" y="264"/>
                </a:lnTo>
                <a:lnTo>
                  <a:pt x="90" y="268"/>
                </a:lnTo>
                <a:lnTo>
                  <a:pt x="99" y="271"/>
                </a:lnTo>
                <a:lnTo>
                  <a:pt x="109" y="273"/>
                </a:lnTo>
                <a:lnTo>
                  <a:pt x="118" y="275"/>
                </a:lnTo>
                <a:lnTo>
                  <a:pt x="128" y="276"/>
                </a:lnTo>
                <a:lnTo>
                  <a:pt x="138" y="276"/>
                </a:lnTo>
                <a:lnTo>
                  <a:pt x="148" y="276"/>
                </a:lnTo>
                <a:lnTo>
                  <a:pt x="158" y="275"/>
                </a:lnTo>
                <a:lnTo>
                  <a:pt x="167" y="273"/>
                </a:lnTo>
                <a:lnTo>
                  <a:pt x="177" y="271"/>
                </a:lnTo>
                <a:lnTo>
                  <a:pt x="186" y="268"/>
                </a:lnTo>
                <a:lnTo>
                  <a:pt x="195" y="264"/>
                </a:lnTo>
                <a:lnTo>
                  <a:pt x="204" y="260"/>
                </a:lnTo>
                <a:lnTo>
                  <a:pt x="213" y="255"/>
                </a:lnTo>
                <a:lnTo>
                  <a:pt x="221" y="249"/>
                </a:lnTo>
                <a:lnTo>
                  <a:pt x="228" y="243"/>
                </a:lnTo>
                <a:lnTo>
                  <a:pt x="236" y="236"/>
                </a:lnTo>
                <a:lnTo>
                  <a:pt x="242" y="229"/>
                </a:lnTo>
                <a:lnTo>
                  <a:pt x="248" y="221"/>
                </a:lnTo>
                <a:lnTo>
                  <a:pt x="254" y="213"/>
                </a:lnTo>
                <a:lnTo>
                  <a:pt x="259" y="205"/>
                </a:lnTo>
                <a:lnTo>
                  <a:pt x="264" y="196"/>
                </a:lnTo>
                <a:lnTo>
                  <a:pt x="267" y="187"/>
                </a:lnTo>
                <a:lnTo>
                  <a:pt x="270" y="177"/>
                </a:lnTo>
                <a:lnTo>
                  <a:pt x="273" y="168"/>
                </a:lnTo>
                <a:lnTo>
                  <a:pt x="275" y="158"/>
                </a:lnTo>
                <a:lnTo>
                  <a:pt x="276" y="148"/>
                </a:lnTo>
                <a:lnTo>
                  <a:pt x="276" y="138"/>
                </a:lnTo>
              </a:path>
            </a:pathLst>
          </a:custGeom>
          <a:solidFill>
            <a:srgbClr val="FFFF00"/>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7" name="任意多边形 411826"/>
          <p:cNvSpPr>
            <a:spLocks noChangeAspect="1"/>
          </p:cNvSpPr>
          <p:nvPr/>
        </p:nvSpPr>
        <p:spPr>
          <a:xfrm>
            <a:off x="3833813" y="2800350"/>
            <a:ext cx="79375" cy="79375"/>
          </a:xfrm>
          <a:custGeom>
            <a:avLst/>
            <a:gdLst/>
            <a:ahLst/>
            <a:cxnLst/>
            <a:rect l="0" t="0" r="0" b="0"/>
            <a:pathLst>
              <a:path w="276" h="276">
                <a:moveTo>
                  <a:pt x="276" y="138"/>
                </a:moveTo>
                <a:lnTo>
                  <a:pt x="276" y="129"/>
                </a:lnTo>
                <a:lnTo>
                  <a:pt x="275" y="119"/>
                </a:lnTo>
                <a:lnTo>
                  <a:pt x="273" y="109"/>
                </a:lnTo>
                <a:lnTo>
                  <a:pt x="270" y="100"/>
                </a:lnTo>
                <a:lnTo>
                  <a:pt x="267" y="90"/>
                </a:lnTo>
                <a:lnTo>
                  <a:pt x="264" y="81"/>
                </a:lnTo>
                <a:lnTo>
                  <a:pt x="259" y="72"/>
                </a:lnTo>
                <a:lnTo>
                  <a:pt x="254" y="64"/>
                </a:lnTo>
                <a:lnTo>
                  <a:pt x="248" y="56"/>
                </a:lnTo>
                <a:lnTo>
                  <a:pt x="242" y="48"/>
                </a:lnTo>
                <a:lnTo>
                  <a:pt x="236" y="41"/>
                </a:lnTo>
                <a:lnTo>
                  <a:pt x="228" y="34"/>
                </a:lnTo>
                <a:lnTo>
                  <a:pt x="221" y="28"/>
                </a:lnTo>
                <a:lnTo>
                  <a:pt x="213" y="22"/>
                </a:lnTo>
                <a:lnTo>
                  <a:pt x="204" y="17"/>
                </a:lnTo>
                <a:lnTo>
                  <a:pt x="195" y="13"/>
                </a:lnTo>
                <a:lnTo>
                  <a:pt x="186" y="9"/>
                </a:lnTo>
                <a:lnTo>
                  <a:pt x="177" y="6"/>
                </a:lnTo>
                <a:lnTo>
                  <a:pt x="167" y="4"/>
                </a:lnTo>
                <a:lnTo>
                  <a:pt x="158" y="2"/>
                </a:lnTo>
                <a:lnTo>
                  <a:pt x="148" y="1"/>
                </a:lnTo>
                <a:lnTo>
                  <a:pt x="138" y="0"/>
                </a:lnTo>
                <a:lnTo>
                  <a:pt x="128" y="1"/>
                </a:lnTo>
                <a:lnTo>
                  <a:pt x="118" y="2"/>
                </a:lnTo>
                <a:lnTo>
                  <a:pt x="109" y="4"/>
                </a:lnTo>
                <a:lnTo>
                  <a:pt x="99" y="6"/>
                </a:lnTo>
                <a:lnTo>
                  <a:pt x="90" y="9"/>
                </a:lnTo>
                <a:lnTo>
                  <a:pt x="81" y="13"/>
                </a:lnTo>
                <a:lnTo>
                  <a:pt x="72" y="17"/>
                </a:lnTo>
                <a:lnTo>
                  <a:pt x="63" y="22"/>
                </a:lnTo>
                <a:lnTo>
                  <a:pt x="55" y="28"/>
                </a:lnTo>
                <a:lnTo>
                  <a:pt x="48" y="34"/>
                </a:lnTo>
                <a:lnTo>
                  <a:pt x="41" y="41"/>
                </a:lnTo>
                <a:lnTo>
                  <a:pt x="34" y="48"/>
                </a:lnTo>
                <a:lnTo>
                  <a:pt x="28" y="56"/>
                </a:lnTo>
                <a:lnTo>
                  <a:pt x="22" y="64"/>
                </a:lnTo>
                <a:lnTo>
                  <a:pt x="17" y="72"/>
                </a:lnTo>
                <a:lnTo>
                  <a:pt x="13" y="81"/>
                </a:lnTo>
                <a:lnTo>
                  <a:pt x="9" y="90"/>
                </a:lnTo>
                <a:lnTo>
                  <a:pt x="6" y="100"/>
                </a:lnTo>
                <a:lnTo>
                  <a:pt x="3" y="109"/>
                </a:lnTo>
                <a:lnTo>
                  <a:pt x="2" y="119"/>
                </a:lnTo>
                <a:lnTo>
                  <a:pt x="0" y="129"/>
                </a:lnTo>
                <a:lnTo>
                  <a:pt x="0" y="138"/>
                </a:lnTo>
                <a:lnTo>
                  <a:pt x="0" y="148"/>
                </a:lnTo>
                <a:lnTo>
                  <a:pt x="2" y="158"/>
                </a:lnTo>
                <a:lnTo>
                  <a:pt x="3" y="168"/>
                </a:lnTo>
                <a:lnTo>
                  <a:pt x="6" y="177"/>
                </a:lnTo>
                <a:lnTo>
                  <a:pt x="9" y="187"/>
                </a:lnTo>
                <a:lnTo>
                  <a:pt x="13" y="196"/>
                </a:lnTo>
                <a:lnTo>
                  <a:pt x="17" y="205"/>
                </a:lnTo>
                <a:lnTo>
                  <a:pt x="22" y="213"/>
                </a:lnTo>
                <a:lnTo>
                  <a:pt x="28" y="221"/>
                </a:lnTo>
                <a:lnTo>
                  <a:pt x="34" y="229"/>
                </a:lnTo>
                <a:lnTo>
                  <a:pt x="41" y="236"/>
                </a:lnTo>
                <a:lnTo>
                  <a:pt x="48" y="243"/>
                </a:lnTo>
                <a:lnTo>
                  <a:pt x="55" y="249"/>
                </a:lnTo>
                <a:lnTo>
                  <a:pt x="63" y="255"/>
                </a:lnTo>
                <a:lnTo>
                  <a:pt x="72" y="260"/>
                </a:lnTo>
                <a:lnTo>
                  <a:pt x="81" y="264"/>
                </a:lnTo>
                <a:lnTo>
                  <a:pt x="90" y="268"/>
                </a:lnTo>
                <a:lnTo>
                  <a:pt x="99" y="271"/>
                </a:lnTo>
                <a:lnTo>
                  <a:pt x="109" y="273"/>
                </a:lnTo>
                <a:lnTo>
                  <a:pt x="118" y="275"/>
                </a:lnTo>
                <a:lnTo>
                  <a:pt x="128" y="276"/>
                </a:lnTo>
                <a:lnTo>
                  <a:pt x="138" y="276"/>
                </a:lnTo>
                <a:lnTo>
                  <a:pt x="148" y="276"/>
                </a:lnTo>
                <a:lnTo>
                  <a:pt x="158" y="275"/>
                </a:lnTo>
                <a:lnTo>
                  <a:pt x="167" y="273"/>
                </a:lnTo>
                <a:lnTo>
                  <a:pt x="177" y="271"/>
                </a:lnTo>
                <a:lnTo>
                  <a:pt x="186" y="268"/>
                </a:lnTo>
                <a:lnTo>
                  <a:pt x="195" y="264"/>
                </a:lnTo>
                <a:lnTo>
                  <a:pt x="204" y="260"/>
                </a:lnTo>
                <a:lnTo>
                  <a:pt x="213" y="255"/>
                </a:lnTo>
                <a:lnTo>
                  <a:pt x="221" y="249"/>
                </a:lnTo>
                <a:lnTo>
                  <a:pt x="228" y="243"/>
                </a:lnTo>
                <a:lnTo>
                  <a:pt x="236" y="236"/>
                </a:lnTo>
                <a:lnTo>
                  <a:pt x="242" y="229"/>
                </a:lnTo>
                <a:lnTo>
                  <a:pt x="248" y="221"/>
                </a:lnTo>
                <a:lnTo>
                  <a:pt x="254" y="213"/>
                </a:lnTo>
                <a:lnTo>
                  <a:pt x="259" y="205"/>
                </a:lnTo>
                <a:lnTo>
                  <a:pt x="264" y="196"/>
                </a:lnTo>
                <a:lnTo>
                  <a:pt x="267" y="187"/>
                </a:lnTo>
                <a:lnTo>
                  <a:pt x="270" y="177"/>
                </a:lnTo>
                <a:lnTo>
                  <a:pt x="273" y="168"/>
                </a:lnTo>
                <a:lnTo>
                  <a:pt x="275" y="158"/>
                </a:lnTo>
                <a:lnTo>
                  <a:pt x="276" y="148"/>
                </a:lnTo>
                <a:lnTo>
                  <a:pt x="276" y="138"/>
                </a:lnTo>
              </a:path>
            </a:pathLst>
          </a:custGeom>
          <a:solidFill>
            <a:srgbClr val="FFFF00"/>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1828" name="矩形 411827"/>
          <p:cNvSpPr/>
          <p:nvPr/>
        </p:nvSpPr>
        <p:spPr>
          <a:xfrm>
            <a:off x="5562600" y="1600200"/>
            <a:ext cx="3886200"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圆锥被垂直于轴线的一个正</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垂面切割，截交线为椭圆。</a:t>
            </a:r>
          </a:p>
        </p:txBody>
      </p:sp>
      <p:sp>
        <p:nvSpPr>
          <p:cNvPr id="411829" name="文本框 411828"/>
          <p:cNvSpPr txBox="1"/>
          <p:nvPr/>
        </p:nvSpPr>
        <p:spPr>
          <a:xfrm>
            <a:off x="6629400" y="1066800"/>
            <a:ext cx="950913" cy="396875"/>
          </a:xfrm>
          <a:prstGeom prst="rect">
            <a:avLst/>
          </a:prstGeom>
          <a:gradFill rotWithShape="0">
            <a:gsLst>
              <a:gs pos="0">
                <a:schemeClr val="hlink"/>
              </a:gs>
              <a:gs pos="50000">
                <a:schemeClr val="bg1"/>
              </a:gs>
              <a:gs pos="100000">
                <a:schemeClr val="hlink"/>
              </a:gs>
            </a:gsLst>
            <a:lin ang="5400000" scaled="1"/>
            <a:tileRect/>
          </a:gra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Book Antiqua" pitchFamily="18" charset="0"/>
                <a:ea typeface="宋体" panose="02010600030101010101" pitchFamily="2" charset="-122"/>
                <a:cs typeface="+mn-cs"/>
              </a:rPr>
              <a:t>分析：</a:t>
            </a:r>
            <a:endParaRPr kumimoji="0" lang="zh-CN" altLang="en-US" sz="2000" b="1" i="0" u="none" strike="noStrike" kern="1200" cap="none" spc="0" normalizeH="0" baseline="0" noProof="0">
              <a:ln>
                <a:noFill/>
              </a:ln>
              <a:solidFill>
                <a:srgbClr val="990099"/>
              </a:solidFill>
              <a:effectLst/>
              <a:uLnTx/>
              <a:uFillTx/>
              <a:latin typeface="Book Antiqua"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1829"/>
                                        </p:tgtEl>
                                        <p:attrNameLst>
                                          <p:attrName>style.visibility</p:attrName>
                                        </p:attrNameLst>
                                      </p:cBhvr>
                                      <p:to>
                                        <p:strVal val="visible"/>
                                      </p:to>
                                    </p:set>
                                    <p:animEffect transition="in" filter="wipe(left)">
                                      <p:cBhvr>
                                        <p:cTn id="7" dur="500"/>
                                        <p:tgtEl>
                                          <p:spTgt spid="4118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1828"/>
                                        </p:tgtEl>
                                        <p:attrNameLst>
                                          <p:attrName>style.visibility</p:attrName>
                                        </p:attrNameLst>
                                      </p:cBhvr>
                                      <p:to>
                                        <p:strVal val="visible"/>
                                      </p:to>
                                    </p:set>
                                    <p:animEffect transition="in" filter="wipe(left)">
                                      <p:cBhvr>
                                        <p:cTn id="12" dur="500"/>
                                        <p:tgtEl>
                                          <p:spTgt spid="4118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1673"/>
                                        </p:tgtEl>
                                        <p:attrNameLst>
                                          <p:attrName>style.visibility</p:attrName>
                                        </p:attrNameLst>
                                      </p:cBhvr>
                                      <p:to>
                                        <p:strVal val="visible"/>
                                      </p:to>
                                    </p:set>
                                    <p:animEffect transition="in" filter="wipe(left)">
                                      <p:cBhvr>
                                        <p:cTn id="17" dur="500"/>
                                        <p:tgtEl>
                                          <p:spTgt spid="4116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11784"/>
                                        </p:tgtEl>
                                        <p:attrNameLst>
                                          <p:attrName>style.visibility</p:attrName>
                                        </p:attrNameLst>
                                      </p:cBhvr>
                                      <p:to>
                                        <p:strVal val="visible"/>
                                      </p:to>
                                    </p:set>
                                    <p:animEffect transition="in" filter="wipe(left)">
                                      <p:cBhvr>
                                        <p:cTn id="22" dur="500"/>
                                        <p:tgtEl>
                                          <p:spTgt spid="41178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11662"/>
                                        </p:tgtEl>
                                        <p:attrNameLst>
                                          <p:attrName>style.visibility</p:attrName>
                                        </p:attrNameLst>
                                      </p:cBhvr>
                                      <p:to>
                                        <p:strVal val="visible"/>
                                      </p:to>
                                    </p:set>
                                    <p:animEffect transition="in" filter="wipe(left)">
                                      <p:cBhvr>
                                        <p:cTn id="27" dur="500"/>
                                        <p:tgtEl>
                                          <p:spTgt spid="41166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11769"/>
                                        </p:tgtEl>
                                        <p:attrNameLst>
                                          <p:attrName>style.visibility</p:attrName>
                                        </p:attrNameLst>
                                      </p:cBhvr>
                                      <p:to>
                                        <p:strVal val="visible"/>
                                      </p:to>
                                    </p:set>
                                    <p:animEffect transition="in" filter="wipe(left)">
                                      <p:cBhvr>
                                        <p:cTn id="32" dur="500"/>
                                        <p:tgtEl>
                                          <p:spTgt spid="4117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1663"/>
                                        </p:tgtEl>
                                        <p:attrNameLst>
                                          <p:attrName>style.visibility</p:attrName>
                                        </p:attrNameLst>
                                      </p:cBhvr>
                                      <p:to>
                                        <p:strVal val="visible"/>
                                      </p:to>
                                    </p:set>
                                    <p:animEffect transition="in" filter="wipe(left)">
                                      <p:cBhvr>
                                        <p:cTn id="37" dur="500"/>
                                        <p:tgtEl>
                                          <p:spTgt spid="411663"/>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411785"/>
                                        </p:tgtEl>
                                        <p:attrNameLst>
                                          <p:attrName>style.visibility</p:attrName>
                                        </p:attrNameLst>
                                      </p:cBhvr>
                                      <p:to>
                                        <p:strVal val="visible"/>
                                      </p:to>
                                    </p:set>
                                    <p:anim calcmode="lin" valueType="num">
                                      <p:cBhvr additive="base">
                                        <p:cTn id="42" dur="500" fill="hold"/>
                                        <p:tgtEl>
                                          <p:spTgt spid="411785"/>
                                        </p:tgtEl>
                                        <p:attrNameLst>
                                          <p:attrName>ppt_x</p:attrName>
                                        </p:attrNameLst>
                                      </p:cBhvr>
                                      <p:tavLst>
                                        <p:tav tm="0">
                                          <p:val>
                                            <p:strVal val="0-#ppt_w/2"/>
                                          </p:val>
                                        </p:tav>
                                        <p:tav tm="100000">
                                          <p:val>
                                            <p:strVal val="#ppt_x"/>
                                          </p:val>
                                        </p:tav>
                                      </p:tavLst>
                                    </p:anim>
                                    <p:anim calcmode="lin" valueType="num">
                                      <p:cBhvr additive="base">
                                        <p:cTn id="43" dur="500" fill="hold"/>
                                        <p:tgtEl>
                                          <p:spTgt spid="41178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11655"/>
                                        </p:tgtEl>
                                        <p:attrNameLst>
                                          <p:attrName>style.visibility</p:attrName>
                                        </p:attrNameLst>
                                      </p:cBhvr>
                                      <p:to>
                                        <p:strVal val="visible"/>
                                      </p:to>
                                    </p:set>
                                    <p:animEffect transition="in" filter="wipe(left)">
                                      <p:cBhvr>
                                        <p:cTn id="48" dur="500"/>
                                        <p:tgtEl>
                                          <p:spTgt spid="41165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411768"/>
                                        </p:tgtEl>
                                        <p:attrNameLst>
                                          <p:attrName>style.visibility</p:attrName>
                                        </p:attrNameLst>
                                      </p:cBhvr>
                                      <p:to>
                                        <p:strVal val="visible"/>
                                      </p:to>
                                    </p:set>
                                    <p:animEffect transition="in" filter="wipe(left)">
                                      <p:cBhvr>
                                        <p:cTn id="53" dur="500"/>
                                        <p:tgtEl>
                                          <p:spTgt spid="41176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11656"/>
                                        </p:tgtEl>
                                        <p:attrNameLst>
                                          <p:attrName>style.visibility</p:attrName>
                                        </p:attrNameLst>
                                      </p:cBhvr>
                                      <p:to>
                                        <p:strVal val="visible"/>
                                      </p:to>
                                    </p:set>
                                    <p:animEffect transition="in" filter="wipe(left)">
                                      <p:cBhvr>
                                        <p:cTn id="58" dur="500"/>
                                        <p:tgtEl>
                                          <p:spTgt spid="411656"/>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11801"/>
                                        </p:tgtEl>
                                        <p:attrNameLst>
                                          <p:attrName>style.visibility</p:attrName>
                                        </p:attrNameLst>
                                      </p:cBhvr>
                                      <p:to>
                                        <p:strVal val="visible"/>
                                      </p:to>
                                    </p:set>
                                    <p:anim calcmode="lin" valueType="num">
                                      <p:cBhvr additive="base">
                                        <p:cTn id="63" dur="500" fill="hold"/>
                                        <p:tgtEl>
                                          <p:spTgt spid="411801"/>
                                        </p:tgtEl>
                                        <p:attrNameLst>
                                          <p:attrName>ppt_x</p:attrName>
                                        </p:attrNameLst>
                                      </p:cBhvr>
                                      <p:tavLst>
                                        <p:tav tm="0">
                                          <p:val>
                                            <p:strVal val="#ppt_x"/>
                                          </p:val>
                                        </p:tav>
                                        <p:tav tm="100000">
                                          <p:val>
                                            <p:strVal val="#ppt_x"/>
                                          </p:val>
                                        </p:tav>
                                      </p:tavLst>
                                    </p:anim>
                                    <p:anim calcmode="lin" valueType="num">
                                      <p:cBhvr additive="base">
                                        <p:cTn id="64" dur="500" fill="hold"/>
                                        <p:tgtEl>
                                          <p:spTgt spid="411801"/>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411672"/>
                                        </p:tgtEl>
                                        <p:attrNameLst>
                                          <p:attrName>style.visibility</p:attrName>
                                        </p:attrNameLst>
                                      </p:cBhvr>
                                      <p:to>
                                        <p:strVal val="visible"/>
                                      </p:to>
                                    </p:set>
                                    <p:animEffect transition="in" filter="wipe(up)">
                                      <p:cBhvr>
                                        <p:cTn id="69" dur="500"/>
                                        <p:tgtEl>
                                          <p:spTgt spid="411672"/>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nodeType="clickEffect">
                                  <p:stCondLst>
                                    <p:cond delay="0"/>
                                  </p:stCondLst>
                                  <p:childTnLst>
                                    <p:set>
                                      <p:cBhvr>
                                        <p:cTn id="73" dur="1" fill="hold">
                                          <p:stCondLst>
                                            <p:cond delay="0"/>
                                          </p:stCondLst>
                                        </p:cTn>
                                        <p:tgtEl>
                                          <p:spTgt spid="411798"/>
                                        </p:tgtEl>
                                        <p:attrNameLst>
                                          <p:attrName>style.visibility</p:attrName>
                                        </p:attrNameLst>
                                      </p:cBhvr>
                                      <p:to>
                                        <p:strVal val="visible"/>
                                      </p:to>
                                    </p:set>
                                    <p:anim calcmode="lin" valueType="num">
                                      <p:cBhvr additive="base">
                                        <p:cTn id="74" dur="500" fill="hold"/>
                                        <p:tgtEl>
                                          <p:spTgt spid="411798"/>
                                        </p:tgtEl>
                                        <p:attrNameLst>
                                          <p:attrName>ppt_x</p:attrName>
                                        </p:attrNameLst>
                                      </p:cBhvr>
                                      <p:tavLst>
                                        <p:tav tm="0">
                                          <p:val>
                                            <p:strVal val="#ppt_x"/>
                                          </p:val>
                                        </p:tav>
                                        <p:tav tm="100000">
                                          <p:val>
                                            <p:strVal val="#ppt_x"/>
                                          </p:val>
                                        </p:tav>
                                      </p:tavLst>
                                    </p:anim>
                                    <p:anim calcmode="lin" valueType="num">
                                      <p:cBhvr additive="base">
                                        <p:cTn id="75" dur="500" fill="hold"/>
                                        <p:tgtEl>
                                          <p:spTgt spid="411798"/>
                                        </p:tgtEl>
                                        <p:attrNameLst>
                                          <p:attrName>ppt_y</p:attrName>
                                        </p:attrNameLst>
                                      </p:cBhvr>
                                      <p:tavLst>
                                        <p:tav tm="0">
                                          <p:val>
                                            <p:strVal val="0-#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411666"/>
                                        </p:tgtEl>
                                        <p:attrNameLst>
                                          <p:attrName>style.visibility</p:attrName>
                                        </p:attrNameLst>
                                      </p:cBhvr>
                                      <p:to>
                                        <p:strVal val="visible"/>
                                      </p:to>
                                    </p:set>
                                    <p:animEffect transition="in" filter="wipe(left)">
                                      <p:cBhvr>
                                        <p:cTn id="80" dur="500"/>
                                        <p:tgtEl>
                                          <p:spTgt spid="41166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411671"/>
                                        </p:tgtEl>
                                        <p:attrNameLst>
                                          <p:attrName>style.visibility</p:attrName>
                                        </p:attrNameLst>
                                      </p:cBhvr>
                                      <p:to>
                                        <p:strVal val="visible"/>
                                      </p:to>
                                    </p:set>
                                    <p:animEffect transition="in" filter="wipe(left)">
                                      <p:cBhvr>
                                        <p:cTn id="85" dur="500"/>
                                        <p:tgtEl>
                                          <p:spTgt spid="411671"/>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8" fill="hold" nodeType="clickEffect">
                                  <p:stCondLst>
                                    <p:cond delay="0"/>
                                  </p:stCondLst>
                                  <p:childTnLst>
                                    <p:set>
                                      <p:cBhvr>
                                        <p:cTn id="89" dur="1" fill="hold">
                                          <p:stCondLst>
                                            <p:cond delay="0"/>
                                          </p:stCondLst>
                                        </p:cTn>
                                        <p:tgtEl>
                                          <p:spTgt spid="411791"/>
                                        </p:tgtEl>
                                        <p:attrNameLst>
                                          <p:attrName>style.visibility</p:attrName>
                                        </p:attrNameLst>
                                      </p:cBhvr>
                                      <p:to>
                                        <p:strVal val="visible"/>
                                      </p:to>
                                    </p:set>
                                    <p:anim calcmode="lin" valueType="num">
                                      <p:cBhvr additive="base">
                                        <p:cTn id="90" dur="500" fill="hold"/>
                                        <p:tgtEl>
                                          <p:spTgt spid="411791"/>
                                        </p:tgtEl>
                                        <p:attrNameLst>
                                          <p:attrName>ppt_x</p:attrName>
                                        </p:attrNameLst>
                                      </p:cBhvr>
                                      <p:tavLst>
                                        <p:tav tm="0">
                                          <p:val>
                                            <p:strVal val="0-#ppt_w/2"/>
                                          </p:val>
                                        </p:tav>
                                        <p:tav tm="100000">
                                          <p:val>
                                            <p:strVal val="#ppt_x"/>
                                          </p:val>
                                        </p:tav>
                                      </p:tavLst>
                                    </p:anim>
                                    <p:anim calcmode="lin" valueType="num">
                                      <p:cBhvr additive="base">
                                        <p:cTn id="91" dur="500" fill="hold"/>
                                        <p:tgtEl>
                                          <p:spTgt spid="411791"/>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411654"/>
                                        </p:tgtEl>
                                        <p:attrNameLst>
                                          <p:attrName>style.visibility</p:attrName>
                                        </p:attrNameLst>
                                      </p:cBhvr>
                                      <p:to>
                                        <p:strVal val="visible"/>
                                      </p:to>
                                    </p:set>
                                    <p:animEffect transition="in" filter="wipe(left)">
                                      <p:cBhvr>
                                        <p:cTn id="96" dur="500"/>
                                        <p:tgtEl>
                                          <p:spTgt spid="411654"/>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411667"/>
                                        </p:tgtEl>
                                        <p:attrNameLst>
                                          <p:attrName>style.visibility</p:attrName>
                                        </p:attrNameLst>
                                      </p:cBhvr>
                                      <p:to>
                                        <p:strVal val="visible"/>
                                      </p:to>
                                    </p:set>
                                    <p:animEffect transition="in" filter="wipe(up)">
                                      <p:cBhvr>
                                        <p:cTn id="101" dur="500"/>
                                        <p:tgtEl>
                                          <p:spTgt spid="411667"/>
                                        </p:tgtEl>
                                      </p:cBhvr>
                                    </p:animEffect>
                                  </p:childTnLst>
                                </p:cTn>
                              </p:par>
                            </p:childTnLst>
                          </p:cTn>
                        </p:par>
                      </p:childTnLst>
                    </p:cTn>
                  </p:par>
                  <p:par>
                    <p:cTn id="102" fill="hold">
                      <p:stCondLst>
                        <p:cond delay="indefinite"/>
                      </p:stCondLst>
                      <p:childTnLst>
                        <p:par>
                          <p:cTn id="103" fill="hold">
                            <p:stCondLst>
                              <p:cond delay="0"/>
                            </p:stCondLst>
                            <p:childTnLst>
                              <p:par>
                                <p:cTn id="104" presetID="2" presetClass="entr" presetSubtype="1" fill="hold" nodeType="clickEffect">
                                  <p:stCondLst>
                                    <p:cond delay="0"/>
                                  </p:stCondLst>
                                  <p:childTnLst>
                                    <p:set>
                                      <p:cBhvr>
                                        <p:cTn id="105" dur="1" fill="hold">
                                          <p:stCondLst>
                                            <p:cond delay="0"/>
                                          </p:stCondLst>
                                        </p:cTn>
                                        <p:tgtEl>
                                          <p:spTgt spid="411793"/>
                                        </p:tgtEl>
                                        <p:attrNameLst>
                                          <p:attrName>style.visibility</p:attrName>
                                        </p:attrNameLst>
                                      </p:cBhvr>
                                      <p:to>
                                        <p:strVal val="visible"/>
                                      </p:to>
                                    </p:set>
                                    <p:anim calcmode="lin" valueType="num">
                                      <p:cBhvr additive="base">
                                        <p:cTn id="106" dur="500" fill="hold"/>
                                        <p:tgtEl>
                                          <p:spTgt spid="411793"/>
                                        </p:tgtEl>
                                        <p:attrNameLst>
                                          <p:attrName>ppt_x</p:attrName>
                                        </p:attrNameLst>
                                      </p:cBhvr>
                                      <p:tavLst>
                                        <p:tav tm="0">
                                          <p:val>
                                            <p:strVal val="#ppt_x"/>
                                          </p:val>
                                        </p:tav>
                                        <p:tav tm="100000">
                                          <p:val>
                                            <p:strVal val="#ppt_x"/>
                                          </p:val>
                                        </p:tav>
                                      </p:tavLst>
                                    </p:anim>
                                    <p:anim calcmode="lin" valueType="num">
                                      <p:cBhvr additive="base">
                                        <p:cTn id="107" dur="500" fill="hold"/>
                                        <p:tgtEl>
                                          <p:spTgt spid="411793"/>
                                        </p:tgtEl>
                                        <p:attrNameLst>
                                          <p:attrName>ppt_y</p:attrName>
                                        </p:attrNameLst>
                                      </p:cBhvr>
                                      <p:tavLst>
                                        <p:tav tm="0">
                                          <p:val>
                                            <p:strVal val="0-#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411659"/>
                                        </p:tgtEl>
                                        <p:attrNameLst>
                                          <p:attrName>style.visibility</p:attrName>
                                        </p:attrNameLst>
                                      </p:cBhvr>
                                      <p:to>
                                        <p:strVal val="visible"/>
                                      </p:to>
                                    </p:set>
                                    <p:animEffect transition="in" filter="wipe(left)">
                                      <p:cBhvr>
                                        <p:cTn id="112" dur="500"/>
                                        <p:tgtEl>
                                          <p:spTgt spid="411659"/>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411669"/>
                                        </p:tgtEl>
                                        <p:attrNameLst>
                                          <p:attrName>style.visibility</p:attrName>
                                        </p:attrNameLst>
                                      </p:cBhvr>
                                      <p:to>
                                        <p:strVal val="visible"/>
                                      </p:to>
                                    </p:set>
                                    <p:animEffect transition="in" filter="wipe(left)">
                                      <p:cBhvr>
                                        <p:cTn id="117" dur="500"/>
                                        <p:tgtEl>
                                          <p:spTgt spid="411669"/>
                                        </p:tgtEl>
                                      </p:cBhvr>
                                    </p:animEffect>
                                  </p:childTnLst>
                                </p:cTn>
                              </p:par>
                            </p:childTnLst>
                          </p:cTn>
                        </p:par>
                      </p:childTnLst>
                    </p:cTn>
                  </p:par>
                  <p:par>
                    <p:cTn id="118" fill="hold">
                      <p:stCondLst>
                        <p:cond delay="indefinite"/>
                      </p:stCondLst>
                      <p:childTnLst>
                        <p:par>
                          <p:cTn id="119" fill="hold">
                            <p:stCondLst>
                              <p:cond delay="0"/>
                            </p:stCondLst>
                            <p:childTnLst>
                              <p:par>
                                <p:cTn id="120" presetID="2" presetClass="entr" presetSubtype="8" fill="hold" nodeType="clickEffect">
                                  <p:stCondLst>
                                    <p:cond delay="0"/>
                                  </p:stCondLst>
                                  <p:childTnLst>
                                    <p:set>
                                      <p:cBhvr>
                                        <p:cTn id="121" dur="1" fill="hold">
                                          <p:stCondLst>
                                            <p:cond delay="0"/>
                                          </p:stCondLst>
                                        </p:cTn>
                                        <p:tgtEl>
                                          <p:spTgt spid="411788"/>
                                        </p:tgtEl>
                                        <p:attrNameLst>
                                          <p:attrName>style.visibility</p:attrName>
                                        </p:attrNameLst>
                                      </p:cBhvr>
                                      <p:to>
                                        <p:strVal val="visible"/>
                                      </p:to>
                                    </p:set>
                                    <p:anim calcmode="lin" valueType="num">
                                      <p:cBhvr additive="base">
                                        <p:cTn id="122" dur="500" fill="hold"/>
                                        <p:tgtEl>
                                          <p:spTgt spid="411788"/>
                                        </p:tgtEl>
                                        <p:attrNameLst>
                                          <p:attrName>ppt_x</p:attrName>
                                        </p:attrNameLst>
                                      </p:cBhvr>
                                      <p:tavLst>
                                        <p:tav tm="0">
                                          <p:val>
                                            <p:strVal val="0-#ppt_w/2"/>
                                          </p:val>
                                        </p:tav>
                                        <p:tav tm="100000">
                                          <p:val>
                                            <p:strVal val="#ppt_x"/>
                                          </p:val>
                                        </p:tav>
                                      </p:tavLst>
                                    </p:anim>
                                    <p:anim calcmode="lin" valueType="num">
                                      <p:cBhvr additive="base">
                                        <p:cTn id="123" dur="500" fill="hold"/>
                                        <p:tgtEl>
                                          <p:spTgt spid="411788"/>
                                        </p:tgtEl>
                                        <p:attrNameLst>
                                          <p:attrName>ppt_y</p:attrName>
                                        </p:attrNameLst>
                                      </p:cBhvr>
                                      <p:tavLst>
                                        <p:tav tm="0">
                                          <p:val>
                                            <p:strVal val="#ppt_y"/>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411665"/>
                                        </p:tgtEl>
                                        <p:attrNameLst>
                                          <p:attrName>style.visibility</p:attrName>
                                        </p:attrNameLst>
                                      </p:cBhvr>
                                      <p:to>
                                        <p:strVal val="visible"/>
                                      </p:to>
                                    </p:set>
                                    <p:animEffect transition="in" filter="wipe(left)">
                                      <p:cBhvr>
                                        <p:cTn id="128" dur="500"/>
                                        <p:tgtEl>
                                          <p:spTgt spid="41166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411766"/>
                                        </p:tgtEl>
                                        <p:attrNameLst>
                                          <p:attrName>style.visibility</p:attrName>
                                        </p:attrNameLst>
                                      </p:cBhvr>
                                      <p:to>
                                        <p:strVal val="visible"/>
                                      </p:to>
                                    </p:set>
                                    <p:animEffect transition="in" filter="wipe(left)">
                                      <p:cBhvr>
                                        <p:cTn id="133" dur="500"/>
                                        <p:tgtEl>
                                          <p:spTgt spid="411766"/>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nodeType="clickEffect">
                                  <p:stCondLst>
                                    <p:cond delay="0"/>
                                  </p:stCondLst>
                                  <p:childTnLst>
                                    <p:set>
                                      <p:cBhvr>
                                        <p:cTn id="137" dur="1" fill="hold">
                                          <p:stCondLst>
                                            <p:cond delay="0"/>
                                          </p:stCondLst>
                                        </p:cTn>
                                        <p:tgtEl>
                                          <p:spTgt spid="411762"/>
                                        </p:tgtEl>
                                        <p:attrNameLst>
                                          <p:attrName>style.visibility</p:attrName>
                                        </p:attrNameLst>
                                      </p:cBhvr>
                                      <p:to>
                                        <p:strVal val="visible"/>
                                      </p:to>
                                    </p:set>
                                    <p:animEffect transition="in" filter="wipe(up)">
                                      <p:cBhvr>
                                        <p:cTn id="138" dur="500"/>
                                        <p:tgtEl>
                                          <p:spTgt spid="411762"/>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nodeType="clickEffect">
                                  <p:stCondLst>
                                    <p:cond delay="0"/>
                                  </p:stCondLst>
                                  <p:childTnLst>
                                    <p:set>
                                      <p:cBhvr>
                                        <p:cTn id="142" dur="1" fill="hold">
                                          <p:stCondLst>
                                            <p:cond delay="0"/>
                                          </p:stCondLst>
                                        </p:cTn>
                                        <p:tgtEl>
                                          <p:spTgt spid="411757"/>
                                        </p:tgtEl>
                                        <p:attrNameLst>
                                          <p:attrName>style.visibility</p:attrName>
                                        </p:attrNameLst>
                                      </p:cBhvr>
                                      <p:to>
                                        <p:strVal val="visible"/>
                                      </p:to>
                                    </p:set>
                                    <p:animEffect transition="in" filter="wipe(left)">
                                      <p:cBhvr>
                                        <p:cTn id="143" dur="500"/>
                                        <p:tgtEl>
                                          <p:spTgt spid="411757"/>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1" fill="hold" nodeType="clickEffect">
                                  <p:stCondLst>
                                    <p:cond delay="0"/>
                                  </p:stCondLst>
                                  <p:childTnLst>
                                    <p:set>
                                      <p:cBhvr>
                                        <p:cTn id="147" dur="1" fill="hold">
                                          <p:stCondLst>
                                            <p:cond delay="0"/>
                                          </p:stCondLst>
                                        </p:cTn>
                                        <p:tgtEl>
                                          <p:spTgt spid="411668"/>
                                        </p:tgtEl>
                                        <p:attrNameLst>
                                          <p:attrName>style.visibility</p:attrName>
                                        </p:attrNameLst>
                                      </p:cBhvr>
                                      <p:to>
                                        <p:strVal val="visible"/>
                                      </p:to>
                                    </p:set>
                                    <p:animEffect transition="in" filter="wipe(up)">
                                      <p:cBhvr>
                                        <p:cTn id="148" dur="500"/>
                                        <p:tgtEl>
                                          <p:spTgt spid="411668"/>
                                        </p:tgtEl>
                                      </p:cBhvr>
                                    </p:animEffect>
                                  </p:childTnLst>
                                </p:cTn>
                              </p:par>
                            </p:childTnLst>
                          </p:cTn>
                        </p:par>
                      </p:childTnLst>
                    </p:cTn>
                  </p:par>
                  <p:par>
                    <p:cTn id="149" fill="hold">
                      <p:stCondLst>
                        <p:cond delay="indefinite"/>
                      </p:stCondLst>
                      <p:childTnLst>
                        <p:par>
                          <p:cTn id="150" fill="hold">
                            <p:stCondLst>
                              <p:cond delay="0"/>
                            </p:stCondLst>
                            <p:childTnLst>
                              <p:par>
                                <p:cTn id="151" presetID="2" presetClass="entr" presetSubtype="1" fill="hold" nodeType="clickEffect">
                                  <p:stCondLst>
                                    <p:cond delay="0"/>
                                  </p:stCondLst>
                                  <p:childTnLst>
                                    <p:set>
                                      <p:cBhvr>
                                        <p:cTn id="152" dur="1" fill="hold">
                                          <p:stCondLst>
                                            <p:cond delay="0"/>
                                          </p:stCondLst>
                                        </p:cTn>
                                        <p:tgtEl>
                                          <p:spTgt spid="411794"/>
                                        </p:tgtEl>
                                        <p:attrNameLst>
                                          <p:attrName>style.visibility</p:attrName>
                                        </p:attrNameLst>
                                      </p:cBhvr>
                                      <p:to>
                                        <p:strVal val="visible"/>
                                      </p:to>
                                    </p:set>
                                    <p:anim calcmode="lin" valueType="num">
                                      <p:cBhvr additive="base">
                                        <p:cTn id="153" dur="500" fill="hold"/>
                                        <p:tgtEl>
                                          <p:spTgt spid="411794"/>
                                        </p:tgtEl>
                                        <p:attrNameLst>
                                          <p:attrName>ppt_x</p:attrName>
                                        </p:attrNameLst>
                                      </p:cBhvr>
                                      <p:tavLst>
                                        <p:tav tm="0">
                                          <p:val>
                                            <p:strVal val="#ppt_x"/>
                                          </p:val>
                                        </p:tav>
                                        <p:tav tm="100000">
                                          <p:val>
                                            <p:strVal val="#ppt_x"/>
                                          </p:val>
                                        </p:tav>
                                      </p:tavLst>
                                    </p:anim>
                                    <p:anim calcmode="lin" valueType="num">
                                      <p:cBhvr additive="base">
                                        <p:cTn id="154" dur="500" fill="hold"/>
                                        <p:tgtEl>
                                          <p:spTgt spid="411794"/>
                                        </p:tgtEl>
                                        <p:attrNameLst>
                                          <p:attrName>ppt_y</p:attrName>
                                        </p:attrNameLst>
                                      </p:cBhvr>
                                      <p:tavLst>
                                        <p:tav tm="0">
                                          <p:val>
                                            <p:strVal val="0-#ppt_h/2"/>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411658"/>
                                        </p:tgtEl>
                                        <p:attrNameLst>
                                          <p:attrName>style.visibility</p:attrName>
                                        </p:attrNameLst>
                                      </p:cBhvr>
                                      <p:to>
                                        <p:strVal val="visible"/>
                                      </p:to>
                                    </p:set>
                                    <p:animEffect transition="in" filter="wipe(left)">
                                      <p:cBhvr>
                                        <p:cTn id="159" dur="500"/>
                                        <p:tgtEl>
                                          <p:spTgt spid="411658"/>
                                        </p:tgtEl>
                                      </p:cBhvr>
                                    </p:animEffect>
                                  </p:childTnLst>
                                </p:cTn>
                              </p:par>
                            </p:childTnLst>
                          </p:cTn>
                        </p:par>
                      </p:childTnLst>
                    </p:cTn>
                  </p:par>
                  <p:par>
                    <p:cTn id="160" fill="hold">
                      <p:stCondLst>
                        <p:cond delay="indefinite"/>
                      </p:stCondLst>
                      <p:childTnLst>
                        <p:par>
                          <p:cTn id="161" fill="hold">
                            <p:stCondLst>
                              <p:cond delay="0"/>
                            </p:stCondLst>
                            <p:childTnLst>
                              <p:par>
                                <p:cTn id="162" presetID="2" presetClass="entr" presetSubtype="1" fill="hold" nodeType="clickEffect">
                                  <p:stCondLst>
                                    <p:cond delay="0"/>
                                  </p:stCondLst>
                                  <p:childTnLst>
                                    <p:set>
                                      <p:cBhvr>
                                        <p:cTn id="163" dur="1" fill="hold">
                                          <p:stCondLst>
                                            <p:cond delay="0"/>
                                          </p:stCondLst>
                                        </p:cTn>
                                        <p:tgtEl>
                                          <p:spTgt spid="411792"/>
                                        </p:tgtEl>
                                        <p:attrNameLst>
                                          <p:attrName>style.visibility</p:attrName>
                                        </p:attrNameLst>
                                      </p:cBhvr>
                                      <p:to>
                                        <p:strVal val="visible"/>
                                      </p:to>
                                    </p:set>
                                    <p:anim calcmode="lin" valueType="num">
                                      <p:cBhvr additive="base">
                                        <p:cTn id="164" dur="500" fill="hold"/>
                                        <p:tgtEl>
                                          <p:spTgt spid="411792"/>
                                        </p:tgtEl>
                                        <p:attrNameLst>
                                          <p:attrName>ppt_x</p:attrName>
                                        </p:attrNameLst>
                                      </p:cBhvr>
                                      <p:tavLst>
                                        <p:tav tm="0">
                                          <p:val>
                                            <p:strVal val="#ppt_x"/>
                                          </p:val>
                                        </p:tav>
                                        <p:tav tm="100000">
                                          <p:val>
                                            <p:strVal val="#ppt_x"/>
                                          </p:val>
                                        </p:tav>
                                      </p:tavLst>
                                    </p:anim>
                                    <p:anim calcmode="lin" valueType="num">
                                      <p:cBhvr additive="base">
                                        <p:cTn id="165" dur="500" fill="hold"/>
                                        <p:tgtEl>
                                          <p:spTgt spid="411792"/>
                                        </p:tgtEl>
                                        <p:attrNameLst>
                                          <p:attrName>ppt_y</p:attrName>
                                        </p:attrNameLst>
                                      </p:cBhvr>
                                      <p:tavLst>
                                        <p:tav tm="0">
                                          <p:val>
                                            <p:strVal val="0-#ppt_h/2"/>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411657"/>
                                        </p:tgtEl>
                                        <p:attrNameLst>
                                          <p:attrName>style.visibility</p:attrName>
                                        </p:attrNameLst>
                                      </p:cBhvr>
                                      <p:to>
                                        <p:strVal val="visible"/>
                                      </p:to>
                                    </p:set>
                                    <p:animEffect transition="in" filter="wipe(left)">
                                      <p:cBhvr>
                                        <p:cTn id="170" dur="500"/>
                                        <p:tgtEl>
                                          <p:spTgt spid="411657"/>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nodeType="clickEffect">
                                  <p:stCondLst>
                                    <p:cond delay="0"/>
                                  </p:stCondLst>
                                  <p:childTnLst>
                                    <p:set>
                                      <p:cBhvr>
                                        <p:cTn id="174" dur="1" fill="hold">
                                          <p:stCondLst>
                                            <p:cond delay="0"/>
                                          </p:stCondLst>
                                        </p:cTn>
                                        <p:tgtEl>
                                          <p:spTgt spid="411771"/>
                                        </p:tgtEl>
                                        <p:attrNameLst>
                                          <p:attrName>style.visibility</p:attrName>
                                        </p:attrNameLst>
                                      </p:cBhvr>
                                      <p:to>
                                        <p:strVal val="visible"/>
                                      </p:to>
                                    </p:set>
                                    <p:animEffect transition="in" filter="wipe(left)">
                                      <p:cBhvr>
                                        <p:cTn id="175" dur="500"/>
                                        <p:tgtEl>
                                          <p:spTgt spid="411771"/>
                                        </p:tgtEl>
                                      </p:cBhvr>
                                    </p:animEffect>
                                  </p:childTnLst>
                                </p:cTn>
                              </p:par>
                            </p:childTnLst>
                          </p:cTn>
                        </p:par>
                      </p:childTnLst>
                    </p:cTn>
                  </p:par>
                  <p:par>
                    <p:cTn id="176" fill="hold">
                      <p:stCondLst>
                        <p:cond delay="indefinite"/>
                      </p:stCondLst>
                      <p:childTnLst>
                        <p:par>
                          <p:cTn id="177" fill="hold">
                            <p:stCondLst>
                              <p:cond delay="0"/>
                            </p:stCondLst>
                            <p:childTnLst>
                              <p:par>
                                <p:cTn id="178" presetID="2" presetClass="entr" presetSubtype="1" fill="hold" nodeType="clickEffect">
                                  <p:stCondLst>
                                    <p:cond delay="0"/>
                                  </p:stCondLst>
                                  <p:childTnLst>
                                    <p:set>
                                      <p:cBhvr>
                                        <p:cTn id="179" dur="1" fill="hold">
                                          <p:stCondLst>
                                            <p:cond delay="0"/>
                                          </p:stCondLst>
                                        </p:cTn>
                                        <p:tgtEl>
                                          <p:spTgt spid="411790"/>
                                        </p:tgtEl>
                                        <p:attrNameLst>
                                          <p:attrName>style.visibility</p:attrName>
                                        </p:attrNameLst>
                                      </p:cBhvr>
                                      <p:to>
                                        <p:strVal val="visible"/>
                                      </p:to>
                                    </p:set>
                                    <p:anim calcmode="lin" valueType="num">
                                      <p:cBhvr additive="base">
                                        <p:cTn id="180" dur="500" fill="hold"/>
                                        <p:tgtEl>
                                          <p:spTgt spid="411790"/>
                                        </p:tgtEl>
                                        <p:attrNameLst>
                                          <p:attrName>ppt_x</p:attrName>
                                        </p:attrNameLst>
                                      </p:cBhvr>
                                      <p:tavLst>
                                        <p:tav tm="0">
                                          <p:val>
                                            <p:strVal val="#ppt_x"/>
                                          </p:val>
                                        </p:tav>
                                        <p:tav tm="100000">
                                          <p:val>
                                            <p:strVal val="#ppt_x"/>
                                          </p:val>
                                        </p:tav>
                                      </p:tavLst>
                                    </p:anim>
                                    <p:anim calcmode="lin" valueType="num">
                                      <p:cBhvr additive="base">
                                        <p:cTn id="181" dur="500" fill="hold"/>
                                        <p:tgtEl>
                                          <p:spTgt spid="411790"/>
                                        </p:tgtEl>
                                        <p:attrNameLst>
                                          <p:attrName>ppt_y</p:attrName>
                                        </p:attrNameLst>
                                      </p:cBhvr>
                                      <p:tavLst>
                                        <p:tav tm="0">
                                          <p:val>
                                            <p:strVal val="0-#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411653"/>
                                        </p:tgtEl>
                                        <p:attrNameLst>
                                          <p:attrName>style.visibility</p:attrName>
                                        </p:attrNameLst>
                                      </p:cBhvr>
                                      <p:to>
                                        <p:strVal val="visible"/>
                                      </p:to>
                                    </p:set>
                                    <p:animEffect transition="in" filter="wipe(left)">
                                      <p:cBhvr>
                                        <p:cTn id="186" dur="500"/>
                                        <p:tgtEl>
                                          <p:spTgt spid="411653"/>
                                        </p:tgtEl>
                                      </p:cBhvr>
                                    </p:animEffect>
                                  </p:childTnLst>
                                </p:cTn>
                              </p:par>
                            </p:childTnLst>
                          </p:cTn>
                        </p:par>
                      </p:childTnLst>
                    </p:cTn>
                  </p:par>
                  <p:par>
                    <p:cTn id="187" fill="hold">
                      <p:stCondLst>
                        <p:cond delay="indefinite"/>
                      </p:stCondLst>
                      <p:childTnLst>
                        <p:par>
                          <p:cTn id="188" fill="hold">
                            <p:stCondLst>
                              <p:cond delay="0"/>
                            </p:stCondLst>
                            <p:childTnLst>
                              <p:par>
                                <p:cTn id="189" presetID="2" presetClass="entr" presetSubtype="1" fill="hold" nodeType="clickEffect">
                                  <p:stCondLst>
                                    <p:cond delay="0"/>
                                  </p:stCondLst>
                                  <p:childTnLst>
                                    <p:set>
                                      <p:cBhvr>
                                        <p:cTn id="190" dur="1" fill="hold">
                                          <p:stCondLst>
                                            <p:cond delay="0"/>
                                          </p:stCondLst>
                                        </p:cTn>
                                        <p:tgtEl>
                                          <p:spTgt spid="411786"/>
                                        </p:tgtEl>
                                        <p:attrNameLst>
                                          <p:attrName>style.visibility</p:attrName>
                                        </p:attrNameLst>
                                      </p:cBhvr>
                                      <p:to>
                                        <p:strVal val="visible"/>
                                      </p:to>
                                    </p:set>
                                    <p:anim calcmode="lin" valueType="num">
                                      <p:cBhvr additive="base">
                                        <p:cTn id="191" dur="500" fill="hold"/>
                                        <p:tgtEl>
                                          <p:spTgt spid="411786"/>
                                        </p:tgtEl>
                                        <p:attrNameLst>
                                          <p:attrName>ppt_x</p:attrName>
                                        </p:attrNameLst>
                                      </p:cBhvr>
                                      <p:tavLst>
                                        <p:tav tm="0">
                                          <p:val>
                                            <p:strVal val="#ppt_x"/>
                                          </p:val>
                                        </p:tav>
                                        <p:tav tm="100000">
                                          <p:val>
                                            <p:strVal val="#ppt_x"/>
                                          </p:val>
                                        </p:tav>
                                      </p:tavLst>
                                    </p:anim>
                                    <p:anim calcmode="lin" valueType="num">
                                      <p:cBhvr additive="base">
                                        <p:cTn id="192" dur="500" fill="hold"/>
                                        <p:tgtEl>
                                          <p:spTgt spid="411786"/>
                                        </p:tgtEl>
                                        <p:attrNameLst>
                                          <p:attrName>ppt_y</p:attrName>
                                        </p:attrNameLst>
                                      </p:cBhvr>
                                      <p:tavLst>
                                        <p:tav tm="0">
                                          <p:val>
                                            <p:strVal val="0-#ppt_h/2"/>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22" presetClass="entr" presetSubtype="8" fill="hold" grpId="0" nodeType="clickEffect">
                                  <p:stCondLst>
                                    <p:cond delay="0"/>
                                  </p:stCondLst>
                                  <p:childTnLst>
                                    <p:set>
                                      <p:cBhvr>
                                        <p:cTn id="196" dur="1" fill="hold">
                                          <p:stCondLst>
                                            <p:cond delay="0"/>
                                          </p:stCondLst>
                                        </p:cTn>
                                        <p:tgtEl>
                                          <p:spTgt spid="411652"/>
                                        </p:tgtEl>
                                        <p:attrNameLst>
                                          <p:attrName>style.visibility</p:attrName>
                                        </p:attrNameLst>
                                      </p:cBhvr>
                                      <p:to>
                                        <p:strVal val="visible"/>
                                      </p:to>
                                    </p:set>
                                    <p:animEffect transition="in" filter="wipe(left)">
                                      <p:cBhvr>
                                        <p:cTn id="197" dur="500"/>
                                        <p:tgtEl>
                                          <p:spTgt spid="411652"/>
                                        </p:tgtEl>
                                      </p:cBhvr>
                                    </p:animEffect>
                                  </p:childTnLst>
                                </p:cTn>
                              </p:par>
                            </p:childTnLst>
                          </p:cTn>
                        </p:par>
                      </p:childTnLst>
                    </p:cTn>
                  </p:par>
                  <p:par>
                    <p:cTn id="198" fill="hold">
                      <p:stCondLst>
                        <p:cond delay="indefinite"/>
                      </p:stCondLst>
                      <p:childTnLst>
                        <p:par>
                          <p:cTn id="199" fill="hold">
                            <p:stCondLst>
                              <p:cond delay="0"/>
                            </p:stCondLst>
                            <p:childTnLst>
                              <p:par>
                                <p:cTn id="200" presetID="22" presetClass="entr" presetSubtype="8" fill="hold" nodeType="clickEffect">
                                  <p:stCondLst>
                                    <p:cond delay="0"/>
                                  </p:stCondLst>
                                  <p:childTnLst>
                                    <p:set>
                                      <p:cBhvr>
                                        <p:cTn id="201" dur="1" fill="hold">
                                          <p:stCondLst>
                                            <p:cond delay="0"/>
                                          </p:stCondLst>
                                        </p:cTn>
                                        <p:tgtEl>
                                          <p:spTgt spid="411670"/>
                                        </p:tgtEl>
                                        <p:attrNameLst>
                                          <p:attrName>style.visibility</p:attrName>
                                        </p:attrNameLst>
                                      </p:cBhvr>
                                      <p:to>
                                        <p:strVal val="visible"/>
                                      </p:to>
                                    </p:set>
                                    <p:animEffect transition="in" filter="wipe(left)">
                                      <p:cBhvr>
                                        <p:cTn id="202" dur="500"/>
                                        <p:tgtEl>
                                          <p:spTgt spid="411670"/>
                                        </p:tgtEl>
                                      </p:cBhvr>
                                    </p:animEffect>
                                  </p:childTnLst>
                                </p:cTn>
                              </p:par>
                            </p:childTnLst>
                          </p:cTn>
                        </p:par>
                      </p:childTnLst>
                    </p:cTn>
                  </p:par>
                  <p:par>
                    <p:cTn id="203" fill="hold">
                      <p:stCondLst>
                        <p:cond delay="indefinite"/>
                      </p:stCondLst>
                      <p:childTnLst>
                        <p:par>
                          <p:cTn id="204" fill="hold">
                            <p:stCondLst>
                              <p:cond delay="0"/>
                            </p:stCondLst>
                            <p:childTnLst>
                              <p:par>
                                <p:cTn id="205" presetID="2" presetClass="entr" presetSubtype="1" fill="hold" nodeType="clickEffect">
                                  <p:stCondLst>
                                    <p:cond delay="0"/>
                                  </p:stCondLst>
                                  <p:childTnLst>
                                    <p:set>
                                      <p:cBhvr>
                                        <p:cTn id="206" dur="1" fill="hold">
                                          <p:stCondLst>
                                            <p:cond delay="0"/>
                                          </p:stCondLst>
                                        </p:cTn>
                                        <p:tgtEl>
                                          <p:spTgt spid="411789"/>
                                        </p:tgtEl>
                                        <p:attrNameLst>
                                          <p:attrName>style.visibility</p:attrName>
                                        </p:attrNameLst>
                                      </p:cBhvr>
                                      <p:to>
                                        <p:strVal val="visible"/>
                                      </p:to>
                                    </p:set>
                                    <p:anim calcmode="lin" valueType="num">
                                      <p:cBhvr additive="base">
                                        <p:cTn id="207" dur="500" fill="hold"/>
                                        <p:tgtEl>
                                          <p:spTgt spid="411789"/>
                                        </p:tgtEl>
                                        <p:attrNameLst>
                                          <p:attrName>ppt_x</p:attrName>
                                        </p:attrNameLst>
                                      </p:cBhvr>
                                      <p:tavLst>
                                        <p:tav tm="0">
                                          <p:val>
                                            <p:strVal val="#ppt_x"/>
                                          </p:val>
                                        </p:tav>
                                        <p:tav tm="100000">
                                          <p:val>
                                            <p:strVal val="#ppt_x"/>
                                          </p:val>
                                        </p:tav>
                                      </p:tavLst>
                                    </p:anim>
                                    <p:anim calcmode="lin" valueType="num">
                                      <p:cBhvr additive="base">
                                        <p:cTn id="208" dur="500" fill="hold"/>
                                        <p:tgtEl>
                                          <p:spTgt spid="411789"/>
                                        </p:tgtEl>
                                        <p:attrNameLst>
                                          <p:attrName>ppt_y</p:attrName>
                                        </p:attrNameLst>
                                      </p:cBhvr>
                                      <p:tavLst>
                                        <p:tav tm="0">
                                          <p:val>
                                            <p:strVal val="0-#ppt_h/2"/>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22" presetClass="entr" presetSubtype="8" fill="hold" grpId="0" nodeType="clickEffect">
                                  <p:stCondLst>
                                    <p:cond delay="0"/>
                                  </p:stCondLst>
                                  <p:childTnLst>
                                    <p:set>
                                      <p:cBhvr>
                                        <p:cTn id="212" dur="1" fill="hold">
                                          <p:stCondLst>
                                            <p:cond delay="0"/>
                                          </p:stCondLst>
                                        </p:cTn>
                                        <p:tgtEl>
                                          <p:spTgt spid="411664"/>
                                        </p:tgtEl>
                                        <p:attrNameLst>
                                          <p:attrName>style.visibility</p:attrName>
                                        </p:attrNameLst>
                                      </p:cBhvr>
                                      <p:to>
                                        <p:strVal val="visible"/>
                                      </p:to>
                                    </p:set>
                                    <p:animEffect transition="in" filter="wipe(left)">
                                      <p:cBhvr>
                                        <p:cTn id="213" dur="500"/>
                                        <p:tgtEl>
                                          <p:spTgt spid="411664"/>
                                        </p:tgtEl>
                                      </p:cBhvr>
                                    </p:animEffect>
                                  </p:childTnLst>
                                </p:cTn>
                              </p:par>
                            </p:childTnLst>
                          </p:cTn>
                        </p:par>
                      </p:childTnLst>
                    </p:cTn>
                  </p:par>
                  <p:par>
                    <p:cTn id="214" fill="hold">
                      <p:stCondLst>
                        <p:cond delay="indefinite"/>
                      </p:stCondLst>
                      <p:childTnLst>
                        <p:par>
                          <p:cTn id="215" fill="hold">
                            <p:stCondLst>
                              <p:cond delay="0"/>
                            </p:stCondLst>
                            <p:childTnLst>
                              <p:par>
                                <p:cTn id="216" presetID="2" presetClass="entr" presetSubtype="1" fill="hold" nodeType="clickEffect">
                                  <p:stCondLst>
                                    <p:cond delay="0"/>
                                  </p:stCondLst>
                                  <p:childTnLst>
                                    <p:set>
                                      <p:cBhvr>
                                        <p:cTn id="217" dur="1" fill="hold">
                                          <p:stCondLst>
                                            <p:cond delay="0"/>
                                          </p:stCondLst>
                                        </p:cTn>
                                        <p:tgtEl>
                                          <p:spTgt spid="411787"/>
                                        </p:tgtEl>
                                        <p:attrNameLst>
                                          <p:attrName>style.visibility</p:attrName>
                                        </p:attrNameLst>
                                      </p:cBhvr>
                                      <p:to>
                                        <p:strVal val="visible"/>
                                      </p:to>
                                    </p:set>
                                    <p:anim calcmode="lin" valueType="num">
                                      <p:cBhvr additive="base">
                                        <p:cTn id="218" dur="500" fill="hold"/>
                                        <p:tgtEl>
                                          <p:spTgt spid="411787"/>
                                        </p:tgtEl>
                                        <p:attrNameLst>
                                          <p:attrName>ppt_x</p:attrName>
                                        </p:attrNameLst>
                                      </p:cBhvr>
                                      <p:tavLst>
                                        <p:tav tm="0">
                                          <p:val>
                                            <p:strVal val="#ppt_x"/>
                                          </p:val>
                                        </p:tav>
                                        <p:tav tm="100000">
                                          <p:val>
                                            <p:strVal val="#ppt_x"/>
                                          </p:val>
                                        </p:tav>
                                      </p:tavLst>
                                    </p:anim>
                                    <p:anim calcmode="lin" valueType="num">
                                      <p:cBhvr additive="base">
                                        <p:cTn id="219" dur="500" fill="hold"/>
                                        <p:tgtEl>
                                          <p:spTgt spid="411787"/>
                                        </p:tgtEl>
                                        <p:attrNameLst>
                                          <p:attrName>ppt_y</p:attrName>
                                        </p:attrNameLst>
                                      </p:cBhvr>
                                      <p:tavLst>
                                        <p:tav tm="0">
                                          <p:val>
                                            <p:strVal val="0-#ppt_h/2"/>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22" presetClass="entr" presetSubtype="8" fill="hold" grpId="0" nodeType="clickEffect">
                                  <p:stCondLst>
                                    <p:cond delay="0"/>
                                  </p:stCondLst>
                                  <p:childTnLst>
                                    <p:set>
                                      <p:cBhvr>
                                        <p:cTn id="223" dur="1" fill="hold">
                                          <p:stCondLst>
                                            <p:cond delay="0"/>
                                          </p:stCondLst>
                                        </p:cTn>
                                        <p:tgtEl>
                                          <p:spTgt spid="411651"/>
                                        </p:tgtEl>
                                        <p:attrNameLst>
                                          <p:attrName>style.visibility</p:attrName>
                                        </p:attrNameLst>
                                      </p:cBhvr>
                                      <p:to>
                                        <p:strVal val="visible"/>
                                      </p:to>
                                    </p:set>
                                    <p:animEffect transition="in" filter="wipe(left)">
                                      <p:cBhvr>
                                        <p:cTn id="224" dur="500"/>
                                        <p:tgtEl>
                                          <p:spTgt spid="411651"/>
                                        </p:tgtEl>
                                      </p:cBhvr>
                                    </p:animEffect>
                                  </p:childTnLst>
                                </p:cTn>
                              </p:par>
                            </p:childTnLst>
                          </p:cTn>
                        </p:par>
                      </p:childTnLst>
                    </p:cTn>
                  </p:par>
                  <p:par>
                    <p:cTn id="225" fill="hold">
                      <p:stCondLst>
                        <p:cond delay="indefinite"/>
                      </p:stCondLst>
                      <p:childTnLst>
                        <p:par>
                          <p:cTn id="226" fill="hold">
                            <p:stCondLst>
                              <p:cond delay="0"/>
                            </p:stCondLst>
                            <p:childTnLst>
                              <p:par>
                                <p:cTn id="227" presetID="2" presetClass="entr" presetSubtype="1" fill="hold" nodeType="clickEffect">
                                  <p:stCondLst>
                                    <p:cond delay="0"/>
                                  </p:stCondLst>
                                  <p:childTnLst>
                                    <p:set>
                                      <p:cBhvr>
                                        <p:cTn id="228" dur="1" fill="hold">
                                          <p:stCondLst>
                                            <p:cond delay="0"/>
                                          </p:stCondLst>
                                        </p:cTn>
                                        <p:tgtEl>
                                          <p:spTgt spid="411795"/>
                                        </p:tgtEl>
                                        <p:attrNameLst>
                                          <p:attrName>style.visibility</p:attrName>
                                        </p:attrNameLst>
                                      </p:cBhvr>
                                      <p:to>
                                        <p:strVal val="visible"/>
                                      </p:to>
                                    </p:set>
                                    <p:anim calcmode="lin" valueType="num">
                                      <p:cBhvr additive="base">
                                        <p:cTn id="229" dur="500" fill="hold"/>
                                        <p:tgtEl>
                                          <p:spTgt spid="411795"/>
                                        </p:tgtEl>
                                        <p:attrNameLst>
                                          <p:attrName>ppt_x</p:attrName>
                                        </p:attrNameLst>
                                      </p:cBhvr>
                                      <p:tavLst>
                                        <p:tav tm="0">
                                          <p:val>
                                            <p:strVal val="#ppt_x"/>
                                          </p:val>
                                        </p:tav>
                                        <p:tav tm="100000">
                                          <p:val>
                                            <p:strVal val="#ppt_x"/>
                                          </p:val>
                                        </p:tav>
                                      </p:tavLst>
                                    </p:anim>
                                    <p:anim calcmode="lin" valueType="num">
                                      <p:cBhvr additive="base">
                                        <p:cTn id="230" dur="500" fill="hold"/>
                                        <p:tgtEl>
                                          <p:spTgt spid="411795"/>
                                        </p:tgtEl>
                                        <p:attrNameLst>
                                          <p:attrName>ppt_y</p:attrName>
                                        </p:attrNameLst>
                                      </p:cBhvr>
                                      <p:tavLst>
                                        <p:tav tm="0">
                                          <p:val>
                                            <p:strVal val="0-#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2" presetClass="entr" presetSubtype="8" fill="hold" grpId="0" nodeType="clickEffect">
                                  <p:stCondLst>
                                    <p:cond delay="0"/>
                                  </p:stCondLst>
                                  <p:childTnLst>
                                    <p:set>
                                      <p:cBhvr>
                                        <p:cTn id="234" dur="1" fill="hold">
                                          <p:stCondLst>
                                            <p:cond delay="0"/>
                                          </p:stCondLst>
                                        </p:cTn>
                                        <p:tgtEl>
                                          <p:spTgt spid="411660"/>
                                        </p:tgtEl>
                                        <p:attrNameLst>
                                          <p:attrName>style.visibility</p:attrName>
                                        </p:attrNameLst>
                                      </p:cBhvr>
                                      <p:to>
                                        <p:strVal val="visible"/>
                                      </p:to>
                                    </p:set>
                                    <p:animEffect transition="in" filter="wipe(left)">
                                      <p:cBhvr>
                                        <p:cTn id="235" dur="500"/>
                                        <p:tgtEl>
                                          <p:spTgt spid="411660"/>
                                        </p:tgtEl>
                                      </p:cBhvr>
                                    </p:animEffect>
                                  </p:childTnLst>
                                </p:cTn>
                              </p:par>
                            </p:childTnLst>
                          </p:cTn>
                        </p:par>
                      </p:childTnLst>
                    </p:cTn>
                  </p:par>
                  <p:par>
                    <p:cTn id="236" fill="hold">
                      <p:stCondLst>
                        <p:cond delay="indefinite"/>
                      </p:stCondLst>
                      <p:childTnLst>
                        <p:par>
                          <p:cTn id="237" fill="hold">
                            <p:stCondLst>
                              <p:cond delay="0"/>
                            </p:stCondLst>
                            <p:childTnLst>
                              <p:par>
                                <p:cTn id="238" presetID="2" presetClass="entr" presetSubtype="1" fill="hold" nodeType="clickEffect">
                                  <p:stCondLst>
                                    <p:cond delay="0"/>
                                  </p:stCondLst>
                                  <p:childTnLst>
                                    <p:set>
                                      <p:cBhvr>
                                        <p:cTn id="239" dur="1" fill="hold">
                                          <p:stCondLst>
                                            <p:cond delay="0"/>
                                          </p:stCondLst>
                                        </p:cTn>
                                        <p:tgtEl>
                                          <p:spTgt spid="411797"/>
                                        </p:tgtEl>
                                        <p:attrNameLst>
                                          <p:attrName>style.visibility</p:attrName>
                                        </p:attrNameLst>
                                      </p:cBhvr>
                                      <p:to>
                                        <p:strVal val="visible"/>
                                      </p:to>
                                    </p:set>
                                    <p:anim calcmode="lin" valueType="num">
                                      <p:cBhvr additive="base">
                                        <p:cTn id="240" dur="500" fill="hold"/>
                                        <p:tgtEl>
                                          <p:spTgt spid="411797"/>
                                        </p:tgtEl>
                                        <p:attrNameLst>
                                          <p:attrName>ppt_x</p:attrName>
                                        </p:attrNameLst>
                                      </p:cBhvr>
                                      <p:tavLst>
                                        <p:tav tm="0">
                                          <p:val>
                                            <p:strVal val="#ppt_x"/>
                                          </p:val>
                                        </p:tav>
                                        <p:tav tm="100000">
                                          <p:val>
                                            <p:strVal val="#ppt_x"/>
                                          </p:val>
                                        </p:tav>
                                      </p:tavLst>
                                    </p:anim>
                                    <p:anim calcmode="lin" valueType="num">
                                      <p:cBhvr additive="base">
                                        <p:cTn id="241" dur="500" fill="hold"/>
                                        <p:tgtEl>
                                          <p:spTgt spid="411797"/>
                                        </p:tgtEl>
                                        <p:attrNameLst>
                                          <p:attrName>ppt_y</p:attrName>
                                        </p:attrNameLst>
                                      </p:cBhvr>
                                      <p:tavLst>
                                        <p:tav tm="0">
                                          <p:val>
                                            <p:strVal val="0-#ppt_h/2"/>
                                          </p:val>
                                        </p:tav>
                                        <p:tav tm="100000">
                                          <p:val>
                                            <p:strVal val="#ppt_y"/>
                                          </p:val>
                                        </p:tav>
                                      </p:tavLst>
                                    </p:anim>
                                  </p:childTnLst>
                                </p:cTn>
                              </p:par>
                            </p:childTnLst>
                          </p:cTn>
                        </p:par>
                      </p:childTnLst>
                    </p:cTn>
                  </p:par>
                  <p:par>
                    <p:cTn id="242" fill="hold">
                      <p:stCondLst>
                        <p:cond delay="indefinite"/>
                      </p:stCondLst>
                      <p:childTnLst>
                        <p:par>
                          <p:cTn id="243" fill="hold">
                            <p:stCondLst>
                              <p:cond delay="0"/>
                            </p:stCondLst>
                            <p:childTnLst>
                              <p:par>
                                <p:cTn id="244" presetID="22" presetClass="entr" presetSubtype="8" fill="hold" grpId="0" nodeType="clickEffect">
                                  <p:stCondLst>
                                    <p:cond delay="0"/>
                                  </p:stCondLst>
                                  <p:childTnLst>
                                    <p:set>
                                      <p:cBhvr>
                                        <p:cTn id="245" dur="1" fill="hold">
                                          <p:stCondLst>
                                            <p:cond delay="0"/>
                                          </p:stCondLst>
                                        </p:cTn>
                                        <p:tgtEl>
                                          <p:spTgt spid="411661"/>
                                        </p:tgtEl>
                                        <p:attrNameLst>
                                          <p:attrName>style.visibility</p:attrName>
                                        </p:attrNameLst>
                                      </p:cBhvr>
                                      <p:to>
                                        <p:strVal val="visible"/>
                                      </p:to>
                                    </p:set>
                                    <p:animEffect transition="in" filter="wipe(left)">
                                      <p:cBhvr>
                                        <p:cTn id="246" dur="500"/>
                                        <p:tgtEl>
                                          <p:spTgt spid="411661"/>
                                        </p:tgtEl>
                                      </p:cBhvr>
                                    </p:animEffect>
                                  </p:childTnLst>
                                </p:cTn>
                              </p:par>
                            </p:childTnLst>
                          </p:cTn>
                        </p:par>
                      </p:childTnLst>
                    </p:cTn>
                  </p:par>
                  <p:par>
                    <p:cTn id="247" fill="hold">
                      <p:stCondLst>
                        <p:cond delay="indefinite"/>
                      </p:stCondLst>
                      <p:childTnLst>
                        <p:par>
                          <p:cTn id="248" fill="hold">
                            <p:stCondLst>
                              <p:cond delay="0"/>
                            </p:stCondLst>
                            <p:childTnLst>
                              <p:par>
                                <p:cTn id="249" presetID="2" presetClass="entr" presetSubtype="1" fill="hold" nodeType="clickEffect">
                                  <p:stCondLst>
                                    <p:cond delay="0"/>
                                  </p:stCondLst>
                                  <p:childTnLst>
                                    <p:set>
                                      <p:cBhvr>
                                        <p:cTn id="250" dur="1" fill="hold">
                                          <p:stCondLst>
                                            <p:cond delay="0"/>
                                          </p:stCondLst>
                                        </p:cTn>
                                        <p:tgtEl>
                                          <p:spTgt spid="411820"/>
                                        </p:tgtEl>
                                        <p:attrNameLst>
                                          <p:attrName>style.visibility</p:attrName>
                                        </p:attrNameLst>
                                      </p:cBhvr>
                                      <p:to>
                                        <p:strVal val="visible"/>
                                      </p:to>
                                    </p:set>
                                    <p:anim calcmode="lin" valueType="num">
                                      <p:cBhvr additive="base">
                                        <p:cTn id="251" dur="500" fill="hold"/>
                                        <p:tgtEl>
                                          <p:spTgt spid="411820"/>
                                        </p:tgtEl>
                                        <p:attrNameLst>
                                          <p:attrName>ppt_x</p:attrName>
                                        </p:attrNameLst>
                                      </p:cBhvr>
                                      <p:tavLst>
                                        <p:tav tm="0">
                                          <p:val>
                                            <p:strVal val="#ppt_x"/>
                                          </p:val>
                                        </p:tav>
                                        <p:tav tm="100000">
                                          <p:val>
                                            <p:strVal val="#ppt_x"/>
                                          </p:val>
                                        </p:tav>
                                      </p:tavLst>
                                    </p:anim>
                                    <p:anim calcmode="lin" valueType="num">
                                      <p:cBhvr additive="base">
                                        <p:cTn id="252" dur="500" fill="hold"/>
                                        <p:tgtEl>
                                          <p:spTgt spid="411820"/>
                                        </p:tgtEl>
                                        <p:attrNameLst>
                                          <p:attrName>ppt_y</p:attrName>
                                        </p:attrNameLst>
                                      </p:cBhvr>
                                      <p:tavLst>
                                        <p:tav tm="0">
                                          <p:val>
                                            <p:strVal val="0-#ppt_h/2"/>
                                          </p:val>
                                        </p:tav>
                                        <p:tav tm="100000">
                                          <p:val>
                                            <p:strVal val="#ppt_y"/>
                                          </p:val>
                                        </p:tav>
                                      </p:tavLst>
                                    </p:anim>
                                  </p:childTnLst>
                                </p:cTn>
                              </p:par>
                            </p:childTnLst>
                          </p:cTn>
                        </p:par>
                      </p:childTnLst>
                    </p:cTn>
                  </p:par>
                  <p:par>
                    <p:cTn id="253" fill="hold">
                      <p:stCondLst>
                        <p:cond delay="indefinite"/>
                      </p:stCondLst>
                      <p:childTnLst>
                        <p:par>
                          <p:cTn id="254" fill="hold">
                            <p:stCondLst>
                              <p:cond delay="0"/>
                            </p:stCondLst>
                            <p:childTnLst>
                              <p:par>
                                <p:cTn id="255" presetID="22" presetClass="entr" presetSubtype="8" fill="hold" nodeType="clickEffect">
                                  <p:stCondLst>
                                    <p:cond delay="0"/>
                                  </p:stCondLst>
                                  <p:childTnLst>
                                    <p:set>
                                      <p:cBhvr>
                                        <p:cTn id="256" dur="1" fill="hold">
                                          <p:stCondLst>
                                            <p:cond delay="0"/>
                                          </p:stCondLst>
                                        </p:cTn>
                                        <p:tgtEl>
                                          <p:spTgt spid="411714"/>
                                        </p:tgtEl>
                                        <p:attrNameLst>
                                          <p:attrName>style.visibility</p:attrName>
                                        </p:attrNameLst>
                                      </p:cBhvr>
                                      <p:to>
                                        <p:strVal val="visible"/>
                                      </p:to>
                                    </p:set>
                                    <p:animEffect transition="in" filter="wipe(left)">
                                      <p:cBhvr>
                                        <p:cTn id="257" dur="500"/>
                                        <p:tgtEl>
                                          <p:spTgt spid="411714"/>
                                        </p:tgtEl>
                                      </p:cBhvr>
                                    </p:animEffect>
                                  </p:childTnLst>
                                </p:cTn>
                              </p:par>
                            </p:childTnLst>
                          </p:cTn>
                        </p:par>
                      </p:childTnLst>
                    </p:cTn>
                  </p:par>
                  <p:par>
                    <p:cTn id="258" fill="hold">
                      <p:stCondLst>
                        <p:cond delay="indefinite"/>
                      </p:stCondLst>
                      <p:childTnLst>
                        <p:par>
                          <p:cTn id="259" fill="hold">
                            <p:stCondLst>
                              <p:cond delay="0"/>
                            </p:stCondLst>
                            <p:childTnLst>
                              <p:par>
                                <p:cTn id="260" presetID="22" presetClass="entr" presetSubtype="1" fill="hold" nodeType="clickEffect">
                                  <p:stCondLst>
                                    <p:cond delay="0"/>
                                  </p:stCondLst>
                                  <p:childTnLst>
                                    <p:set>
                                      <p:cBhvr>
                                        <p:cTn id="261" dur="1" fill="hold">
                                          <p:stCondLst>
                                            <p:cond delay="0"/>
                                          </p:stCondLst>
                                        </p:cTn>
                                        <p:tgtEl>
                                          <p:spTgt spid="411821"/>
                                        </p:tgtEl>
                                        <p:attrNameLst>
                                          <p:attrName>style.visibility</p:attrName>
                                        </p:attrNameLst>
                                      </p:cBhvr>
                                      <p:to>
                                        <p:strVal val="visible"/>
                                      </p:to>
                                    </p:set>
                                    <p:animEffect transition="in" filter="wipe(up)">
                                      <p:cBhvr>
                                        <p:cTn id="262" dur="500"/>
                                        <p:tgtEl>
                                          <p:spTgt spid="411821"/>
                                        </p:tgtEl>
                                      </p:cBhvr>
                                    </p:animEffect>
                                  </p:childTnLst>
                                </p:cTn>
                              </p:par>
                            </p:childTnLst>
                          </p:cTn>
                        </p:par>
                      </p:childTnLst>
                    </p:cTn>
                  </p:par>
                  <p:par>
                    <p:cTn id="263" fill="hold">
                      <p:stCondLst>
                        <p:cond delay="indefinite"/>
                      </p:stCondLst>
                      <p:childTnLst>
                        <p:par>
                          <p:cTn id="264" fill="hold">
                            <p:stCondLst>
                              <p:cond delay="0"/>
                            </p:stCondLst>
                            <p:childTnLst>
                              <p:par>
                                <p:cTn id="265" presetID="22" presetClass="entr" presetSubtype="2" fill="hold" nodeType="clickEffect">
                                  <p:stCondLst>
                                    <p:cond delay="0"/>
                                  </p:stCondLst>
                                  <p:childTnLst>
                                    <p:set>
                                      <p:cBhvr>
                                        <p:cTn id="266" dur="1" fill="hold">
                                          <p:stCondLst>
                                            <p:cond delay="0"/>
                                          </p:stCondLst>
                                        </p:cTn>
                                        <p:tgtEl>
                                          <p:spTgt spid="411822"/>
                                        </p:tgtEl>
                                        <p:attrNameLst>
                                          <p:attrName>style.visibility</p:attrName>
                                        </p:attrNameLst>
                                      </p:cBhvr>
                                      <p:to>
                                        <p:strVal val="visible"/>
                                      </p:to>
                                    </p:set>
                                    <p:animEffect transition="in" filter="wipe(right)">
                                      <p:cBhvr>
                                        <p:cTn id="267" dur="500"/>
                                        <p:tgtEl>
                                          <p:spTgt spid="411822"/>
                                        </p:tgtEl>
                                      </p:cBhvr>
                                    </p:animEffect>
                                  </p:childTnLst>
                                </p:cTn>
                              </p:par>
                            </p:childTnLst>
                          </p:cTn>
                        </p:par>
                      </p:childTnLst>
                    </p:cTn>
                  </p:par>
                  <p:par>
                    <p:cTn id="268" fill="hold">
                      <p:stCondLst>
                        <p:cond delay="indefinite"/>
                      </p:stCondLst>
                      <p:childTnLst>
                        <p:par>
                          <p:cTn id="269" fill="hold">
                            <p:stCondLst>
                              <p:cond delay="0"/>
                            </p:stCondLst>
                            <p:childTnLst>
                              <p:par>
                                <p:cTn id="270" presetID="22" presetClass="entr" presetSubtype="8" fill="hold" nodeType="clickEffect">
                                  <p:stCondLst>
                                    <p:cond delay="0"/>
                                  </p:stCondLst>
                                  <p:childTnLst>
                                    <p:set>
                                      <p:cBhvr>
                                        <p:cTn id="271" dur="1" fill="hold">
                                          <p:stCondLst>
                                            <p:cond delay="0"/>
                                          </p:stCondLst>
                                        </p:cTn>
                                        <p:tgtEl>
                                          <p:spTgt spid="411824"/>
                                        </p:tgtEl>
                                        <p:attrNameLst>
                                          <p:attrName>style.visibility</p:attrName>
                                        </p:attrNameLst>
                                      </p:cBhvr>
                                      <p:to>
                                        <p:strVal val="visible"/>
                                      </p:to>
                                    </p:set>
                                    <p:animEffect transition="in" filter="wipe(left)">
                                      <p:cBhvr>
                                        <p:cTn id="272" dur="500"/>
                                        <p:tgtEl>
                                          <p:spTgt spid="411824"/>
                                        </p:tgtEl>
                                      </p:cBhvr>
                                    </p:animEffect>
                                  </p:childTnLst>
                                </p:cTn>
                              </p:par>
                            </p:childTnLst>
                          </p:cTn>
                        </p:par>
                      </p:childTnLst>
                    </p:cTn>
                  </p:par>
                  <p:par>
                    <p:cTn id="273" fill="hold">
                      <p:stCondLst>
                        <p:cond delay="indefinite"/>
                      </p:stCondLst>
                      <p:childTnLst>
                        <p:par>
                          <p:cTn id="274" fill="hold">
                            <p:stCondLst>
                              <p:cond delay="0"/>
                            </p:stCondLst>
                            <p:childTnLst>
                              <p:par>
                                <p:cTn id="275" presetID="22" presetClass="entr" presetSubtype="8" fill="hold" nodeType="clickEffect">
                                  <p:stCondLst>
                                    <p:cond delay="0"/>
                                  </p:stCondLst>
                                  <p:childTnLst>
                                    <p:set>
                                      <p:cBhvr>
                                        <p:cTn id="276" dur="1" fill="hold">
                                          <p:stCondLst>
                                            <p:cond delay="0"/>
                                          </p:stCondLst>
                                        </p:cTn>
                                        <p:tgtEl>
                                          <p:spTgt spid="411823"/>
                                        </p:tgtEl>
                                        <p:attrNameLst>
                                          <p:attrName>style.visibility</p:attrName>
                                        </p:attrNameLst>
                                      </p:cBhvr>
                                      <p:to>
                                        <p:strVal val="visible"/>
                                      </p:to>
                                    </p:set>
                                    <p:animEffect transition="in" filter="wipe(left)">
                                      <p:cBhvr>
                                        <p:cTn id="277" dur="500"/>
                                        <p:tgtEl>
                                          <p:spTgt spid="411823"/>
                                        </p:tgtEl>
                                      </p:cBhvr>
                                    </p:animEffect>
                                  </p:childTnLst>
                                </p:cTn>
                              </p:par>
                            </p:childTnLst>
                          </p:cTn>
                        </p:par>
                      </p:childTnLst>
                    </p:cTn>
                  </p:par>
                  <p:par>
                    <p:cTn id="278" fill="hold">
                      <p:stCondLst>
                        <p:cond delay="indefinite"/>
                      </p:stCondLst>
                      <p:childTnLst>
                        <p:par>
                          <p:cTn id="279" fill="hold">
                            <p:stCondLst>
                              <p:cond delay="0"/>
                            </p:stCondLst>
                            <p:childTnLst>
                              <p:par>
                                <p:cTn id="280" presetID="22" presetClass="entr" presetSubtype="8" fill="hold" nodeType="clickEffect">
                                  <p:stCondLst>
                                    <p:cond delay="0"/>
                                  </p:stCondLst>
                                  <p:childTnLst>
                                    <p:set>
                                      <p:cBhvr>
                                        <p:cTn id="281" dur="1" fill="hold">
                                          <p:stCondLst>
                                            <p:cond delay="0"/>
                                          </p:stCondLst>
                                        </p:cTn>
                                        <p:tgtEl>
                                          <p:spTgt spid="411825"/>
                                        </p:tgtEl>
                                        <p:attrNameLst>
                                          <p:attrName>style.visibility</p:attrName>
                                        </p:attrNameLst>
                                      </p:cBhvr>
                                      <p:to>
                                        <p:strVal val="visible"/>
                                      </p:to>
                                    </p:set>
                                    <p:animEffect transition="in" filter="wipe(left)">
                                      <p:cBhvr>
                                        <p:cTn id="282" dur="500"/>
                                        <p:tgtEl>
                                          <p:spTgt spid="411825"/>
                                        </p:tgtEl>
                                      </p:cBhvr>
                                    </p:animEffect>
                                  </p:childTnLst>
                                </p:cTn>
                              </p:par>
                            </p:childTnLst>
                          </p:cTn>
                        </p:par>
                      </p:childTnLst>
                    </p:cTn>
                  </p:par>
                  <p:par>
                    <p:cTn id="283" fill="hold">
                      <p:stCondLst>
                        <p:cond delay="indefinite"/>
                      </p:stCondLst>
                      <p:childTnLst>
                        <p:par>
                          <p:cTn id="284" fill="hold">
                            <p:stCondLst>
                              <p:cond delay="0"/>
                            </p:stCondLst>
                            <p:childTnLst>
                              <p:par>
                                <p:cTn id="285" presetID="2" presetClass="entr" presetSubtype="4" fill="hold" nodeType="clickEffect">
                                  <p:stCondLst>
                                    <p:cond delay="0"/>
                                  </p:stCondLst>
                                  <p:childTnLst>
                                    <p:set>
                                      <p:cBhvr>
                                        <p:cTn id="286" dur="1" fill="hold">
                                          <p:stCondLst>
                                            <p:cond delay="0"/>
                                          </p:stCondLst>
                                        </p:cTn>
                                        <p:tgtEl>
                                          <p:spTgt spid="411826"/>
                                        </p:tgtEl>
                                        <p:attrNameLst>
                                          <p:attrName>style.visibility</p:attrName>
                                        </p:attrNameLst>
                                      </p:cBhvr>
                                      <p:to>
                                        <p:strVal val="visible"/>
                                      </p:to>
                                    </p:set>
                                    <p:anim calcmode="lin" valueType="num">
                                      <p:cBhvr additive="base">
                                        <p:cTn id="287" dur="500" fill="hold"/>
                                        <p:tgtEl>
                                          <p:spTgt spid="411826"/>
                                        </p:tgtEl>
                                        <p:attrNameLst>
                                          <p:attrName>ppt_x</p:attrName>
                                        </p:attrNameLst>
                                      </p:cBhvr>
                                      <p:tavLst>
                                        <p:tav tm="0">
                                          <p:val>
                                            <p:strVal val="#ppt_x"/>
                                          </p:val>
                                        </p:tav>
                                        <p:tav tm="100000">
                                          <p:val>
                                            <p:strVal val="#ppt_x"/>
                                          </p:val>
                                        </p:tav>
                                      </p:tavLst>
                                    </p:anim>
                                    <p:anim calcmode="lin" valueType="num">
                                      <p:cBhvr additive="base">
                                        <p:cTn id="288" dur="500" fill="hold"/>
                                        <p:tgtEl>
                                          <p:spTgt spid="411826"/>
                                        </p:tgtEl>
                                        <p:attrNameLst>
                                          <p:attrName>ppt_y</p:attrName>
                                        </p:attrNameLst>
                                      </p:cBhvr>
                                      <p:tavLst>
                                        <p:tav tm="0">
                                          <p:val>
                                            <p:strVal val="1+#ppt_h/2"/>
                                          </p:val>
                                        </p:tav>
                                        <p:tav tm="100000">
                                          <p:val>
                                            <p:strVal val="#ppt_y"/>
                                          </p:val>
                                        </p:tav>
                                      </p:tavLst>
                                    </p:anim>
                                  </p:childTnLst>
                                </p:cTn>
                              </p:par>
                            </p:childTnLst>
                          </p:cTn>
                        </p:par>
                      </p:childTnLst>
                    </p:cTn>
                  </p:par>
                  <p:par>
                    <p:cTn id="289" fill="hold">
                      <p:stCondLst>
                        <p:cond delay="indefinite"/>
                      </p:stCondLst>
                      <p:childTnLst>
                        <p:par>
                          <p:cTn id="290" fill="hold">
                            <p:stCondLst>
                              <p:cond delay="0"/>
                            </p:stCondLst>
                            <p:childTnLst>
                              <p:par>
                                <p:cTn id="291" presetID="2" presetClass="entr" presetSubtype="4" fill="hold" nodeType="clickEffect">
                                  <p:stCondLst>
                                    <p:cond delay="0"/>
                                  </p:stCondLst>
                                  <p:childTnLst>
                                    <p:set>
                                      <p:cBhvr>
                                        <p:cTn id="292" dur="1" fill="hold">
                                          <p:stCondLst>
                                            <p:cond delay="0"/>
                                          </p:stCondLst>
                                        </p:cTn>
                                        <p:tgtEl>
                                          <p:spTgt spid="411827"/>
                                        </p:tgtEl>
                                        <p:attrNameLst>
                                          <p:attrName>style.visibility</p:attrName>
                                        </p:attrNameLst>
                                      </p:cBhvr>
                                      <p:to>
                                        <p:strVal val="visible"/>
                                      </p:to>
                                    </p:set>
                                    <p:anim calcmode="lin" valueType="num">
                                      <p:cBhvr additive="base">
                                        <p:cTn id="293" dur="500" fill="hold"/>
                                        <p:tgtEl>
                                          <p:spTgt spid="411827"/>
                                        </p:tgtEl>
                                        <p:attrNameLst>
                                          <p:attrName>ppt_x</p:attrName>
                                        </p:attrNameLst>
                                      </p:cBhvr>
                                      <p:tavLst>
                                        <p:tav tm="0">
                                          <p:val>
                                            <p:strVal val="#ppt_x"/>
                                          </p:val>
                                        </p:tav>
                                        <p:tav tm="100000">
                                          <p:val>
                                            <p:strVal val="#ppt_x"/>
                                          </p:val>
                                        </p:tav>
                                      </p:tavLst>
                                    </p:anim>
                                    <p:anim calcmode="lin" valueType="num">
                                      <p:cBhvr additive="base">
                                        <p:cTn id="294" dur="500" fill="hold"/>
                                        <p:tgtEl>
                                          <p:spTgt spid="411827"/>
                                        </p:tgtEl>
                                        <p:attrNameLst>
                                          <p:attrName>ppt_y</p:attrName>
                                        </p:attrNameLst>
                                      </p:cBhvr>
                                      <p:tavLst>
                                        <p:tav tm="0">
                                          <p:val>
                                            <p:strVal val="1+#ppt_h/2"/>
                                          </p:val>
                                        </p:tav>
                                        <p:tav tm="100000">
                                          <p:val>
                                            <p:strVal val="#ppt_y"/>
                                          </p:val>
                                        </p:tav>
                                      </p:tavLst>
                                    </p:anim>
                                  </p:childTnLst>
                                </p:cTn>
                              </p:par>
                            </p:childTnLst>
                          </p:cTn>
                        </p:par>
                      </p:childTnLst>
                    </p:cTn>
                  </p:par>
                  <p:par>
                    <p:cTn id="295" fill="hold">
                      <p:stCondLst>
                        <p:cond delay="indefinite"/>
                      </p:stCondLst>
                      <p:childTnLst>
                        <p:par>
                          <p:cTn id="296" fill="hold">
                            <p:stCondLst>
                              <p:cond delay="0"/>
                            </p:stCondLst>
                            <p:childTnLst>
                              <p:par>
                                <p:cTn id="297" presetID="22" presetClass="entr" presetSubtype="8" fill="hold" nodeType="clickEffect">
                                  <p:stCondLst>
                                    <p:cond delay="0"/>
                                  </p:stCondLst>
                                  <p:childTnLst>
                                    <p:set>
                                      <p:cBhvr>
                                        <p:cTn id="298" dur="1" fill="hold">
                                          <p:stCondLst>
                                            <p:cond delay="0"/>
                                          </p:stCondLst>
                                        </p:cTn>
                                        <p:tgtEl>
                                          <p:spTgt spid="411781"/>
                                        </p:tgtEl>
                                        <p:attrNameLst>
                                          <p:attrName>style.visibility</p:attrName>
                                        </p:attrNameLst>
                                      </p:cBhvr>
                                      <p:to>
                                        <p:strVal val="visible"/>
                                      </p:to>
                                    </p:set>
                                    <p:animEffect transition="in" filter="wipe(left)">
                                      <p:cBhvr>
                                        <p:cTn id="299" dur="500"/>
                                        <p:tgtEl>
                                          <p:spTgt spid="411781"/>
                                        </p:tgtEl>
                                      </p:cBhvr>
                                    </p:animEffect>
                                  </p:childTnLst>
                                </p:cTn>
                              </p:par>
                            </p:childTnLst>
                          </p:cTn>
                        </p:par>
                      </p:childTnLst>
                    </p:cTn>
                  </p:par>
                  <p:par>
                    <p:cTn id="300" fill="hold">
                      <p:stCondLst>
                        <p:cond delay="indefinite"/>
                      </p:stCondLst>
                      <p:childTnLst>
                        <p:par>
                          <p:cTn id="301" fill="hold">
                            <p:stCondLst>
                              <p:cond delay="0"/>
                            </p:stCondLst>
                            <p:childTnLst>
                              <p:par>
                                <p:cTn id="302" presetID="22" presetClass="entr" presetSubtype="8" fill="hold" nodeType="clickEffect">
                                  <p:stCondLst>
                                    <p:cond delay="0"/>
                                  </p:stCondLst>
                                  <p:childTnLst>
                                    <p:set>
                                      <p:cBhvr>
                                        <p:cTn id="303" dur="1" fill="hold">
                                          <p:stCondLst>
                                            <p:cond delay="0"/>
                                          </p:stCondLst>
                                        </p:cTn>
                                        <p:tgtEl>
                                          <p:spTgt spid="411778"/>
                                        </p:tgtEl>
                                        <p:attrNameLst>
                                          <p:attrName>style.visibility</p:attrName>
                                        </p:attrNameLst>
                                      </p:cBhvr>
                                      <p:to>
                                        <p:strVal val="visible"/>
                                      </p:to>
                                    </p:set>
                                    <p:animEffect transition="in" filter="wipe(left)">
                                      <p:cBhvr>
                                        <p:cTn id="304" dur="500"/>
                                        <p:tgtEl>
                                          <p:spTgt spid="411778"/>
                                        </p:tgtEl>
                                      </p:cBhvr>
                                    </p:animEffect>
                                  </p:childTnLst>
                                </p:cTn>
                              </p:par>
                            </p:childTnLst>
                          </p:cTn>
                        </p:par>
                      </p:childTnLst>
                    </p:cTn>
                  </p:par>
                  <p:par>
                    <p:cTn id="305" fill="hold">
                      <p:stCondLst>
                        <p:cond delay="indefinite"/>
                      </p:stCondLst>
                      <p:childTnLst>
                        <p:par>
                          <p:cTn id="306" fill="hold">
                            <p:stCondLst>
                              <p:cond delay="0"/>
                            </p:stCondLst>
                            <p:childTnLst>
                              <p:par>
                                <p:cTn id="307" presetID="22" presetClass="entr" presetSubtype="1" fill="hold" nodeType="clickEffect">
                                  <p:stCondLst>
                                    <p:cond delay="0"/>
                                  </p:stCondLst>
                                  <p:childTnLst>
                                    <p:set>
                                      <p:cBhvr>
                                        <p:cTn id="308" dur="1" fill="hold">
                                          <p:stCondLst>
                                            <p:cond delay="0"/>
                                          </p:stCondLst>
                                        </p:cTn>
                                        <p:tgtEl>
                                          <p:spTgt spid="411777"/>
                                        </p:tgtEl>
                                        <p:attrNameLst>
                                          <p:attrName>style.visibility</p:attrName>
                                        </p:attrNameLst>
                                      </p:cBhvr>
                                      <p:to>
                                        <p:strVal val="visible"/>
                                      </p:to>
                                    </p:set>
                                    <p:animEffect transition="in" filter="wipe(up)">
                                      <p:cBhvr>
                                        <p:cTn id="309" dur="500"/>
                                        <p:tgtEl>
                                          <p:spTgt spid="411777"/>
                                        </p:tgtEl>
                                      </p:cBhvr>
                                    </p:animEffect>
                                  </p:childTnLst>
                                </p:cTn>
                              </p:par>
                            </p:childTnLst>
                          </p:cTn>
                        </p:par>
                      </p:childTnLst>
                    </p:cTn>
                  </p:par>
                  <p:par>
                    <p:cTn id="310" fill="hold">
                      <p:stCondLst>
                        <p:cond delay="indefinite"/>
                      </p:stCondLst>
                      <p:childTnLst>
                        <p:par>
                          <p:cTn id="311" fill="hold">
                            <p:stCondLst>
                              <p:cond delay="0"/>
                            </p:stCondLst>
                            <p:childTnLst>
                              <p:par>
                                <p:cTn id="312" presetID="22" presetClass="entr" presetSubtype="1" fill="hold" nodeType="clickEffect">
                                  <p:stCondLst>
                                    <p:cond delay="0"/>
                                  </p:stCondLst>
                                  <p:childTnLst>
                                    <p:set>
                                      <p:cBhvr>
                                        <p:cTn id="313" dur="1" fill="hold">
                                          <p:stCondLst>
                                            <p:cond delay="0"/>
                                          </p:stCondLst>
                                        </p:cTn>
                                        <p:tgtEl>
                                          <p:spTgt spid="411770"/>
                                        </p:tgtEl>
                                        <p:attrNameLst>
                                          <p:attrName>style.visibility</p:attrName>
                                        </p:attrNameLst>
                                      </p:cBhvr>
                                      <p:to>
                                        <p:strVal val="visible"/>
                                      </p:to>
                                    </p:set>
                                    <p:animEffect transition="in" filter="wipe(up)">
                                      <p:cBhvr>
                                        <p:cTn id="314" dur="500"/>
                                        <p:tgtEl>
                                          <p:spTgt spid="411770"/>
                                        </p:tgtEl>
                                      </p:cBhvr>
                                    </p:animEffect>
                                  </p:childTnLst>
                                </p:cTn>
                              </p:par>
                            </p:childTnLst>
                          </p:cTn>
                        </p:par>
                      </p:childTnLst>
                    </p:cTn>
                  </p:par>
                  <p:par>
                    <p:cTn id="315" fill="hold">
                      <p:stCondLst>
                        <p:cond delay="indefinite"/>
                      </p:stCondLst>
                      <p:childTnLst>
                        <p:par>
                          <p:cTn id="316" fill="hold">
                            <p:stCondLst>
                              <p:cond delay="0"/>
                            </p:stCondLst>
                            <p:childTnLst>
                              <p:par>
                                <p:cTn id="317" presetID="22" presetClass="entr" presetSubtype="8" fill="hold" nodeType="clickEffect">
                                  <p:stCondLst>
                                    <p:cond delay="0"/>
                                  </p:stCondLst>
                                  <p:childTnLst>
                                    <p:set>
                                      <p:cBhvr>
                                        <p:cTn id="318" dur="1" fill="hold">
                                          <p:stCondLst>
                                            <p:cond delay="0"/>
                                          </p:stCondLst>
                                        </p:cTn>
                                        <p:tgtEl>
                                          <p:spTgt spid="411738"/>
                                        </p:tgtEl>
                                        <p:attrNameLst>
                                          <p:attrName>style.visibility</p:attrName>
                                        </p:attrNameLst>
                                      </p:cBhvr>
                                      <p:to>
                                        <p:strVal val="visible"/>
                                      </p:to>
                                    </p:set>
                                    <p:animEffect transition="in" filter="wipe(left)">
                                      <p:cBhvr>
                                        <p:cTn id="319" dur="500"/>
                                        <p:tgtEl>
                                          <p:spTgt spid="411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1" grpId="0"/>
      <p:bldP spid="411652" grpId="0"/>
      <p:bldP spid="411653" grpId="0"/>
      <p:bldP spid="411654" grpId="0"/>
      <p:bldP spid="411655" grpId="0"/>
      <p:bldP spid="411656" grpId="0"/>
      <p:bldP spid="411657" grpId="0"/>
      <p:bldP spid="411658" grpId="0"/>
      <p:bldP spid="411659" grpId="0"/>
      <p:bldP spid="411660" grpId="0"/>
      <p:bldP spid="411661" grpId="0"/>
      <p:bldP spid="411662" grpId="0"/>
      <p:bldP spid="411663" grpId="0"/>
      <p:bldP spid="411664" grpId="0"/>
      <p:bldP spid="411665" grpId="0"/>
      <p:bldP spid="411666" grpId="0"/>
      <p:bldP spid="411828" grpId="0"/>
      <p:bldP spid="411829"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3" name="Picture 3">
            <a:extLst>
              <a:ext uri="{FF2B5EF4-FFF2-40B4-BE49-F238E27FC236}">
                <a16:creationId xmlns:a16="http://schemas.microsoft.com/office/drawing/2014/main" id="{709ED568-54AD-6E95-6EA8-B8EAA7115691}"/>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400" y="3733800"/>
            <a:ext cx="190500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4" name="Rectangle 4">
            <a:extLst>
              <a:ext uri="{FF2B5EF4-FFF2-40B4-BE49-F238E27FC236}">
                <a16:creationId xmlns:a16="http://schemas.microsoft.com/office/drawing/2014/main" id="{55759E1E-3698-D75E-6E02-F34B14E68890}"/>
              </a:ext>
            </a:extLst>
          </p:cNvPr>
          <p:cNvSpPr>
            <a:spLocks noChangeArrowheads="1"/>
          </p:cNvSpPr>
          <p:nvPr/>
        </p:nvSpPr>
        <p:spPr bwMode="auto">
          <a:xfrm>
            <a:off x="3767138" y="6148388"/>
            <a:ext cx="2438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圆锥体切割后的投影</a:t>
            </a:r>
          </a:p>
        </p:txBody>
      </p:sp>
      <p:sp>
        <p:nvSpPr>
          <p:cNvPr id="76805" name="Text Box 5">
            <a:extLst>
              <a:ext uri="{FF2B5EF4-FFF2-40B4-BE49-F238E27FC236}">
                <a16:creationId xmlns:a16="http://schemas.microsoft.com/office/drawing/2014/main" id="{3CC6BF67-7581-77D0-5A42-6C84EA2AFECD}"/>
              </a:ext>
            </a:extLst>
          </p:cNvPr>
          <p:cNvSpPr txBox="1">
            <a:spLocks noChangeArrowheads="1"/>
          </p:cNvSpPr>
          <p:nvPr/>
        </p:nvSpPr>
        <p:spPr bwMode="auto">
          <a:xfrm>
            <a:off x="2193925" y="1541461"/>
            <a:ext cx="502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②</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找一般点</a:t>
            </a:r>
            <a:r>
              <a:rPr kumimoji="0" lang="en-US" altLang="zh-CN"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Ⅳ </a:t>
            </a:r>
            <a:r>
              <a:rPr kumimoji="0" lang="zh-CN" altLang="en-US"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0" lang="en-US" altLang="zh-CN"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Ⅴ</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的侧面投影和正面投影</a:t>
            </a:r>
          </a:p>
        </p:txBody>
      </p:sp>
      <p:sp>
        <p:nvSpPr>
          <p:cNvPr id="76806" name="Rectangle 6">
            <a:extLst>
              <a:ext uri="{FF2B5EF4-FFF2-40B4-BE49-F238E27FC236}">
                <a16:creationId xmlns:a16="http://schemas.microsoft.com/office/drawing/2014/main" id="{BEAC397B-6906-EEBF-C7E6-572470585478}"/>
              </a:ext>
            </a:extLst>
          </p:cNvPr>
          <p:cNvSpPr>
            <a:spLocks noGrp="1" noChangeArrowheads="1"/>
          </p:cNvSpPr>
          <p:nvPr/>
        </p:nvSpPr>
        <p:spPr bwMode="auto">
          <a:xfrm>
            <a:off x="723900" y="652902"/>
            <a:ext cx="3657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FF3300"/>
                </a:solidFill>
                <a:effectLst/>
                <a:uLnTx/>
                <a:uFillTx/>
                <a:latin typeface="黑体" panose="02010609060101010101" pitchFamily="49" charset="-122"/>
                <a:ea typeface="黑体" panose="02010609060101010101" pitchFamily="49" charset="-122"/>
                <a:cs typeface="+mn-cs"/>
              </a:rPr>
              <a:t>分析：</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空间分析与投影分析；</a:t>
            </a:r>
          </a:p>
        </p:txBody>
      </p:sp>
      <p:sp>
        <p:nvSpPr>
          <p:cNvPr id="76807" name="Text Box 7">
            <a:extLst>
              <a:ext uri="{FF2B5EF4-FFF2-40B4-BE49-F238E27FC236}">
                <a16:creationId xmlns:a16="http://schemas.microsoft.com/office/drawing/2014/main" id="{F2580EC0-3B1A-465A-F673-160E865C378B}"/>
              </a:ext>
            </a:extLst>
          </p:cNvPr>
          <p:cNvSpPr txBox="1">
            <a:spLocks noChangeArrowheads="1"/>
          </p:cNvSpPr>
          <p:nvPr/>
        </p:nvSpPr>
        <p:spPr bwMode="auto">
          <a:xfrm>
            <a:off x="800100" y="1141851"/>
            <a:ext cx="6934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3300"/>
                </a:solidFill>
                <a:effectLst/>
                <a:uLnTx/>
                <a:uFillTx/>
                <a:latin typeface="黑体" panose="02010609060101010101" pitchFamily="49" charset="-122"/>
                <a:ea typeface="黑体" panose="02010609060101010101" pitchFamily="49" charset="-122"/>
                <a:cs typeface="+mn-cs"/>
              </a:rPr>
              <a:t>作图步骤</a:t>
            </a:r>
            <a:r>
              <a:rPr kumimoji="0" lang="zh-CN" altLang="en-US" sz="2000" b="0" i="0" u="none" strike="noStrike" kern="1200" cap="none" spc="0" normalizeH="0" baseline="0" noProof="0" dirty="0">
                <a:ln>
                  <a:noFill/>
                </a:ln>
                <a:solidFill>
                  <a:srgbClr val="FF3300"/>
                </a:solidFill>
                <a:effectLst/>
                <a:uLnTx/>
                <a:uFillTx/>
                <a:latin typeface="黑体" panose="02010609060101010101" pitchFamily="49" charset="-122"/>
                <a:ea typeface="黑体" panose="02010609060101010101" pitchFamily="49" charset="-122"/>
                <a:cs typeface="+mn-cs"/>
              </a:rPr>
              <a:t>：</a:t>
            </a:r>
            <a:r>
              <a:rPr kumimoji="0" lang="zh-CN" altLang="en-US" sz="2000" b="0" i="0" u="none" strike="noStrike" kern="1200" cap="none" spc="0" normalizeH="0" baseline="0" noProof="0" dirty="0">
                <a:ln>
                  <a:noFill/>
                </a:ln>
                <a:solidFill>
                  <a:srgbClr val="6600FF"/>
                </a:solidFill>
                <a:effectLst/>
                <a:uLnTx/>
                <a:uFillTx/>
                <a:latin typeface="黑体" panose="02010609060101010101" pitchFamily="49" charset="-122"/>
                <a:ea typeface="黑体" panose="02010609060101010101" pitchFamily="49" charset="-122"/>
                <a:cs typeface="+mn-cs"/>
              </a:rPr>
              <a:t> </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①找特殊点</a:t>
            </a:r>
            <a:r>
              <a:rPr kumimoji="0" lang="en-US" altLang="zh-CN"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Ⅰ</a:t>
            </a:r>
            <a:r>
              <a:rPr kumimoji="0" lang="zh-CN" altLang="en-US"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0" lang="en-US" altLang="zh-CN"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Ⅱ</a:t>
            </a:r>
            <a:r>
              <a:rPr kumimoji="0" lang="zh-CN" altLang="en-US"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0" lang="en-US" altLang="zh-CN" sz="2000" b="0"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Ⅲ</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的侧面投影和正面投影</a:t>
            </a:r>
          </a:p>
        </p:txBody>
      </p:sp>
      <p:graphicFrame>
        <p:nvGraphicFramePr>
          <p:cNvPr id="76808" name="Object 8">
            <a:extLst>
              <a:ext uri="{FF2B5EF4-FFF2-40B4-BE49-F238E27FC236}">
                <a16:creationId xmlns:a16="http://schemas.microsoft.com/office/drawing/2014/main" id="{E1B363DA-E225-9798-CD77-5A6249535C93}"/>
              </a:ext>
            </a:extLst>
          </p:cNvPr>
          <p:cNvGraphicFramePr>
            <a:graphicFrameLocks noChangeAspect="1"/>
          </p:cNvGraphicFramePr>
          <p:nvPr/>
        </p:nvGraphicFramePr>
        <p:xfrm>
          <a:off x="609600" y="1524000"/>
          <a:ext cx="3581400" cy="2100263"/>
        </p:xfrm>
        <a:graphic>
          <a:graphicData uri="http://schemas.openxmlformats.org/presentationml/2006/ole">
            <mc:AlternateContent xmlns:mc="http://schemas.openxmlformats.org/markup-compatibility/2006">
              <mc:Choice xmlns:v="urn:schemas-microsoft-com:vml" Requires="v">
                <p:oleObj name="AutoCAD Drawing" r:id="rId3" imgW="8058150" imgH="4724400" progId="AutoCAD.Drawing.16">
                  <p:embed/>
                </p:oleObj>
              </mc:Choice>
              <mc:Fallback>
                <p:oleObj name="AutoCAD Drawing" r:id="rId3" imgW="8058150" imgH="4724400" progId="AutoCAD.Drawing.16">
                  <p:embed/>
                  <p:pic>
                    <p:nvPicPr>
                      <p:cNvPr id="76808" name="Object 8">
                        <a:extLst>
                          <a:ext uri="{FF2B5EF4-FFF2-40B4-BE49-F238E27FC236}">
                            <a16:creationId xmlns:a16="http://schemas.microsoft.com/office/drawing/2014/main" id="{E1B363DA-E225-9798-CD77-5A6249535C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524000"/>
                        <a:ext cx="3581400" cy="2100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1785" name="Object 9">
            <a:extLst>
              <a:ext uri="{FF2B5EF4-FFF2-40B4-BE49-F238E27FC236}">
                <a16:creationId xmlns:a16="http://schemas.microsoft.com/office/drawing/2014/main" id="{A28E5C20-E44C-8D40-D737-C9A129DB45B2}"/>
              </a:ext>
            </a:extLst>
          </p:cNvPr>
          <p:cNvGraphicFramePr>
            <a:graphicFrameLocks noChangeAspect="1"/>
          </p:cNvGraphicFramePr>
          <p:nvPr/>
        </p:nvGraphicFramePr>
        <p:xfrm>
          <a:off x="4114800" y="2971800"/>
          <a:ext cx="4724400" cy="1808163"/>
        </p:xfrm>
        <a:graphic>
          <a:graphicData uri="http://schemas.openxmlformats.org/presentationml/2006/ole">
            <mc:AlternateContent xmlns:mc="http://schemas.openxmlformats.org/markup-compatibility/2006">
              <mc:Choice xmlns:v="urn:schemas-microsoft-com:vml" Requires="v">
                <p:oleObj name="AutoCAD Drawing" r:id="rId5" imgW="8058150" imgH="3086100" progId="AutoCAD.Drawing.16">
                  <p:embed/>
                </p:oleObj>
              </mc:Choice>
              <mc:Fallback>
                <p:oleObj name="AutoCAD Drawing" r:id="rId5" imgW="8058150" imgH="3086100" progId="AutoCAD.Drawing.16">
                  <p:embed/>
                  <p:pic>
                    <p:nvPicPr>
                      <p:cNvPr id="331785" name="Object 9">
                        <a:extLst>
                          <a:ext uri="{FF2B5EF4-FFF2-40B4-BE49-F238E27FC236}">
                            <a16:creationId xmlns:a16="http://schemas.microsoft.com/office/drawing/2014/main" id="{A28E5C20-E44C-8D40-D737-C9A129DB45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2971800"/>
                        <a:ext cx="4724400" cy="1808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1786" name="Line 10">
            <a:extLst>
              <a:ext uri="{FF2B5EF4-FFF2-40B4-BE49-F238E27FC236}">
                <a16:creationId xmlns:a16="http://schemas.microsoft.com/office/drawing/2014/main" id="{16874EFF-BDF3-778F-D6E5-CA04278915EA}"/>
              </a:ext>
            </a:extLst>
          </p:cNvPr>
          <p:cNvSpPr>
            <a:spLocks noChangeShapeType="1"/>
          </p:cNvSpPr>
          <p:nvPr/>
        </p:nvSpPr>
        <p:spPr bwMode="auto">
          <a:xfrm flipH="1" flipV="1">
            <a:off x="6248400" y="3189288"/>
            <a:ext cx="20875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87" name="Line 11">
            <a:extLst>
              <a:ext uri="{FF2B5EF4-FFF2-40B4-BE49-F238E27FC236}">
                <a16:creationId xmlns:a16="http://schemas.microsoft.com/office/drawing/2014/main" id="{AFD5F3ED-FCDD-DAA3-C3FA-44C0DF3B4947}"/>
              </a:ext>
            </a:extLst>
          </p:cNvPr>
          <p:cNvSpPr>
            <a:spLocks noChangeShapeType="1"/>
          </p:cNvSpPr>
          <p:nvPr/>
        </p:nvSpPr>
        <p:spPr bwMode="auto">
          <a:xfrm flipH="1" flipV="1">
            <a:off x="6248400" y="4475163"/>
            <a:ext cx="20875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88" name="Oval 12">
            <a:extLst>
              <a:ext uri="{FF2B5EF4-FFF2-40B4-BE49-F238E27FC236}">
                <a16:creationId xmlns:a16="http://schemas.microsoft.com/office/drawing/2014/main" id="{663C814A-0222-7D3E-54A2-9B4B601C206C}"/>
              </a:ext>
            </a:extLst>
          </p:cNvPr>
          <p:cNvSpPr>
            <a:spLocks noChangeArrowheads="1"/>
          </p:cNvSpPr>
          <p:nvPr/>
        </p:nvSpPr>
        <p:spPr bwMode="auto">
          <a:xfrm>
            <a:off x="7586663" y="3451225"/>
            <a:ext cx="762000" cy="7620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89" name="Line 13">
            <a:extLst>
              <a:ext uri="{FF2B5EF4-FFF2-40B4-BE49-F238E27FC236}">
                <a16:creationId xmlns:a16="http://schemas.microsoft.com/office/drawing/2014/main" id="{D7B47272-2281-1231-4CFC-FAF735194CCE}"/>
              </a:ext>
            </a:extLst>
          </p:cNvPr>
          <p:cNvSpPr>
            <a:spLocks noChangeShapeType="1"/>
          </p:cNvSpPr>
          <p:nvPr/>
        </p:nvSpPr>
        <p:spPr bwMode="auto">
          <a:xfrm>
            <a:off x="5226050" y="3451225"/>
            <a:ext cx="27352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90" name="Line 14">
            <a:extLst>
              <a:ext uri="{FF2B5EF4-FFF2-40B4-BE49-F238E27FC236}">
                <a16:creationId xmlns:a16="http://schemas.microsoft.com/office/drawing/2014/main" id="{1F341024-6611-10E8-E734-0F9E6A93B506}"/>
              </a:ext>
            </a:extLst>
          </p:cNvPr>
          <p:cNvSpPr>
            <a:spLocks noChangeShapeType="1"/>
          </p:cNvSpPr>
          <p:nvPr/>
        </p:nvSpPr>
        <p:spPr bwMode="auto">
          <a:xfrm>
            <a:off x="5237163" y="3451225"/>
            <a:ext cx="0" cy="76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91" name="Oval 15">
            <a:extLst>
              <a:ext uri="{FF2B5EF4-FFF2-40B4-BE49-F238E27FC236}">
                <a16:creationId xmlns:a16="http://schemas.microsoft.com/office/drawing/2014/main" id="{D5887BCC-16F9-C201-9052-77DAFEA8495A}"/>
              </a:ext>
            </a:extLst>
          </p:cNvPr>
          <p:cNvSpPr>
            <a:spLocks noChangeArrowheads="1"/>
          </p:cNvSpPr>
          <p:nvPr/>
        </p:nvSpPr>
        <p:spPr bwMode="auto">
          <a:xfrm>
            <a:off x="7370763" y="3254375"/>
            <a:ext cx="1163637" cy="1165225"/>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92" name="Line 16">
            <a:extLst>
              <a:ext uri="{FF2B5EF4-FFF2-40B4-BE49-F238E27FC236}">
                <a16:creationId xmlns:a16="http://schemas.microsoft.com/office/drawing/2014/main" id="{DA209DA0-9DA3-03F7-8EF3-3F870362C249}"/>
              </a:ext>
            </a:extLst>
          </p:cNvPr>
          <p:cNvSpPr>
            <a:spLocks noChangeShapeType="1"/>
          </p:cNvSpPr>
          <p:nvPr/>
        </p:nvSpPr>
        <p:spPr bwMode="auto">
          <a:xfrm flipV="1">
            <a:off x="5757863" y="3254375"/>
            <a:ext cx="21955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93" name="Line 17">
            <a:extLst>
              <a:ext uri="{FF2B5EF4-FFF2-40B4-BE49-F238E27FC236}">
                <a16:creationId xmlns:a16="http://schemas.microsoft.com/office/drawing/2014/main" id="{3BA5CAE7-DC76-1576-B46F-D5E6D8D35A0F}"/>
              </a:ext>
            </a:extLst>
          </p:cNvPr>
          <p:cNvSpPr>
            <a:spLocks noChangeShapeType="1"/>
          </p:cNvSpPr>
          <p:nvPr/>
        </p:nvSpPr>
        <p:spPr bwMode="auto">
          <a:xfrm flipH="1">
            <a:off x="5802313" y="3243263"/>
            <a:ext cx="0" cy="11874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94" name="Line 18">
            <a:extLst>
              <a:ext uri="{FF2B5EF4-FFF2-40B4-BE49-F238E27FC236}">
                <a16:creationId xmlns:a16="http://schemas.microsoft.com/office/drawing/2014/main" id="{2E909327-74DC-2AE3-B193-3CD8582651EC}"/>
              </a:ext>
            </a:extLst>
          </p:cNvPr>
          <p:cNvSpPr>
            <a:spLocks noChangeShapeType="1"/>
          </p:cNvSpPr>
          <p:nvPr/>
        </p:nvSpPr>
        <p:spPr bwMode="auto">
          <a:xfrm>
            <a:off x="5781675" y="3384550"/>
            <a:ext cx="25558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31795" name="Line 19">
            <a:extLst>
              <a:ext uri="{FF2B5EF4-FFF2-40B4-BE49-F238E27FC236}">
                <a16:creationId xmlns:a16="http://schemas.microsoft.com/office/drawing/2014/main" id="{2C9E305B-51DB-41AE-8604-A17CEC6AF32C}"/>
              </a:ext>
            </a:extLst>
          </p:cNvPr>
          <p:cNvSpPr>
            <a:spLocks noChangeShapeType="1"/>
          </p:cNvSpPr>
          <p:nvPr/>
        </p:nvSpPr>
        <p:spPr bwMode="auto">
          <a:xfrm flipV="1">
            <a:off x="5791200" y="4287838"/>
            <a:ext cx="25558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331796" name="Group 20">
            <a:extLst>
              <a:ext uri="{FF2B5EF4-FFF2-40B4-BE49-F238E27FC236}">
                <a16:creationId xmlns:a16="http://schemas.microsoft.com/office/drawing/2014/main" id="{259D97A7-86BC-3780-A6E9-273909175DC5}"/>
              </a:ext>
            </a:extLst>
          </p:cNvPr>
          <p:cNvGrpSpPr>
            <a:grpSpLocks/>
          </p:cNvGrpSpPr>
          <p:nvPr/>
        </p:nvGrpSpPr>
        <p:grpSpPr bwMode="auto">
          <a:xfrm rot="-5400000">
            <a:off x="5106194" y="3326606"/>
            <a:ext cx="1295400" cy="1042988"/>
            <a:chOff x="4439" y="1477"/>
            <a:chExt cx="749" cy="446"/>
          </a:xfrm>
        </p:grpSpPr>
        <p:sp>
          <p:nvSpPr>
            <p:cNvPr id="76871" name="Freeform 21">
              <a:extLst>
                <a:ext uri="{FF2B5EF4-FFF2-40B4-BE49-F238E27FC236}">
                  <a16:creationId xmlns:a16="http://schemas.microsoft.com/office/drawing/2014/main" id="{DE88A44A-74B2-45EC-DA99-5808507E7960}"/>
                </a:ext>
              </a:extLst>
            </p:cNvPr>
            <p:cNvSpPr>
              <a:spLocks/>
            </p:cNvSpPr>
            <p:nvPr/>
          </p:nvSpPr>
          <p:spPr bwMode="auto">
            <a:xfrm>
              <a:off x="4439" y="1477"/>
              <a:ext cx="376" cy="446"/>
            </a:xfrm>
            <a:custGeom>
              <a:avLst/>
              <a:gdLst>
                <a:gd name="T0" fmla="*/ 376 w 376"/>
                <a:gd name="T1" fmla="*/ 0 h 446"/>
                <a:gd name="T2" fmla="*/ 373 w 376"/>
                <a:gd name="T3" fmla="*/ 0 h 446"/>
                <a:gd name="T4" fmla="*/ 341 w 376"/>
                <a:gd name="T5" fmla="*/ 6 h 446"/>
                <a:gd name="T6" fmla="*/ 312 w 376"/>
                <a:gd name="T7" fmla="*/ 16 h 446"/>
                <a:gd name="T8" fmla="*/ 287 w 376"/>
                <a:gd name="T9" fmla="*/ 32 h 446"/>
                <a:gd name="T10" fmla="*/ 258 w 376"/>
                <a:gd name="T11" fmla="*/ 51 h 446"/>
                <a:gd name="T12" fmla="*/ 233 w 376"/>
                <a:gd name="T13" fmla="*/ 73 h 446"/>
                <a:gd name="T14" fmla="*/ 210 w 376"/>
                <a:gd name="T15" fmla="*/ 99 h 446"/>
                <a:gd name="T16" fmla="*/ 185 w 376"/>
                <a:gd name="T17" fmla="*/ 131 h 446"/>
                <a:gd name="T18" fmla="*/ 162 w 376"/>
                <a:gd name="T19" fmla="*/ 163 h 446"/>
                <a:gd name="T20" fmla="*/ 76 w 376"/>
                <a:gd name="T21" fmla="*/ 300 h 446"/>
                <a:gd name="T22" fmla="*/ 0 w 376"/>
                <a:gd name="T23" fmla="*/ 437 h 446"/>
                <a:gd name="T24" fmla="*/ 16 w 376"/>
                <a:gd name="T25" fmla="*/ 446 h 446"/>
                <a:gd name="T26" fmla="*/ 92 w 376"/>
                <a:gd name="T27" fmla="*/ 309 h 446"/>
                <a:gd name="T28" fmla="*/ 178 w 376"/>
                <a:gd name="T29" fmla="*/ 172 h 446"/>
                <a:gd name="T30" fmla="*/ 201 w 376"/>
                <a:gd name="T31" fmla="*/ 140 h 446"/>
                <a:gd name="T32" fmla="*/ 223 w 376"/>
                <a:gd name="T33" fmla="*/ 112 h 446"/>
                <a:gd name="T34" fmla="*/ 245 w 376"/>
                <a:gd name="T35" fmla="*/ 86 h 446"/>
                <a:gd name="T36" fmla="*/ 271 w 376"/>
                <a:gd name="T37" fmla="*/ 64 h 446"/>
                <a:gd name="T38" fmla="*/ 296 w 376"/>
                <a:gd name="T39" fmla="*/ 45 h 446"/>
                <a:gd name="T40" fmla="*/ 322 w 376"/>
                <a:gd name="T41" fmla="*/ 32 h 446"/>
                <a:gd name="T42" fmla="*/ 347 w 376"/>
                <a:gd name="T43" fmla="*/ 22 h 446"/>
                <a:gd name="T44" fmla="*/ 373 w 376"/>
                <a:gd name="T45" fmla="*/ 19 h 446"/>
                <a:gd name="T46" fmla="*/ 369 w 376"/>
                <a:gd name="T47" fmla="*/ 19 h 446"/>
                <a:gd name="T48" fmla="*/ 376 w 376"/>
                <a:gd name="T49" fmla="*/ 0 h 44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446">
                  <a:moveTo>
                    <a:pt x="376" y="0"/>
                  </a:moveTo>
                  <a:lnTo>
                    <a:pt x="373" y="0"/>
                  </a:lnTo>
                  <a:lnTo>
                    <a:pt x="341" y="6"/>
                  </a:lnTo>
                  <a:lnTo>
                    <a:pt x="312" y="16"/>
                  </a:lnTo>
                  <a:lnTo>
                    <a:pt x="287" y="32"/>
                  </a:lnTo>
                  <a:lnTo>
                    <a:pt x="258" y="51"/>
                  </a:lnTo>
                  <a:lnTo>
                    <a:pt x="233" y="73"/>
                  </a:lnTo>
                  <a:lnTo>
                    <a:pt x="210" y="99"/>
                  </a:lnTo>
                  <a:lnTo>
                    <a:pt x="185" y="131"/>
                  </a:lnTo>
                  <a:lnTo>
                    <a:pt x="162" y="163"/>
                  </a:lnTo>
                  <a:lnTo>
                    <a:pt x="76" y="300"/>
                  </a:lnTo>
                  <a:lnTo>
                    <a:pt x="0" y="437"/>
                  </a:lnTo>
                  <a:lnTo>
                    <a:pt x="16" y="446"/>
                  </a:lnTo>
                  <a:lnTo>
                    <a:pt x="92" y="309"/>
                  </a:lnTo>
                  <a:lnTo>
                    <a:pt x="178" y="172"/>
                  </a:lnTo>
                  <a:lnTo>
                    <a:pt x="201" y="140"/>
                  </a:lnTo>
                  <a:lnTo>
                    <a:pt x="223" y="112"/>
                  </a:lnTo>
                  <a:lnTo>
                    <a:pt x="245" y="86"/>
                  </a:lnTo>
                  <a:lnTo>
                    <a:pt x="271" y="64"/>
                  </a:lnTo>
                  <a:lnTo>
                    <a:pt x="296" y="45"/>
                  </a:lnTo>
                  <a:lnTo>
                    <a:pt x="322" y="32"/>
                  </a:lnTo>
                  <a:lnTo>
                    <a:pt x="347" y="22"/>
                  </a:lnTo>
                  <a:lnTo>
                    <a:pt x="373" y="19"/>
                  </a:lnTo>
                  <a:lnTo>
                    <a:pt x="369" y="19"/>
                  </a:lnTo>
                  <a:lnTo>
                    <a:pt x="376" y="0"/>
                  </a:lnTo>
                  <a:close/>
                </a:path>
              </a:pathLst>
            </a:custGeom>
            <a:solidFill>
              <a:srgbClr val="FF0066"/>
            </a:solidFill>
            <a:ln w="9525">
              <a:solidFill>
                <a:srgbClr val="FF0066"/>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72" name="Freeform 22">
              <a:extLst>
                <a:ext uri="{FF2B5EF4-FFF2-40B4-BE49-F238E27FC236}">
                  <a16:creationId xmlns:a16="http://schemas.microsoft.com/office/drawing/2014/main" id="{BEB665C6-7A43-626A-4435-8F2D9B87B1FB}"/>
                </a:ext>
              </a:extLst>
            </p:cNvPr>
            <p:cNvSpPr>
              <a:spLocks/>
            </p:cNvSpPr>
            <p:nvPr/>
          </p:nvSpPr>
          <p:spPr bwMode="auto">
            <a:xfrm>
              <a:off x="4808" y="1477"/>
              <a:ext cx="380" cy="443"/>
            </a:xfrm>
            <a:custGeom>
              <a:avLst/>
              <a:gdLst>
                <a:gd name="T0" fmla="*/ 380 w 380"/>
                <a:gd name="T1" fmla="*/ 433 h 443"/>
                <a:gd name="T2" fmla="*/ 338 w 380"/>
                <a:gd name="T3" fmla="*/ 363 h 443"/>
                <a:gd name="T4" fmla="*/ 297 w 380"/>
                <a:gd name="T5" fmla="*/ 290 h 443"/>
                <a:gd name="T6" fmla="*/ 255 w 380"/>
                <a:gd name="T7" fmla="*/ 220 h 443"/>
                <a:gd name="T8" fmla="*/ 211 w 380"/>
                <a:gd name="T9" fmla="*/ 156 h 443"/>
                <a:gd name="T10" fmla="*/ 188 w 380"/>
                <a:gd name="T11" fmla="*/ 124 h 443"/>
                <a:gd name="T12" fmla="*/ 163 w 380"/>
                <a:gd name="T13" fmla="*/ 99 h 443"/>
                <a:gd name="T14" fmla="*/ 137 w 380"/>
                <a:gd name="T15" fmla="*/ 73 h 443"/>
                <a:gd name="T16" fmla="*/ 112 w 380"/>
                <a:gd name="T17" fmla="*/ 51 h 443"/>
                <a:gd name="T18" fmla="*/ 87 w 380"/>
                <a:gd name="T19" fmla="*/ 32 h 443"/>
                <a:gd name="T20" fmla="*/ 61 w 380"/>
                <a:gd name="T21" fmla="*/ 19 h 443"/>
                <a:gd name="T22" fmla="*/ 32 w 380"/>
                <a:gd name="T23" fmla="*/ 6 h 443"/>
                <a:gd name="T24" fmla="*/ 4 w 380"/>
                <a:gd name="T25" fmla="*/ 0 h 443"/>
                <a:gd name="T26" fmla="*/ 0 w 380"/>
                <a:gd name="T27" fmla="*/ 19 h 443"/>
                <a:gd name="T28" fmla="*/ 26 w 380"/>
                <a:gd name="T29" fmla="*/ 25 h 443"/>
                <a:gd name="T30" fmla="*/ 51 w 380"/>
                <a:gd name="T31" fmla="*/ 35 h 443"/>
                <a:gd name="T32" fmla="*/ 77 w 380"/>
                <a:gd name="T33" fmla="*/ 48 h 443"/>
                <a:gd name="T34" fmla="*/ 102 w 380"/>
                <a:gd name="T35" fmla="*/ 67 h 443"/>
                <a:gd name="T36" fmla="*/ 125 w 380"/>
                <a:gd name="T37" fmla="*/ 86 h 443"/>
                <a:gd name="T38" fmla="*/ 150 w 380"/>
                <a:gd name="T39" fmla="*/ 112 h 443"/>
                <a:gd name="T40" fmla="*/ 173 w 380"/>
                <a:gd name="T41" fmla="*/ 137 h 443"/>
                <a:gd name="T42" fmla="*/ 195 w 380"/>
                <a:gd name="T43" fmla="*/ 166 h 443"/>
                <a:gd name="T44" fmla="*/ 239 w 380"/>
                <a:gd name="T45" fmla="*/ 229 h 443"/>
                <a:gd name="T46" fmla="*/ 281 w 380"/>
                <a:gd name="T47" fmla="*/ 300 h 443"/>
                <a:gd name="T48" fmla="*/ 322 w 380"/>
                <a:gd name="T49" fmla="*/ 370 h 443"/>
                <a:gd name="T50" fmla="*/ 364 w 380"/>
                <a:gd name="T51" fmla="*/ 443 h 443"/>
                <a:gd name="T52" fmla="*/ 380 w 380"/>
                <a:gd name="T53" fmla="*/ 433 h 4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80" h="443">
                  <a:moveTo>
                    <a:pt x="380" y="433"/>
                  </a:moveTo>
                  <a:lnTo>
                    <a:pt x="338" y="363"/>
                  </a:lnTo>
                  <a:lnTo>
                    <a:pt x="297" y="290"/>
                  </a:lnTo>
                  <a:lnTo>
                    <a:pt x="255" y="220"/>
                  </a:lnTo>
                  <a:lnTo>
                    <a:pt x="211" y="156"/>
                  </a:lnTo>
                  <a:lnTo>
                    <a:pt x="188" y="124"/>
                  </a:lnTo>
                  <a:lnTo>
                    <a:pt x="163" y="99"/>
                  </a:lnTo>
                  <a:lnTo>
                    <a:pt x="137" y="73"/>
                  </a:lnTo>
                  <a:lnTo>
                    <a:pt x="112" y="51"/>
                  </a:lnTo>
                  <a:lnTo>
                    <a:pt x="87" y="32"/>
                  </a:lnTo>
                  <a:lnTo>
                    <a:pt x="61" y="19"/>
                  </a:lnTo>
                  <a:lnTo>
                    <a:pt x="32" y="6"/>
                  </a:lnTo>
                  <a:lnTo>
                    <a:pt x="4" y="0"/>
                  </a:lnTo>
                  <a:lnTo>
                    <a:pt x="0" y="19"/>
                  </a:lnTo>
                  <a:lnTo>
                    <a:pt x="26" y="25"/>
                  </a:lnTo>
                  <a:lnTo>
                    <a:pt x="51" y="35"/>
                  </a:lnTo>
                  <a:lnTo>
                    <a:pt x="77" y="48"/>
                  </a:lnTo>
                  <a:lnTo>
                    <a:pt x="102" y="67"/>
                  </a:lnTo>
                  <a:lnTo>
                    <a:pt x="125" y="86"/>
                  </a:lnTo>
                  <a:lnTo>
                    <a:pt x="150" y="112"/>
                  </a:lnTo>
                  <a:lnTo>
                    <a:pt x="173" y="137"/>
                  </a:lnTo>
                  <a:lnTo>
                    <a:pt x="195" y="166"/>
                  </a:lnTo>
                  <a:lnTo>
                    <a:pt x="239" y="229"/>
                  </a:lnTo>
                  <a:lnTo>
                    <a:pt x="281" y="300"/>
                  </a:lnTo>
                  <a:lnTo>
                    <a:pt x="322" y="370"/>
                  </a:lnTo>
                  <a:lnTo>
                    <a:pt x="364" y="443"/>
                  </a:lnTo>
                  <a:lnTo>
                    <a:pt x="380" y="433"/>
                  </a:lnTo>
                  <a:close/>
                </a:path>
              </a:pathLst>
            </a:custGeom>
            <a:solidFill>
              <a:srgbClr val="FF0066"/>
            </a:solidFill>
            <a:ln w="9525">
              <a:solidFill>
                <a:srgbClr val="FF0066"/>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31799" name="Group 23">
            <a:extLst>
              <a:ext uri="{FF2B5EF4-FFF2-40B4-BE49-F238E27FC236}">
                <a16:creationId xmlns:a16="http://schemas.microsoft.com/office/drawing/2014/main" id="{5575CA51-4E7A-4845-1B3A-7F974836FEF9}"/>
              </a:ext>
            </a:extLst>
          </p:cNvPr>
          <p:cNvGrpSpPr>
            <a:grpSpLocks/>
          </p:cNvGrpSpPr>
          <p:nvPr/>
        </p:nvGrpSpPr>
        <p:grpSpPr bwMode="auto">
          <a:xfrm>
            <a:off x="6205538" y="2895600"/>
            <a:ext cx="347662" cy="336550"/>
            <a:chOff x="3909" y="1824"/>
            <a:chExt cx="219" cy="212"/>
          </a:xfrm>
        </p:grpSpPr>
        <p:sp>
          <p:nvSpPr>
            <p:cNvPr id="76869" name="Oval 24">
              <a:extLst>
                <a:ext uri="{FF2B5EF4-FFF2-40B4-BE49-F238E27FC236}">
                  <a16:creationId xmlns:a16="http://schemas.microsoft.com/office/drawing/2014/main" id="{48A12823-1393-FFE0-8668-68E6CD24F055}"/>
                </a:ext>
              </a:extLst>
            </p:cNvPr>
            <p:cNvSpPr>
              <a:spLocks noChangeArrowheads="1"/>
            </p:cNvSpPr>
            <p:nvPr/>
          </p:nvSpPr>
          <p:spPr bwMode="auto">
            <a:xfrm>
              <a:off x="3909" y="1988"/>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70" name="Text Box 25">
              <a:extLst>
                <a:ext uri="{FF2B5EF4-FFF2-40B4-BE49-F238E27FC236}">
                  <a16:creationId xmlns:a16="http://schemas.microsoft.com/office/drawing/2014/main" id="{9188CFBA-8EC4-CCC7-576A-FE953C63B69B}"/>
                </a:ext>
              </a:extLst>
            </p:cNvPr>
            <p:cNvSpPr txBox="1">
              <a:spLocks noChangeArrowheads="1"/>
            </p:cNvSpPr>
            <p:nvPr/>
          </p:nvSpPr>
          <p:spPr bwMode="auto">
            <a:xfrm>
              <a:off x="3984" y="1824"/>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1'</a:t>
              </a:r>
            </a:p>
          </p:txBody>
        </p:sp>
      </p:grpSp>
      <p:grpSp>
        <p:nvGrpSpPr>
          <p:cNvPr id="331802" name="Group 26">
            <a:extLst>
              <a:ext uri="{FF2B5EF4-FFF2-40B4-BE49-F238E27FC236}">
                <a16:creationId xmlns:a16="http://schemas.microsoft.com/office/drawing/2014/main" id="{C09903AD-CEF7-4594-DBEF-BF3C215FE85D}"/>
              </a:ext>
            </a:extLst>
          </p:cNvPr>
          <p:cNvGrpSpPr>
            <a:grpSpLocks/>
          </p:cNvGrpSpPr>
          <p:nvPr/>
        </p:nvGrpSpPr>
        <p:grpSpPr bwMode="auto">
          <a:xfrm>
            <a:off x="4986338" y="3581400"/>
            <a:ext cx="282575" cy="282575"/>
            <a:chOff x="3120" y="2256"/>
            <a:chExt cx="178" cy="178"/>
          </a:xfrm>
        </p:grpSpPr>
        <p:sp>
          <p:nvSpPr>
            <p:cNvPr id="76867" name="Oval 27">
              <a:extLst>
                <a:ext uri="{FF2B5EF4-FFF2-40B4-BE49-F238E27FC236}">
                  <a16:creationId xmlns:a16="http://schemas.microsoft.com/office/drawing/2014/main" id="{51646C65-3BC5-559B-E420-89AD93628581}"/>
                </a:ext>
              </a:extLst>
            </p:cNvPr>
            <p:cNvSpPr>
              <a:spLocks noChangeArrowheads="1"/>
            </p:cNvSpPr>
            <p:nvPr/>
          </p:nvSpPr>
          <p:spPr bwMode="auto">
            <a:xfrm>
              <a:off x="3250" y="2386"/>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68" name="Text Box 28">
              <a:extLst>
                <a:ext uri="{FF2B5EF4-FFF2-40B4-BE49-F238E27FC236}">
                  <a16:creationId xmlns:a16="http://schemas.microsoft.com/office/drawing/2014/main" id="{682C0048-10EC-380B-7CC5-BB5D3694B647}"/>
                </a:ext>
              </a:extLst>
            </p:cNvPr>
            <p:cNvSpPr txBox="1">
              <a:spLocks noChangeArrowheads="1"/>
            </p:cNvSpPr>
            <p:nvPr/>
          </p:nvSpPr>
          <p:spPr bwMode="auto">
            <a:xfrm>
              <a:off x="3120" y="2256"/>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3'</a:t>
              </a:r>
            </a:p>
          </p:txBody>
        </p:sp>
      </p:grpSp>
      <p:grpSp>
        <p:nvGrpSpPr>
          <p:cNvPr id="331805" name="Group 29">
            <a:extLst>
              <a:ext uri="{FF2B5EF4-FFF2-40B4-BE49-F238E27FC236}">
                <a16:creationId xmlns:a16="http://schemas.microsoft.com/office/drawing/2014/main" id="{C96FDFD0-0828-E5BE-ECCF-244E67C1E214}"/>
              </a:ext>
            </a:extLst>
          </p:cNvPr>
          <p:cNvGrpSpPr>
            <a:grpSpLocks/>
          </p:cNvGrpSpPr>
          <p:nvPr/>
        </p:nvGrpSpPr>
        <p:grpSpPr bwMode="auto">
          <a:xfrm>
            <a:off x="8294688" y="2895600"/>
            <a:ext cx="381000" cy="304800"/>
            <a:chOff x="5232" y="1824"/>
            <a:chExt cx="192" cy="192"/>
          </a:xfrm>
        </p:grpSpPr>
        <p:sp>
          <p:nvSpPr>
            <p:cNvPr id="76865" name="Oval 30">
              <a:extLst>
                <a:ext uri="{FF2B5EF4-FFF2-40B4-BE49-F238E27FC236}">
                  <a16:creationId xmlns:a16="http://schemas.microsoft.com/office/drawing/2014/main" id="{FA1D877E-F3C4-BFE3-9E10-75FED59322D5}"/>
                </a:ext>
              </a:extLst>
            </p:cNvPr>
            <p:cNvSpPr>
              <a:spLocks noChangeArrowheads="1"/>
            </p:cNvSpPr>
            <p:nvPr/>
          </p:nvSpPr>
          <p:spPr bwMode="auto">
            <a:xfrm>
              <a:off x="5232" y="1968"/>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66" name="Text Box 31">
              <a:extLst>
                <a:ext uri="{FF2B5EF4-FFF2-40B4-BE49-F238E27FC236}">
                  <a16:creationId xmlns:a16="http://schemas.microsoft.com/office/drawing/2014/main" id="{F5243CC6-D46D-6064-F97C-4AC666498D81}"/>
                </a:ext>
              </a:extLst>
            </p:cNvPr>
            <p:cNvSpPr txBox="1">
              <a:spLocks noChangeArrowheads="1"/>
            </p:cNvSpPr>
            <p:nvPr/>
          </p:nvSpPr>
          <p:spPr bwMode="auto">
            <a:xfrm>
              <a:off x="5280" y="1824"/>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1"</a:t>
              </a:r>
            </a:p>
          </p:txBody>
        </p:sp>
      </p:grpSp>
      <p:grpSp>
        <p:nvGrpSpPr>
          <p:cNvPr id="331808" name="Group 32">
            <a:extLst>
              <a:ext uri="{FF2B5EF4-FFF2-40B4-BE49-F238E27FC236}">
                <a16:creationId xmlns:a16="http://schemas.microsoft.com/office/drawing/2014/main" id="{C87CC802-3F6C-D1E0-098B-2E9C59C773C4}"/>
              </a:ext>
            </a:extLst>
          </p:cNvPr>
          <p:cNvGrpSpPr>
            <a:grpSpLocks/>
          </p:cNvGrpSpPr>
          <p:nvPr/>
        </p:nvGrpSpPr>
        <p:grpSpPr bwMode="auto">
          <a:xfrm>
            <a:off x="8283575" y="4441825"/>
            <a:ext cx="457200" cy="317500"/>
            <a:chOff x="5232" y="2805"/>
            <a:chExt cx="240" cy="200"/>
          </a:xfrm>
        </p:grpSpPr>
        <p:sp>
          <p:nvSpPr>
            <p:cNvPr id="76863" name="Oval 33">
              <a:extLst>
                <a:ext uri="{FF2B5EF4-FFF2-40B4-BE49-F238E27FC236}">
                  <a16:creationId xmlns:a16="http://schemas.microsoft.com/office/drawing/2014/main" id="{8C1223B8-58ED-400A-0FC8-A2DD618A2F23}"/>
                </a:ext>
              </a:extLst>
            </p:cNvPr>
            <p:cNvSpPr>
              <a:spLocks noChangeArrowheads="1"/>
            </p:cNvSpPr>
            <p:nvPr/>
          </p:nvSpPr>
          <p:spPr bwMode="auto">
            <a:xfrm>
              <a:off x="5232" y="2805"/>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64" name="Text Box 34">
              <a:extLst>
                <a:ext uri="{FF2B5EF4-FFF2-40B4-BE49-F238E27FC236}">
                  <a16:creationId xmlns:a16="http://schemas.microsoft.com/office/drawing/2014/main" id="{F4FF317F-F99A-F16C-BD22-0A46577FC9D4}"/>
                </a:ext>
              </a:extLst>
            </p:cNvPr>
            <p:cNvSpPr txBox="1">
              <a:spLocks noChangeArrowheads="1"/>
            </p:cNvSpPr>
            <p:nvPr/>
          </p:nvSpPr>
          <p:spPr bwMode="auto">
            <a:xfrm>
              <a:off x="5328" y="2832"/>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2"</a:t>
              </a:r>
            </a:p>
          </p:txBody>
        </p:sp>
      </p:grpSp>
      <p:grpSp>
        <p:nvGrpSpPr>
          <p:cNvPr id="331811" name="Group 35">
            <a:extLst>
              <a:ext uri="{FF2B5EF4-FFF2-40B4-BE49-F238E27FC236}">
                <a16:creationId xmlns:a16="http://schemas.microsoft.com/office/drawing/2014/main" id="{8293EB4F-61E9-2A9C-6934-C121BED465A7}"/>
              </a:ext>
            </a:extLst>
          </p:cNvPr>
          <p:cNvGrpSpPr>
            <a:grpSpLocks/>
          </p:cNvGrpSpPr>
          <p:nvPr/>
        </p:nvGrpSpPr>
        <p:grpSpPr bwMode="auto">
          <a:xfrm>
            <a:off x="8283575" y="3276600"/>
            <a:ext cx="457200" cy="274638"/>
            <a:chOff x="5232" y="2064"/>
            <a:chExt cx="240" cy="173"/>
          </a:xfrm>
        </p:grpSpPr>
        <p:sp>
          <p:nvSpPr>
            <p:cNvPr id="76861" name="Oval 36">
              <a:extLst>
                <a:ext uri="{FF2B5EF4-FFF2-40B4-BE49-F238E27FC236}">
                  <a16:creationId xmlns:a16="http://schemas.microsoft.com/office/drawing/2014/main" id="{A0FEEE6C-EF31-4054-7908-BB9FD0240D05}"/>
                </a:ext>
              </a:extLst>
            </p:cNvPr>
            <p:cNvSpPr>
              <a:spLocks noChangeArrowheads="1"/>
            </p:cNvSpPr>
            <p:nvPr/>
          </p:nvSpPr>
          <p:spPr bwMode="auto">
            <a:xfrm>
              <a:off x="5232" y="2112"/>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62" name="Text Box 37">
              <a:extLst>
                <a:ext uri="{FF2B5EF4-FFF2-40B4-BE49-F238E27FC236}">
                  <a16:creationId xmlns:a16="http://schemas.microsoft.com/office/drawing/2014/main" id="{37697EF6-56C8-28D3-381D-7930579270A2}"/>
                </a:ext>
              </a:extLst>
            </p:cNvPr>
            <p:cNvSpPr txBox="1">
              <a:spLocks noChangeArrowheads="1"/>
            </p:cNvSpPr>
            <p:nvPr/>
          </p:nvSpPr>
          <p:spPr bwMode="auto">
            <a:xfrm>
              <a:off x="5328" y="2064"/>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4"</a:t>
              </a:r>
            </a:p>
          </p:txBody>
        </p:sp>
      </p:grpSp>
      <p:grpSp>
        <p:nvGrpSpPr>
          <p:cNvPr id="331814" name="Group 38">
            <a:extLst>
              <a:ext uri="{FF2B5EF4-FFF2-40B4-BE49-F238E27FC236}">
                <a16:creationId xmlns:a16="http://schemas.microsoft.com/office/drawing/2014/main" id="{EEDCDA2D-96E5-A140-C8DE-1FBC45BFB632}"/>
              </a:ext>
            </a:extLst>
          </p:cNvPr>
          <p:cNvGrpSpPr>
            <a:grpSpLocks/>
          </p:cNvGrpSpPr>
          <p:nvPr/>
        </p:nvGrpSpPr>
        <p:grpSpPr bwMode="auto">
          <a:xfrm>
            <a:off x="5780088" y="3341688"/>
            <a:ext cx="284162" cy="349250"/>
            <a:chOff x="3627" y="2105"/>
            <a:chExt cx="179" cy="220"/>
          </a:xfrm>
        </p:grpSpPr>
        <p:sp>
          <p:nvSpPr>
            <p:cNvPr id="76859" name="Text Box 39">
              <a:extLst>
                <a:ext uri="{FF2B5EF4-FFF2-40B4-BE49-F238E27FC236}">
                  <a16:creationId xmlns:a16="http://schemas.microsoft.com/office/drawing/2014/main" id="{47758222-CA28-0348-6F96-EEE7802EB1AD}"/>
                </a:ext>
              </a:extLst>
            </p:cNvPr>
            <p:cNvSpPr txBox="1">
              <a:spLocks noChangeArrowheads="1"/>
            </p:cNvSpPr>
            <p:nvPr/>
          </p:nvSpPr>
          <p:spPr bwMode="auto">
            <a:xfrm>
              <a:off x="3662" y="2152"/>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4'</a:t>
              </a:r>
            </a:p>
          </p:txBody>
        </p:sp>
        <p:sp>
          <p:nvSpPr>
            <p:cNvPr id="76860" name="Oval 40">
              <a:extLst>
                <a:ext uri="{FF2B5EF4-FFF2-40B4-BE49-F238E27FC236}">
                  <a16:creationId xmlns:a16="http://schemas.microsoft.com/office/drawing/2014/main" id="{0DB263B0-11BD-B8F3-E80C-A7092F8BACEC}"/>
                </a:ext>
              </a:extLst>
            </p:cNvPr>
            <p:cNvSpPr>
              <a:spLocks noChangeArrowheads="1"/>
            </p:cNvSpPr>
            <p:nvPr/>
          </p:nvSpPr>
          <p:spPr bwMode="auto">
            <a:xfrm>
              <a:off x="3627" y="2105"/>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31817" name="Group 41">
            <a:extLst>
              <a:ext uri="{FF2B5EF4-FFF2-40B4-BE49-F238E27FC236}">
                <a16:creationId xmlns:a16="http://schemas.microsoft.com/office/drawing/2014/main" id="{B2B6E920-1FE1-1526-9479-00D2EEEE5F35}"/>
              </a:ext>
            </a:extLst>
          </p:cNvPr>
          <p:cNvGrpSpPr>
            <a:grpSpLocks/>
          </p:cNvGrpSpPr>
          <p:nvPr/>
        </p:nvGrpSpPr>
        <p:grpSpPr bwMode="auto">
          <a:xfrm>
            <a:off x="8305800" y="3581400"/>
            <a:ext cx="381000" cy="304800"/>
            <a:chOff x="5232" y="2256"/>
            <a:chExt cx="227" cy="192"/>
          </a:xfrm>
        </p:grpSpPr>
        <p:sp>
          <p:nvSpPr>
            <p:cNvPr id="76857" name="Oval 42">
              <a:extLst>
                <a:ext uri="{FF2B5EF4-FFF2-40B4-BE49-F238E27FC236}">
                  <a16:creationId xmlns:a16="http://schemas.microsoft.com/office/drawing/2014/main" id="{A6D59CD0-3C75-B76C-7369-78AF35B82684}"/>
                </a:ext>
              </a:extLst>
            </p:cNvPr>
            <p:cNvSpPr>
              <a:spLocks noChangeArrowheads="1"/>
            </p:cNvSpPr>
            <p:nvPr/>
          </p:nvSpPr>
          <p:spPr bwMode="auto">
            <a:xfrm>
              <a:off x="5232" y="2400"/>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58" name="Text Box 43">
              <a:extLst>
                <a:ext uri="{FF2B5EF4-FFF2-40B4-BE49-F238E27FC236}">
                  <a16:creationId xmlns:a16="http://schemas.microsoft.com/office/drawing/2014/main" id="{BCC19373-8C85-4138-51FD-A79D011444DA}"/>
                </a:ext>
              </a:extLst>
            </p:cNvPr>
            <p:cNvSpPr txBox="1">
              <a:spLocks noChangeArrowheads="1"/>
            </p:cNvSpPr>
            <p:nvPr/>
          </p:nvSpPr>
          <p:spPr bwMode="auto">
            <a:xfrm>
              <a:off x="5267" y="2256"/>
              <a:ext cx="192"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3"</a:t>
              </a:r>
            </a:p>
          </p:txBody>
        </p:sp>
      </p:grpSp>
      <p:grpSp>
        <p:nvGrpSpPr>
          <p:cNvPr id="331820" name="Group 44">
            <a:extLst>
              <a:ext uri="{FF2B5EF4-FFF2-40B4-BE49-F238E27FC236}">
                <a16:creationId xmlns:a16="http://schemas.microsoft.com/office/drawing/2014/main" id="{3928881F-2C8B-A3BC-8BD6-9889A22EAA8F}"/>
              </a:ext>
            </a:extLst>
          </p:cNvPr>
          <p:cNvGrpSpPr>
            <a:grpSpLocks/>
          </p:cNvGrpSpPr>
          <p:nvPr/>
        </p:nvGrpSpPr>
        <p:grpSpPr bwMode="auto">
          <a:xfrm>
            <a:off x="5757863" y="4040188"/>
            <a:ext cx="338137" cy="280987"/>
            <a:chOff x="3627" y="2545"/>
            <a:chExt cx="213" cy="177"/>
          </a:xfrm>
        </p:grpSpPr>
        <p:sp>
          <p:nvSpPr>
            <p:cNvPr id="76855" name="Text Box 45">
              <a:extLst>
                <a:ext uri="{FF2B5EF4-FFF2-40B4-BE49-F238E27FC236}">
                  <a16:creationId xmlns:a16="http://schemas.microsoft.com/office/drawing/2014/main" id="{2B43B8E1-7836-3A3F-3A7B-14354F038218}"/>
                </a:ext>
              </a:extLst>
            </p:cNvPr>
            <p:cNvSpPr txBox="1">
              <a:spLocks noChangeArrowheads="1"/>
            </p:cNvSpPr>
            <p:nvPr/>
          </p:nvSpPr>
          <p:spPr bwMode="auto">
            <a:xfrm>
              <a:off x="3696" y="2545"/>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5'</a:t>
              </a:r>
            </a:p>
          </p:txBody>
        </p:sp>
        <p:sp>
          <p:nvSpPr>
            <p:cNvPr id="76856" name="Oval 46">
              <a:extLst>
                <a:ext uri="{FF2B5EF4-FFF2-40B4-BE49-F238E27FC236}">
                  <a16:creationId xmlns:a16="http://schemas.microsoft.com/office/drawing/2014/main" id="{DE817AEB-C6EF-772F-9010-2C466DE57B8E}"/>
                </a:ext>
              </a:extLst>
            </p:cNvPr>
            <p:cNvSpPr>
              <a:spLocks noChangeArrowheads="1"/>
            </p:cNvSpPr>
            <p:nvPr/>
          </p:nvSpPr>
          <p:spPr bwMode="auto">
            <a:xfrm>
              <a:off x="3627" y="2674"/>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31823" name="Group 47">
            <a:extLst>
              <a:ext uri="{FF2B5EF4-FFF2-40B4-BE49-F238E27FC236}">
                <a16:creationId xmlns:a16="http://schemas.microsoft.com/office/drawing/2014/main" id="{908129CE-115E-35CC-E318-21E1FFD12401}"/>
              </a:ext>
            </a:extLst>
          </p:cNvPr>
          <p:cNvGrpSpPr>
            <a:grpSpLocks/>
          </p:cNvGrpSpPr>
          <p:nvPr/>
        </p:nvGrpSpPr>
        <p:grpSpPr bwMode="auto">
          <a:xfrm>
            <a:off x="6226175" y="4419600"/>
            <a:ext cx="327025" cy="360363"/>
            <a:chOff x="3922" y="2784"/>
            <a:chExt cx="206" cy="227"/>
          </a:xfrm>
        </p:grpSpPr>
        <p:sp>
          <p:nvSpPr>
            <p:cNvPr id="76853" name="Text Box 48">
              <a:extLst>
                <a:ext uri="{FF2B5EF4-FFF2-40B4-BE49-F238E27FC236}">
                  <a16:creationId xmlns:a16="http://schemas.microsoft.com/office/drawing/2014/main" id="{F31829E5-1F62-2015-A083-D36C765653DA}"/>
                </a:ext>
              </a:extLst>
            </p:cNvPr>
            <p:cNvSpPr txBox="1">
              <a:spLocks noChangeArrowheads="1"/>
            </p:cNvSpPr>
            <p:nvPr/>
          </p:nvSpPr>
          <p:spPr bwMode="auto">
            <a:xfrm>
              <a:off x="3984" y="2838"/>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2'</a:t>
              </a:r>
            </a:p>
          </p:txBody>
        </p:sp>
        <p:sp>
          <p:nvSpPr>
            <p:cNvPr id="76854" name="Oval 49">
              <a:extLst>
                <a:ext uri="{FF2B5EF4-FFF2-40B4-BE49-F238E27FC236}">
                  <a16:creationId xmlns:a16="http://schemas.microsoft.com/office/drawing/2014/main" id="{7B9A265D-315D-0152-D86E-A5757424B85D}"/>
                </a:ext>
              </a:extLst>
            </p:cNvPr>
            <p:cNvSpPr>
              <a:spLocks noChangeArrowheads="1"/>
            </p:cNvSpPr>
            <p:nvPr/>
          </p:nvSpPr>
          <p:spPr bwMode="auto">
            <a:xfrm>
              <a:off x="3922" y="2784"/>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31826" name="Group 50">
            <a:extLst>
              <a:ext uri="{FF2B5EF4-FFF2-40B4-BE49-F238E27FC236}">
                <a16:creationId xmlns:a16="http://schemas.microsoft.com/office/drawing/2014/main" id="{504D6DEA-DED5-6141-3B45-4A52918EBDBA}"/>
              </a:ext>
            </a:extLst>
          </p:cNvPr>
          <p:cNvGrpSpPr>
            <a:grpSpLocks/>
          </p:cNvGrpSpPr>
          <p:nvPr/>
        </p:nvGrpSpPr>
        <p:grpSpPr bwMode="auto">
          <a:xfrm>
            <a:off x="8294688" y="4114800"/>
            <a:ext cx="381000" cy="274638"/>
            <a:chOff x="5232" y="2592"/>
            <a:chExt cx="213" cy="173"/>
          </a:xfrm>
        </p:grpSpPr>
        <p:sp>
          <p:nvSpPr>
            <p:cNvPr id="76851" name="Text Box 51">
              <a:extLst>
                <a:ext uri="{FF2B5EF4-FFF2-40B4-BE49-F238E27FC236}">
                  <a16:creationId xmlns:a16="http://schemas.microsoft.com/office/drawing/2014/main" id="{75C1F6B5-A090-0B85-038D-728BF8FADDB4}"/>
                </a:ext>
              </a:extLst>
            </p:cNvPr>
            <p:cNvSpPr txBox="1">
              <a:spLocks noChangeArrowheads="1"/>
            </p:cNvSpPr>
            <p:nvPr/>
          </p:nvSpPr>
          <p:spPr bwMode="auto">
            <a:xfrm>
              <a:off x="5301" y="2592"/>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1" i="1" u="none" strike="noStrike" kern="1200" cap="none" spc="0" normalizeH="0" baseline="0" noProof="0">
                  <a:ln>
                    <a:noFill/>
                  </a:ln>
                  <a:solidFill>
                    <a:srgbClr val="9933FF"/>
                  </a:solidFill>
                  <a:effectLst/>
                  <a:uLnTx/>
                  <a:uFillTx/>
                  <a:latin typeface="Times New Roman" panose="02020603050405020304" pitchFamily="18" charset="0"/>
                  <a:ea typeface="楷体_GB2312" panose="02010609030101010101" pitchFamily="49" charset="-122"/>
                  <a:cs typeface="+mn-cs"/>
                </a:rPr>
                <a:t>5"</a:t>
              </a:r>
            </a:p>
          </p:txBody>
        </p:sp>
        <p:sp>
          <p:nvSpPr>
            <p:cNvPr id="76852" name="Oval 52">
              <a:extLst>
                <a:ext uri="{FF2B5EF4-FFF2-40B4-BE49-F238E27FC236}">
                  <a16:creationId xmlns:a16="http://schemas.microsoft.com/office/drawing/2014/main" id="{ED5CFA72-504B-2BF2-C669-F0C77FCFFF7F}"/>
                </a:ext>
              </a:extLst>
            </p:cNvPr>
            <p:cNvSpPr>
              <a:spLocks noChangeArrowheads="1"/>
            </p:cNvSpPr>
            <p:nvPr/>
          </p:nvSpPr>
          <p:spPr bwMode="auto">
            <a:xfrm>
              <a:off x="5232" y="2681"/>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76831" name="Text Box 53">
            <a:extLst>
              <a:ext uri="{FF2B5EF4-FFF2-40B4-BE49-F238E27FC236}">
                <a16:creationId xmlns:a16="http://schemas.microsoft.com/office/drawing/2014/main" id="{ED4B48ED-8174-9D61-A62F-557674ED537E}"/>
              </a:ext>
            </a:extLst>
          </p:cNvPr>
          <p:cNvSpPr txBox="1">
            <a:spLocks noChangeArrowheads="1"/>
          </p:cNvSpPr>
          <p:nvPr/>
        </p:nvSpPr>
        <p:spPr bwMode="auto">
          <a:xfrm>
            <a:off x="2144713" y="5468144"/>
            <a:ext cx="9144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(a) </a:t>
            </a: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题图</a:t>
            </a:r>
          </a:p>
        </p:txBody>
      </p:sp>
      <p:sp>
        <p:nvSpPr>
          <p:cNvPr id="76832" name="Text Box 54">
            <a:extLst>
              <a:ext uri="{FF2B5EF4-FFF2-40B4-BE49-F238E27FC236}">
                <a16:creationId xmlns:a16="http://schemas.microsoft.com/office/drawing/2014/main" id="{13B28390-953C-3443-1B13-D4D4F8AE4C53}"/>
              </a:ext>
            </a:extLst>
          </p:cNvPr>
          <p:cNvSpPr txBox="1">
            <a:spLocks noChangeArrowheads="1"/>
          </p:cNvSpPr>
          <p:nvPr/>
        </p:nvSpPr>
        <p:spPr bwMode="auto">
          <a:xfrm>
            <a:off x="6553200" y="5472368"/>
            <a:ext cx="9144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(b) </a:t>
            </a:r>
            <a:r>
              <a:rPr kumimoji="0" lang="zh-CN" altLang="en-US" sz="1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作图</a:t>
            </a:r>
          </a:p>
        </p:txBody>
      </p:sp>
      <p:sp>
        <p:nvSpPr>
          <p:cNvPr id="76833" name="Text Box 55">
            <a:extLst>
              <a:ext uri="{FF2B5EF4-FFF2-40B4-BE49-F238E27FC236}">
                <a16:creationId xmlns:a16="http://schemas.microsoft.com/office/drawing/2014/main" id="{1915906D-5661-9A7D-3FA2-B8BFEBD4390C}"/>
              </a:ext>
            </a:extLst>
          </p:cNvPr>
          <p:cNvSpPr txBox="1">
            <a:spLocks noChangeArrowheads="1"/>
          </p:cNvSpPr>
          <p:nvPr/>
        </p:nvSpPr>
        <p:spPr bwMode="auto">
          <a:xfrm>
            <a:off x="2217906" y="1942085"/>
            <a:ext cx="205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③</a:t>
            </a:r>
            <a:r>
              <a:rPr kumimoji="1"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光滑连线</a:t>
            </a:r>
          </a:p>
        </p:txBody>
      </p:sp>
      <p:grpSp>
        <p:nvGrpSpPr>
          <p:cNvPr id="331832" name="Group 56">
            <a:extLst>
              <a:ext uri="{FF2B5EF4-FFF2-40B4-BE49-F238E27FC236}">
                <a16:creationId xmlns:a16="http://schemas.microsoft.com/office/drawing/2014/main" id="{E230762F-2095-7E57-2821-029DC6776720}"/>
              </a:ext>
            </a:extLst>
          </p:cNvPr>
          <p:cNvGrpSpPr>
            <a:grpSpLocks/>
          </p:cNvGrpSpPr>
          <p:nvPr/>
        </p:nvGrpSpPr>
        <p:grpSpPr bwMode="auto">
          <a:xfrm>
            <a:off x="2339975" y="3657600"/>
            <a:ext cx="327025" cy="274638"/>
            <a:chOff x="1474" y="2304"/>
            <a:chExt cx="206" cy="173"/>
          </a:xfrm>
        </p:grpSpPr>
        <p:sp>
          <p:nvSpPr>
            <p:cNvPr id="76849" name="Oval 57">
              <a:extLst>
                <a:ext uri="{FF2B5EF4-FFF2-40B4-BE49-F238E27FC236}">
                  <a16:creationId xmlns:a16="http://schemas.microsoft.com/office/drawing/2014/main" id="{639DDB17-7823-948E-1F2D-0FB4C7ABF7B4}"/>
                </a:ext>
              </a:extLst>
            </p:cNvPr>
            <p:cNvSpPr>
              <a:spLocks noChangeArrowheads="1"/>
            </p:cNvSpPr>
            <p:nvPr/>
          </p:nvSpPr>
          <p:spPr bwMode="auto">
            <a:xfrm>
              <a:off x="1474" y="2427"/>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50" name="Text Box 58">
              <a:extLst>
                <a:ext uri="{FF2B5EF4-FFF2-40B4-BE49-F238E27FC236}">
                  <a16:creationId xmlns:a16="http://schemas.microsoft.com/office/drawing/2014/main" id="{DF2DAF43-78CF-B5B1-FF68-1D4AEF9042EE}"/>
                </a:ext>
              </a:extLst>
            </p:cNvPr>
            <p:cNvSpPr txBox="1">
              <a:spLocks noChangeArrowheads="1"/>
            </p:cNvSpPr>
            <p:nvPr/>
          </p:nvSpPr>
          <p:spPr bwMode="auto">
            <a:xfrm>
              <a:off x="1536" y="2304"/>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1800" b="1" i="1" u="none" strike="noStrike" kern="1200" cap="none" spc="0" normalizeH="0" baseline="0" noProof="0">
                  <a:ln>
                    <a:noFill/>
                  </a:ln>
                  <a:solidFill>
                    <a:srgbClr val="FF3300"/>
                  </a:solidFill>
                  <a:effectLst/>
                  <a:uLnTx/>
                  <a:uFillTx/>
                  <a:latin typeface="宋体" panose="02010600030101010101" pitchFamily="2" charset="-122"/>
                  <a:ea typeface="楷体_GB2312" panose="02010609030101010101" pitchFamily="49" charset="-122"/>
                  <a:cs typeface="+mn-cs"/>
                </a:rPr>
                <a:t>Ⅰ</a:t>
              </a:r>
            </a:p>
          </p:txBody>
        </p:sp>
      </p:grpSp>
      <p:grpSp>
        <p:nvGrpSpPr>
          <p:cNvPr id="331835" name="Group 59">
            <a:extLst>
              <a:ext uri="{FF2B5EF4-FFF2-40B4-BE49-F238E27FC236}">
                <a16:creationId xmlns:a16="http://schemas.microsoft.com/office/drawing/2014/main" id="{8835588A-975A-FEB9-AF2B-B37A724CC95F}"/>
              </a:ext>
            </a:extLst>
          </p:cNvPr>
          <p:cNvGrpSpPr>
            <a:grpSpLocks/>
          </p:cNvGrpSpPr>
          <p:nvPr/>
        </p:nvGrpSpPr>
        <p:grpSpPr bwMode="auto">
          <a:xfrm>
            <a:off x="2601913" y="4778375"/>
            <a:ext cx="369887" cy="274638"/>
            <a:chOff x="1632" y="3024"/>
            <a:chExt cx="233" cy="173"/>
          </a:xfrm>
        </p:grpSpPr>
        <p:sp>
          <p:nvSpPr>
            <p:cNvPr id="76847" name="Oval 60">
              <a:extLst>
                <a:ext uri="{FF2B5EF4-FFF2-40B4-BE49-F238E27FC236}">
                  <a16:creationId xmlns:a16="http://schemas.microsoft.com/office/drawing/2014/main" id="{463F0E1A-B9FF-F831-EF4C-DE8E6B36DF1F}"/>
                </a:ext>
              </a:extLst>
            </p:cNvPr>
            <p:cNvSpPr>
              <a:spLocks noChangeArrowheads="1"/>
            </p:cNvSpPr>
            <p:nvPr/>
          </p:nvSpPr>
          <p:spPr bwMode="auto">
            <a:xfrm>
              <a:off x="1632" y="3072"/>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48" name="Text Box 61">
              <a:extLst>
                <a:ext uri="{FF2B5EF4-FFF2-40B4-BE49-F238E27FC236}">
                  <a16:creationId xmlns:a16="http://schemas.microsoft.com/office/drawing/2014/main" id="{743857F2-B2DE-2D0C-B6B3-0CF9277B7F9F}"/>
                </a:ext>
              </a:extLst>
            </p:cNvPr>
            <p:cNvSpPr txBox="1">
              <a:spLocks noChangeArrowheads="1"/>
            </p:cNvSpPr>
            <p:nvPr/>
          </p:nvSpPr>
          <p:spPr bwMode="auto">
            <a:xfrm>
              <a:off x="1721" y="3024"/>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1800" b="1" i="1" u="none" strike="noStrike" kern="1200" cap="none" spc="0" normalizeH="0" baseline="0" noProof="0">
                  <a:ln>
                    <a:noFill/>
                  </a:ln>
                  <a:solidFill>
                    <a:srgbClr val="FF3300"/>
                  </a:solidFill>
                  <a:effectLst/>
                  <a:uLnTx/>
                  <a:uFillTx/>
                  <a:latin typeface="宋体" panose="02010600030101010101" pitchFamily="2" charset="-122"/>
                  <a:ea typeface="楷体_GB2312" panose="02010609030101010101" pitchFamily="49" charset="-122"/>
                  <a:cs typeface="+mn-cs"/>
                </a:rPr>
                <a:t>Ⅱ</a:t>
              </a:r>
            </a:p>
          </p:txBody>
        </p:sp>
      </p:grpSp>
      <p:grpSp>
        <p:nvGrpSpPr>
          <p:cNvPr id="331838" name="Group 62">
            <a:extLst>
              <a:ext uri="{FF2B5EF4-FFF2-40B4-BE49-F238E27FC236}">
                <a16:creationId xmlns:a16="http://schemas.microsoft.com/office/drawing/2014/main" id="{10ABCF7B-28B4-11A7-1018-86B500B2A45F}"/>
              </a:ext>
            </a:extLst>
          </p:cNvPr>
          <p:cNvGrpSpPr>
            <a:grpSpLocks/>
          </p:cNvGrpSpPr>
          <p:nvPr/>
        </p:nvGrpSpPr>
        <p:grpSpPr bwMode="auto">
          <a:xfrm>
            <a:off x="1535113" y="4518025"/>
            <a:ext cx="228600" cy="381000"/>
            <a:chOff x="960" y="2832"/>
            <a:chExt cx="144" cy="240"/>
          </a:xfrm>
        </p:grpSpPr>
        <p:sp>
          <p:nvSpPr>
            <p:cNvPr id="76845" name="Oval 63">
              <a:extLst>
                <a:ext uri="{FF2B5EF4-FFF2-40B4-BE49-F238E27FC236}">
                  <a16:creationId xmlns:a16="http://schemas.microsoft.com/office/drawing/2014/main" id="{5D49CBFF-5481-C3C3-B276-2F858A232589}"/>
                </a:ext>
              </a:extLst>
            </p:cNvPr>
            <p:cNvSpPr>
              <a:spLocks noChangeArrowheads="1"/>
            </p:cNvSpPr>
            <p:nvPr/>
          </p:nvSpPr>
          <p:spPr bwMode="auto">
            <a:xfrm>
              <a:off x="1056" y="3024"/>
              <a:ext cx="48" cy="4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46" name="Text Box 64">
              <a:extLst>
                <a:ext uri="{FF2B5EF4-FFF2-40B4-BE49-F238E27FC236}">
                  <a16:creationId xmlns:a16="http://schemas.microsoft.com/office/drawing/2014/main" id="{E3D4C1AC-C170-1011-732B-C4B8A71D4504}"/>
                </a:ext>
              </a:extLst>
            </p:cNvPr>
            <p:cNvSpPr txBox="1">
              <a:spLocks noChangeArrowheads="1"/>
            </p:cNvSpPr>
            <p:nvPr/>
          </p:nvSpPr>
          <p:spPr bwMode="auto">
            <a:xfrm>
              <a:off x="960" y="2832"/>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1800" b="1" i="1" u="none" strike="noStrike" kern="1200" cap="none" spc="0" normalizeH="0" baseline="0" noProof="0">
                  <a:ln>
                    <a:noFill/>
                  </a:ln>
                  <a:solidFill>
                    <a:srgbClr val="FF3300"/>
                  </a:solidFill>
                  <a:effectLst/>
                  <a:uLnTx/>
                  <a:uFillTx/>
                  <a:latin typeface="宋体" panose="02010600030101010101" pitchFamily="2" charset="-122"/>
                  <a:ea typeface="楷体_GB2312" panose="02010609030101010101" pitchFamily="49" charset="-122"/>
                  <a:cs typeface="+mn-cs"/>
                </a:rPr>
                <a:t>Ⅲ</a:t>
              </a:r>
            </a:p>
          </p:txBody>
        </p:sp>
      </p:grpSp>
      <p:grpSp>
        <p:nvGrpSpPr>
          <p:cNvPr id="331841" name="Group 65">
            <a:extLst>
              <a:ext uri="{FF2B5EF4-FFF2-40B4-BE49-F238E27FC236}">
                <a16:creationId xmlns:a16="http://schemas.microsoft.com/office/drawing/2014/main" id="{11138FF3-D856-0521-1110-4F96C13C764B}"/>
              </a:ext>
            </a:extLst>
          </p:cNvPr>
          <p:cNvGrpSpPr>
            <a:grpSpLocks/>
          </p:cNvGrpSpPr>
          <p:nvPr/>
        </p:nvGrpSpPr>
        <p:grpSpPr bwMode="auto">
          <a:xfrm>
            <a:off x="1905000" y="3886200"/>
            <a:ext cx="228600" cy="381000"/>
            <a:chOff x="1200" y="2448"/>
            <a:chExt cx="144" cy="240"/>
          </a:xfrm>
        </p:grpSpPr>
        <p:sp>
          <p:nvSpPr>
            <p:cNvPr id="76843" name="Oval 66">
              <a:extLst>
                <a:ext uri="{FF2B5EF4-FFF2-40B4-BE49-F238E27FC236}">
                  <a16:creationId xmlns:a16="http://schemas.microsoft.com/office/drawing/2014/main" id="{D28BA94E-ACD0-B070-5410-A25265BB83FF}"/>
                </a:ext>
              </a:extLst>
            </p:cNvPr>
            <p:cNvSpPr>
              <a:spLocks noChangeArrowheads="1"/>
            </p:cNvSpPr>
            <p:nvPr/>
          </p:nvSpPr>
          <p:spPr bwMode="auto">
            <a:xfrm>
              <a:off x="1296" y="264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44" name="Text Box 67">
              <a:extLst>
                <a:ext uri="{FF2B5EF4-FFF2-40B4-BE49-F238E27FC236}">
                  <a16:creationId xmlns:a16="http://schemas.microsoft.com/office/drawing/2014/main" id="{0C36A097-7ACB-6F0D-0433-BFDF5E880AFF}"/>
                </a:ext>
              </a:extLst>
            </p:cNvPr>
            <p:cNvSpPr txBox="1">
              <a:spLocks noChangeArrowheads="1"/>
            </p:cNvSpPr>
            <p:nvPr/>
          </p:nvSpPr>
          <p:spPr bwMode="auto">
            <a:xfrm>
              <a:off x="1200" y="2448"/>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1800" b="1" i="1" u="none" strike="noStrike" kern="1200" cap="none" spc="0" normalizeH="0" baseline="0" noProof="0">
                  <a:ln>
                    <a:noFill/>
                  </a:ln>
                  <a:solidFill>
                    <a:srgbClr val="000000"/>
                  </a:solidFill>
                  <a:effectLst/>
                  <a:uLnTx/>
                  <a:uFillTx/>
                  <a:latin typeface="宋体" panose="02010600030101010101" pitchFamily="2" charset="-122"/>
                  <a:ea typeface="楷体_GB2312" panose="02010609030101010101" pitchFamily="49" charset="-122"/>
                  <a:cs typeface="+mn-cs"/>
                </a:rPr>
                <a:t>Ⅳ</a:t>
              </a:r>
            </a:p>
          </p:txBody>
        </p:sp>
      </p:grpSp>
      <p:grpSp>
        <p:nvGrpSpPr>
          <p:cNvPr id="331844" name="Group 68">
            <a:extLst>
              <a:ext uri="{FF2B5EF4-FFF2-40B4-BE49-F238E27FC236}">
                <a16:creationId xmlns:a16="http://schemas.microsoft.com/office/drawing/2014/main" id="{E1D42858-9875-9BA8-522D-982F8EF892DB}"/>
              </a:ext>
            </a:extLst>
          </p:cNvPr>
          <p:cNvGrpSpPr>
            <a:grpSpLocks/>
          </p:cNvGrpSpPr>
          <p:nvPr/>
        </p:nvGrpSpPr>
        <p:grpSpPr bwMode="auto">
          <a:xfrm>
            <a:off x="2209800" y="4899025"/>
            <a:ext cx="228600" cy="395288"/>
            <a:chOff x="1392" y="3072"/>
            <a:chExt cx="144" cy="249"/>
          </a:xfrm>
        </p:grpSpPr>
        <p:sp>
          <p:nvSpPr>
            <p:cNvPr id="76841" name="Oval 69">
              <a:extLst>
                <a:ext uri="{FF2B5EF4-FFF2-40B4-BE49-F238E27FC236}">
                  <a16:creationId xmlns:a16="http://schemas.microsoft.com/office/drawing/2014/main" id="{D5A1B552-54BD-EDC9-CF40-8F2E441AB5AF}"/>
                </a:ext>
              </a:extLst>
            </p:cNvPr>
            <p:cNvSpPr>
              <a:spLocks noChangeArrowheads="1"/>
            </p:cNvSpPr>
            <p:nvPr/>
          </p:nvSpPr>
          <p:spPr bwMode="auto">
            <a:xfrm>
              <a:off x="1392" y="3072"/>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6842" name="Text Box 70">
              <a:extLst>
                <a:ext uri="{FF2B5EF4-FFF2-40B4-BE49-F238E27FC236}">
                  <a16:creationId xmlns:a16="http://schemas.microsoft.com/office/drawing/2014/main" id="{1EFC232A-2BA5-4B55-937F-0EDB1CEF0C27}"/>
                </a:ext>
              </a:extLst>
            </p:cNvPr>
            <p:cNvSpPr txBox="1">
              <a:spLocks noChangeArrowheads="1"/>
            </p:cNvSpPr>
            <p:nvPr/>
          </p:nvSpPr>
          <p:spPr bwMode="auto">
            <a:xfrm>
              <a:off x="1392" y="3148"/>
              <a:ext cx="14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1800" b="1" i="1" u="none" strike="noStrike" kern="1200" cap="none" spc="0" normalizeH="0" baseline="0" noProof="0">
                  <a:ln>
                    <a:noFill/>
                  </a:ln>
                  <a:solidFill>
                    <a:srgbClr val="000000"/>
                  </a:solidFill>
                  <a:effectLst/>
                  <a:uLnTx/>
                  <a:uFillTx/>
                  <a:latin typeface="宋体" panose="02010600030101010101" pitchFamily="2" charset="-122"/>
                  <a:ea typeface="楷体_GB2312" panose="02010609030101010101" pitchFamily="49" charset="-122"/>
                  <a:cs typeface="+mn-cs"/>
                </a:rPr>
                <a:t>Ⅴ</a:t>
              </a:r>
            </a:p>
          </p:txBody>
        </p:sp>
      </p:grpSp>
      <p:sp>
        <p:nvSpPr>
          <p:cNvPr id="2" name="文本框 1">
            <a:extLst>
              <a:ext uri="{FF2B5EF4-FFF2-40B4-BE49-F238E27FC236}">
                <a16:creationId xmlns:a16="http://schemas.microsoft.com/office/drawing/2014/main" id="{B0134FDD-8F08-CA1B-2E54-43CA1C185A6A}"/>
              </a:ext>
            </a:extLst>
          </p:cNvPr>
          <p:cNvSpPr txBox="1"/>
          <p:nvPr/>
        </p:nvSpPr>
        <p:spPr>
          <a:xfrm>
            <a:off x="474397" y="207225"/>
            <a:ext cx="5602816"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lang="en-US" altLang="zh-CN" sz="2400" b="1" dirty="0">
                <a:solidFill>
                  <a:srgbClr val="000000"/>
                </a:solidFill>
                <a:latin typeface="宋体"/>
                <a:ea typeface="宋体"/>
              </a:rPr>
              <a:t>10</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完成圆锥被切割后的正面投影。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3183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3183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33183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33178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33180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33180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33181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2" fill="hold" nodeType="clickEffect">
                                  <p:stCondLst>
                                    <p:cond delay="0"/>
                                  </p:stCondLst>
                                  <p:childTnLst>
                                    <p:set>
                                      <p:cBhvr>
                                        <p:cTn id="34" dur="1" fill="hold">
                                          <p:stCondLst>
                                            <p:cond delay="0"/>
                                          </p:stCondLst>
                                        </p:cTn>
                                        <p:tgtEl>
                                          <p:spTgt spid="331786"/>
                                        </p:tgtEl>
                                        <p:attrNameLst>
                                          <p:attrName>style.visibility</p:attrName>
                                        </p:attrNameLst>
                                      </p:cBhvr>
                                      <p:to>
                                        <p:strVal val="visible"/>
                                      </p:to>
                                    </p:set>
                                    <p:animEffect transition="in" filter="wipe(right)">
                                      <p:cBhvr>
                                        <p:cTn id="35" dur="500"/>
                                        <p:tgtEl>
                                          <p:spTgt spid="331786"/>
                                        </p:tgtEl>
                                      </p:cBhvr>
                                    </p:animEffect>
                                  </p:childTnLst>
                                </p:cTn>
                              </p:par>
                            </p:childTnLst>
                          </p:cTn>
                        </p:par>
                        <p:par>
                          <p:cTn id="36" fill="hold" nodeType="afterGroup">
                            <p:stCondLst>
                              <p:cond delay="500"/>
                            </p:stCondLst>
                            <p:childTnLst>
                              <p:par>
                                <p:cTn id="37" presetID="1" presetClass="entr" presetSubtype="0" fill="hold" nodeType="afterEffect">
                                  <p:stCondLst>
                                    <p:cond delay="0"/>
                                  </p:stCondLst>
                                  <p:childTnLst>
                                    <p:set>
                                      <p:cBhvr>
                                        <p:cTn id="38" dur="1" fill="hold">
                                          <p:stCondLst>
                                            <p:cond delay="499"/>
                                          </p:stCondLst>
                                        </p:cTn>
                                        <p:tgtEl>
                                          <p:spTgt spid="33179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2" fill="hold" nodeType="clickEffect">
                                  <p:stCondLst>
                                    <p:cond delay="0"/>
                                  </p:stCondLst>
                                  <p:childTnLst>
                                    <p:set>
                                      <p:cBhvr>
                                        <p:cTn id="42" dur="1" fill="hold">
                                          <p:stCondLst>
                                            <p:cond delay="0"/>
                                          </p:stCondLst>
                                        </p:cTn>
                                        <p:tgtEl>
                                          <p:spTgt spid="331787"/>
                                        </p:tgtEl>
                                        <p:attrNameLst>
                                          <p:attrName>style.visibility</p:attrName>
                                        </p:attrNameLst>
                                      </p:cBhvr>
                                      <p:to>
                                        <p:strVal val="visible"/>
                                      </p:to>
                                    </p:set>
                                    <p:animEffect transition="in" filter="wipe(right)">
                                      <p:cBhvr>
                                        <p:cTn id="43" dur="500"/>
                                        <p:tgtEl>
                                          <p:spTgt spid="33178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nodeType="clickEffect">
                                  <p:stCondLst>
                                    <p:cond delay="0"/>
                                  </p:stCondLst>
                                  <p:childTnLst>
                                    <p:set>
                                      <p:cBhvr>
                                        <p:cTn id="47" dur="1" fill="hold">
                                          <p:stCondLst>
                                            <p:cond delay="499"/>
                                          </p:stCondLst>
                                        </p:cTn>
                                        <p:tgtEl>
                                          <p:spTgt spid="331823"/>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nodeType="clickEffect">
                                  <p:stCondLst>
                                    <p:cond delay="0"/>
                                  </p:stCondLst>
                                  <p:childTnLst>
                                    <p:set>
                                      <p:cBhvr>
                                        <p:cTn id="51" dur="1" fill="hold">
                                          <p:stCondLst>
                                            <p:cond delay="499"/>
                                          </p:stCondLst>
                                        </p:cTn>
                                        <p:tgtEl>
                                          <p:spTgt spid="331788"/>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2" fill="hold" nodeType="clickEffect">
                                  <p:stCondLst>
                                    <p:cond delay="0"/>
                                  </p:stCondLst>
                                  <p:childTnLst>
                                    <p:set>
                                      <p:cBhvr>
                                        <p:cTn id="55" dur="1" fill="hold">
                                          <p:stCondLst>
                                            <p:cond delay="0"/>
                                          </p:stCondLst>
                                        </p:cTn>
                                        <p:tgtEl>
                                          <p:spTgt spid="331789"/>
                                        </p:tgtEl>
                                        <p:attrNameLst>
                                          <p:attrName>style.visibility</p:attrName>
                                        </p:attrNameLst>
                                      </p:cBhvr>
                                      <p:to>
                                        <p:strVal val="visible"/>
                                      </p:to>
                                    </p:set>
                                    <p:animEffect transition="in" filter="wipe(right)">
                                      <p:cBhvr>
                                        <p:cTn id="56" dur="500"/>
                                        <p:tgtEl>
                                          <p:spTgt spid="331789"/>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1" fill="hold" nodeType="clickEffect">
                                  <p:stCondLst>
                                    <p:cond delay="0"/>
                                  </p:stCondLst>
                                  <p:childTnLst>
                                    <p:set>
                                      <p:cBhvr>
                                        <p:cTn id="60" dur="1" fill="hold">
                                          <p:stCondLst>
                                            <p:cond delay="0"/>
                                          </p:stCondLst>
                                        </p:cTn>
                                        <p:tgtEl>
                                          <p:spTgt spid="331790"/>
                                        </p:tgtEl>
                                        <p:attrNameLst>
                                          <p:attrName>style.visibility</p:attrName>
                                        </p:attrNameLst>
                                      </p:cBhvr>
                                      <p:to>
                                        <p:strVal val="visible"/>
                                      </p:to>
                                    </p:set>
                                    <p:animEffect transition="in" filter="wipe(up)">
                                      <p:cBhvr>
                                        <p:cTn id="61" dur="500"/>
                                        <p:tgtEl>
                                          <p:spTgt spid="331790"/>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 presetClass="entr" presetSubtype="0" fill="hold" nodeType="clickEffect">
                                  <p:stCondLst>
                                    <p:cond delay="0"/>
                                  </p:stCondLst>
                                  <p:childTnLst>
                                    <p:set>
                                      <p:cBhvr>
                                        <p:cTn id="65" dur="1" fill="hold">
                                          <p:stCondLst>
                                            <p:cond delay="499"/>
                                          </p:stCondLst>
                                        </p:cTn>
                                        <p:tgtEl>
                                          <p:spTgt spid="331802"/>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ntr" presetSubtype="0" fill="hold" nodeType="clickEffect">
                                  <p:stCondLst>
                                    <p:cond delay="0"/>
                                  </p:stCondLst>
                                  <p:childTnLst>
                                    <p:set>
                                      <p:cBhvr>
                                        <p:cTn id="69" dur="1" fill="hold">
                                          <p:stCondLst>
                                            <p:cond delay="499"/>
                                          </p:stCondLst>
                                        </p:cTn>
                                        <p:tgtEl>
                                          <p:spTgt spid="331841"/>
                                        </p:tgtEl>
                                        <p:attrNameLst>
                                          <p:attrName>style.visibility</p:attrName>
                                        </p:attrNameLst>
                                      </p:cBhvr>
                                      <p:to>
                                        <p:strVal val="visible"/>
                                      </p:to>
                                    </p:set>
                                  </p:childTnLst>
                                </p:cTn>
                              </p:par>
                            </p:childTnLst>
                          </p:cTn>
                        </p:par>
                      </p:childTnLst>
                    </p:cTn>
                  </p:par>
                  <p:par>
                    <p:cTn id="70" fill="hold" nodeType="clickPar">
                      <p:stCondLst>
                        <p:cond delay="indefinite"/>
                      </p:stCondLst>
                      <p:childTnLst>
                        <p:par>
                          <p:cTn id="71" fill="hold" nodeType="withGroup">
                            <p:stCondLst>
                              <p:cond delay="0"/>
                            </p:stCondLst>
                            <p:childTnLst>
                              <p:par>
                                <p:cTn id="72" presetID="1" presetClass="entr" presetSubtype="0" fill="hold" nodeType="clickEffect">
                                  <p:stCondLst>
                                    <p:cond delay="0"/>
                                  </p:stCondLst>
                                  <p:childTnLst>
                                    <p:set>
                                      <p:cBhvr>
                                        <p:cTn id="73" dur="1" fill="hold">
                                          <p:stCondLst>
                                            <p:cond delay="499"/>
                                          </p:stCondLst>
                                        </p:cTn>
                                        <p:tgtEl>
                                          <p:spTgt spid="331844"/>
                                        </p:tgtEl>
                                        <p:attrNameLst>
                                          <p:attrName>style.visibility</p:attrName>
                                        </p:attrNameLst>
                                      </p:cBhvr>
                                      <p:to>
                                        <p:strVal val="visible"/>
                                      </p:to>
                                    </p:set>
                                  </p:childTnLst>
                                </p:cTn>
                              </p:par>
                            </p:childTnLst>
                          </p:cTn>
                        </p:par>
                      </p:childTnLst>
                    </p:cTn>
                  </p:par>
                  <p:par>
                    <p:cTn id="74" fill="hold" nodeType="clickPar">
                      <p:stCondLst>
                        <p:cond delay="indefinite"/>
                      </p:stCondLst>
                      <p:childTnLst>
                        <p:par>
                          <p:cTn id="75" fill="hold" nodeType="withGroup">
                            <p:stCondLst>
                              <p:cond delay="0"/>
                            </p:stCondLst>
                            <p:childTnLst>
                              <p:par>
                                <p:cTn id="76" presetID="1" presetClass="entr" presetSubtype="0" fill="hold" nodeType="clickEffect">
                                  <p:stCondLst>
                                    <p:cond delay="0"/>
                                  </p:stCondLst>
                                  <p:childTnLst>
                                    <p:set>
                                      <p:cBhvr>
                                        <p:cTn id="77" dur="1" fill="hold">
                                          <p:stCondLst>
                                            <p:cond delay="499"/>
                                          </p:stCondLst>
                                        </p:cTn>
                                        <p:tgtEl>
                                          <p:spTgt spid="331811"/>
                                        </p:tgtEl>
                                        <p:attrNameLst>
                                          <p:attrName>style.visibility</p:attrName>
                                        </p:attrNameLst>
                                      </p:cBhvr>
                                      <p:to>
                                        <p:strVal val="visible"/>
                                      </p:to>
                                    </p:set>
                                  </p:childTnLst>
                                </p:cTn>
                              </p:par>
                            </p:childTnLst>
                          </p:cTn>
                        </p:par>
                      </p:childTnLst>
                    </p:cTn>
                  </p:par>
                  <p:par>
                    <p:cTn id="78" fill="hold" nodeType="clickPar">
                      <p:stCondLst>
                        <p:cond delay="indefinite"/>
                      </p:stCondLst>
                      <p:childTnLst>
                        <p:par>
                          <p:cTn id="79" fill="hold" nodeType="withGroup">
                            <p:stCondLst>
                              <p:cond delay="0"/>
                            </p:stCondLst>
                            <p:childTnLst>
                              <p:par>
                                <p:cTn id="80" presetID="1" presetClass="entr" presetSubtype="0" fill="hold" nodeType="clickEffect">
                                  <p:stCondLst>
                                    <p:cond delay="0"/>
                                  </p:stCondLst>
                                  <p:childTnLst>
                                    <p:set>
                                      <p:cBhvr>
                                        <p:cTn id="81" dur="1" fill="hold">
                                          <p:stCondLst>
                                            <p:cond delay="499"/>
                                          </p:stCondLst>
                                        </p:cTn>
                                        <p:tgtEl>
                                          <p:spTgt spid="331826"/>
                                        </p:tgtEl>
                                        <p:attrNameLst>
                                          <p:attrName>style.visibility</p:attrName>
                                        </p:attrNameLst>
                                      </p:cBhvr>
                                      <p:to>
                                        <p:strVal val="visible"/>
                                      </p:to>
                                    </p:se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2" fill="hold" nodeType="clickEffect">
                                  <p:stCondLst>
                                    <p:cond delay="0"/>
                                  </p:stCondLst>
                                  <p:childTnLst>
                                    <p:set>
                                      <p:cBhvr>
                                        <p:cTn id="85" dur="1" fill="hold">
                                          <p:stCondLst>
                                            <p:cond delay="0"/>
                                          </p:stCondLst>
                                        </p:cTn>
                                        <p:tgtEl>
                                          <p:spTgt spid="331791"/>
                                        </p:tgtEl>
                                        <p:attrNameLst>
                                          <p:attrName>style.visibility</p:attrName>
                                        </p:attrNameLst>
                                      </p:cBhvr>
                                      <p:to>
                                        <p:strVal val="visible"/>
                                      </p:to>
                                    </p:set>
                                    <p:animEffect transition="in" filter="wipe(right)">
                                      <p:cBhvr>
                                        <p:cTn id="86" dur="500"/>
                                        <p:tgtEl>
                                          <p:spTgt spid="331791"/>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2" fill="hold" nodeType="clickEffect">
                                  <p:stCondLst>
                                    <p:cond delay="0"/>
                                  </p:stCondLst>
                                  <p:childTnLst>
                                    <p:set>
                                      <p:cBhvr>
                                        <p:cTn id="90" dur="1" fill="hold">
                                          <p:stCondLst>
                                            <p:cond delay="0"/>
                                          </p:stCondLst>
                                        </p:cTn>
                                        <p:tgtEl>
                                          <p:spTgt spid="331792"/>
                                        </p:tgtEl>
                                        <p:attrNameLst>
                                          <p:attrName>style.visibility</p:attrName>
                                        </p:attrNameLst>
                                      </p:cBhvr>
                                      <p:to>
                                        <p:strVal val="visible"/>
                                      </p:to>
                                    </p:set>
                                    <p:animEffect transition="in" filter="wipe(right)">
                                      <p:cBhvr>
                                        <p:cTn id="91" dur="500"/>
                                        <p:tgtEl>
                                          <p:spTgt spid="331792"/>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2" presetClass="entr" presetSubtype="1" fill="hold" nodeType="clickEffect">
                                  <p:stCondLst>
                                    <p:cond delay="0"/>
                                  </p:stCondLst>
                                  <p:childTnLst>
                                    <p:set>
                                      <p:cBhvr>
                                        <p:cTn id="95" dur="1" fill="hold">
                                          <p:stCondLst>
                                            <p:cond delay="0"/>
                                          </p:stCondLst>
                                        </p:cTn>
                                        <p:tgtEl>
                                          <p:spTgt spid="331793"/>
                                        </p:tgtEl>
                                        <p:attrNameLst>
                                          <p:attrName>style.visibility</p:attrName>
                                        </p:attrNameLst>
                                      </p:cBhvr>
                                      <p:to>
                                        <p:strVal val="visible"/>
                                      </p:to>
                                    </p:set>
                                    <p:animEffect transition="in" filter="wipe(up)">
                                      <p:cBhvr>
                                        <p:cTn id="96" dur="500"/>
                                        <p:tgtEl>
                                          <p:spTgt spid="331793"/>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2" presetClass="entr" presetSubtype="2" fill="hold" nodeType="clickEffect">
                                  <p:stCondLst>
                                    <p:cond delay="0"/>
                                  </p:stCondLst>
                                  <p:childTnLst>
                                    <p:set>
                                      <p:cBhvr>
                                        <p:cTn id="100" dur="1" fill="hold">
                                          <p:stCondLst>
                                            <p:cond delay="0"/>
                                          </p:stCondLst>
                                        </p:cTn>
                                        <p:tgtEl>
                                          <p:spTgt spid="331794"/>
                                        </p:tgtEl>
                                        <p:attrNameLst>
                                          <p:attrName>style.visibility</p:attrName>
                                        </p:attrNameLst>
                                      </p:cBhvr>
                                      <p:to>
                                        <p:strVal val="visible"/>
                                      </p:to>
                                    </p:set>
                                    <p:animEffect transition="in" filter="wipe(right)">
                                      <p:cBhvr>
                                        <p:cTn id="101" dur="500"/>
                                        <p:tgtEl>
                                          <p:spTgt spid="331794"/>
                                        </p:tgtEl>
                                      </p:cBhvr>
                                    </p:animEffect>
                                  </p:childTnLst>
                                </p:cTn>
                              </p:par>
                            </p:childTnLst>
                          </p:cTn>
                        </p:par>
                        <p:par>
                          <p:cTn id="102" fill="hold" nodeType="afterGroup">
                            <p:stCondLst>
                              <p:cond delay="500"/>
                            </p:stCondLst>
                            <p:childTnLst>
                              <p:par>
                                <p:cTn id="103" presetID="1" presetClass="entr" presetSubtype="0" fill="hold" nodeType="afterEffect">
                                  <p:stCondLst>
                                    <p:cond delay="0"/>
                                  </p:stCondLst>
                                  <p:childTnLst>
                                    <p:set>
                                      <p:cBhvr>
                                        <p:cTn id="104" dur="1" fill="hold">
                                          <p:stCondLst>
                                            <p:cond delay="499"/>
                                          </p:stCondLst>
                                        </p:cTn>
                                        <p:tgtEl>
                                          <p:spTgt spid="331814"/>
                                        </p:tgtEl>
                                        <p:attrNameLst>
                                          <p:attrName>style.visibility</p:attrName>
                                        </p:attrNameLst>
                                      </p:cBhvr>
                                      <p:to>
                                        <p:strVal val="visible"/>
                                      </p:to>
                                    </p:se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2" fill="hold" nodeType="clickEffect">
                                  <p:stCondLst>
                                    <p:cond delay="0"/>
                                  </p:stCondLst>
                                  <p:childTnLst>
                                    <p:set>
                                      <p:cBhvr>
                                        <p:cTn id="108" dur="1" fill="hold">
                                          <p:stCondLst>
                                            <p:cond delay="0"/>
                                          </p:stCondLst>
                                        </p:cTn>
                                        <p:tgtEl>
                                          <p:spTgt spid="331795"/>
                                        </p:tgtEl>
                                        <p:attrNameLst>
                                          <p:attrName>style.visibility</p:attrName>
                                        </p:attrNameLst>
                                      </p:cBhvr>
                                      <p:to>
                                        <p:strVal val="visible"/>
                                      </p:to>
                                    </p:set>
                                    <p:animEffect transition="in" filter="wipe(right)">
                                      <p:cBhvr>
                                        <p:cTn id="109" dur="500"/>
                                        <p:tgtEl>
                                          <p:spTgt spid="331795"/>
                                        </p:tgtEl>
                                      </p:cBhvr>
                                    </p:animEffect>
                                  </p:childTnLst>
                                </p:cTn>
                              </p:par>
                            </p:childTnLst>
                          </p:cTn>
                        </p:par>
                        <p:par>
                          <p:cTn id="110" fill="hold" nodeType="afterGroup">
                            <p:stCondLst>
                              <p:cond delay="500"/>
                            </p:stCondLst>
                            <p:childTnLst>
                              <p:par>
                                <p:cTn id="111" presetID="1" presetClass="entr" presetSubtype="0" fill="hold" nodeType="afterEffect">
                                  <p:stCondLst>
                                    <p:cond delay="0"/>
                                  </p:stCondLst>
                                  <p:childTnLst>
                                    <p:set>
                                      <p:cBhvr>
                                        <p:cTn id="112" dur="1" fill="hold">
                                          <p:stCondLst>
                                            <p:cond delay="499"/>
                                          </p:stCondLst>
                                        </p:cTn>
                                        <p:tgtEl>
                                          <p:spTgt spid="331820"/>
                                        </p:tgtEl>
                                        <p:attrNameLst>
                                          <p:attrName>style.visibility</p:attrName>
                                        </p:attrNameLst>
                                      </p:cBhvr>
                                      <p:to>
                                        <p:strVal val="visible"/>
                                      </p:to>
                                    </p:se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2" fill="hold" nodeType="clickEffect">
                                  <p:stCondLst>
                                    <p:cond delay="0"/>
                                  </p:stCondLst>
                                  <p:childTnLst>
                                    <p:set>
                                      <p:cBhvr>
                                        <p:cTn id="116" dur="1" fill="hold">
                                          <p:stCondLst>
                                            <p:cond delay="0"/>
                                          </p:stCondLst>
                                        </p:cTn>
                                        <p:tgtEl>
                                          <p:spTgt spid="331796"/>
                                        </p:tgtEl>
                                        <p:attrNameLst>
                                          <p:attrName>style.visibility</p:attrName>
                                        </p:attrNameLst>
                                      </p:cBhvr>
                                      <p:to>
                                        <p:strVal val="visible"/>
                                      </p:to>
                                    </p:set>
                                    <p:animEffect transition="in" filter="wipe(right)">
                                      <p:cBhvr>
                                        <p:cTn id="117" dur="500"/>
                                        <p:tgtEl>
                                          <p:spTgt spid="331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211" name="矩形 90210"/>
          <p:cNvSpPr/>
          <p:nvPr/>
        </p:nvSpPr>
        <p:spPr>
          <a:xfrm>
            <a:off x="1878013" y="3352800"/>
            <a:ext cx="1406525" cy="684213"/>
          </a:xfrm>
          <a:prstGeom prst="rect">
            <a:avLst/>
          </a:prstGeom>
          <a:noFill/>
          <a:ln w="38100" cap="flat" cmpd="sng">
            <a:solidFill>
              <a:srgbClr val="000000"/>
            </a:solidFill>
            <a:prstDash val="solid"/>
            <a:miter/>
            <a:headEnd type="none" w="med" len="med"/>
            <a:tailEnd type="none" w="med" len="med"/>
          </a:ln>
        </p:spPr>
        <p:txBody>
          <a:bodyPr/>
          <a:lstStyle/>
          <a:p>
            <a:endParaRPr lang="zh-CN" altLang="en-US"/>
          </a:p>
        </p:txBody>
      </p:sp>
      <p:sp>
        <p:nvSpPr>
          <p:cNvPr id="90210" name="矩形 90209"/>
          <p:cNvSpPr/>
          <p:nvPr/>
        </p:nvSpPr>
        <p:spPr>
          <a:xfrm>
            <a:off x="381000" y="304800"/>
            <a:ext cx="6421755" cy="533400"/>
          </a:xfrm>
          <a:prstGeom prst="rect">
            <a:avLst/>
          </a:prstGeom>
          <a:noFill/>
          <a:ln w="9525">
            <a:noFill/>
          </a:ln>
          <a:effectLst>
            <a:outerShdw dist="35921" dir="2699999" algn="ctr" rotWithShape="0">
              <a:srgbClr val="969696"/>
            </a:outerShdw>
          </a:effectLst>
        </p:spPr>
        <p:txBody>
          <a:bodyPr anchor="ctr" anchorCtr="0"/>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Times New Roman" panose="02020603050405020304" pitchFamily="18" charset="0"/>
                <a:ea typeface="宋体" panose="02010600030101010101" pitchFamily="2" charset="-122"/>
              </a:defRPr>
            </a:lvl1pPr>
          </a:lstStyle>
          <a:p>
            <a:pPr lvl="0" algn="l">
              <a:buClr>
                <a:srgbClr val="FFFF00"/>
              </a:buClr>
              <a:buFont typeface="Wingdings" panose="05000000000000000000" pitchFamily="2" charset="2"/>
            </a:pPr>
            <a:r>
              <a:rPr lang="en-US" altLang="zh-CN" sz="3600" dirty="0">
                <a:solidFill>
                  <a:srgbClr val="C00000"/>
                </a:solidFill>
                <a:latin typeface="方正隶书简体" panose="02000000000000000000" charset="-122"/>
                <a:ea typeface="方正隶书简体" panose="02000000000000000000" charset="-122"/>
                <a:cs typeface="方正隶书简体" panose="02000000000000000000" charset="-122"/>
              </a:rPr>
              <a:t>3.</a:t>
            </a:r>
            <a:r>
              <a:rPr lang="zh-CN" altLang="en-US" sz="3600" dirty="0">
                <a:solidFill>
                  <a:srgbClr val="C00000"/>
                </a:solidFill>
                <a:latin typeface="方正隶书简体" panose="02000000000000000000" charset="-122"/>
                <a:ea typeface="方正隶书简体" panose="02000000000000000000" charset="-122"/>
                <a:cs typeface="方正隶书简体" panose="02000000000000000000" charset="-122"/>
              </a:rPr>
              <a:t>三视图之间的方位对应关系</a:t>
            </a:r>
          </a:p>
        </p:txBody>
      </p:sp>
      <p:sp>
        <p:nvSpPr>
          <p:cNvPr id="90209" name="文本框 90208"/>
          <p:cNvSpPr txBox="1"/>
          <p:nvPr/>
        </p:nvSpPr>
        <p:spPr>
          <a:xfrm>
            <a:off x="1974850" y="4670425"/>
            <a:ext cx="6521450" cy="1569660"/>
          </a:xfrm>
          <a:prstGeom prst="rect">
            <a:avLst/>
          </a:prstGeom>
          <a:noFill/>
          <a:ln w="9525">
            <a:noFill/>
          </a:ln>
        </p:spPr>
        <p:txBody>
          <a:bodyPr>
            <a:spAutoFit/>
          </a:bodyPr>
          <a:lstStyle/>
          <a:p>
            <a:pPr eaLnBrk="0" hangingPunct="0"/>
            <a:r>
              <a:rPr lang="zh-CN" altLang="en-US" sz="3200" dirty="0">
                <a:solidFill>
                  <a:srgbClr val="FF5050"/>
                </a:solidFill>
                <a:latin typeface="隶书" panose="02010509060101010101" pitchFamily="49" charset="-122"/>
                <a:ea typeface="隶书" panose="02010509060101010101" pitchFamily="49" charset="-122"/>
              </a:rPr>
              <a:t>主视图</a:t>
            </a:r>
            <a:r>
              <a:rPr lang="zh-CN" altLang="en-US" sz="3200" dirty="0">
                <a:latin typeface="隶书" panose="02010509060101010101" pitchFamily="49" charset="-122"/>
                <a:ea typeface="隶书" panose="02010509060101010101" pitchFamily="49" charset="-122"/>
              </a:rPr>
              <a:t>反映：</a:t>
            </a:r>
            <a:r>
              <a:rPr lang="zh-CN" altLang="en-US" sz="3200" dirty="0">
                <a:solidFill>
                  <a:srgbClr val="00B050"/>
                </a:solidFill>
                <a:latin typeface="隶书" panose="02010509060101010101" pitchFamily="49" charset="-122"/>
                <a:ea typeface="隶书" panose="02010509060101010101" pitchFamily="49" charset="-122"/>
              </a:rPr>
              <a:t>上、下</a:t>
            </a:r>
            <a:r>
              <a:rPr lang="zh-CN" altLang="en-US" sz="3200" dirty="0">
                <a:latin typeface="隶书" panose="02010509060101010101" pitchFamily="49" charset="-122"/>
                <a:ea typeface="隶书" panose="02010509060101010101" pitchFamily="49" charset="-122"/>
              </a:rPr>
              <a:t> 、</a:t>
            </a:r>
            <a:r>
              <a:rPr lang="zh-CN" altLang="en-US" sz="3200" dirty="0">
                <a:solidFill>
                  <a:srgbClr val="FF0000"/>
                </a:solidFill>
                <a:latin typeface="隶书" panose="02010509060101010101" pitchFamily="49" charset="-122"/>
                <a:ea typeface="隶书" panose="02010509060101010101" pitchFamily="49" charset="-122"/>
              </a:rPr>
              <a:t>左、右</a:t>
            </a:r>
            <a:r>
              <a:rPr lang="zh-CN" altLang="en-US" sz="3200" dirty="0">
                <a:latin typeface="隶书" panose="02010509060101010101" pitchFamily="49" charset="-122"/>
                <a:ea typeface="隶书" panose="02010509060101010101" pitchFamily="49" charset="-122"/>
              </a:rPr>
              <a:t> </a:t>
            </a:r>
          </a:p>
          <a:p>
            <a:pPr eaLnBrk="0" hangingPunct="0"/>
            <a:r>
              <a:rPr lang="zh-CN" altLang="en-US" sz="3200" dirty="0">
                <a:solidFill>
                  <a:srgbClr val="FF5050"/>
                </a:solidFill>
                <a:latin typeface="隶书" panose="02010509060101010101" pitchFamily="49" charset="-122"/>
                <a:ea typeface="隶书" panose="02010509060101010101" pitchFamily="49" charset="-122"/>
              </a:rPr>
              <a:t>俯视图</a:t>
            </a:r>
            <a:r>
              <a:rPr lang="zh-CN" altLang="en-US" sz="3200" dirty="0">
                <a:latin typeface="隶书" panose="02010509060101010101" pitchFamily="49" charset="-122"/>
                <a:ea typeface="隶书" panose="02010509060101010101" pitchFamily="49" charset="-122"/>
              </a:rPr>
              <a:t>反映：</a:t>
            </a:r>
            <a:r>
              <a:rPr lang="zh-CN" altLang="en-US" sz="3200" dirty="0">
                <a:solidFill>
                  <a:schemeClr val="accent6"/>
                </a:solidFill>
                <a:latin typeface="隶书" panose="02010509060101010101" pitchFamily="49" charset="-122"/>
                <a:ea typeface="隶书" panose="02010509060101010101" pitchFamily="49" charset="-122"/>
              </a:rPr>
              <a:t>前、后</a:t>
            </a:r>
            <a:r>
              <a:rPr lang="zh-CN" altLang="en-US" sz="3200" dirty="0">
                <a:latin typeface="隶书" panose="02010509060101010101" pitchFamily="49" charset="-122"/>
                <a:ea typeface="隶书" panose="02010509060101010101" pitchFamily="49" charset="-122"/>
              </a:rPr>
              <a:t> 、</a:t>
            </a:r>
            <a:r>
              <a:rPr lang="zh-CN" altLang="en-US" sz="3200" dirty="0">
                <a:solidFill>
                  <a:srgbClr val="FF0000"/>
                </a:solidFill>
                <a:latin typeface="隶书" panose="02010509060101010101" pitchFamily="49" charset="-122"/>
                <a:ea typeface="隶书" panose="02010509060101010101" pitchFamily="49" charset="-122"/>
              </a:rPr>
              <a:t>左、右</a:t>
            </a:r>
          </a:p>
          <a:p>
            <a:pPr eaLnBrk="0" hangingPunct="0"/>
            <a:r>
              <a:rPr lang="zh-CN" altLang="en-US" sz="3200" dirty="0">
                <a:solidFill>
                  <a:srgbClr val="FF5050"/>
                </a:solidFill>
                <a:latin typeface="隶书" panose="02010509060101010101" pitchFamily="49" charset="-122"/>
                <a:ea typeface="隶书" panose="02010509060101010101" pitchFamily="49" charset="-122"/>
              </a:rPr>
              <a:t>左视图</a:t>
            </a:r>
            <a:r>
              <a:rPr lang="zh-CN" altLang="en-US" sz="3200" dirty="0">
                <a:latin typeface="隶书" panose="02010509060101010101" pitchFamily="49" charset="-122"/>
                <a:ea typeface="隶书" panose="02010509060101010101" pitchFamily="49" charset="-122"/>
              </a:rPr>
              <a:t>反映：</a:t>
            </a:r>
            <a:r>
              <a:rPr lang="zh-CN" altLang="en-US" sz="3200" dirty="0">
                <a:solidFill>
                  <a:srgbClr val="00B050"/>
                </a:solidFill>
                <a:latin typeface="隶书" panose="02010509060101010101" pitchFamily="49" charset="-122"/>
                <a:ea typeface="隶书" panose="02010509060101010101" pitchFamily="49" charset="-122"/>
              </a:rPr>
              <a:t>上、下</a:t>
            </a:r>
            <a:r>
              <a:rPr lang="zh-CN" altLang="en-US" sz="3200" dirty="0">
                <a:latin typeface="隶书" panose="02010509060101010101" pitchFamily="49" charset="-122"/>
                <a:ea typeface="隶书" panose="02010509060101010101" pitchFamily="49" charset="-122"/>
              </a:rPr>
              <a:t> 、</a:t>
            </a:r>
            <a:r>
              <a:rPr lang="zh-CN" altLang="en-US" sz="3200" dirty="0">
                <a:solidFill>
                  <a:schemeClr val="accent6"/>
                </a:solidFill>
                <a:latin typeface="隶书" panose="02010509060101010101" pitchFamily="49" charset="-122"/>
                <a:ea typeface="隶书" panose="02010509060101010101" pitchFamily="49" charset="-122"/>
              </a:rPr>
              <a:t>前、后</a:t>
            </a:r>
            <a:endParaRPr lang="zh-CN" altLang="en-US" sz="3200" dirty="0">
              <a:solidFill>
                <a:schemeClr val="accent6"/>
              </a:solidFill>
              <a:latin typeface="隶书" panose="02010509060101010101" pitchFamily="49" charset="-122"/>
              <a:ea typeface="隶书" panose="02010509060101010101" pitchFamily="49" charset="-122"/>
              <a:sym typeface="Symbol" panose="05050102010706020507" pitchFamily="18" charset="2"/>
            </a:endParaRPr>
          </a:p>
        </p:txBody>
      </p:sp>
      <p:sp>
        <p:nvSpPr>
          <p:cNvPr id="90208" name="文本框 90207"/>
          <p:cNvSpPr txBox="1"/>
          <p:nvPr/>
        </p:nvSpPr>
        <p:spPr>
          <a:xfrm>
            <a:off x="2251075" y="1187450"/>
            <a:ext cx="542925" cy="519113"/>
          </a:xfrm>
          <a:prstGeom prst="rect">
            <a:avLst/>
          </a:prstGeom>
          <a:noFill/>
          <a:ln w="9525">
            <a:noFill/>
          </a:ln>
        </p:spPr>
        <p:txBody>
          <a:bodyPr wrap="none" anchor="t" anchorCtr="0">
            <a:spAutoFit/>
          </a:bodyPr>
          <a:lstStyle/>
          <a:p>
            <a:pPr eaLnBrk="0" hangingPunct="0"/>
            <a:r>
              <a:rPr lang="zh-CN" altLang="en-US" sz="2800" b="1" dirty="0">
                <a:solidFill>
                  <a:srgbClr val="00B050"/>
                </a:solidFill>
                <a:latin typeface="Times New Roman" panose="02020603050405020304" pitchFamily="18" charset="0"/>
                <a:ea typeface="_x000B__x000C_"/>
              </a:rPr>
              <a:t>上</a:t>
            </a:r>
          </a:p>
        </p:txBody>
      </p:sp>
      <p:sp>
        <p:nvSpPr>
          <p:cNvPr id="90207" name="文本框 90206"/>
          <p:cNvSpPr txBox="1"/>
          <p:nvPr/>
        </p:nvSpPr>
        <p:spPr>
          <a:xfrm>
            <a:off x="2251075" y="2255838"/>
            <a:ext cx="542925" cy="519112"/>
          </a:xfrm>
          <a:prstGeom prst="rect">
            <a:avLst/>
          </a:prstGeom>
          <a:noFill/>
          <a:ln w="9525">
            <a:noFill/>
          </a:ln>
        </p:spPr>
        <p:txBody>
          <a:bodyPr wrap="none" anchor="t" anchorCtr="0">
            <a:spAutoFit/>
          </a:bodyPr>
          <a:lstStyle/>
          <a:p>
            <a:pPr eaLnBrk="0" hangingPunct="0"/>
            <a:r>
              <a:rPr lang="zh-CN" altLang="en-US" sz="2800" b="1" dirty="0">
                <a:solidFill>
                  <a:srgbClr val="00B050"/>
                </a:solidFill>
                <a:latin typeface="Times New Roman" panose="02020603050405020304" pitchFamily="18" charset="0"/>
                <a:ea typeface="_x000B__x000C_"/>
              </a:rPr>
              <a:t>下</a:t>
            </a:r>
          </a:p>
        </p:txBody>
      </p:sp>
      <p:sp>
        <p:nvSpPr>
          <p:cNvPr id="90206" name="文本框 90205"/>
          <p:cNvSpPr txBox="1"/>
          <p:nvPr/>
        </p:nvSpPr>
        <p:spPr>
          <a:xfrm>
            <a:off x="1354138" y="3332163"/>
            <a:ext cx="542925" cy="519112"/>
          </a:xfrm>
          <a:prstGeom prst="rect">
            <a:avLst/>
          </a:prstGeom>
          <a:noFill/>
          <a:ln w="9525">
            <a:noFill/>
          </a:ln>
        </p:spPr>
        <p:txBody>
          <a:bodyPr wrap="none" anchor="t" anchorCtr="0">
            <a:spAutoFit/>
          </a:bodyPr>
          <a:lstStyle/>
          <a:p>
            <a:pPr eaLnBrk="0" hangingPunct="0"/>
            <a:r>
              <a:rPr lang="zh-CN" altLang="en-US" sz="2800" b="1" dirty="0">
                <a:solidFill>
                  <a:srgbClr val="FF0000"/>
                </a:solidFill>
                <a:latin typeface="Times New Roman" panose="02020603050405020304" pitchFamily="18" charset="0"/>
                <a:ea typeface="_x000B__x000C_"/>
              </a:rPr>
              <a:t>左</a:t>
            </a:r>
          </a:p>
        </p:txBody>
      </p:sp>
      <p:sp>
        <p:nvSpPr>
          <p:cNvPr id="90205" name="文本框 90204"/>
          <p:cNvSpPr txBox="1"/>
          <p:nvPr/>
        </p:nvSpPr>
        <p:spPr>
          <a:xfrm>
            <a:off x="3240088" y="3332163"/>
            <a:ext cx="542925" cy="519112"/>
          </a:xfrm>
          <a:prstGeom prst="rect">
            <a:avLst/>
          </a:prstGeom>
          <a:noFill/>
          <a:ln w="9525">
            <a:noFill/>
          </a:ln>
        </p:spPr>
        <p:txBody>
          <a:bodyPr wrap="none" anchor="t" anchorCtr="0">
            <a:spAutoFit/>
          </a:bodyPr>
          <a:lstStyle/>
          <a:p>
            <a:pPr eaLnBrk="0" hangingPunct="0"/>
            <a:r>
              <a:rPr lang="zh-CN" altLang="en-US" sz="2800" b="1" dirty="0">
                <a:solidFill>
                  <a:srgbClr val="FF0000"/>
                </a:solidFill>
                <a:latin typeface="Times New Roman" panose="02020603050405020304" pitchFamily="18" charset="0"/>
                <a:ea typeface="_x000B__x000C_"/>
              </a:rPr>
              <a:t>右</a:t>
            </a:r>
          </a:p>
        </p:txBody>
      </p:sp>
      <p:sp>
        <p:nvSpPr>
          <p:cNvPr id="90204" name="文本框 90203"/>
          <p:cNvSpPr txBox="1"/>
          <p:nvPr/>
        </p:nvSpPr>
        <p:spPr>
          <a:xfrm>
            <a:off x="2251075" y="2816225"/>
            <a:ext cx="542925" cy="519113"/>
          </a:xfrm>
          <a:prstGeom prst="rect">
            <a:avLst/>
          </a:prstGeom>
          <a:noFill/>
          <a:ln w="9525">
            <a:noFill/>
          </a:ln>
        </p:spPr>
        <p:txBody>
          <a:bodyPr wrap="none" anchor="t" anchorCtr="0">
            <a:spAutoFit/>
          </a:bodyPr>
          <a:lstStyle/>
          <a:p>
            <a:pPr eaLnBrk="0" hangingPunct="0"/>
            <a:r>
              <a:rPr lang="zh-CN" altLang="en-US" sz="2800" b="1" dirty="0">
                <a:gradFill>
                  <a:gsLst>
                    <a:gs pos="50000">
                      <a:schemeClr val="accent2"/>
                    </a:gs>
                    <a:gs pos="0">
                      <a:schemeClr val="accent2">
                        <a:lumMod val="25000"/>
                        <a:lumOff val="75000"/>
                      </a:schemeClr>
                    </a:gs>
                    <a:gs pos="100000">
                      <a:schemeClr val="accent2">
                        <a:lumMod val="85000"/>
                      </a:schemeClr>
                    </a:gs>
                  </a:gsLst>
                  <a:lin ang="5400000" scaled="1"/>
                </a:gradFill>
                <a:latin typeface="Times New Roman" panose="02020603050405020304" pitchFamily="18" charset="0"/>
                <a:ea typeface="_x000B__x000C_"/>
              </a:rPr>
              <a:t>后</a:t>
            </a:r>
          </a:p>
        </p:txBody>
      </p:sp>
      <p:sp>
        <p:nvSpPr>
          <p:cNvPr id="90203" name="文本框 90202"/>
          <p:cNvSpPr txBox="1"/>
          <p:nvPr/>
        </p:nvSpPr>
        <p:spPr>
          <a:xfrm>
            <a:off x="2251075" y="3989388"/>
            <a:ext cx="542925" cy="519112"/>
          </a:xfrm>
          <a:prstGeom prst="rect">
            <a:avLst/>
          </a:prstGeom>
          <a:noFill/>
          <a:ln w="9525">
            <a:noFill/>
          </a:ln>
        </p:spPr>
        <p:txBody>
          <a:bodyPr wrap="none" anchor="t" anchorCtr="0">
            <a:spAutoFit/>
          </a:bodyPr>
          <a:lstStyle/>
          <a:p>
            <a:pPr eaLnBrk="0" hangingPunct="0"/>
            <a:r>
              <a:rPr lang="zh-CN" altLang="en-US" sz="2800" b="1" dirty="0">
                <a:gradFill>
                  <a:gsLst>
                    <a:gs pos="50000">
                      <a:schemeClr val="accent2"/>
                    </a:gs>
                    <a:gs pos="0">
                      <a:schemeClr val="accent2">
                        <a:lumMod val="25000"/>
                        <a:lumOff val="75000"/>
                      </a:schemeClr>
                    </a:gs>
                    <a:gs pos="100000">
                      <a:schemeClr val="accent2">
                        <a:lumMod val="85000"/>
                      </a:schemeClr>
                    </a:gs>
                  </a:gsLst>
                  <a:lin ang="5400000" scaled="1"/>
                </a:gradFill>
                <a:latin typeface="Times New Roman" panose="02020603050405020304" pitchFamily="18" charset="0"/>
                <a:ea typeface="_x000B__x000C_"/>
              </a:rPr>
              <a:t>前</a:t>
            </a:r>
          </a:p>
        </p:txBody>
      </p:sp>
      <p:sp>
        <p:nvSpPr>
          <p:cNvPr id="90202" name="文本框 90201"/>
          <p:cNvSpPr txBox="1"/>
          <p:nvPr/>
        </p:nvSpPr>
        <p:spPr>
          <a:xfrm>
            <a:off x="4595813" y="1187450"/>
            <a:ext cx="542925" cy="519113"/>
          </a:xfrm>
          <a:prstGeom prst="rect">
            <a:avLst/>
          </a:prstGeom>
          <a:noFill/>
          <a:ln w="9525">
            <a:noFill/>
          </a:ln>
        </p:spPr>
        <p:txBody>
          <a:bodyPr wrap="none" anchor="t" anchorCtr="0">
            <a:spAutoFit/>
          </a:bodyPr>
          <a:lstStyle/>
          <a:p>
            <a:pPr eaLnBrk="0" hangingPunct="0"/>
            <a:r>
              <a:rPr lang="zh-CN" altLang="en-US" sz="2800" b="1" dirty="0">
                <a:solidFill>
                  <a:srgbClr val="00B050"/>
                </a:solidFill>
                <a:latin typeface="Times New Roman" panose="02020603050405020304" pitchFamily="18" charset="0"/>
                <a:ea typeface="_x000B__x000C_"/>
              </a:rPr>
              <a:t>上</a:t>
            </a:r>
          </a:p>
        </p:txBody>
      </p:sp>
      <p:sp>
        <p:nvSpPr>
          <p:cNvPr id="90201" name="文本框 90200"/>
          <p:cNvSpPr txBox="1"/>
          <p:nvPr/>
        </p:nvSpPr>
        <p:spPr>
          <a:xfrm>
            <a:off x="4595813" y="2271713"/>
            <a:ext cx="560387" cy="519112"/>
          </a:xfrm>
          <a:prstGeom prst="rect">
            <a:avLst/>
          </a:prstGeom>
          <a:noFill/>
          <a:ln w="9525">
            <a:noFill/>
          </a:ln>
        </p:spPr>
        <p:txBody>
          <a:bodyPr>
            <a:spAutoFit/>
          </a:bodyPr>
          <a:lstStyle/>
          <a:p>
            <a:pPr eaLnBrk="0" hangingPunct="0"/>
            <a:r>
              <a:rPr lang="zh-CN" altLang="en-US" sz="2800" b="1" dirty="0">
                <a:solidFill>
                  <a:srgbClr val="00B050"/>
                </a:solidFill>
                <a:latin typeface="Times New Roman" panose="02020603050405020304" pitchFamily="18" charset="0"/>
                <a:ea typeface="_x000B__x000C_"/>
              </a:rPr>
              <a:t>下</a:t>
            </a:r>
          </a:p>
        </p:txBody>
      </p:sp>
      <p:sp>
        <p:nvSpPr>
          <p:cNvPr id="90200" name="文本框 90199"/>
          <p:cNvSpPr txBox="1"/>
          <p:nvPr/>
        </p:nvSpPr>
        <p:spPr>
          <a:xfrm>
            <a:off x="5386388" y="1762125"/>
            <a:ext cx="542925" cy="519113"/>
          </a:xfrm>
          <a:prstGeom prst="rect">
            <a:avLst/>
          </a:prstGeom>
          <a:noFill/>
          <a:ln w="9525">
            <a:noFill/>
          </a:ln>
        </p:spPr>
        <p:txBody>
          <a:bodyPr wrap="none" anchor="t" anchorCtr="0">
            <a:spAutoFit/>
          </a:bodyPr>
          <a:lstStyle/>
          <a:p>
            <a:pPr eaLnBrk="0" hangingPunct="0"/>
            <a:r>
              <a:rPr lang="zh-CN" altLang="en-US" sz="2800" b="1" dirty="0">
                <a:gradFill>
                  <a:gsLst>
                    <a:gs pos="50000">
                      <a:schemeClr val="accent2"/>
                    </a:gs>
                    <a:gs pos="0">
                      <a:schemeClr val="accent2">
                        <a:lumMod val="25000"/>
                        <a:lumOff val="75000"/>
                      </a:schemeClr>
                    </a:gs>
                    <a:gs pos="100000">
                      <a:schemeClr val="accent2">
                        <a:lumMod val="85000"/>
                      </a:schemeClr>
                    </a:gs>
                  </a:gsLst>
                  <a:lin ang="5400000" scaled="1"/>
                </a:gradFill>
                <a:latin typeface="Times New Roman" panose="02020603050405020304" pitchFamily="18" charset="0"/>
                <a:ea typeface="_x000B__x000C_"/>
              </a:rPr>
              <a:t>前</a:t>
            </a:r>
          </a:p>
        </p:txBody>
      </p:sp>
      <p:sp>
        <p:nvSpPr>
          <p:cNvPr id="90199" name="文本框 90198"/>
          <p:cNvSpPr txBox="1"/>
          <p:nvPr/>
        </p:nvSpPr>
        <p:spPr>
          <a:xfrm>
            <a:off x="4137025" y="1762125"/>
            <a:ext cx="542925" cy="519113"/>
          </a:xfrm>
          <a:prstGeom prst="rect">
            <a:avLst/>
          </a:prstGeom>
          <a:noFill/>
          <a:ln w="9525">
            <a:noFill/>
          </a:ln>
        </p:spPr>
        <p:txBody>
          <a:bodyPr wrap="none" anchor="t" anchorCtr="0">
            <a:spAutoFit/>
          </a:bodyPr>
          <a:lstStyle/>
          <a:p>
            <a:pPr eaLnBrk="0" hangingPunct="0"/>
            <a:r>
              <a:rPr lang="zh-CN" altLang="en-US" sz="2800" b="1" dirty="0">
                <a:gradFill>
                  <a:gsLst>
                    <a:gs pos="50000">
                      <a:schemeClr val="accent2"/>
                    </a:gs>
                    <a:gs pos="0">
                      <a:schemeClr val="accent2">
                        <a:lumMod val="25000"/>
                        <a:lumOff val="75000"/>
                      </a:schemeClr>
                    </a:gs>
                    <a:gs pos="100000">
                      <a:schemeClr val="accent2">
                        <a:lumMod val="85000"/>
                      </a:schemeClr>
                    </a:gs>
                  </a:gsLst>
                  <a:lin ang="5400000" scaled="1"/>
                </a:gradFill>
                <a:latin typeface="Times New Roman" panose="02020603050405020304" pitchFamily="18" charset="0"/>
                <a:ea typeface="_x000B__x000C_"/>
              </a:rPr>
              <a:t>后</a:t>
            </a:r>
          </a:p>
        </p:txBody>
      </p:sp>
      <p:sp>
        <p:nvSpPr>
          <p:cNvPr id="90198" name="文本框 90197"/>
          <p:cNvSpPr txBox="1"/>
          <p:nvPr/>
        </p:nvSpPr>
        <p:spPr>
          <a:xfrm>
            <a:off x="1330325" y="1762125"/>
            <a:ext cx="560388" cy="519113"/>
          </a:xfrm>
          <a:prstGeom prst="rect">
            <a:avLst/>
          </a:prstGeom>
          <a:noFill/>
          <a:ln w="9525">
            <a:noFill/>
          </a:ln>
        </p:spPr>
        <p:txBody>
          <a:bodyPr>
            <a:spAutoFit/>
          </a:bodyPr>
          <a:lstStyle/>
          <a:p>
            <a:pPr eaLnBrk="0" hangingPunct="0"/>
            <a:r>
              <a:rPr lang="zh-CN" altLang="en-US" sz="2800" b="1" dirty="0">
                <a:solidFill>
                  <a:srgbClr val="FF0000"/>
                </a:solidFill>
                <a:latin typeface="Times New Roman" panose="02020603050405020304" pitchFamily="18" charset="0"/>
                <a:ea typeface="_x000B__x000C_"/>
              </a:rPr>
              <a:t>左</a:t>
            </a:r>
          </a:p>
        </p:txBody>
      </p:sp>
      <p:sp>
        <p:nvSpPr>
          <p:cNvPr id="90197" name="文本框 90196"/>
          <p:cNvSpPr txBox="1"/>
          <p:nvPr/>
        </p:nvSpPr>
        <p:spPr>
          <a:xfrm>
            <a:off x="3251200" y="1762125"/>
            <a:ext cx="542925" cy="519113"/>
          </a:xfrm>
          <a:prstGeom prst="rect">
            <a:avLst/>
          </a:prstGeom>
          <a:noFill/>
          <a:ln w="9525">
            <a:noFill/>
          </a:ln>
        </p:spPr>
        <p:txBody>
          <a:bodyPr wrap="none" anchor="t" anchorCtr="0">
            <a:spAutoFit/>
          </a:bodyPr>
          <a:lstStyle/>
          <a:p>
            <a:pPr eaLnBrk="0" hangingPunct="0"/>
            <a:r>
              <a:rPr lang="zh-CN" altLang="en-US" sz="2800" b="1" dirty="0">
                <a:solidFill>
                  <a:srgbClr val="FF0000"/>
                </a:solidFill>
                <a:latin typeface="Times New Roman" panose="02020603050405020304" pitchFamily="18" charset="0"/>
                <a:ea typeface="_x000B__x000C_"/>
              </a:rPr>
              <a:t>右</a:t>
            </a:r>
          </a:p>
        </p:txBody>
      </p:sp>
      <p:sp>
        <p:nvSpPr>
          <p:cNvPr id="90196" name="任意多边形 90195"/>
          <p:cNvSpPr/>
          <p:nvPr/>
        </p:nvSpPr>
        <p:spPr>
          <a:xfrm>
            <a:off x="1878013" y="2317750"/>
            <a:ext cx="1436687" cy="9525"/>
          </a:xfrm>
          <a:custGeom>
            <a:avLst/>
            <a:gdLst/>
            <a:ahLst/>
            <a:cxnLst/>
            <a:rect l="0" t="0" r="0" b="0"/>
            <a:pathLst>
              <a:path w="794" h="5">
                <a:moveTo>
                  <a:pt x="794" y="5"/>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90195" name="任意多边形 90194"/>
          <p:cNvSpPr/>
          <p:nvPr/>
        </p:nvSpPr>
        <p:spPr>
          <a:xfrm>
            <a:off x="1879600" y="2162175"/>
            <a:ext cx="1588" cy="182563"/>
          </a:xfrm>
          <a:custGeom>
            <a:avLst/>
            <a:gdLst/>
            <a:ahLst/>
            <a:cxnLst/>
            <a:rect l="0" t="0" r="0" b="0"/>
            <a:pathLst>
              <a:path w="1" h="102">
                <a:moveTo>
                  <a:pt x="1" y="102"/>
                </a:moveTo>
                <a:lnTo>
                  <a:pt x="0"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90194" name="直接连接符 90193"/>
          <p:cNvSpPr/>
          <p:nvPr/>
        </p:nvSpPr>
        <p:spPr>
          <a:xfrm flipV="1">
            <a:off x="3292475" y="1782763"/>
            <a:ext cx="0" cy="54610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93" name="直接连接符 90192"/>
          <p:cNvSpPr/>
          <p:nvPr/>
        </p:nvSpPr>
        <p:spPr>
          <a:xfrm flipH="1">
            <a:off x="2716213" y="1795463"/>
            <a:ext cx="563562"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92" name="直接连接符 90191"/>
          <p:cNvSpPr/>
          <p:nvPr/>
        </p:nvSpPr>
        <p:spPr>
          <a:xfrm flipV="1">
            <a:off x="2439988" y="1912938"/>
            <a:ext cx="0" cy="24765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91" name="任意多边形 90190"/>
          <p:cNvSpPr/>
          <p:nvPr/>
        </p:nvSpPr>
        <p:spPr>
          <a:xfrm>
            <a:off x="2435225" y="1787525"/>
            <a:ext cx="282575" cy="130175"/>
          </a:xfrm>
          <a:custGeom>
            <a:avLst/>
            <a:gdLst/>
            <a:ahLst/>
            <a:cxnLst/>
            <a:rect l="0" t="0" r="0" b="0"/>
            <a:pathLst>
              <a:path w="178" h="82">
                <a:moveTo>
                  <a:pt x="0" y="82"/>
                </a:moveTo>
                <a:lnTo>
                  <a:pt x="178"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90190" name="任意多边形 90189"/>
          <p:cNvSpPr/>
          <p:nvPr/>
        </p:nvSpPr>
        <p:spPr>
          <a:xfrm>
            <a:off x="1878013" y="2154238"/>
            <a:ext cx="1422400" cy="3175"/>
          </a:xfrm>
          <a:custGeom>
            <a:avLst/>
            <a:gdLst/>
            <a:ahLst/>
            <a:cxnLst/>
            <a:rect l="0" t="0" r="0" b="0"/>
            <a:pathLst>
              <a:path w="786" h="1">
                <a:moveTo>
                  <a:pt x="0" y="0"/>
                </a:moveTo>
                <a:lnTo>
                  <a:pt x="786"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90189" name="直接连接符 90188"/>
          <p:cNvSpPr/>
          <p:nvPr/>
        </p:nvSpPr>
        <p:spPr>
          <a:xfrm>
            <a:off x="2430463" y="3559175"/>
            <a:ext cx="868362"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88" name="任意多边形 90187"/>
          <p:cNvSpPr/>
          <p:nvPr/>
        </p:nvSpPr>
        <p:spPr>
          <a:xfrm>
            <a:off x="2435225" y="3359150"/>
            <a:ext cx="1588" cy="209550"/>
          </a:xfrm>
          <a:custGeom>
            <a:avLst/>
            <a:gdLst/>
            <a:ahLst/>
            <a:cxnLst/>
            <a:rect l="0" t="0" r="0" b="0"/>
            <a:pathLst>
              <a:path w="1" h="132">
                <a:moveTo>
                  <a:pt x="0" y="132"/>
                </a:moveTo>
                <a:lnTo>
                  <a:pt x="1"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90187" name="任意多边形 90186"/>
          <p:cNvSpPr/>
          <p:nvPr/>
        </p:nvSpPr>
        <p:spPr>
          <a:xfrm>
            <a:off x="4708525" y="1782763"/>
            <a:ext cx="4763" cy="549275"/>
          </a:xfrm>
          <a:custGeom>
            <a:avLst/>
            <a:gdLst/>
            <a:ahLst/>
            <a:cxnLst/>
            <a:rect l="0" t="0" r="0" b="0"/>
            <a:pathLst>
              <a:path w="3" h="307">
                <a:moveTo>
                  <a:pt x="0" y="307"/>
                </a:moveTo>
                <a:lnTo>
                  <a:pt x="3" y="0"/>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90186" name="直接连接符 90185"/>
          <p:cNvSpPr/>
          <p:nvPr/>
        </p:nvSpPr>
        <p:spPr>
          <a:xfrm flipV="1">
            <a:off x="5419725" y="2138363"/>
            <a:ext cx="0" cy="19050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85" name="直接连接符 90184"/>
          <p:cNvSpPr/>
          <p:nvPr/>
        </p:nvSpPr>
        <p:spPr>
          <a:xfrm>
            <a:off x="4708525" y="2144713"/>
            <a:ext cx="730250"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84" name="任意多边形 90183"/>
          <p:cNvSpPr/>
          <p:nvPr/>
        </p:nvSpPr>
        <p:spPr>
          <a:xfrm>
            <a:off x="4724400" y="2311400"/>
            <a:ext cx="708025" cy="4763"/>
          </a:xfrm>
          <a:custGeom>
            <a:avLst/>
            <a:gdLst/>
            <a:ahLst/>
            <a:cxnLst/>
            <a:rect l="0" t="0" r="0" b="0"/>
            <a:pathLst>
              <a:path w="446" h="3">
                <a:moveTo>
                  <a:pt x="0" y="0"/>
                </a:moveTo>
                <a:lnTo>
                  <a:pt x="446" y="3"/>
                </a:lnTo>
              </a:path>
            </a:pathLst>
          </a:custGeom>
          <a:noFill/>
          <a:ln w="38100" cap="flat" cmpd="sng">
            <a:solidFill>
              <a:schemeClr val="tx1"/>
            </a:solidFill>
            <a:prstDash val="solid"/>
            <a:headEnd type="none" w="med" len="med"/>
            <a:tailEnd type="none" w="med" len="med"/>
          </a:ln>
        </p:spPr>
        <p:txBody>
          <a:bodyPr/>
          <a:lstStyle/>
          <a:p>
            <a:endParaRPr lang="zh-CN" altLang="en-US"/>
          </a:p>
        </p:txBody>
      </p:sp>
      <p:sp>
        <p:nvSpPr>
          <p:cNvPr id="90183" name="直接连接符 90182"/>
          <p:cNvSpPr/>
          <p:nvPr/>
        </p:nvSpPr>
        <p:spPr>
          <a:xfrm>
            <a:off x="4708525" y="1792288"/>
            <a:ext cx="242888"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82" name="直接连接符 90181"/>
          <p:cNvSpPr/>
          <p:nvPr/>
        </p:nvSpPr>
        <p:spPr>
          <a:xfrm>
            <a:off x="4708525" y="1920875"/>
            <a:ext cx="242888" cy="0"/>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81" name="直接连接符 90180"/>
          <p:cNvSpPr/>
          <p:nvPr/>
        </p:nvSpPr>
        <p:spPr>
          <a:xfrm>
            <a:off x="4932363" y="1778000"/>
            <a:ext cx="0" cy="360363"/>
          </a:xfrm>
          <a:prstGeom prst="line">
            <a:avLst/>
          </a:prstGeom>
          <a:ln w="38100" cap="flat" cmpd="sng">
            <a:solidFill>
              <a:schemeClr val="tx1"/>
            </a:solidFill>
            <a:prstDash val="solid"/>
            <a:headEnd type="none" w="med" len="med"/>
            <a:tailEnd type="none" w="med" len="med"/>
          </a:ln>
        </p:spPr>
        <p:txBody>
          <a:bodyPr/>
          <a:lstStyle/>
          <a:p>
            <a:endParaRPr lang="zh-CN" altLang="en-US"/>
          </a:p>
        </p:txBody>
      </p:sp>
      <p:sp>
        <p:nvSpPr>
          <p:cNvPr id="90180" name="直接连接符 90179"/>
          <p:cNvSpPr/>
          <p:nvPr/>
        </p:nvSpPr>
        <p:spPr>
          <a:xfrm>
            <a:off x="2740025" y="3355975"/>
            <a:ext cx="0" cy="204788"/>
          </a:xfrm>
          <a:prstGeom prst="line">
            <a:avLst/>
          </a:prstGeom>
          <a:ln w="38100" cap="flat" cmpd="sng">
            <a:solidFill>
              <a:schemeClr val="tx2"/>
            </a:solidFill>
            <a:prstDash val="solid"/>
            <a:headEnd type="none" w="med" len="med"/>
            <a:tailEnd type="none" w="med" len="med"/>
          </a:ln>
        </p:spPr>
        <p:txBody>
          <a:bodyPr/>
          <a:lstStyle/>
          <a:p>
            <a:endParaRPr lang="zh-CN" altLang="en-US"/>
          </a:p>
        </p:txBody>
      </p:sp>
      <p:sp>
        <p:nvSpPr>
          <p:cNvPr id="90179" name="文本框 90178"/>
          <p:cNvSpPr txBox="1"/>
          <p:nvPr/>
        </p:nvSpPr>
        <p:spPr>
          <a:xfrm>
            <a:off x="6958013" y="2168525"/>
            <a:ext cx="542925" cy="519113"/>
          </a:xfrm>
          <a:prstGeom prst="rect">
            <a:avLst/>
          </a:prstGeom>
          <a:noFill/>
          <a:ln w="9525">
            <a:noFill/>
          </a:ln>
        </p:spPr>
        <p:txBody>
          <a:bodyPr wrap="none" anchor="t" anchorCtr="0">
            <a:spAutoFit/>
          </a:bodyPr>
          <a:lstStyle/>
          <a:p>
            <a:pPr eaLnBrk="0" hangingPunct="0"/>
            <a:r>
              <a:rPr lang="zh-CN" altLang="en-US" sz="2800" b="1" dirty="0">
                <a:latin typeface="Times New Roman" panose="02020603050405020304" pitchFamily="18" charset="0"/>
                <a:ea typeface="_x000B__x000C_"/>
              </a:rPr>
              <a:t>上</a:t>
            </a:r>
            <a:endParaRPr lang="zh-CN" altLang="en-US" sz="2400" dirty="0">
              <a:latin typeface="Times New Roman" panose="02020603050405020304" pitchFamily="18" charset="0"/>
            </a:endParaRPr>
          </a:p>
        </p:txBody>
      </p:sp>
      <p:sp>
        <p:nvSpPr>
          <p:cNvPr id="90178" name="文本框 90177"/>
          <p:cNvSpPr txBox="1"/>
          <p:nvPr/>
        </p:nvSpPr>
        <p:spPr>
          <a:xfrm>
            <a:off x="6913563" y="3605213"/>
            <a:ext cx="560387" cy="519112"/>
          </a:xfrm>
          <a:prstGeom prst="rect">
            <a:avLst/>
          </a:prstGeom>
          <a:noFill/>
          <a:ln w="9525">
            <a:noFill/>
          </a:ln>
        </p:spPr>
        <p:txBody>
          <a:bodyPr>
            <a:spAutoFit/>
          </a:bodyPr>
          <a:lstStyle/>
          <a:p>
            <a:pPr eaLnBrk="0" hangingPunct="0"/>
            <a:r>
              <a:rPr lang="zh-CN" altLang="en-US" sz="2800" b="1" dirty="0">
                <a:latin typeface="Times New Roman" panose="02020603050405020304" pitchFamily="18" charset="0"/>
                <a:ea typeface="_x000B__x000C_"/>
              </a:rPr>
              <a:t>下</a:t>
            </a:r>
            <a:endParaRPr lang="zh-CN" altLang="en-US" sz="2400" dirty="0">
              <a:latin typeface="Times New Roman" panose="02020603050405020304" pitchFamily="18" charset="0"/>
            </a:endParaRPr>
          </a:p>
        </p:txBody>
      </p:sp>
      <p:sp>
        <p:nvSpPr>
          <p:cNvPr id="90177" name="文本框 90176"/>
          <p:cNvSpPr txBox="1"/>
          <p:nvPr/>
        </p:nvSpPr>
        <p:spPr>
          <a:xfrm>
            <a:off x="5786438" y="2922588"/>
            <a:ext cx="542925" cy="519112"/>
          </a:xfrm>
          <a:prstGeom prst="rect">
            <a:avLst/>
          </a:prstGeom>
          <a:noFill/>
          <a:ln w="9525">
            <a:noFill/>
          </a:ln>
        </p:spPr>
        <p:txBody>
          <a:bodyPr>
            <a:spAutoFit/>
          </a:bodyPr>
          <a:lstStyle/>
          <a:p>
            <a:pPr eaLnBrk="0" hangingPunct="0"/>
            <a:r>
              <a:rPr lang="zh-CN" altLang="en-US" sz="2800" b="1" dirty="0">
                <a:latin typeface="Times New Roman" panose="02020603050405020304" pitchFamily="18" charset="0"/>
                <a:ea typeface="_x000B__x000C_"/>
              </a:rPr>
              <a:t>左</a:t>
            </a:r>
            <a:endParaRPr lang="zh-CN" altLang="en-US" sz="2400" dirty="0">
              <a:latin typeface="Times New Roman" panose="02020603050405020304" pitchFamily="18" charset="0"/>
            </a:endParaRPr>
          </a:p>
        </p:txBody>
      </p:sp>
      <p:sp>
        <p:nvSpPr>
          <p:cNvPr id="90176" name="文本框 90175"/>
          <p:cNvSpPr txBox="1"/>
          <p:nvPr/>
        </p:nvSpPr>
        <p:spPr>
          <a:xfrm>
            <a:off x="7777163" y="2828925"/>
            <a:ext cx="539750" cy="519113"/>
          </a:xfrm>
          <a:prstGeom prst="rect">
            <a:avLst/>
          </a:prstGeom>
          <a:noFill/>
          <a:ln w="9525">
            <a:noFill/>
          </a:ln>
        </p:spPr>
        <p:txBody>
          <a:bodyPr wrap="none" anchor="t" anchorCtr="0">
            <a:spAutoFit/>
          </a:bodyPr>
          <a:lstStyle/>
          <a:p>
            <a:pPr eaLnBrk="0" hangingPunct="0"/>
            <a:r>
              <a:rPr lang="zh-CN" altLang="en-US" sz="2800" b="1" dirty="0">
                <a:latin typeface="Times New Roman" panose="02020603050405020304" pitchFamily="18" charset="0"/>
                <a:ea typeface="_x000B__x000C_"/>
              </a:rPr>
              <a:t>右</a:t>
            </a:r>
            <a:endParaRPr lang="zh-CN" altLang="en-US" sz="2400" dirty="0">
              <a:latin typeface="Times New Roman" panose="02020603050405020304" pitchFamily="18" charset="0"/>
            </a:endParaRPr>
          </a:p>
        </p:txBody>
      </p:sp>
      <p:sp>
        <p:nvSpPr>
          <p:cNvPr id="90175" name="文本框 90174"/>
          <p:cNvSpPr txBox="1"/>
          <p:nvPr/>
        </p:nvSpPr>
        <p:spPr>
          <a:xfrm>
            <a:off x="7739063" y="3919538"/>
            <a:ext cx="539750" cy="519112"/>
          </a:xfrm>
          <a:prstGeom prst="rect">
            <a:avLst/>
          </a:prstGeom>
          <a:noFill/>
          <a:ln w="9525">
            <a:noFill/>
          </a:ln>
        </p:spPr>
        <p:txBody>
          <a:bodyPr wrap="none" anchor="t" anchorCtr="0">
            <a:spAutoFit/>
          </a:bodyPr>
          <a:lstStyle/>
          <a:p>
            <a:pPr eaLnBrk="0" hangingPunct="0"/>
            <a:r>
              <a:rPr lang="zh-CN" altLang="en-US" sz="2800" b="1" dirty="0">
                <a:latin typeface="Times New Roman" panose="02020603050405020304" pitchFamily="18" charset="0"/>
                <a:ea typeface="_x000B__x000C_"/>
              </a:rPr>
              <a:t>前</a:t>
            </a:r>
            <a:endParaRPr lang="zh-CN" altLang="en-US" sz="2400" dirty="0">
              <a:latin typeface="Times New Roman" panose="02020603050405020304" pitchFamily="18" charset="0"/>
            </a:endParaRPr>
          </a:p>
        </p:txBody>
      </p:sp>
      <p:sp>
        <p:nvSpPr>
          <p:cNvPr id="90174" name="文本框 90173"/>
          <p:cNvSpPr txBox="1"/>
          <p:nvPr/>
        </p:nvSpPr>
        <p:spPr>
          <a:xfrm>
            <a:off x="6397625" y="1851025"/>
            <a:ext cx="539750" cy="519113"/>
          </a:xfrm>
          <a:prstGeom prst="rect">
            <a:avLst/>
          </a:prstGeom>
          <a:noFill/>
          <a:ln w="9525">
            <a:noFill/>
          </a:ln>
        </p:spPr>
        <p:txBody>
          <a:bodyPr wrap="none" anchor="t" anchorCtr="0">
            <a:spAutoFit/>
          </a:bodyPr>
          <a:lstStyle/>
          <a:p>
            <a:pPr eaLnBrk="0" hangingPunct="0"/>
            <a:r>
              <a:rPr lang="zh-CN" altLang="en-US" sz="2800" b="1" dirty="0">
                <a:latin typeface="Times New Roman" panose="02020603050405020304" pitchFamily="18" charset="0"/>
                <a:ea typeface="_x000B__x000C_"/>
              </a:rPr>
              <a:t>后</a:t>
            </a:r>
            <a:endParaRPr lang="zh-CN" altLang="en-US" sz="2400" dirty="0">
              <a:latin typeface="Times New Roman" panose="02020603050405020304" pitchFamily="18" charset="0"/>
            </a:endParaRPr>
          </a:p>
        </p:txBody>
      </p:sp>
      <p:sp>
        <p:nvSpPr>
          <p:cNvPr id="90173" name="直接连接符 90172"/>
          <p:cNvSpPr/>
          <p:nvPr/>
        </p:nvSpPr>
        <p:spPr>
          <a:xfrm>
            <a:off x="6711950" y="2301875"/>
            <a:ext cx="317500" cy="403225"/>
          </a:xfrm>
          <a:prstGeom prst="line">
            <a:avLst/>
          </a:prstGeom>
          <a:ln w="19050" cap="flat" cmpd="sng">
            <a:solidFill>
              <a:srgbClr val="000000"/>
            </a:solidFill>
            <a:prstDash val="solid"/>
            <a:headEnd type="none" w="med" len="med"/>
            <a:tailEnd type="triangle" w="sm" len="lg"/>
          </a:ln>
        </p:spPr>
        <p:txBody>
          <a:bodyPr/>
          <a:lstStyle/>
          <a:p>
            <a:endParaRPr lang="zh-CN" altLang="en-US"/>
          </a:p>
        </p:txBody>
      </p:sp>
      <p:sp>
        <p:nvSpPr>
          <p:cNvPr id="90172" name="直接连接符 90171"/>
          <p:cNvSpPr/>
          <p:nvPr/>
        </p:nvSpPr>
        <p:spPr>
          <a:xfrm flipH="1" flipV="1">
            <a:off x="7473950" y="3781425"/>
            <a:ext cx="303213" cy="342900"/>
          </a:xfrm>
          <a:prstGeom prst="line">
            <a:avLst/>
          </a:prstGeom>
          <a:ln w="19050" cap="flat" cmpd="sng">
            <a:solidFill>
              <a:srgbClr val="000000"/>
            </a:solidFill>
            <a:prstDash val="solid"/>
            <a:headEnd type="none" w="med" len="med"/>
            <a:tailEnd type="triangle" w="sm" len="lg"/>
          </a:ln>
        </p:spPr>
        <p:txBody>
          <a:bodyPr/>
          <a:lstStyle/>
          <a:p>
            <a:endParaRPr lang="zh-CN" altLang="en-US"/>
          </a:p>
        </p:txBody>
      </p:sp>
      <p:grpSp>
        <p:nvGrpSpPr>
          <p:cNvPr id="90164" name="组合 90163"/>
          <p:cNvGrpSpPr/>
          <p:nvPr/>
        </p:nvGrpSpPr>
        <p:grpSpPr>
          <a:xfrm>
            <a:off x="6383338" y="2730500"/>
            <a:ext cx="1644650" cy="920750"/>
            <a:chOff x="4656" y="1512"/>
            <a:chExt cx="1036" cy="580"/>
          </a:xfrm>
        </p:grpSpPr>
        <p:sp>
          <p:nvSpPr>
            <p:cNvPr id="90171" name="任意多边形 90170"/>
            <p:cNvSpPr/>
            <p:nvPr/>
          </p:nvSpPr>
          <p:spPr>
            <a:xfrm>
              <a:off x="4656" y="1724"/>
              <a:ext cx="1036" cy="272"/>
            </a:xfrm>
            <a:custGeom>
              <a:avLst/>
              <a:gdLst/>
              <a:ahLst/>
              <a:cxnLst/>
              <a:rect l="0" t="0" r="0" b="0"/>
              <a:pathLst>
                <a:path w="1036" h="272">
                  <a:moveTo>
                    <a:pt x="296" y="0"/>
                  </a:moveTo>
                  <a:lnTo>
                    <a:pt x="360" y="76"/>
                  </a:lnTo>
                  <a:lnTo>
                    <a:pt x="831" y="71"/>
                  </a:lnTo>
                  <a:lnTo>
                    <a:pt x="1036" y="272"/>
                  </a:lnTo>
                  <a:lnTo>
                    <a:pt x="258" y="272"/>
                  </a:lnTo>
                  <a:lnTo>
                    <a:pt x="0" y="4"/>
                  </a:lnTo>
                  <a:lnTo>
                    <a:pt x="296" y="0"/>
                  </a:lnTo>
                  <a:close/>
                </a:path>
              </a:pathLst>
            </a:custGeom>
            <a:gradFill rotWithShape="0">
              <a:gsLst>
                <a:gs pos="0">
                  <a:srgbClr val="FF0000">
                    <a:gamma/>
                    <a:shade val="47059"/>
                    <a:invGamma/>
                  </a:srgbClr>
                </a:gs>
                <a:gs pos="100000">
                  <a:srgbClr val="FF0000"/>
                </a:gs>
              </a:gsLst>
              <a:lin ang="5400000" scaled="1"/>
              <a:tileRect/>
            </a:gradFill>
            <a:ln w="38100">
              <a:noFill/>
            </a:ln>
          </p:spPr>
          <p:txBody>
            <a:bodyPr/>
            <a:lstStyle/>
            <a:p>
              <a:endParaRPr lang="zh-CN" altLang="en-US"/>
            </a:p>
          </p:txBody>
        </p:sp>
        <p:sp>
          <p:nvSpPr>
            <p:cNvPr id="90170" name="任意多边形 90169"/>
            <p:cNvSpPr/>
            <p:nvPr/>
          </p:nvSpPr>
          <p:spPr>
            <a:xfrm>
              <a:off x="4908" y="1992"/>
              <a:ext cx="784" cy="92"/>
            </a:xfrm>
            <a:custGeom>
              <a:avLst/>
              <a:gdLst/>
              <a:ahLst/>
              <a:cxnLst/>
              <a:rect l="0" t="0" r="0" b="0"/>
              <a:pathLst>
                <a:path w="784" h="92">
                  <a:moveTo>
                    <a:pt x="8" y="4"/>
                  </a:moveTo>
                  <a:lnTo>
                    <a:pt x="784" y="0"/>
                  </a:lnTo>
                  <a:lnTo>
                    <a:pt x="784" y="88"/>
                  </a:lnTo>
                  <a:lnTo>
                    <a:pt x="0" y="92"/>
                  </a:lnTo>
                  <a:lnTo>
                    <a:pt x="8" y="4"/>
                  </a:lnTo>
                  <a:close/>
                </a:path>
              </a:pathLst>
            </a:custGeom>
            <a:gradFill rotWithShape="0">
              <a:gsLst>
                <a:gs pos="0">
                  <a:srgbClr val="FF0000">
                    <a:gamma/>
                    <a:shade val="65882"/>
                    <a:invGamma/>
                  </a:srgbClr>
                </a:gs>
                <a:gs pos="50000">
                  <a:srgbClr val="FF0000"/>
                </a:gs>
                <a:gs pos="100000">
                  <a:srgbClr val="FF0000">
                    <a:gamma/>
                    <a:shade val="65882"/>
                    <a:invGamma/>
                  </a:srgbClr>
                </a:gs>
              </a:gsLst>
              <a:lin ang="0" scaled="1"/>
              <a:tileRect/>
            </a:gradFill>
            <a:ln w="38100">
              <a:noFill/>
            </a:ln>
          </p:spPr>
          <p:txBody>
            <a:bodyPr/>
            <a:lstStyle/>
            <a:p>
              <a:endParaRPr lang="zh-CN" altLang="en-US"/>
            </a:p>
          </p:txBody>
        </p:sp>
        <p:sp>
          <p:nvSpPr>
            <p:cNvPr id="90169" name="任意多边形 90168"/>
            <p:cNvSpPr/>
            <p:nvPr/>
          </p:nvSpPr>
          <p:spPr>
            <a:xfrm>
              <a:off x="4656" y="1724"/>
              <a:ext cx="264" cy="368"/>
            </a:xfrm>
            <a:custGeom>
              <a:avLst/>
              <a:gdLst/>
              <a:ahLst/>
              <a:cxnLst/>
              <a:rect l="0" t="0" r="0" b="0"/>
              <a:pathLst>
                <a:path w="264" h="368">
                  <a:moveTo>
                    <a:pt x="0" y="0"/>
                  </a:moveTo>
                  <a:lnTo>
                    <a:pt x="0" y="100"/>
                  </a:lnTo>
                  <a:lnTo>
                    <a:pt x="264" y="368"/>
                  </a:lnTo>
                  <a:lnTo>
                    <a:pt x="264" y="268"/>
                  </a:lnTo>
                  <a:lnTo>
                    <a:pt x="0" y="0"/>
                  </a:lnTo>
                  <a:close/>
                </a:path>
              </a:pathLst>
            </a:custGeom>
            <a:gradFill rotWithShape="0">
              <a:gsLst>
                <a:gs pos="0">
                  <a:srgbClr val="FF0000">
                    <a:gamma/>
                    <a:shade val="40000"/>
                    <a:invGamma/>
                  </a:srgbClr>
                </a:gs>
                <a:gs pos="100000">
                  <a:srgbClr val="FF0000"/>
                </a:gs>
              </a:gsLst>
              <a:lin ang="0" scaled="1"/>
              <a:tileRect/>
            </a:gradFill>
            <a:ln w="38100">
              <a:noFill/>
            </a:ln>
          </p:spPr>
          <p:txBody>
            <a:bodyPr/>
            <a:lstStyle/>
            <a:p>
              <a:endParaRPr lang="zh-CN" altLang="en-US"/>
            </a:p>
          </p:txBody>
        </p:sp>
        <p:sp>
          <p:nvSpPr>
            <p:cNvPr id="90168" name="任意多边形 90167"/>
            <p:cNvSpPr/>
            <p:nvPr/>
          </p:nvSpPr>
          <p:spPr>
            <a:xfrm>
              <a:off x="4952" y="1592"/>
              <a:ext cx="72" cy="216"/>
            </a:xfrm>
            <a:custGeom>
              <a:avLst/>
              <a:gdLst/>
              <a:ahLst/>
              <a:cxnLst/>
              <a:rect l="0" t="0" r="0" b="0"/>
              <a:pathLst>
                <a:path w="72" h="216">
                  <a:moveTo>
                    <a:pt x="0" y="0"/>
                  </a:moveTo>
                  <a:lnTo>
                    <a:pt x="0" y="136"/>
                  </a:lnTo>
                  <a:lnTo>
                    <a:pt x="72" y="216"/>
                  </a:lnTo>
                  <a:lnTo>
                    <a:pt x="72" y="68"/>
                  </a:lnTo>
                  <a:lnTo>
                    <a:pt x="0" y="0"/>
                  </a:lnTo>
                  <a:close/>
                </a:path>
              </a:pathLst>
            </a:custGeom>
            <a:gradFill rotWithShape="0">
              <a:gsLst>
                <a:gs pos="0">
                  <a:srgbClr val="FF0000">
                    <a:gamma/>
                    <a:shade val="30588"/>
                    <a:invGamma/>
                  </a:srgbClr>
                </a:gs>
                <a:gs pos="100000">
                  <a:srgbClr val="FF0000"/>
                </a:gs>
              </a:gsLst>
              <a:lin ang="0" scaled="1"/>
              <a:tileRect/>
            </a:gradFill>
            <a:ln w="38100">
              <a:noFill/>
            </a:ln>
          </p:spPr>
          <p:txBody>
            <a:bodyPr/>
            <a:lstStyle/>
            <a:p>
              <a:endParaRPr lang="zh-CN" altLang="en-US"/>
            </a:p>
          </p:txBody>
        </p:sp>
        <p:sp>
          <p:nvSpPr>
            <p:cNvPr id="90167" name="任意多边形 90166"/>
            <p:cNvSpPr/>
            <p:nvPr/>
          </p:nvSpPr>
          <p:spPr>
            <a:xfrm>
              <a:off x="4957" y="1520"/>
              <a:ext cx="192" cy="136"/>
            </a:xfrm>
            <a:custGeom>
              <a:avLst/>
              <a:gdLst/>
              <a:ahLst/>
              <a:cxnLst/>
              <a:rect l="0" t="0" r="0" b="0"/>
              <a:pathLst>
                <a:path w="192" h="136">
                  <a:moveTo>
                    <a:pt x="0" y="78"/>
                  </a:moveTo>
                  <a:lnTo>
                    <a:pt x="131" y="0"/>
                  </a:lnTo>
                  <a:lnTo>
                    <a:pt x="192" y="69"/>
                  </a:lnTo>
                  <a:lnTo>
                    <a:pt x="63" y="136"/>
                  </a:lnTo>
                  <a:lnTo>
                    <a:pt x="0" y="78"/>
                  </a:lnTo>
                  <a:close/>
                </a:path>
              </a:pathLst>
            </a:custGeom>
            <a:gradFill rotWithShape="0">
              <a:gsLst>
                <a:gs pos="0">
                  <a:srgbClr val="FF0000">
                    <a:gamma/>
                    <a:shade val="46275"/>
                    <a:invGamma/>
                  </a:srgbClr>
                </a:gs>
                <a:gs pos="100000">
                  <a:srgbClr val="FF0000"/>
                </a:gs>
              </a:gsLst>
              <a:lin ang="2700000" scaled="1"/>
              <a:tileRect/>
            </a:gradFill>
            <a:ln w="38100">
              <a:noFill/>
            </a:ln>
          </p:spPr>
          <p:txBody>
            <a:bodyPr/>
            <a:lstStyle/>
            <a:p>
              <a:endParaRPr lang="zh-CN" altLang="en-US"/>
            </a:p>
          </p:txBody>
        </p:sp>
        <p:sp>
          <p:nvSpPr>
            <p:cNvPr id="90166" name="任意多边形 90165"/>
            <p:cNvSpPr/>
            <p:nvPr/>
          </p:nvSpPr>
          <p:spPr>
            <a:xfrm>
              <a:off x="5088" y="1512"/>
              <a:ext cx="404" cy="84"/>
            </a:xfrm>
            <a:custGeom>
              <a:avLst/>
              <a:gdLst/>
              <a:ahLst/>
              <a:cxnLst/>
              <a:rect l="0" t="0" r="0" b="0"/>
              <a:pathLst>
                <a:path w="404" h="84">
                  <a:moveTo>
                    <a:pt x="0" y="4"/>
                  </a:moveTo>
                  <a:lnTo>
                    <a:pt x="328" y="0"/>
                  </a:lnTo>
                  <a:lnTo>
                    <a:pt x="404" y="76"/>
                  </a:lnTo>
                  <a:lnTo>
                    <a:pt x="60" y="84"/>
                  </a:lnTo>
                  <a:lnTo>
                    <a:pt x="0" y="4"/>
                  </a:lnTo>
                  <a:close/>
                </a:path>
              </a:pathLst>
            </a:custGeom>
            <a:gradFill rotWithShape="0">
              <a:gsLst>
                <a:gs pos="0">
                  <a:srgbClr val="FF0000"/>
                </a:gs>
                <a:gs pos="100000">
                  <a:srgbClr val="FF0000">
                    <a:gamma/>
                    <a:shade val="87059"/>
                    <a:invGamma/>
                  </a:srgbClr>
                </a:gs>
              </a:gsLst>
              <a:lin ang="18900000" scaled="1"/>
              <a:tileRect/>
            </a:gradFill>
            <a:ln w="38100">
              <a:noFill/>
            </a:ln>
          </p:spPr>
          <p:txBody>
            <a:bodyPr/>
            <a:lstStyle/>
            <a:p>
              <a:endParaRPr lang="zh-CN" altLang="en-US"/>
            </a:p>
          </p:txBody>
        </p:sp>
        <p:sp>
          <p:nvSpPr>
            <p:cNvPr id="90165" name="任意多边形 90164"/>
            <p:cNvSpPr/>
            <p:nvPr/>
          </p:nvSpPr>
          <p:spPr>
            <a:xfrm>
              <a:off x="5020" y="1584"/>
              <a:ext cx="470" cy="220"/>
            </a:xfrm>
            <a:custGeom>
              <a:avLst/>
              <a:gdLst/>
              <a:ahLst/>
              <a:cxnLst/>
              <a:rect l="0" t="0" r="0" b="0"/>
              <a:pathLst>
                <a:path w="470" h="220">
                  <a:moveTo>
                    <a:pt x="0" y="72"/>
                  </a:moveTo>
                  <a:lnTo>
                    <a:pt x="0" y="220"/>
                  </a:lnTo>
                  <a:lnTo>
                    <a:pt x="468" y="216"/>
                  </a:lnTo>
                  <a:lnTo>
                    <a:pt x="470" y="0"/>
                  </a:lnTo>
                  <a:lnTo>
                    <a:pt x="125" y="0"/>
                  </a:lnTo>
                  <a:lnTo>
                    <a:pt x="0" y="72"/>
                  </a:lnTo>
                  <a:close/>
                </a:path>
              </a:pathLst>
            </a:custGeom>
            <a:gradFill rotWithShape="0">
              <a:gsLst>
                <a:gs pos="0">
                  <a:srgbClr val="FF0000"/>
                </a:gs>
                <a:gs pos="100000">
                  <a:srgbClr val="FF0000">
                    <a:gamma/>
                    <a:shade val="68235"/>
                    <a:invGamma/>
                  </a:srgbClr>
                </a:gs>
              </a:gsLst>
              <a:lin ang="2700000" scaled="1"/>
              <a:tileRect/>
            </a:gradFill>
            <a:ln w="12700">
              <a:noFill/>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90208">
                                            <p:txEl>
                                              <p:pRg st="0" end="0"/>
                                            </p:txEl>
                                          </p:spTgt>
                                        </p:tgtEl>
                                        <p:attrNameLst>
                                          <p:attrName>style.visibility</p:attrName>
                                        </p:attrNameLst>
                                      </p:cBhvr>
                                      <p:to>
                                        <p:strVal val="visible"/>
                                      </p:to>
                                    </p:set>
                                    <p:animEffect transition="in" filter="wipe(up)">
                                      <p:cBhvr>
                                        <p:cTn id="7" dur="75"/>
                                        <p:tgtEl>
                                          <p:spTgt spid="902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90207">
                                            <p:txEl>
                                              <p:pRg st="0" end="0"/>
                                            </p:txEl>
                                          </p:spTgt>
                                        </p:tgtEl>
                                        <p:attrNameLst>
                                          <p:attrName>style.visibility</p:attrName>
                                        </p:attrNameLst>
                                      </p:cBhvr>
                                      <p:to>
                                        <p:strVal val="visible"/>
                                      </p:to>
                                    </p:set>
                                    <p:animEffect transition="in" filter="wipe(up)">
                                      <p:cBhvr>
                                        <p:cTn id="12" dur="75"/>
                                        <p:tgtEl>
                                          <p:spTgt spid="9020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90202">
                                            <p:txEl>
                                              <p:pRg st="0" end="0"/>
                                            </p:txEl>
                                          </p:spTgt>
                                        </p:tgtEl>
                                        <p:attrNameLst>
                                          <p:attrName>style.visibility</p:attrName>
                                        </p:attrNameLst>
                                      </p:cBhvr>
                                      <p:to>
                                        <p:strVal val="visible"/>
                                      </p:to>
                                    </p:set>
                                    <p:animEffect transition="in" filter="wipe(up)">
                                      <p:cBhvr>
                                        <p:cTn id="17" dur="75"/>
                                        <p:tgtEl>
                                          <p:spTgt spid="9020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90201">
                                            <p:txEl>
                                              <p:pRg st="0" end="0"/>
                                            </p:txEl>
                                          </p:spTgt>
                                        </p:tgtEl>
                                        <p:attrNameLst>
                                          <p:attrName>style.visibility</p:attrName>
                                        </p:attrNameLst>
                                      </p:cBhvr>
                                      <p:to>
                                        <p:strVal val="visible"/>
                                      </p:to>
                                    </p:set>
                                    <p:animEffect transition="in" filter="wipe(up)">
                                      <p:cBhvr>
                                        <p:cTn id="22" dur="75"/>
                                        <p:tgtEl>
                                          <p:spTgt spid="9020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lt">
                                    <p:tmPct val="100000"/>
                                  </p:iterate>
                                  <p:childTnLst>
                                    <p:set>
                                      <p:cBhvr>
                                        <p:cTn id="26" dur="1" fill="hold">
                                          <p:stCondLst>
                                            <p:cond delay="0"/>
                                          </p:stCondLst>
                                        </p:cTn>
                                        <p:tgtEl>
                                          <p:spTgt spid="90198">
                                            <p:txEl>
                                              <p:pRg st="0" end="0"/>
                                            </p:txEl>
                                          </p:spTgt>
                                        </p:tgtEl>
                                        <p:attrNameLst>
                                          <p:attrName>style.visibility</p:attrName>
                                        </p:attrNameLst>
                                      </p:cBhvr>
                                      <p:to>
                                        <p:strVal val="visible"/>
                                      </p:to>
                                    </p:set>
                                    <p:animEffect transition="in" filter="wipe(left)">
                                      <p:cBhvr>
                                        <p:cTn id="27" dur="75"/>
                                        <p:tgtEl>
                                          <p:spTgt spid="9019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lt">
                                    <p:tmPct val="100000"/>
                                  </p:iterate>
                                  <p:childTnLst>
                                    <p:set>
                                      <p:cBhvr>
                                        <p:cTn id="31" dur="1" fill="hold">
                                          <p:stCondLst>
                                            <p:cond delay="0"/>
                                          </p:stCondLst>
                                        </p:cTn>
                                        <p:tgtEl>
                                          <p:spTgt spid="90197">
                                            <p:txEl>
                                              <p:pRg st="0" end="0"/>
                                            </p:txEl>
                                          </p:spTgt>
                                        </p:tgtEl>
                                        <p:attrNameLst>
                                          <p:attrName>style.visibility</p:attrName>
                                        </p:attrNameLst>
                                      </p:cBhvr>
                                      <p:to>
                                        <p:strVal val="visible"/>
                                      </p:to>
                                    </p:set>
                                    <p:animEffect transition="in" filter="wipe(left)">
                                      <p:cBhvr>
                                        <p:cTn id="32" dur="75"/>
                                        <p:tgtEl>
                                          <p:spTgt spid="9019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lt">
                                    <p:tmPct val="100000"/>
                                  </p:iterate>
                                  <p:childTnLst>
                                    <p:set>
                                      <p:cBhvr>
                                        <p:cTn id="36" dur="1" fill="hold">
                                          <p:stCondLst>
                                            <p:cond delay="0"/>
                                          </p:stCondLst>
                                        </p:cTn>
                                        <p:tgtEl>
                                          <p:spTgt spid="90206">
                                            <p:txEl>
                                              <p:pRg st="0" end="0"/>
                                            </p:txEl>
                                          </p:spTgt>
                                        </p:tgtEl>
                                        <p:attrNameLst>
                                          <p:attrName>style.visibility</p:attrName>
                                        </p:attrNameLst>
                                      </p:cBhvr>
                                      <p:to>
                                        <p:strVal val="visible"/>
                                      </p:to>
                                    </p:set>
                                    <p:animEffect transition="in" filter="wipe(left)">
                                      <p:cBhvr>
                                        <p:cTn id="37" dur="75"/>
                                        <p:tgtEl>
                                          <p:spTgt spid="9020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lt">
                                    <p:tmPct val="100000"/>
                                  </p:iterate>
                                  <p:childTnLst>
                                    <p:set>
                                      <p:cBhvr>
                                        <p:cTn id="41" dur="1" fill="hold">
                                          <p:stCondLst>
                                            <p:cond delay="0"/>
                                          </p:stCondLst>
                                        </p:cTn>
                                        <p:tgtEl>
                                          <p:spTgt spid="90205">
                                            <p:txEl>
                                              <p:pRg st="0" end="0"/>
                                            </p:txEl>
                                          </p:spTgt>
                                        </p:tgtEl>
                                        <p:attrNameLst>
                                          <p:attrName>style.visibility</p:attrName>
                                        </p:attrNameLst>
                                      </p:cBhvr>
                                      <p:to>
                                        <p:strVal val="visible"/>
                                      </p:to>
                                    </p:set>
                                    <p:animEffect transition="in" filter="wipe(left)">
                                      <p:cBhvr>
                                        <p:cTn id="42" dur="75"/>
                                        <p:tgtEl>
                                          <p:spTgt spid="9020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iterate type="lt">
                                    <p:tmPct val="100000"/>
                                  </p:iterate>
                                  <p:childTnLst>
                                    <p:set>
                                      <p:cBhvr>
                                        <p:cTn id="46" dur="1" fill="hold">
                                          <p:stCondLst>
                                            <p:cond delay="0"/>
                                          </p:stCondLst>
                                        </p:cTn>
                                        <p:tgtEl>
                                          <p:spTgt spid="90203">
                                            <p:txEl>
                                              <p:pRg st="0" end="0"/>
                                            </p:txEl>
                                          </p:spTgt>
                                        </p:tgtEl>
                                        <p:attrNameLst>
                                          <p:attrName>style.visibility</p:attrName>
                                        </p:attrNameLst>
                                      </p:cBhvr>
                                      <p:to>
                                        <p:strVal val="visible"/>
                                      </p:to>
                                    </p:set>
                                    <p:animEffect transition="in" filter="wipe(down)">
                                      <p:cBhvr>
                                        <p:cTn id="47" dur="75"/>
                                        <p:tgtEl>
                                          <p:spTgt spid="9020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iterate type="lt">
                                    <p:tmPct val="100000"/>
                                  </p:iterate>
                                  <p:childTnLst>
                                    <p:set>
                                      <p:cBhvr>
                                        <p:cTn id="51" dur="1" fill="hold">
                                          <p:stCondLst>
                                            <p:cond delay="0"/>
                                          </p:stCondLst>
                                        </p:cTn>
                                        <p:tgtEl>
                                          <p:spTgt spid="90204">
                                            <p:txEl>
                                              <p:pRg st="0" end="0"/>
                                            </p:txEl>
                                          </p:spTgt>
                                        </p:tgtEl>
                                        <p:attrNameLst>
                                          <p:attrName>style.visibility</p:attrName>
                                        </p:attrNameLst>
                                      </p:cBhvr>
                                      <p:to>
                                        <p:strVal val="visible"/>
                                      </p:to>
                                    </p:set>
                                    <p:animEffect transition="in" filter="wipe(down)">
                                      <p:cBhvr>
                                        <p:cTn id="52" dur="75"/>
                                        <p:tgtEl>
                                          <p:spTgt spid="90204">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iterate type="lt">
                                    <p:tmPct val="100000"/>
                                  </p:iterate>
                                  <p:childTnLst>
                                    <p:set>
                                      <p:cBhvr>
                                        <p:cTn id="56" dur="1" fill="hold">
                                          <p:stCondLst>
                                            <p:cond delay="0"/>
                                          </p:stCondLst>
                                        </p:cTn>
                                        <p:tgtEl>
                                          <p:spTgt spid="90200">
                                            <p:txEl>
                                              <p:pRg st="0" end="0"/>
                                            </p:txEl>
                                          </p:spTgt>
                                        </p:tgtEl>
                                        <p:attrNameLst>
                                          <p:attrName>style.visibility</p:attrName>
                                        </p:attrNameLst>
                                      </p:cBhvr>
                                      <p:to>
                                        <p:strVal val="visible"/>
                                      </p:to>
                                    </p:set>
                                    <p:animEffect transition="in" filter="wipe(right)">
                                      <p:cBhvr>
                                        <p:cTn id="57" dur="75"/>
                                        <p:tgtEl>
                                          <p:spTgt spid="90200">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iterate type="lt">
                                    <p:tmPct val="100000"/>
                                  </p:iterate>
                                  <p:childTnLst>
                                    <p:set>
                                      <p:cBhvr>
                                        <p:cTn id="61" dur="1" fill="hold">
                                          <p:stCondLst>
                                            <p:cond delay="0"/>
                                          </p:stCondLst>
                                        </p:cTn>
                                        <p:tgtEl>
                                          <p:spTgt spid="90199">
                                            <p:txEl>
                                              <p:pRg st="0" end="0"/>
                                            </p:txEl>
                                          </p:spTgt>
                                        </p:tgtEl>
                                        <p:attrNameLst>
                                          <p:attrName>style.visibility</p:attrName>
                                        </p:attrNameLst>
                                      </p:cBhvr>
                                      <p:to>
                                        <p:strVal val="visible"/>
                                      </p:to>
                                    </p:set>
                                    <p:animEffect transition="in" filter="wipe(right)">
                                      <p:cBhvr>
                                        <p:cTn id="62" dur="75"/>
                                        <p:tgtEl>
                                          <p:spTgt spid="9019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90209"/>
                                        </p:tgtEl>
                                        <p:attrNameLst>
                                          <p:attrName>style.visibility</p:attrName>
                                        </p:attrNameLst>
                                      </p:cBhvr>
                                      <p:to>
                                        <p:strVal val="visible"/>
                                      </p:to>
                                    </p:set>
                                    <p:anim calcmode="lin" valueType="num">
                                      <p:cBhvr additive="base">
                                        <p:cTn id="67" dur="500" fill="hold"/>
                                        <p:tgtEl>
                                          <p:spTgt spid="90209"/>
                                        </p:tgtEl>
                                        <p:attrNameLst>
                                          <p:attrName>ppt_x</p:attrName>
                                        </p:attrNameLst>
                                      </p:cBhvr>
                                      <p:tavLst>
                                        <p:tav tm="0">
                                          <p:val>
                                            <p:strVal val="0-#ppt_w/2"/>
                                          </p:val>
                                        </p:tav>
                                        <p:tav tm="100000">
                                          <p:val>
                                            <p:strVal val="#ppt_x"/>
                                          </p:val>
                                        </p:tav>
                                      </p:tavLst>
                                    </p:anim>
                                    <p:anim calcmode="lin" valueType="num">
                                      <p:cBhvr additive="base">
                                        <p:cTn id="68" dur="500" fill="hold"/>
                                        <p:tgtEl>
                                          <p:spTgt spid="902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209" grpId="0"/>
      <p:bldP spid="90208" grpId="0" build="p"/>
      <p:bldP spid="90207" grpId="0" build="p"/>
      <p:bldP spid="90206" grpId="0" build="p"/>
      <p:bldP spid="90205" grpId="0" build="p"/>
      <p:bldP spid="90204" grpId="0" build="p"/>
      <p:bldP spid="90203" grpId="0" build="p"/>
      <p:bldP spid="90202" grpId="0" build="p"/>
      <p:bldP spid="90201" grpId="0" build="p"/>
      <p:bldP spid="90200" grpId="0" build="p"/>
      <p:bldP spid="90199" grpId="0" build="p"/>
      <p:bldP spid="90198" grpId="0" build="p"/>
      <p:bldP spid="90197"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7794" name="组合 417793"/>
          <p:cNvGrpSpPr>
            <a:grpSpLocks noChangeAspect="1"/>
          </p:cNvGrpSpPr>
          <p:nvPr/>
        </p:nvGrpSpPr>
        <p:grpSpPr>
          <a:xfrm>
            <a:off x="4319588" y="3490913"/>
            <a:ext cx="28575" cy="1182687"/>
            <a:chOff x="1684" y="1883"/>
            <a:chExt cx="19" cy="743"/>
          </a:xfrm>
        </p:grpSpPr>
        <p:sp>
          <p:nvSpPr>
            <p:cNvPr id="417795" name="直接连接符 417794"/>
            <p:cNvSpPr>
              <a:spLocks noChangeAspect="1"/>
            </p:cNvSpPr>
            <p:nvPr/>
          </p:nvSpPr>
          <p:spPr>
            <a:xfrm>
              <a:off x="1693" y="1883"/>
              <a:ext cx="1" cy="74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796" name="任意多边形 417795"/>
            <p:cNvSpPr>
              <a:spLocks noChangeAspect="1"/>
            </p:cNvSpPr>
            <p:nvPr/>
          </p:nvSpPr>
          <p:spPr>
            <a:xfrm>
              <a:off x="1684" y="2255"/>
              <a:ext cx="19" cy="154"/>
            </a:xfrm>
            <a:custGeom>
              <a:avLst/>
              <a:gdLst/>
              <a:ahLst/>
              <a:cxnLst/>
              <a:rect l="0" t="0" r="0" b="0"/>
              <a:pathLst>
                <a:path w="174" h="1389">
                  <a:moveTo>
                    <a:pt x="174" y="0"/>
                  </a:moveTo>
                  <a:lnTo>
                    <a:pt x="86" y="1389"/>
                  </a:lnTo>
                  <a:lnTo>
                    <a:pt x="0" y="0"/>
                  </a:lnTo>
                  <a:lnTo>
                    <a:pt x="174"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797" name="任意多边形 417796"/>
            <p:cNvSpPr>
              <a:spLocks noChangeAspect="1"/>
            </p:cNvSpPr>
            <p:nvPr/>
          </p:nvSpPr>
          <p:spPr>
            <a:xfrm>
              <a:off x="1684" y="2255"/>
              <a:ext cx="19" cy="154"/>
            </a:xfrm>
            <a:custGeom>
              <a:avLst/>
              <a:gdLst/>
              <a:ahLst/>
              <a:cxnLst/>
              <a:rect l="0" t="0" r="0" b="0"/>
              <a:pathLst>
                <a:path w="174" h="1389">
                  <a:moveTo>
                    <a:pt x="174" y="0"/>
                  </a:moveTo>
                  <a:lnTo>
                    <a:pt x="86" y="1389"/>
                  </a:lnTo>
                  <a:lnTo>
                    <a:pt x="0" y="0"/>
                  </a:lnTo>
                  <a:lnTo>
                    <a:pt x="174"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7798" name="组合 417797"/>
          <p:cNvGrpSpPr/>
          <p:nvPr/>
        </p:nvGrpSpPr>
        <p:grpSpPr>
          <a:xfrm>
            <a:off x="4459288" y="2395538"/>
            <a:ext cx="30162" cy="2747962"/>
            <a:chOff x="2809" y="1509"/>
            <a:chExt cx="19" cy="1731"/>
          </a:xfrm>
        </p:grpSpPr>
        <p:grpSp>
          <p:nvGrpSpPr>
            <p:cNvPr id="417799" name="组合 417798"/>
            <p:cNvGrpSpPr>
              <a:grpSpLocks noChangeAspect="1"/>
            </p:cNvGrpSpPr>
            <p:nvPr/>
          </p:nvGrpSpPr>
          <p:grpSpPr>
            <a:xfrm>
              <a:off x="2809" y="1509"/>
              <a:ext cx="19" cy="1731"/>
              <a:chOff x="1772" y="1194"/>
              <a:chExt cx="19" cy="1728"/>
            </a:xfrm>
          </p:grpSpPr>
          <p:sp>
            <p:nvSpPr>
              <p:cNvPr id="417800" name="直接连接符 417799"/>
              <p:cNvSpPr>
                <a:spLocks noChangeAspect="1"/>
              </p:cNvSpPr>
              <p:nvPr/>
            </p:nvSpPr>
            <p:spPr>
              <a:xfrm>
                <a:off x="1781" y="1194"/>
                <a:ext cx="1" cy="172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01" name="任意多边形 417800"/>
              <p:cNvSpPr>
                <a:spLocks noChangeAspect="1"/>
              </p:cNvSpPr>
              <p:nvPr/>
            </p:nvSpPr>
            <p:spPr>
              <a:xfrm>
                <a:off x="1772" y="2312"/>
                <a:ext cx="19" cy="154"/>
              </a:xfrm>
              <a:custGeom>
                <a:avLst/>
                <a:gdLst/>
                <a:ahLst/>
                <a:cxnLst/>
                <a:rect l="0" t="0" r="0" b="0"/>
                <a:pathLst>
                  <a:path w="173" h="1389">
                    <a:moveTo>
                      <a:pt x="173" y="0"/>
                    </a:moveTo>
                    <a:lnTo>
                      <a:pt x="86" y="1389"/>
                    </a:lnTo>
                    <a:lnTo>
                      <a:pt x="0" y="0"/>
                    </a:lnTo>
                    <a:lnTo>
                      <a:pt x="173"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7802" name="任意多边形 417801"/>
            <p:cNvSpPr>
              <a:spLocks noChangeAspect="1"/>
            </p:cNvSpPr>
            <p:nvPr/>
          </p:nvSpPr>
          <p:spPr>
            <a:xfrm>
              <a:off x="2809" y="2630"/>
              <a:ext cx="19" cy="153"/>
            </a:xfrm>
            <a:custGeom>
              <a:avLst/>
              <a:gdLst/>
              <a:ahLst/>
              <a:cxnLst/>
              <a:rect l="0" t="0" r="0" b="0"/>
              <a:pathLst>
                <a:path w="173" h="1389">
                  <a:moveTo>
                    <a:pt x="173" y="0"/>
                  </a:moveTo>
                  <a:lnTo>
                    <a:pt x="86" y="1389"/>
                  </a:lnTo>
                  <a:lnTo>
                    <a:pt x="0" y="0"/>
                  </a:lnTo>
                  <a:lnTo>
                    <a:pt x="173"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7803" name="组合 417802"/>
          <p:cNvGrpSpPr/>
          <p:nvPr/>
        </p:nvGrpSpPr>
        <p:grpSpPr>
          <a:xfrm>
            <a:off x="4048125" y="2066925"/>
            <a:ext cx="4486275" cy="4032250"/>
            <a:chOff x="2550" y="1302"/>
            <a:chExt cx="2826" cy="2540"/>
          </a:xfrm>
        </p:grpSpPr>
        <p:sp>
          <p:nvSpPr>
            <p:cNvPr id="417804" name="椭圆 417803"/>
            <p:cNvSpPr>
              <a:spLocks noChangeAspect="1"/>
            </p:cNvSpPr>
            <p:nvPr/>
          </p:nvSpPr>
          <p:spPr>
            <a:xfrm>
              <a:off x="4477" y="1606"/>
              <a:ext cx="594" cy="594"/>
            </a:xfrm>
            <a:prstGeom prst="ellipse">
              <a:avLst/>
            </a:prstGeom>
            <a:noFill/>
            <a:ln w="38100" cap="flat" cmpd="sng">
              <a:solidFill>
                <a:srgbClr val="0099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05" name="椭圆 417804"/>
            <p:cNvSpPr>
              <a:spLocks noChangeAspect="1"/>
            </p:cNvSpPr>
            <p:nvPr/>
          </p:nvSpPr>
          <p:spPr>
            <a:xfrm>
              <a:off x="2819" y="2908"/>
              <a:ext cx="664" cy="664"/>
            </a:xfrm>
            <a:prstGeom prst="ellipse">
              <a:avLst/>
            </a:prstGeom>
            <a:noFill/>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06" name="直接连接符 417805"/>
            <p:cNvSpPr>
              <a:spLocks noChangeAspect="1"/>
            </p:cNvSpPr>
            <p:nvPr/>
          </p:nvSpPr>
          <p:spPr>
            <a:xfrm>
              <a:off x="3341" y="3240"/>
              <a:ext cx="48" cy="1"/>
            </a:xfrm>
            <a:prstGeom prst="line">
              <a:avLst/>
            </a:prstGeom>
            <a:ln w="635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07" name="直接连接符 417806"/>
            <p:cNvSpPr>
              <a:spLocks noChangeAspect="1"/>
            </p:cNvSpPr>
            <p:nvPr/>
          </p:nvSpPr>
          <p:spPr>
            <a:xfrm>
              <a:off x="4775" y="2093"/>
              <a:ext cx="1" cy="4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08" name="直接连接符 417807"/>
            <p:cNvSpPr>
              <a:spLocks noChangeAspect="1"/>
            </p:cNvSpPr>
            <p:nvPr/>
          </p:nvSpPr>
          <p:spPr>
            <a:xfrm>
              <a:off x="4443" y="1509"/>
              <a:ext cx="666" cy="1"/>
            </a:xfrm>
            <a:prstGeom prst="line">
              <a:avLst/>
            </a:prstGeom>
            <a:ln w="38100" cap="flat" cmpd="sng">
              <a:solidFill>
                <a:srgbClr val="33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7809" name="组合 417808"/>
            <p:cNvGrpSpPr>
              <a:grpSpLocks noChangeAspect="1"/>
            </p:cNvGrpSpPr>
            <p:nvPr/>
          </p:nvGrpSpPr>
          <p:grpSpPr>
            <a:xfrm>
              <a:off x="4174" y="1903"/>
              <a:ext cx="1202" cy="1"/>
              <a:chOff x="3136" y="1587"/>
              <a:chExt cx="1200" cy="1"/>
            </a:xfrm>
          </p:grpSpPr>
          <p:sp>
            <p:nvSpPr>
              <p:cNvPr id="417810" name="直接连接符 417809"/>
              <p:cNvSpPr>
                <a:spLocks noChangeAspect="1"/>
              </p:cNvSpPr>
              <p:nvPr/>
            </p:nvSpPr>
            <p:spPr>
              <a:xfrm>
                <a:off x="3136" y="1587"/>
                <a:ext cx="31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11" name="直接连接符 417810"/>
              <p:cNvSpPr>
                <a:spLocks noChangeAspect="1"/>
              </p:cNvSpPr>
              <p:nvPr/>
            </p:nvSpPr>
            <p:spPr>
              <a:xfrm>
                <a:off x="3498" y="1587"/>
                <a:ext cx="4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12" name="直接连接符 417811"/>
              <p:cNvSpPr>
                <a:spLocks noChangeAspect="1"/>
              </p:cNvSpPr>
              <p:nvPr/>
            </p:nvSpPr>
            <p:spPr>
              <a:xfrm>
                <a:off x="3593" y="1587"/>
                <a:ext cx="28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13" name="直接连接符 417812"/>
              <p:cNvSpPr>
                <a:spLocks noChangeAspect="1"/>
              </p:cNvSpPr>
              <p:nvPr/>
            </p:nvSpPr>
            <p:spPr>
              <a:xfrm>
                <a:off x="3927" y="1587"/>
                <a:ext cx="4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14" name="直接连接符 417813"/>
              <p:cNvSpPr>
                <a:spLocks noChangeAspect="1"/>
              </p:cNvSpPr>
              <p:nvPr/>
            </p:nvSpPr>
            <p:spPr>
              <a:xfrm>
                <a:off x="4022" y="1587"/>
                <a:ext cx="31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7815" name="任意多边形 417814"/>
            <p:cNvSpPr>
              <a:spLocks noChangeAspect="1"/>
            </p:cNvSpPr>
            <p:nvPr/>
          </p:nvSpPr>
          <p:spPr>
            <a:xfrm>
              <a:off x="4261" y="1509"/>
              <a:ext cx="1029" cy="909"/>
            </a:xfrm>
            <a:custGeom>
              <a:avLst/>
              <a:gdLst/>
              <a:ahLst/>
              <a:cxnLst/>
              <a:rect l="0" t="0" r="0" b="0"/>
              <a:pathLst>
                <a:path w="9256" h="8161">
                  <a:moveTo>
                    <a:pt x="1635" y="0"/>
                  </a:moveTo>
                  <a:lnTo>
                    <a:pt x="1488" y="131"/>
                  </a:lnTo>
                  <a:lnTo>
                    <a:pt x="1346" y="267"/>
                  </a:lnTo>
                  <a:lnTo>
                    <a:pt x="1211" y="409"/>
                  </a:lnTo>
                  <a:lnTo>
                    <a:pt x="1081" y="557"/>
                  </a:lnTo>
                  <a:lnTo>
                    <a:pt x="959" y="710"/>
                  </a:lnTo>
                  <a:lnTo>
                    <a:pt x="843" y="868"/>
                  </a:lnTo>
                  <a:lnTo>
                    <a:pt x="733" y="1031"/>
                  </a:lnTo>
                  <a:lnTo>
                    <a:pt x="630" y="1198"/>
                  </a:lnTo>
                  <a:lnTo>
                    <a:pt x="535" y="1370"/>
                  </a:lnTo>
                  <a:lnTo>
                    <a:pt x="447" y="1545"/>
                  </a:lnTo>
                  <a:lnTo>
                    <a:pt x="367" y="1725"/>
                  </a:lnTo>
                  <a:lnTo>
                    <a:pt x="293" y="1906"/>
                  </a:lnTo>
                  <a:lnTo>
                    <a:pt x="228" y="2092"/>
                  </a:lnTo>
                  <a:lnTo>
                    <a:pt x="171" y="2280"/>
                  </a:lnTo>
                  <a:lnTo>
                    <a:pt x="122" y="2470"/>
                  </a:lnTo>
                  <a:lnTo>
                    <a:pt x="81" y="2661"/>
                  </a:lnTo>
                  <a:lnTo>
                    <a:pt x="49" y="2855"/>
                  </a:lnTo>
                  <a:lnTo>
                    <a:pt x="24" y="3050"/>
                  </a:lnTo>
                  <a:lnTo>
                    <a:pt x="8" y="3245"/>
                  </a:lnTo>
                  <a:lnTo>
                    <a:pt x="0" y="3442"/>
                  </a:lnTo>
                  <a:lnTo>
                    <a:pt x="0" y="3639"/>
                  </a:lnTo>
                  <a:lnTo>
                    <a:pt x="9" y="3835"/>
                  </a:lnTo>
                  <a:lnTo>
                    <a:pt x="25" y="4030"/>
                  </a:lnTo>
                  <a:lnTo>
                    <a:pt x="51" y="4225"/>
                  </a:lnTo>
                  <a:lnTo>
                    <a:pt x="84" y="4418"/>
                  </a:lnTo>
                  <a:lnTo>
                    <a:pt x="126" y="4610"/>
                  </a:lnTo>
                  <a:lnTo>
                    <a:pt x="176" y="4800"/>
                  </a:lnTo>
                  <a:lnTo>
                    <a:pt x="233" y="4987"/>
                  </a:lnTo>
                  <a:lnTo>
                    <a:pt x="300" y="5173"/>
                  </a:lnTo>
                  <a:lnTo>
                    <a:pt x="373" y="5355"/>
                  </a:lnTo>
                  <a:lnTo>
                    <a:pt x="453" y="5533"/>
                  </a:lnTo>
                  <a:lnTo>
                    <a:pt x="542" y="5709"/>
                  </a:lnTo>
                  <a:lnTo>
                    <a:pt x="638" y="5880"/>
                  </a:lnTo>
                  <a:lnTo>
                    <a:pt x="741" y="6047"/>
                  </a:lnTo>
                  <a:lnTo>
                    <a:pt x="851" y="6209"/>
                  </a:lnTo>
                  <a:lnTo>
                    <a:pt x="968" y="6367"/>
                  </a:lnTo>
                  <a:lnTo>
                    <a:pt x="1091" y="6520"/>
                  </a:lnTo>
                  <a:lnTo>
                    <a:pt x="1222" y="6667"/>
                  </a:lnTo>
                  <a:lnTo>
                    <a:pt x="1357" y="6808"/>
                  </a:lnTo>
                  <a:lnTo>
                    <a:pt x="1499" y="6945"/>
                  </a:lnTo>
                  <a:lnTo>
                    <a:pt x="1647" y="7074"/>
                  </a:lnTo>
                  <a:lnTo>
                    <a:pt x="1800" y="7198"/>
                  </a:lnTo>
                  <a:lnTo>
                    <a:pt x="1958" y="7314"/>
                  </a:lnTo>
                  <a:lnTo>
                    <a:pt x="2120" y="7424"/>
                  </a:lnTo>
                  <a:lnTo>
                    <a:pt x="2287" y="7527"/>
                  </a:lnTo>
                  <a:lnTo>
                    <a:pt x="2459" y="7623"/>
                  </a:lnTo>
                  <a:lnTo>
                    <a:pt x="2634" y="7710"/>
                  </a:lnTo>
                  <a:lnTo>
                    <a:pt x="2813" y="7792"/>
                  </a:lnTo>
                  <a:lnTo>
                    <a:pt x="2995" y="7864"/>
                  </a:lnTo>
                  <a:lnTo>
                    <a:pt x="3180" y="7930"/>
                  </a:lnTo>
                  <a:lnTo>
                    <a:pt x="3368" y="7988"/>
                  </a:lnTo>
                  <a:lnTo>
                    <a:pt x="3558" y="8037"/>
                  </a:lnTo>
                  <a:lnTo>
                    <a:pt x="3749" y="8078"/>
                  </a:lnTo>
                  <a:lnTo>
                    <a:pt x="3943" y="8111"/>
                  </a:lnTo>
                  <a:lnTo>
                    <a:pt x="4138" y="8136"/>
                  </a:lnTo>
                  <a:lnTo>
                    <a:pt x="4333" y="8153"/>
                  </a:lnTo>
                  <a:lnTo>
                    <a:pt x="4529" y="8161"/>
                  </a:lnTo>
                  <a:lnTo>
                    <a:pt x="4726" y="8161"/>
                  </a:lnTo>
                  <a:lnTo>
                    <a:pt x="4922" y="8153"/>
                  </a:lnTo>
                  <a:lnTo>
                    <a:pt x="5117" y="8136"/>
                  </a:lnTo>
                  <a:lnTo>
                    <a:pt x="5312" y="8111"/>
                  </a:lnTo>
                  <a:lnTo>
                    <a:pt x="5505" y="8078"/>
                  </a:lnTo>
                  <a:lnTo>
                    <a:pt x="5698" y="8037"/>
                  </a:lnTo>
                  <a:lnTo>
                    <a:pt x="5887" y="7988"/>
                  </a:lnTo>
                  <a:lnTo>
                    <a:pt x="6075" y="7930"/>
                  </a:lnTo>
                  <a:lnTo>
                    <a:pt x="6260" y="7864"/>
                  </a:lnTo>
                  <a:lnTo>
                    <a:pt x="6442" y="7792"/>
                  </a:lnTo>
                  <a:lnTo>
                    <a:pt x="6621" y="7710"/>
                  </a:lnTo>
                  <a:lnTo>
                    <a:pt x="6797" y="7623"/>
                  </a:lnTo>
                  <a:lnTo>
                    <a:pt x="6968" y="7527"/>
                  </a:lnTo>
                  <a:lnTo>
                    <a:pt x="7135" y="7424"/>
                  </a:lnTo>
                  <a:lnTo>
                    <a:pt x="7298" y="7314"/>
                  </a:lnTo>
                  <a:lnTo>
                    <a:pt x="7456" y="7198"/>
                  </a:lnTo>
                  <a:lnTo>
                    <a:pt x="7609" y="7074"/>
                  </a:lnTo>
                  <a:lnTo>
                    <a:pt x="7756" y="6945"/>
                  </a:lnTo>
                  <a:lnTo>
                    <a:pt x="7898" y="6808"/>
                  </a:lnTo>
                  <a:lnTo>
                    <a:pt x="8034" y="6667"/>
                  </a:lnTo>
                  <a:lnTo>
                    <a:pt x="8163" y="6520"/>
                  </a:lnTo>
                  <a:lnTo>
                    <a:pt x="8287" y="6367"/>
                  </a:lnTo>
                  <a:lnTo>
                    <a:pt x="8404" y="6209"/>
                  </a:lnTo>
                  <a:lnTo>
                    <a:pt x="8514" y="6047"/>
                  </a:lnTo>
                  <a:lnTo>
                    <a:pt x="8617" y="5880"/>
                  </a:lnTo>
                  <a:lnTo>
                    <a:pt x="8713" y="5709"/>
                  </a:lnTo>
                  <a:lnTo>
                    <a:pt x="8801" y="5533"/>
                  </a:lnTo>
                  <a:lnTo>
                    <a:pt x="8883" y="5355"/>
                  </a:lnTo>
                  <a:lnTo>
                    <a:pt x="8956" y="5173"/>
                  </a:lnTo>
                  <a:lnTo>
                    <a:pt x="9021" y="4987"/>
                  </a:lnTo>
                  <a:lnTo>
                    <a:pt x="9079" y="4800"/>
                  </a:lnTo>
                  <a:lnTo>
                    <a:pt x="9129" y="4610"/>
                  </a:lnTo>
                  <a:lnTo>
                    <a:pt x="9171" y="4418"/>
                  </a:lnTo>
                  <a:lnTo>
                    <a:pt x="9204" y="4225"/>
                  </a:lnTo>
                  <a:lnTo>
                    <a:pt x="9229" y="4030"/>
                  </a:lnTo>
                  <a:lnTo>
                    <a:pt x="9247" y="3835"/>
                  </a:lnTo>
                  <a:lnTo>
                    <a:pt x="9255" y="3639"/>
                  </a:lnTo>
                  <a:lnTo>
                    <a:pt x="9256" y="3442"/>
                  </a:lnTo>
                  <a:lnTo>
                    <a:pt x="9248" y="3245"/>
                  </a:lnTo>
                  <a:lnTo>
                    <a:pt x="9231" y="3050"/>
                  </a:lnTo>
                  <a:lnTo>
                    <a:pt x="9207" y="2855"/>
                  </a:lnTo>
                  <a:lnTo>
                    <a:pt x="9174" y="2661"/>
                  </a:lnTo>
                  <a:lnTo>
                    <a:pt x="9132" y="2470"/>
                  </a:lnTo>
                  <a:lnTo>
                    <a:pt x="9084" y="2280"/>
                  </a:lnTo>
                  <a:lnTo>
                    <a:pt x="9026" y="2092"/>
                  </a:lnTo>
                  <a:lnTo>
                    <a:pt x="8961" y="1906"/>
                  </a:lnTo>
                  <a:lnTo>
                    <a:pt x="8889" y="1725"/>
                  </a:lnTo>
                  <a:lnTo>
                    <a:pt x="8808" y="1545"/>
                  </a:lnTo>
                  <a:lnTo>
                    <a:pt x="8721" y="1370"/>
                  </a:lnTo>
                  <a:lnTo>
                    <a:pt x="8625" y="1198"/>
                  </a:lnTo>
                  <a:lnTo>
                    <a:pt x="8522" y="1031"/>
                  </a:lnTo>
                  <a:lnTo>
                    <a:pt x="8413" y="868"/>
                  </a:lnTo>
                  <a:lnTo>
                    <a:pt x="8297" y="710"/>
                  </a:lnTo>
                  <a:lnTo>
                    <a:pt x="8173" y="557"/>
                  </a:lnTo>
                  <a:lnTo>
                    <a:pt x="8044" y="409"/>
                  </a:lnTo>
                  <a:lnTo>
                    <a:pt x="7908" y="267"/>
                  </a:lnTo>
                  <a:lnTo>
                    <a:pt x="7768" y="131"/>
                  </a:lnTo>
                  <a:lnTo>
                    <a:pt x="7620" y="0"/>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7816" name="组合 417815"/>
            <p:cNvGrpSpPr>
              <a:grpSpLocks noChangeAspect="1"/>
            </p:cNvGrpSpPr>
            <p:nvPr/>
          </p:nvGrpSpPr>
          <p:grpSpPr>
            <a:xfrm>
              <a:off x="2550" y="3240"/>
              <a:ext cx="1202" cy="1"/>
              <a:chOff x="1514" y="2922"/>
              <a:chExt cx="1200" cy="1"/>
            </a:xfrm>
          </p:grpSpPr>
          <p:sp>
            <p:nvSpPr>
              <p:cNvPr id="417817" name="直接连接符 417816"/>
              <p:cNvSpPr>
                <a:spLocks noChangeAspect="1"/>
              </p:cNvSpPr>
              <p:nvPr/>
            </p:nvSpPr>
            <p:spPr>
              <a:xfrm>
                <a:off x="1514" y="2922"/>
                <a:ext cx="31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18" name="直接连接符 417817"/>
              <p:cNvSpPr>
                <a:spLocks noChangeAspect="1"/>
              </p:cNvSpPr>
              <p:nvPr/>
            </p:nvSpPr>
            <p:spPr>
              <a:xfrm>
                <a:off x="1876" y="2922"/>
                <a:ext cx="4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19" name="直接连接符 417818"/>
              <p:cNvSpPr>
                <a:spLocks noChangeAspect="1"/>
              </p:cNvSpPr>
              <p:nvPr/>
            </p:nvSpPr>
            <p:spPr>
              <a:xfrm>
                <a:off x="1971" y="2922"/>
                <a:ext cx="28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20" name="直接连接符 417819"/>
              <p:cNvSpPr>
                <a:spLocks noChangeAspect="1"/>
              </p:cNvSpPr>
              <p:nvPr/>
            </p:nvSpPr>
            <p:spPr>
              <a:xfrm>
                <a:off x="2400" y="2922"/>
                <a:ext cx="31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7821" name="组合 417820"/>
            <p:cNvGrpSpPr>
              <a:grpSpLocks noChangeAspect="1"/>
            </p:cNvGrpSpPr>
            <p:nvPr/>
          </p:nvGrpSpPr>
          <p:grpSpPr>
            <a:xfrm>
              <a:off x="2550" y="1903"/>
              <a:ext cx="1202" cy="1"/>
              <a:chOff x="1514" y="1587"/>
              <a:chExt cx="1200" cy="1"/>
            </a:xfrm>
          </p:grpSpPr>
          <p:sp>
            <p:nvSpPr>
              <p:cNvPr id="417822" name="直接连接符 417821"/>
              <p:cNvSpPr>
                <a:spLocks noChangeAspect="1"/>
              </p:cNvSpPr>
              <p:nvPr/>
            </p:nvSpPr>
            <p:spPr>
              <a:xfrm>
                <a:off x="1514" y="1587"/>
                <a:ext cx="31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23" name="直接连接符 417822"/>
              <p:cNvSpPr>
                <a:spLocks noChangeAspect="1"/>
              </p:cNvSpPr>
              <p:nvPr/>
            </p:nvSpPr>
            <p:spPr>
              <a:xfrm>
                <a:off x="1876" y="1587"/>
                <a:ext cx="4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24" name="直接连接符 417823"/>
              <p:cNvSpPr>
                <a:spLocks noChangeAspect="1"/>
              </p:cNvSpPr>
              <p:nvPr/>
            </p:nvSpPr>
            <p:spPr>
              <a:xfrm>
                <a:off x="1971" y="1587"/>
                <a:ext cx="28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25" name="直接连接符 417824"/>
              <p:cNvSpPr>
                <a:spLocks noChangeAspect="1"/>
              </p:cNvSpPr>
              <p:nvPr/>
            </p:nvSpPr>
            <p:spPr>
              <a:xfrm>
                <a:off x="2304" y="1587"/>
                <a:ext cx="4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26" name="直接连接符 417825"/>
              <p:cNvSpPr>
                <a:spLocks noChangeAspect="1"/>
              </p:cNvSpPr>
              <p:nvPr/>
            </p:nvSpPr>
            <p:spPr>
              <a:xfrm>
                <a:off x="2400" y="1587"/>
                <a:ext cx="31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7827" name="直接连接符 417826"/>
            <p:cNvSpPr>
              <a:spLocks noChangeAspect="1"/>
            </p:cNvSpPr>
            <p:nvPr/>
          </p:nvSpPr>
          <p:spPr>
            <a:xfrm>
              <a:off x="2730" y="1606"/>
              <a:ext cx="0" cy="593"/>
            </a:xfrm>
            <a:prstGeom prst="line">
              <a:avLst/>
            </a:prstGeom>
            <a:ln w="38100" cap="flat" cmpd="sng">
              <a:solidFill>
                <a:srgbClr val="0099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28" name="任意多边形 417827"/>
            <p:cNvSpPr>
              <a:spLocks noChangeAspect="1"/>
            </p:cNvSpPr>
            <p:nvPr/>
          </p:nvSpPr>
          <p:spPr>
            <a:xfrm>
              <a:off x="2730" y="1509"/>
              <a:ext cx="935" cy="909"/>
            </a:xfrm>
            <a:custGeom>
              <a:avLst/>
              <a:gdLst/>
              <a:ahLst/>
              <a:cxnLst/>
              <a:rect l="0" t="0" r="0" b="0"/>
              <a:pathLst>
                <a:path w="8414" h="8161">
                  <a:moveTo>
                    <a:pt x="0" y="6197"/>
                  </a:moveTo>
                  <a:lnTo>
                    <a:pt x="118" y="6355"/>
                  </a:lnTo>
                  <a:lnTo>
                    <a:pt x="240" y="6508"/>
                  </a:lnTo>
                  <a:lnTo>
                    <a:pt x="369" y="6656"/>
                  </a:lnTo>
                  <a:lnTo>
                    <a:pt x="506" y="6798"/>
                  </a:lnTo>
                  <a:lnTo>
                    <a:pt x="647" y="6935"/>
                  </a:lnTo>
                  <a:lnTo>
                    <a:pt x="794" y="7064"/>
                  </a:lnTo>
                  <a:lnTo>
                    <a:pt x="946" y="7189"/>
                  </a:lnTo>
                  <a:lnTo>
                    <a:pt x="1104" y="7306"/>
                  </a:lnTo>
                  <a:lnTo>
                    <a:pt x="1267" y="7416"/>
                  </a:lnTo>
                  <a:lnTo>
                    <a:pt x="1434" y="7520"/>
                  </a:lnTo>
                  <a:lnTo>
                    <a:pt x="1606" y="7616"/>
                  </a:lnTo>
                  <a:lnTo>
                    <a:pt x="1781" y="7704"/>
                  </a:lnTo>
                  <a:lnTo>
                    <a:pt x="1959" y="7786"/>
                  </a:lnTo>
                  <a:lnTo>
                    <a:pt x="2142" y="7860"/>
                  </a:lnTo>
                  <a:lnTo>
                    <a:pt x="2326" y="7925"/>
                  </a:lnTo>
                  <a:lnTo>
                    <a:pt x="2515" y="7984"/>
                  </a:lnTo>
                  <a:lnTo>
                    <a:pt x="2704" y="8034"/>
                  </a:lnTo>
                  <a:lnTo>
                    <a:pt x="2896" y="8075"/>
                  </a:lnTo>
                  <a:lnTo>
                    <a:pt x="3089" y="8109"/>
                  </a:lnTo>
                  <a:lnTo>
                    <a:pt x="3285" y="8134"/>
                  </a:lnTo>
                  <a:lnTo>
                    <a:pt x="3481" y="8152"/>
                  </a:lnTo>
                  <a:lnTo>
                    <a:pt x="3676" y="8161"/>
                  </a:lnTo>
                  <a:lnTo>
                    <a:pt x="3873" y="8161"/>
                  </a:lnTo>
                  <a:lnTo>
                    <a:pt x="4070" y="8154"/>
                  </a:lnTo>
                  <a:lnTo>
                    <a:pt x="4266" y="8137"/>
                  </a:lnTo>
                  <a:lnTo>
                    <a:pt x="4460" y="8113"/>
                  </a:lnTo>
                  <a:lnTo>
                    <a:pt x="4654" y="8080"/>
                  </a:lnTo>
                  <a:lnTo>
                    <a:pt x="4846" y="8040"/>
                  </a:lnTo>
                  <a:lnTo>
                    <a:pt x="5036" y="7990"/>
                  </a:lnTo>
                  <a:lnTo>
                    <a:pt x="5225" y="7933"/>
                  </a:lnTo>
                  <a:lnTo>
                    <a:pt x="5410" y="7868"/>
                  </a:lnTo>
                  <a:lnTo>
                    <a:pt x="5592" y="7795"/>
                  </a:lnTo>
                  <a:lnTo>
                    <a:pt x="5772" y="7715"/>
                  </a:lnTo>
                  <a:lnTo>
                    <a:pt x="5947" y="7627"/>
                  </a:lnTo>
                  <a:lnTo>
                    <a:pt x="6119" y="7531"/>
                  </a:lnTo>
                  <a:lnTo>
                    <a:pt x="6287" y="7429"/>
                  </a:lnTo>
                  <a:lnTo>
                    <a:pt x="6450" y="7319"/>
                  </a:lnTo>
                  <a:lnTo>
                    <a:pt x="6608" y="7203"/>
                  </a:lnTo>
                  <a:lnTo>
                    <a:pt x="6761" y="7080"/>
                  </a:lnTo>
                  <a:lnTo>
                    <a:pt x="6909" y="6950"/>
                  </a:lnTo>
                  <a:lnTo>
                    <a:pt x="7051" y="6815"/>
                  </a:lnTo>
                  <a:lnTo>
                    <a:pt x="7187" y="6673"/>
                  </a:lnTo>
                  <a:lnTo>
                    <a:pt x="7318" y="6526"/>
                  </a:lnTo>
                  <a:lnTo>
                    <a:pt x="7441" y="6373"/>
                  </a:lnTo>
                  <a:lnTo>
                    <a:pt x="7558" y="6215"/>
                  </a:lnTo>
                  <a:lnTo>
                    <a:pt x="7669" y="6053"/>
                  </a:lnTo>
                  <a:lnTo>
                    <a:pt x="7772" y="5886"/>
                  </a:lnTo>
                  <a:lnTo>
                    <a:pt x="7869" y="5715"/>
                  </a:lnTo>
                  <a:lnTo>
                    <a:pt x="7958" y="5540"/>
                  </a:lnTo>
                  <a:lnTo>
                    <a:pt x="8039" y="5360"/>
                  </a:lnTo>
                  <a:lnTo>
                    <a:pt x="8113" y="5178"/>
                  </a:lnTo>
                  <a:lnTo>
                    <a:pt x="8179" y="4993"/>
                  </a:lnTo>
                  <a:lnTo>
                    <a:pt x="8237" y="4805"/>
                  </a:lnTo>
                  <a:lnTo>
                    <a:pt x="8287" y="4615"/>
                  </a:lnTo>
                  <a:lnTo>
                    <a:pt x="8329" y="4424"/>
                  </a:lnTo>
                  <a:lnTo>
                    <a:pt x="8363" y="4230"/>
                  </a:lnTo>
                  <a:lnTo>
                    <a:pt x="8388" y="4034"/>
                  </a:lnTo>
                  <a:lnTo>
                    <a:pt x="8405" y="3839"/>
                  </a:lnTo>
                  <a:lnTo>
                    <a:pt x="8413" y="3643"/>
                  </a:lnTo>
                  <a:lnTo>
                    <a:pt x="8414" y="3446"/>
                  </a:lnTo>
                  <a:lnTo>
                    <a:pt x="8406" y="3249"/>
                  </a:lnTo>
                  <a:lnTo>
                    <a:pt x="8390" y="3054"/>
                  </a:lnTo>
                  <a:lnTo>
                    <a:pt x="8366" y="2859"/>
                  </a:lnTo>
                  <a:lnTo>
                    <a:pt x="8333" y="2666"/>
                  </a:lnTo>
                  <a:lnTo>
                    <a:pt x="8292" y="2473"/>
                  </a:lnTo>
                  <a:lnTo>
                    <a:pt x="8243" y="2282"/>
                  </a:lnTo>
                  <a:lnTo>
                    <a:pt x="8186" y="2095"/>
                  </a:lnTo>
                  <a:lnTo>
                    <a:pt x="8121" y="1909"/>
                  </a:lnTo>
                  <a:lnTo>
                    <a:pt x="8049" y="1727"/>
                  </a:lnTo>
                  <a:lnTo>
                    <a:pt x="7968" y="1547"/>
                  </a:lnTo>
                  <a:lnTo>
                    <a:pt x="7880" y="1371"/>
                  </a:lnTo>
                  <a:lnTo>
                    <a:pt x="7785" y="1200"/>
                  </a:lnTo>
                  <a:lnTo>
                    <a:pt x="7682" y="1032"/>
                  </a:lnTo>
                  <a:lnTo>
                    <a:pt x="7573" y="869"/>
                  </a:lnTo>
                  <a:lnTo>
                    <a:pt x="7456" y="711"/>
                  </a:lnTo>
                  <a:lnTo>
                    <a:pt x="7333" y="557"/>
                  </a:lnTo>
                  <a:lnTo>
                    <a:pt x="7204" y="409"/>
                  </a:lnTo>
                  <a:lnTo>
                    <a:pt x="7068" y="267"/>
                  </a:lnTo>
                  <a:lnTo>
                    <a:pt x="6927" y="131"/>
                  </a:lnTo>
                  <a:lnTo>
                    <a:pt x="6780" y="0"/>
                  </a:lnTo>
                </a:path>
              </a:pathLst>
            </a:cu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7829" name="组合 417828"/>
            <p:cNvGrpSpPr>
              <a:grpSpLocks noChangeAspect="1"/>
            </p:cNvGrpSpPr>
            <p:nvPr/>
          </p:nvGrpSpPr>
          <p:grpSpPr>
            <a:xfrm>
              <a:off x="4775" y="1302"/>
              <a:ext cx="1" cy="1202"/>
              <a:chOff x="3736" y="987"/>
              <a:chExt cx="1" cy="1200"/>
            </a:xfrm>
          </p:grpSpPr>
          <p:sp>
            <p:nvSpPr>
              <p:cNvPr id="417830" name="直接连接符 417829"/>
              <p:cNvSpPr>
                <a:spLocks noChangeAspect="1"/>
              </p:cNvSpPr>
              <p:nvPr/>
            </p:nvSpPr>
            <p:spPr>
              <a:xfrm>
                <a:off x="3736" y="987"/>
                <a:ext cx="1" cy="3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31" name="直接连接符 417830"/>
              <p:cNvSpPr>
                <a:spLocks noChangeAspect="1"/>
              </p:cNvSpPr>
              <p:nvPr/>
            </p:nvSpPr>
            <p:spPr>
              <a:xfrm>
                <a:off x="3736" y="1348"/>
                <a:ext cx="1" cy="4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32" name="直接连接符 417831"/>
              <p:cNvSpPr>
                <a:spLocks noChangeAspect="1"/>
              </p:cNvSpPr>
              <p:nvPr/>
            </p:nvSpPr>
            <p:spPr>
              <a:xfrm>
                <a:off x="3736" y="1444"/>
                <a:ext cx="1" cy="28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33" name="直接连接符 417832"/>
              <p:cNvSpPr>
                <a:spLocks noChangeAspect="1"/>
              </p:cNvSpPr>
              <p:nvPr/>
            </p:nvSpPr>
            <p:spPr>
              <a:xfrm>
                <a:off x="3736" y="1873"/>
                <a:ext cx="1" cy="3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7834" name="组合 417833"/>
            <p:cNvGrpSpPr>
              <a:grpSpLocks noChangeAspect="1"/>
            </p:cNvGrpSpPr>
            <p:nvPr/>
          </p:nvGrpSpPr>
          <p:grpSpPr>
            <a:xfrm>
              <a:off x="3151" y="1302"/>
              <a:ext cx="1" cy="1202"/>
              <a:chOff x="2114" y="987"/>
              <a:chExt cx="1" cy="1200"/>
            </a:xfrm>
          </p:grpSpPr>
          <p:sp>
            <p:nvSpPr>
              <p:cNvPr id="417835" name="直接连接符 417834"/>
              <p:cNvSpPr>
                <a:spLocks noChangeAspect="1"/>
              </p:cNvSpPr>
              <p:nvPr/>
            </p:nvSpPr>
            <p:spPr>
              <a:xfrm>
                <a:off x="2114" y="987"/>
                <a:ext cx="1" cy="3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36" name="直接连接符 417835"/>
              <p:cNvSpPr>
                <a:spLocks noChangeAspect="1"/>
              </p:cNvSpPr>
              <p:nvPr/>
            </p:nvSpPr>
            <p:spPr>
              <a:xfrm>
                <a:off x="2114" y="1348"/>
                <a:ext cx="1" cy="4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37" name="直接连接符 417836"/>
              <p:cNvSpPr>
                <a:spLocks noChangeAspect="1"/>
              </p:cNvSpPr>
              <p:nvPr/>
            </p:nvSpPr>
            <p:spPr>
              <a:xfrm>
                <a:off x="2114" y="1444"/>
                <a:ext cx="1" cy="28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38" name="直接连接符 417837"/>
              <p:cNvSpPr>
                <a:spLocks noChangeAspect="1"/>
              </p:cNvSpPr>
              <p:nvPr/>
            </p:nvSpPr>
            <p:spPr>
              <a:xfrm>
                <a:off x="2114" y="1777"/>
                <a:ext cx="1" cy="4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39" name="直接连接符 417838"/>
              <p:cNvSpPr>
                <a:spLocks noChangeAspect="1"/>
              </p:cNvSpPr>
              <p:nvPr/>
            </p:nvSpPr>
            <p:spPr>
              <a:xfrm>
                <a:off x="2114" y="1873"/>
                <a:ext cx="1" cy="31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7840" name="组合 417839"/>
            <p:cNvGrpSpPr>
              <a:grpSpLocks noChangeAspect="1"/>
            </p:cNvGrpSpPr>
            <p:nvPr/>
          </p:nvGrpSpPr>
          <p:grpSpPr>
            <a:xfrm>
              <a:off x="3151" y="2639"/>
              <a:ext cx="1" cy="1203"/>
              <a:chOff x="2114" y="2322"/>
              <a:chExt cx="1" cy="1201"/>
            </a:xfrm>
          </p:grpSpPr>
          <p:sp>
            <p:nvSpPr>
              <p:cNvPr id="417841" name="直接连接符 417840"/>
              <p:cNvSpPr>
                <a:spLocks noChangeAspect="1"/>
              </p:cNvSpPr>
              <p:nvPr/>
            </p:nvSpPr>
            <p:spPr>
              <a:xfrm>
                <a:off x="2114" y="2322"/>
                <a:ext cx="1" cy="31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42" name="直接连接符 417841"/>
              <p:cNvSpPr>
                <a:spLocks noChangeAspect="1"/>
              </p:cNvSpPr>
              <p:nvPr/>
            </p:nvSpPr>
            <p:spPr>
              <a:xfrm>
                <a:off x="2114" y="2684"/>
                <a:ext cx="1" cy="4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43" name="直接连接符 417842"/>
              <p:cNvSpPr>
                <a:spLocks noChangeAspect="1"/>
              </p:cNvSpPr>
              <p:nvPr/>
            </p:nvSpPr>
            <p:spPr>
              <a:xfrm>
                <a:off x="2114" y="2780"/>
                <a:ext cx="1" cy="28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44" name="直接连接符 417843"/>
              <p:cNvSpPr>
                <a:spLocks noChangeAspect="1"/>
              </p:cNvSpPr>
              <p:nvPr/>
            </p:nvSpPr>
            <p:spPr>
              <a:xfrm>
                <a:off x="2114" y="3113"/>
                <a:ext cx="1" cy="4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45" name="直接连接符 417844"/>
              <p:cNvSpPr>
                <a:spLocks noChangeAspect="1"/>
              </p:cNvSpPr>
              <p:nvPr/>
            </p:nvSpPr>
            <p:spPr>
              <a:xfrm>
                <a:off x="2114" y="3208"/>
                <a:ext cx="1" cy="31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7846" name="任意多边形 417845"/>
            <p:cNvSpPr>
              <a:spLocks noChangeAspect="1"/>
            </p:cNvSpPr>
            <p:nvPr/>
          </p:nvSpPr>
          <p:spPr>
            <a:xfrm>
              <a:off x="2730" y="2725"/>
              <a:ext cx="935" cy="1031"/>
            </a:xfrm>
            <a:custGeom>
              <a:avLst/>
              <a:gdLst/>
              <a:ahLst/>
              <a:cxnLst/>
              <a:rect l="0" t="0" r="0" b="0"/>
              <a:pathLst>
                <a:path w="8414" h="9257">
                  <a:moveTo>
                    <a:pt x="0" y="7292"/>
                  </a:moveTo>
                  <a:lnTo>
                    <a:pt x="118" y="7451"/>
                  </a:lnTo>
                  <a:lnTo>
                    <a:pt x="241" y="7604"/>
                  </a:lnTo>
                  <a:lnTo>
                    <a:pt x="370" y="7753"/>
                  </a:lnTo>
                  <a:lnTo>
                    <a:pt x="506" y="7895"/>
                  </a:lnTo>
                  <a:lnTo>
                    <a:pt x="648" y="8031"/>
                  </a:lnTo>
                  <a:lnTo>
                    <a:pt x="795" y="8162"/>
                  </a:lnTo>
                  <a:lnTo>
                    <a:pt x="948" y="8286"/>
                  </a:lnTo>
                  <a:lnTo>
                    <a:pt x="1106" y="8403"/>
                  </a:lnTo>
                  <a:lnTo>
                    <a:pt x="1268" y="8513"/>
                  </a:lnTo>
                  <a:lnTo>
                    <a:pt x="1435" y="8617"/>
                  </a:lnTo>
                  <a:lnTo>
                    <a:pt x="1608" y="8713"/>
                  </a:lnTo>
                  <a:lnTo>
                    <a:pt x="1783" y="8802"/>
                  </a:lnTo>
                  <a:lnTo>
                    <a:pt x="1961" y="8883"/>
                  </a:lnTo>
                  <a:lnTo>
                    <a:pt x="2144" y="8957"/>
                  </a:lnTo>
                  <a:lnTo>
                    <a:pt x="2329" y="9023"/>
                  </a:lnTo>
                  <a:lnTo>
                    <a:pt x="2518" y="9081"/>
                  </a:lnTo>
                  <a:lnTo>
                    <a:pt x="2707" y="9131"/>
                  </a:lnTo>
                  <a:lnTo>
                    <a:pt x="2900" y="9173"/>
                  </a:lnTo>
                  <a:lnTo>
                    <a:pt x="3094" y="9206"/>
                  </a:lnTo>
                  <a:lnTo>
                    <a:pt x="3288" y="9232"/>
                  </a:lnTo>
                  <a:lnTo>
                    <a:pt x="3485" y="9248"/>
                  </a:lnTo>
                  <a:lnTo>
                    <a:pt x="3682" y="9257"/>
                  </a:lnTo>
                  <a:lnTo>
                    <a:pt x="3877" y="9257"/>
                  </a:lnTo>
                  <a:lnTo>
                    <a:pt x="4074" y="9249"/>
                  </a:lnTo>
                  <a:lnTo>
                    <a:pt x="4271" y="9233"/>
                  </a:lnTo>
                  <a:lnTo>
                    <a:pt x="4465" y="9208"/>
                  </a:lnTo>
                  <a:lnTo>
                    <a:pt x="4659" y="9176"/>
                  </a:lnTo>
                  <a:lnTo>
                    <a:pt x="4852" y="9134"/>
                  </a:lnTo>
                  <a:lnTo>
                    <a:pt x="5042" y="9085"/>
                  </a:lnTo>
                  <a:lnTo>
                    <a:pt x="5230" y="9027"/>
                  </a:lnTo>
                  <a:lnTo>
                    <a:pt x="5416" y="8962"/>
                  </a:lnTo>
                  <a:lnTo>
                    <a:pt x="5599" y="8889"/>
                  </a:lnTo>
                  <a:lnTo>
                    <a:pt x="5778" y="8808"/>
                  </a:lnTo>
                  <a:lnTo>
                    <a:pt x="5953" y="8720"/>
                  </a:lnTo>
                  <a:lnTo>
                    <a:pt x="6125" y="8624"/>
                  </a:lnTo>
                  <a:lnTo>
                    <a:pt x="6293" y="8521"/>
                  </a:lnTo>
                  <a:lnTo>
                    <a:pt x="6456" y="8411"/>
                  </a:lnTo>
                  <a:lnTo>
                    <a:pt x="6614" y="8294"/>
                  </a:lnTo>
                  <a:lnTo>
                    <a:pt x="6768" y="8171"/>
                  </a:lnTo>
                  <a:lnTo>
                    <a:pt x="6915" y="8040"/>
                  </a:lnTo>
                  <a:lnTo>
                    <a:pt x="7057" y="7905"/>
                  </a:lnTo>
                  <a:lnTo>
                    <a:pt x="7194" y="7763"/>
                  </a:lnTo>
                  <a:lnTo>
                    <a:pt x="7323" y="7615"/>
                  </a:lnTo>
                  <a:lnTo>
                    <a:pt x="7447" y="7462"/>
                  </a:lnTo>
                  <a:lnTo>
                    <a:pt x="7564" y="7304"/>
                  </a:lnTo>
                  <a:lnTo>
                    <a:pt x="7675" y="7141"/>
                  </a:lnTo>
                  <a:lnTo>
                    <a:pt x="7778" y="6973"/>
                  </a:lnTo>
                  <a:lnTo>
                    <a:pt x="7873" y="6802"/>
                  </a:lnTo>
                  <a:lnTo>
                    <a:pt x="7962" y="6627"/>
                  </a:lnTo>
                  <a:lnTo>
                    <a:pt x="8044" y="6447"/>
                  </a:lnTo>
                  <a:lnTo>
                    <a:pt x="8117" y="6265"/>
                  </a:lnTo>
                  <a:lnTo>
                    <a:pt x="8182" y="6079"/>
                  </a:lnTo>
                  <a:lnTo>
                    <a:pt x="8239" y="5891"/>
                  </a:lnTo>
                  <a:lnTo>
                    <a:pt x="8289" y="5700"/>
                  </a:lnTo>
                  <a:lnTo>
                    <a:pt x="8331" y="5509"/>
                  </a:lnTo>
                  <a:lnTo>
                    <a:pt x="8365" y="5315"/>
                  </a:lnTo>
                  <a:lnTo>
                    <a:pt x="8389" y="5119"/>
                  </a:lnTo>
                  <a:lnTo>
                    <a:pt x="8405" y="4924"/>
                  </a:lnTo>
                  <a:lnTo>
                    <a:pt x="8414" y="4727"/>
                  </a:lnTo>
                  <a:lnTo>
                    <a:pt x="8414" y="4530"/>
                  </a:lnTo>
                  <a:lnTo>
                    <a:pt x="8405" y="4334"/>
                  </a:lnTo>
                  <a:lnTo>
                    <a:pt x="8389" y="4138"/>
                  </a:lnTo>
                  <a:lnTo>
                    <a:pt x="8365" y="3942"/>
                  </a:lnTo>
                  <a:lnTo>
                    <a:pt x="8331" y="3748"/>
                  </a:lnTo>
                  <a:lnTo>
                    <a:pt x="8289" y="3556"/>
                  </a:lnTo>
                  <a:lnTo>
                    <a:pt x="8239" y="3365"/>
                  </a:lnTo>
                  <a:lnTo>
                    <a:pt x="8182" y="3178"/>
                  </a:lnTo>
                  <a:lnTo>
                    <a:pt x="8117" y="2992"/>
                  </a:lnTo>
                  <a:lnTo>
                    <a:pt x="8044" y="2810"/>
                  </a:lnTo>
                  <a:lnTo>
                    <a:pt x="7962" y="2630"/>
                  </a:lnTo>
                  <a:lnTo>
                    <a:pt x="7873" y="2455"/>
                  </a:lnTo>
                  <a:lnTo>
                    <a:pt x="7778" y="2283"/>
                  </a:lnTo>
                  <a:lnTo>
                    <a:pt x="7675" y="2116"/>
                  </a:lnTo>
                  <a:lnTo>
                    <a:pt x="7564" y="1953"/>
                  </a:lnTo>
                  <a:lnTo>
                    <a:pt x="7447" y="1795"/>
                  </a:lnTo>
                  <a:lnTo>
                    <a:pt x="7323" y="1642"/>
                  </a:lnTo>
                  <a:lnTo>
                    <a:pt x="7194" y="1494"/>
                  </a:lnTo>
                  <a:lnTo>
                    <a:pt x="7057" y="1352"/>
                  </a:lnTo>
                  <a:lnTo>
                    <a:pt x="6915" y="1216"/>
                  </a:lnTo>
                  <a:lnTo>
                    <a:pt x="6768" y="1086"/>
                  </a:lnTo>
                  <a:lnTo>
                    <a:pt x="6614" y="963"/>
                  </a:lnTo>
                  <a:lnTo>
                    <a:pt x="6456" y="846"/>
                  </a:lnTo>
                  <a:lnTo>
                    <a:pt x="6293" y="736"/>
                  </a:lnTo>
                  <a:lnTo>
                    <a:pt x="6125" y="633"/>
                  </a:lnTo>
                  <a:lnTo>
                    <a:pt x="5953" y="537"/>
                  </a:lnTo>
                  <a:lnTo>
                    <a:pt x="5778" y="448"/>
                  </a:lnTo>
                  <a:lnTo>
                    <a:pt x="5599" y="368"/>
                  </a:lnTo>
                  <a:lnTo>
                    <a:pt x="5416" y="294"/>
                  </a:lnTo>
                  <a:lnTo>
                    <a:pt x="5230" y="229"/>
                  </a:lnTo>
                  <a:lnTo>
                    <a:pt x="5042" y="172"/>
                  </a:lnTo>
                  <a:lnTo>
                    <a:pt x="4852" y="123"/>
                  </a:lnTo>
                  <a:lnTo>
                    <a:pt x="4659" y="81"/>
                  </a:lnTo>
                  <a:lnTo>
                    <a:pt x="4465" y="49"/>
                  </a:lnTo>
                  <a:lnTo>
                    <a:pt x="4271" y="24"/>
                  </a:lnTo>
                  <a:lnTo>
                    <a:pt x="4074" y="7"/>
                  </a:lnTo>
                  <a:lnTo>
                    <a:pt x="3877" y="0"/>
                  </a:lnTo>
                  <a:lnTo>
                    <a:pt x="3682" y="0"/>
                  </a:lnTo>
                  <a:lnTo>
                    <a:pt x="3485" y="8"/>
                  </a:lnTo>
                  <a:lnTo>
                    <a:pt x="3288" y="25"/>
                  </a:lnTo>
                  <a:lnTo>
                    <a:pt x="3094" y="51"/>
                  </a:lnTo>
                  <a:lnTo>
                    <a:pt x="2900" y="85"/>
                  </a:lnTo>
                  <a:lnTo>
                    <a:pt x="2707" y="126"/>
                  </a:lnTo>
                  <a:lnTo>
                    <a:pt x="2518" y="176"/>
                  </a:lnTo>
                  <a:lnTo>
                    <a:pt x="2329" y="234"/>
                  </a:lnTo>
                  <a:lnTo>
                    <a:pt x="2144" y="300"/>
                  </a:lnTo>
                  <a:lnTo>
                    <a:pt x="1961" y="374"/>
                  </a:lnTo>
                  <a:lnTo>
                    <a:pt x="1783" y="455"/>
                  </a:lnTo>
                  <a:lnTo>
                    <a:pt x="1608" y="544"/>
                  </a:lnTo>
                  <a:lnTo>
                    <a:pt x="1435" y="640"/>
                  </a:lnTo>
                  <a:lnTo>
                    <a:pt x="1268" y="744"/>
                  </a:lnTo>
                  <a:lnTo>
                    <a:pt x="1106" y="854"/>
                  </a:lnTo>
                  <a:lnTo>
                    <a:pt x="948" y="971"/>
                  </a:lnTo>
                  <a:lnTo>
                    <a:pt x="795" y="1096"/>
                  </a:lnTo>
                  <a:lnTo>
                    <a:pt x="648" y="1226"/>
                  </a:lnTo>
                  <a:lnTo>
                    <a:pt x="506" y="1362"/>
                  </a:lnTo>
                  <a:lnTo>
                    <a:pt x="370" y="1504"/>
                  </a:lnTo>
                  <a:lnTo>
                    <a:pt x="241" y="1652"/>
                  </a:lnTo>
                  <a:lnTo>
                    <a:pt x="118" y="1806"/>
                  </a:lnTo>
                  <a:lnTo>
                    <a:pt x="0" y="1964"/>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47" name="直接连接符 417846"/>
            <p:cNvSpPr>
              <a:spLocks noChangeAspect="1"/>
            </p:cNvSpPr>
            <p:nvPr/>
          </p:nvSpPr>
          <p:spPr>
            <a:xfrm>
              <a:off x="2730" y="2944"/>
              <a:ext cx="0" cy="593"/>
            </a:xfrm>
            <a:prstGeom prst="line">
              <a:avLst/>
            </a:prstGeom>
            <a:ln w="38100" cap="flat" cmpd="sng">
              <a:solidFill>
                <a:srgbClr val="0099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48" name="直接连接符 417847"/>
            <p:cNvSpPr>
              <a:spLocks noChangeAspect="1"/>
            </p:cNvSpPr>
            <p:nvPr/>
          </p:nvSpPr>
          <p:spPr>
            <a:xfrm>
              <a:off x="2818" y="1509"/>
              <a:ext cx="665" cy="1"/>
            </a:xfrm>
            <a:prstGeom prst="line">
              <a:avLst/>
            </a:prstGeom>
            <a:ln w="38100" cap="flat" cmpd="sng">
              <a:solidFill>
                <a:srgbClr val="33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49" name="任意多边形 417848"/>
            <p:cNvSpPr>
              <a:spLocks noChangeAspect="1"/>
            </p:cNvSpPr>
            <p:nvPr/>
          </p:nvSpPr>
          <p:spPr>
            <a:xfrm>
              <a:off x="2730" y="1509"/>
              <a:ext cx="88" cy="97"/>
            </a:xfrm>
            <a:custGeom>
              <a:avLst/>
              <a:gdLst/>
              <a:ahLst/>
              <a:cxnLst/>
              <a:rect l="0" t="0" r="0" b="0"/>
              <a:pathLst>
                <a:path w="793" h="868">
                  <a:moveTo>
                    <a:pt x="793" y="0"/>
                  </a:moveTo>
                  <a:lnTo>
                    <a:pt x="647" y="131"/>
                  </a:lnTo>
                  <a:lnTo>
                    <a:pt x="505" y="267"/>
                  </a:lnTo>
                  <a:lnTo>
                    <a:pt x="369" y="409"/>
                  </a:lnTo>
                  <a:lnTo>
                    <a:pt x="240" y="557"/>
                  </a:lnTo>
                  <a:lnTo>
                    <a:pt x="118" y="710"/>
                  </a:lnTo>
                  <a:lnTo>
                    <a:pt x="0" y="868"/>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7850" name="组合 417849"/>
          <p:cNvGrpSpPr/>
          <p:nvPr/>
        </p:nvGrpSpPr>
        <p:grpSpPr>
          <a:xfrm>
            <a:off x="4333875" y="2535238"/>
            <a:ext cx="3246438" cy="28575"/>
            <a:chOff x="2730" y="1597"/>
            <a:chExt cx="2045" cy="18"/>
          </a:xfrm>
        </p:grpSpPr>
        <p:sp>
          <p:nvSpPr>
            <p:cNvPr id="417851" name="任意多边形 417850"/>
            <p:cNvSpPr>
              <a:spLocks noChangeAspect="1"/>
            </p:cNvSpPr>
            <p:nvPr/>
          </p:nvSpPr>
          <p:spPr>
            <a:xfrm>
              <a:off x="3983" y="1597"/>
              <a:ext cx="155" cy="18"/>
            </a:xfrm>
            <a:custGeom>
              <a:avLst/>
              <a:gdLst/>
              <a:ahLst/>
              <a:cxnLst/>
              <a:rect l="0" t="0" r="0" b="0"/>
              <a:pathLst>
                <a:path w="1389" h="174">
                  <a:moveTo>
                    <a:pt x="0" y="0"/>
                  </a:moveTo>
                  <a:lnTo>
                    <a:pt x="1389" y="87"/>
                  </a:lnTo>
                  <a:lnTo>
                    <a:pt x="0" y="174"/>
                  </a:lnTo>
                  <a:lnTo>
                    <a:pt x="0"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7852" name="组合 417851"/>
            <p:cNvGrpSpPr>
              <a:grpSpLocks noChangeAspect="1"/>
            </p:cNvGrpSpPr>
            <p:nvPr/>
          </p:nvGrpSpPr>
          <p:grpSpPr>
            <a:xfrm>
              <a:off x="2730" y="1597"/>
              <a:ext cx="2045" cy="18"/>
              <a:chOff x="1693" y="1281"/>
              <a:chExt cx="2043" cy="19"/>
            </a:xfrm>
          </p:grpSpPr>
          <p:sp>
            <p:nvSpPr>
              <p:cNvPr id="417853" name="直接连接符 417852"/>
              <p:cNvSpPr>
                <a:spLocks noChangeAspect="1"/>
              </p:cNvSpPr>
              <p:nvPr/>
            </p:nvSpPr>
            <p:spPr>
              <a:xfrm>
                <a:off x="1693" y="1291"/>
                <a:ext cx="2043"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54" name="任意多边形 417853"/>
              <p:cNvSpPr>
                <a:spLocks noChangeAspect="1"/>
              </p:cNvSpPr>
              <p:nvPr/>
            </p:nvSpPr>
            <p:spPr>
              <a:xfrm>
                <a:off x="2945" y="1281"/>
                <a:ext cx="155" cy="19"/>
              </a:xfrm>
              <a:custGeom>
                <a:avLst/>
                <a:gdLst/>
                <a:ahLst/>
                <a:cxnLst/>
                <a:rect l="0" t="0" r="0" b="0"/>
                <a:pathLst>
                  <a:path w="1389" h="174">
                    <a:moveTo>
                      <a:pt x="0" y="0"/>
                    </a:moveTo>
                    <a:lnTo>
                      <a:pt x="1389" y="87"/>
                    </a:lnTo>
                    <a:lnTo>
                      <a:pt x="0" y="174"/>
                    </a:lnTo>
                    <a:lnTo>
                      <a:pt x="0"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17855" name="组合 417854"/>
          <p:cNvGrpSpPr/>
          <p:nvPr/>
        </p:nvGrpSpPr>
        <p:grpSpPr>
          <a:xfrm>
            <a:off x="5529263" y="2381250"/>
            <a:ext cx="1524000" cy="30163"/>
            <a:chOff x="3483" y="1500"/>
            <a:chExt cx="960" cy="19"/>
          </a:xfrm>
        </p:grpSpPr>
        <p:sp>
          <p:nvSpPr>
            <p:cNvPr id="417856" name="任意多边形 417855"/>
            <p:cNvSpPr>
              <a:spLocks noChangeAspect="1"/>
            </p:cNvSpPr>
            <p:nvPr/>
          </p:nvSpPr>
          <p:spPr>
            <a:xfrm>
              <a:off x="3963" y="1500"/>
              <a:ext cx="154" cy="19"/>
            </a:xfrm>
            <a:custGeom>
              <a:avLst/>
              <a:gdLst/>
              <a:ahLst/>
              <a:cxnLst/>
              <a:rect l="0" t="0" r="0" b="0"/>
              <a:pathLst>
                <a:path w="1388" h="173">
                  <a:moveTo>
                    <a:pt x="0" y="0"/>
                  </a:moveTo>
                  <a:lnTo>
                    <a:pt x="1388" y="86"/>
                  </a:lnTo>
                  <a:lnTo>
                    <a:pt x="0" y="173"/>
                  </a:lnTo>
                  <a:lnTo>
                    <a:pt x="0"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7857" name="组合 417856"/>
            <p:cNvGrpSpPr>
              <a:grpSpLocks noChangeAspect="1"/>
            </p:cNvGrpSpPr>
            <p:nvPr/>
          </p:nvGrpSpPr>
          <p:grpSpPr>
            <a:xfrm>
              <a:off x="3483" y="1500"/>
              <a:ext cx="960" cy="19"/>
              <a:chOff x="2446" y="1185"/>
              <a:chExt cx="958" cy="19"/>
            </a:xfrm>
          </p:grpSpPr>
          <p:sp>
            <p:nvSpPr>
              <p:cNvPr id="417858" name="直接连接符 417857"/>
              <p:cNvSpPr>
                <a:spLocks noChangeAspect="1"/>
              </p:cNvSpPr>
              <p:nvPr/>
            </p:nvSpPr>
            <p:spPr>
              <a:xfrm>
                <a:off x="2446" y="1194"/>
                <a:ext cx="958"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59" name="任意多边形 417858"/>
              <p:cNvSpPr>
                <a:spLocks noChangeAspect="1"/>
              </p:cNvSpPr>
              <p:nvPr/>
            </p:nvSpPr>
            <p:spPr>
              <a:xfrm>
                <a:off x="2925" y="1185"/>
                <a:ext cx="154" cy="19"/>
              </a:xfrm>
              <a:custGeom>
                <a:avLst/>
                <a:gdLst/>
                <a:ahLst/>
                <a:cxnLst/>
                <a:rect l="0" t="0" r="0" b="0"/>
                <a:pathLst>
                  <a:path w="1388" h="173">
                    <a:moveTo>
                      <a:pt x="0" y="0"/>
                    </a:moveTo>
                    <a:lnTo>
                      <a:pt x="1388" y="86"/>
                    </a:lnTo>
                    <a:lnTo>
                      <a:pt x="0" y="173"/>
                    </a:lnTo>
                    <a:lnTo>
                      <a:pt x="0"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17860" name="文本框 417859"/>
          <p:cNvSpPr txBox="1"/>
          <p:nvPr/>
        </p:nvSpPr>
        <p:spPr>
          <a:xfrm>
            <a:off x="4876800" y="1066800"/>
            <a:ext cx="3656013" cy="482600"/>
          </a:xfrm>
          <a:prstGeom prst="rect">
            <a:avLst/>
          </a:prstGeom>
          <a:gradFill rotWithShape="0">
            <a:gsLst>
              <a:gs pos="0">
                <a:srgbClr val="FFCC99"/>
              </a:gs>
              <a:gs pos="100000">
                <a:srgbClr val="FFFFFF"/>
              </a:gs>
            </a:gsLst>
            <a:lin ang="2700000" scaled="1"/>
            <a:tileRect/>
          </a:gradFill>
          <a:ln w="9525" cap="flat" cmpd="sng">
            <a:solidFill>
              <a:schemeClr val="accent1"/>
            </a:solidFill>
            <a:prstDash val="solid"/>
            <a:miter/>
            <a:headEnd type="none" w="med" len="med"/>
            <a:tailEnd type="none" w="med" len="med"/>
          </a:ln>
        </p:spPr>
        <p:txBody>
          <a:bodyPr lIns="72000" tIns="36000" rIns="72000" bIns="7200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投影面平行面与球相交</a:t>
            </a:r>
          </a:p>
        </p:txBody>
      </p:sp>
      <p:grpSp>
        <p:nvGrpSpPr>
          <p:cNvPr id="417861" name="组合 417860"/>
          <p:cNvGrpSpPr/>
          <p:nvPr/>
        </p:nvGrpSpPr>
        <p:grpSpPr>
          <a:xfrm>
            <a:off x="6400800" y="4114800"/>
            <a:ext cx="2362200" cy="2205038"/>
            <a:chOff x="4032" y="2738"/>
            <a:chExt cx="1488" cy="1389"/>
          </a:xfrm>
        </p:grpSpPr>
        <p:pic>
          <p:nvPicPr>
            <p:cNvPr id="417862" name="图片 417861" descr="图3-22"/>
            <p:cNvPicPr>
              <a:picLocks noChangeAspect="1"/>
            </p:cNvPicPr>
            <p:nvPr/>
          </p:nvPicPr>
          <p:blipFill>
            <a:blip r:embed="rId2">
              <a:clrChange>
                <a:clrFrom>
                  <a:srgbClr val="FFFFFF"/>
                </a:clrFrom>
                <a:clrTo>
                  <a:srgbClr val="FFFFFF">
                    <a:alpha val="0"/>
                  </a:srgbClr>
                </a:clrTo>
              </a:clrChange>
            </a:blip>
            <a:stretch>
              <a:fillRect/>
            </a:stretch>
          </p:blipFill>
          <p:spPr>
            <a:xfrm>
              <a:off x="4032" y="2738"/>
              <a:ext cx="1488" cy="1389"/>
            </a:xfrm>
            <a:prstGeom prst="rect">
              <a:avLst/>
            </a:prstGeom>
            <a:noFill/>
            <a:ln w="9525">
              <a:noFill/>
            </a:ln>
          </p:spPr>
        </p:pic>
        <p:sp>
          <p:nvSpPr>
            <p:cNvPr id="417863" name="矩形 417862"/>
            <p:cNvSpPr>
              <a:spLocks noChangeAspect="1"/>
            </p:cNvSpPr>
            <p:nvPr/>
          </p:nvSpPr>
          <p:spPr>
            <a:xfrm>
              <a:off x="4322" y="3417"/>
              <a:ext cx="171" cy="269"/>
            </a:xfrm>
            <a:prstGeom prst="rect">
              <a:avLst/>
            </a:prstGeom>
            <a:noFill/>
            <a:ln w="9525">
              <a:noFill/>
            </a:ln>
          </p:spPr>
          <p:txBody>
            <a:bodyPr wrap="none" lIns="18000" tIns="0" rIns="1800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1" i="1" u="none" strike="noStrike" kern="1200" cap="none" spc="0" normalizeH="0" baseline="0" noProof="0" dirty="0">
                  <a:ln>
                    <a:noFill/>
                  </a:ln>
                  <a:solidFill>
                    <a:srgbClr val="00FFFF"/>
                  </a:solidFill>
                  <a:effectLst/>
                  <a:uLnTx/>
                  <a:uFillTx/>
                  <a:latin typeface="Book Antiqua" pitchFamily="18" charset="0"/>
                  <a:ea typeface="宋体" panose="02010600030101010101" pitchFamily="2" charset="-122"/>
                  <a:cs typeface="+mn-cs"/>
                </a:rPr>
                <a:t>P</a:t>
              </a:r>
            </a:p>
          </p:txBody>
        </p:sp>
        <p:sp>
          <p:nvSpPr>
            <p:cNvPr id="417864" name="矩形 417863"/>
            <p:cNvSpPr>
              <a:spLocks noChangeAspect="1"/>
            </p:cNvSpPr>
            <p:nvPr/>
          </p:nvSpPr>
          <p:spPr>
            <a:xfrm>
              <a:off x="4611" y="2902"/>
              <a:ext cx="209" cy="269"/>
            </a:xfrm>
            <a:prstGeom prst="rect">
              <a:avLst/>
            </a:prstGeom>
            <a:noFill/>
            <a:ln w="9525">
              <a:noFill/>
            </a:ln>
          </p:spPr>
          <p:txBody>
            <a:bodyPr wrap="none" lIns="18000" tIns="0" rIns="1800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1" i="1" u="none" strike="noStrike" kern="1200" cap="none" spc="0" normalizeH="0" baseline="0" noProof="0" dirty="0">
                  <a:ln>
                    <a:noFill/>
                  </a:ln>
                  <a:solidFill>
                    <a:srgbClr val="00FFFF"/>
                  </a:solidFill>
                  <a:effectLst/>
                  <a:uLnTx/>
                  <a:uFillTx/>
                  <a:latin typeface="Book Antiqua" pitchFamily="18" charset="0"/>
                  <a:ea typeface="宋体" panose="02010600030101010101" pitchFamily="2" charset="-122"/>
                  <a:cs typeface="+mn-cs"/>
                </a:rPr>
                <a:t>Q</a:t>
              </a:r>
            </a:p>
          </p:txBody>
        </p:sp>
      </p:grpSp>
      <p:sp>
        <p:nvSpPr>
          <p:cNvPr id="417865" name="文本框 417864"/>
          <p:cNvSpPr txBox="1"/>
          <p:nvPr/>
        </p:nvSpPr>
        <p:spPr>
          <a:xfrm>
            <a:off x="304800" y="4708525"/>
            <a:ext cx="3352800"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当截平面倾斜于投影面时，截交线在该投影面内投影为椭圆。 </a:t>
            </a:r>
            <a:endParaRPr kumimoji="0" lang="zh-CN" altLang="en-US"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endParaRPr>
          </a:p>
        </p:txBody>
      </p:sp>
      <p:sp>
        <p:nvSpPr>
          <p:cNvPr id="417866" name="文本框 417865"/>
          <p:cNvSpPr txBox="1"/>
          <p:nvPr/>
        </p:nvSpPr>
        <p:spPr>
          <a:xfrm>
            <a:off x="304800" y="1052513"/>
            <a:ext cx="3352800"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平面与球相交，不论平面处于何种位置，其截交线的形状总是圆。</a:t>
            </a:r>
            <a:endParaRPr kumimoji="0" lang="zh-CN" altLang="en-US"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endParaRPr>
          </a:p>
        </p:txBody>
      </p:sp>
      <p:sp>
        <p:nvSpPr>
          <p:cNvPr id="417867" name="文本框 417866"/>
          <p:cNvSpPr txBox="1"/>
          <p:nvPr/>
        </p:nvSpPr>
        <p:spPr>
          <a:xfrm>
            <a:off x="304800" y="2276475"/>
            <a:ext cx="3352800"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2500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当截平面平行于投影面时，截交线在该投影面内投影为圆；</a:t>
            </a:r>
          </a:p>
        </p:txBody>
      </p:sp>
      <p:sp>
        <p:nvSpPr>
          <p:cNvPr id="417868" name="文本框 417867"/>
          <p:cNvSpPr txBox="1"/>
          <p:nvPr/>
        </p:nvSpPr>
        <p:spPr>
          <a:xfrm>
            <a:off x="304800" y="3429000"/>
            <a:ext cx="3292475"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2500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当截平面垂直于投影面时，截交线在该投影面内投影为直线。</a:t>
            </a:r>
          </a:p>
        </p:txBody>
      </p:sp>
      <p:sp>
        <p:nvSpPr>
          <p:cNvPr id="417869" name="文本框 417868"/>
          <p:cNvSpPr txBox="1">
            <a:spLocks noChangeAspect="1"/>
          </p:cNvSpPr>
          <p:nvPr/>
        </p:nvSpPr>
        <p:spPr>
          <a:xfrm>
            <a:off x="4981575" y="4773613"/>
            <a:ext cx="32067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q</a:t>
            </a:r>
          </a:p>
        </p:txBody>
      </p:sp>
      <p:sp>
        <p:nvSpPr>
          <p:cNvPr id="417870" name="文本框 417869"/>
          <p:cNvSpPr txBox="1">
            <a:spLocks noChangeAspect="1"/>
          </p:cNvSpPr>
          <p:nvPr/>
        </p:nvSpPr>
        <p:spPr>
          <a:xfrm>
            <a:off x="3597275" y="5332413"/>
            <a:ext cx="325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p</a:t>
            </a:r>
          </a:p>
        </p:txBody>
      </p:sp>
      <p:sp>
        <p:nvSpPr>
          <p:cNvPr id="417871" name="文本框 417870"/>
          <p:cNvSpPr txBox="1">
            <a:spLocks noChangeAspect="1"/>
          </p:cNvSpPr>
          <p:nvPr/>
        </p:nvSpPr>
        <p:spPr>
          <a:xfrm>
            <a:off x="3657600" y="2097088"/>
            <a:ext cx="39528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p</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17872" name="文本框 417871"/>
          <p:cNvSpPr txBox="1"/>
          <p:nvPr/>
        </p:nvSpPr>
        <p:spPr>
          <a:xfrm>
            <a:off x="5508625" y="1855788"/>
            <a:ext cx="39052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q</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endParaRPr kumimoji="0" lang="en-US" altLang="zh-CN" sz="24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endParaRPr>
          </a:p>
        </p:txBody>
      </p:sp>
      <p:sp>
        <p:nvSpPr>
          <p:cNvPr id="417873" name="文本框 417872"/>
          <p:cNvSpPr txBox="1">
            <a:spLocks noChangeAspect="1"/>
          </p:cNvSpPr>
          <p:nvPr/>
        </p:nvSpPr>
        <p:spPr>
          <a:xfrm>
            <a:off x="7556500" y="2973388"/>
            <a:ext cx="452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p</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17874" name="文本框 417873"/>
          <p:cNvSpPr txBox="1"/>
          <p:nvPr/>
        </p:nvSpPr>
        <p:spPr>
          <a:xfrm>
            <a:off x="8102600" y="1865313"/>
            <a:ext cx="44767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q</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17875" name="右箭头 417874"/>
          <p:cNvSpPr/>
          <p:nvPr/>
        </p:nvSpPr>
        <p:spPr>
          <a:xfrm rot="1451124">
            <a:off x="3868738" y="2481263"/>
            <a:ext cx="457200" cy="180975"/>
          </a:xfrm>
          <a:prstGeom prst="rightArrow">
            <a:avLst>
              <a:gd name="adj1" fmla="val 50000"/>
              <a:gd name="adj2" fmla="val 63157"/>
            </a:avLst>
          </a:prstGeom>
          <a:gradFill rotWithShape="0">
            <a:gsLst>
              <a:gs pos="0">
                <a:schemeClr val="bg1"/>
              </a:gs>
              <a:gs pos="100000">
                <a:schemeClr val="accent1"/>
              </a:gs>
            </a:gsLst>
            <a:lin ang="0" scaled="1"/>
            <a:tileRect/>
          </a:gradFill>
          <a:ln w="9525" cap="flat" cmpd="sng">
            <a:solidFill>
              <a:schemeClr val="tx1"/>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76" name="右箭头 417875"/>
          <p:cNvSpPr/>
          <p:nvPr/>
        </p:nvSpPr>
        <p:spPr>
          <a:xfrm rot="-2455588">
            <a:off x="3873500" y="5410200"/>
            <a:ext cx="457200" cy="152400"/>
          </a:xfrm>
          <a:prstGeom prst="rightArrow">
            <a:avLst>
              <a:gd name="adj1" fmla="val 50000"/>
              <a:gd name="adj2" fmla="val 75000"/>
            </a:avLst>
          </a:prstGeom>
          <a:gradFill rotWithShape="0">
            <a:gsLst>
              <a:gs pos="0">
                <a:schemeClr val="bg1"/>
              </a:gs>
              <a:gs pos="100000">
                <a:schemeClr val="accent1"/>
              </a:gs>
            </a:gsLst>
            <a:lin ang="0" scaled="1"/>
            <a:tileRect/>
          </a:gradFill>
          <a:ln w="9525" cap="flat" cmpd="sng">
            <a:solidFill>
              <a:schemeClr val="tx1"/>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77" name="右箭头 417876"/>
          <p:cNvSpPr/>
          <p:nvPr/>
        </p:nvSpPr>
        <p:spPr>
          <a:xfrm rot="9340015">
            <a:off x="5105400" y="2133600"/>
            <a:ext cx="457200" cy="180975"/>
          </a:xfrm>
          <a:prstGeom prst="rightArrow">
            <a:avLst>
              <a:gd name="adj1" fmla="val 50000"/>
              <a:gd name="adj2" fmla="val 63157"/>
            </a:avLst>
          </a:prstGeom>
          <a:gradFill rotWithShape="0">
            <a:gsLst>
              <a:gs pos="0">
                <a:schemeClr val="accent1"/>
              </a:gs>
              <a:gs pos="100000">
                <a:schemeClr val="bg1"/>
              </a:gs>
            </a:gsLst>
            <a:lin ang="0" scaled="1"/>
            <a:tileRect/>
          </a:gradFill>
          <a:ln w="9525" cap="flat" cmpd="sng">
            <a:solidFill>
              <a:schemeClr val="tx1"/>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78" name="右箭头 417877"/>
          <p:cNvSpPr/>
          <p:nvPr/>
        </p:nvSpPr>
        <p:spPr>
          <a:xfrm rot="9340015">
            <a:off x="7696200" y="2133600"/>
            <a:ext cx="457200" cy="180975"/>
          </a:xfrm>
          <a:prstGeom prst="rightArrow">
            <a:avLst>
              <a:gd name="adj1" fmla="val 50000"/>
              <a:gd name="adj2" fmla="val 63157"/>
            </a:avLst>
          </a:prstGeom>
          <a:gradFill rotWithShape="0">
            <a:gsLst>
              <a:gs pos="0">
                <a:schemeClr val="accent1"/>
              </a:gs>
              <a:gs pos="100000">
                <a:schemeClr val="bg1"/>
              </a:gs>
            </a:gsLst>
            <a:lin ang="0" scaled="1"/>
            <a:tileRect/>
          </a:gradFill>
          <a:ln w="9525" cap="flat" cmpd="sng">
            <a:solidFill>
              <a:schemeClr val="tx1"/>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7879" name="矩形 417878"/>
          <p:cNvSpPr/>
          <p:nvPr/>
        </p:nvSpPr>
        <p:spPr>
          <a:xfrm>
            <a:off x="468313" y="173038"/>
            <a:ext cx="3402330" cy="52197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7</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 </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圆球的截交线</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7879"/>
                                        </p:tgtEl>
                                        <p:attrNameLst>
                                          <p:attrName>style.visibility</p:attrName>
                                        </p:attrNameLst>
                                      </p:cBhvr>
                                      <p:to>
                                        <p:strVal val="visible"/>
                                      </p:to>
                                    </p:set>
                                    <p:animEffect transition="in" filter="wipe(left)">
                                      <p:cBhvr>
                                        <p:cTn id="7" dur="500"/>
                                        <p:tgtEl>
                                          <p:spTgt spid="41787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17861"/>
                                        </p:tgtEl>
                                        <p:attrNameLst>
                                          <p:attrName>style.visibility</p:attrName>
                                        </p:attrNameLst>
                                      </p:cBhvr>
                                      <p:to>
                                        <p:strVal val="visible"/>
                                      </p:to>
                                    </p:set>
                                    <p:animEffect transition="in" filter="slide(fromBottom)">
                                      <p:cBhvr>
                                        <p:cTn id="12" dur="500"/>
                                        <p:tgtEl>
                                          <p:spTgt spid="4178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7866"/>
                                        </p:tgtEl>
                                        <p:attrNameLst>
                                          <p:attrName>style.visibility</p:attrName>
                                        </p:attrNameLst>
                                      </p:cBhvr>
                                      <p:to>
                                        <p:strVal val="visible"/>
                                      </p:to>
                                    </p:set>
                                    <p:animEffect transition="in" filter="wipe(left)">
                                      <p:cBhvr>
                                        <p:cTn id="17" dur="500"/>
                                        <p:tgtEl>
                                          <p:spTgt spid="4178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17867"/>
                                        </p:tgtEl>
                                        <p:attrNameLst>
                                          <p:attrName>style.visibility</p:attrName>
                                        </p:attrNameLst>
                                      </p:cBhvr>
                                      <p:to>
                                        <p:strVal val="visible"/>
                                      </p:to>
                                    </p:set>
                                    <p:animEffect transition="in" filter="wipe(left)">
                                      <p:cBhvr>
                                        <p:cTn id="22" dur="500"/>
                                        <p:tgtEl>
                                          <p:spTgt spid="4178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17868"/>
                                        </p:tgtEl>
                                        <p:attrNameLst>
                                          <p:attrName>style.visibility</p:attrName>
                                        </p:attrNameLst>
                                      </p:cBhvr>
                                      <p:to>
                                        <p:strVal val="visible"/>
                                      </p:to>
                                    </p:set>
                                    <p:animEffect transition="in" filter="wipe(left)">
                                      <p:cBhvr>
                                        <p:cTn id="27" dur="500"/>
                                        <p:tgtEl>
                                          <p:spTgt spid="41786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17865"/>
                                        </p:tgtEl>
                                        <p:attrNameLst>
                                          <p:attrName>style.visibility</p:attrName>
                                        </p:attrNameLst>
                                      </p:cBhvr>
                                      <p:to>
                                        <p:strVal val="visible"/>
                                      </p:to>
                                    </p:set>
                                    <p:animEffect transition="in" filter="wipe(left)">
                                      <p:cBhvr>
                                        <p:cTn id="32" dur="500"/>
                                        <p:tgtEl>
                                          <p:spTgt spid="4178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7860"/>
                                        </p:tgtEl>
                                        <p:attrNameLst>
                                          <p:attrName>style.visibility</p:attrName>
                                        </p:attrNameLst>
                                      </p:cBhvr>
                                      <p:to>
                                        <p:strVal val="visible"/>
                                      </p:to>
                                    </p:set>
                                    <p:animEffect transition="in" filter="wipe(left)">
                                      <p:cBhvr>
                                        <p:cTn id="37" dur="500"/>
                                        <p:tgtEl>
                                          <p:spTgt spid="41786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nodeType="clickEffect">
                                  <p:stCondLst>
                                    <p:cond delay="0"/>
                                  </p:stCondLst>
                                  <p:childTnLst>
                                    <p:set>
                                      <p:cBhvr>
                                        <p:cTn id="41" dur="1" fill="hold">
                                          <p:stCondLst>
                                            <p:cond delay="0"/>
                                          </p:stCondLst>
                                        </p:cTn>
                                        <p:tgtEl>
                                          <p:spTgt spid="417803"/>
                                        </p:tgtEl>
                                        <p:attrNameLst>
                                          <p:attrName>style.visibility</p:attrName>
                                        </p:attrNameLst>
                                      </p:cBhvr>
                                      <p:to>
                                        <p:strVal val="visible"/>
                                      </p:to>
                                    </p:set>
                                    <p:animEffect transition="in" filter="barn(inHorizontal)">
                                      <p:cBhvr>
                                        <p:cTn id="42" dur="500"/>
                                        <p:tgtEl>
                                          <p:spTgt spid="41780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17875"/>
                                        </p:tgtEl>
                                        <p:attrNameLst>
                                          <p:attrName>style.visibility</p:attrName>
                                        </p:attrNameLst>
                                      </p:cBhvr>
                                      <p:to>
                                        <p:strVal val="visible"/>
                                      </p:to>
                                    </p:set>
                                    <p:animEffect transition="in" filter="wipe(left)">
                                      <p:cBhvr>
                                        <p:cTn id="47" dur="500"/>
                                        <p:tgtEl>
                                          <p:spTgt spid="41787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17871"/>
                                        </p:tgtEl>
                                        <p:attrNameLst>
                                          <p:attrName>style.visibility</p:attrName>
                                        </p:attrNameLst>
                                      </p:cBhvr>
                                      <p:to>
                                        <p:strVal val="visible"/>
                                      </p:to>
                                    </p:set>
                                    <p:animEffect transition="in" filter="wipe(left)">
                                      <p:cBhvr>
                                        <p:cTn id="52" dur="500"/>
                                        <p:tgtEl>
                                          <p:spTgt spid="41787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417794"/>
                                        </p:tgtEl>
                                        <p:attrNameLst>
                                          <p:attrName>style.visibility</p:attrName>
                                        </p:attrNameLst>
                                      </p:cBhvr>
                                      <p:to>
                                        <p:strVal val="visible"/>
                                      </p:to>
                                    </p:set>
                                    <p:animEffect transition="in" filter="wipe(up)">
                                      <p:cBhvr>
                                        <p:cTn id="57" dur="500"/>
                                        <p:tgtEl>
                                          <p:spTgt spid="41779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17876"/>
                                        </p:tgtEl>
                                        <p:attrNameLst>
                                          <p:attrName>style.visibility</p:attrName>
                                        </p:attrNameLst>
                                      </p:cBhvr>
                                      <p:to>
                                        <p:strVal val="visible"/>
                                      </p:to>
                                    </p:set>
                                    <p:animEffect transition="in" filter="wipe(left)">
                                      <p:cBhvr>
                                        <p:cTn id="62" dur="500"/>
                                        <p:tgtEl>
                                          <p:spTgt spid="41787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17870"/>
                                        </p:tgtEl>
                                        <p:attrNameLst>
                                          <p:attrName>style.visibility</p:attrName>
                                        </p:attrNameLst>
                                      </p:cBhvr>
                                      <p:to>
                                        <p:strVal val="visible"/>
                                      </p:to>
                                    </p:set>
                                    <p:animEffect transition="in" filter="wipe(left)">
                                      <p:cBhvr>
                                        <p:cTn id="67" dur="500"/>
                                        <p:tgtEl>
                                          <p:spTgt spid="41787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17850"/>
                                        </p:tgtEl>
                                        <p:attrNameLst>
                                          <p:attrName>style.visibility</p:attrName>
                                        </p:attrNameLst>
                                      </p:cBhvr>
                                      <p:to>
                                        <p:strVal val="visible"/>
                                      </p:to>
                                    </p:set>
                                    <p:animEffect transition="in" filter="wipe(left)">
                                      <p:cBhvr>
                                        <p:cTn id="72" dur="500"/>
                                        <p:tgtEl>
                                          <p:spTgt spid="41785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17873"/>
                                        </p:tgtEl>
                                        <p:attrNameLst>
                                          <p:attrName>style.visibility</p:attrName>
                                        </p:attrNameLst>
                                      </p:cBhvr>
                                      <p:to>
                                        <p:strVal val="visible"/>
                                      </p:to>
                                    </p:set>
                                    <p:animEffect transition="in" filter="wipe(left)">
                                      <p:cBhvr>
                                        <p:cTn id="77" dur="500"/>
                                        <p:tgtEl>
                                          <p:spTgt spid="41787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417877"/>
                                        </p:tgtEl>
                                        <p:attrNameLst>
                                          <p:attrName>style.visibility</p:attrName>
                                        </p:attrNameLst>
                                      </p:cBhvr>
                                      <p:to>
                                        <p:strVal val="visible"/>
                                      </p:to>
                                    </p:set>
                                    <p:animEffect transition="in" filter="wipe(up)">
                                      <p:cBhvr>
                                        <p:cTn id="82" dur="500"/>
                                        <p:tgtEl>
                                          <p:spTgt spid="41787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17872"/>
                                        </p:tgtEl>
                                        <p:attrNameLst>
                                          <p:attrName>style.visibility</p:attrName>
                                        </p:attrNameLst>
                                      </p:cBhvr>
                                      <p:to>
                                        <p:strVal val="visible"/>
                                      </p:to>
                                    </p:set>
                                    <p:animEffect transition="in" filter="wipe(left)">
                                      <p:cBhvr>
                                        <p:cTn id="87" dur="500"/>
                                        <p:tgtEl>
                                          <p:spTgt spid="41787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417855"/>
                                        </p:tgtEl>
                                        <p:attrNameLst>
                                          <p:attrName>style.visibility</p:attrName>
                                        </p:attrNameLst>
                                      </p:cBhvr>
                                      <p:to>
                                        <p:strVal val="visible"/>
                                      </p:to>
                                    </p:set>
                                    <p:animEffect transition="in" filter="wipe(left)">
                                      <p:cBhvr>
                                        <p:cTn id="92" dur="500"/>
                                        <p:tgtEl>
                                          <p:spTgt spid="417855"/>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nodeType="clickEffect">
                                  <p:stCondLst>
                                    <p:cond delay="0"/>
                                  </p:stCondLst>
                                  <p:childTnLst>
                                    <p:set>
                                      <p:cBhvr>
                                        <p:cTn id="96" dur="1" fill="hold">
                                          <p:stCondLst>
                                            <p:cond delay="0"/>
                                          </p:stCondLst>
                                        </p:cTn>
                                        <p:tgtEl>
                                          <p:spTgt spid="417878"/>
                                        </p:tgtEl>
                                        <p:attrNameLst>
                                          <p:attrName>style.visibility</p:attrName>
                                        </p:attrNameLst>
                                      </p:cBhvr>
                                      <p:to>
                                        <p:strVal val="visible"/>
                                      </p:to>
                                    </p:set>
                                    <p:animEffect transition="in" filter="wipe(up)">
                                      <p:cBhvr>
                                        <p:cTn id="97" dur="500"/>
                                        <p:tgtEl>
                                          <p:spTgt spid="41787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417874"/>
                                        </p:tgtEl>
                                        <p:attrNameLst>
                                          <p:attrName>style.visibility</p:attrName>
                                        </p:attrNameLst>
                                      </p:cBhvr>
                                      <p:to>
                                        <p:strVal val="visible"/>
                                      </p:to>
                                    </p:set>
                                    <p:animEffect transition="in" filter="wipe(left)">
                                      <p:cBhvr>
                                        <p:cTn id="102" dur="500"/>
                                        <p:tgtEl>
                                          <p:spTgt spid="41787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417798"/>
                                        </p:tgtEl>
                                        <p:attrNameLst>
                                          <p:attrName>style.visibility</p:attrName>
                                        </p:attrNameLst>
                                      </p:cBhvr>
                                      <p:to>
                                        <p:strVal val="visible"/>
                                      </p:to>
                                    </p:set>
                                    <p:animEffect transition="in" filter="wipe(up)">
                                      <p:cBhvr>
                                        <p:cTn id="107" dur="500"/>
                                        <p:tgtEl>
                                          <p:spTgt spid="417798"/>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417869"/>
                                        </p:tgtEl>
                                        <p:attrNameLst>
                                          <p:attrName>style.visibility</p:attrName>
                                        </p:attrNameLst>
                                      </p:cBhvr>
                                      <p:to>
                                        <p:strVal val="visible"/>
                                      </p:to>
                                    </p:set>
                                    <p:animEffect transition="in" filter="wipe(left)">
                                      <p:cBhvr>
                                        <p:cTn id="112" dur="500"/>
                                        <p:tgtEl>
                                          <p:spTgt spid="417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860" grpId="0" animBg="1"/>
      <p:bldP spid="417865" grpId="0"/>
      <p:bldP spid="417866" grpId="0"/>
      <p:bldP spid="417867" grpId="0"/>
      <p:bldP spid="417868" grpId="0"/>
      <p:bldP spid="417869" grpId="0"/>
      <p:bldP spid="417870" grpId="0"/>
      <p:bldP spid="417871" grpId="0"/>
      <p:bldP spid="417872" grpId="0"/>
      <p:bldP spid="417873" grpId="0"/>
      <p:bldP spid="417874" grpId="0"/>
      <p:bldP spid="41787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0866" name="直接连接符 420865"/>
          <p:cNvSpPr/>
          <p:nvPr/>
        </p:nvSpPr>
        <p:spPr>
          <a:xfrm>
            <a:off x="2616200" y="1587500"/>
            <a:ext cx="30480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67" name="文本框 420866"/>
          <p:cNvSpPr txBox="1">
            <a:spLocks noChangeAspect="1"/>
          </p:cNvSpPr>
          <p:nvPr/>
        </p:nvSpPr>
        <p:spPr>
          <a:xfrm>
            <a:off x="1041400" y="6008688"/>
            <a:ext cx="296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e</a:t>
            </a:r>
          </a:p>
        </p:txBody>
      </p:sp>
      <p:sp>
        <p:nvSpPr>
          <p:cNvPr id="420868" name="文本框 420867"/>
          <p:cNvSpPr txBox="1">
            <a:spLocks noChangeAspect="1"/>
          </p:cNvSpPr>
          <p:nvPr/>
        </p:nvSpPr>
        <p:spPr>
          <a:xfrm>
            <a:off x="1460500" y="6135688"/>
            <a:ext cx="296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c</a:t>
            </a:r>
          </a:p>
        </p:txBody>
      </p:sp>
      <p:sp>
        <p:nvSpPr>
          <p:cNvPr id="420869" name="文本框 420868"/>
          <p:cNvSpPr txBox="1">
            <a:spLocks noChangeAspect="1"/>
          </p:cNvSpPr>
          <p:nvPr/>
        </p:nvSpPr>
        <p:spPr>
          <a:xfrm>
            <a:off x="2286000" y="4827588"/>
            <a:ext cx="32067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b</a:t>
            </a:r>
          </a:p>
        </p:txBody>
      </p:sp>
      <p:sp>
        <p:nvSpPr>
          <p:cNvPr id="420870" name="文本框 420869"/>
          <p:cNvSpPr txBox="1">
            <a:spLocks noChangeAspect="1"/>
          </p:cNvSpPr>
          <p:nvPr/>
        </p:nvSpPr>
        <p:spPr>
          <a:xfrm>
            <a:off x="838200" y="4827588"/>
            <a:ext cx="325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a:t>
            </a:r>
          </a:p>
        </p:txBody>
      </p:sp>
      <p:sp>
        <p:nvSpPr>
          <p:cNvPr id="420871" name="文本框 420870"/>
          <p:cNvSpPr txBox="1">
            <a:spLocks noChangeAspect="1"/>
          </p:cNvSpPr>
          <p:nvPr/>
        </p:nvSpPr>
        <p:spPr>
          <a:xfrm>
            <a:off x="1096963" y="1830388"/>
            <a:ext cx="493712"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c</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d</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 ’</a:t>
            </a:r>
          </a:p>
        </p:txBody>
      </p:sp>
      <p:sp>
        <p:nvSpPr>
          <p:cNvPr id="420872" name="文本框 420871"/>
          <p:cNvSpPr txBox="1">
            <a:spLocks noChangeAspect="1"/>
          </p:cNvSpPr>
          <p:nvPr/>
        </p:nvSpPr>
        <p:spPr>
          <a:xfrm>
            <a:off x="1308100" y="3811588"/>
            <a:ext cx="325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d</a:t>
            </a:r>
          </a:p>
        </p:txBody>
      </p:sp>
      <p:sp>
        <p:nvSpPr>
          <p:cNvPr id="420873" name="文本框 420872"/>
          <p:cNvSpPr txBox="1">
            <a:spLocks noChangeAspect="1"/>
          </p:cNvSpPr>
          <p:nvPr/>
        </p:nvSpPr>
        <p:spPr>
          <a:xfrm>
            <a:off x="1041400" y="3925888"/>
            <a:ext cx="26828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f</a:t>
            </a:r>
          </a:p>
        </p:txBody>
      </p:sp>
      <p:sp>
        <p:nvSpPr>
          <p:cNvPr id="420874" name="文本框 420873"/>
          <p:cNvSpPr txBox="1">
            <a:spLocks noChangeAspect="1"/>
          </p:cNvSpPr>
          <p:nvPr/>
        </p:nvSpPr>
        <p:spPr>
          <a:xfrm>
            <a:off x="1562100" y="5716588"/>
            <a:ext cx="311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g</a:t>
            </a:r>
          </a:p>
        </p:txBody>
      </p:sp>
      <p:sp>
        <p:nvSpPr>
          <p:cNvPr id="420875" name="文本框 420874"/>
          <p:cNvSpPr txBox="1">
            <a:spLocks noChangeAspect="1"/>
          </p:cNvSpPr>
          <p:nvPr/>
        </p:nvSpPr>
        <p:spPr>
          <a:xfrm>
            <a:off x="889000" y="2046288"/>
            <a:ext cx="436563"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e</a:t>
            </a:r>
            <a:r>
              <a:rPr kumimoji="0" lang="en-US" altLang="zh-CN" sz="2000" b="1" i="0"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f </a:t>
            </a:r>
            <a:r>
              <a:rPr kumimoji="0" lang="en-US" altLang="zh-CN" sz="2000" b="1" i="0"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a:t>
            </a:r>
          </a:p>
        </p:txBody>
      </p:sp>
      <p:sp>
        <p:nvSpPr>
          <p:cNvPr id="420876" name="文本框 420875"/>
          <p:cNvSpPr txBox="1">
            <a:spLocks noChangeAspect="1"/>
          </p:cNvSpPr>
          <p:nvPr/>
        </p:nvSpPr>
        <p:spPr>
          <a:xfrm>
            <a:off x="1333500" y="1474788"/>
            <a:ext cx="444500" cy="304800"/>
          </a:xfrm>
          <a:prstGeom prst="rect">
            <a:avLst/>
          </a:prstGeom>
          <a:noFill/>
          <a:ln w="9525">
            <a:noFill/>
          </a:ln>
        </p:spPr>
        <p:txBody>
          <a:bodyPr wrap="none" lIns="0" tIns="0" rIns="36000" bIns="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g</a:t>
            </a:r>
            <a:r>
              <a:rPr kumimoji="0" lang="en-US" altLang="zh-CN" sz="2000" b="1" i="0"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h</a:t>
            </a:r>
            <a:r>
              <a:rPr kumimoji="0" lang="en-US" altLang="zh-CN" sz="2000" b="1" i="0"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a:t>
            </a:r>
          </a:p>
        </p:txBody>
      </p:sp>
      <p:sp>
        <p:nvSpPr>
          <p:cNvPr id="420877" name="文本框 420876"/>
          <p:cNvSpPr txBox="1">
            <a:spLocks noChangeAspect="1"/>
          </p:cNvSpPr>
          <p:nvPr/>
        </p:nvSpPr>
        <p:spPr>
          <a:xfrm>
            <a:off x="466725" y="2640013"/>
            <a:ext cx="39528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20878" name="文本框 420877"/>
          <p:cNvSpPr txBox="1"/>
          <p:nvPr/>
        </p:nvSpPr>
        <p:spPr>
          <a:xfrm>
            <a:off x="2260600" y="979488"/>
            <a:ext cx="39052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b</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endParaRPr kumimoji="0" lang="en-US" altLang="zh-CN" sz="24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endParaRPr>
          </a:p>
        </p:txBody>
      </p:sp>
      <p:sp>
        <p:nvSpPr>
          <p:cNvPr id="420879" name="矩形 420878"/>
          <p:cNvSpPr>
            <a:spLocks noChangeAspect="1"/>
          </p:cNvSpPr>
          <p:nvPr/>
        </p:nvSpPr>
        <p:spPr>
          <a:xfrm>
            <a:off x="5575300" y="2351088"/>
            <a:ext cx="423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e</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20880" name="文本框 420879"/>
          <p:cNvSpPr txBox="1">
            <a:spLocks noChangeAspect="1"/>
          </p:cNvSpPr>
          <p:nvPr/>
        </p:nvSpPr>
        <p:spPr>
          <a:xfrm>
            <a:off x="4851400" y="2732088"/>
            <a:ext cx="452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20881" name="矩形 420880"/>
          <p:cNvSpPr>
            <a:spLocks noChangeAspect="1"/>
          </p:cNvSpPr>
          <p:nvPr/>
        </p:nvSpPr>
        <p:spPr>
          <a:xfrm>
            <a:off x="3454400" y="2030413"/>
            <a:ext cx="452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d</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20882" name="矩形 420881"/>
          <p:cNvSpPr>
            <a:spLocks noChangeAspect="1"/>
          </p:cNvSpPr>
          <p:nvPr/>
        </p:nvSpPr>
        <p:spPr>
          <a:xfrm>
            <a:off x="4002088" y="2259013"/>
            <a:ext cx="458787"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f</a:t>
            </a:r>
            <a:r>
              <a:rPr kumimoji="0" lang="en-US" altLang="zh-CN" sz="20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20883" name="矩形 420882"/>
          <p:cNvSpPr>
            <a:spLocks noChangeAspect="1"/>
          </p:cNvSpPr>
          <p:nvPr/>
        </p:nvSpPr>
        <p:spPr>
          <a:xfrm>
            <a:off x="5854700" y="1538288"/>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g</a:t>
            </a:r>
            <a:r>
              <a:rPr kumimoji="0" lang="en-US" altLang="zh-CN" sz="2000" b="1" i="0"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a:t>
            </a:r>
          </a:p>
        </p:txBody>
      </p:sp>
      <p:sp>
        <p:nvSpPr>
          <p:cNvPr id="420884" name="文本框 420883"/>
          <p:cNvSpPr txBox="1"/>
          <p:nvPr/>
        </p:nvSpPr>
        <p:spPr>
          <a:xfrm>
            <a:off x="5918200" y="1893888"/>
            <a:ext cx="4238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c</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endParaRPr kumimoji="0" lang="en-US" altLang="zh-CN" sz="2400" b="0"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endParaRPr>
          </a:p>
        </p:txBody>
      </p:sp>
      <p:sp>
        <p:nvSpPr>
          <p:cNvPr id="420885" name="文本框 420884"/>
          <p:cNvSpPr txBox="1"/>
          <p:nvPr/>
        </p:nvSpPr>
        <p:spPr>
          <a:xfrm>
            <a:off x="4851400" y="979488"/>
            <a:ext cx="447675"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b</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20886" name="文本框 420885"/>
          <p:cNvSpPr txBox="1">
            <a:spLocks noChangeAspect="1"/>
          </p:cNvSpPr>
          <p:nvPr/>
        </p:nvSpPr>
        <p:spPr>
          <a:xfrm>
            <a:off x="1562100" y="4167188"/>
            <a:ext cx="325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h</a:t>
            </a:r>
          </a:p>
        </p:txBody>
      </p:sp>
      <p:sp>
        <p:nvSpPr>
          <p:cNvPr id="420887" name="矩形 420886"/>
          <p:cNvSpPr>
            <a:spLocks noChangeAspect="1"/>
          </p:cNvSpPr>
          <p:nvPr/>
        </p:nvSpPr>
        <p:spPr>
          <a:xfrm>
            <a:off x="3594100" y="1538288"/>
            <a:ext cx="452438"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h</a:t>
            </a:r>
            <a:r>
              <a:rPr kumimoji="0" lang="en-US" altLang="zh-CN" sz="2000" b="1" i="0" u="none" strike="noStrike" kern="1200" cap="none" spc="0" normalizeH="0" baseline="0" noProof="0">
                <a:ln>
                  <a:noFill/>
                </a:ln>
                <a:solidFill>
                  <a:srgbClr val="FF0000"/>
                </a:solidFill>
                <a:effectLst/>
                <a:uLnTx/>
                <a:uFillTx/>
                <a:latin typeface="Book Antiqua" pitchFamily="18" charset="0"/>
                <a:ea typeface="宋体" panose="02010600030101010101" pitchFamily="2" charset="-122"/>
                <a:cs typeface="+mn-cs"/>
              </a:rPr>
              <a:t>”</a:t>
            </a:r>
          </a:p>
        </p:txBody>
      </p:sp>
      <p:sp>
        <p:nvSpPr>
          <p:cNvPr id="420888" name="椭圆 420887"/>
          <p:cNvSpPr>
            <a:spLocks noChangeAspect="1"/>
          </p:cNvSpPr>
          <p:nvPr/>
        </p:nvSpPr>
        <p:spPr>
          <a:xfrm>
            <a:off x="1112838" y="4387850"/>
            <a:ext cx="1511300" cy="1511300"/>
          </a:xfrm>
          <a:prstGeom prst="ellipse">
            <a:avLst/>
          </a:prstGeom>
          <a:noFill/>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89" name="直接连接符 420888"/>
          <p:cNvSpPr/>
          <p:nvPr/>
        </p:nvSpPr>
        <p:spPr>
          <a:xfrm>
            <a:off x="2082800" y="1587500"/>
            <a:ext cx="5461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90" name="直接连接符 420889"/>
          <p:cNvSpPr/>
          <p:nvPr/>
        </p:nvSpPr>
        <p:spPr>
          <a:xfrm>
            <a:off x="2082800" y="1600200"/>
            <a:ext cx="0" cy="42672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20891" name="组合 420890"/>
          <p:cNvGrpSpPr>
            <a:grpSpLocks noChangeAspect="1"/>
          </p:cNvGrpSpPr>
          <p:nvPr/>
        </p:nvGrpSpPr>
        <p:grpSpPr>
          <a:xfrm>
            <a:off x="3876675" y="1265238"/>
            <a:ext cx="2117725" cy="2120900"/>
            <a:chOff x="2915" y="2312"/>
            <a:chExt cx="1156" cy="1158"/>
          </a:xfrm>
        </p:grpSpPr>
        <p:grpSp>
          <p:nvGrpSpPr>
            <p:cNvPr id="420892" name="组合 420891"/>
            <p:cNvGrpSpPr>
              <a:grpSpLocks noChangeAspect="1"/>
            </p:cNvGrpSpPr>
            <p:nvPr/>
          </p:nvGrpSpPr>
          <p:grpSpPr>
            <a:xfrm>
              <a:off x="2915" y="2395"/>
              <a:ext cx="291" cy="1005"/>
              <a:chOff x="2915" y="2395"/>
              <a:chExt cx="291" cy="1005"/>
            </a:xfrm>
          </p:grpSpPr>
          <p:sp>
            <p:nvSpPr>
              <p:cNvPr id="420893" name="任意多边形 420892"/>
              <p:cNvSpPr>
                <a:spLocks noChangeAspect="1"/>
              </p:cNvSpPr>
              <p:nvPr/>
            </p:nvSpPr>
            <p:spPr>
              <a:xfrm>
                <a:off x="3072" y="2395"/>
                <a:ext cx="134" cy="105"/>
              </a:xfrm>
              <a:custGeom>
                <a:avLst/>
                <a:gdLst/>
                <a:ahLst/>
                <a:cxnLst/>
                <a:rect l="0" t="0" r="0" b="0"/>
                <a:pathLst>
                  <a:path w="804" h="634">
                    <a:moveTo>
                      <a:pt x="804" y="0"/>
                    </a:moveTo>
                    <a:lnTo>
                      <a:pt x="761" y="25"/>
                    </a:lnTo>
                    <a:lnTo>
                      <a:pt x="718" y="51"/>
                    </a:lnTo>
                    <a:lnTo>
                      <a:pt x="676" y="77"/>
                    </a:lnTo>
                    <a:lnTo>
                      <a:pt x="634" y="104"/>
                    </a:lnTo>
                    <a:lnTo>
                      <a:pt x="592" y="132"/>
                    </a:lnTo>
                    <a:lnTo>
                      <a:pt x="551" y="160"/>
                    </a:lnTo>
                    <a:lnTo>
                      <a:pt x="510" y="189"/>
                    </a:lnTo>
                    <a:lnTo>
                      <a:pt x="469" y="218"/>
                    </a:lnTo>
                    <a:lnTo>
                      <a:pt x="429" y="249"/>
                    </a:lnTo>
                    <a:lnTo>
                      <a:pt x="390" y="279"/>
                    </a:lnTo>
                    <a:lnTo>
                      <a:pt x="350" y="310"/>
                    </a:lnTo>
                    <a:lnTo>
                      <a:pt x="312" y="342"/>
                    </a:lnTo>
                    <a:lnTo>
                      <a:pt x="273" y="374"/>
                    </a:lnTo>
                    <a:lnTo>
                      <a:pt x="236" y="407"/>
                    </a:lnTo>
                    <a:lnTo>
                      <a:pt x="198" y="440"/>
                    </a:lnTo>
                    <a:lnTo>
                      <a:pt x="161" y="474"/>
                    </a:lnTo>
                    <a:lnTo>
                      <a:pt x="125" y="508"/>
                    </a:lnTo>
                    <a:lnTo>
                      <a:pt x="89" y="543"/>
                    </a:lnTo>
                    <a:lnTo>
                      <a:pt x="54" y="579"/>
                    </a:lnTo>
                    <a:lnTo>
                      <a:pt x="19" y="614"/>
                    </a:lnTo>
                    <a:lnTo>
                      <a:pt x="0" y="634"/>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94" name="任意多边形 420893"/>
              <p:cNvSpPr>
                <a:spLocks noChangeAspect="1"/>
              </p:cNvSpPr>
              <p:nvPr/>
            </p:nvSpPr>
            <p:spPr>
              <a:xfrm>
                <a:off x="3027" y="2526"/>
                <a:ext cx="22" cy="28"/>
              </a:xfrm>
              <a:custGeom>
                <a:avLst/>
                <a:gdLst/>
                <a:ahLst/>
                <a:cxnLst/>
                <a:rect l="0" t="0" r="0" b="0"/>
                <a:pathLst>
                  <a:path w="130" h="166">
                    <a:moveTo>
                      <a:pt x="130" y="0"/>
                    </a:moveTo>
                    <a:lnTo>
                      <a:pt x="122" y="10"/>
                    </a:lnTo>
                    <a:lnTo>
                      <a:pt x="90" y="49"/>
                    </a:lnTo>
                    <a:lnTo>
                      <a:pt x="59" y="88"/>
                    </a:lnTo>
                    <a:lnTo>
                      <a:pt x="29" y="128"/>
                    </a:lnTo>
                    <a:lnTo>
                      <a:pt x="0" y="166"/>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95" name="任意多边形 420894"/>
              <p:cNvSpPr>
                <a:spLocks noChangeAspect="1"/>
              </p:cNvSpPr>
              <p:nvPr/>
            </p:nvSpPr>
            <p:spPr>
              <a:xfrm>
                <a:off x="2989" y="2583"/>
                <a:ext cx="18" cy="30"/>
              </a:xfrm>
              <a:custGeom>
                <a:avLst/>
                <a:gdLst/>
                <a:ahLst/>
                <a:cxnLst/>
                <a:rect l="0" t="0" r="0" b="0"/>
                <a:pathLst>
                  <a:path w="108" h="180">
                    <a:moveTo>
                      <a:pt x="108" y="0"/>
                    </a:moveTo>
                    <a:lnTo>
                      <a:pt x="85" y="37"/>
                    </a:lnTo>
                    <a:lnTo>
                      <a:pt x="59" y="79"/>
                    </a:lnTo>
                    <a:lnTo>
                      <a:pt x="33" y="122"/>
                    </a:lnTo>
                    <a:lnTo>
                      <a:pt x="8" y="165"/>
                    </a:lnTo>
                    <a:lnTo>
                      <a:pt x="0" y="18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96" name="任意多边形 420895"/>
              <p:cNvSpPr>
                <a:spLocks noChangeAspect="1"/>
              </p:cNvSpPr>
              <p:nvPr/>
            </p:nvSpPr>
            <p:spPr>
              <a:xfrm>
                <a:off x="2921" y="2644"/>
                <a:ext cx="52" cy="166"/>
              </a:xfrm>
              <a:custGeom>
                <a:avLst/>
                <a:gdLst/>
                <a:ahLst/>
                <a:cxnLst/>
                <a:rect l="0" t="0" r="0" b="0"/>
                <a:pathLst>
                  <a:path w="311" h="998">
                    <a:moveTo>
                      <a:pt x="311" y="0"/>
                    </a:moveTo>
                    <a:lnTo>
                      <a:pt x="301" y="21"/>
                    </a:lnTo>
                    <a:lnTo>
                      <a:pt x="279" y="66"/>
                    </a:lnTo>
                    <a:lnTo>
                      <a:pt x="259" y="112"/>
                    </a:lnTo>
                    <a:lnTo>
                      <a:pt x="239" y="157"/>
                    </a:lnTo>
                    <a:lnTo>
                      <a:pt x="220" y="204"/>
                    </a:lnTo>
                    <a:lnTo>
                      <a:pt x="201" y="250"/>
                    </a:lnTo>
                    <a:lnTo>
                      <a:pt x="183" y="297"/>
                    </a:lnTo>
                    <a:lnTo>
                      <a:pt x="166" y="344"/>
                    </a:lnTo>
                    <a:lnTo>
                      <a:pt x="149" y="391"/>
                    </a:lnTo>
                    <a:lnTo>
                      <a:pt x="133" y="438"/>
                    </a:lnTo>
                    <a:lnTo>
                      <a:pt x="118" y="486"/>
                    </a:lnTo>
                    <a:lnTo>
                      <a:pt x="103" y="534"/>
                    </a:lnTo>
                    <a:lnTo>
                      <a:pt x="89" y="582"/>
                    </a:lnTo>
                    <a:lnTo>
                      <a:pt x="76" y="630"/>
                    </a:lnTo>
                    <a:lnTo>
                      <a:pt x="64" y="679"/>
                    </a:lnTo>
                    <a:lnTo>
                      <a:pt x="52" y="727"/>
                    </a:lnTo>
                    <a:lnTo>
                      <a:pt x="41" y="776"/>
                    </a:lnTo>
                    <a:lnTo>
                      <a:pt x="31" y="825"/>
                    </a:lnTo>
                    <a:lnTo>
                      <a:pt x="21" y="874"/>
                    </a:lnTo>
                    <a:lnTo>
                      <a:pt x="12" y="923"/>
                    </a:lnTo>
                    <a:lnTo>
                      <a:pt x="4" y="973"/>
                    </a:lnTo>
                    <a:lnTo>
                      <a:pt x="0" y="998"/>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97" name="任意多边形 420896"/>
              <p:cNvSpPr>
                <a:spLocks noChangeAspect="1"/>
              </p:cNvSpPr>
              <p:nvPr/>
            </p:nvSpPr>
            <p:spPr>
              <a:xfrm>
                <a:off x="2915" y="2845"/>
                <a:ext cx="2" cy="35"/>
              </a:xfrm>
              <a:custGeom>
                <a:avLst/>
                <a:gdLst/>
                <a:ahLst/>
                <a:cxnLst/>
                <a:rect l="0" t="0" r="0" b="0"/>
                <a:pathLst>
                  <a:path w="13" h="210">
                    <a:moveTo>
                      <a:pt x="13" y="0"/>
                    </a:moveTo>
                    <a:lnTo>
                      <a:pt x="11" y="15"/>
                    </a:lnTo>
                    <a:lnTo>
                      <a:pt x="7" y="65"/>
                    </a:lnTo>
                    <a:lnTo>
                      <a:pt x="4" y="115"/>
                    </a:lnTo>
                    <a:lnTo>
                      <a:pt x="1" y="165"/>
                    </a:lnTo>
                    <a:lnTo>
                      <a:pt x="0" y="21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98" name="任意多边形 420897"/>
              <p:cNvSpPr>
                <a:spLocks noChangeAspect="1"/>
              </p:cNvSpPr>
              <p:nvPr/>
            </p:nvSpPr>
            <p:spPr>
              <a:xfrm>
                <a:off x="2915" y="2915"/>
                <a:ext cx="2" cy="35"/>
              </a:xfrm>
              <a:custGeom>
                <a:avLst/>
                <a:gdLst/>
                <a:ahLst/>
                <a:cxnLst/>
                <a:rect l="0" t="0" r="0" b="0"/>
                <a:pathLst>
                  <a:path w="13" h="209">
                    <a:moveTo>
                      <a:pt x="0" y="0"/>
                    </a:moveTo>
                    <a:lnTo>
                      <a:pt x="1" y="45"/>
                    </a:lnTo>
                    <a:lnTo>
                      <a:pt x="4" y="95"/>
                    </a:lnTo>
                    <a:lnTo>
                      <a:pt x="7" y="145"/>
                    </a:lnTo>
                    <a:lnTo>
                      <a:pt x="11" y="194"/>
                    </a:lnTo>
                    <a:lnTo>
                      <a:pt x="13" y="209"/>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899" name="任意多边形 420898"/>
              <p:cNvSpPr>
                <a:spLocks noChangeAspect="1"/>
              </p:cNvSpPr>
              <p:nvPr/>
            </p:nvSpPr>
            <p:spPr>
              <a:xfrm>
                <a:off x="2921" y="2984"/>
                <a:ext cx="52" cy="167"/>
              </a:xfrm>
              <a:custGeom>
                <a:avLst/>
                <a:gdLst/>
                <a:ahLst/>
                <a:cxnLst/>
                <a:rect l="0" t="0" r="0" b="0"/>
                <a:pathLst>
                  <a:path w="311" h="999">
                    <a:moveTo>
                      <a:pt x="0" y="0"/>
                    </a:moveTo>
                    <a:lnTo>
                      <a:pt x="4" y="26"/>
                    </a:lnTo>
                    <a:lnTo>
                      <a:pt x="12" y="75"/>
                    </a:lnTo>
                    <a:lnTo>
                      <a:pt x="21" y="124"/>
                    </a:lnTo>
                    <a:lnTo>
                      <a:pt x="31" y="173"/>
                    </a:lnTo>
                    <a:lnTo>
                      <a:pt x="41" y="222"/>
                    </a:lnTo>
                    <a:lnTo>
                      <a:pt x="52" y="271"/>
                    </a:lnTo>
                    <a:lnTo>
                      <a:pt x="64" y="320"/>
                    </a:lnTo>
                    <a:lnTo>
                      <a:pt x="76" y="368"/>
                    </a:lnTo>
                    <a:lnTo>
                      <a:pt x="89" y="416"/>
                    </a:lnTo>
                    <a:lnTo>
                      <a:pt x="103" y="464"/>
                    </a:lnTo>
                    <a:lnTo>
                      <a:pt x="118" y="512"/>
                    </a:lnTo>
                    <a:lnTo>
                      <a:pt x="133" y="560"/>
                    </a:lnTo>
                    <a:lnTo>
                      <a:pt x="149" y="607"/>
                    </a:lnTo>
                    <a:lnTo>
                      <a:pt x="166" y="654"/>
                    </a:lnTo>
                    <a:lnTo>
                      <a:pt x="183" y="701"/>
                    </a:lnTo>
                    <a:lnTo>
                      <a:pt x="201" y="748"/>
                    </a:lnTo>
                    <a:lnTo>
                      <a:pt x="220" y="795"/>
                    </a:lnTo>
                    <a:lnTo>
                      <a:pt x="239" y="841"/>
                    </a:lnTo>
                    <a:lnTo>
                      <a:pt x="259" y="887"/>
                    </a:lnTo>
                    <a:lnTo>
                      <a:pt x="279" y="932"/>
                    </a:lnTo>
                    <a:lnTo>
                      <a:pt x="301" y="977"/>
                    </a:lnTo>
                    <a:lnTo>
                      <a:pt x="311" y="999"/>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0" name="任意多边形 420899"/>
              <p:cNvSpPr>
                <a:spLocks noChangeAspect="1"/>
              </p:cNvSpPr>
              <p:nvPr/>
            </p:nvSpPr>
            <p:spPr>
              <a:xfrm>
                <a:off x="2989" y="3182"/>
                <a:ext cx="18" cy="30"/>
              </a:xfrm>
              <a:custGeom>
                <a:avLst/>
                <a:gdLst/>
                <a:ahLst/>
                <a:cxnLst/>
                <a:rect l="0" t="0" r="0" b="0"/>
                <a:pathLst>
                  <a:path w="108" h="180">
                    <a:moveTo>
                      <a:pt x="0" y="0"/>
                    </a:moveTo>
                    <a:lnTo>
                      <a:pt x="8" y="15"/>
                    </a:lnTo>
                    <a:lnTo>
                      <a:pt x="33" y="58"/>
                    </a:lnTo>
                    <a:lnTo>
                      <a:pt x="59" y="101"/>
                    </a:lnTo>
                    <a:lnTo>
                      <a:pt x="85" y="144"/>
                    </a:lnTo>
                    <a:lnTo>
                      <a:pt x="108" y="18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1" name="任意多边形 420900"/>
              <p:cNvSpPr>
                <a:spLocks noChangeAspect="1"/>
              </p:cNvSpPr>
              <p:nvPr/>
            </p:nvSpPr>
            <p:spPr>
              <a:xfrm>
                <a:off x="3027" y="3241"/>
                <a:ext cx="22" cy="27"/>
              </a:xfrm>
              <a:custGeom>
                <a:avLst/>
                <a:gdLst/>
                <a:ahLst/>
                <a:cxnLst/>
                <a:rect l="0" t="0" r="0" b="0"/>
                <a:pathLst>
                  <a:path w="130" h="165">
                    <a:moveTo>
                      <a:pt x="0" y="0"/>
                    </a:moveTo>
                    <a:lnTo>
                      <a:pt x="29" y="37"/>
                    </a:lnTo>
                    <a:lnTo>
                      <a:pt x="59" y="77"/>
                    </a:lnTo>
                    <a:lnTo>
                      <a:pt x="90" y="116"/>
                    </a:lnTo>
                    <a:lnTo>
                      <a:pt x="122" y="155"/>
                    </a:lnTo>
                    <a:lnTo>
                      <a:pt x="130" y="165"/>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2" name="任意多边形 420901"/>
              <p:cNvSpPr>
                <a:spLocks noChangeAspect="1"/>
              </p:cNvSpPr>
              <p:nvPr/>
            </p:nvSpPr>
            <p:spPr>
              <a:xfrm>
                <a:off x="3072" y="3294"/>
                <a:ext cx="134" cy="106"/>
              </a:xfrm>
              <a:custGeom>
                <a:avLst/>
                <a:gdLst/>
                <a:ahLst/>
                <a:cxnLst/>
                <a:rect l="0" t="0" r="0" b="0"/>
                <a:pathLst>
                  <a:path w="804" h="633">
                    <a:moveTo>
                      <a:pt x="0" y="0"/>
                    </a:moveTo>
                    <a:lnTo>
                      <a:pt x="19" y="20"/>
                    </a:lnTo>
                    <a:lnTo>
                      <a:pt x="54" y="56"/>
                    </a:lnTo>
                    <a:lnTo>
                      <a:pt x="89" y="91"/>
                    </a:lnTo>
                    <a:lnTo>
                      <a:pt x="125" y="126"/>
                    </a:lnTo>
                    <a:lnTo>
                      <a:pt x="161" y="160"/>
                    </a:lnTo>
                    <a:lnTo>
                      <a:pt x="198" y="194"/>
                    </a:lnTo>
                    <a:lnTo>
                      <a:pt x="236" y="227"/>
                    </a:lnTo>
                    <a:lnTo>
                      <a:pt x="273" y="260"/>
                    </a:lnTo>
                    <a:lnTo>
                      <a:pt x="312" y="292"/>
                    </a:lnTo>
                    <a:lnTo>
                      <a:pt x="350" y="324"/>
                    </a:lnTo>
                    <a:lnTo>
                      <a:pt x="390" y="355"/>
                    </a:lnTo>
                    <a:lnTo>
                      <a:pt x="429" y="385"/>
                    </a:lnTo>
                    <a:lnTo>
                      <a:pt x="469" y="415"/>
                    </a:lnTo>
                    <a:lnTo>
                      <a:pt x="510" y="445"/>
                    </a:lnTo>
                    <a:lnTo>
                      <a:pt x="551" y="473"/>
                    </a:lnTo>
                    <a:lnTo>
                      <a:pt x="592" y="502"/>
                    </a:lnTo>
                    <a:lnTo>
                      <a:pt x="634" y="529"/>
                    </a:lnTo>
                    <a:lnTo>
                      <a:pt x="676" y="556"/>
                    </a:lnTo>
                    <a:lnTo>
                      <a:pt x="718" y="582"/>
                    </a:lnTo>
                    <a:lnTo>
                      <a:pt x="761" y="608"/>
                    </a:lnTo>
                    <a:lnTo>
                      <a:pt x="804" y="633"/>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20903" name="组合 420902"/>
            <p:cNvGrpSpPr>
              <a:grpSpLocks noChangeAspect="1"/>
            </p:cNvGrpSpPr>
            <p:nvPr/>
          </p:nvGrpSpPr>
          <p:grpSpPr>
            <a:xfrm>
              <a:off x="3256" y="2312"/>
              <a:ext cx="815" cy="1158"/>
              <a:chOff x="5130" y="2087"/>
              <a:chExt cx="815" cy="1158"/>
            </a:xfrm>
          </p:grpSpPr>
          <p:sp>
            <p:nvSpPr>
              <p:cNvPr id="420904" name="任意多边形 420903"/>
              <p:cNvSpPr>
                <a:spLocks noChangeAspect="1"/>
              </p:cNvSpPr>
              <p:nvPr/>
            </p:nvSpPr>
            <p:spPr>
              <a:xfrm>
                <a:off x="5130" y="3193"/>
                <a:ext cx="184" cy="49"/>
              </a:xfrm>
              <a:custGeom>
                <a:avLst/>
                <a:gdLst/>
                <a:ahLst/>
                <a:cxnLst/>
                <a:rect l="0" t="0" r="0" b="0"/>
                <a:pathLst>
                  <a:path w="1107" h="291">
                    <a:moveTo>
                      <a:pt x="0" y="0"/>
                    </a:moveTo>
                    <a:lnTo>
                      <a:pt x="46" y="20"/>
                    </a:lnTo>
                    <a:lnTo>
                      <a:pt x="92" y="39"/>
                    </a:lnTo>
                    <a:lnTo>
                      <a:pt x="138" y="58"/>
                    </a:lnTo>
                    <a:lnTo>
                      <a:pt x="185" y="77"/>
                    </a:lnTo>
                    <a:lnTo>
                      <a:pt x="231" y="94"/>
                    </a:lnTo>
                    <a:lnTo>
                      <a:pt x="278" y="111"/>
                    </a:lnTo>
                    <a:lnTo>
                      <a:pt x="326" y="127"/>
                    </a:lnTo>
                    <a:lnTo>
                      <a:pt x="373" y="143"/>
                    </a:lnTo>
                    <a:lnTo>
                      <a:pt x="421" y="157"/>
                    </a:lnTo>
                    <a:lnTo>
                      <a:pt x="469" y="172"/>
                    </a:lnTo>
                    <a:lnTo>
                      <a:pt x="517" y="185"/>
                    </a:lnTo>
                    <a:lnTo>
                      <a:pt x="565" y="198"/>
                    </a:lnTo>
                    <a:lnTo>
                      <a:pt x="614" y="210"/>
                    </a:lnTo>
                    <a:lnTo>
                      <a:pt x="662" y="221"/>
                    </a:lnTo>
                    <a:lnTo>
                      <a:pt x="711" y="232"/>
                    </a:lnTo>
                    <a:lnTo>
                      <a:pt x="760" y="242"/>
                    </a:lnTo>
                    <a:lnTo>
                      <a:pt x="809" y="251"/>
                    </a:lnTo>
                    <a:lnTo>
                      <a:pt x="858" y="259"/>
                    </a:lnTo>
                    <a:lnTo>
                      <a:pt x="907" y="267"/>
                    </a:lnTo>
                    <a:lnTo>
                      <a:pt x="957" y="274"/>
                    </a:lnTo>
                    <a:lnTo>
                      <a:pt x="1006" y="281"/>
                    </a:lnTo>
                    <a:lnTo>
                      <a:pt x="1056" y="286"/>
                    </a:lnTo>
                    <a:lnTo>
                      <a:pt x="1107" y="291"/>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5" name="任意多边形 420904"/>
              <p:cNvSpPr>
                <a:spLocks noChangeAspect="1"/>
              </p:cNvSpPr>
              <p:nvPr/>
            </p:nvSpPr>
            <p:spPr>
              <a:xfrm>
                <a:off x="5349" y="3244"/>
                <a:ext cx="35" cy="1"/>
              </a:xfrm>
              <a:custGeom>
                <a:avLst/>
                <a:gdLst/>
                <a:ahLst/>
                <a:cxnLst/>
                <a:rect l="0" t="0" r="0" b="0"/>
                <a:pathLst>
                  <a:path w="210" h="2">
                    <a:moveTo>
                      <a:pt x="0" y="0"/>
                    </a:moveTo>
                    <a:lnTo>
                      <a:pt x="40" y="1"/>
                    </a:lnTo>
                    <a:lnTo>
                      <a:pt x="90" y="2"/>
                    </a:lnTo>
                    <a:lnTo>
                      <a:pt x="140" y="2"/>
                    </a:lnTo>
                    <a:lnTo>
                      <a:pt x="190" y="1"/>
                    </a:lnTo>
                    <a:lnTo>
                      <a:pt x="210" y="1"/>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6" name="任意多边形 420905"/>
              <p:cNvSpPr>
                <a:spLocks noChangeAspect="1"/>
              </p:cNvSpPr>
              <p:nvPr/>
            </p:nvSpPr>
            <p:spPr>
              <a:xfrm>
                <a:off x="5419" y="3238"/>
                <a:ext cx="34" cy="4"/>
              </a:xfrm>
              <a:custGeom>
                <a:avLst/>
                <a:gdLst/>
                <a:ahLst/>
                <a:cxnLst/>
                <a:rect l="0" t="0" r="0" b="0"/>
                <a:pathLst>
                  <a:path w="208" h="25">
                    <a:moveTo>
                      <a:pt x="0" y="25"/>
                    </a:moveTo>
                    <a:lnTo>
                      <a:pt x="20" y="24"/>
                    </a:lnTo>
                    <a:lnTo>
                      <a:pt x="70" y="18"/>
                    </a:lnTo>
                    <a:lnTo>
                      <a:pt x="119" y="13"/>
                    </a:lnTo>
                    <a:lnTo>
                      <a:pt x="169" y="6"/>
                    </a:lnTo>
                    <a:lnTo>
                      <a:pt x="208"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7" name="任意多边形 420906"/>
              <p:cNvSpPr>
                <a:spLocks noChangeAspect="1"/>
              </p:cNvSpPr>
              <p:nvPr/>
            </p:nvSpPr>
            <p:spPr>
              <a:xfrm>
                <a:off x="5488" y="3170"/>
                <a:ext cx="163" cy="62"/>
              </a:xfrm>
              <a:custGeom>
                <a:avLst/>
                <a:gdLst/>
                <a:ahLst/>
                <a:cxnLst/>
                <a:rect l="0" t="0" r="0" b="0"/>
                <a:pathLst>
                  <a:path w="978" h="370">
                    <a:moveTo>
                      <a:pt x="0" y="370"/>
                    </a:moveTo>
                    <a:lnTo>
                      <a:pt x="49" y="359"/>
                    </a:lnTo>
                    <a:lnTo>
                      <a:pt x="98" y="348"/>
                    </a:lnTo>
                    <a:lnTo>
                      <a:pt x="146" y="335"/>
                    </a:lnTo>
                    <a:lnTo>
                      <a:pt x="194" y="323"/>
                    </a:lnTo>
                    <a:lnTo>
                      <a:pt x="243" y="309"/>
                    </a:lnTo>
                    <a:lnTo>
                      <a:pt x="290" y="295"/>
                    </a:lnTo>
                    <a:lnTo>
                      <a:pt x="338" y="280"/>
                    </a:lnTo>
                    <a:lnTo>
                      <a:pt x="385" y="264"/>
                    </a:lnTo>
                    <a:lnTo>
                      <a:pt x="433" y="248"/>
                    </a:lnTo>
                    <a:lnTo>
                      <a:pt x="480" y="231"/>
                    </a:lnTo>
                    <a:lnTo>
                      <a:pt x="526" y="213"/>
                    </a:lnTo>
                    <a:lnTo>
                      <a:pt x="573" y="195"/>
                    </a:lnTo>
                    <a:lnTo>
                      <a:pt x="619" y="176"/>
                    </a:lnTo>
                    <a:lnTo>
                      <a:pt x="665" y="156"/>
                    </a:lnTo>
                    <a:lnTo>
                      <a:pt x="710" y="136"/>
                    </a:lnTo>
                    <a:lnTo>
                      <a:pt x="756" y="115"/>
                    </a:lnTo>
                    <a:lnTo>
                      <a:pt x="801" y="93"/>
                    </a:lnTo>
                    <a:lnTo>
                      <a:pt x="845" y="71"/>
                    </a:lnTo>
                    <a:lnTo>
                      <a:pt x="890" y="48"/>
                    </a:lnTo>
                    <a:lnTo>
                      <a:pt x="934" y="25"/>
                    </a:lnTo>
                    <a:lnTo>
                      <a:pt x="978"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8" name="任意多边形 420907"/>
              <p:cNvSpPr>
                <a:spLocks noChangeAspect="1"/>
              </p:cNvSpPr>
              <p:nvPr/>
            </p:nvSpPr>
            <p:spPr>
              <a:xfrm>
                <a:off x="5680" y="3132"/>
                <a:ext cx="29" cy="20"/>
              </a:xfrm>
              <a:custGeom>
                <a:avLst/>
                <a:gdLst/>
                <a:ahLst/>
                <a:cxnLst/>
                <a:rect l="0" t="0" r="0" b="0"/>
                <a:pathLst>
                  <a:path w="173" h="119">
                    <a:moveTo>
                      <a:pt x="0" y="119"/>
                    </a:moveTo>
                    <a:lnTo>
                      <a:pt x="34" y="97"/>
                    </a:lnTo>
                    <a:lnTo>
                      <a:pt x="75" y="69"/>
                    </a:lnTo>
                    <a:lnTo>
                      <a:pt x="116" y="41"/>
                    </a:lnTo>
                    <a:lnTo>
                      <a:pt x="157" y="12"/>
                    </a:lnTo>
                    <a:lnTo>
                      <a:pt x="173"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09" name="任意多边形 420908"/>
              <p:cNvSpPr>
                <a:spLocks noChangeAspect="1"/>
              </p:cNvSpPr>
              <p:nvPr/>
            </p:nvSpPr>
            <p:spPr>
              <a:xfrm>
                <a:off x="5737" y="3087"/>
                <a:ext cx="26" cy="24"/>
              </a:xfrm>
              <a:custGeom>
                <a:avLst/>
                <a:gdLst/>
                <a:ahLst/>
                <a:cxnLst/>
                <a:rect l="0" t="0" r="0" b="0"/>
                <a:pathLst>
                  <a:path w="157" h="139">
                    <a:moveTo>
                      <a:pt x="0" y="139"/>
                    </a:moveTo>
                    <a:lnTo>
                      <a:pt x="15" y="126"/>
                    </a:lnTo>
                    <a:lnTo>
                      <a:pt x="53" y="93"/>
                    </a:lnTo>
                    <a:lnTo>
                      <a:pt x="91" y="60"/>
                    </a:lnTo>
                    <a:lnTo>
                      <a:pt x="128" y="27"/>
                    </a:lnTo>
                    <a:lnTo>
                      <a:pt x="157"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0" name="任意多边形 420909"/>
              <p:cNvSpPr>
                <a:spLocks noChangeAspect="1"/>
              </p:cNvSpPr>
              <p:nvPr/>
            </p:nvSpPr>
            <p:spPr>
              <a:xfrm>
                <a:off x="5788" y="2919"/>
                <a:ext cx="99" cy="144"/>
              </a:xfrm>
              <a:custGeom>
                <a:avLst/>
                <a:gdLst/>
                <a:ahLst/>
                <a:cxnLst/>
                <a:rect l="0" t="0" r="0" b="0"/>
                <a:pathLst>
                  <a:path w="594" h="860">
                    <a:moveTo>
                      <a:pt x="0" y="860"/>
                    </a:moveTo>
                    <a:lnTo>
                      <a:pt x="0" y="859"/>
                    </a:lnTo>
                    <a:lnTo>
                      <a:pt x="34" y="823"/>
                    </a:lnTo>
                    <a:lnTo>
                      <a:pt x="68" y="786"/>
                    </a:lnTo>
                    <a:lnTo>
                      <a:pt x="101" y="748"/>
                    </a:lnTo>
                    <a:lnTo>
                      <a:pt x="133" y="710"/>
                    </a:lnTo>
                    <a:lnTo>
                      <a:pt x="165" y="672"/>
                    </a:lnTo>
                    <a:lnTo>
                      <a:pt x="196" y="633"/>
                    </a:lnTo>
                    <a:lnTo>
                      <a:pt x="227" y="593"/>
                    </a:lnTo>
                    <a:lnTo>
                      <a:pt x="257" y="553"/>
                    </a:lnTo>
                    <a:lnTo>
                      <a:pt x="287" y="513"/>
                    </a:lnTo>
                    <a:lnTo>
                      <a:pt x="316" y="473"/>
                    </a:lnTo>
                    <a:lnTo>
                      <a:pt x="344" y="431"/>
                    </a:lnTo>
                    <a:lnTo>
                      <a:pt x="372" y="390"/>
                    </a:lnTo>
                    <a:lnTo>
                      <a:pt x="399" y="348"/>
                    </a:lnTo>
                    <a:lnTo>
                      <a:pt x="426" y="306"/>
                    </a:lnTo>
                    <a:lnTo>
                      <a:pt x="452" y="263"/>
                    </a:lnTo>
                    <a:lnTo>
                      <a:pt x="477" y="220"/>
                    </a:lnTo>
                    <a:lnTo>
                      <a:pt x="502" y="177"/>
                    </a:lnTo>
                    <a:lnTo>
                      <a:pt x="526" y="133"/>
                    </a:lnTo>
                    <a:lnTo>
                      <a:pt x="549" y="89"/>
                    </a:lnTo>
                    <a:lnTo>
                      <a:pt x="572" y="44"/>
                    </a:lnTo>
                    <a:lnTo>
                      <a:pt x="594"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1" name="任意多边形 420910"/>
              <p:cNvSpPr>
                <a:spLocks noChangeAspect="1"/>
              </p:cNvSpPr>
              <p:nvPr/>
            </p:nvSpPr>
            <p:spPr>
              <a:xfrm>
                <a:off x="5901" y="2855"/>
                <a:ext cx="13" cy="32"/>
              </a:xfrm>
              <a:custGeom>
                <a:avLst/>
                <a:gdLst/>
                <a:ahLst/>
                <a:cxnLst/>
                <a:rect l="0" t="0" r="0" b="0"/>
                <a:pathLst>
                  <a:path w="75" h="197">
                    <a:moveTo>
                      <a:pt x="0" y="197"/>
                    </a:moveTo>
                    <a:lnTo>
                      <a:pt x="16" y="159"/>
                    </a:lnTo>
                    <a:lnTo>
                      <a:pt x="34" y="113"/>
                    </a:lnTo>
                    <a:lnTo>
                      <a:pt x="51" y="66"/>
                    </a:lnTo>
                    <a:lnTo>
                      <a:pt x="68" y="19"/>
                    </a:lnTo>
                    <a:lnTo>
                      <a:pt x="75"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2" name="任意多边形 420911"/>
              <p:cNvSpPr>
                <a:spLocks noChangeAspect="1"/>
              </p:cNvSpPr>
              <p:nvPr/>
            </p:nvSpPr>
            <p:spPr>
              <a:xfrm>
                <a:off x="5924" y="2787"/>
                <a:ext cx="8" cy="34"/>
              </a:xfrm>
              <a:custGeom>
                <a:avLst/>
                <a:gdLst/>
                <a:ahLst/>
                <a:cxnLst/>
                <a:rect l="0" t="0" r="0" b="0"/>
                <a:pathLst>
                  <a:path w="50" h="204">
                    <a:moveTo>
                      <a:pt x="0" y="204"/>
                    </a:moveTo>
                    <a:lnTo>
                      <a:pt x="6" y="185"/>
                    </a:lnTo>
                    <a:lnTo>
                      <a:pt x="18" y="136"/>
                    </a:lnTo>
                    <a:lnTo>
                      <a:pt x="31" y="88"/>
                    </a:lnTo>
                    <a:lnTo>
                      <a:pt x="42" y="39"/>
                    </a:lnTo>
                    <a:lnTo>
                      <a:pt x="5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3" name="任意多边形 420912"/>
              <p:cNvSpPr>
                <a:spLocks noChangeAspect="1"/>
              </p:cNvSpPr>
              <p:nvPr/>
            </p:nvSpPr>
            <p:spPr>
              <a:xfrm>
                <a:off x="5939" y="2579"/>
                <a:ext cx="6" cy="174"/>
              </a:xfrm>
              <a:custGeom>
                <a:avLst/>
                <a:gdLst/>
                <a:ahLst/>
                <a:cxnLst/>
                <a:rect l="0" t="0" r="0" b="0"/>
                <a:pathLst>
                  <a:path w="40" h="1046">
                    <a:moveTo>
                      <a:pt x="0" y="1046"/>
                    </a:moveTo>
                    <a:lnTo>
                      <a:pt x="8" y="996"/>
                    </a:lnTo>
                    <a:lnTo>
                      <a:pt x="14" y="947"/>
                    </a:lnTo>
                    <a:lnTo>
                      <a:pt x="20" y="897"/>
                    </a:lnTo>
                    <a:lnTo>
                      <a:pt x="25" y="847"/>
                    </a:lnTo>
                    <a:lnTo>
                      <a:pt x="29" y="798"/>
                    </a:lnTo>
                    <a:lnTo>
                      <a:pt x="33" y="748"/>
                    </a:lnTo>
                    <a:lnTo>
                      <a:pt x="36" y="698"/>
                    </a:lnTo>
                    <a:lnTo>
                      <a:pt x="38" y="648"/>
                    </a:lnTo>
                    <a:lnTo>
                      <a:pt x="39" y="598"/>
                    </a:lnTo>
                    <a:lnTo>
                      <a:pt x="40" y="548"/>
                    </a:lnTo>
                    <a:lnTo>
                      <a:pt x="40" y="498"/>
                    </a:lnTo>
                    <a:lnTo>
                      <a:pt x="39" y="448"/>
                    </a:lnTo>
                    <a:lnTo>
                      <a:pt x="38" y="398"/>
                    </a:lnTo>
                    <a:lnTo>
                      <a:pt x="36" y="348"/>
                    </a:lnTo>
                    <a:lnTo>
                      <a:pt x="33" y="298"/>
                    </a:lnTo>
                    <a:lnTo>
                      <a:pt x="29" y="249"/>
                    </a:lnTo>
                    <a:lnTo>
                      <a:pt x="25" y="199"/>
                    </a:lnTo>
                    <a:lnTo>
                      <a:pt x="20" y="149"/>
                    </a:lnTo>
                    <a:lnTo>
                      <a:pt x="14" y="99"/>
                    </a:lnTo>
                    <a:lnTo>
                      <a:pt x="8" y="50"/>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4" name="任意多边形 420913"/>
              <p:cNvSpPr>
                <a:spLocks noChangeAspect="1"/>
              </p:cNvSpPr>
              <p:nvPr/>
            </p:nvSpPr>
            <p:spPr>
              <a:xfrm>
                <a:off x="5924" y="2510"/>
                <a:ext cx="8" cy="34"/>
              </a:xfrm>
              <a:custGeom>
                <a:avLst/>
                <a:gdLst/>
                <a:ahLst/>
                <a:cxnLst/>
                <a:rect l="0" t="0" r="0" b="0"/>
                <a:pathLst>
                  <a:path w="50" h="204">
                    <a:moveTo>
                      <a:pt x="50" y="204"/>
                    </a:moveTo>
                    <a:lnTo>
                      <a:pt x="42" y="165"/>
                    </a:lnTo>
                    <a:lnTo>
                      <a:pt x="31" y="116"/>
                    </a:lnTo>
                    <a:lnTo>
                      <a:pt x="18" y="68"/>
                    </a:lnTo>
                    <a:lnTo>
                      <a:pt x="6" y="20"/>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5" name="任意多边形 420914"/>
              <p:cNvSpPr>
                <a:spLocks noChangeAspect="1"/>
              </p:cNvSpPr>
              <p:nvPr/>
            </p:nvSpPr>
            <p:spPr>
              <a:xfrm>
                <a:off x="5901" y="2444"/>
                <a:ext cx="13" cy="33"/>
              </a:xfrm>
              <a:custGeom>
                <a:avLst/>
                <a:gdLst/>
                <a:ahLst/>
                <a:cxnLst/>
                <a:rect l="0" t="0" r="0" b="0"/>
                <a:pathLst>
                  <a:path w="75" h="196">
                    <a:moveTo>
                      <a:pt x="75" y="196"/>
                    </a:moveTo>
                    <a:lnTo>
                      <a:pt x="68" y="177"/>
                    </a:lnTo>
                    <a:lnTo>
                      <a:pt x="51" y="130"/>
                    </a:lnTo>
                    <a:lnTo>
                      <a:pt x="34" y="83"/>
                    </a:lnTo>
                    <a:lnTo>
                      <a:pt x="16" y="37"/>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6" name="任意多边形 420915"/>
              <p:cNvSpPr>
                <a:spLocks noChangeAspect="1"/>
              </p:cNvSpPr>
              <p:nvPr/>
            </p:nvSpPr>
            <p:spPr>
              <a:xfrm>
                <a:off x="5788" y="2269"/>
                <a:ext cx="99" cy="143"/>
              </a:xfrm>
              <a:custGeom>
                <a:avLst/>
                <a:gdLst/>
                <a:ahLst/>
                <a:cxnLst/>
                <a:rect l="0" t="0" r="0" b="0"/>
                <a:pathLst>
                  <a:path w="594" h="860">
                    <a:moveTo>
                      <a:pt x="594" y="860"/>
                    </a:moveTo>
                    <a:lnTo>
                      <a:pt x="572" y="816"/>
                    </a:lnTo>
                    <a:lnTo>
                      <a:pt x="549" y="771"/>
                    </a:lnTo>
                    <a:lnTo>
                      <a:pt x="526" y="727"/>
                    </a:lnTo>
                    <a:lnTo>
                      <a:pt x="502" y="683"/>
                    </a:lnTo>
                    <a:lnTo>
                      <a:pt x="477" y="640"/>
                    </a:lnTo>
                    <a:lnTo>
                      <a:pt x="452" y="597"/>
                    </a:lnTo>
                    <a:lnTo>
                      <a:pt x="426" y="554"/>
                    </a:lnTo>
                    <a:lnTo>
                      <a:pt x="399" y="512"/>
                    </a:lnTo>
                    <a:lnTo>
                      <a:pt x="372" y="470"/>
                    </a:lnTo>
                    <a:lnTo>
                      <a:pt x="344" y="429"/>
                    </a:lnTo>
                    <a:lnTo>
                      <a:pt x="316" y="387"/>
                    </a:lnTo>
                    <a:lnTo>
                      <a:pt x="287" y="346"/>
                    </a:lnTo>
                    <a:lnTo>
                      <a:pt x="257" y="306"/>
                    </a:lnTo>
                    <a:lnTo>
                      <a:pt x="227" y="266"/>
                    </a:lnTo>
                    <a:lnTo>
                      <a:pt x="196" y="226"/>
                    </a:lnTo>
                    <a:lnTo>
                      <a:pt x="165" y="187"/>
                    </a:lnTo>
                    <a:lnTo>
                      <a:pt x="133" y="149"/>
                    </a:lnTo>
                    <a:lnTo>
                      <a:pt x="101" y="111"/>
                    </a:lnTo>
                    <a:lnTo>
                      <a:pt x="68" y="73"/>
                    </a:lnTo>
                    <a:lnTo>
                      <a:pt x="34" y="36"/>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7" name="任意多边形 420916"/>
              <p:cNvSpPr>
                <a:spLocks noChangeAspect="1"/>
              </p:cNvSpPr>
              <p:nvPr/>
            </p:nvSpPr>
            <p:spPr>
              <a:xfrm>
                <a:off x="5737" y="2221"/>
                <a:ext cx="26" cy="23"/>
              </a:xfrm>
              <a:custGeom>
                <a:avLst/>
                <a:gdLst/>
                <a:ahLst/>
                <a:cxnLst/>
                <a:rect l="0" t="0" r="0" b="0"/>
                <a:pathLst>
                  <a:path w="157" h="139">
                    <a:moveTo>
                      <a:pt x="157" y="139"/>
                    </a:moveTo>
                    <a:lnTo>
                      <a:pt x="128" y="112"/>
                    </a:lnTo>
                    <a:lnTo>
                      <a:pt x="91" y="79"/>
                    </a:lnTo>
                    <a:lnTo>
                      <a:pt x="53" y="46"/>
                    </a:lnTo>
                    <a:lnTo>
                      <a:pt x="15" y="13"/>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8" name="任意多边形 420917"/>
              <p:cNvSpPr>
                <a:spLocks noChangeAspect="1"/>
              </p:cNvSpPr>
              <p:nvPr/>
            </p:nvSpPr>
            <p:spPr>
              <a:xfrm>
                <a:off x="5680" y="2180"/>
                <a:ext cx="29" cy="20"/>
              </a:xfrm>
              <a:custGeom>
                <a:avLst/>
                <a:gdLst/>
                <a:ahLst/>
                <a:cxnLst/>
                <a:rect l="0" t="0" r="0" b="0"/>
                <a:pathLst>
                  <a:path w="173" h="119">
                    <a:moveTo>
                      <a:pt x="173" y="119"/>
                    </a:moveTo>
                    <a:lnTo>
                      <a:pt x="157" y="107"/>
                    </a:lnTo>
                    <a:lnTo>
                      <a:pt x="116" y="78"/>
                    </a:lnTo>
                    <a:lnTo>
                      <a:pt x="75" y="50"/>
                    </a:lnTo>
                    <a:lnTo>
                      <a:pt x="34" y="22"/>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19" name="任意多边形 420918"/>
              <p:cNvSpPr>
                <a:spLocks noChangeAspect="1"/>
              </p:cNvSpPr>
              <p:nvPr/>
            </p:nvSpPr>
            <p:spPr>
              <a:xfrm>
                <a:off x="5488" y="2100"/>
                <a:ext cx="163" cy="62"/>
              </a:xfrm>
              <a:custGeom>
                <a:avLst/>
                <a:gdLst/>
                <a:ahLst/>
                <a:cxnLst/>
                <a:rect l="0" t="0" r="0" b="0"/>
                <a:pathLst>
                  <a:path w="978" h="370">
                    <a:moveTo>
                      <a:pt x="978" y="370"/>
                    </a:moveTo>
                    <a:lnTo>
                      <a:pt x="934" y="346"/>
                    </a:lnTo>
                    <a:lnTo>
                      <a:pt x="890" y="322"/>
                    </a:lnTo>
                    <a:lnTo>
                      <a:pt x="845" y="299"/>
                    </a:lnTo>
                    <a:lnTo>
                      <a:pt x="801" y="277"/>
                    </a:lnTo>
                    <a:lnTo>
                      <a:pt x="756" y="255"/>
                    </a:lnTo>
                    <a:lnTo>
                      <a:pt x="710" y="234"/>
                    </a:lnTo>
                    <a:lnTo>
                      <a:pt x="665" y="214"/>
                    </a:lnTo>
                    <a:lnTo>
                      <a:pt x="619" y="194"/>
                    </a:lnTo>
                    <a:lnTo>
                      <a:pt x="573" y="175"/>
                    </a:lnTo>
                    <a:lnTo>
                      <a:pt x="526" y="157"/>
                    </a:lnTo>
                    <a:lnTo>
                      <a:pt x="480" y="139"/>
                    </a:lnTo>
                    <a:lnTo>
                      <a:pt x="433" y="122"/>
                    </a:lnTo>
                    <a:lnTo>
                      <a:pt x="385" y="106"/>
                    </a:lnTo>
                    <a:lnTo>
                      <a:pt x="338" y="90"/>
                    </a:lnTo>
                    <a:lnTo>
                      <a:pt x="290" y="75"/>
                    </a:lnTo>
                    <a:lnTo>
                      <a:pt x="243" y="61"/>
                    </a:lnTo>
                    <a:lnTo>
                      <a:pt x="194" y="47"/>
                    </a:lnTo>
                    <a:lnTo>
                      <a:pt x="146" y="35"/>
                    </a:lnTo>
                    <a:lnTo>
                      <a:pt x="98" y="22"/>
                    </a:lnTo>
                    <a:lnTo>
                      <a:pt x="49" y="11"/>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20" name="任意多边形 420919"/>
              <p:cNvSpPr>
                <a:spLocks noChangeAspect="1"/>
              </p:cNvSpPr>
              <p:nvPr/>
            </p:nvSpPr>
            <p:spPr>
              <a:xfrm>
                <a:off x="5419" y="2090"/>
                <a:ext cx="34" cy="4"/>
              </a:xfrm>
              <a:custGeom>
                <a:avLst/>
                <a:gdLst/>
                <a:ahLst/>
                <a:cxnLst/>
                <a:rect l="0" t="0" r="0" b="0"/>
                <a:pathLst>
                  <a:path w="208" h="25">
                    <a:moveTo>
                      <a:pt x="208" y="25"/>
                    </a:moveTo>
                    <a:lnTo>
                      <a:pt x="169" y="19"/>
                    </a:lnTo>
                    <a:lnTo>
                      <a:pt x="119" y="12"/>
                    </a:lnTo>
                    <a:lnTo>
                      <a:pt x="70" y="7"/>
                    </a:lnTo>
                    <a:lnTo>
                      <a:pt x="20" y="1"/>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21" name="任意多边形 420920"/>
              <p:cNvSpPr>
                <a:spLocks noChangeAspect="1"/>
              </p:cNvSpPr>
              <p:nvPr/>
            </p:nvSpPr>
            <p:spPr>
              <a:xfrm>
                <a:off x="5349" y="2087"/>
                <a:ext cx="35" cy="1"/>
              </a:xfrm>
              <a:custGeom>
                <a:avLst/>
                <a:gdLst/>
                <a:ahLst/>
                <a:cxnLst/>
                <a:rect l="0" t="0" r="0" b="0"/>
                <a:pathLst>
                  <a:path w="210" h="2">
                    <a:moveTo>
                      <a:pt x="210" y="1"/>
                    </a:moveTo>
                    <a:lnTo>
                      <a:pt x="190" y="1"/>
                    </a:lnTo>
                    <a:lnTo>
                      <a:pt x="140" y="0"/>
                    </a:lnTo>
                    <a:lnTo>
                      <a:pt x="90" y="0"/>
                    </a:lnTo>
                    <a:lnTo>
                      <a:pt x="40" y="1"/>
                    </a:lnTo>
                    <a:lnTo>
                      <a:pt x="0" y="2"/>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22" name="任意多边形 420921"/>
              <p:cNvSpPr>
                <a:spLocks noChangeAspect="1"/>
              </p:cNvSpPr>
              <p:nvPr/>
            </p:nvSpPr>
            <p:spPr>
              <a:xfrm>
                <a:off x="5130" y="2090"/>
                <a:ext cx="184" cy="48"/>
              </a:xfrm>
              <a:custGeom>
                <a:avLst/>
                <a:gdLst/>
                <a:ahLst/>
                <a:cxnLst/>
                <a:rect l="0" t="0" r="0" b="0"/>
                <a:pathLst>
                  <a:path w="1107" h="291">
                    <a:moveTo>
                      <a:pt x="1107" y="0"/>
                    </a:moveTo>
                    <a:lnTo>
                      <a:pt x="1056" y="5"/>
                    </a:lnTo>
                    <a:lnTo>
                      <a:pt x="1006" y="10"/>
                    </a:lnTo>
                    <a:lnTo>
                      <a:pt x="957" y="17"/>
                    </a:lnTo>
                    <a:lnTo>
                      <a:pt x="907" y="24"/>
                    </a:lnTo>
                    <a:lnTo>
                      <a:pt x="858" y="32"/>
                    </a:lnTo>
                    <a:lnTo>
                      <a:pt x="809" y="40"/>
                    </a:lnTo>
                    <a:lnTo>
                      <a:pt x="760" y="49"/>
                    </a:lnTo>
                    <a:lnTo>
                      <a:pt x="711" y="59"/>
                    </a:lnTo>
                    <a:lnTo>
                      <a:pt x="662" y="70"/>
                    </a:lnTo>
                    <a:lnTo>
                      <a:pt x="614" y="81"/>
                    </a:lnTo>
                    <a:lnTo>
                      <a:pt x="565" y="93"/>
                    </a:lnTo>
                    <a:lnTo>
                      <a:pt x="517" y="106"/>
                    </a:lnTo>
                    <a:lnTo>
                      <a:pt x="469" y="119"/>
                    </a:lnTo>
                    <a:lnTo>
                      <a:pt x="421" y="134"/>
                    </a:lnTo>
                    <a:lnTo>
                      <a:pt x="373" y="148"/>
                    </a:lnTo>
                    <a:lnTo>
                      <a:pt x="326" y="164"/>
                    </a:lnTo>
                    <a:lnTo>
                      <a:pt x="278" y="180"/>
                    </a:lnTo>
                    <a:lnTo>
                      <a:pt x="231" y="197"/>
                    </a:lnTo>
                    <a:lnTo>
                      <a:pt x="185" y="215"/>
                    </a:lnTo>
                    <a:lnTo>
                      <a:pt x="138" y="233"/>
                    </a:lnTo>
                    <a:lnTo>
                      <a:pt x="92" y="252"/>
                    </a:lnTo>
                    <a:lnTo>
                      <a:pt x="46" y="271"/>
                    </a:lnTo>
                    <a:lnTo>
                      <a:pt x="0" y="291"/>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20923" name="组合 420922"/>
          <p:cNvGrpSpPr>
            <a:grpSpLocks noChangeAspect="1"/>
          </p:cNvGrpSpPr>
          <p:nvPr/>
        </p:nvGrpSpPr>
        <p:grpSpPr>
          <a:xfrm>
            <a:off x="3870325" y="1879600"/>
            <a:ext cx="2119313" cy="1503363"/>
            <a:chOff x="3150" y="1291"/>
            <a:chExt cx="1157" cy="821"/>
          </a:xfrm>
        </p:grpSpPr>
        <p:sp>
          <p:nvSpPr>
            <p:cNvPr id="420924" name="任意多边形 420923"/>
            <p:cNvSpPr>
              <a:spLocks noChangeAspect="1"/>
            </p:cNvSpPr>
            <p:nvPr/>
          </p:nvSpPr>
          <p:spPr>
            <a:xfrm>
              <a:off x="3150" y="1291"/>
              <a:ext cx="1157" cy="821"/>
            </a:xfrm>
            <a:custGeom>
              <a:avLst/>
              <a:gdLst/>
              <a:ahLst/>
              <a:cxnLst/>
              <a:rect l="0" t="0" r="0" b="0"/>
              <a:pathLst>
                <a:path w="6940" h="4928">
                  <a:moveTo>
                    <a:pt x="319" y="0"/>
                  </a:moveTo>
                  <a:lnTo>
                    <a:pt x="299" y="46"/>
                  </a:lnTo>
                  <a:lnTo>
                    <a:pt x="279" y="92"/>
                  </a:lnTo>
                  <a:lnTo>
                    <a:pt x="259" y="138"/>
                  </a:lnTo>
                  <a:lnTo>
                    <a:pt x="241" y="184"/>
                  </a:lnTo>
                  <a:lnTo>
                    <a:pt x="223" y="231"/>
                  </a:lnTo>
                  <a:lnTo>
                    <a:pt x="205" y="278"/>
                  </a:lnTo>
                  <a:lnTo>
                    <a:pt x="189" y="325"/>
                  </a:lnTo>
                  <a:lnTo>
                    <a:pt x="173" y="372"/>
                  </a:lnTo>
                  <a:lnTo>
                    <a:pt x="158" y="420"/>
                  </a:lnTo>
                  <a:lnTo>
                    <a:pt x="143" y="468"/>
                  </a:lnTo>
                  <a:lnTo>
                    <a:pt x="129" y="516"/>
                  </a:lnTo>
                  <a:lnTo>
                    <a:pt x="116" y="564"/>
                  </a:lnTo>
                  <a:lnTo>
                    <a:pt x="104" y="613"/>
                  </a:lnTo>
                  <a:lnTo>
                    <a:pt x="92" y="661"/>
                  </a:lnTo>
                  <a:lnTo>
                    <a:pt x="81" y="710"/>
                  </a:lnTo>
                  <a:lnTo>
                    <a:pt x="70" y="759"/>
                  </a:lnTo>
                  <a:lnTo>
                    <a:pt x="61" y="808"/>
                  </a:lnTo>
                  <a:lnTo>
                    <a:pt x="52" y="857"/>
                  </a:lnTo>
                  <a:lnTo>
                    <a:pt x="43" y="907"/>
                  </a:lnTo>
                  <a:lnTo>
                    <a:pt x="36" y="956"/>
                  </a:lnTo>
                  <a:lnTo>
                    <a:pt x="29" y="1006"/>
                  </a:lnTo>
                  <a:lnTo>
                    <a:pt x="23" y="1055"/>
                  </a:lnTo>
                  <a:lnTo>
                    <a:pt x="18" y="1105"/>
                  </a:lnTo>
                  <a:lnTo>
                    <a:pt x="13" y="1155"/>
                  </a:lnTo>
                  <a:lnTo>
                    <a:pt x="9" y="1205"/>
                  </a:lnTo>
                  <a:lnTo>
                    <a:pt x="6" y="1255"/>
                  </a:lnTo>
                  <a:lnTo>
                    <a:pt x="3" y="1305"/>
                  </a:lnTo>
                  <a:lnTo>
                    <a:pt x="1" y="1355"/>
                  </a:lnTo>
                  <a:lnTo>
                    <a:pt x="0" y="1406"/>
                  </a:lnTo>
                  <a:lnTo>
                    <a:pt x="0" y="1456"/>
                  </a:lnTo>
                  <a:lnTo>
                    <a:pt x="0" y="1506"/>
                  </a:lnTo>
                  <a:lnTo>
                    <a:pt x="1" y="1556"/>
                  </a:lnTo>
                  <a:lnTo>
                    <a:pt x="3" y="1606"/>
                  </a:lnTo>
                  <a:lnTo>
                    <a:pt x="6" y="1656"/>
                  </a:lnTo>
                  <a:lnTo>
                    <a:pt x="9" y="1706"/>
                  </a:lnTo>
                  <a:lnTo>
                    <a:pt x="13" y="1755"/>
                  </a:lnTo>
                  <a:lnTo>
                    <a:pt x="18" y="1805"/>
                  </a:lnTo>
                  <a:lnTo>
                    <a:pt x="23" y="1855"/>
                  </a:lnTo>
                  <a:lnTo>
                    <a:pt x="29" y="1905"/>
                  </a:lnTo>
                  <a:lnTo>
                    <a:pt x="36" y="1954"/>
                  </a:lnTo>
                  <a:lnTo>
                    <a:pt x="43" y="2004"/>
                  </a:lnTo>
                  <a:lnTo>
                    <a:pt x="52" y="2053"/>
                  </a:lnTo>
                  <a:lnTo>
                    <a:pt x="61" y="2102"/>
                  </a:lnTo>
                  <a:lnTo>
                    <a:pt x="70" y="2151"/>
                  </a:lnTo>
                  <a:lnTo>
                    <a:pt x="81" y="2200"/>
                  </a:lnTo>
                  <a:lnTo>
                    <a:pt x="92" y="2249"/>
                  </a:lnTo>
                  <a:lnTo>
                    <a:pt x="103" y="2298"/>
                  </a:lnTo>
                  <a:lnTo>
                    <a:pt x="116" y="2346"/>
                  </a:lnTo>
                  <a:lnTo>
                    <a:pt x="129" y="2394"/>
                  </a:lnTo>
                  <a:lnTo>
                    <a:pt x="143" y="2442"/>
                  </a:lnTo>
                  <a:lnTo>
                    <a:pt x="158" y="2490"/>
                  </a:lnTo>
                  <a:lnTo>
                    <a:pt x="173" y="2538"/>
                  </a:lnTo>
                  <a:lnTo>
                    <a:pt x="189" y="2585"/>
                  </a:lnTo>
                  <a:lnTo>
                    <a:pt x="205" y="2632"/>
                  </a:lnTo>
                  <a:lnTo>
                    <a:pt x="223" y="2679"/>
                  </a:lnTo>
                  <a:lnTo>
                    <a:pt x="241" y="2726"/>
                  </a:lnTo>
                  <a:lnTo>
                    <a:pt x="259" y="2772"/>
                  </a:lnTo>
                  <a:lnTo>
                    <a:pt x="278" y="2819"/>
                  </a:lnTo>
                  <a:lnTo>
                    <a:pt x="298" y="2865"/>
                  </a:lnTo>
                  <a:lnTo>
                    <a:pt x="319" y="2910"/>
                  </a:lnTo>
                  <a:lnTo>
                    <a:pt x="340" y="2955"/>
                  </a:lnTo>
                  <a:lnTo>
                    <a:pt x="362" y="3000"/>
                  </a:lnTo>
                  <a:lnTo>
                    <a:pt x="385" y="3045"/>
                  </a:lnTo>
                  <a:lnTo>
                    <a:pt x="408" y="3089"/>
                  </a:lnTo>
                  <a:lnTo>
                    <a:pt x="432" y="3133"/>
                  </a:lnTo>
                  <a:lnTo>
                    <a:pt x="456" y="3177"/>
                  </a:lnTo>
                  <a:lnTo>
                    <a:pt x="481" y="3220"/>
                  </a:lnTo>
                  <a:lnTo>
                    <a:pt x="507" y="3263"/>
                  </a:lnTo>
                  <a:lnTo>
                    <a:pt x="533" y="3306"/>
                  </a:lnTo>
                  <a:lnTo>
                    <a:pt x="560" y="3348"/>
                  </a:lnTo>
                  <a:lnTo>
                    <a:pt x="588" y="3389"/>
                  </a:lnTo>
                  <a:lnTo>
                    <a:pt x="616" y="3431"/>
                  </a:lnTo>
                  <a:lnTo>
                    <a:pt x="645" y="3472"/>
                  </a:lnTo>
                  <a:lnTo>
                    <a:pt x="674" y="3512"/>
                  </a:lnTo>
                  <a:lnTo>
                    <a:pt x="704" y="3552"/>
                  </a:lnTo>
                  <a:lnTo>
                    <a:pt x="735" y="3592"/>
                  </a:lnTo>
                  <a:lnTo>
                    <a:pt x="766" y="3631"/>
                  </a:lnTo>
                  <a:lnTo>
                    <a:pt x="797" y="3670"/>
                  </a:lnTo>
                  <a:lnTo>
                    <a:pt x="829" y="3708"/>
                  </a:lnTo>
                  <a:lnTo>
                    <a:pt x="862" y="3746"/>
                  </a:lnTo>
                  <a:lnTo>
                    <a:pt x="895" y="3783"/>
                  </a:lnTo>
                  <a:lnTo>
                    <a:pt x="929" y="3820"/>
                  </a:lnTo>
                  <a:lnTo>
                    <a:pt x="963" y="3857"/>
                  </a:lnTo>
                  <a:lnTo>
                    <a:pt x="998" y="3893"/>
                  </a:lnTo>
                  <a:lnTo>
                    <a:pt x="1034" y="3928"/>
                  </a:lnTo>
                  <a:lnTo>
                    <a:pt x="1070" y="3963"/>
                  </a:lnTo>
                  <a:lnTo>
                    <a:pt x="1107" y="3997"/>
                  </a:lnTo>
                  <a:lnTo>
                    <a:pt x="1144" y="4031"/>
                  </a:lnTo>
                  <a:lnTo>
                    <a:pt x="1181" y="4064"/>
                  </a:lnTo>
                  <a:lnTo>
                    <a:pt x="1219" y="4097"/>
                  </a:lnTo>
                  <a:lnTo>
                    <a:pt x="1257" y="4129"/>
                  </a:lnTo>
                  <a:lnTo>
                    <a:pt x="1296" y="4161"/>
                  </a:lnTo>
                  <a:lnTo>
                    <a:pt x="1335" y="4192"/>
                  </a:lnTo>
                  <a:lnTo>
                    <a:pt x="1375" y="4222"/>
                  </a:lnTo>
                  <a:lnTo>
                    <a:pt x="1415" y="4252"/>
                  </a:lnTo>
                  <a:lnTo>
                    <a:pt x="1455" y="4282"/>
                  </a:lnTo>
                  <a:lnTo>
                    <a:pt x="1496" y="4310"/>
                  </a:lnTo>
                  <a:lnTo>
                    <a:pt x="1537" y="4339"/>
                  </a:lnTo>
                  <a:lnTo>
                    <a:pt x="1579" y="4366"/>
                  </a:lnTo>
                  <a:lnTo>
                    <a:pt x="1621" y="4393"/>
                  </a:lnTo>
                  <a:lnTo>
                    <a:pt x="1664" y="4419"/>
                  </a:lnTo>
                  <a:lnTo>
                    <a:pt x="1707" y="4445"/>
                  </a:lnTo>
                  <a:lnTo>
                    <a:pt x="1750" y="4470"/>
                  </a:lnTo>
                  <a:lnTo>
                    <a:pt x="1793" y="4495"/>
                  </a:lnTo>
                  <a:lnTo>
                    <a:pt x="1837" y="4519"/>
                  </a:lnTo>
                  <a:lnTo>
                    <a:pt x="1882" y="4542"/>
                  </a:lnTo>
                  <a:lnTo>
                    <a:pt x="1926" y="4564"/>
                  </a:lnTo>
                  <a:lnTo>
                    <a:pt x="1971" y="4586"/>
                  </a:lnTo>
                  <a:lnTo>
                    <a:pt x="2016" y="4608"/>
                  </a:lnTo>
                  <a:lnTo>
                    <a:pt x="2062" y="4628"/>
                  </a:lnTo>
                  <a:lnTo>
                    <a:pt x="2108" y="4648"/>
                  </a:lnTo>
                  <a:lnTo>
                    <a:pt x="2154" y="4668"/>
                  </a:lnTo>
                  <a:lnTo>
                    <a:pt x="2200" y="4687"/>
                  </a:lnTo>
                  <a:lnTo>
                    <a:pt x="2247" y="4705"/>
                  </a:lnTo>
                  <a:lnTo>
                    <a:pt x="2294" y="4722"/>
                  </a:lnTo>
                  <a:lnTo>
                    <a:pt x="2341" y="4739"/>
                  </a:lnTo>
                  <a:lnTo>
                    <a:pt x="2388" y="4755"/>
                  </a:lnTo>
                  <a:lnTo>
                    <a:pt x="2436" y="4770"/>
                  </a:lnTo>
                  <a:lnTo>
                    <a:pt x="2484" y="4785"/>
                  </a:lnTo>
                  <a:lnTo>
                    <a:pt x="2532" y="4799"/>
                  </a:lnTo>
                  <a:lnTo>
                    <a:pt x="2580" y="4812"/>
                  </a:lnTo>
                  <a:lnTo>
                    <a:pt x="2628" y="4824"/>
                  </a:lnTo>
                  <a:lnTo>
                    <a:pt x="2677" y="4836"/>
                  </a:lnTo>
                  <a:lnTo>
                    <a:pt x="2726" y="4847"/>
                  </a:lnTo>
                  <a:lnTo>
                    <a:pt x="2775" y="4858"/>
                  </a:lnTo>
                  <a:lnTo>
                    <a:pt x="2824" y="4867"/>
                  </a:lnTo>
                  <a:lnTo>
                    <a:pt x="2873" y="4876"/>
                  </a:lnTo>
                  <a:lnTo>
                    <a:pt x="2922" y="4885"/>
                  </a:lnTo>
                  <a:lnTo>
                    <a:pt x="2972" y="4892"/>
                  </a:lnTo>
                  <a:lnTo>
                    <a:pt x="3021" y="4899"/>
                  </a:lnTo>
                  <a:lnTo>
                    <a:pt x="3071" y="4905"/>
                  </a:lnTo>
                  <a:lnTo>
                    <a:pt x="3120" y="4910"/>
                  </a:lnTo>
                  <a:lnTo>
                    <a:pt x="3170" y="4915"/>
                  </a:lnTo>
                  <a:lnTo>
                    <a:pt x="3220" y="4919"/>
                  </a:lnTo>
                  <a:lnTo>
                    <a:pt x="3270" y="4922"/>
                  </a:lnTo>
                  <a:lnTo>
                    <a:pt x="3320" y="4925"/>
                  </a:lnTo>
                  <a:lnTo>
                    <a:pt x="3370" y="4927"/>
                  </a:lnTo>
                  <a:lnTo>
                    <a:pt x="3420" y="4928"/>
                  </a:lnTo>
                  <a:lnTo>
                    <a:pt x="3470" y="4928"/>
                  </a:lnTo>
                  <a:lnTo>
                    <a:pt x="3520" y="4928"/>
                  </a:lnTo>
                  <a:lnTo>
                    <a:pt x="3570" y="4927"/>
                  </a:lnTo>
                  <a:lnTo>
                    <a:pt x="3620" y="4925"/>
                  </a:lnTo>
                  <a:lnTo>
                    <a:pt x="3670" y="4922"/>
                  </a:lnTo>
                  <a:lnTo>
                    <a:pt x="3720" y="4919"/>
                  </a:lnTo>
                  <a:lnTo>
                    <a:pt x="3769" y="4915"/>
                  </a:lnTo>
                  <a:lnTo>
                    <a:pt x="3819" y="4910"/>
                  </a:lnTo>
                  <a:lnTo>
                    <a:pt x="3869" y="4905"/>
                  </a:lnTo>
                  <a:lnTo>
                    <a:pt x="3918" y="4899"/>
                  </a:lnTo>
                  <a:lnTo>
                    <a:pt x="3968" y="4892"/>
                  </a:lnTo>
                  <a:lnTo>
                    <a:pt x="4017" y="4885"/>
                  </a:lnTo>
                  <a:lnTo>
                    <a:pt x="4067" y="4876"/>
                  </a:lnTo>
                  <a:lnTo>
                    <a:pt x="4116" y="4867"/>
                  </a:lnTo>
                  <a:lnTo>
                    <a:pt x="4165" y="4858"/>
                  </a:lnTo>
                  <a:lnTo>
                    <a:pt x="4214" y="4847"/>
                  </a:lnTo>
                  <a:lnTo>
                    <a:pt x="4263" y="4836"/>
                  </a:lnTo>
                  <a:lnTo>
                    <a:pt x="4311" y="4824"/>
                  </a:lnTo>
                  <a:lnTo>
                    <a:pt x="4360" y="4812"/>
                  </a:lnTo>
                  <a:lnTo>
                    <a:pt x="4408" y="4799"/>
                  </a:lnTo>
                  <a:lnTo>
                    <a:pt x="4456" y="4785"/>
                  </a:lnTo>
                  <a:lnTo>
                    <a:pt x="4504" y="4770"/>
                  </a:lnTo>
                  <a:lnTo>
                    <a:pt x="4551" y="4755"/>
                  </a:lnTo>
                  <a:lnTo>
                    <a:pt x="4599" y="4739"/>
                  </a:lnTo>
                  <a:lnTo>
                    <a:pt x="4646" y="4722"/>
                  </a:lnTo>
                  <a:lnTo>
                    <a:pt x="4693" y="4705"/>
                  </a:lnTo>
                  <a:lnTo>
                    <a:pt x="4739" y="4687"/>
                  </a:lnTo>
                  <a:lnTo>
                    <a:pt x="4786" y="4668"/>
                  </a:lnTo>
                  <a:lnTo>
                    <a:pt x="4832" y="4648"/>
                  </a:lnTo>
                  <a:lnTo>
                    <a:pt x="4878" y="4628"/>
                  </a:lnTo>
                  <a:lnTo>
                    <a:pt x="4923" y="4608"/>
                  </a:lnTo>
                  <a:lnTo>
                    <a:pt x="4968" y="4586"/>
                  </a:lnTo>
                  <a:lnTo>
                    <a:pt x="5013" y="4564"/>
                  </a:lnTo>
                  <a:lnTo>
                    <a:pt x="5058" y="4542"/>
                  </a:lnTo>
                  <a:lnTo>
                    <a:pt x="5102" y="4519"/>
                  </a:lnTo>
                  <a:lnTo>
                    <a:pt x="5146" y="4495"/>
                  </a:lnTo>
                  <a:lnTo>
                    <a:pt x="5190" y="4470"/>
                  </a:lnTo>
                  <a:lnTo>
                    <a:pt x="5233" y="4445"/>
                  </a:lnTo>
                  <a:lnTo>
                    <a:pt x="5276" y="4419"/>
                  </a:lnTo>
                  <a:lnTo>
                    <a:pt x="5318" y="4393"/>
                  </a:lnTo>
                  <a:lnTo>
                    <a:pt x="5360" y="4366"/>
                  </a:lnTo>
                  <a:lnTo>
                    <a:pt x="5402" y="4339"/>
                  </a:lnTo>
                  <a:lnTo>
                    <a:pt x="5444" y="4310"/>
                  </a:lnTo>
                  <a:lnTo>
                    <a:pt x="5484" y="4282"/>
                  </a:lnTo>
                  <a:lnTo>
                    <a:pt x="5525" y="4252"/>
                  </a:lnTo>
                  <a:lnTo>
                    <a:pt x="5565" y="4222"/>
                  </a:lnTo>
                  <a:lnTo>
                    <a:pt x="5605" y="4192"/>
                  </a:lnTo>
                  <a:lnTo>
                    <a:pt x="5644" y="4161"/>
                  </a:lnTo>
                  <a:lnTo>
                    <a:pt x="5683" y="4129"/>
                  </a:lnTo>
                  <a:lnTo>
                    <a:pt x="5721" y="4097"/>
                  </a:lnTo>
                  <a:lnTo>
                    <a:pt x="5759" y="4064"/>
                  </a:lnTo>
                  <a:lnTo>
                    <a:pt x="5796" y="4031"/>
                  </a:lnTo>
                  <a:lnTo>
                    <a:pt x="5833" y="3997"/>
                  </a:lnTo>
                  <a:lnTo>
                    <a:pt x="5869" y="3963"/>
                  </a:lnTo>
                  <a:lnTo>
                    <a:pt x="5905" y="3928"/>
                  </a:lnTo>
                  <a:lnTo>
                    <a:pt x="5940" y="3893"/>
                  </a:lnTo>
                  <a:lnTo>
                    <a:pt x="5975" y="3857"/>
                  </a:lnTo>
                  <a:lnTo>
                    <a:pt x="6009" y="3820"/>
                  </a:lnTo>
                  <a:lnTo>
                    <a:pt x="6043" y="3783"/>
                  </a:lnTo>
                  <a:lnTo>
                    <a:pt x="6076" y="3746"/>
                  </a:lnTo>
                  <a:lnTo>
                    <a:pt x="6109" y="3708"/>
                  </a:lnTo>
                  <a:lnTo>
                    <a:pt x="6141" y="3670"/>
                  </a:lnTo>
                  <a:lnTo>
                    <a:pt x="6173" y="3631"/>
                  </a:lnTo>
                  <a:lnTo>
                    <a:pt x="6204" y="3592"/>
                  </a:lnTo>
                  <a:lnTo>
                    <a:pt x="6234" y="3552"/>
                  </a:lnTo>
                  <a:lnTo>
                    <a:pt x="6264" y="3512"/>
                  </a:lnTo>
                  <a:lnTo>
                    <a:pt x="6294" y="3472"/>
                  </a:lnTo>
                  <a:lnTo>
                    <a:pt x="6322" y="3431"/>
                  </a:lnTo>
                  <a:lnTo>
                    <a:pt x="6351" y="3389"/>
                  </a:lnTo>
                  <a:lnTo>
                    <a:pt x="6378" y="3348"/>
                  </a:lnTo>
                  <a:lnTo>
                    <a:pt x="6405" y="3306"/>
                  </a:lnTo>
                  <a:lnTo>
                    <a:pt x="6432" y="3263"/>
                  </a:lnTo>
                  <a:lnTo>
                    <a:pt x="6458" y="3220"/>
                  </a:lnTo>
                  <a:lnTo>
                    <a:pt x="6483" y="3177"/>
                  </a:lnTo>
                  <a:lnTo>
                    <a:pt x="6508" y="3133"/>
                  </a:lnTo>
                  <a:lnTo>
                    <a:pt x="6532" y="3089"/>
                  </a:lnTo>
                  <a:lnTo>
                    <a:pt x="6555" y="3045"/>
                  </a:lnTo>
                  <a:lnTo>
                    <a:pt x="6577" y="3000"/>
                  </a:lnTo>
                  <a:lnTo>
                    <a:pt x="6599" y="2955"/>
                  </a:lnTo>
                  <a:lnTo>
                    <a:pt x="6621" y="2910"/>
                  </a:lnTo>
                  <a:lnTo>
                    <a:pt x="6641" y="2865"/>
                  </a:lnTo>
                  <a:lnTo>
                    <a:pt x="6661" y="2819"/>
                  </a:lnTo>
                  <a:lnTo>
                    <a:pt x="6680" y="2772"/>
                  </a:lnTo>
                  <a:lnTo>
                    <a:pt x="6699" y="2726"/>
                  </a:lnTo>
                  <a:lnTo>
                    <a:pt x="6717" y="2679"/>
                  </a:lnTo>
                  <a:lnTo>
                    <a:pt x="6734" y="2632"/>
                  </a:lnTo>
                  <a:lnTo>
                    <a:pt x="6751" y="2585"/>
                  </a:lnTo>
                  <a:lnTo>
                    <a:pt x="6767" y="2538"/>
                  </a:lnTo>
                  <a:lnTo>
                    <a:pt x="6782" y="2490"/>
                  </a:lnTo>
                  <a:lnTo>
                    <a:pt x="6797" y="2442"/>
                  </a:lnTo>
                  <a:lnTo>
                    <a:pt x="6810" y="2394"/>
                  </a:lnTo>
                  <a:lnTo>
                    <a:pt x="6824" y="2346"/>
                  </a:lnTo>
                  <a:lnTo>
                    <a:pt x="6836" y="2298"/>
                  </a:lnTo>
                  <a:lnTo>
                    <a:pt x="6848" y="2249"/>
                  </a:lnTo>
                  <a:lnTo>
                    <a:pt x="6859" y="2200"/>
                  </a:lnTo>
                  <a:lnTo>
                    <a:pt x="6869" y="2151"/>
                  </a:lnTo>
                  <a:lnTo>
                    <a:pt x="6879" y="2102"/>
                  </a:lnTo>
                  <a:lnTo>
                    <a:pt x="6888" y="2053"/>
                  </a:lnTo>
                  <a:lnTo>
                    <a:pt x="6896" y="2004"/>
                  </a:lnTo>
                  <a:lnTo>
                    <a:pt x="6904" y="1954"/>
                  </a:lnTo>
                  <a:lnTo>
                    <a:pt x="6910" y="1905"/>
                  </a:lnTo>
                  <a:lnTo>
                    <a:pt x="6917" y="1855"/>
                  </a:lnTo>
                  <a:lnTo>
                    <a:pt x="6922" y="1805"/>
                  </a:lnTo>
                  <a:lnTo>
                    <a:pt x="6927" y="1755"/>
                  </a:lnTo>
                  <a:lnTo>
                    <a:pt x="6931" y="1706"/>
                  </a:lnTo>
                  <a:lnTo>
                    <a:pt x="6934" y="1656"/>
                  </a:lnTo>
                  <a:lnTo>
                    <a:pt x="6936" y="1606"/>
                  </a:lnTo>
                  <a:lnTo>
                    <a:pt x="6938" y="1556"/>
                  </a:lnTo>
                  <a:lnTo>
                    <a:pt x="6939" y="1506"/>
                  </a:lnTo>
                  <a:lnTo>
                    <a:pt x="6940" y="1456"/>
                  </a:lnTo>
                  <a:lnTo>
                    <a:pt x="6939" y="1406"/>
                  </a:lnTo>
                  <a:lnTo>
                    <a:pt x="6938" y="1355"/>
                  </a:lnTo>
                  <a:lnTo>
                    <a:pt x="6936" y="1305"/>
                  </a:lnTo>
                  <a:lnTo>
                    <a:pt x="6934" y="1255"/>
                  </a:lnTo>
                  <a:lnTo>
                    <a:pt x="6931" y="1205"/>
                  </a:lnTo>
                  <a:lnTo>
                    <a:pt x="6927" y="1155"/>
                  </a:lnTo>
                  <a:lnTo>
                    <a:pt x="6922" y="1105"/>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25" name="任意多边形 420924"/>
            <p:cNvSpPr>
              <a:spLocks noChangeAspect="1"/>
            </p:cNvSpPr>
            <p:nvPr/>
          </p:nvSpPr>
          <p:spPr>
            <a:xfrm>
              <a:off x="4254" y="1304"/>
              <a:ext cx="50" cy="184"/>
            </a:xfrm>
            <a:custGeom>
              <a:avLst/>
              <a:gdLst/>
              <a:ahLst/>
              <a:cxnLst/>
              <a:rect l="0" t="0" r="0" b="0"/>
              <a:pathLst>
                <a:path w="302" h="1105">
                  <a:moveTo>
                    <a:pt x="302" y="1105"/>
                  </a:moveTo>
                  <a:lnTo>
                    <a:pt x="297" y="1055"/>
                  </a:lnTo>
                  <a:lnTo>
                    <a:pt x="290" y="1006"/>
                  </a:lnTo>
                  <a:lnTo>
                    <a:pt x="284" y="956"/>
                  </a:lnTo>
                  <a:lnTo>
                    <a:pt x="276" y="907"/>
                  </a:lnTo>
                  <a:lnTo>
                    <a:pt x="268" y="857"/>
                  </a:lnTo>
                  <a:lnTo>
                    <a:pt x="259" y="808"/>
                  </a:lnTo>
                  <a:lnTo>
                    <a:pt x="249" y="759"/>
                  </a:lnTo>
                  <a:lnTo>
                    <a:pt x="239" y="710"/>
                  </a:lnTo>
                  <a:lnTo>
                    <a:pt x="228" y="661"/>
                  </a:lnTo>
                  <a:lnTo>
                    <a:pt x="216" y="613"/>
                  </a:lnTo>
                  <a:lnTo>
                    <a:pt x="203" y="564"/>
                  </a:lnTo>
                  <a:lnTo>
                    <a:pt x="190" y="516"/>
                  </a:lnTo>
                  <a:lnTo>
                    <a:pt x="176" y="468"/>
                  </a:lnTo>
                  <a:lnTo>
                    <a:pt x="162" y="420"/>
                  </a:lnTo>
                  <a:lnTo>
                    <a:pt x="147" y="372"/>
                  </a:lnTo>
                  <a:lnTo>
                    <a:pt x="131" y="325"/>
                  </a:lnTo>
                  <a:lnTo>
                    <a:pt x="114" y="278"/>
                  </a:lnTo>
                  <a:lnTo>
                    <a:pt x="97" y="231"/>
                  </a:lnTo>
                  <a:lnTo>
                    <a:pt x="79" y="184"/>
                  </a:lnTo>
                  <a:lnTo>
                    <a:pt x="60" y="138"/>
                  </a:lnTo>
                  <a:lnTo>
                    <a:pt x="41" y="92"/>
                  </a:lnTo>
                  <a:lnTo>
                    <a:pt x="21" y="46"/>
                  </a:lnTo>
                  <a:lnTo>
                    <a:pt x="0" y="0"/>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20926" name="直接连接符 420925"/>
          <p:cNvSpPr/>
          <p:nvPr/>
        </p:nvSpPr>
        <p:spPr>
          <a:xfrm>
            <a:off x="1625600" y="2082800"/>
            <a:ext cx="1231900" cy="0"/>
          </a:xfrm>
          <a:prstGeom prst="line">
            <a:avLst/>
          </a:prstGeom>
          <a:ln w="9525" cap="flat" cmpd="sng">
            <a:solidFill>
              <a:srgbClr val="FF66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27" name="直接连接符 420926"/>
          <p:cNvSpPr/>
          <p:nvPr/>
        </p:nvSpPr>
        <p:spPr>
          <a:xfrm>
            <a:off x="2870200" y="2082800"/>
            <a:ext cx="3048000" cy="0"/>
          </a:xfrm>
          <a:prstGeom prst="line">
            <a:avLst/>
          </a:prstGeom>
          <a:ln w="9525" cap="flat" cmpd="sng">
            <a:solidFill>
              <a:srgbClr val="FF66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28" name="任意多边形 420927"/>
          <p:cNvSpPr>
            <a:spLocks noChangeAspect="1"/>
          </p:cNvSpPr>
          <p:nvPr/>
        </p:nvSpPr>
        <p:spPr>
          <a:xfrm>
            <a:off x="1225550" y="4160838"/>
            <a:ext cx="1628775" cy="1998662"/>
          </a:xfrm>
          <a:custGeom>
            <a:avLst/>
            <a:gdLst/>
            <a:ahLst/>
            <a:cxnLst/>
            <a:rect l="0" t="0" r="0" b="0"/>
            <a:pathLst>
              <a:path w="4516" h="5536">
                <a:moveTo>
                  <a:pt x="0" y="4911"/>
                </a:moveTo>
                <a:lnTo>
                  <a:pt x="41" y="4944"/>
                </a:lnTo>
                <a:lnTo>
                  <a:pt x="83" y="4976"/>
                </a:lnTo>
                <a:lnTo>
                  <a:pt x="125" y="5008"/>
                </a:lnTo>
                <a:lnTo>
                  <a:pt x="168" y="5038"/>
                </a:lnTo>
                <a:lnTo>
                  <a:pt x="212" y="5068"/>
                </a:lnTo>
                <a:lnTo>
                  <a:pt x="256" y="5097"/>
                </a:lnTo>
                <a:lnTo>
                  <a:pt x="301" y="5125"/>
                </a:lnTo>
                <a:lnTo>
                  <a:pt x="346" y="5153"/>
                </a:lnTo>
                <a:lnTo>
                  <a:pt x="392" y="5179"/>
                </a:lnTo>
                <a:lnTo>
                  <a:pt x="438" y="5205"/>
                </a:lnTo>
                <a:lnTo>
                  <a:pt x="485" y="5229"/>
                </a:lnTo>
                <a:lnTo>
                  <a:pt x="532" y="5253"/>
                </a:lnTo>
                <a:lnTo>
                  <a:pt x="580" y="5276"/>
                </a:lnTo>
                <a:lnTo>
                  <a:pt x="628" y="5298"/>
                </a:lnTo>
                <a:lnTo>
                  <a:pt x="677" y="5319"/>
                </a:lnTo>
                <a:lnTo>
                  <a:pt x="726" y="5339"/>
                </a:lnTo>
                <a:lnTo>
                  <a:pt x="775" y="5358"/>
                </a:lnTo>
                <a:lnTo>
                  <a:pt x="825" y="5376"/>
                </a:lnTo>
                <a:lnTo>
                  <a:pt x="875" y="5393"/>
                </a:lnTo>
                <a:lnTo>
                  <a:pt x="925" y="5410"/>
                </a:lnTo>
                <a:lnTo>
                  <a:pt x="975" y="5425"/>
                </a:lnTo>
                <a:lnTo>
                  <a:pt x="1026" y="5439"/>
                </a:lnTo>
                <a:lnTo>
                  <a:pt x="1077" y="5453"/>
                </a:lnTo>
                <a:lnTo>
                  <a:pt x="1129" y="5465"/>
                </a:lnTo>
                <a:lnTo>
                  <a:pt x="1181" y="5476"/>
                </a:lnTo>
                <a:lnTo>
                  <a:pt x="1232" y="5487"/>
                </a:lnTo>
                <a:lnTo>
                  <a:pt x="1284" y="5496"/>
                </a:lnTo>
                <a:lnTo>
                  <a:pt x="1337" y="5505"/>
                </a:lnTo>
                <a:lnTo>
                  <a:pt x="1389" y="5512"/>
                </a:lnTo>
                <a:lnTo>
                  <a:pt x="1441" y="5519"/>
                </a:lnTo>
                <a:lnTo>
                  <a:pt x="1494" y="5524"/>
                </a:lnTo>
                <a:lnTo>
                  <a:pt x="1547" y="5528"/>
                </a:lnTo>
                <a:lnTo>
                  <a:pt x="1599" y="5532"/>
                </a:lnTo>
                <a:lnTo>
                  <a:pt x="1652" y="5534"/>
                </a:lnTo>
                <a:lnTo>
                  <a:pt x="1705" y="5536"/>
                </a:lnTo>
                <a:lnTo>
                  <a:pt x="1758" y="5536"/>
                </a:lnTo>
                <a:lnTo>
                  <a:pt x="1811" y="5535"/>
                </a:lnTo>
                <a:lnTo>
                  <a:pt x="1864" y="5534"/>
                </a:lnTo>
                <a:lnTo>
                  <a:pt x="1917" y="5531"/>
                </a:lnTo>
                <a:lnTo>
                  <a:pt x="1969" y="5527"/>
                </a:lnTo>
                <a:lnTo>
                  <a:pt x="2022" y="5522"/>
                </a:lnTo>
                <a:lnTo>
                  <a:pt x="2074" y="5517"/>
                </a:lnTo>
                <a:lnTo>
                  <a:pt x="2127" y="5510"/>
                </a:lnTo>
                <a:lnTo>
                  <a:pt x="2179" y="5502"/>
                </a:lnTo>
                <a:lnTo>
                  <a:pt x="2231" y="5494"/>
                </a:lnTo>
                <a:lnTo>
                  <a:pt x="2283" y="5484"/>
                </a:lnTo>
                <a:lnTo>
                  <a:pt x="2335" y="5473"/>
                </a:lnTo>
                <a:lnTo>
                  <a:pt x="2387" y="5462"/>
                </a:lnTo>
                <a:lnTo>
                  <a:pt x="2438" y="5449"/>
                </a:lnTo>
                <a:lnTo>
                  <a:pt x="2489" y="5435"/>
                </a:lnTo>
                <a:lnTo>
                  <a:pt x="2540" y="5421"/>
                </a:lnTo>
                <a:lnTo>
                  <a:pt x="2591" y="5405"/>
                </a:lnTo>
                <a:lnTo>
                  <a:pt x="2642" y="5388"/>
                </a:lnTo>
                <a:lnTo>
                  <a:pt x="2692" y="5371"/>
                </a:lnTo>
                <a:lnTo>
                  <a:pt x="2741" y="5352"/>
                </a:lnTo>
                <a:lnTo>
                  <a:pt x="2790" y="5333"/>
                </a:lnTo>
                <a:lnTo>
                  <a:pt x="2839" y="5313"/>
                </a:lnTo>
                <a:lnTo>
                  <a:pt x="2887" y="5291"/>
                </a:lnTo>
                <a:lnTo>
                  <a:pt x="2935" y="5269"/>
                </a:lnTo>
                <a:lnTo>
                  <a:pt x="2983" y="5246"/>
                </a:lnTo>
                <a:lnTo>
                  <a:pt x="3030" y="5222"/>
                </a:lnTo>
                <a:lnTo>
                  <a:pt x="3077" y="5197"/>
                </a:lnTo>
                <a:lnTo>
                  <a:pt x="3123" y="5171"/>
                </a:lnTo>
                <a:lnTo>
                  <a:pt x="3169" y="5145"/>
                </a:lnTo>
                <a:lnTo>
                  <a:pt x="3214" y="5117"/>
                </a:lnTo>
                <a:lnTo>
                  <a:pt x="3258" y="5089"/>
                </a:lnTo>
                <a:lnTo>
                  <a:pt x="3302" y="5059"/>
                </a:lnTo>
                <a:lnTo>
                  <a:pt x="3346" y="5029"/>
                </a:lnTo>
                <a:lnTo>
                  <a:pt x="3389" y="4998"/>
                </a:lnTo>
                <a:lnTo>
                  <a:pt x="3431" y="4967"/>
                </a:lnTo>
                <a:lnTo>
                  <a:pt x="3473" y="4934"/>
                </a:lnTo>
                <a:lnTo>
                  <a:pt x="3514" y="4901"/>
                </a:lnTo>
                <a:lnTo>
                  <a:pt x="3554" y="4867"/>
                </a:lnTo>
                <a:lnTo>
                  <a:pt x="3594" y="4832"/>
                </a:lnTo>
                <a:lnTo>
                  <a:pt x="3633" y="4796"/>
                </a:lnTo>
                <a:lnTo>
                  <a:pt x="3671" y="4760"/>
                </a:lnTo>
                <a:lnTo>
                  <a:pt x="3709" y="4723"/>
                </a:lnTo>
                <a:lnTo>
                  <a:pt x="3746" y="4685"/>
                </a:lnTo>
                <a:lnTo>
                  <a:pt x="3782" y="4646"/>
                </a:lnTo>
                <a:lnTo>
                  <a:pt x="3818" y="4607"/>
                </a:lnTo>
                <a:lnTo>
                  <a:pt x="3853" y="4567"/>
                </a:lnTo>
                <a:lnTo>
                  <a:pt x="3887" y="4527"/>
                </a:lnTo>
                <a:lnTo>
                  <a:pt x="3920" y="4485"/>
                </a:lnTo>
                <a:lnTo>
                  <a:pt x="3952" y="4444"/>
                </a:lnTo>
                <a:lnTo>
                  <a:pt x="3984" y="4401"/>
                </a:lnTo>
                <a:lnTo>
                  <a:pt x="4015" y="4358"/>
                </a:lnTo>
                <a:lnTo>
                  <a:pt x="4045" y="4315"/>
                </a:lnTo>
                <a:lnTo>
                  <a:pt x="4074" y="4270"/>
                </a:lnTo>
                <a:lnTo>
                  <a:pt x="4102" y="4226"/>
                </a:lnTo>
                <a:lnTo>
                  <a:pt x="4129" y="4181"/>
                </a:lnTo>
                <a:lnTo>
                  <a:pt x="4156" y="4135"/>
                </a:lnTo>
                <a:lnTo>
                  <a:pt x="4182" y="4088"/>
                </a:lnTo>
                <a:lnTo>
                  <a:pt x="4206" y="4042"/>
                </a:lnTo>
                <a:lnTo>
                  <a:pt x="4230" y="3995"/>
                </a:lnTo>
                <a:lnTo>
                  <a:pt x="4253" y="3947"/>
                </a:lnTo>
                <a:lnTo>
                  <a:pt x="4275" y="3899"/>
                </a:lnTo>
                <a:lnTo>
                  <a:pt x="4296" y="3850"/>
                </a:lnTo>
                <a:lnTo>
                  <a:pt x="4316" y="3801"/>
                </a:lnTo>
                <a:lnTo>
                  <a:pt x="4336" y="3751"/>
                </a:lnTo>
                <a:lnTo>
                  <a:pt x="4354" y="3701"/>
                </a:lnTo>
                <a:lnTo>
                  <a:pt x="4371" y="3651"/>
                </a:lnTo>
                <a:lnTo>
                  <a:pt x="4388" y="3601"/>
                </a:lnTo>
                <a:lnTo>
                  <a:pt x="4403" y="3551"/>
                </a:lnTo>
                <a:lnTo>
                  <a:pt x="4418" y="3500"/>
                </a:lnTo>
                <a:lnTo>
                  <a:pt x="4431" y="3449"/>
                </a:lnTo>
                <a:lnTo>
                  <a:pt x="4444" y="3397"/>
                </a:lnTo>
                <a:lnTo>
                  <a:pt x="4455" y="3345"/>
                </a:lnTo>
                <a:lnTo>
                  <a:pt x="4466" y="3294"/>
                </a:lnTo>
                <a:lnTo>
                  <a:pt x="4475" y="3242"/>
                </a:lnTo>
                <a:lnTo>
                  <a:pt x="4484" y="3189"/>
                </a:lnTo>
                <a:lnTo>
                  <a:pt x="4492" y="3137"/>
                </a:lnTo>
                <a:lnTo>
                  <a:pt x="4498" y="3084"/>
                </a:lnTo>
                <a:lnTo>
                  <a:pt x="4504" y="3032"/>
                </a:lnTo>
                <a:lnTo>
                  <a:pt x="4508" y="2979"/>
                </a:lnTo>
                <a:lnTo>
                  <a:pt x="4512" y="2926"/>
                </a:lnTo>
                <a:lnTo>
                  <a:pt x="4514" y="2873"/>
                </a:lnTo>
                <a:lnTo>
                  <a:pt x="4516" y="2821"/>
                </a:lnTo>
                <a:lnTo>
                  <a:pt x="4516" y="2768"/>
                </a:lnTo>
                <a:lnTo>
                  <a:pt x="4516" y="2715"/>
                </a:lnTo>
                <a:lnTo>
                  <a:pt x="4514" y="2662"/>
                </a:lnTo>
                <a:lnTo>
                  <a:pt x="4512" y="2609"/>
                </a:lnTo>
                <a:lnTo>
                  <a:pt x="4508" y="2556"/>
                </a:lnTo>
                <a:lnTo>
                  <a:pt x="4504" y="2504"/>
                </a:lnTo>
                <a:lnTo>
                  <a:pt x="4498" y="2451"/>
                </a:lnTo>
                <a:lnTo>
                  <a:pt x="4492" y="2398"/>
                </a:lnTo>
                <a:lnTo>
                  <a:pt x="4484" y="2346"/>
                </a:lnTo>
                <a:lnTo>
                  <a:pt x="4475" y="2294"/>
                </a:lnTo>
                <a:lnTo>
                  <a:pt x="4466" y="2242"/>
                </a:lnTo>
                <a:lnTo>
                  <a:pt x="4455" y="2190"/>
                </a:lnTo>
                <a:lnTo>
                  <a:pt x="4444" y="2138"/>
                </a:lnTo>
                <a:lnTo>
                  <a:pt x="4431" y="2087"/>
                </a:lnTo>
                <a:lnTo>
                  <a:pt x="4418" y="2036"/>
                </a:lnTo>
                <a:lnTo>
                  <a:pt x="4403" y="1985"/>
                </a:lnTo>
                <a:lnTo>
                  <a:pt x="4388" y="1934"/>
                </a:lnTo>
                <a:lnTo>
                  <a:pt x="4371" y="1884"/>
                </a:lnTo>
                <a:lnTo>
                  <a:pt x="4354" y="1834"/>
                </a:lnTo>
                <a:lnTo>
                  <a:pt x="4336" y="1784"/>
                </a:lnTo>
                <a:lnTo>
                  <a:pt x="4316" y="1735"/>
                </a:lnTo>
                <a:lnTo>
                  <a:pt x="4296" y="1686"/>
                </a:lnTo>
                <a:lnTo>
                  <a:pt x="4275" y="1638"/>
                </a:lnTo>
                <a:lnTo>
                  <a:pt x="4253" y="1590"/>
                </a:lnTo>
                <a:lnTo>
                  <a:pt x="4230" y="1542"/>
                </a:lnTo>
                <a:lnTo>
                  <a:pt x="4206" y="1495"/>
                </a:lnTo>
                <a:lnTo>
                  <a:pt x="4182" y="1448"/>
                </a:lnTo>
                <a:lnTo>
                  <a:pt x="4156" y="1402"/>
                </a:lnTo>
                <a:lnTo>
                  <a:pt x="4129" y="1356"/>
                </a:lnTo>
                <a:lnTo>
                  <a:pt x="4102" y="1311"/>
                </a:lnTo>
                <a:lnTo>
                  <a:pt x="4074" y="1266"/>
                </a:lnTo>
                <a:lnTo>
                  <a:pt x="4045" y="1222"/>
                </a:lnTo>
                <a:lnTo>
                  <a:pt x="4015" y="1178"/>
                </a:lnTo>
                <a:lnTo>
                  <a:pt x="3984" y="1135"/>
                </a:lnTo>
                <a:lnTo>
                  <a:pt x="3952" y="1093"/>
                </a:lnTo>
                <a:lnTo>
                  <a:pt x="3920" y="1051"/>
                </a:lnTo>
                <a:lnTo>
                  <a:pt x="3887" y="1010"/>
                </a:lnTo>
                <a:lnTo>
                  <a:pt x="3853" y="969"/>
                </a:lnTo>
                <a:lnTo>
                  <a:pt x="3818" y="929"/>
                </a:lnTo>
                <a:lnTo>
                  <a:pt x="3782" y="890"/>
                </a:lnTo>
                <a:lnTo>
                  <a:pt x="3746" y="852"/>
                </a:lnTo>
                <a:lnTo>
                  <a:pt x="3709" y="814"/>
                </a:lnTo>
                <a:lnTo>
                  <a:pt x="3671" y="777"/>
                </a:lnTo>
                <a:lnTo>
                  <a:pt x="3633" y="740"/>
                </a:lnTo>
                <a:lnTo>
                  <a:pt x="3594" y="705"/>
                </a:lnTo>
                <a:lnTo>
                  <a:pt x="3554" y="669"/>
                </a:lnTo>
                <a:lnTo>
                  <a:pt x="3514" y="635"/>
                </a:lnTo>
                <a:lnTo>
                  <a:pt x="3473" y="601"/>
                </a:lnTo>
                <a:lnTo>
                  <a:pt x="3431" y="569"/>
                </a:lnTo>
                <a:lnTo>
                  <a:pt x="3389" y="537"/>
                </a:lnTo>
                <a:lnTo>
                  <a:pt x="3346" y="506"/>
                </a:lnTo>
                <a:lnTo>
                  <a:pt x="3302" y="476"/>
                </a:lnTo>
                <a:lnTo>
                  <a:pt x="3258" y="447"/>
                </a:lnTo>
                <a:lnTo>
                  <a:pt x="3214" y="418"/>
                </a:lnTo>
                <a:lnTo>
                  <a:pt x="3169" y="391"/>
                </a:lnTo>
                <a:lnTo>
                  <a:pt x="3123" y="364"/>
                </a:lnTo>
                <a:lnTo>
                  <a:pt x="3077" y="338"/>
                </a:lnTo>
                <a:lnTo>
                  <a:pt x="3030" y="313"/>
                </a:lnTo>
                <a:lnTo>
                  <a:pt x="2983" y="289"/>
                </a:lnTo>
                <a:lnTo>
                  <a:pt x="2935" y="266"/>
                </a:lnTo>
                <a:lnTo>
                  <a:pt x="2887" y="244"/>
                </a:lnTo>
                <a:lnTo>
                  <a:pt x="2839" y="223"/>
                </a:lnTo>
                <a:lnTo>
                  <a:pt x="2790" y="202"/>
                </a:lnTo>
                <a:lnTo>
                  <a:pt x="2741" y="183"/>
                </a:lnTo>
                <a:lnTo>
                  <a:pt x="2692" y="164"/>
                </a:lnTo>
                <a:lnTo>
                  <a:pt x="2642" y="147"/>
                </a:lnTo>
                <a:lnTo>
                  <a:pt x="2591" y="130"/>
                </a:lnTo>
                <a:lnTo>
                  <a:pt x="2540" y="115"/>
                </a:lnTo>
                <a:lnTo>
                  <a:pt x="2489" y="100"/>
                </a:lnTo>
                <a:lnTo>
                  <a:pt x="2438" y="86"/>
                </a:lnTo>
                <a:lnTo>
                  <a:pt x="2387" y="74"/>
                </a:lnTo>
                <a:lnTo>
                  <a:pt x="2335" y="62"/>
                </a:lnTo>
                <a:lnTo>
                  <a:pt x="2283" y="51"/>
                </a:lnTo>
                <a:lnTo>
                  <a:pt x="2231" y="42"/>
                </a:lnTo>
                <a:lnTo>
                  <a:pt x="2179" y="33"/>
                </a:lnTo>
                <a:lnTo>
                  <a:pt x="2127" y="25"/>
                </a:lnTo>
                <a:lnTo>
                  <a:pt x="2074" y="19"/>
                </a:lnTo>
                <a:lnTo>
                  <a:pt x="2022" y="13"/>
                </a:lnTo>
                <a:lnTo>
                  <a:pt x="1969" y="8"/>
                </a:lnTo>
                <a:lnTo>
                  <a:pt x="1917" y="5"/>
                </a:lnTo>
                <a:lnTo>
                  <a:pt x="1864" y="2"/>
                </a:lnTo>
                <a:lnTo>
                  <a:pt x="1811" y="0"/>
                </a:lnTo>
                <a:lnTo>
                  <a:pt x="1758" y="0"/>
                </a:lnTo>
                <a:lnTo>
                  <a:pt x="1705" y="0"/>
                </a:lnTo>
                <a:lnTo>
                  <a:pt x="1652" y="1"/>
                </a:lnTo>
                <a:lnTo>
                  <a:pt x="1599" y="4"/>
                </a:lnTo>
                <a:lnTo>
                  <a:pt x="1547" y="7"/>
                </a:lnTo>
                <a:lnTo>
                  <a:pt x="1494" y="11"/>
                </a:lnTo>
                <a:lnTo>
                  <a:pt x="1441" y="17"/>
                </a:lnTo>
                <a:lnTo>
                  <a:pt x="1389" y="23"/>
                </a:lnTo>
                <a:lnTo>
                  <a:pt x="1337" y="31"/>
                </a:lnTo>
                <a:lnTo>
                  <a:pt x="1284" y="39"/>
                </a:lnTo>
                <a:lnTo>
                  <a:pt x="1232" y="49"/>
                </a:lnTo>
                <a:lnTo>
                  <a:pt x="1181" y="59"/>
                </a:lnTo>
                <a:lnTo>
                  <a:pt x="1129" y="70"/>
                </a:lnTo>
                <a:lnTo>
                  <a:pt x="1077" y="83"/>
                </a:lnTo>
                <a:lnTo>
                  <a:pt x="1026" y="96"/>
                </a:lnTo>
                <a:lnTo>
                  <a:pt x="975" y="110"/>
                </a:lnTo>
                <a:lnTo>
                  <a:pt x="925" y="126"/>
                </a:lnTo>
                <a:lnTo>
                  <a:pt x="875" y="142"/>
                </a:lnTo>
                <a:lnTo>
                  <a:pt x="825" y="159"/>
                </a:lnTo>
                <a:lnTo>
                  <a:pt x="775" y="177"/>
                </a:lnTo>
                <a:lnTo>
                  <a:pt x="726" y="197"/>
                </a:lnTo>
                <a:lnTo>
                  <a:pt x="677" y="217"/>
                </a:lnTo>
                <a:lnTo>
                  <a:pt x="628" y="238"/>
                </a:lnTo>
                <a:lnTo>
                  <a:pt x="580" y="260"/>
                </a:lnTo>
                <a:lnTo>
                  <a:pt x="532" y="282"/>
                </a:lnTo>
                <a:lnTo>
                  <a:pt x="485" y="306"/>
                </a:lnTo>
                <a:lnTo>
                  <a:pt x="438" y="331"/>
                </a:lnTo>
                <a:lnTo>
                  <a:pt x="392" y="356"/>
                </a:lnTo>
                <a:lnTo>
                  <a:pt x="346" y="383"/>
                </a:lnTo>
                <a:lnTo>
                  <a:pt x="301" y="410"/>
                </a:lnTo>
                <a:lnTo>
                  <a:pt x="256" y="438"/>
                </a:lnTo>
                <a:lnTo>
                  <a:pt x="212" y="467"/>
                </a:lnTo>
                <a:lnTo>
                  <a:pt x="168" y="497"/>
                </a:lnTo>
                <a:lnTo>
                  <a:pt x="125" y="528"/>
                </a:lnTo>
                <a:lnTo>
                  <a:pt x="83" y="559"/>
                </a:lnTo>
                <a:lnTo>
                  <a:pt x="41" y="592"/>
                </a:lnTo>
                <a:lnTo>
                  <a:pt x="0" y="625"/>
                </a:lnTo>
              </a:path>
            </a:pathLst>
          </a:custGeom>
          <a:no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29" name="直接连接符 420928"/>
          <p:cNvSpPr/>
          <p:nvPr/>
        </p:nvSpPr>
        <p:spPr>
          <a:xfrm>
            <a:off x="2336800" y="1371600"/>
            <a:ext cx="25908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30" name="直接连接符 420929"/>
          <p:cNvSpPr/>
          <p:nvPr/>
        </p:nvSpPr>
        <p:spPr>
          <a:xfrm>
            <a:off x="2336800" y="1358900"/>
            <a:ext cx="0" cy="38100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31" name="直接连接符 420930"/>
          <p:cNvSpPr/>
          <p:nvPr/>
        </p:nvSpPr>
        <p:spPr>
          <a:xfrm>
            <a:off x="1625600" y="2057400"/>
            <a:ext cx="0" cy="4038600"/>
          </a:xfrm>
          <a:prstGeom prst="line">
            <a:avLst/>
          </a:prstGeom>
          <a:ln w="9525" cap="flat" cmpd="sng">
            <a:solidFill>
              <a:srgbClr val="FF66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32" name="直接连接符 420931"/>
          <p:cNvSpPr/>
          <p:nvPr/>
        </p:nvSpPr>
        <p:spPr>
          <a:xfrm>
            <a:off x="1358900" y="2362200"/>
            <a:ext cx="0" cy="37338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33" name="直接连接符 420932"/>
          <p:cNvSpPr/>
          <p:nvPr/>
        </p:nvSpPr>
        <p:spPr>
          <a:xfrm>
            <a:off x="901700" y="2794000"/>
            <a:ext cx="0" cy="23622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34" name="直接连接符 420933"/>
          <p:cNvSpPr/>
          <p:nvPr/>
        </p:nvSpPr>
        <p:spPr>
          <a:xfrm>
            <a:off x="889000" y="2794000"/>
            <a:ext cx="40386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35" name="直接连接符 420934"/>
          <p:cNvSpPr/>
          <p:nvPr/>
        </p:nvSpPr>
        <p:spPr>
          <a:xfrm>
            <a:off x="1879600" y="1854200"/>
            <a:ext cx="39624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20936" name="组合 420935"/>
          <p:cNvGrpSpPr>
            <a:grpSpLocks noChangeAspect="1"/>
          </p:cNvGrpSpPr>
          <p:nvPr/>
        </p:nvGrpSpPr>
        <p:grpSpPr>
          <a:xfrm>
            <a:off x="903288" y="4179888"/>
            <a:ext cx="1419225" cy="1949450"/>
            <a:chOff x="1531" y="2365"/>
            <a:chExt cx="775" cy="1065"/>
          </a:xfrm>
        </p:grpSpPr>
        <p:sp>
          <p:nvSpPr>
            <p:cNvPr id="420937" name="任意多边形 420936"/>
            <p:cNvSpPr>
              <a:spLocks noChangeAspect="1"/>
            </p:cNvSpPr>
            <p:nvPr/>
          </p:nvSpPr>
          <p:spPr>
            <a:xfrm>
              <a:off x="1531" y="2365"/>
              <a:ext cx="631" cy="1065"/>
            </a:xfrm>
            <a:custGeom>
              <a:avLst/>
              <a:gdLst/>
              <a:ahLst/>
              <a:cxnLst/>
              <a:rect l="0" t="0" r="0" b="0"/>
              <a:pathLst>
                <a:path w="3791" h="6387">
                  <a:moveTo>
                    <a:pt x="2326" y="0"/>
                  </a:moveTo>
                  <a:lnTo>
                    <a:pt x="2291" y="1"/>
                  </a:lnTo>
                  <a:lnTo>
                    <a:pt x="2256" y="2"/>
                  </a:lnTo>
                  <a:lnTo>
                    <a:pt x="2221" y="4"/>
                  </a:lnTo>
                  <a:lnTo>
                    <a:pt x="2186" y="6"/>
                  </a:lnTo>
                  <a:lnTo>
                    <a:pt x="2152" y="9"/>
                  </a:lnTo>
                  <a:lnTo>
                    <a:pt x="2117" y="13"/>
                  </a:lnTo>
                  <a:lnTo>
                    <a:pt x="2082" y="18"/>
                  </a:lnTo>
                  <a:lnTo>
                    <a:pt x="2047" y="23"/>
                  </a:lnTo>
                  <a:lnTo>
                    <a:pt x="2013" y="29"/>
                  </a:lnTo>
                  <a:lnTo>
                    <a:pt x="1978" y="36"/>
                  </a:lnTo>
                  <a:lnTo>
                    <a:pt x="1944" y="44"/>
                  </a:lnTo>
                  <a:lnTo>
                    <a:pt x="1910" y="52"/>
                  </a:lnTo>
                  <a:lnTo>
                    <a:pt x="1875" y="61"/>
                  </a:lnTo>
                  <a:lnTo>
                    <a:pt x="1841" y="71"/>
                  </a:lnTo>
                  <a:lnTo>
                    <a:pt x="1807" y="81"/>
                  </a:lnTo>
                  <a:lnTo>
                    <a:pt x="1773" y="92"/>
                  </a:lnTo>
                  <a:lnTo>
                    <a:pt x="1739" y="104"/>
                  </a:lnTo>
                  <a:lnTo>
                    <a:pt x="1706" y="116"/>
                  </a:lnTo>
                  <a:lnTo>
                    <a:pt x="1672" y="129"/>
                  </a:lnTo>
                  <a:lnTo>
                    <a:pt x="1639" y="143"/>
                  </a:lnTo>
                  <a:lnTo>
                    <a:pt x="1606" y="157"/>
                  </a:lnTo>
                  <a:lnTo>
                    <a:pt x="1573" y="173"/>
                  </a:lnTo>
                  <a:lnTo>
                    <a:pt x="1540" y="188"/>
                  </a:lnTo>
                  <a:lnTo>
                    <a:pt x="1507" y="205"/>
                  </a:lnTo>
                  <a:lnTo>
                    <a:pt x="1474" y="222"/>
                  </a:lnTo>
                  <a:lnTo>
                    <a:pt x="1442" y="240"/>
                  </a:lnTo>
                  <a:lnTo>
                    <a:pt x="1410" y="259"/>
                  </a:lnTo>
                  <a:lnTo>
                    <a:pt x="1378" y="278"/>
                  </a:lnTo>
                  <a:lnTo>
                    <a:pt x="1346" y="298"/>
                  </a:lnTo>
                  <a:lnTo>
                    <a:pt x="1315" y="318"/>
                  </a:lnTo>
                  <a:lnTo>
                    <a:pt x="1284" y="339"/>
                  </a:lnTo>
                  <a:lnTo>
                    <a:pt x="1253" y="361"/>
                  </a:lnTo>
                  <a:lnTo>
                    <a:pt x="1222" y="383"/>
                  </a:lnTo>
                  <a:lnTo>
                    <a:pt x="1191" y="406"/>
                  </a:lnTo>
                  <a:lnTo>
                    <a:pt x="1161" y="431"/>
                  </a:lnTo>
                  <a:lnTo>
                    <a:pt x="1131" y="455"/>
                  </a:lnTo>
                  <a:lnTo>
                    <a:pt x="1101" y="480"/>
                  </a:lnTo>
                  <a:lnTo>
                    <a:pt x="1072" y="506"/>
                  </a:lnTo>
                  <a:lnTo>
                    <a:pt x="1042" y="532"/>
                  </a:lnTo>
                  <a:lnTo>
                    <a:pt x="1013" y="559"/>
                  </a:lnTo>
                  <a:lnTo>
                    <a:pt x="985" y="586"/>
                  </a:lnTo>
                  <a:lnTo>
                    <a:pt x="956" y="614"/>
                  </a:lnTo>
                  <a:lnTo>
                    <a:pt x="928" y="642"/>
                  </a:lnTo>
                  <a:lnTo>
                    <a:pt x="901" y="671"/>
                  </a:lnTo>
                  <a:lnTo>
                    <a:pt x="873" y="701"/>
                  </a:lnTo>
                  <a:lnTo>
                    <a:pt x="846" y="731"/>
                  </a:lnTo>
                  <a:lnTo>
                    <a:pt x="820" y="762"/>
                  </a:lnTo>
                  <a:lnTo>
                    <a:pt x="793" y="793"/>
                  </a:lnTo>
                  <a:lnTo>
                    <a:pt x="767" y="825"/>
                  </a:lnTo>
                  <a:lnTo>
                    <a:pt x="742" y="857"/>
                  </a:lnTo>
                  <a:lnTo>
                    <a:pt x="716" y="890"/>
                  </a:lnTo>
                  <a:lnTo>
                    <a:pt x="691" y="924"/>
                  </a:lnTo>
                  <a:lnTo>
                    <a:pt x="667" y="958"/>
                  </a:lnTo>
                  <a:lnTo>
                    <a:pt x="642" y="992"/>
                  </a:lnTo>
                  <a:lnTo>
                    <a:pt x="619" y="1027"/>
                  </a:lnTo>
                  <a:lnTo>
                    <a:pt x="595" y="1062"/>
                  </a:lnTo>
                  <a:lnTo>
                    <a:pt x="572" y="1098"/>
                  </a:lnTo>
                  <a:lnTo>
                    <a:pt x="549" y="1135"/>
                  </a:lnTo>
                  <a:lnTo>
                    <a:pt x="527" y="1171"/>
                  </a:lnTo>
                  <a:lnTo>
                    <a:pt x="505" y="1209"/>
                  </a:lnTo>
                  <a:lnTo>
                    <a:pt x="484" y="1246"/>
                  </a:lnTo>
                  <a:lnTo>
                    <a:pt x="463" y="1285"/>
                  </a:lnTo>
                  <a:lnTo>
                    <a:pt x="442" y="1323"/>
                  </a:lnTo>
                  <a:lnTo>
                    <a:pt x="422" y="1362"/>
                  </a:lnTo>
                  <a:lnTo>
                    <a:pt x="402" y="1402"/>
                  </a:lnTo>
                  <a:lnTo>
                    <a:pt x="383" y="1441"/>
                  </a:lnTo>
                  <a:lnTo>
                    <a:pt x="364" y="1482"/>
                  </a:lnTo>
                  <a:lnTo>
                    <a:pt x="345" y="1522"/>
                  </a:lnTo>
                  <a:lnTo>
                    <a:pt x="327" y="1563"/>
                  </a:lnTo>
                  <a:lnTo>
                    <a:pt x="310" y="1604"/>
                  </a:lnTo>
                  <a:lnTo>
                    <a:pt x="293" y="1646"/>
                  </a:lnTo>
                  <a:lnTo>
                    <a:pt x="276" y="1688"/>
                  </a:lnTo>
                  <a:lnTo>
                    <a:pt x="260" y="1731"/>
                  </a:lnTo>
                  <a:lnTo>
                    <a:pt x="244" y="1773"/>
                  </a:lnTo>
                  <a:lnTo>
                    <a:pt x="229" y="1816"/>
                  </a:lnTo>
                  <a:lnTo>
                    <a:pt x="214" y="1860"/>
                  </a:lnTo>
                  <a:lnTo>
                    <a:pt x="199" y="1903"/>
                  </a:lnTo>
                  <a:lnTo>
                    <a:pt x="186" y="1947"/>
                  </a:lnTo>
                  <a:lnTo>
                    <a:pt x="172" y="1991"/>
                  </a:lnTo>
                  <a:lnTo>
                    <a:pt x="159" y="2036"/>
                  </a:lnTo>
                  <a:lnTo>
                    <a:pt x="147" y="2081"/>
                  </a:lnTo>
                  <a:lnTo>
                    <a:pt x="135" y="2126"/>
                  </a:lnTo>
                  <a:lnTo>
                    <a:pt x="124" y="2171"/>
                  </a:lnTo>
                  <a:lnTo>
                    <a:pt x="113" y="2216"/>
                  </a:lnTo>
                  <a:lnTo>
                    <a:pt x="102" y="2262"/>
                  </a:lnTo>
                  <a:lnTo>
                    <a:pt x="92" y="2308"/>
                  </a:lnTo>
                  <a:lnTo>
                    <a:pt x="83" y="2354"/>
                  </a:lnTo>
                  <a:lnTo>
                    <a:pt x="74" y="2400"/>
                  </a:lnTo>
                  <a:lnTo>
                    <a:pt x="66" y="2447"/>
                  </a:lnTo>
                  <a:lnTo>
                    <a:pt x="58" y="2493"/>
                  </a:lnTo>
                  <a:lnTo>
                    <a:pt x="49" y="2540"/>
                  </a:lnTo>
                  <a:lnTo>
                    <a:pt x="42" y="2587"/>
                  </a:lnTo>
                  <a:lnTo>
                    <a:pt x="36" y="2634"/>
                  </a:lnTo>
                  <a:lnTo>
                    <a:pt x="30" y="2681"/>
                  </a:lnTo>
                  <a:lnTo>
                    <a:pt x="25" y="2729"/>
                  </a:lnTo>
                  <a:lnTo>
                    <a:pt x="20" y="2776"/>
                  </a:lnTo>
                  <a:lnTo>
                    <a:pt x="16" y="2823"/>
                  </a:lnTo>
                  <a:lnTo>
                    <a:pt x="12" y="2871"/>
                  </a:lnTo>
                  <a:lnTo>
                    <a:pt x="9" y="2919"/>
                  </a:lnTo>
                  <a:lnTo>
                    <a:pt x="6" y="2966"/>
                  </a:lnTo>
                  <a:lnTo>
                    <a:pt x="4" y="3014"/>
                  </a:lnTo>
                  <a:lnTo>
                    <a:pt x="2" y="3062"/>
                  </a:lnTo>
                  <a:lnTo>
                    <a:pt x="1" y="3110"/>
                  </a:lnTo>
                  <a:lnTo>
                    <a:pt x="0" y="3158"/>
                  </a:lnTo>
                  <a:lnTo>
                    <a:pt x="0" y="3206"/>
                  </a:lnTo>
                  <a:lnTo>
                    <a:pt x="1" y="3253"/>
                  </a:lnTo>
                  <a:lnTo>
                    <a:pt x="1" y="3301"/>
                  </a:lnTo>
                  <a:lnTo>
                    <a:pt x="3" y="3349"/>
                  </a:lnTo>
                  <a:lnTo>
                    <a:pt x="5" y="3397"/>
                  </a:lnTo>
                  <a:lnTo>
                    <a:pt x="7" y="3445"/>
                  </a:lnTo>
                  <a:lnTo>
                    <a:pt x="10" y="3492"/>
                  </a:lnTo>
                  <a:lnTo>
                    <a:pt x="14" y="3540"/>
                  </a:lnTo>
                  <a:lnTo>
                    <a:pt x="18" y="3587"/>
                  </a:lnTo>
                  <a:lnTo>
                    <a:pt x="22" y="3635"/>
                  </a:lnTo>
                  <a:lnTo>
                    <a:pt x="28" y="3683"/>
                  </a:lnTo>
                  <a:lnTo>
                    <a:pt x="33" y="3731"/>
                  </a:lnTo>
                  <a:lnTo>
                    <a:pt x="39" y="3778"/>
                  </a:lnTo>
                  <a:lnTo>
                    <a:pt x="46" y="3825"/>
                  </a:lnTo>
                  <a:lnTo>
                    <a:pt x="54" y="3872"/>
                  </a:lnTo>
                  <a:lnTo>
                    <a:pt x="62" y="3918"/>
                  </a:lnTo>
                  <a:lnTo>
                    <a:pt x="70" y="3965"/>
                  </a:lnTo>
                  <a:lnTo>
                    <a:pt x="78" y="4011"/>
                  </a:lnTo>
                  <a:lnTo>
                    <a:pt x="88" y="4057"/>
                  </a:lnTo>
                  <a:lnTo>
                    <a:pt x="97" y="4103"/>
                  </a:lnTo>
                  <a:lnTo>
                    <a:pt x="107" y="4149"/>
                  </a:lnTo>
                  <a:lnTo>
                    <a:pt x="118" y="4195"/>
                  </a:lnTo>
                  <a:lnTo>
                    <a:pt x="129" y="4240"/>
                  </a:lnTo>
                  <a:lnTo>
                    <a:pt x="141" y="4285"/>
                  </a:lnTo>
                  <a:lnTo>
                    <a:pt x="153" y="4330"/>
                  </a:lnTo>
                  <a:lnTo>
                    <a:pt x="166" y="4375"/>
                  </a:lnTo>
                  <a:lnTo>
                    <a:pt x="179" y="4419"/>
                  </a:lnTo>
                  <a:lnTo>
                    <a:pt x="193" y="4463"/>
                  </a:lnTo>
                  <a:lnTo>
                    <a:pt x="207" y="4507"/>
                  </a:lnTo>
                  <a:lnTo>
                    <a:pt x="221" y="4550"/>
                  </a:lnTo>
                  <a:lnTo>
                    <a:pt x="236" y="4593"/>
                  </a:lnTo>
                  <a:lnTo>
                    <a:pt x="252" y="4636"/>
                  </a:lnTo>
                  <a:lnTo>
                    <a:pt x="268" y="4679"/>
                  </a:lnTo>
                  <a:lnTo>
                    <a:pt x="284" y="4721"/>
                  </a:lnTo>
                  <a:lnTo>
                    <a:pt x="301" y="4763"/>
                  </a:lnTo>
                  <a:lnTo>
                    <a:pt x="318" y="4804"/>
                  </a:lnTo>
                  <a:lnTo>
                    <a:pt x="336" y="4846"/>
                  </a:lnTo>
                  <a:lnTo>
                    <a:pt x="354" y="4886"/>
                  </a:lnTo>
                  <a:lnTo>
                    <a:pt x="373" y="4927"/>
                  </a:lnTo>
                  <a:lnTo>
                    <a:pt x="392" y="4967"/>
                  </a:lnTo>
                  <a:lnTo>
                    <a:pt x="412" y="5006"/>
                  </a:lnTo>
                  <a:lnTo>
                    <a:pt x="432" y="5046"/>
                  </a:lnTo>
                  <a:lnTo>
                    <a:pt x="452" y="5084"/>
                  </a:lnTo>
                  <a:lnTo>
                    <a:pt x="473" y="5123"/>
                  </a:lnTo>
                  <a:lnTo>
                    <a:pt x="494" y="5161"/>
                  </a:lnTo>
                  <a:lnTo>
                    <a:pt x="516" y="5198"/>
                  </a:lnTo>
                  <a:lnTo>
                    <a:pt x="538" y="5235"/>
                  </a:lnTo>
                  <a:lnTo>
                    <a:pt x="561" y="5272"/>
                  </a:lnTo>
                  <a:lnTo>
                    <a:pt x="583" y="5308"/>
                  </a:lnTo>
                  <a:lnTo>
                    <a:pt x="607" y="5344"/>
                  </a:lnTo>
                  <a:lnTo>
                    <a:pt x="630" y="5379"/>
                  </a:lnTo>
                  <a:lnTo>
                    <a:pt x="654" y="5413"/>
                  </a:lnTo>
                  <a:lnTo>
                    <a:pt x="679" y="5448"/>
                  </a:lnTo>
                  <a:lnTo>
                    <a:pt x="704" y="5481"/>
                  </a:lnTo>
                  <a:lnTo>
                    <a:pt x="729" y="5514"/>
                  </a:lnTo>
                  <a:lnTo>
                    <a:pt x="754" y="5547"/>
                  </a:lnTo>
                  <a:lnTo>
                    <a:pt x="780" y="5579"/>
                  </a:lnTo>
                  <a:lnTo>
                    <a:pt x="806" y="5611"/>
                  </a:lnTo>
                  <a:lnTo>
                    <a:pt x="833" y="5642"/>
                  </a:lnTo>
                  <a:lnTo>
                    <a:pt x="860" y="5672"/>
                  </a:lnTo>
                  <a:lnTo>
                    <a:pt x="887" y="5702"/>
                  </a:lnTo>
                  <a:lnTo>
                    <a:pt x="915" y="5731"/>
                  </a:lnTo>
                  <a:lnTo>
                    <a:pt x="942" y="5760"/>
                  </a:lnTo>
                  <a:lnTo>
                    <a:pt x="971" y="5788"/>
                  </a:lnTo>
                  <a:lnTo>
                    <a:pt x="999" y="5816"/>
                  </a:lnTo>
                  <a:lnTo>
                    <a:pt x="1028" y="5843"/>
                  </a:lnTo>
                  <a:lnTo>
                    <a:pt x="1057" y="5869"/>
                  </a:lnTo>
                  <a:lnTo>
                    <a:pt x="1086" y="5895"/>
                  </a:lnTo>
                  <a:lnTo>
                    <a:pt x="1116" y="5920"/>
                  </a:lnTo>
                  <a:lnTo>
                    <a:pt x="1146" y="5945"/>
                  </a:lnTo>
                  <a:lnTo>
                    <a:pt x="1176" y="5969"/>
                  </a:lnTo>
                  <a:lnTo>
                    <a:pt x="1206" y="5992"/>
                  </a:lnTo>
                  <a:lnTo>
                    <a:pt x="1237" y="6015"/>
                  </a:lnTo>
                  <a:lnTo>
                    <a:pt x="1268" y="6037"/>
                  </a:lnTo>
                  <a:lnTo>
                    <a:pt x="1299" y="6059"/>
                  </a:lnTo>
                  <a:lnTo>
                    <a:pt x="1331" y="6079"/>
                  </a:lnTo>
                  <a:lnTo>
                    <a:pt x="1362" y="6100"/>
                  </a:lnTo>
                  <a:lnTo>
                    <a:pt x="1394" y="6119"/>
                  </a:lnTo>
                  <a:lnTo>
                    <a:pt x="1426" y="6138"/>
                  </a:lnTo>
                  <a:lnTo>
                    <a:pt x="1458" y="6156"/>
                  </a:lnTo>
                  <a:lnTo>
                    <a:pt x="1491" y="6174"/>
                  </a:lnTo>
                  <a:lnTo>
                    <a:pt x="1523" y="6191"/>
                  </a:lnTo>
                  <a:lnTo>
                    <a:pt x="1556" y="6207"/>
                  </a:lnTo>
                  <a:lnTo>
                    <a:pt x="1589" y="6222"/>
                  </a:lnTo>
                  <a:lnTo>
                    <a:pt x="1622" y="6237"/>
                  </a:lnTo>
                  <a:lnTo>
                    <a:pt x="1656" y="6251"/>
                  </a:lnTo>
                  <a:lnTo>
                    <a:pt x="1689" y="6265"/>
                  </a:lnTo>
                  <a:lnTo>
                    <a:pt x="1723" y="6277"/>
                  </a:lnTo>
                  <a:lnTo>
                    <a:pt x="1756" y="6289"/>
                  </a:lnTo>
                  <a:lnTo>
                    <a:pt x="1790" y="6301"/>
                  </a:lnTo>
                  <a:lnTo>
                    <a:pt x="1824" y="6312"/>
                  </a:lnTo>
                  <a:lnTo>
                    <a:pt x="1858" y="6322"/>
                  </a:lnTo>
                  <a:lnTo>
                    <a:pt x="1892" y="6331"/>
                  </a:lnTo>
                  <a:lnTo>
                    <a:pt x="1927" y="6339"/>
                  </a:lnTo>
                  <a:lnTo>
                    <a:pt x="1961" y="6347"/>
                  </a:lnTo>
                  <a:lnTo>
                    <a:pt x="1996" y="6354"/>
                  </a:lnTo>
                  <a:lnTo>
                    <a:pt x="2030" y="6361"/>
                  </a:lnTo>
                  <a:lnTo>
                    <a:pt x="2065" y="6367"/>
                  </a:lnTo>
                  <a:lnTo>
                    <a:pt x="2099" y="6372"/>
                  </a:lnTo>
                  <a:lnTo>
                    <a:pt x="2134" y="6376"/>
                  </a:lnTo>
                  <a:lnTo>
                    <a:pt x="2169" y="6379"/>
                  </a:lnTo>
                  <a:lnTo>
                    <a:pt x="2204" y="6382"/>
                  </a:lnTo>
                  <a:lnTo>
                    <a:pt x="2239" y="6384"/>
                  </a:lnTo>
                  <a:lnTo>
                    <a:pt x="2273" y="6386"/>
                  </a:lnTo>
                  <a:lnTo>
                    <a:pt x="2308" y="6387"/>
                  </a:lnTo>
                  <a:lnTo>
                    <a:pt x="2343" y="6387"/>
                  </a:lnTo>
                  <a:lnTo>
                    <a:pt x="2378" y="6386"/>
                  </a:lnTo>
                  <a:lnTo>
                    <a:pt x="2413" y="6384"/>
                  </a:lnTo>
                  <a:lnTo>
                    <a:pt x="2448" y="6382"/>
                  </a:lnTo>
                  <a:lnTo>
                    <a:pt x="2482" y="6379"/>
                  </a:lnTo>
                  <a:lnTo>
                    <a:pt x="2517" y="6376"/>
                  </a:lnTo>
                  <a:lnTo>
                    <a:pt x="2552" y="6372"/>
                  </a:lnTo>
                  <a:lnTo>
                    <a:pt x="2587" y="6367"/>
                  </a:lnTo>
                  <a:lnTo>
                    <a:pt x="2621" y="6361"/>
                  </a:lnTo>
                  <a:lnTo>
                    <a:pt x="2656" y="6354"/>
                  </a:lnTo>
                  <a:lnTo>
                    <a:pt x="2690" y="6347"/>
                  </a:lnTo>
                  <a:lnTo>
                    <a:pt x="2725" y="6339"/>
                  </a:lnTo>
                  <a:lnTo>
                    <a:pt x="2759" y="6331"/>
                  </a:lnTo>
                  <a:lnTo>
                    <a:pt x="2793" y="6322"/>
                  </a:lnTo>
                  <a:lnTo>
                    <a:pt x="2827" y="6312"/>
                  </a:lnTo>
                  <a:lnTo>
                    <a:pt x="2861" y="6301"/>
                  </a:lnTo>
                  <a:lnTo>
                    <a:pt x="2895" y="6289"/>
                  </a:lnTo>
                  <a:lnTo>
                    <a:pt x="2929" y="6277"/>
                  </a:lnTo>
                  <a:lnTo>
                    <a:pt x="2962" y="6265"/>
                  </a:lnTo>
                  <a:lnTo>
                    <a:pt x="2996" y="6251"/>
                  </a:lnTo>
                  <a:lnTo>
                    <a:pt x="3029" y="6237"/>
                  </a:lnTo>
                  <a:lnTo>
                    <a:pt x="3062" y="6222"/>
                  </a:lnTo>
                  <a:lnTo>
                    <a:pt x="3095" y="6207"/>
                  </a:lnTo>
                  <a:lnTo>
                    <a:pt x="3128" y="6191"/>
                  </a:lnTo>
                  <a:lnTo>
                    <a:pt x="3161" y="6174"/>
                  </a:lnTo>
                  <a:lnTo>
                    <a:pt x="3193" y="6156"/>
                  </a:lnTo>
                  <a:lnTo>
                    <a:pt x="3225" y="6138"/>
                  </a:lnTo>
                  <a:lnTo>
                    <a:pt x="3257" y="6119"/>
                  </a:lnTo>
                  <a:lnTo>
                    <a:pt x="3289" y="6100"/>
                  </a:lnTo>
                  <a:lnTo>
                    <a:pt x="3321" y="6079"/>
                  </a:lnTo>
                  <a:lnTo>
                    <a:pt x="3352" y="6059"/>
                  </a:lnTo>
                  <a:lnTo>
                    <a:pt x="3383" y="6037"/>
                  </a:lnTo>
                  <a:lnTo>
                    <a:pt x="3414" y="6015"/>
                  </a:lnTo>
                  <a:lnTo>
                    <a:pt x="3445" y="5992"/>
                  </a:lnTo>
                  <a:lnTo>
                    <a:pt x="3475" y="5969"/>
                  </a:lnTo>
                  <a:lnTo>
                    <a:pt x="3505" y="5945"/>
                  </a:lnTo>
                  <a:lnTo>
                    <a:pt x="3535" y="5920"/>
                  </a:lnTo>
                  <a:lnTo>
                    <a:pt x="3565" y="5895"/>
                  </a:lnTo>
                  <a:lnTo>
                    <a:pt x="3594" y="5869"/>
                  </a:lnTo>
                  <a:lnTo>
                    <a:pt x="3623" y="5843"/>
                  </a:lnTo>
                  <a:lnTo>
                    <a:pt x="3652" y="5816"/>
                  </a:lnTo>
                  <a:lnTo>
                    <a:pt x="3681" y="5788"/>
                  </a:lnTo>
                  <a:lnTo>
                    <a:pt x="3709" y="5760"/>
                  </a:lnTo>
                  <a:lnTo>
                    <a:pt x="3737" y="5731"/>
                  </a:lnTo>
                  <a:lnTo>
                    <a:pt x="3764" y="5702"/>
                  </a:lnTo>
                  <a:lnTo>
                    <a:pt x="3791" y="5672"/>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38" name="任意多边形 420937"/>
            <p:cNvSpPr>
              <a:spLocks noChangeAspect="1"/>
            </p:cNvSpPr>
            <p:nvPr/>
          </p:nvSpPr>
          <p:spPr>
            <a:xfrm>
              <a:off x="1918" y="2365"/>
              <a:ext cx="388" cy="945"/>
            </a:xfrm>
            <a:custGeom>
              <a:avLst/>
              <a:gdLst/>
              <a:ahLst/>
              <a:cxnLst/>
              <a:rect l="0" t="0" r="0" b="0"/>
              <a:pathLst>
                <a:path w="2324" h="5672">
                  <a:moveTo>
                    <a:pt x="1465" y="5672"/>
                  </a:moveTo>
                  <a:lnTo>
                    <a:pt x="1492" y="5642"/>
                  </a:lnTo>
                  <a:lnTo>
                    <a:pt x="1519" y="5611"/>
                  </a:lnTo>
                  <a:lnTo>
                    <a:pt x="1545" y="5579"/>
                  </a:lnTo>
                  <a:lnTo>
                    <a:pt x="1571" y="5547"/>
                  </a:lnTo>
                  <a:lnTo>
                    <a:pt x="1596" y="5514"/>
                  </a:lnTo>
                  <a:lnTo>
                    <a:pt x="1622" y="5481"/>
                  </a:lnTo>
                  <a:lnTo>
                    <a:pt x="1646" y="5448"/>
                  </a:lnTo>
                  <a:lnTo>
                    <a:pt x="1671" y="5413"/>
                  </a:lnTo>
                  <a:lnTo>
                    <a:pt x="1695" y="5379"/>
                  </a:lnTo>
                  <a:lnTo>
                    <a:pt x="1719" y="5344"/>
                  </a:lnTo>
                  <a:lnTo>
                    <a:pt x="1742" y="5308"/>
                  </a:lnTo>
                  <a:lnTo>
                    <a:pt x="1765" y="5272"/>
                  </a:lnTo>
                  <a:lnTo>
                    <a:pt x="1787" y="5235"/>
                  </a:lnTo>
                  <a:lnTo>
                    <a:pt x="1809" y="5198"/>
                  </a:lnTo>
                  <a:lnTo>
                    <a:pt x="1831" y="5161"/>
                  </a:lnTo>
                  <a:lnTo>
                    <a:pt x="1852" y="5123"/>
                  </a:lnTo>
                  <a:lnTo>
                    <a:pt x="1873" y="5084"/>
                  </a:lnTo>
                  <a:lnTo>
                    <a:pt x="1893" y="5046"/>
                  </a:lnTo>
                  <a:lnTo>
                    <a:pt x="1913" y="5006"/>
                  </a:lnTo>
                  <a:lnTo>
                    <a:pt x="1933" y="4967"/>
                  </a:lnTo>
                  <a:lnTo>
                    <a:pt x="1952" y="4927"/>
                  </a:lnTo>
                  <a:lnTo>
                    <a:pt x="1971" y="4886"/>
                  </a:lnTo>
                  <a:lnTo>
                    <a:pt x="1989" y="4846"/>
                  </a:lnTo>
                  <a:lnTo>
                    <a:pt x="2007" y="4804"/>
                  </a:lnTo>
                  <a:lnTo>
                    <a:pt x="2024" y="4763"/>
                  </a:lnTo>
                  <a:lnTo>
                    <a:pt x="2041" y="4721"/>
                  </a:lnTo>
                  <a:lnTo>
                    <a:pt x="2058" y="4679"/>
                  </a:lnTo>
                  <a:lnTo>
                    <a:pt x="2074" y="4636"/>
                  </a:lnTo>
                  <a:lnTo>
                    <a:pt x="2089" y="4593"/>
                  </a:lnTo>
                  <a:lnTo>
                    <a:pt x="2104" y="4550"/>
                  </a:lnTo>
                  <a:lnTo>
                    <a:pt x="2119" y="4507"/>
                  </a:lnTo>
                  <a:lnTo>
                    <a:pt x="2133" y="4463"/>
                  </a:lnTo>
                  <a:lnTo>
                    <a:pt x="2146" y="4419"/>
                  </a:lnTo>
                  <a:lnTo>
                    <a:pt x="2160" y="4375"/>
                  </a:lnTo>
                  <a:lnTo>
                    <a:pt x="2172" y="4330"/>
                  </a:lnTo>
                  <a:lnTo>
                    <a:pt x="2184" y="4285"/>
                  </a:lnTo>
                  <a:lnTo>
                    <a:pt x="2196" y="4240"/>
                  </a:lnTo>
                  <a:lnTo>
                    <a:pt x="2207" y="4195"/>
                  </a:lnTo>
                  <a:lnTo>
                    <a:pt x="2218" y="4149"/>
                  </a:lnTo>
                  <a:lnTo>
                    <a:pt x="2228" y="4103"/>
                  </a:lnTo>
                  <a:lnTo>
                    <a:pt x="2238" y="4057"/>
                  </a:lnTo>
                  <a:lnTo>
                    <a:pt x="2247" y="4011"/>
                  </a:lnTo>
                  <a:lnTo>
                    <a:pt x="2255" y="3965"/>
                  </a:lnTo>
                  <a:lnTo>
                    <a:pt x="2264" y="3918"/>
                  </a:lnTo>
                  <a:lnTo>
                    <a:pt x="2271" y="3872"/>
                  </a:lnTo>
                  <a:lnTo>
                    <a:pt x="2278" y="3825"/>
                  </a:lnTo>
                  <a:lnTo>
                    <a:pt x="2285" y="3778"/>
                  </a:lnTo>
                  <a:lnTo>
                    <a:pt x="2291" y="3731"/>
                  </a:lnTo>
                  <a:lnTo>
                    <a:pt x="2297" y="3683"/>
                  </a:lnTo>
                  <a:lnTo>
                    <a:pt x="2302" y="3635"/>
                  </a:lnTo>
                  <a:lnTo>
                    <a:pt x="2306" y="3587"/>
                  </a:lnTo>
                  <a:lnTo>
                    <a:pt x="2310" y="3540"/>
                  </a:lnTo>
                  <a:lnTo>
                    <a:pt x="2314" y="3492"/>
                  </a:lnTo>
                  <a:lnTo>
                    <a:pt x="2317" y="3445"/>
                  </a:lnTo>
                  <a:lnTo>
                    <a:pt x="2319" y="3397"/>
                  </a:lnTo>
                  <a:lnTo>
                    <a:pt x="2321" y="3349"/>
                  </a:lnTo>
                  <a:lnTo>
                    <a:pt x="2323" y="3301"/>
                  </a:lnTo>
                  <a:lnTo>
                    <a:pt x="2324" y="3253"/>
                  </a:lnTo>
                  <a:lnTo>
                    <a:pt x="2324" y="3206"/>
                  </a:lnTo>
                  <a:lnTo>
                    <a:pt x="2324" y="3158"/>
                  </a:lnTo>
                  <a:lnTo>
                    <a:pt x="2323" y="3110"/>
                  </a:lnTo>
                  <a:lnTo>
                    <a:pt x="2322" y="3062"/>
                  </a:lnTo>
                  <a:lnTo>
                    <a:pt x="2320" y="3014"/>
                  </a:lnTo>
                  <a:lnTo>
                    <a:pt x="2318" y="2966"/>
                  </a:lnTo>
                  <a:lnTo>
                    <a:pt x="2316" y="2919"/>
                  </a:lnTo>
                  <a:lnTo>
                    <a:pt x="2312" y="2871"/>
                  </a:lnTo>
                  <a:lnTo>
                    <a:pt x="2308" y="2823"/>
                  </a:lnTo>
                  <a:lnTo>
                    <a:pt x="2304" y="2776"/>
                  </a:lnTo>
                  <a:lnTo>
                    <a:pt x="2299" y="2729"/>
                  </a:lnTo>
                  <a:lnTo>
                    <a:pt x="2294" y="2681"/>
                  </a:lnTo>
                  <a:lnTo>
                    <a:pt x="2288" y="2634"/>
                  </a:lnTo>
                  <a:lnTo>
                    <a:pt x="2282" y="2587"/>
                  </a:lnTo>
                  <a:lnTo>
                    <a:pt x="2275" y="2540"/>
                  </a:lnTo>
                  <a:lnTo>
                    <a:pt x="2268" y="2493"/>
                  </a:lnTo>
                  <a:lnTo>
                    <a:pt x="2260" y="2447"/>
                  </a:lnTo>
                  <a:lnTo>
                    <a:pt x="2251" y="2400"/>
                  </a:lnTo>
                  <a:lnTo>
                    <a:pt x="2242" y="2354"/>
                  </a:lnTo>
                  <a:lnTo>
                    <a:pt x="2233" y="2308"/>
                  </a:lnTo>
                  <a:lnTo>
                    <a:pt x="2223" y="2262"/>
                  </a:lnTo>
                  <a:lnTo>
                    <a:pt x="2213" y="2216"/>
                  </a:lnTo>
                  <a:lnTo>
                    <a:pt x="2202" y="2171"/>
                  </a:lnTo>
                  <a:lnTo>
                    <a:pt x="2190" y="2126"/>
                  </a:lnTo>
                  <a:lnTo>
                    <a:pt x="2178" y="2081"/>
                  </a:lnTo>
                  <a:lnTo>
                    <a:pt x="2166" y="2036"/>
                  </a:lnTo>
                  <a:lnTo>
                    <a:pt x="2153" y="1991"/>
                  </a:lnTo>
                  <a:lnTo>
                    <a:pt x="2140" y="1947"/>
                  </a:lnTo>
                  <a:lnTo>
                    <a:pt x="2126" y="1903"/>
                  </a:lnTo>
                  <a:lnTo>
                    <a:pt x="2111" y="1860"/>
                  </a:lnTo>
                  <a:lnTo>
                    <a:pt x="2097" y="1816"/>
                  </a:lnTo>
                  <a:lnTo>
                    <a:pt x="2081" y="1773"/>
                  </a:lnTo>
                  <a:lnTo>
                    <a:pt x="2066" y="1731"/>
                  </a:lnTo>
                  <a:lnTo>
                    <a:pt x="2049" y="1688"/>
                  </a:lnTo>
                  <a:lnTo>
                    <a:pt x="2033" y="1646"/>
                  </a:lnTo>
                  <a:lnTo>
                    <a:pt x="2016" y="1604"/>
                  </a:lnTo>
                  <a:lnTo>
                    <a:pt x="1998" y="1563"/>
                  </a:lnTo>
                  <a:lnTo>
                    <a:pt x="1980" y="1522"/>
                  </a:lnTo>
                  <a:lnTo>
                    <a:pt x="1962" y="1482"/>
                  </a:lnTo>
                  <a:lnTo>
                    <a:pt x="1943" y="1441"/>
                  </a:lnTo>
                  <a:lnTo>
                    <a:pt x="1923" y="1402"/>
                  </a:lnTo>
                  <a:lnTo>
                    <a:pt x="1904" y="1362"/>
                  </a:lnTo>
                  <a:lnTo>
                    <a:pt x="1883" y="1323"/>
                  </a:lnTo>
                  <a:lnTo>
                    <a:pt x="1863" y="1285"/>
                  </a:lnTo>
                  <a:lnTo>
                    <a:pt x="1842" y="1246"/>
                  </a:lnTo>
                  <a:lnTo>
                    <a:pt x="1820" y="1209"/>
                  </a:lnTo>
                  <a:lnTo>
                    <a:pt x="1798" y="1171"/>
                  </a:lnTo>
                  <a:lnTo>
                    <a:pt x="1776" y="1135"/>
                  </a:lnTo>
                  <a:lnTo>
                    <a:pt x="1753" y="1098"/>
                  </a:lnTo>
                  <a:lnTo>
                    <a:pt x="1730" y="1062"/>
                  </a:lnTo>
                  <a:lnTo>
                    <a:pt x="1707" y="1027"/>
                  </a:lnTo>
                  <a:lnTo>
                    <a:pt x="1683" y="992"/>
                  </a:lnTo>
                  <a:lnTo>
                    <a:pt x="1659" y="958"/>
                  </a:lnTo>
                  <a:lnTo>
                    <a:pt x="1634" y="924"/>
                  </a:lnTo>
                  <a:lnTo>
                    <a:pt x="1609" y="890"/>
                  </a:lnTo>
                  <a:lnTo>
                    <a:pt x="1584" y="857"/>
                  </a:lnTo>
                  <a:lnTo>
                    <a:pt x="1558" y="825"/>
                  </a:lnTo>
                  <a:lnTo>
                    <a:pt x="1532" y="793"/>
                  </a:lnTo>
                  <a:lnTo>
                    <a:pt x="1506" y="762"/>
                  </a:lnTo>
                  <a:lnTo>
                    <a:pt x="1479" y="731"/>
                  </a:lnTo>
                  <a:lnTo>
                    <a:pt x="1452" y="701"/>
                  </a:lnTo>
                  <a:lnTo>
                    <a:pt x="1424" y="671"/>
                  </a:lnTo>
                  <a:lnTo>
                    <a:pt x="1397" y="642"/>
                  </a:lnTo>
                  <a:lnTo>
                    <a:pt x="1369" y="614"/>
                  </a:lnTo>
                  <a:lnTo>
                    <a:pt x="1340" y="586"/>
                  </a:lnTo>
                  <a:lnTo>
                    <a:pt x="1312" y="559"/>
                  </a:lnTo>
                  <a:lnTo>
                    <a:pt x="1283" y="532"/>
                  </a:lnTo>
                  <a:lnTo>
                    <a:pt x="1254" y="506"/>
                  </a:lnTo>
                  <a:lnTo>
                    <a:pt x="1224" y="480"/>
                  </a:lnTo>
                  <a:lnTo>
                    <a:pt x="1194" y="455"/>
                  </a:lnTo>
                  <a:lnTo>
                    <a:pt x="1164" y="431"/>
                  </a:lnTo>
                  <a:lnTo>
                    <a:pt x="1134" y="406"/>
                  </a:lnTo>
                  <a:lnTo>
                    <a:pt x="1104" y="383"/>
                  </a:lnTo>
                  <a:lnTo>
                    <a:pt x="1073" y="361"/>
                  </a:lnTo>
                  <a:lnTo>
                    <a:pt x="1042" y="339"/>
                  </a:lnTo>
                  <a:lnTo>
                    <a:pt x="1010" y="318"/>
                  </a:lnTo>
                  <a:lnTo>
                    <a:pt x="979" y="298"/>
                  </a:lnTo>
                  <a:lnTo>
                    <a:pt x="947" y="278"/>
                  </a:lnTo>
                  <a:lnTo>
                    <a:pt x="915" y="259"/>
                  </a:lnTo>
                  <a:lnTo>
                    <a:pt x="883" y="240"/>
                  </a:lnTo>
                  <a:lnTo>
                    <a:pt x="851" y="222"/>
                  </a:lnTo>
                  <a:lnTo>
                    <a:pt x="818" y="205"/>
                  </a:lnTo>
                  <a:lnTo>
                    <a:pt x="786" y="188"/>
                  </a:lnTo>
                  <a:lnTo>
                    <a:pt x="753" y="173"/>
                  </a:lnTo>
                  <a:lnTo>
                    <a:pt x="720" y="157"/>
                  </a:lnTo>
                  <a:lnTo>
                    <a:pt x="686" y="143"/>
                  </a:lnTo>
                  <a:lnTo>
                    <a:pt x="653" y="129"/>
                  </a:lnTo>
                  <a:lnTo>
                    <a:pt x="619" y="116"/>
                  </a:lnTo>
                  <a:lnTo>
                    <a:pt x="586" y="104"/>
                  </a:lnTo>
                  <a:lnTo>
                    <a:pt x="552" y="92"/>
                  </a:lnTo>
                  <a:lnTo>
                    <a:pt x="518" y="81"/>
                  </a:lnTo>
                  <a:lnTo>
                    <a:pt x="484" y="71"/>
                  </a:lnTo>
                  <a:lnTo>
                    <a:pt x="450" y="61"/>
                  </a:lnTo>
                  <a:lnTo>
                    <a:pt x="416" y="52"/>
                  </a:lnTo>
                  <a:lnTo>
                    <a:pt x="381" y="44"/>
                  </a:lnTo>
                  <a:lnTo>
                    <a:pt x="347" y="36"/>
                  </a:lnTo>
                  <a:lnTo>
                    <a:pt x="312" y="29"/>
                  </a:lnTo>
                  <a:lnTo>
                    <a:pt x="278" y="23"/>
                  </a:lnTo>
                  <a:lnTo>
                    <a:pt x="243" y="18"/>
                  </a:lnTo>
                  <a:lnTo>
                    <a:pt x="209" y="13"/>
                  </a:lnTo>
                  <a:lnTo>
                    <a:pt x="174" y="9"/>
                  </a:lnTo>
                  <a:lnTo>
                    <a:pt x="139" y="6"/>
                  </a:lnTo>
                  <a:lnTo>
                    <a:pt x="104" y="4"/>
                  </a:lnTo>
                  <a:lnTo>
                    <a:pt x="69" y="2"/>
                  </a:lnTo>
                  <a:lnTo>
                    <a:pt x="34" y="1"/>
                  </a:lnTo>
                  <a:lnTo>
                    <a:pt x="0" y="0"/>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20939" name="直接连接符 420938"/>
          <p:cNvSpPr>
            <a:spLocks noChangeAspect="1"/>
          </p:cNvSpPr>
          <p:nvPr/>
        </p:nvSpPr>
        <p:spPr>
          <a:xfrm>
            <a:off x="1854200" y="3886200"/>
            <a:ext cx="3175" cy="3048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0" name="直接连接符 420939"/>
          <p:cNvSpPr>
            <a:spLocks noChangeAspect="1"/>
          </p:cNvSpPr>
          <p:nvPr/>
        </p:nvSpPr>
        <p:spPr>
          <a:xfrm>
            <a:off x="1854200" y="4254500"/>
            <a:ext cx="6350" cy="984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1" name="直接连接符 420940"/>
          <p:cNvSpPr>
            <a:spLocks noChangeAspect="1"/>
          </p:cNvSpPr>
          <p:nvPr/>
        </p:nvSpPr>
        <p:spPr>
          <a:xfrm>
            <a:off x="1854200" y="4383088"/>
            <a:ext cx="3175" cy="3841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2" name="直接连接符 420941"/>
          <p:cNvSpPr>
            <a:spLocks noChangeAspect="1"/>
          </p:cNvSpPr>
          <p:nvPr/>
        </p:nvSpPr>
        <p:spPr>
          <a:xfrm>
            <a:off x="1854200" y="4830763"/>
            <a:ext cx="3175" cy="650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3" name="直接连接符 420942"/>
          <p:cNvSpPr>
            <a:spLocks noChangeAspect="1"/>
          </p:cNvSpPr>
          <p:nvPr/>
        </p:nvSpPr>
        <p:spPr>
          <a:xfrm>
            <a:off x="1854200" y="4959350"/>
            <a:ext cx="3175" cy="3841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4" name="直接连接符 420943"/>
          <p:cNvSpPr>
            <a:spLocks noChangeAspect="1"/>
          </p:cNvSpPr>
          <p:nvPr/>
        </p:nvSpPr>
        <p:spPr>
          <a:xfrm>
            <a:off x="1854200" y="5408613"/>
            <a:ext cx="3175" cy="635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5" name="直接连接符 420944"/>
          <p:cNvSpPr>
            <a:spLocks noChangeAspect="1"/>
          </p:cNvSpPr>
          <p:nvPr/>
        </p:nvSpPr>
        <p:spPr>
          <a:xfrm>
            <a:off x="1854200" y="5535613"/>
            <a:ext cx="3175" cy="3841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6" name="直接连接符 420945"/>
          <p:cNvSpPr>
            <a:spLocks noChangeAspect="1"/>
          </p:cNvSpPr>
          <p:nvPr/>
        </p:nvSpPr>
        <p:spPr>
          <a:xfrm>
            <a:off x="1854200" y="6113463"/>
            <a:ext cx="3175" cy="30321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7" name="任意多边形 420946"/>
          <p:cNvSpPr>
            <a:spLocks noChangeAspect="1"/>
          </p:cNvSpPr>
          <p:nvPr/>
        </p:nvSpPr>
        <p:spPr>
          <a:xfrm>
            <a:off x="1814513" y="4200525"/>
            <a:ext cx="98425" cy="98425"/>
          </a:xfrm>
          <a:custGeom>
            <a:avLst/>
            <a:gdLst/>
            <a:ahLst/>
            <a:cxnLst/>
            <a:rect l="0" t="0" r="0" b="0"/>
            <a:pathLst>
              <a:path w="264" h="264">
                <a:moveTo>
                  <a:pt x="264" y="132"/>
                </a:moveTo>
                <a:lnTo>
                  <a:pt x="264" y="123"/>
                </a:lnTo>
                <a:lnTo>
                  <a:pt x="263" y="113"/>
                </a:lnTo>
                <a:lnTo>
                  <a:pt x="261" y="104"/>
                </a:lnTo>
                <a:lnTo>
                  <a:pt x="259" y="95"/>
                </a:lnTo>
                <a:lnTo>
                  <a:pt x="256" y="86"/>
                </a:lnTo>
                <a:lnTo>
                  <a:pt x="252" y="77"/>
                </a:lnTo>
                <a:lnTo>
                  <a:pt x="248" y="69"/>
                </a:lnTo>
                <a:lnTo>
                  <a:pt x="243" y="60"/>
                </a:lnTo>
                <a:lnTo>
                  <a:pt x="238" y="53"/>
                </a:lnTo>
                <a:lnTo>
                  <a:pt x="232" y="45"/>
                </a:lnTo>
                <a:lnTo>
                  <a:pt x="225" y="38"/>
                </a:lnTo>
                <a:lnTo>
                  <a:pt x="218" y="32"/>
                </a:lnTo>
                <a:lnTo>
                  <a:pt x="211" y="26"/>
                </a:lnTo>
                <a:lnTo>
                  <a:pt x="203" y="21"/>
                </a:lnTo>
                <a:lnTo>
                  <a:pt x="195" y="16"/>
                </a:lnTo>
                <a:lnTo>
                  <a:pt x="187" y="12"/>
                </a:lnTo>
                <a:lnTo>
                  <a:pt x="178" y="8"/>
                </a:lnTo>
                <a:lnTo>
                  <a:pt x="169" y="5"/>
                </a:lnTo>
                <a:lnTo>
                  <a:pt x="160" y="3"/>
                </a:lnTo>
                <a:lnTo>
                  <a:pt x="151" y="1"/>
                </a:lnTo>
                <a:lnTo>
                  <a:pt x="141" y="0"/>
                </a:lnTo>
                <a:lnTo>
                  <a:pt x="132" y="0"/>
                </a:lnTo>
                <a:lnTo>
                  <a:pt x="122" y="0"/>
                </a:lnTo>
                <a:lnTo>
                  <a:pt x="113" y="1"/>
                </a:lnTo>
                <a:lnTo>
                  <a:pt x="104" y="3"/>
                </a:lnTo>
                <a:lnTo>
                  <a:pt x="95" y="5"/>
                </a:lnTo>
                <a:lnTo>
                  <a:pt x="86" y="8"/>
                </a:lnTo>
                <a:lnTo>
                  <a:pt x="77" y="12"/>
                </a:lnTo>
                <a:lnTo>
                  <a:pt x="69" y="16"/>
                </a:lnTo>
                <a:lnTo>
                  <a:pt x="60" y="21"/>
                </a:lnTo>
                <a:lnTo>
                  <a:pt x="53" y="26"/>
                </a:lnTo>
                <a:lnTo>
                  <a:pt x="45" y="32"/>
                </a:lnTo>
                <a:lnTo>
                  <a:pt x="38" y="38"/>
                </a:lnTo>
                <a:lnTo>
                  <a:pt x="32" y="45"/>
                </a:lnTo>
                <a:lnTo>
                  <a:pt x="26" y="53"/>
                </a:lnTo>
                <a:lnTo>
                  <a:pt x="21" y="60"/>
                </a:lnTo>
                <a:lnTo>
                  <a:pt x="16" y="69"/>
                </a:lnTo>
                <a:lnTo>
                  <a:pt x="12" y="77"/>
                </a:lnTo>
                <a:lnTo>
                  <a:pt x="8" y="86"/>
                </a:lnTo>
                <a:lnTo>
                  <a:pt x="5" y="95"/>
                </a:lnTo>
                <a:lnTo>
                  <a:pt x="3" y="104"/>
                </a:lnTo>
                <a:lnTo>
                  <a:pt x="1" y="113"/>
                </a:lnTo>
                <a:lnTo>
                  <a:pt x="0" y="123"/>
                </a:lnTo>
                <a:lnTo>
                  <a:pt x="0" y="132"/>
                </a:lnTo>
                <a:lnTo>
                  <a:pt x="0" y="141"/>
                </a:lnTo>
                <a:lnTo>
                  <a:pt x="1" y="151"/>
                </a:lnTo>
                <a:lnTo>
                  <a:pt x="3" y="160"/>
                </a:lnTo>
                <a:lnTo>
                  <a:pt x="5" y="169"/>
                </a:lnTo>
                <a:lnTo>
                  <a:pt x="8" y="178"/>
                </a:lnTo>
                <a:lnTo>
                  <a:pt x="12" y="187"/>
                </a:lnTo>
                <a:lnTo>
                  <a:pt x="16" y="195"/>
                </a:lnTo>
                <a:lnTo>
                  <a:pt x="21" y="203"/>
                </a:lnTo>
                <a:lnTo>
                  <a:pt x="26" y="211"/>
                </a:lnTo>
                <a:lnTo>
                  <a:pt x="32" y="219"/>
                </a:lnTo>
                <a:lnTo>
                  <a:pt x="38" y="225"/>
                </a:lnTo>
                <a:lnTo>
                  <a:pt x="45" y="232"/>
                </a:lnTo>
                <a:lnTo>
                  <a:pt x="53" y="238"/>
                </a:lnTo>
                <a:lnTo>
                  <a:pt x="60" y="243"/>
                </a:lnTo>
                <a:lnTo>
                  <a:pt x="69" y="248"/>
                </a:lnTo>
                <a:lnTo>
                  <a:pt x="77" y="252"/>
                </a:lnTo>
                <a:lnTo>
                  <a:pt x="86" y="256"/>
                </a:lnTo>
                <a:lnTo>
                  <a:pt x="95" y="259"/>
                </a:lnTo>
                <a:lnTo>
                  <a:pt x="104" y="261"/>
                </a:lnTo>
                <a:lnTo>
                  <a:pt x="113" y="263"/>
                </a:lnTo>
                <a:lnTo>
                  <a:pt x="122" y="264"/>
                </a:lnTo>
                <a:lnTo>
                  <a:pt x="132" y="264"/>
                </a:lnTo>
                <a:lnTo>
                  <a:pt x="141" y="264"/>
                </a:lnTo>
                <a:lnTo>
                  <a:pt x="151" y="263"/>
                </a:lnTo>
                <a:lnTo>
                  <a:pt x="160" y="261"/>
                </a:lnTo>
                <a:lnTo>
                  <a:pt x="169" y="259"/>
                </a:lnTo>
                <a:lnTo>
                  <a:pt x="178" y="256"/>
                </a:lnTo>
                <a:lnTo>
                  <a:pt x="187" y="252"/>
                </a:lnTo>
                <a:lnTo>
                  <a:pt x="195" y="248"/>
                </a:lnTo>
                <a:lnTo>
                  <a:pt x="203" y="243"/>
                </a:lnTo>
                <a:lnTo>
                  <a:pt x="211" y="238"/>
                </a:lnTo>
                <a:lnTo>
                  <a:pt x="218" y="232"/>
                </a:lnTo>
                <a:lnTo>
                  <a:pt x="225" y="225"/>
                </a:lnTo>
                <a:lnTo>
                  <a:pt x="232" y="219"/>
                </a:lnTo>
                <a:lnTo>
                  <a:pt x="238" y="211"/>
                </a:lnTo>
                <a:lnTo>
                  <a:pt x="243" y="203"/>
                </a:lnTo>
                <a:lnTo>
                  <a:pt x="248" y="195"/>
                </a:lnTo>
                <a:lnTo>
                  <a:pt x="252" y="187"/>
                </a:lnTo>
                <a:lnTo>
                  <a:pt x="256" y="178"/>
                </a:lnTo>
                <a:lnTo>
                  <a:pt x="259" y="169"/>
                </a:lnTo>
                <a:lnTo>
                  <a:pt x="261" y="160"/>
                </a:lnTo>
                <a:lnTo>
                  <a:pt x="263" y="151"/>
                </a:lnTo>
                <a:lnTo>
                  <a:pt x="264" y="141"/>
                </a:lnTo>
                <a:lnTo>
                  <a:pt x="264" y="132"/>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8" name="直接连接符 420947"/>
          <p:cNvSpPr>
            <a:spLocks noChangeAspect="1"/>
          </p:cNvSpPr>
          <p:nvPr/>
        </p:nvSpPr>
        <p:spPr>
          <a:xfrm>
            <a:off x="1854200" y="5984875"/>
            <a:ext cx="3175" cy="635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49" name="任意多边形 420948"/>
          <p:cNvSpPr>
            <a:spLocks noChangeAspect="1"/>
          </p:cNvSpPr>
          <p:nvPr/>
        </p:nvSpPr>
        <p:spPr>
          <a:xfrm>
            <a:off x="1814513" y="6030913"/>
            <a:ext cx="98425" cy="98425"/>
          </a:xfrm>
          <a:custGeom>
            <a:avLst/>
            <a:gdLst/>
            <a:ahLst/>
            <a:cxnLst/>
            <a:rect l="0" t="0" r="0" b="0"/>
            <a:pathLst>
              <a:path w="264" h="265">
                <a:moveTo>
                  <a:pt x="264" y="133"/>
                </a:moveTo>
                <a:lnTo>
                  <a:pt x="264" y="123"/>
                </a:lnTo>
                <a:lnTo>
                  <a:pt x="263" y="114"/>
                </a:lnTo>
                <a:lnTo>
                  <a:pt x="261" y="105"/>
                </a:lnTo>
                <a:lnTo>
                  <a:pt x="259" y="95"/>
                </a:lnTo>
                <a:lnTo>
                  <a:pt x="256" y="87"/>
                </a:lnTo>
                <a:lnTo>
                  <a:pt x="252" y="78"/>
                </a:lnTo>
                <a:lnTo>
                  <a:pt x="248" y="69"/>
                </a:lnTo>
                <a:lnTo>
                  <a:pt x="243" y="61"/>
                </a:lnTo>
                <a:lnTo>
                  <a:pt x="238" y="53"/>
                </a:lnTo>
                <a:lnTo>
                  <a:pt x="232" y="46"/>
                </a:lnTo>
                <a:lnTo>
                  <a:pt x="225" y="39"/>
                </a:lnTo>
                <a:lnTo>
                  <a:pt x="218" y="33"/>
                </a:lnTo>
                <a:lnTo>
                  <a:pt x="211" y="27"/>
                </a:lnTo>
                <a:lnTo>
                  <a:pt x="203" y="21"/>
                </a:lnTo>
                <a:lnTo>
                  <a:pt x="195" y="17"/>
                </a:lnTo>
                <a:lnTo>
                  <a:pt x="187" y="12"/>
                </a:lnTo>
                <a:lnTo>
                  <a:pt x="178" y="9"/>
                </a:lnTo>
                <a:lnTo>
                  <a:pt x="169" y="6"/>
                </a:lnTo>
                <a:lnTo>
                  <a:pt x="160" y="3"/>
                </a:lnTo>
                <a:lnTo>
                  <a:pt x="151" y="2"/>
                </a:lnTo>
                <a:lnTo>
                  <a:pt x="141" y="1"/>
                </a:lnTo>
                <a:lnTo>
                  <a:pt x="132" y="0"/>
                </a:lnTo>
                <a:lnTo>
                  <a:pt x="122" y="1"/>
                </a:lnTo>
                <a:lnTo>
                  <a:pt x="113" y="2"/>
                </a:lnTo>
                <a:lnTo>
                  <a:pt x="104" y="3"/>
                </a:lnTo>
                <a:lnTo>
                  <a:pt x="95" y="6"/>
                </a:lnTo>
                <a:lnTo>
                  <a:pt x="86" y="9"/>
                </a:lnTo>
                <a:lnTo>
                  <a:pt x="77" y="12"/>
                </a:lnTo>
                <a:lnTo>
                  <a:pt x="69" y="17"/>
                </a:lnTo>
                <a:lnTo>
                  <a:pt x="60" y="21"/>
                </a:lnTo>
                <a:lnTo>
                  <a:pt x="53" y="27"/>
                </a:lnTo>
                <a:lnTo>
                  <a:pt x="45" y="33"/>
                </a:lnTo>
                <a:lnTo>
                  <a:pt x="38" y="39"/>
                </a:lnTo>
                <a:lnTo>
                  <a:pt x="32" y="46"/>
                </a:lnTo>
                <a:lnTo>
                  <a:pt x="26" y="53"/>
                </a:lnTo>
                <a:lnTo>
                  <a:pt x="21" y="61"/>
                </a:lnTo>
                <a:lnTo>
                  <a:pt x="16" y="69"/>
                </a:lnTo>
                <a:lnTo>
                  <a:pt x="12" y="78"/>
                </a:lnTo>
                <a:lnTo>
                  <a:pt x="8" y="87"/>
                </a:lnTo>
                <a:lnTo>
                  <a:pt x="5" y="95"/>
                </a:lnTo>
                <a:lnTo>
                  <a:pt x="3" y="105"/>
                </a:lnTo>
                <a:lnTo>
                  <a:pt x="1" y="114"/>
                </a:lnTo>
                <a:lnTo>
                  <a:pt x="0" y="123"/>
                </a:lnTo>
                <a:lnTo>
                  <a:pt x="0" y="133"/>
                </a:lnTo>
                <a:lnTo>
                  <a:pt x="0" y="142"/>
                </a:lnTo>
                <a:lnTo>
                  <a:pt x="1" y="152"/>
                </a:lnTo>
                <a:lnTo>
                  <a:pt x="3" y="161"/>
                </a:lnTo>
                <a:lnTo>
                  <a:pt x="5" y="170"/>
                </a:lnTo>
                <a:lnTo>
                  <a:pt x="8" y="179"/>
                </a:lnTo>
                <a:lnTo>
                  <a:pt x="12" y="188"/>
                </a:lnTo>
                <a:lnTo>
                  <a:pt x="16" y="196"/>
                </a:lnTo>
                <a:lnTo>
                  <a:pt x="21" y="204"/>
                </a:lnTo>
                <a:lnTo>
                  <a:pt x="26" y="212"/>
                </a:lnTo>
                <a:lnTo>
                  <a:pt x="32" y="219"/>
                </a:lnTo>
                <a:lnTo>
                  <a:pt x="38" y="226"/>
                </a:lnTo>
                <a:lnTo>
                  <a:pt x="45" y="233"/>
                </a:lnTo>
                <a:lnTo>
                  <a:pt x="53" y="239"/>
                </a:lnTo>
                <a:lnTo>
                  <a:pt x="60" y="244"/>
                </a:lnTo>
                <a:lnTo>
                  <a:pt x="69" y="249"/>
                </a:lnTo>
                <a:lnTo>
                  <a:pt x="77" y="253"/>
                </a:lnTo>
                <a:lnTo>
                  <a:pt x="86" y="257"/>
                </a:lnTo>
                <a:lnTo>
                  <a:pt x="95" y="260"/>
                </a:lnTo>
                <a:lnTo>
                  <a:pt x="104" y="262"/>
                </a:lnTo>
                <a:lnTo>
                  <a:pt x="113" y="264"/>
                </a:lnTo>
                <a:lnTo>
                  <a:pt x="122" y="265"/>
                </a:lnTo>
                <a:lnTo>
                  <a:pt x="132" y="265"/>
                </a:lnTo>
                <a:lnTo>
                  <a:pt x="141" y="265"/>
                </a:lnTo>
                <a:lnTo>
                  <a:pt x="151" y="264"/>
                </a:lnTo>
                <a:lnTo>
                  <a:pt x="160" y="262"/>
                </a:lnTo>
                <a:lnTo>
                  <a:pt x="169" y="260"/>
                </a:lnTo>
                <a:lnTo>
                  <a:pt x="178" y="257"/>
                </a:lnTo>
                <a:lnTo>
                  <a:pt x="187" y="253"/>
                </a:lnTo>
                <a:lnTo>
                  <a:pt x="195" y="249"/>
                </a:lnTo>
                <a:lnTo>
                  <a:pt x="203" y="244"/>
                </a:lnTo>
                <a:lnTo>
                  <a:pt x="211" y="239"/>
                </a:lnTo>
                <a:lnTo>
                  <a:pt x="218" y="233"/>
                </a:lnTo>
                <a:lnTo>
                  <a:pt x="225" y="226"/>
                </a:lnTo>
                <a:lnTo>
                  <a:pt x="232" y="219"/>
                </a:lnTo>
                <a:lnTo>
                  <a:pt x="238" y="212"/>
                </a:lnTo>
                <a:lnTo>
                  <a:pt x="243" y="204"/>
                </a:lnTo>
                <a:lnTo>
                  <a:pt x="248" y="196"/>
                </a:lnTo>
                <a:lnTo>
                  <a:pt x="252" y="188"/>
                </a:lnTo>
                <a:lnTo>
                  <a:pt x="256" y="179"/>
                </a:lnTo>
                <a:lnTo>
                  <a:pt x="259" y="170"/>
                </a:lnTo>
                <a:lnTo>
                  <a:pt x="261" y="161"/>
                </a:lnTo>
                <a:lnTo>
                  <a:pt x="263" y="152"/>
                </a:lnTo>
                <a:lnTo>
                  <a:pt x="264" y="142"/>
                </a:lnTo>
                <a:lnTo>
                  <a:pt x="264" y="133"/>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0" name="任意多边形 420949"/>
          <p:cNvSpPr>
            <a:spLocks noChangeAspect="1"/>
          </p:cNvSpPr>
          <p:nvPr/>
        </p:nvSpPr>
        <p:spPr>
          <a:xfrm>
            <a:off x="1322388" y="6037263"/>
            <a:ext cx="98425" cy="98425"/>
          </a:xfrm>
          <a:custGeom>
            <a:avLst/>
            <a:gdLst/>
            <a:ahLst/>
            <a:cxnLst/>
            <a:rect l="0" t="0" r="0" b="0"/>
            <a:pathLst>
              <a:path w="265" h="264">
                <a:moveTo>
                  <a:pt x="265" y="132"/>
                </a:moveTo>
                <a:lnTo>
                  <a:pt x="264" y="122"/>
                </a:lnTo>
                <a:lnTo>
                  <a:pt x="263" y="113"/>
                </a:lnTo>
                <a:lnTo>
                  <a:pt x="262" y="104"/>
                </a:lnTo>
                <a:lnTo>
                  <a:pt x="259" y="95"/>
                </a:lnTo>
                <a:lnTo>
                  <a:pt x="256" y="86"/>
                </a:lnTo>
                <a:lnTo>
                  <a:pt x="253" y="77"/>
                </a:lnTo>
                <a:lnTo>
                  <a:pt x="249" y="68"/>
                </a:lnTo>
                <a:lnTo>
                  <a:pt x="244" y="60"/>
                </a:lnTo>
                <a:lnTo>
                  <a:pt x="238" y="53"/>
                </a:lnTo>
                <a:lnTo>
                  <a:pt x="233" y="45"/>
                </a:lnTo>
                <a:lnTo>
                  <a:pt x="226" y="38"/>
                </a:lnTo>
                <a:lnTo>
                  <a:pt x="219" y="32"/>
                </a:lnTo>
                <a:lnTo>
                  <a:pt x="212" y="26"/>
                </a:lnTo>
                <a:lnTo>
                  <a:pt x="204" y="21"/>
                </a:lnTo>
                <a:lnTo>
                  <a:pt x="196" y="16"/>
                </a:lnTo>
                <a:lnTo>
                  <a:pt x="188" y="11"/>
                </a:lnTo>
                <a:lnTo>
                  <a:pt x="179" y="8"/>
                </a:lnTo>
                <a:lnTo>
                  <a:pt x="170" y="5"/>
                </a:lnTo>
                <a:lnTo>
                  <a:pt x="161" y="3"/>
                </a:lnTo>
                <a:lnTo>
                  <a:pt x="151" y="1"/>
                </a:lnTo>
                <a:lnTo>
                  <a:pt x="142" y="0"/>
                </a:lnTo>
                <a:lnTo>
                  <a:pt x="133" y="0"/>
                </a:lnTo>
                <a:lnTo>
                  <a:pt x="123" y="0"/>
                </a:lnTo>
                <a:lnTo>
                  <a:pt x="114" y="1"/>
                </a:lnTo>
                <a:lnTo>
                  <a:pt x="105" y="3"/>
                </a:lnTo>
                <a:lnTo>
                  <a:pt x="95" y="5"/>
                </a:lnTo>
                <a:lnTo>
                  <a:pt x="86" y="8"/>
                </a:lnTo>
                <a:lnTo>
                  <a:pt x="78" y="11"/>
                </a:lnTo>
                <a:lnTo>
                  <a:pt x="69" y="16"/>
                </a:lnTo>
                <a:lnTo>
                  <a:pt x="61" y="21"/>
                </a:lnTo>
                <a:lnTo>
                  <a:pt x="53" y="26"/>
                </a:lnTo>
                <a:lnTo>
                  <a:pt x="46" y="32"/>
                </a:lnTo>
                <a:lnTo>
                  <a:pt x="39" y="38"/>
                </a:lnTo>
                <a:lnTo>
                  <a:pt x="33" y="45"/>
                </a:lnTo>
                <a:lnTo>
                  <a:pt x="27" y="53"/>
                </a:lnTo>
                <a:lnTo>
                  <a:pt x="21" y="60"/>
                </a:lnTo>
                <a:lnTo>
                  <a:pt x="17" y="68"/>
                </a:lnTo>
                <a:lnTo>
                  <a:pt x="12" y="77"/>
                </a:lnTo>
                <a:lnTo>
                  <a:pt x="9" y="86"/>
                </a:lnTo>
                <a:lnTo>
                  <a:pt x="6" y="95"/>
                </a:lnTo>
                <a:lnTo>
                  <a:pt x="4" y="104"/>
                </a:lnTo>
                <a:lnTo>
                  <a:pt x="2" y="113"/>
                </a:lnTo>
                <a:lnTo>
                  <a:pt x="1" y="122"/>
                </a:lnTo>
                <a:lnTo>
                  <a:pt x="0" y="132"/>
                </a:lnTo>
                <a:lnTo>
                  <a:pt x="1" y="141"/>
                </a:lnTo>
                <a:lnTo>
                  <a:pt x="2" y="151"/>
                </a:lnTo>
                <a:lnTo>
                  <a:pt x="4" y="160"/>
                </a:lnTo>
                <a:lnTo>
                  <a:pt x="6" y="169"/>
                </a:lnTo>
                <a:lnTo>
                  <a:pt x="9" y="178"/>
                </a:lnTo>
                <a:lnTo>
                  <a:pt x="12" y="187"/>
                </a:lnTo>
                <a:lnTo>
                  <a:pt x="17" y="195"/>
                </a:lnTo>
                <a:lnTo>
                  <a:pt x="21" y="203"/>
                </a:lnTo>
                <a:lnTo>
                  <a:pt x="27" y="211"/>
                </a:lnTo>
                <a:lnTo>
                  <a:pt x="33" y="218"/>
                </a:lnTo>
                <a:lnTo>
                  <a:pt x="39" y="225"/>
                </a:lnTo>
                <a:lnTo>
                  <a:pt x="46" y="232"/>
                </a:lnTo>
                <a:lnTo>
                  <a:pt x="53" y="238"/>
                </a:lnTo>
                <a:lnTo>
                  <a:pt x="61" y="243"/>
                </a:lnTo>
                <a:lnTo>
                  <a:pt x="69" y="248"/>
                </a:lnTo>
                <a:lnTo>
                  <a:pt x="78" y="252"/>
                </a:lnTo>
                <a:lnTo>
                  <a:pt x="86" y="256"/>
                </a:lnTo>
                <a:lnTo>
                  <a:pt x="95" y="259"/>
                </a:lnTo>
                <a:lnTo>
                  <a:pt x="105" y="261"/>
                </a:lnTo>
                <a:lnTo>
                  <a:pt x="114" y="263"/>
                </a:lnTo>
                <a:lnTo>
                  <a:pt x="123" y="264"/>
                </a:lnTo>
                <a:lnTo>
                  <a:pt x="133" y="264"/>
                </a:lnTo>
                <a:lnTo>
                  <a:pt x="142" y="264"/>
                </a:lnTo>
                <a:lnTo>
                  <a:pt x="151" y="263"/>
                </a:lnTo>
                <a:lnTo>
                  <a:pt x="161" y="261"/>
                </a:lnTo>
                <a:lnTo>
                  <a:pt x="170" y="259"/>
                </a:lnTo>
                <a:lnTo>
                  <a:pt x="179" y="256"/>
                </a:lnTo>
                <a:lnTo>
                  <a:pt x="188" y="252"/>
                </a:lnTo>
                <a:lnTo>
                  <a:pt x="196" y="248"/>
                </a:lnTo>
                <a:lnTo>
                  <a:pt x="204" y="243"/>
                </a:lnTo>
                <a:lnTo>
                  <a:pt x="212" y="238"/>
                </a:lnTo>
                <a:lnTo>
                  <a:pt x="219" y="232"/>
                </a:lnTo>
                <a:lnTo>
                  <a:pt x="226" y="225"/>
                </a:lnTo>
                <a:lnTo>
                  <a:pt x="233" y="218"/>
                </a:lnTo>
                <a:lnTo>
                  <a:pt x="238" y="211"/>
                </a:lnTo>
                <a:lnTo>
                  <a:pt x="244" y="203"/>
                </a:lnTo>
                <a:lnTo>
                  <a:pt x="249" y="195"/>
                </a:lnTo>
                <a:lnTo>
                  <a:pt x="253" y="187"/>
                </a:lnTo>
                <a:lnTo>
                  <a:pt x="256" y="178"/>
                </a:lnTo>
                <a:lnTo>
                  <a:pt x="259" y="169"/>
                </a:lnTo>
                <a:lnTo>
                  <a:pt x="262" y="160"/>
                </a:lnTo>
                <a:lnTo>
                  <a:pt x="263" y="151"/>
                </a:lnTo>
                <a:lnTo>
                  <a:pt x="264" y="141"/>
                </a:lnTo>
                <a:lnTo>
                  <a:pt x="265" y="132"/>
                </a:lnTo>
              </a:path>
            </a:pathLst>
          </a:custGeom>
          <a:solidFill>
            <a:srgbClr val="00FFFF">
              <a:alpha val="100000"/>
            </a:srgbClr>
          </a:solidFill>
          <a:ln w="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1" name="任意多边形 420950"/>
          <p:cNvSpPr>
            <a:spLocks noChangeAspect="1"/>
          </p:cNvSpPr>
          <p:nvPr/>
        </p:nvSpPr>
        <p:spPr>
          <a:xfrm>
            <a:off x="1574800" y="6078538"/>
            <a:ext cx="98425" cy="98425"/>
          </a:xfrm>
          <a:custGeom>
            <a:avLst/>
            <a:gdLst/>
            <a:ahLst/>
            <a:cxnLst/>
            <a:rect l="0" t="0" r="0" b="0"/>
            <a:pathLst>
              <a:path w="265" h="265">
                <a:moveTo>
                  <a:pt x="265" y="133"/>
                </a:moveTo>
                <a:lnTo>
                  <a:pt x="264" y="123"/>
                </a:lnTo>
                <a:lnTo>
                  <a:pt x="263" y="114"/>
                </a:lnTo>
                <a:lnTo>
                  <a:pt x="262" y="104"/>
                </a:lnTo>
                <a:lnTo>
                  <a:pt x="259" y="95"/>
                </a:lnTo>
                <a:lnTo>
                  <a:pt x="256" y="86"/>
                </a:lnTo>
                <a:lnTo>
                  <a:pt x="253" y="78"/>
                </a:lnTo>
                <a:lnTo>
                  <a:pt x="249" y="69"/>
                </a:lnTo>
                <a:lnTo>
                  <a:pt x="244" y="61"/>
                </a:lnTo>
                <a:lnTo>
                  <a:pt x="238" y="53"/>
                </a:lnTo>
                <a:lnTo>
                  <a:pt x="233" y="46"/>
                </a:lnTo>
                <a:lnTo>
                  <a:pt x="226" y="39"/>
                </a:lnTo>
                <a:lnTo>
                  <a:pt x="219" y="33"/>
                </a:lnTo>
                <a:lnTo>
                  <a:pt x="212" y="27"/>
                </a:lnTo>
                <a:lnTo>
                  <a:pt x="204" y="21"/>
                </a:lnTo>
                <a:lnTo>
                  <a:pt x="196" y="16"/>
                </a:lnTo>
                <a:lnTo>
                  <a:pt x="188" y="12"/>
                </a:lnTo>
                <a:lnTo>
                  <a:pt x="179" y="9"/>
                </a:lnTo>
                <a:lnTo>
                  <a:pt x="170" y="6"/>
                </a:lnTo>
                <a:lnTo>
                  <a:pt x="161" y="3"/>
                </a:lnTo>
                <a:lnTo>
                  <a:pt x="151" y="2"/>
                </a:lnTo>
                <a:lnTo>
                  <a:pt x="142" y="1"/>
                </a:lnTo>
                <a:lnTo>
                  <a:pt x="133" y="0"/>
                </a:lnTo>
                <a:lnTo>
                  <a:pt x="123" y="1"/>
                </a:lnTo>
                <a:lnTo>
                  <a:pt x="114" y="2"/>
                </a:lnTo>
                <a:lnTo>
                  <a:pt x="105" y="3"/>
                </a:lnTo>
                <a:lnTo>
                  <a:pt x="95" y="6"/>
                </a:lnTo>
                <a:lnTo>
                  <a:pt x="86" y="9"/>
                </a:lnTo>
                <a:lnTo>
                  <a:pt x="78" y="12"/>
                </a:lnTo>
                <a:lnTo>
                  <a:pt x="69" y="16"/>
                </a:lnTo>
                <a:lnTo>
                  <a:pt x="61" y="21"/>
                </a:lnTo>
                <a:lnTo>
                  <a:pt x="53" y="27"/>
                </a:lnTo>
                <a:lnTo>
                  <a:pt x="46" y="33"/>
                </a:lnTo>
                <a:lnTo>
                  <a:pt x="39" y="39"/>
                </a:lnTo>
                <a:lnTo>
                  <a:pt x="33" y="46"/>
                </a:lnTo>
                <a:lnTo>
                  <a:pt x="27" y="53"/>
                </a:lnTo>
                <a:lnTo>
                  <a:pt x="21" y="61"/>
                </a:lnTo>
                <a:lnTo>
                  <a:pt x="17" y="69"/>
                </a:lnTo>
                <a:lnTo>
                  <a:pt x="12" y="78"/>
                </a:lnTo>
                <a:lnTo>
                  <a:pt x="9" y="86"/>
                </a:lnTo>
                <a:lnTo>
                  <a:pt x="6" y="95"/>
                </a:lnTo>
                <a:lnTo>
                  <a:pt x="4" y="104"/>
                </a:lnTo>
                <a:lnTo>
                  <a:pt x="2" y="114"/>
                </a:lnTo>
                <a:lnTo>
                  <a:pt x="1" y="123"/>
                </a:lnTo>
                <a:lnTo>
                  <a:pt x="0" y="133"/>
                </a:lnTo>
                <a:lnTo>
                  <a:pt x="1" y="142"/>
                </a:lnTo>
                <a:lnTo>
                  <a:pt x="2" y="151"/>
                </a:lnTo>
                <a:lnTo>
                  <a:pt x="4" y="161"/>
                </a:lnTo>
                <a:lnTo>
                  <a:pt x="6" y="170"/>
                </a:lnTo>
                <a:lnTo>
                  <a:pt x="9" y="179"/>
                </a:lnTo>
                <a:lnTo>
                  <a:pt x="12" y="187"/>
                </a:lnTo>
                <a:lnTo>
                  <a:pt x="17" y="196"/>
                </a:lnTo>
                <a:lnTo>
                  <a:pt x="21" y="204"/>
                </a:lnTo>
                <a:lnTo>
                  <a:pt x="27" y="212"/>
                </a:lnTo>
                <a:lnTo>
                  <a:pt x="33" y="219"/>
                </a:lnTo>
                <a:lnTo>
                  <a:pt x="39" y="226"/>
                </a:lnTo>
                <a:lnTo>
                  <a:pt x="46" y="232"/>
                </a:lnTo>
                <a:lnTo>
                  <a:pt x="53" y="238"/>
                </a:lnTo>
                <a:lnTo>
                  <a:pt x="61" y="244"/>
                </a:lnTo>
                <a:lnTo>
                  <a:pt x="69" y="249"/>
                </a:lnTo>
                <a:lnTo>
                  <a:pt x="78" y="253"/>
                </a:lnTo>
                <a:lnTo>
                  <a:pt x="86" y="256"/>
                </a:lnTo>
                <a:lnTo>
                  <a:pt x="95" y="259"/>
                </a:lnTo>
                <a:lnTo>
                  <a:pt x="105" y="262"/>
                </a:lnTo>
                <a:lnTo>
                  <a:pt x="114" y="263"/>
                </a:lnTo>
                <a:lnTo>
                  <a:pt x="123" y="264"/>
                </a:lnTo>
                <a:lnTo>
                  <a:pt x="133" y="265"/>
                </a:lnTo>
                <a:lnTo>
                  <a:pt x="142" y="264"/>
                </a:lnTo>
                <a:lnTo>
                  <a:pt x="151" y="263"/>
                </a:lnTo>
                <a:lnTo>
                  <a:pt x="161" y="262"/>
                </a:lnTo>
                <a:lnTo>
                  <a:pt x="170" y="259"/>
                </a:lnTo>
                <a:lnTo>
                  <a:pt x="179" y="256"/>
                </a:lnTo>
                <a:lnTo>
                  <a:pt x="188" y="253"/>
                </a:lnTo>
                <a:lnTo>
                  <a:pt x="196" y="249"/>
                </a:lnTo>
                <a:lnTo>
                  <a:pt x="204" y="244"/>
                </a:lnTo>
                <a:lnTo>
                  <a:pt x="212" y="238"/>
                </a:lnTo>
                <a:lnTo>
                  <a:pt x="219" y="232"/>
                </a:lnTo>
                <a:lnTo>
                  <a:pt x="226" y="226"/>
                </a:lnTo>
                <a:lnTo>
                  <a:pt x="233" y="219"/>
                </a:lnTo>
                <a:lnTo>
                  <a:pt x="238" y="212"/>
                </a:lnTo>
                <a:lnTo>
                  <a:pt x="244" y="204"/>
                </a:lnTo>
                <a:lnTo>
                  <a:pt x="249" y="196"/>
                </a:lnTo>
                <a:lnTo>
                  <a:pt x="253" y="187"/>
                </a:lnTo>
                <a:lnTo>
                  <a:pt x="256" y="179"/>
                </a:lnTo>
                <a:lnTo>
                  <a:pt x="259" y="170"/>
                </a:lnTo>
                <a:lnTo>
                  <a:pt x="262" y="161"/>
                </a:lnTo>
                <a:lnTo>
                  <a:pt x="263" y="151"/>
                </a:lnTo>
                <a:lnTo>
                  <a:pt x="264" y="142"/>
                </a:lnTo>
                <a:lnTo>
                  <a:pt x="265" y="133"/>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2" name="直接连接符 420951"/>
          <p:cNvSpPr>
            <a:spLocks noChangeAspect="1"/>
          </p:cNvSpPr>
          <p:nvPr/>
        </p:nvSpPr>
        <p:spPr>
          <a:xfrm>
            <a:off x="584200" y="5148263"/>
            <a:ext cx="32385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3" name="直接连接符 420952"/>
          <p:cNvSpPr>
            <a:spLocks noChangeAspect="1"/>
          </p:cNvSpPr>
          <p:nvPr/>
        </p:nvSpPr>
        <p:spPr>
          <a:xfrm>
            <a:off x="1138238" y="5148263"/>
            <a:ext cx="385762"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4" name="直接连接符 420953"/>
          <p:cNvSpPr>
            <a:spLocks noChangeAspect="1"/>
          </p:cNvSpPr>
          <p:nvPr/>
        </p:nvSpPr>
        <p:spPr>
          <a:xfrm>
            <a:off x="1600200" y="5148263"/>
            <a:ext cx="7778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5" name="直接连接符 420954"/>
          <p:cNvSpPr>
            <a:spLocks noChangeAspect="1"/>
          </p:cNvSpPr>
          <p:nvPr/>
        </p:nvSpPr>
        <p:spPr>
          <a:xfrm>
            <a:off x="1754188" y="5148263"/>
            <a:ext cx="3841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6" name="直接连接符 420955"/>
          <p:cNvSpPr>
            <a:spLocks noChangeAspect="1"/>
          </p:cNvSpPr>
          <p:nvPr/>
        </p:nvSpPr>
        <p:spPr>
          <a:xfrm>
            <a:off x="2828925" y="5148263"/>
            <a:ext cx="7778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7" name="直接连接符 420956"/>
          <p:cNvSpPr>
            <a:spLocks noChangeAspect="1"/>
          </p:cNvSpPr>
          <p:nvPr/>
        </p:nvSpPr>
        <p:spPr>
          <a:xfrm>
            <a:off x="2982913" y="5148263"/>
            <a:ext cx="32543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8" name="直接连接符 420957"/>
          <p:cNvSpPr>
            <a:spLocks noChangeAspect="1"/>
          </p:cNvSpPr>
          <p:nvPr/>
        </p:nvSpPr>
        <p:spPr>
          <a:xfrm>
            <a:off x="985838" y="5148263"/>
            <a:ext cx="7620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59" name="任意多边形 420958"/>
          <p:cNvSpPr>
            <a:spLocks noChangeAspect="1"/>
          </p:cNvSpPr>
          <p:nvPr/>
        </p:nvSpPr>
        <p:spPr>
          <a:xfrm>
            <a:off x="855663" y="5099050"/>
            <a:ext cx="100012" cy="100013"/>
          </a:xfrm>
          <a:custGeom>
            <a:avLst/>
            <a:gdLst/>
            <a:ahLst/>
            <a:cxnLst/>
            <a:rect l="0" t="0" r="0" b="0"/>
            <a:pathLst>
              <a:path w="331" h="331">
                <a:moveTo>
                  <a:pt x="331" y="166"/>
                </a:moveTo>
                <a:lnTo>
                  <a:pt x="331" y="155"/>
                </a:lnTo>
                <a:lnTo>
                  <a:pt x="330" y="144"/>
                </a:lnTo>
                <a:lnTo>
                  <a:pt x="328" y="133"/>
                </a:lnTo>
                <a:lnTo>
                  <a:pt x="326" y="123"/>
                </a:lnTo>
                <a:lnTo>
                  <a:pt x="323" y="112"/>
                </a:lnTo>
                <a:lnTo>
                  <a:pt x="319" y="102"/>
                </a:lnTo>
                <a:lnTo>
                  <a:pt x="314" y="92"/>
                </a:lnTo>
                <a:lnTo>
                  <a:pt x="309" y="83"/>
                </a:lnTo>
                <a:lnTo>
                  <a:pt x="303" y="74"/>
                </a:lnTo>
                <a:lnTo>
                  <a:pt x="297" y="65"/>
                </a:lnTo>
                <a:lnTo>
                  <a:pt x="290" y="57"/>
                </a:lnTo>
                <a:lnTo>
                  <a:pt x="283" y="49"/>
                </a:lnTo>
                <a:lnTo>
                  <a:pt x="275" y="41"/>
                </a:lnTo>
                <a:lnTo>
                  <a:pt x="267" y="34"/>
                </a:lnTo>
                <a:lnTo>
                  <a:pt x="258" y="28"/>
                </a:lnTo>
                <a:lnTo>
                  <a:pt x="249" y="22"/>
                </a:lnTo>
                <a:lnTo>
                  <a:pt x="239" y="17"/>
                </a:lnTo>
                <a:lnTo>
                  <a:pt x="229" y="13"/>
                </a:lnTo>
                <a:lnTo>
                  <a:pt x="219" y="9"/>
                </a:lnTo>
                <a:lnTo>
                  <a:pt x="208" y="6"/>
                </a:lnTo>
                <a:lnTo>
                  <a:pt x="197" y="3"/>
                </a:lnTo>
                <a:lnTo>
                  <a:pt x="187" y="2"/>
                </a:lnTo>
                <a:lnTo>
                  <a:pt x="176" y="1"/>
                </a:lnTo>
                <a:lnTo>
                  <a:pt x="165" y="0"/>
                </a:lnTo>
                <a:lnTo>
                  <a:pt x="154" y="1"/>
                </a:lnTo>
                <a:lnTo>
                  <a:pt x="144" y="2"/>
                </a:lnTo>
                <a:lnTo>
                  <a:pt x="133" y="3"/>
                </a:lnTo>
                <a:lnTo>
                  <a:pt x="122" y="6"/>
                </a:lnTo>
                <a:lnTo>
                  <a:pt x="112" y="9"/>
                </a:lnTo>
                <a:lnTo>
                  <a:pt x="102" y="13"/>
                </a:lnTo>
                <a:lnTo>
                  <a:pt x="92" y="17"/>
                </a:lnTo>
                <a:lnTo>
                  <a:pt x="83" y="22"/>
                </a:lnTo>
                <a:lnTo>
                  <a:pt x="73" y="28"/>
                </a:lnTo>
                <a:lnTo>
                  <a:pt x="65" y="34"/>
                </a:lnTo>
                <a:lnTo>
                  <a:pt x="56" y="41"/>
                </a:lnTo>
                <a:lnTo>
                  <a:pt x="48" y="49"/>
                </a:lnTo>
                <a:lnTo>
                  <a:pt x="41" y="57"/>
                </a:lnTo>
                <a:lnTo>
                  <a:pt x="34" y="65"/>
                </a:lnTo>
                <a:lnTo>
                  <a:pt x="28" y="74"/>
                </a:lnTo>
                <a:lnTo>
                  <a:pt x="22" y="83"/>
                </a:lnTo>
                <a:lnTo>
                  <a:pt x="17" y="92"/>
                </a:lnTo>
                <a:lnTo>
                  <a:pt x="13" y="102"/>
                </a:lnTo>
                <a:lnTo>
                  <a:pt x="9" y="112"/>
                </a:lnTo>
                <a:lnTo>
                  <a:pt x="6" y="123"/>
                </a:lnTo>
                <a:lnTo>
                  <a:pt x="3" y="133"/>
                </a:lnTo>
                <a:lnTo>
                  <a:pt x="1" y="144"/>
                </a:lnTo>
                <a:lnTo>
                  <a:pt x="0" y="155"/>
                </a:lnTo>
                <a:lnTo>
                  <a:pt x="0" y="166"/>
                </a:lnTo>
                <a:lnTo>
                  <a:pt x="0" y="176"/>
                </a:lnTo>
                <a:lnTo>
                  <a:pt x="1" y="187"/>
                </a:lnTo>
                <a:lnTo>
                  <a:pt x="3" y="198"/>
                </a:lnTo>
                <a:lnTo>
                  <a:pt x="6" y="208"/>
                </a:lnTo>
                <a:lnTo>
                  <a:pt x="9" y="219"/>
                </a:lnTo>
                <a:lnTo>
                  <a:pt x="13" y="229"/>
                </a:lnTo>
                <a:lnTo>
                  <a:pt x="17" y="239"/>
                </a:lnTo>
                <a:lnTo>
                  <a:pt x="22" y="248"/>
                </a:lnTo>
                <a:lnTo>
                  <a:pt x="28" y="257"/>
                </a:lnTo>
                <a:lnTo>
                  <a:pt x="34" y="266"/>
                </a:lnTo>
                <a:lnTo>
                  <a:pt x="41" y="275"/>
                </a:lnTo>
                <a:lnTo>
                  <a:pt x="48" y="282"/>
                </a:lnTo>
                <a:lnTo>
                  <a:pt x="56" y="290"/>
                </a:lnTo>
                <a:lnTo>
                  <a:pt x="65" y="297"/>
                </a:lnTo>
                <a:lnTo>
                  <a:pt x="73" y="303"/>
                </a:lnTo>
                <a:lnTo>
                  <a:pt x="83" y="309"/>
                </a:lnTo>
                <a:lnTo>
                  <a:pt x="92" y="314"/>
                </a:lnTo>
                <a:lnTo>
                  <a:pt x="102" y="318"/>
                </a:lnTo>
                <a:lnTo>
                  <a:pt x="112" y="322"/>
                </a:lnTo>
                <a:lnTo>
                  <a:pt x="122" y="325"/>
                </a:lnTo>
                <a:lnTo>
                  <a:pt x="133" y="328"/>
                </a:lnTo>
                <a:lnTo>
                  <a:pt x="144" y="329"/>
                </a:lnTo>
                <a:lnTo>
                  <a:pt x="154" y="331"/>
                </a:lnTo>
                <a:lnTo>
                  <a:pt x="165" y="331"/>
                </a:lnTo>
                <a:lnTo>
                  <a:pt x="176" y="331"/>
                </a:lnTo>
                <a:lnTo>
                  <a:pt x="187" y="329"/>
                </a:lnTo>
                <a:lnTo>
                  <a:pt x="197" y="328"/>
                </a:lnTo>
                <a:lnTo>
                  <a:pt x="208" y="325"/>
                </a:lnTo>
                <a:lnTo>
                  <a:pt x="219" y="322"/>
                </a:lnTo>
                <a:lnTo>
                  <a:pt x="229" y="318"/>
                </a:lnTo>
                <a:lnTo>
                  <a:pt x="239" y="314"/>
                </a:lnTo>
                <a:lnTo>
                  <a:pt x="249" y="309"/>
                </a:lnTo>
                <a:lnTo>
                  <a:pt x="258" y="303"/>
                </a:lnTo>
                <a:lnTo>
                  <a:pt x="267" y="297"/>
                </a:lnTo>
                <a:lnTo>
                  <a:pt x="275" y="290"/>
                </a:lnTo>
                <a:lnTo>
                  <a:pt x="283" y="282"/>
                </a:lnTo>
                <a:lnTo>
                  <a:pt x="290" y="275"/>
                </a:lnTo>
                <a:lnTo>
                  <a:pt x="297" y="266"/>
                </a:lnTo>
                <a:lnTo>
                  <a:pt x="303" y="257"/>
                </a:lnTo>
                <a:lnTo>
                  <a:pt x="309" y="248"/>
                </a:lnTo>
                <a:lnTo>
                  <a:pt x="314" y="239"/>
                </a:lnTo>
                <a:lnTo>
                  <a:pt x="319" y="229"/>
                </a:lnTo>
                <a:lnTo>
                  <a:pt x="323" y="219"/>
                </a:lnTo>
                <a:lnTo>
                  <a:pt x="326" y="208"/>
                </a:lnTo>
                <a:lnTo>
                  <a:pt x="328" y="198"/>
                </a:lnTo>
                <a:lnTo>
                  <a:pt x="330" y="187"/>
                </a:lnTo>
                <a:lnTo>
                  <a:pt x="331" y="176"/>
                </a:lnTo>
                <a:lnTo>
                  <a:pt x="331" y="16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0" name="直接连接符 420959"/>
          <p:cNvSpPr>
            <a:spLocks noChangeAspect="1"/>
          </p:cNvSpPr>
          <p:nvPr/>
        </p:nvSpPr>
        <p:spPr>
          <a:xfrm>
            <a:off x="2216150" y="5148263"/>
            <a:ext cx="7620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1" name="直接连接符 420960"/>
          <p:cNvSpPr>
            <a:spLocks noChangeAspect="1"/>
          </p:cNvSpPr>
          <p:nvPr/>
        </p:nvSpPr>
        <p:spPr>
          <a:xfrm>
            <a:off x="2370138" y="5148263"/>
            <a:ext cx="38258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2" name="任意多边形 420961"/>
          <p:cNvSpPr>
            <a:spLocks noChangeAspect="1"/>
          </p:cNvSpPr>
          <p:nvPr/>
        </p:nvSpPr>
        <p:spPr>
          <a:xfrm>
            <a:off x="2274888" y="5099050"/>
            <a:ext cx="100012" cy="100013"/>
          </a:xfrm>
          <a:custGeom>
            <a:avLst/>
            <a:gdLst/>
            <a:ahLst/>
            <a:cxnLst/>
            <a:rect l="0" t="0" r="0" b="0"/>
            <a:pathLst>
              <a:path w="330" h="331">
                <a:moveTo>
                  <a:pt x="330" y="166"/>
                </a:moveTo>
                <a:lnTo>
                  <a:pt x="330" y="155"/>
                </a:lnTo>
                <a:lnTo>
                  <a:pt x="329" y="144"/>
                </a:lnTo>
                <a:lnTo>
                  <a:pt x="327" y="133"/>
                </a:lnTo>
                <a:lnTo>
                  <a:pt x="325" y="123"/>
                </a:lnTo>
                <a:lnTo>
                  <a:pt x="322" y="112"/>
                </a:lnTo>
                <a:lnTo>
                  <a:pt x="318" y="102"/>
                </a:lnTo>
                <a:lnTo>
                  <a:pt x="313" y="92"/>
                </a:lnTo>
                <a:lnTo>
                  <a:pt x="308" y="83"/>
                </a:lnTo>
                <a:lnTo>
                  <a:pt x="303" y="74"/>
                </a:lnTo>
                <a:lnTo>
                  <a:pt x="296" y="65"/>
                </a:lnTo>
                <a:lnTo>
                  <a:pt x="289" y="57"/>
                </a:lnTo>
                <a:lnTo>
                  <a:pt x="282" y="49"/>
                </a:lnTo>
                <a:lnTo>
                  <a:pt x="274" y="41"/>
                </a:lnTo>
                <a:lnTo>
                  <a:pt x="266" y="34"/>
                </a:lnTo>
                <a:lnTo>
                  <a:pt x="257" y="28"/>
                </a:lnTo>
                <a:lnTo>
                  <a:pt x="248" y="22"/>
                </a:lnTo>
                <a:lnTo>
                  <a:pt x="238" y="17"/>
                </a:lnTo>
                <a:lnTo>
                  <a:pt x="228" y="13"/>
                </a:lnTo>
                <a:lnTo>
                  <a:pt x="218" y="9"/>
                </a:lnTo>
                <a:lnTo>
                  <a:pt x="208" y="6"/>
                </a:lnTo>
                <a:lnTo>
                  <a:pt x="197" y="3"/>
                </a:lnTo>
                <a:lnTo>
                  <a:pt x="187" y="2"/>
                </a:lnTo>
                <a:lnTo>
                  <a:pt x="176" y="1"/>
                </a:lnTo>
                <a:lnTo>
                  <a:pt x="165" y="0"/>
                </a:lnTo>
                <a:lnTo>
                  <a:pt x="154" y="1"/>
                </a:lnTo>
                <a:lnTo>
                  <a:pt x="144" y="2"/>
                </a:lnTo>
                <a:lnTo>
                  <a:pt x="133" y="3"/>
                </a:lnTo>
                <a:lnTo>
                  <a:pt x="122" y="6"/>
                </a:lnTo>
                <a:lnTo>
                  <a:pt x="112" y="9"/>
                </a:lnTo>
                <a:lnTo>
                  <a:pt x="102" y="13"/>
                </a:lnTo>
                <a:lnTo>
                  <a:pt x="92" y="17"/>
                </a:lnTo>
                <a:lnTo>
                  <a:pt x="83" y="22"/>
                </a:lnTo>
                <a:lnTo>
                  <a:pt x="73" y="28"/>
                </a:lnTo>
                <a:lnTo>
                  <a:pt x="65" y="34"/>
                </a:lnTo>
                <a:lnTo>
                  <a:pt x="56" y="41"/>
                </a:lnTo>
                <a:lnTo>
                  <a:pt x="48" y="49"/>
                </a:lnTo>
                <a:lnTo>
                  <a:pt x="41" y="57"/>
                </a:lnTo>
                <a:lnTo>
                  <a:pt x="34" y="65"/>
                </a:lnTo>
                <a:lnTo>
                  <a:pt x="28" y="74"/>
                </a:lnTo>
                <a:lnTo>
                  <a:pt x="22" y="83"/>
                </a:lnTo>
                <a:lnTo>
                  <a:pt x="17" y="92"/>
                </a:lnTo>
                <a:lnTo>
                  <a:pt x="13" y="102"/>
                </a:lnTo>
                <a:lnTo>
                  <a:pt x="9" y="112"/>
                </a:lnTo>
                <a:lnTo>
                  <a:pt x="6" y="123"/>
                </a:lnTo>
                <a:lnTo>
                  <a:pt x="3" y="133"/>
                </a:lnTo>
                <a:lnTo>
                  <a:pt x="1" y="144"/>
                </a:lnTo>
                <a:lnTo>
                  <a:pt x="0" y="155"/>
                </a:lnTo>
                <a:lnTo>
                  <a:pt x="0" y="166"/>
                </a:lnTo>
                <a:lnTo>
                  <a:pt x="0" y="176"/>
                </a:lnTo>
                <a:lnTo>
                  <a:pt x="1" y="187"/>
                </a:lnTo>
                <a:lnTo>
                  <a:pt x="3" y="198"/>
                </a:lnTo>
                <a:lnTo>
                  <a:pt x="6" y="208"/>
                </a:lnTo>
                <a:lnTo>
                  <a:pt x="9" y="219"/>
                </a:lnTo>
                <a:lnTo>
                  <a:pt x="13" y="229"/>
                </a:lnTo>
                <a:lnTo>
                  <a:pt x="17" y="239"/>
                </a:lnTo>
                <a:lnTo>
                  <a:pt x="22" y="248"/>
                </a:lnTo>
                <a:lnTo>
                  <a:pt x="28" y="257"/>
                </a:lnTo>
                <a:lnTo>
                  <a:pt x="34" y="266"/>
                </a:lnTo>
                <a:lnTo>
                  <a:pt x="41" y="275"/>
                </a:lnTo>
                <a:lnTo>
                  <a:pt x="48" y="282"/>
                </a:lnTo>
                <a:lnTo>
                  <a:pt x="56" y="290"/>
                </a:lnTo>
                <a:lnTo>
                  <a:pt x="65" y="297"/>
                </a:lnTo>
                <a:lnTo>
                  <a:pt x="73" y="303"/>
                </a:lnTo>
                <a:lnTo>
                  <a:pt x="83" y="309"/>
                </a:lnTo>
                <a:lnTo>
                  <a:pt x="92" y="314"/>
                </a:lnTo>
                <a:lnTo>
                  <a:pt x="102" y="318"/>
                </a:lnTo>
                <a:lnTo>
                  <a:pt x="112" y="322"/>
                </a:lnTo>
                <a:lnTo>
                  <a:pt x="122" y="325"/>
                </a:lnTo>
                <a:lnTo>
                  <a:pt x="133" y="328"/>
                </a:lnTo>
                <a:lnTo>
                  <a:pt x="144" y="329"/>
                </a:lnTo>
                <a:lnTo>
                  <a:pt x="154" y="331"/>
                </a:lnTo>
                <a:lnTo>
                  <a:pt x="165" y="331"/>
                </a:lnTo>
                <a:lnTo>
                  <a:pt x="176" y="331"/>
                </a:lnTo>
                <a:lnTo>
                  <a:pt x="187" y="329"/>
                </a:lnTo>
                <a:lnTo>
                  <a:pt x="197" y="328"/>
                </a:lnTo>
                <a:lnTo>
                  <a:pt x="208" y="325"/>
                </a:lnTo>
                <a:lnTo>
                  <a:pt x="218" y="322"/>
                </a:lnTo>
                <a:lnTo>
                  <a:pt x="228" y="318"/>
                </a:lnTo>
                <a:lnTo>
                  <a:pt x="238" y="314"/>
                </a:lnTo>
                <a:lnTo>
                  <a:pt x="248" y="309"/>
                </a:lnTo>
                <a:lnTo>
                  <a:pt x="257" y="303"/>
                </a:lnTo>
                <a:lnTo>
                  <a:pt x="266" y="297"/>
                </a:lnTo>
                <a:lnTo>
                  <a:pt x="274" y="290"/>
                </a:lnTo>
                <a:lnTo>
                  <a:pt x="282" y="282"/>
                </a:lnTo>
                <a:lnTo>
                  <a:pt x="289" y="275"/>
                </a:lnTo>
                <a:lnTo>
                  <a:pt x="296" y="266"/>
                </a:lnTo>
                <a:lnTo>
                  <a:pt x="303" y="257"/>
                </a:lnTo>
                <a:lnTo>
                  <a:pt x="308" y="248"/>
                </a:lnTo>
                <a:lnTo>
                  <a:pt x="313" y="239"/>
                </a:lnTo>
                <a:lnTo>
                  <a:pt x="318" y="229"/>
                </a:lnTo>
                <a:lnTo>
                  <a:pt x="322" y="219"/>
                </a:lnTo>
                <a:lnTo>
                  <a:pt x="325" y="208"/>
                </a:lnTo>
                <a:lnTo>
                  <a:pt x="327" y="198"/>
                </a:lnTo>
                <a:lnTo>
                  <a:pt x="329" y="187"/>
                </a:lnTo>
                <a:lnTo>
                  <a:pt x="330" y="176"/>
                </a:lnTo>
                <a:lnTo>
                  <a:pt x="330" y="16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3" name="直接连接符 420962"/>
          <p:cNvSpPr>
            <a:spLocks noChangeAspect="1"/>
          </p:cNvSpPr>
          <p:nvPr/>
        </p:nvSpPr>
        <p:spPr>
          <a:xfrm>
            <a:off x="3670300" y="2319338"/>
            <a:ext cx="30003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4" name="直接连接符 420963"/>
          <p:cNvSpPr>
            <a:spLocks noChangeAspect="1"/>
          </p:cNvSpPr>
          <p:nvPr/>
        </p:nvSpPr>
        <p:spPr>
          <a:xfrm>
            <a:off x="4033838" y="2319338"/>
            <a:ext cx="6350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5" name="直接连接符 420964"/>
          <p:cNvSpPr>
            <a:spLocks noChangeAspect="1"/>
          </p:cNvSpPr>
          <p:nvPr/>
        </p:nvSpPr>
        <p:spPr>
          <a:xfrm>
            <a:off x="4162425" y="2319338"/>
            <a:ext cx="3841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6" name="直接连接符 420965"/>
          <p:cNvSpPr>
            <a:spLocks noChangeAspect="1"/>
          </p:cNvSpPr>
          <p:nvPr/>
        </p:nvSpPr>
        <p:spPr>
          <a:xfrm>
            <a:off x="4610100" y="2319338"/>
            <a:ext cx="6508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7" name="直接连接符 420966"/>
          <p:cNvSpPr>
            <a:spLocks noChangeAspect="1"/>
          </p:cNvSpPr>
          <p:nvPr/>
        </p:nvSpPr>
        <p:spPr>
          <a:xfrm>
            <a:off x="4738688" y="2319338"/>
            <a:ext cx="3841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8" name="直接连接符 420967"/>
          <p:cNvSpPr>
            <a:spLocks noChangeAspect="1"/>
          </p:cNvSpPr>
          <p:nvPr/>
        </p:nvSpPr>
        <p:spPr>
          <a:xfrm>
            <a:off x="5187950" y="2319338"/>
            <a:ext cx="6350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69" name="直接连接符 420968"/>
          <p:cNvSpPr>
            <a:spLocks noChangeAspect="1"/>
          </p:cNvSpPr>
          <p:nvPr/>
        </p:nvSpPr>
        <p:spPr>
          <a:xfrm>
            <a:off x="5313363" y="2319338"/>
            <a:ext cx="385762"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0" name="直接连接符 420969"/>
          <p:cNvSpPr>
            <a:spLocks noChangeAspect="1"/>
          </p:cNvSpPr>
          <p:nvPr/>
        </p:nvSpPr>
        <p:spPr>
          <a:xfrm>
            <a:off x="5762625" y="2319338"/>
            <a:ext cx="6350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1" name="直接连接符 420970"/>
          <p:cNvSpPr>
            <a:spLocks noChangeAspect="1"/>
          </p:cNvSpPr>
          <p:nvPr/>
        </p:nvSpPr>
        <p:spPr>
          <a:xfrm>
            <a:off x="5891213" y="2319338"/>
            <a:ext cx="30003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2" name="直接连接符 420971"/>
          <p:cNvSpPr>
            <a:spLocks noChangeAspect="1"/>
          </p:cNvSpPr>
          <p:nvPr/>
        </p:nvSpPr>
        <p:spPr>
          <a:xfrm>
            <a:off x="1854200" y="1098550"/>
            <a:ext cx="3175" cy="2825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3" name="直接连接符 420972"/>
          <p:cNvSpPr>
            <a:spLocks noChangeAspect="1"/>
          </p:cNvSpPr>
          <p:nvPr/>
        </p:nvSpPr>
        <p:spPr>
          <a:xfrm>
            <a:off x="1854200" y="1573213"/>
            <a:ext cx="3175" cy="3857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4" name="直接连接符 420973"/>
          <p:cNvSpPr>
            <a:spLocks noChangeAspect="1"/>
          </p:cNvSpPr>
          <p:nvPr/>
        </p:nvSpPr>
        <p:spPr>
          <a:xfrm>
            <a:off x="1854200" y="2022475"/>
            <a:ext cx="3175" cy="635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5" name="直接连接符 420974"/>
          <p:cNvSpPr>
            <a:spLocks noChangeAspect="1"/>
          </p:cNvSpPr>
          <p:nvPr/>
        </p:nvSpPr>
        <p:spPr>
          <a:xfrm>
            <a:off x="1854200" y="2151063"/>
            <a:ext cx="3175" cy="3841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6" name="直接连接符 420975"/>
          <p:cNvSpPr>
            <a:spLocks noChangeAspect="1"/>
          </p:cNvSpPr>
          <p:nvPr/>
        </p:nvSpPr>
        <p:spPr>
          <a:xfrm>
            <a:off x="1854200" y="2598738"/>
            <a:ext cx="3175" cy="650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7" name="直接连接符 420976"/>
          <p:cNvSpPr>
            <a:spLocks noChangeAspect="1"/>
          </p:cNvSpPr>
          <p:nvPr/>
        </p:nvSpPr>
        <p:spPr>
          <a:xfrm>
            <a:off x="1854200" y="2727325"/>
            <a:ext cx="3175" cy="3841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8" name="直接连接符 420977"/>
          <p:cNvSpPr>
            <a:spLocks noChangeAspect="1"/>
          </p:cNvSpPr>
          <p:nvPr/>
        </p:nvSpPr>
        <p:spPr>
          <a:xfrm>
            <a:off x="1854200" y="3176588"/>
            <a:ext cx="3175" cy="635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79" name="直接连接符 420978"/>
          <p:cNvSpPr>
            <a:spLocks noChangeAspect="1"/>
          </p:cNvSpPr>
          <p:nvPr/>
        </p:nvSpPr>
        <p:spPr>
          <a:xfrm>
            <a:off x="1854200" y="3303588"/>
            <a:ext cx="3175" cy="28257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0" name="直接连接符 420979"/>
          <p:cNvSpPr>
            <a:spLocks noChangeAspect="1"/>
          </p:cNvSpPr>
          <p:nvPr/>
        </p:nvSpPr>
        <p:spPr>
          <a:xfrm flipV="1">
            <a:off x="887413" y="1333500"/>
            <a:ext cx="1457325" cy="1455738"/>
          </a:xfrm>
          <a:prstGeom prst="line">
            <a:avLst/>
          </a:prstGeom>
          <a:ln w="3810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1" name="任意多边形 420980"/>
          <p:cNvSpPr>
            <a:spLocks noChangeAspect="1"/>
          </p:cNvSpPr>
          <p:nvPr/>
        </p:nvSpPr>
        <p:spPr>
          <a:xfrm>
            <a:off x="901700" y="1358900"/>
            <a:ext cx="1984375" cy="1976438"/>
          </a:xfrm>
          <a:custGeom>
            <a:avLst/>
            <a:gdLst/>
            <a:ahLst/>
            <a:cxnLst/>
            <a:rect l="0" t="0" r="0" b="0"/>
            <a:pathLst>
              <a:path w="6504" h="6475">
                <a:moveTo>
                  <a:pt x="0" y="4685"/>
                </a:moveTo>
                <a:lnTo>
                  <a:pt x="24" y="4729"/>
                </a:lnTo>
                <a:lnTo>
                  <a:pt x="49" y="4772"/>
                </a:lnTo>
                <a:lnTo>
                  <a:pt x="75" y="4815"/>
                </a:lnTo>
                <a:lnTo>
                  <a:pt x="102" y="4858"/>
                </a:lnTo>
                <a:lnTo>
                  <a:pt x="129" y="4900"/>
                </a:lnTo>
                <a:lnTo>
                  <a:pt x="156" y="4941"/>
                </a:lnTo>
                <a:lnTo>
                  <a:pt x="185" y="4983"/>
                </a:lnTo>
                <a:lnTo>
                  <a:pt x="214" y="5024"/>
                </a:lnTo>
                <a:lnTo>
                  <a:pt x="243" y="5064"/>
                </a:lnTo>
                <a:lnTo>
                  <a:pt x="273" y="5104"/>
                </a:lnTo>
                <a:lnTo>
                  <a:pt x="304" y="5144"/>
                </a:lnTo>
                <a:lnTo>
                  <a:pt x="335" y="5183"/>
                </a:lnTo>
                <a:lnTo>
                  <a:pt x="367" y="5222"/>
                </a:lnTo>
                <a:lnTo>
                  <a:pt x="399" y="5260"/>
                </a:lnTo>
                <a:lnTo>
                  <a:pt x="432" y="5298"/>
                </a:lnTo>
                <a:lnTo>
                  <a:pt x="465" y="5335"/>
                </a:lnTo>
                <a:lnTo>
                  <a:pt x="499" y="5372"/>
                </a:lnTo>
                <a:lnTo>
                  <a:pt x="533" y="5409"/>
                </a:lnTo>
                <a:lnTo>
                  <a:pt x="568" y="5444"/>
                </a:lnTo>
                <a:lnTo>
                  <a:pt x="604" y="5480"/>
                </a:lnTo>
                <a:lnTo>
                  <a:pt x="640" y="5515"/>
                </a:lnTo>
                <a:lnTo>
                  <a:pt x="676" y="5549"/>
                </a:lnTo>
                <a:lnTo>
                  <a:pt x="713" y="5583"/>
                </a:lnTo>
                <a:lnTo>
                  <a:pt x="751" y="5616"/>
                </a:lnTo>
                <a:lnTo>
                  <a:pt x="789" y="5649"/>
                </a:lnTo>
                <a:lnTo>
                  <a:pt x="827" y="5681"/>
                </a:lnTo>
                <a:lnTo>
                  <a:pt x="866" y="5712"/>
                </a:lnTo>
                <a:lnTo>
                  <a:pt x="905" y="5743"/>
                </a:lnTo>
                <a:lnTo>
                  <a:pt x="945" y="5774"/>
                </a:lnTo>
                <a:lnTo>
                  <a:pt x="985" y="5804"/>
                </a:lnTo>
                <a:lnTo>
                  <a:pt x="1026" y="5833"/>
                </a:lnTo>
                <a:lnTo>
                  <a:pt x="1067" y="5862"/>
                </a:lnTo>
                <a:lnTo>
                  <a:pt x="1108" y="5890"/>
                </a:lnTo>
                <a:lnTo>
                  <a:pt x="1150" y="5917"/>
                </a:lnTo>
                <a:lnTo>
                  <a:pt x="1192" y="5944"/>
                </a:lnTo>
                <a:lnTo>
                  <a:pt x="1235" y="5971"/>
                </a:lnTo>
                <a:lnTo>
                  <a:pt x="1278" y="5996"/>
                </a:lnTo>
                <a:lnTo>
                  <a:pt x="1321" y="6021"/>
                </a:lnTo>
                <a:lnTo>
                  <a:pt x="1365" y="6046"/>
                </a:lnTo>
                <a:lnTo>
                  <a:pt x="1409" y="6070"/>
                </a:lnTo>
                <a:lnTo>
                  <a:pt x="1453" y="6093"/>
                </a:lnTo>
                <a:lnTo>
                  <a:pt x="1498" y="6115"/>
                </a:lnTo>
                <a:lnTo>
                  <a:pt x="1543" y="6137"/>
                </a:lnTo>
                <a:lnTo>
                  <a:pt x="1588" y="6158"/>
                </a:lnTo>
                <a:lnTo>
                  <a:pt x="1634" y="6179"/>
                </a:lnTo>
                <a:lnTo>
                  <a:pt x="1680" y="6199"/>
                </a:lnTo>
                <a:lnTo>
                  <a:pt x="1726" y="6218"/>
                </a:lnTo>
                <a:lnTo>
                  <a:pt x="1773" y="6237"/>
                </a:lnTo>
                <a:lnTo>
                  <a:pt x="1819" y="6255"/>
                </a:lnTo>
                <a:lnTo>
                  <a:pt x="1866" y="6273"/>
                </a:lnTo>
                <a:lnTo>
                  <a:pt x="1914" y="6289"/>
                </a:lnTo>
                <a:lnTo>
                  <a:pt x="1961" y="6305"/>
                </a:lnTo>
                <a:lnTo>
                  <a:pt x="2009" y="6320"/>
                </a:lnTo>
                <a:lnTo>
                  <a:pt x="2057" y="6335"/>
                </a:lnTo>
                <a:lnTo>
                  <a:pt x="2105" y="6348"/>
                </a:lnTo>
                <a:lnTo>
                  <a:pt x="2153" y="6361"/>
                </a:lnTo>
                <a:lnTo>
                  <a:pt x="2202" y="6374"/>
                </a:lnTo>
                <a:lnTo>
                  <a:pt x="2251" y="6385"/>
                </a:lnTo>
                <a:lnTo>
                  <a:pt x="2299" y="6396"/>
                </a:lnTo>
                <a:lnTo>
                  <a:pt x="2348" y="6407"/>
                </a:lnTo>
                <a:lnTo>
                  <a:pt x="2398" y="6416"/>
                </a:lnTo>
                <a:lnTo>
                  <a:pt x="2447" y="6425"/>
                </a:lnTo>
                <a:lnTo>
                  <a:pt x="2496" y="6433"/>
                </a:lnTo>
                <a:lnTo>
                  <a:pt x="2546" y="6441"/>
                </a:lnTo>
                <a:lnTo>
                  <a:pt x="2595" y="6447"/>
                </a:lnTo>
                <a:lnTo>
                  <a:pt x="2645" y="6453"/>
                </a:lnTo>
                <a:lnTo>
                  <a:pt x="2695" y="6458"/>
                </a:lnTo>
                <a:lnTo>
                  <a:pt x="2745" y="6463"/>
                </a:lnTo>
                <a:lnTo>
                  <a:pt x="2795" y="6467"/>
                </a:lnTo>
                <a:lnTo>
                  <a:pt x="2845" y="6470"/>
                </a:lnTo>
                <a:lnTo>
                  <a:pt x="2895" y="6472"/>
                </a:lnTo>
                <a:lnTo>
                  <a:pt x="2945" y="6474"/>
                </a:lnTo>
                <a:lnTo>
                  <a:pt x="2995" y="6475"/>
                </a:lnTo>
                <a:lnTo>
                  <a:pt x="3045" y="6475"/>
                </a:lnTo>
                <a:lnTo>
                  <a:pt x="3095" y="6475"/>
                </a:lnTo>
                <a:lnTo>
                  <a:pt x="3145" y="6473"/>
                </a:lnTo>
                <a:lnTo>
                  <a:pt x="3195" y="6471"/>
                </a:lnTo>
                <a:lnTo>
                  <a:pt x="3245" y="6469"/>
                </a:lnTo>
                <a:lnTo>
                  <a:pt x="3295" y="6465"/>
                </a:lnTo>
                <a:lnTo>
                  <a:pt x="3345" y="6461"/>
                </a:lnTo>
                <a:lnTo>
                  <a:pt x="3394" y="6456"/>
                </a:lnTo>
                <a:lnTo>
                  <a:pt x="3444" y="6451"/>
                </a:lnTo>
                <a:lnTo>
                  <a:pt x="3494" y="6444"/>
                </a:lnTo>
                <a:lnTo>
                  <a:pt x="3543" y="6437"/>
                </a:lnTo>
                <a:lnTo>
                  <a:pt x="3593" y="6430"/>
                </a:lnTo>
                <a:lnTo>
                  <a:pt x="3642" y="6421"/>
                </a:lnTo>
                <a:lnTo>
                  <a:pt x="3691" y="6412"/>
                </a:lnTo>
                <a:lnTo>
                  <a:pt x="3741" y="6402"/>
                </a:lnTo>
                <a:lnTo>
                  <a:pt x="3789" y="6392"/>
                </a:lnTo>
                <a:lnTo>
                  <a:pt x="3838" y="6380"/>
                </a:lnTo>
                <a:lnTo>
                  <a:pt x="3887" y="6368"/>
                </a:lnTo>
                <a:lnTo>
                  <a:pt x="3935" y="6356"/>
                </a:lnTo>
                <a:lnTo>
                  <a:pt x="3984" y="6342"/>
                </a:lnTo>
                <a:lnTo>
                  <a:pt x="4032" y="6328"/>
                </a:lnTo>
                <a:lnTo>
                  <a:pt x="4079" y="6314"/>
                </a:lnTo>
                <a:lnTo>
                  <a:pt x="4127" y="6298"/>
                </a:lnTo>
                <a:lnTo>
                  <a:pt x="4174" y="6282"/>
                </a:lnTo>
                <a:lnTo>
                  <a:pt x="4222" y="6265"/>
                </a:lnTo>
                <a:lnTo>
                  <a:pt x="4268" y="6248"/>
                </a:lnTo>
                <a:lnTo>
                  <a:pt x="4315" y="6230"/>
                </a:lnTo>
                <a:lnTo>
                  <a:pt x="4362" y="6210"/>
                </a:lnTo>
                <a:lnTo>
                  <a:pt x="4408" y="6190"/>
                </a:lnTo>
                <a:lnTo>
                  <a:pt x="4453" y="6170"/>
                </a:lnTo>
                <a:lnTo>
                  <a:pt x="4499" y="6149"/>
                </a:lnTo>
                <a:lnTo>
                  <a:pt x="4544" y="6128"/>
                </a:lnTo>
                <a:lnTo>
                  <a:pt x="4589" y="6106"/>
                </a:lnTo>
                <a:lnTo>
                  <a:pt x="4634" y="6083"/>
                </a:lnTo>
                <a:lnTo>
                  <a:pt x="4678" y="6059"/>
                </a:lnTo>
                <a:lnTo>
                  <a:pt x="4722" y="6035"/>
                </a:lnTo>
                <a:lnTo>
                  <a:pt x="4765" y="6011"/>
                </a:lnTo>
                <a:lnTo>
                  <a:pt x="4809" y="5985"/>
                </a:lnTo>
                <a:lnTo>
                  <a:pt x="4851" y="5959"/>
                </a:lnTo>
                <a:lnTo>
                  <a:pt x="4894" y="5933"/>
                </a:lnTo>
                <a:lnTo>
                  <a:pt x="4936" y="5906"/>
                </a:lnTo>
                <a:lnTo>
                  <a:pt x="4978" y="5878"/>
                </a:lnTo>
                <a:lnTo>
                  <a:pt x="5019" y="5850"/>
                </a:lnTo>
                <a:lnTo>
                  <a:pt x="5060" y="5821"/>
                </a:lnTo>
                <a:lnTo>
                  <a:pt x="5100" y="5791"/>
                </a:lnTo>
                <a:lnTo>
                  <a:pt x="5140" y="5761"/>
                </a:lnTo>
                <a:lnTo>
                  <a:pt x="5180" y="5730"/>
                </a:lnTo>
                <a:lnTo>
                  <a:pt x="5219" y="5699"/>
                </a:lnTo>
                <a:lnTo>
                  <a:pt x="5257" y="5667"/>
                </a:lnTo>
                <a:lnTo>
                  <a:pt x="5296" y="5635"/>
                </a:lnTo>
                <a:lnTo>
                  <a:pt x="5333" y="5602"/>
                </a:lnTo>
                <a:lnTo>
                  <a:pt x="5372" y="5568"/>
                </a:lnTo>
                <a:lnTo>
                  <a:pt x="5408" y="5534"/>
                </a:lnTo>
                <a:lnTo>
                  <a:pt x="5445" y="5500"/>
                </a:lnTo>
                <a:lnTo>
                  <a:pt x="5480" y="5465"/>
                </a:lnTo>
                <a:lnTo>
                  <a:pt x="5516" y="5429"/>
                </a:lnTo>
                <a:lnTo>
                  <a:pt x="5550" y="5393"/>
                </a:lnTo>
                <a:lnTo>
                  <a:pt x="5585" y="5356"/>
                </a:lnTo>
                <a:lnTo>
                  <a:pt x="5618" y="5319"/>
                </a:lnTo>
                <a:lnTo>
                  <a:pt x="5651" y="5282"/>
                </a:lnTo>
                <a:lnTo>
                  <a:pt x="5684" y="5244"/>
                </a:lnTo>
                <a:lnTo>
                  <a:pt x="5716" y="5205"/>
                </a:lnTo>
                <a:lnTo>
                  <a:pt x="5747" y="5166"/>
                </a:lnTo>
                <a:lnTo>
                  <a:pt x="5778" y="5127"/>
                </a:lnTo>
                <a:lnTo>
                  <a:pt x="5809" y="5087"/>
                </a:lnTo>
                <a:lnTo>
                  <a:pt x="5839" y="5047"/>
                </a:lnTo>
                <a:lnTo>
                  <a:pt x="5868" y="5006"/>
                </a:lnTo>
                <a:lnTo>
                  <a:pt x="5896" y="4965"/>
                </a:lnTo>
                <a:lnTo>
                  <a:pt x="5924" y="4924"/>
                </a:lnTo>
                <a:lnTo>
                  <a:pt x="5952" y="4882"/>
                </a:lnTo>
                <a:lnTo>
                  <a:pt x="5979" y="4839"/>
                </a:lnTo>
                <a:lnTo>
                  <a:pt x="6005" y="4797"/>
                </a:lnTo>
                <a:lnTo>
                  <a:pt x="6030" y="4754"/>
                </a:lnTo>
                <a:lnTo>
                  <a:pt x="6055" y="4710"/>
                </a:lnTo>
                <a:lnTo>
                  <a:pt x="6079" y="4666"/>
                </a:lnTo>
                <a:lnTo>
                  <a:pt x="6103" y="4622"/>
                </a:lnTo>
                <a:lnTo>
                  <a:pt x="6126" y="4578"/>
                </a:lnTo>
                <a:lnTo>
                  <a:pt x="6149" y="4533"/>
                </a:lnTo>
                <a:lnTo>
                  <a:pt x="6170" y="4488"/>
                </a:lnTo>
                <a:lnTo>
                  <a:pt x="6191" y="4442"/>
                </a:lnTo>
                <a:lnTo>
                  <a:pt x="6212" y="4397"/>
                </a:lnTo>
                <a:lnTo>
                  <a:pt x="6232" y="4351"/>
                </a:lnTo>
                <a:lnTo>
                  <a:pt x="6251" y="4304"/>
                </a:lnTo>
                <a:lnTo>
                  <a:pt x="6269" y="4258"/>
                </a:lnTo>
                <a:lnTo>
                  <a:pt x="6287" y="4211"/>
                </a:lnTo>
                <a:lnTo>
                  <a:pt x="6304" y="4164"/>
                </a:lnTo>
                <a:lnTo>
                  <a:pt x="6320" y="4116"/>
                </a:lnTo>
                <a:lnTo>
                  <a:pt x="6336" y="4069"/>
                </a:lnTo>
                <a:lnTo>
                  <a:pt x="6351" y="4021"/>
                </a:lnTo>
                <a:lnTo>
                  <a:pt x="6365" y="3973"/>
                </a:lnTo>
                <a:lnTo>
                  <a:pt x="6379" y="3925"/>
                </a:lnTo>
                <a:lnTo>
                  <a:pt x="6392" y="3877"/>
                </a:lnTo>
                <a:lnTo>
                  <a:pt x="6404" y="3828"/>
                </a:lnTo>
                <a:lnTo>
                  <a:pt x="6416" y="3779"/>
                </a:lnTo>
                <a:lnTo>
                  <a:pt x="6427" y="3730"/>
                </a:lnTo>
                <a:lnTo>
                  <a:pt x="6437" y="3681"/>
                </a:lnTo>
                <a:lnTo>
                  <a:pt x="6446" y="3632"/>
                </a:lnTo>
                <a:lnTo>
                  <a:pt x="6455" y="3583"/>
                </a:lnTo>
                <a:lnTo>
                  <a:pt x="6463" y="3533"/>
                </a:lnTo>
                <a:lnTo>
                  <a:pt x="6470" y="3484"/>
                </a:lnTo>
                <a:lnTo>
                  <a:pt x="6477" y="3434"/>
                </a:lnTo>
                <a:lnTo>
                  <a:pt x="6483" y="3384"/>
                </a:lnTo>
                <a:lnTo>
                  <a:pt x="6488" y="3334"/>
                </a:lnTo>
                <a:lnTo>
                  <a:pt x="6492" y="3285"/>
                </a:lnTo>
                <a:lnTo>
                  <a:pt x="6496" y="3235"/>
                </a:lnTo>
                <a:lnTo>
                  <a:pt x="6499" y="3185"/>
                </a:lnTo>
                <a:lnTo>
                  <a:pt x="6501" y="3135"/>
                </a:lnTo>
                <a:lnTo>
                  <a:pt x="6503" y="3084"/>
                </a:lnTo>
                <a:lnTo>
                  <a:pt x="6504" y="3034"/>
                </a:lnTo>
                <a:lnTo>
                  <a:pt x="6504" y="2984"/>
                </a:lnTo>
                <a:lnTo>
                  <a:pt x="6503" y="2933"/>
                </a:lnTo>
                <a:lnTo>
                  <a:pt x="6502" y="2883"/>
                </a:lnTo>
                <a:lnTo>
                  <a:pt x="6500" y="2833"/>
                </a:lnTo>
                <a:lnTo>
                  <a:pt x="6497" y="2783"/>
                </a:lnTo>
                <a:lnTo>
                  <a:pt x="6493" y="2733"/>
                </a:lnTo>
                <a:lnTo>
                  <a:pt x="6489" y="2683"/>
                </a:lnTo>
                <a:lnTo>
                  <a:pt x="6484" y="2633"/>
                </a:lnTo>
                <a:lnTo>
                  <a:pt x="6478" y="2584"/>
                </a:lnTo>
                <a:lnTo>
                  <a:pt x="6472" y="2534"/>
                </a:lnTo>
                <a:lnTo>
                  <a:pt x="6465" y="2484"/>
                </a:lnTo>
                <a:lnTo>
                  <a:pt x="6457" y="2435"/>
                </a:lnTo>
                <a:lnTo>
                  <a:pt x="6449" y="2385"/>
                </a:lnTo>
                <a:lnTo>
                  <a:pt x="6439" y="2336"/>
                </a:lnTo>
                <a:lnTo>
                  <a:pt x="6429" y="2287"/>
                </a:lnTo>
                <a:lnTo>
                  <a:pt x="6419" y="2238"/>
                </a:lnTo>
                <a:lnTo>
                  <a:pt x="6407" y="2189"/>
                </a:lnTo>
                <a:lnTo>
                  <a:pt x="6395" y="2141"/>
                </a:lnTo>
                <a:lnTo>
                  <a:pt x="6383" y="2092"/>
                </a:lnTo>
                <a:lnTo>
                  <a:pt x="6369" y="2044"/>
                </a:lnTo>
                <a:lnTo>
                  <a:pt x="6355" y="1996"/>
                </a:lnTo>
                <a:lnTo>
                  <a:pt x="6340" y="1948"/>
                </a:lnTo>
                <a:lnTo>
                  <a:pt x="6325" y="1901"/>
                </a:lnTo>
                <a:lnTo>
                  <a:pt x="6308" y="1853"/>
                </a:lnTo>
                <a:lnTo>
                  <a:pt x="6291" y="1806"/>
                </a:lnTo>
                <a:lnTo>
                  <a:pt x="6274" y="1759"/>
                </a:lnTo>
                <a:lnTo>
                  <a:pt x="6256" y="1712"/>
                </a:lnTo>
                <a:lnTo>
                  <a:pt x="6237" y="1666"/>
                </a:lnTo>
                <a:lnTo>
                  <a:pt x="6217" y="1620"/>
                </a:lnTo>
                <a:lnTo>
                  <a:pt x="6197" y="1574"/>
                </a:lnTo>
                <a:lnTo>
                  <a:pt x="6176" y="1529"/>
                </a:lnTo>
                <a:lnTo>
                  <a:pt x="6154" y="1483"/>
                </a:lnTo>
                <a:lnTo>
                  <a:pt x="6132" y="1439"/>
                </a:lnTo>
                <a:lnTo>
                  <a:pt x="6109" y="1394"/>
                </a:lnTo>
                <a:lnTo>
                  <a:pt x="6086" y="1350"/>
                </a:lnTo>
                <a:lnTo>
                  <a:pt x="6062" y="1306"/>
                </a:lnTo>
                <a:lnTo>
                  <a:pt x="6037" y="1262"/>
                </a:lnTo>
                <a:lnTo>
                  <a:pt x="6011" y="1219"/>
                </a:lnTo>
                <a:lnTo>
                  <a:pt x="5985" y="1176"/>
                </a:lnTo>
                <a:lnTo>
                  <a:pt x="5959" y="1134"/>
                </a:lnTo>
                <a:lnTo>
                  <a:pt x="5932" y="1092"/>
                </a:lnTo>
                <a:lnTo>
                  <a:pt x="5904" y="1050"/>
                </a:lnTo>
                <a:lnTo>
                  <a:pt x="5875" y="1009"/>
                </a:lnTo>
                <a:lnTo>
                  <a:pt x="5846" y="968"/>
                </a:lnTo>
                <a:lnTo>
                  <a:pt x="5817" y="928"/>
                </a:lnTo>
                <a:lnTo>
                  <a:pt x="5786" y="888"/>
                </a:lnTo>
                <a:lnTo>
                  <a:pt x="5756" y="848"/>
                </a:lnTo>
                <a:lnTo>
                  <a:pt x="5724" y="809"/>
                </a:lnTo>
                <a:lnTo>
                  <a:pt x="5692" y="771"/>
                </a:lnTo>
                <a:lnTo>
                  <a:pt x="5660" y="733"/>
                </a:lnTo>
                <a:lnTo>
                  <a:pt x="5627" y="695"/>
                </a:lnTo>
                <a:lnTo>
                  <a:pt x="5593" y="658"/>
                </a:lnTo>
                <a:lnTo>
                  <a:pt x="5559" y="621"/>
                </a:lnTo>
                <a:lnTo>
                  <a:pt x="5525" y="585"/>
                </a:lnTo>
                <a:lnTo>
                  <a:pt x="5490" y="549"/>
                </a:lnTo>
                <a:lnTo>
                  <a:pt x="5454" y="514"/>
                </a:lnTo>
                <a:lnTo>
                  <a:pt x="5418" y="479"/>
                </a:lnTo>
                <a:lnTo>
                  <a:pt x="5381" y="445"/>
                </a:lnTo>
                <a:lnTo>
                  <a:pt x="5344" y="412"/>
                </a:lnTo>
                <a:lnTo>
                  <a:pt x="5306" y="378"/>
                </a:lnTo>
                <a:lnTo>
                  <a:pt x="5267" y="346"/>
                </a:lnTo>
                <a:lnTo>
                  <a:pt x="5229" y="314"/>
                </a:lnTo>
                <a:lnTo>
                  <a:pt x="5190" y="283"/>
                </a:lnTo>
                <a:lnTo>
                  <a:pt x="5151" y="252"/>
                </a:lnTo>
                <a:lnTo>
                  <a:pt x="5111" y="221"/>
                </a:lnTo>
                <a:lnTo>
                  <a:pt x="5070" y="192"/>
                </a:lnTo>
                <a:lnTo>
                  <a:pt x="5030" y="163"/>
                </a:lnTo>
                <a:lnTo>
                  <a:pt x="4988" y="134"/>
                </a:lnTo>
                <a:lnTo>
                  <a:pt x="4947" y="106"/>
                </a:lnTo>
                <a:lnTo>
                  <a:pt x="4905" y="79"/>
                </a:lnTo>
                <a:lnTo>
                  <a:pt x="4863" y="52"/>
                </a:lnTo>
                <a:lnTo>
                  <a:pt x="4820" y="26"/>
                </a:lnTo>
                <a:lnTo>
                  <a:pt x="4777" y="0"/>
                </a:lnTo>
              </a:path>
            </a:pathLst>
          </a:cu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2" name="任意多边形 420981"/>
          <p:cNvSpPr>
            <a:spLocks noChangeAspect="1"/>
          </p:cNvSpPr>
          <p:nvPr/>
        </p:nvSpPr>
        <p:spPr>
          <a:xfrm>
            <a:off x="1574800" y="4137025"/>
            <a:ext cx="95250" cy="96838"/>
          </a:xfrm>
          <a:custGeom>
            <a:avLst/>
            <a:gdLst/>
            <a:ahLst/>
            <a:cxnLst/>
            <a:rect l="0" t="0" r="0" b="0"/>
            <a:pathLst>
              <a:path w="265" h="265">
                <a:moveTo>
                  <a:pt x="265" y="132"/>
                </a:moveTo>
                <a:lnTo>
                  <a:pt x="264" y="123"/>
                </a:lnTo>
                <a:lnTo>
                  <a:pt x="263" y="114"/>
                </a:lnTo>
                <a:lnTo>
                  <a:pt x="262" y="104"/>
                </a:lnTo>
                <a:lnTo>
                  <a:pt x="259" y="95"/>
                </a:lnTo>
                <a:lnTo>
                  <a:pt x="256" y="86"/>
                </a:lnTo>
                <a:lnTo>
                  <a:pt x="253" y="78"/>
                </a:lnTo>
                <a:lnTo>
                  <a:pt x="249" y="69"/>
                </a:lnTo>
                <a:lnTo>
                  <a:pt x="244" y="61"/>
                </a:lnTo>
                <a:lnTo>
                  <a:pt x="238" y="53"/>
                </a:lnTo>
                <a:lnTo>
                  <a:pt x="233" y="46"/>
                </a:lnTo>
                <a:lnTo>
                  <a:pt x="226" y="39"/>
                </a:lnTo>
                <a:lnTo>
                  <a:pt x="219" y="33"/>
                </a:lnTo>
                <a:lnTo>
                  <a:pt x="212" y="27"/>
                </a:lnTo>
                <a:lnTo>
                  <a:pt x="204" y="21"/>
                </a:lnTo>
                <a:lnTo>
                  <a:pt x="196" y="16"/>
                </a:lnTo>
                <a:lnTo>
                  <a:pt x="188" y="12"/>
                </a:lnTo>
                <a:lnTo>
                  <a:pt x="179" y="9"/>
                </a:lnTo>
                <a:lnTo>
                  <a:pt x="170" y="6"/>
                </a:lnTo>
                <a:lnTo>
                  <a:pt x="161" y="3"/>
                </a:lnTo>
                <a:lnTo>
                  <a:pt x="151" y="2"/>
                </a:lnTo>
                <a:lnTo>
                  <a:pt x="142" y="1"/>
                </a:lnTo>
                <a:lnTo>
                  <a:pt x="133" y="0"/>
                </a:lnTo>
                <a:lnTo>
                  <a:pt x="123" y="1"/>
                </a:lnTo>
                <a:lnTo>
                  <a:pt x="114" y="2"/>
                </a:lnTo>
                <a:lnTo>
                  <a:pt x="105" y="3"/>
                </a:lnTo>
                <a:lnTo>
                  <a:pt x="95" y="6"/>
                </a:lnTo>
                <a:lnTo>
                  <a:pt x="86" y="9"/>
                </a:lnTo>
                <a:lnTo>
                  <a:pt x="78" y="12"/>
                </a:lnTo>
                <a:lnTo>
                  <a:pt x="69" y="16"/>
                </a:lnTo>
                <a:lnTo>
                  <a:pt x="61" y="21"/>
                </a:lnTo>
                <a:lnTo>
                  <a:pt x="53" y="27"/>
                </a:lnTo>
                <a:lnTo>
                  <a:pt x="46" y="33"/>
                </a:lnTo>
                <a:lnTo>
                  <a:pt x="39" y="39"/>
                </a:lnTo>
                <a:lnTo>
                  <a:pt x="33" y="46"/>
                </a:lnTo>
                <a:lnTo>
                  <a:pt x="27" y="53"/>
                </a:lnTo>
                <a:lnTo>
                  <a:pt x="21" y="61"/>
                </a:lnTo>
                <a:lnTo>
                  <a:pt x="17" y="69"/>
                </a:lnTo>
                <a:lnTo>
                  <a:pt x="12" y="78"/>
                </a:lnTo>
                <a:lnTo>
                  <a:pt x="9" y="86"/>
                </a:lnTo>
                <a:lnTo>
                  <a:pt x="6" y="95"/>
                </a:lnTo>
                <a:lnTo>
                  <a:pt x="4" y="104"/>
                </a:lnTo>
                <a:lnTo>
                  <a:pt x="2" y="114"/>
                </a:lnTo>
                <a:lnTo>
                  <a:pt x="1" y="123"/>
                </a:lnTo>
                <a:lnTo>
                  <a:pt x="0" y="132"/>
                </a:lnTo>
                <a:lnTo>
                  <a:pt x="1" y="142"/>
                </a:lnTo>
                <a:lnTo>
                  <a:pt x="2" y="151"/>
                </a:lnTo>
                <a:lnTo>
                  <a:pt x="4" y="161"/>
                </a:lnTo>
                <a:lnTo>
                  <a:pt x="6" y="170"/>
                </a:lnTo>
                <a:lnTo>
                  <a:pt x="9" y="179"/>
                </a:lnTo>
                <a:lnTo>
                  <a:pt x="12" y="187"/>
                </a:lnTo>
                <a:lnTo>
                  <a:pt x="17" y="196"/>
                </a:lnTo>
                <a:lnTo>
                  <a:pt x="21" y="204"/>
                </a:lnTo>
                <a:lnTo>
                  <a:pt x="27" y="212"/>
                </a:lnTo>
                <a:lnTo>
                  <a:pt x="33" y="219"/>
                </a:lnTo>
                <a:lnTo>
                  <a:pt x="39" y="226"/>
                </a:lnTo>
                <a:lnTo>
                  <a:pt x="46" y="232"/>
                </a:lnTo>
                <a:lnTo>
                  <a:pt x="53" y="238"/>
                </a:lnTo>
                <a:lnTo>
                  <a:pt x="61" y="244"/>
                </a:lnTo>
                <a:lnTo>
                  <a:pt x="69" y="249"/>
                </a:lnTo>
                <a:lnTo>
                  <a:pt x="78" y="253"/>
                </a:lnTo>
                <a:lnTo>
                  <a:pt x="86" y="256"/>
                </a:lnTo>
                <a:lnTo>
                  <a:pt x="95" y="259"/>
                </a:lnTo>
                <a:lnTo>
                  <a:pt x="105" y="262"/>
                </a:lnTo>
                <a:lnTo>
                  <a:pt x="114" y="263"/>
                </a:lnTo>
                <a:lnTo>
                  <a:pt x="123" y="264"/>
                </a:lnTo>
                <a:lnTo>
                  <a:pt x="133" y="265"/>
                </a:lnTo>
                <a:lnTo>
                  <a:pt x="142" y="264"/>
                </a:lnTo>
                <a:lnTo>
                  <a:pt x="151" y="263"/>
                </a:lnTo>
                <a:lnTo>
                  <a:pt x="161" y="262"/>
                </a:lnTo>
                <a:lnTo>
                  <a:pt x="170" y="259"/>
                </a:lnTo>
                <a:lnTo>
                  <a:pt x="179" y="256"/>
                </a:lnTo>
                <a:lnTo>
                  <a:pt x="188" y="253"/>
                </a:lnTo>
                <a:lnTo>
                  <a:pt x="196" y="249"/>
                </a:lnTo>
                <a:lnTo>
                  <a:pt x="204" y="244"/>
                </a:lnTo>
                <a:lnTo>
                  <a:pt x="212" y="238"/>
                </a:lnTo>
                <a:lnTo>
                  <a:pt x="219" y="232"/>
                </a:lnTo>
                <a:lnTo>
                  <a:pt x="226" y="226"/>
                </a:lnTo>
                <a:lnTo>
                  <a:pt x="233" y="219"/>
                </a:lnTo>
                <a:lnTo>
                  <a:pt x="238" y="212"/>
                </a:lnTo>
                <a:lnTo>
                  <a:pt x="244" y="204"/>
                </a:lnTo>
                <a:lnTo>
                  <a:pt x="249" y="196"/>
                </a:lnTo>
                <a:lnTo>
                  <a:pt x="253" y="187"/>
                </a:lnTo>
                <a:lnTo>
                  <a:pt x="256" y="179"/>
                </a:lnTo>
                <a:lnTo>
                  <a:pt x="259" y="170"/>
                </a:lnTo>
                <a:lnTo>
                  <a:pt x="262" y="161"/>
                </a:lnTo>
                <a:lnTo>
                  <a:pt x="263" y="151"/>
                </a:lnTo>
                <a:lnTo>
                  <a:pt x="264" y="142"/>
                </a:lnTo>
                <a:lnTo>
                  <a:pt x="265" y="132"/>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3" name="任意多边形 420982"/>
          <p:cNvSpPr>
            <a:spLocks noChangeAspect="1"/>
          </p:cNvSpPr>
          <p:nvPr/>
        </p:nvSpPr>
        <p:spPr>
          <a:xfrm>
            <a:off x="1309688" y="4178300"/>
            <a:ext cx="98425" cy="98425"/>
          </a:xfrm>
          <a:custGeom>
            <a:avLst/>
            <a:gdLst/>
            <a:ahLst/>
            <a:cxnLst/>
            <a:rect l="0" t="0" r="0" b="0"/>
            <a:pathLst>
              <a:path w="265" h="265">
                <a:moveTo>
                  <a:pt x="265" y="132"/>
                </a:moveTo>
                <a:lnTo>
                  <a:pt x="264" y="123"/>
                </a:lnTo>
                <a:lnTo>
                  <a:pt x="263" y="114"/>
                </a:lnTo>
                <a:lnTo>
                  <a:pt x="262" y="104"/>
                </a:lnTo>
                <a:lnTo>
                  <a:pt x="259" y="95"/>
                </a:lnTo>
                <a:lnTo>
                  <a:pt x="256" y="86"/>
                </a:lnTo>
                <a:lnTo>
                  <a:pt x="253" y="77"/>
                </a:lnTo>
                <a:lnTo>
                  <a:pt x="249" y="69"/>
                </a:lnTo>
                <a:lnTo>
                  <a:pt x="244" y="61"/>
                </a:lnTo>
                <a:lnTo>
                  <a:pt x="238" y="53"/>
                </a:lnTo>
                <a:lnTo>
                  <a:pt x="233" y="46"/>
                </a:lnTo>
                <a:lnTo>
                  <a:pt x="226" y="39"/>
                </a:lnTo>
                <a:lnTo>
                  <a:pt x="219" y="32"/>
                </a:lnTo>
                <a:lnTo>
                  <a:pt x="212" y="27"/>
                </a:lnTo>
                <a:lnTo>
                  <a:pt x="204" y="21"/>
                </a:lnTo>
                <a:lnTo>
                  <a:pt x="196" y="16"/>
                </a:lnTo>
                <a:lnTo>
                  <a:pt x="188" y="12"/>
                </a:lnTo>
                <a:lnTo>
                  <a:pt x="179" y="8"/>
                </a:lnTo>
                <a:lnTo>
                  <a:pt x="170" y="6"/>
                </a:lnTo>
                <a:lnTo>
                  <a:pt x="161" y="3"/>
                </a:lnTo>
                <a:lnTo>
                  <a:pt x="151" y="2"/>
                </a:lnTo>
                <a:lnTo>
                  <a:pt x="142" y="0"/>
                </a:lnTo>
                <a:lnTo>
                  <a:pt x="133" y="0"/>
                </a:lnTo>
                <a:lnTo>
                  <a:pt x="123" y="0"/>
                </a:lnTo>
                <a:lnTo>
                  <a:pt x="114" y="2"/>
                </a:lnTo>
                <a:lnTo>
                  <a:pt x="105" y="3"/>
                </a:lnTo>
                <a:lnTo>
                  <a:pt x="95" y="6"/>
                </a:lnTo>
                <a:lnTo>
                  <a:pt x="86" y="8"/>
                </a:lnTo>
                <a:lnTo>
                  <a:pt x="78" y="12"/>
                </a:lnTo>
                <a:lnTo>
                  <a:pt x="69" y="16"/>
                </a:lnTo>
                <a:lnTo>
                  <a:pt x="61" y="21"/>
                </a:lnTo>
                <a:lnTo>
                  <a:pt x="53" y="27"/>
                </a:lnTo>
                <a:lnTo>
                  <a:pt x="46" y="32"/>
                </a:lnTo>
                <a:lnTo>
                  <a:pt x="39" y="39"/>
                </a:lnTo>
                <a:lnTo>
                  <a:pt x="33" y="46"/>
                </a:lnTo>
                <a:lnTo>
                  <a:pt x="27" y="53"/>
                </a:lnTo>
                <a:lnTo>
                  <a:pt x="21" y="61"/>
                </a:lnTo>
                <a:lnTo>
                  <a:pt x="17" y="69"/>
                </a:lnTo>
                <a:lnTo>
                  <a:pt x="12" y="77"/>
                </a:lnTo>
                <a:lnTo>
                  <a:pt x="9" y="86"/>
                </a:lnTo>
                <a:lnTo>
                  <a:pt x="6" y="95"/>
                </a:lnTo>
                <a:lnTo>
                  <a:pt x="4" y="104"/>
                </a:lnTo>
                <a:lnTo>
                  <a:pt x="2" y="114"/>
                </a:lnTo>
                <a:lnTo>
                  <a:pt x="1" y="123"/>
                </a:lnTo>
                <a:lnTo>
                  <a:pt x="0" y="132"/>
                </a:lnTo>
                <a:lnTo>
                  <a:pt x="1" y="142"/>
                </a:lnTo>
                <a:lnTo>
                  <a:pt x="2" y="151"/>
                </a:lnTo>
                <a:lnTo>
                  <a:pt x="4" y="161"/>
                </a:lnTo>
                <a:lnTo>
                  <a:pt x="6" y="170"/>
                </a:lnTo>
                <a:lnTo>
                  <a:pt x="9" y="179"/>
                </a:lnTo>
                <a:lnTo>
                  <a:pt x="12" y="187"/>
                </a:lnTo>
                <a:lnTo>
                  <a:pt x="17" y="196"/>
                </a:lnTo>
                <a:lnTo>
                  <a:pt x="21" y="204"/>
                </a:lnTo>
                <a:lnTo>
                  <a:pt x="27" y="212"/>
                </a:lnTo>
                <a:lnTo>
                  <a:pt x="33" y="219"/>
                </a:lnTo>
                <a:lnTo>
                  <a:pt x="39" y="226"/>
                </a:lnTo>
                <a:lnTo>
                  <a:pt x="46" y="232"/>
                </a:lnTo>
                <a:lnTo>
                  <a:pt x="53" y="238"/>
                </a:lnTo>
                <a:lnTo>
                  <a:pt x="61" y="244"/>
                </a:lnTo>
                <a:lnTo>
                  <a:pt x="69" y="248"/>
                </a:lnTo>
                <a:lnTo>
                  <a:pt x="78" y="253"/>
                </a:lnTo>
                <a:lnTo>
                  <a:pt x="86" y="256"/>
                </a:lnTo>
                <a:lnTo>
                  <a:pt x="95" y="259"/>
                </a:lnTo>
                <a:lnTo>
                  <a:pt x="105" y="262"/>
                </a:lnTo>
                <a:lnTo>
                  <a:pt x="114" y="263"/>
                </a:lnTo>
                <a:lnTo>
                  <a:pt x="123" y="264"/>
                </a:lnTo>
                <a:lnTo>
                  <a:pt x="133" y="265"/>
                </a:lnTo>
                <a:lnTo>
                  <a:pt x="142" y="264"/>
                </a:lnTo>
                <a:lnTo>
                  <a:pt x="151" y="263"/>
                </a:lnTo>
                <a:lnTo>
                  <a:pt x="161" y="262"/>
                </a:lnTo>
                <a:lnTo>
                  <a:pt x="170" y="259"/>
                </a:lnTo>
                <a:lnTo>
                  <a:pt x="179" y="256"/>
                </a:lnTo>
                <a:lnTo>
                  <a:pt x="188" y="253"/>
                </a:lnTo>
                <a:lnTo>
                  <a:pt x="196" y="248"/>
                </a:lnTo>
                <a:lnTo>
                  <a:pt x="204" y="244"/>
                </a:lnTo>
                <a:lnTo>
                  <a:pt x="212" y="238"/>
                </a:lnTo>
                <a:lnTo>
                  <a:pt x="219" y="232"/>
                </a:lnTo>
                <a:lnTo>
                  <a:pt x="226" y="226"/>
                </a:lnTo>
                <a:lnTo>
                  <a:pt x="233" y="219"/>
                </a:lnTo>
                <a:lnTo>
                  <a:pt x="238" y="212"/>
                </a:lnTo>
                <a:lnTo>
                  <a:pt x="244" y="204"/>
                </a:lnTo>
                <a:lnTo>
                  <a:pt x="249" y="196"/>
                </a:lnTo>
                <a:lnTo>
                  <a:pt x="253" y="187"/>
                </a:lnTo>
                <a:lnTo>
                  <a:pt x="256" y="179"/>
                </a:lnTo>
                <a:lnTo>
                  <a:pt x="259" y="170"/>
                </a:lnTo>
                <a:lnTo>
                  <a:pt x="262" y="161"/>
                </a:lnTo>
                <a:lnTo>
                  <a:pt x="263" y="151"/>
                </a:lnTo>
                <a:lnTo>
                  <a:pt x="264" y="142"/>
                </a:lnTo>
                <a:lnTo>
                  <a:pt x="265" y="132"/>
                </a:lnTo>
              </a:path>
            </a:pathLst>
          </a:custGeom>
          <a:solidFill>
            <a:srgbClr val="00FFFF">
              <a:alpha val="100000"/>
            </a:srgbClr>
          </a:solidFill>
          <a:ln w="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4" name="任意多边形 420983"/>
          <p:cNvSpPr>
            <a:spLocks noChangeAspect="1"/>
          </p:cNvSpPr>
          <p:nvPr/>
        </p:nvSpPr>
        <p:spPr>
          <a:xfrm>
            <a:off x="855663" y="2736850"/>
            <a:ext cx="100012" cy="100013"/>
          </a:xfrm>
          <a:custGeom>
            <a:avLst/>
            <a:gdLst/>
            <a:ahLst/>
            <a:cxnLst/>
            <a:rect l="0" t="0" r="0" b="0"/>
            <a:pathLst>
              <a:path w="331" h="331">
                <a:moveTo>
                  <a:pt x="331" y="166"/>
                </a:moveTo>
                <a:lnTo>
                  <a:pt x="331" y="155"/>
                </a:lnTo>
                <a:lnTo>
                  <a:pt x="330" y="144"/>
                </a:lnTo>
                <a:lnTo>
                  <a:pt x="328" y="133"/>
                </a:lnTo>
                <a:lnTo>
                  <a:pt x="326" y="123"/>
                </a:lnTo>
                <a:lnTo>
                  <a:pt x="323" y="113"/>
                </a:lnTo>
                <a:lnTo>
                  <a:pt x="319" y="102"/>
                </a:lnTo>
                <a:lnTo>
                  <a:pt x="314" y="93"/>
                </a:lnTo>
                <a:lnTo>
                  <a:pt x="309" y="83"/>
                </a:lnTo>
                <a:lnTo>
                  <a:pt x="303" y="74"/>
                </a:lnTo>
                <a:lnTo>
                  <a:pt x="297" y="65"/>
                </a:lnTo>
                <a:lnTo>
                  <a:pt x="290" y="57"/>
                </a:lnTo>
                <a:lnTo>
                  <a:pt x="283" y="49"/>
                </a:lnTo>
                <a:lnTo>
                  <a:pt x="275" y="41"/>
                </a:lnTo>
                <a:lnTo>
                  <a:pt x="267" y="35"/>
                </a:lnTo>
                <a:lnTo>
                  <a:pt x="258" y="28"/>
                </a:lnTo>
                <a:lnTo>
                  <a:pt x="249" y="23"/>
                </a:lnTo>
                <a:lnTo>
                  <a:pt x="239" y="17"/>
                </a:lnTo>
                <a:lnTo>
                  <a:pt x="229" y="13"/>
                </a:lnTo>
                <a:lnTo>
                  <a:pt x="219" y="9"/>
                </a:lnTo>
                <a:lnTo>
                  <a:pt x="208" y="6"/>
                </a:lnTo>
                <a:lnTo>
                  <a:pt x="197" y="4"/>
                </a:lnTo>
                <a:lnTo>
                  <a:pt x="187" y="2"/>
                </a:lnTo>
                <a:lnTo>
                  <a:pt x="176" y="1"/>
                </a:lnTo>
                <a:lnTo>
                  <a:pt x="165" y="0"/>
                </a:lnTo>
                <a:lnTo>
                  <a:pt x="154" y="1"/>
                </a:lnTo>
                <a:lnTo>
                  <a:pt x="144" y="2"/>
                </a:lnTo>
                <a:lnTo>
                  <a:pt x="133" y="4"/>
                </a:lnTo>
                <a:lnTo>
                  <a:pt x="122" y="6"/>
                </a:lnTo>
                <a:lnTo>
                  <a:pt x="112" y="9"/>
                </a:lnTo>
                <a:lnTo>
                  <a:pt x="102" y="13"/>
                </a:lnTo>
                <a:lnTo>
                  <a:pt x="92" y="17"/>
                </a:lnTo>
                <a:lnTo>
                  <a:pt x="83" y="23"/>
                </a:lnTo>
                <a:lnTo>
                  <a:pt x="73" y="28"/>
                </a:lnTo>
                <a:lnTo>
                  <a:pt x="65" y="35"/>
                </a:lnTo>
                <a:lnTo>
                  <a:pt x="56" y="41"/>
                </a:lnTo>
                <a:lnTo>
                  <a:pt x="48" y="49"/>
                </a:lnTo>
                <a:lnTo>
                  <a:pt x="41" y="57"/>
                </a:lnTo>
                <a:lnTo>
                  <a:pt x="34" y="65"/>
                </a:lnTo>
                <a:lnTo>
                  <a:pt x="28" y="74"/>
                </a:lnTo>
                <a:lnTo>
                  <a:pt x="22" y="83"/>
                </a:lnTo>
                <a:lnTo>
                  <a:pt x="17" y="93"/>
                </a:lnTo>
                <a:lnTo>
                  <a:pt x="13" y="102"/>
                </a:lnTo>
                <a:lnTo>
                  <a:pt x="9" y="113"/>
                </a:lnTo>
                <a:lnTo>
                  <a:pt x="6" y="123"/>
                </a:lnTo>
                <a:lnTo>
                  <a:pt x="3" y="133"/>
                </a:lnTo>
                <a:lnTo>
                  <a:pt x="1" y="144"/>
                </a:lnTo>
                <a:lnTo>
                  <a:pt x="0" y="155"/>
                </a:lnTo>
                <a:lnTo>
                  <a:pt x="0" y="166"/>
                </a:lnTo>
                <a:lnTo>
                  <a:pt x="0" y="177"/>
                </a:lnTo>
                <a:lnTo>
                  <a:pt x="1" y="187"/>
                </a:lnTo>
                <a:lnTo>
                  <a:pt x="3" y="198"/>
                </a:lnTo>
                <a:lnTo>
                  <a:pt x="6" y="209"/>
                </a:lnTo>
                <a:lnTo>
                  <a:pt x="9" y="219"/>
                </a:lnTo>
                <a:lnTo>
                  <a:pt x="13" y="229"/>
                </a:lnTo>
                <a:lnTo>
                  <a:pt x="17" y="239"/>
                </a:lnTo>
                <a:lnTo>
                  <a:pt x="22" y="248"/>
                </a:lnTo>
                <a:lnTo>
                  <a:pt x="28" y="258"/>
                </a:lnTo>
                <a:lnTo>
                  <a:pt x="34" y="266"/>
                </a:lnTo>
                <a:lnTo>
                  <a:pt x="41" y="275"/>
                </a:lnTo>
                <a:lnTo>
                  <a:pt x="48" y="283"/>
                </a:lnTo>
                <a:lnTo>
                  <a:pt x="56" y="290"/>
                </a:lnTo>
                <a:lnTo>
                  <a:pt x="65" y="297"/>
                </a:lnTo>
                <a:lnTo>
                  <a:pt x="73" y="303"/>
                </a:lnTo>
                <a:lnTo>
                  <a:pt x="83" y="309"/>
                </a:lnTo>
                <a:lnTo>
                  <a:pt x="92" y="314"/>
                </a:lnTo>
                <a:lnTo>
                  <a:pt x="102" y="318"/>
                </a:lnTo>
                <a:lnTo>
                  <a:pt x="112" y="322"/>
                </a:lnTo>
                <a:lnTo>
                  <a:pt x="122" y="325"/>
                </a:lnTo>
                <a:lnTo>
                  <a:pt x="133" y="328"/>
                </a:lnTo>
                <a:lnTo>
                  <a:pt x="144" y="330"/>
                </a:lnTo>
                <a:lnTo>
                  <a:pt x="154" y="331"/>
                </a:lnTo>
                <a:lnTo>
                  <a:pt x="165" y="331"/>
                </a:lnTo>
                <a:lnTo>
                  <a:pt x="176" y="331"/>
                </a:lnTo>
                <a:lnTo>
                  <a:pt x="187" y="330"/>
                </a:lnTo>
                <a:lnTo>
                  <a:pt x="197" y="328"/>
                </a:lnTo>
                <a:lnTo>
                  <a:pt x="208" y="325"/>
                </a:lnTo>
                <a:lnTo>
                  <a:pt x="219" y="322"/>
                </a:lnTo>
                <a:lnTo>
                  <a:pt x="229" y="318"/>
                </a:lnTo>
                <a:lnTo>
                  <a:pt x="239" y="314"/>
                </a:lnTo>
                <a:lnTo>
                  <a:pt x="249" y="309"/>
                </a:lnTo>
                <a:lnTo>
                  <a:pt x="258" y="303"/>
                </a:lnTo>
                <a:lnTo>
                  <a:pt x="267" y="297"/>
                </a:lnTo>
                <a:lnTo>
                  <a:pt x="275" y="290"/>
                </a:lnTo>
                <a:lnTo>
                  <a:pt x="283" y="283"/>
                </a:lnTo>
                <a:lnTo>
                  <a:pt x="290" y="275"/>
                </a:lnTo>
                <a:lnTo>
                  <a:pt x="297" y="266"/>
                </a:lnTo>
                <a:lnTo>
                  <a:pt x="303" y="258"/>
                </a:lnTo>
                <a:lnTo>
                  <a:pt x="309" y="248"/>
                </a:lnTo>
                <a:lnTo>
                  <a:pt x="314" y="239"/>
                </a:lnTo>
                <a:lnTo>
                  <a:pt x="319" y="229"/>
                </a:lnTo>
                <a:lnTo>
                  <a:pt x="323" y="219"/>
                </a:lnTo>
                <a:lnTo>
                  <a:pt x="326" y="209"/>
                </a:lnTo>
                <a:lnTo>
                  <a:pt x="328" y="198"/>
                </a:lnTo>
                <a:lnTo>
                  <a:pt x="330" y="187"/>
                </a:lnTo>
                <a:lnTo>
                  <a:pt x="331" y="177"/>
                </a:lnTo>
                <a:lnTo>
                  <a:pt x="331" y="16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5" name="直接连接符 420984"/>
          <p:cNvSpPr>
            <a:spLocks noChangeAspect="1"/>
          </p:cNvSpPr>
          <p:nvPr/>
        </p:nvSpPr>
        <p:spPr>
          <a:xfrm>
            <a:off x="595313" y="2319338"/>
            <a:ext cx="30003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6" name="直接连接符 420985"/>
          <p:cNvSpPr>
            <a:spLocks noChangeAspect="1"/>
          </p:cNvSpPr>
          <p:nvPr/>
        </p:nvSpPr>
        <p:spPr>
          <a:xfrm>
            <a:off x="1087438" y="2319338"/>
            <a:ext cx="38258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7" name="直接连接符 420986"/>
          <p:cNvSpPr>
            <a:spLocks noChangeAspect="1"/>
          </p:cNvSpPr>
          <p:nvPr/>
        </p:nvSpPr>
        <p:spPr>
          <a:xfrm>
            <a:off x="1535113" y="2319338"/>
            <a:ext cx="6350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8" name="直接连接符 420987"/>
          <p:cNvSpPr>
            <a:spLocks noChangeAspect="1"/>
          </p:cNvSpPr>
          <p:nvPr/>
        </p:nvSpPr>
        <p:spPr>
          <a:xfrm>
            <a:off x="1662113" y="2319338"/>
            <a:ext cx="385762"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89" name="直接连接符 420988"/>
          <p:cNvSpPr>
            <a:spLocks noChangeAspect="1"/>
          </p:cNvSpPr>
          <p:nvPr/>
        </p:nvSpPr>
        <p:spPr>
          <a:xfrm>
            <a:off x="2111375" y="2319338"/>
            <a:ext cx="6350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0" name="直接连接符 420989"/>
          <p:cNvSpPr>
            <a:spLocks noChangeAspect="1"/>
          </p:cNvSpPr>
          <p:nvPr/>
        </p:nvSpPr>
        <p:spPr>
          <a:xfrm>
            <a:off x="2239963" y="2319338"/>
            <a:ext cx="3841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1" name="直接连接符 420990"/>
          <p:cNvSpPr>
            <a:spLocks noChangeAspect="1"/>
          </p:cNvSpPr>
          <p:nvPr/>
        </p:nvSpPr>
        <p:spPr>
          <a:xfrm>
            <a:off x="2687638" y="2319338"/>
            <a:ext cx="6508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2" name="直接连接符 420991"/>
          <p:cNvSpPr>
            <a:spLocks noChangeAspect="1"/>
          </p:cNvSpPr>
          <p:nvPr/>
        </p:nvSpPr>
        <p:spPr>
          <a:xfrm>
            <a:off x="2816225" y="2319338"/>
            <a:ext cx="29845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3" name="直接连接符 420992"/>
          <p:cNvSpPr>
            <a:spLocks noChangeAspect="1"/>
          </p:cNvSpPr>
          <p:nvPr/>
        </p:nvSpPr>
        <p:spPr>
          <a:xfrm>
            <a:off x="1855788" y="1446213"/>
            <a:ext cx="1587" cy="63500"/>
          </a:xfrm>
          <a:prstGeom prst="line">
            <a:avLst/>
          </a:prstGeom>
          <a:ln w="3175"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4" name="任意多边形 420993"/>
          <p:cNvSpPr>
            <a:spLocks noChangeAspect="1"/>
          </p:cNvSpPr>
          <p:nvPr/>
        </p:nvSpPr>
        <p:spPr>
          <a:xfrm>
            <a:off x="1804988" y="1789113"/>
            <a:ext cx="101600" cy="100012"/>
          </a:xfrm>
          <a:custGeom>
            <a:avLst/>
            <a:gdLst/>
            <a:ahLst/>
            <a:cxnLst/>
            <a:rect l="0" t="0" r="0" b="0"/>
            <a:pathLst>
              <a:path w="330" h="330">
                <a:moveTo>
                  <a:pt x="330" y="165"/>
                </a:moveTo>
                <a:lnTo>
                  <a:pt x="330" y="154"/>
                </a:lnTo>
                <a:lnTo>
                  <a:pt x="329" y="144"/>
                </a:lnTo>
                <a:lnTo>
                  <a:pt x="327" y="133"/>
                </a:lnTo>
                <a:lnTo>
                  <a:pt x="324" y="122"/>
                </a:lnTo>
                <a:lnTo>
                  <a:pt x="321" y="112"/>
                </a:lnTo>
                <a:lnTo>
                  <a:pt x="318" y="102"/>
                </a:lnTo>
                <a:lnTo>
                  <a:pt x="313" y="92"/>
                </a:lnTo>
                <a:lnTo>
                  <a:pt x="308" y="83"/>
                </a:lnTo>
                <a:lnTo>
                  <a:pt x="302" y="73"/>
                </a:lnTo>
                <a:lnTo>
                  <a:pt x="296" y="65"/>
                </a:lnTo>
                <a:lnTo>
                  <a:pt x="289" y="56"/>
                </a:lnTo>
                <a:lnTo>
                  <a:pt x="282" y="48"/>
                </a:lnTo>
                <a:lnTo>
                  <a:pt x="274" y="41"/>
                </a:lnTo>
                <a:lnTo>
                  <a:pt x="265" y="34"/>
                </a:lnTo>
                <a:lnTo>
                  <a:pt x="257" y="28"/>
                </a:lnTo>
                <a:lnTo>
                  <a:pt x="248" y="22"/>
                </a:lnTo>
                <a:lnTo>
                  <a:pt x="238" y="17"/>
                </a:lnTo>
                <a:lnTo>
                  <a:pt x="228" y="12"/>
                </a:lnTo>
                <a:lnTo>
                  <a:pt x="218" y="9"/>
                </a:lnTo>
                <a:lnTo>
                  <a:pt x="208" y="5"/>
                </a:lnTo>
                <a:lnTo>
                  <a:pt x="197" y="3"/>
                </a:lnTo>
                <a:lnTo>
                  <a:pt x="186" y="1"/>
                </a:lnTo>
                <a:lnTo>
                  <a:pt x="176" y="0"/>
                </a:lnTo>
                <a:lnTo>
                  <a:pt x="165" y="0"/>
                </a:lnTo>
                <a:lnTo>
                  <a:pt x="154" y="0"/>
                </a:lnTo>
                <a:lnTo>
                  <a:pt x="143" y="1"/>
                </a:lnTo>
                <a:lnTo>
                  <a:pt x="133" y="3"/>
                </a:lnTo>
                <a:lnTo>
                  <a:pt x="122" y="5"/>
                </a:lnTo>
                <a:lnTo>
                  <a:pt x="112" y="9"/>
                </a:lnTo>
                <a:lnTo>
                  <a:pt x="102" y="12"/>
                </a:lnTo>
                <a:lnTo>
                  <a:pt x="92" y="17"/>
                </a:lnTo>
                <a:lnTo>
                  <a:pt x="82" y="22"/>
                </a:lnTo>
                <a:lnTo>
                  <a:pt x="73" y="28"/>
                </a:lnTo>
                <a:lnTo>
                  <a:pt x="64" y="34"/>
                </a:lnTo>
                <a:lnTo>
                  <a:pt x="56" y="41"/>
                </a:lnTo>
                <a:lnTo>
                  <a:pt x="48" y="48"/>
                </a:lnTo>
                <a:lnTo>
                  <a:pt x="41" y="56"/>
                </a:lnTo>
                <a:lnTo>
                  <a:pt x="34" y="65"/>
                </a:lnTo>
                <a:lnTo>
                  <a:pt x="28" y="73"/>
                </a:lnTo>
                <a:lnTo>
                  <a:pt x="22" y="83"/>
                </a:lnTo>
                <a:lnTo>
                  <a:pt x="17" y="92"/>
                </a:lnTo>
                <a:lnTo>
                  <a:pt x="12" y="102"/>
                </a:lnTo>
                <a:lnTo>
                  <a:pt x="8" y="112"/>
                </a:lnTo>
                <a:lnTo>
                  <a:pt x="5" y="122"/>
                </a:lnTo>
                <a:lnTo>
                  <a:pt x="3" y="133"/>
                </a:lnTo>
                <a:lnTo>
                  <a:pt x="1" y="144"/>
                </a:lnTo>
                <a:lnTo>
                  <a:pt x="0" y="154"/>
                </a:lnTo>
                <a:lnTo>
                  <a:pt x="0" y="165"/>
                </a:lnTo>
                <a:lnTo>
                  <a:pt x="0" y="176"/>
                </a:lnTo>
                <a:lnTo>
                  <a:pt x="1" y="187"/>
                </a:lnTo>
                <a:lnTo>
                  <a:pt x="3" y="197"/>
                </a:lnTo>
                <a:lnTo>
                  <a:pt x="5" y="208"/>
                </a:lnTo>
                <a:lnTo>
                  <a:pt x="8" y="218"/>
                </a:lnTo>
                <a:lnTo>
                  <a:pt x="12" y="228"/>
                </a:lnTo>
                <a:lnTo>
                  <a:pt x="17" y="238"/>
                </a:lnTo>
                <a:lnTo>
                  <a:pt x="22" y="248"/>
                </a:lnTo>
                <a:lnTo>
                  <a:pt x="28" y="257"/>
                </a:lnTo>
                <a:lnTo>
                  <a:pt x="34" y="266"/>
                </a:lnTo>
                <a:lnTo>
                  <a:pt x="41" y="274"/>
                </a:lnTo>
                <a:lnTo>
                  <a:pt x="48" y="282"/>
                </a:lnTo>
                <a:lnTo>
                  <a:pt x="56" y="289"/>
                </a:lnTo>
                <a:lnTo>
                  <a:pt x="64" y="296"/>
                </a:lnTo>
                <a:lnTo>
                  <a:pt x="73" y="303"/>
                </a:lnTo>
                <a:lnTo>
                  <a:pt x="82" y="308"/>
                </a:lnTo>
                <a:lnTo>
                  <a:pt x="92" y="313"/>
                </a:lnTo>
                <a:lnTo>
                  <a:pt x="102" y="318"/>
                </a:lnTo>
                <a:lnTo>
                  <a:pt x="112" y="322"/>
                </a:lnTo>
                <a:lnTo>
                  <a:pt x="122" y="325"/>
                </a:lnTo>
                <a:lnTo>
                  <a:pt x="133" y="327"/>
                </a:lnTo>
                <a:lnTo>
                  <a:pt x="143" y="329"/>
                </a:lnTo>
                <a:lnTo>
                  <a:pt x="154" y="330"/>
                </a:lnTo>
                <a:lnTo>
                  <a:pt x="165" y="330"/>
                </a:lnTo>
                <a:lnTo>
                  <a:pt x="176" y="330"/>
                </a:lnTo>
                <a:lnTo>
                  <a:pt x="186" y="329"/>
                </a:lnTo>
                <a:lnTo>
                  <a:pt x="197" y="327"/>
                </a:lnTo>
                <a:lnTo>
                  <a:pt x="208" y="325"/>
                </a:lnTo>
                <a:lnTo>
                  <a:pt x="218" y="322"/>
                </a:lnTo>
                <a:lnTo>
                  <a:pt x="228" y="318"/>
                </a:lnTo>
                <a:lnTo>
                  <a:pt x="238" y="313"/>
                </a:lnTo>
                <a:lnTo>
                  <a:pt x="248" y="308"/>
                </a:lnTo>
                <a:lnTo>
                  <a:pt x="257" y="303"/>
                </a:lnTo>
                <a:lnTo>
                  <a:pt x="265" y="296"/>
                </a:lnTo>
                <a:lnTo>
                  <a:pt x="274" y="289"/>
                </a:lnTo>
                <a:lnTo>
                  <a:pt x="282" y="282"/>
                </a:lnTo>
                <a:lnTo>
                  <a:pt x="289" y="274"/>
                </a:lnTo>
                <a:lnTo>
                  <a:pt x="296" y="266"/>
                </a:lnTo>
                <a:lnTo>
                  <a:pt x="302" y="257"/>
                </a:lnTo>
                <a:lnTo>
                  <a:pt x="308" y="248"/>
                </a:lnTo>
                <a:lnTo>
                  <a:pt x="313" y="238"/>
                </a:lnTo>
                <a:lnTo>
                  <a:pt x="318" y="228"/>
                </a:lnTo>
                <a:lnTo>
                  <a:pt x="321" y="218"/>
                </a:lnTo>
                <a:lnTo>
                  <a:pt x="324" y="208"/>
                </a:lnTo>
                <a:lnTo>
                  <a:pt x="327" y="197"/>
                </a:lnTo>
                <a:lnTo>
                  <a:pt x="329" y="187"/>
                </a:lnTo>
                <a:lnTo>
                  <a:pt x="330" y="176"/>
                </a:lnTo>
                <a:lnTo>
                  <a:pt x="330" y="165"/>
                </a:lnTo>
              </a:path>
            </a:pathLst>
          </a:custGeom>
          <a:solidFill>
            <a:srgbClr val="00FFFF"/>
          </a:solidFill>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5" name="任意多边形 420994"/>
          <p:cNvSpPr>
            <a:spLocks noChangeAspect="1"/>
          </p:cNvSpPr>
          <p:nvPr/>
        </p:nvSpPr>
        <p:spPr>
          <a:xfrm>
            <a:off x="1563688" y="2028825"/>
            <a:ext cx="103187" cy="100013"/>
          </a:xfrm>
          <a:custGeom>
            <a:avLst/>
            <a:gdLst/>
            <a:ahLst/>
            <a:cxnLst/>
            <a:rect l="0" t="0" r="0" b="0"/>
            <a:pathLst>
              <a:path w="331" h="330">
                <a:moveTo>
                  <a:pt x="331" y="165"/>
                </a:moveTo>
                <a:lnTo>
                  <a:pt x="330" y="154"/>
                </a:lnTo>
                <a:lnTo>
                  <a:pt x="329" y="144"/>
                </a:lnTo>
                <a:lnTo>
                  <a:pt x="328" y="133"/>
                </a:lnTo>
                <a:lnTo>
                  <a:pt x="325" y="122"/>
                </a:lnTo>
                <a:lnTo>
                  <a:pt x="322" y="112"/>
                </a:lnTo>
                <a:lnTo>
                  <a:pt x="318" y="102"/>
                </a:lnTo>
                <a:lnTo>
                  <a:pt x="314" y="92"/>
                </a:lnTo>
                <a:lnTo>
                  <a:pt x="309" y="82"/>
                </a:lnTo>
                <a:lnTo>
                  <a:pt x="303" y="73"/>
                </a:lnTo>
                <a:lnTo>
                  <a:pt x="297" y="64"/>
                </a:lnTo>
                <a:lnTo>
                  <a:pt x="290" y="56"/>
                </a:lnTo>
                <a:lnTo>
                  <a:pt x="282" y="48"/>
                </a:lnTo>
                <a:lnTo>
                  <a:pt x="275" y="41"/>
                </a:lnTo>
                <a:lnTo>
                  <a:pt x="266" y="34"/>
                </a:lnTo>
                <a:lnTo>
                  <a:pt x="257" y="28"/>
                </a:lnTo>
                <a:lnTo>
                  <a:pt x="248" y="22"/>
                </a:lnTo>
                <a:lnTo>
                  <a:pt x="239" y="17"/>
                </a:lnTo>
                <a:lnTo>
                  <a:pt x="229" y="12"/>
                </a:lnTo>
                <a:lnTo>
                  <a:pt x="219" y="9"/>
                </a:lnTo>
                <a:lnTo>
                  <a:pt x="208" y="5"/>
                </a:lnTo>
                <a:lnTo>
                  <a:pt x="198" y="3"/>
                </a:lnTo>
                <a:lnTo>
                  <a:pt x="187" y="1"/>
                </a:lnTo>
                <a:lnTo>
                  <a:pt x="176" y="0"/>
                </a:lnTo>
                <a:lnTo>
                  <a:pt x="166" y="0"/>
                </a:lnTo>
                <a:lnTo>
                  <a:pt x="155" y="0"/>
                </a:lnTo>
                <a:lnTo>
                  <a:pt x="144" y="1"/>
                </a:lnTo>
                <a:lnTo>
                  <a:pt x="133" y="3"/>
                </a:lnTo>
                <a:lnTo>
                  <a:pt x="123" y="5"/>
                </a:lnTo>
                <a:lnTo>
                  <a:pt x="113" y="9"/>
                </a:lnTo>
                <a:lnTo>
                  <a:pt x="102" y="12"/>
                </a:lnTo>
                <a:lnTo>
                  <a:pt x="93" y="17"/>
                </a:lnTo>
                <a:lnTo>
                  <a:pt x="83" y="22"/>
                </a:lnTo>
                <a:lnTo>
                  <a:pt x="74" y="28"/>
                </a:lnTo>
                <a:lnTo>
                  <a:pt x="65" y="34"/>
                </a:lnTo>
                <a:lnTo>
                  <a:pt x="57" y="41"/>
                </a:lnTo>
                <a:lnTo>
                  <a:pt x="49" y="48"/>
                </a:lnTo>
                <a:lnTo>
                  <a:pt x="41" y="56"/>
                </a:lnTo>
                <a:lnTo>
                  <a:pt x="35" y="64"/>
                </a:lnTo>
                <a:lnTo>
                  <a:pt x="28" y="73"/>
                </a:lnTo>
                <a:lnTo>
                  <a:pt x="23" y="82"/>
                </a:lnTo>
                <a:lnTo>
                  <a:pt x="17" y="92"/>
                </a:lnTo>
                <a:lnTo>
                  <a:pt x="13" y="102"/>
                </a:lnTo>
                <a:lnTo>
                  <a:pt x="9" y="112"/>
                </a:lnTo>
                <a:lnTo>
                  <a:pt x="6" y="122"/>
                </a:lnTo>
                <a:lnTo>
                  <a:pt x="4" y="133"/>
                </a:lnTo>
                <a:lnTo>
                  <a:pt x="2" y="144"/>
                </a:lnTo>
                <a:lnTo>
                  <a:pt x="1" y="154"/>
                </a:lnTo>
                <a:lnTo>
                  <a:pt x="0" y="165"/>
                </a:lnTo>
                <a:lnTo>
                  <a:pt x="1" y="176"/>
                </a:lnTo>
                <a:lnTo>
                  <a:pt x="2" y="187"/>
                </a:lnTo>
                <a:lnTo>
                  <a:pt x="4" y="197"/>
                </a:lnTo>
                <a:lnTo>
                  <a:pt x="6" y="208"/>
                </a:lnTo>
                <a:lnTo>
                  <a:pt x="9" y="218"/>
                </a:lnTo>
                <a:lnTo>
                  <a:pt x="13" y="228"/>
                </a:lnTo>
                <a:lnTo>
                  <a:pt x="17" y="238"/>
                </a:lnTo>
                <a:lnTo>
                  <a:pt x="23" y="248"/>
                </a:lnTo>
                <a:lnTo>
                  <a:pt x="28" y="257"/>
                </a:lnTo>
                <a:lnTo>
                  <a:pt x="35" y="266"/>
                </a:lnTo>
                <a:lnTo>
                  <a:pt x="41" y="274"/>
                </a:lnTo>
                <a:lnTo>
                  <a:pt x="49" y="282"/>
                </a:lnTo>
                <a:lnTo>
                  <a:pt x="57" y="289"/>
                </a:lnTo>
                <a:lnTo>
                  <a:pt x="65" y="296"/>
                </a:lnTo>
                <a:lnTo>
                  <a:pt x="74" y="303"/>
                </a:lnTo>
                <a:lnTo>
                  <a:pt x="83" y="308"/>
                </a:lnTo>
                <a:lnTo>
                  <a:pt x="93" y="313"/>
                </a:lnTo>
                <a:lnTo>
                  <a:pt x="102" y="318"/>
                </a:lnTo>
                <a:lnTo>
                  <a:pt x="113" y="322"/>
                </a:lnTo>
                <a:lnTo>
                  <a:pt x="123" y="325"/>
                </a:lnTo>
                <a:lnTo>
                  <a:pt x="133" y="327"/>
                </a:lnTo>
                <a:lnTo>
                  <a:pt x="144" y="329"/>
                </a:lnTo>
                <a:lnTo>
                  <a:pt x="155" y="330"/>
                </a:lnTo>
                <a:lnTo>
                  <a:pt x="166" y="330"/>
                </a:lnTo>
                <a:lnTo>
                  <a:pt x="176" y="330"/>
                </a:lnTo>
                <a:lnTo>
                  <a:pt x="187" y="329"/>
                </a:lnTo>
                <a:lnTo>
                  <a:pt x="198" y="327"/>
                </a:lnTo>
                <a:lnTo>
                  <a:pt x="208" y="325"/>
                </a:lnTo>
                <a:lnTo>
                  <a:pt x="219" y="322"/>
                </a:lnTo>
                <a:lnTo>
                  <a:pt x="229" y="318"/>
                </a:lnTo>
                <a:lnTo>
                  <a:pt x="239" y="313"/>
                </a:lnTo>
                <a:lnTo>
                  <a:pt x="248" y="308"/>
                </a:lnTo>
                <a:lnTo>
                  <a:pt x="257" y="303"/>
                </a:lnTo>
                <a:lnTo>
                  <a:pt x="266" y="296"/>
                </a:lnTo>
                <a:lnTo>
                  <a:pt x="275" y="289"/>
                </a:lnTo>
                <a:lnTo>
                  <a:pt x="282" y="282"/>
                </a:lnTo>
                <a:lnTo>
                  <a:pt x="290" y="274"/>
                </a:lnTo>
                <a:lnTo>
                  <a:pt x="297" y="266"/>
                </a:lnTo>
                <a:lnTo>
                  <a:pt x="303" y="257"/>
                </a:lnTo>
                <a:lnTo>
                  <a:pt x="309" y="248"/>
                </a:lnTo>
                <a:lnTo>
                  <a:pt x="314" y="238"/>
                </a:lnTo>
                <a:lnTo>
                  <a:pt x="318" y="228"/>
                </a:lnTo>
                <a:lnTo>
                  <a:pt x="322" y="218"/>
                </a:lnTo>
                <a:lnTo>
                  <a:pt x="325" y="208"/>
                </a:lnTo>
                <a:lnTo>
                  <a:pt x="328" y="197"/>
                </a:lnTo>
                <a:lnTo>
                  <a:pt x="329" y="187"/>
                </a:lnTo>
                <a:lnTo>
                  <a:pt x="330" y="176"/>
                </a:lnTo>
                <a:lnTo>
                  <a:pt x="331" y="165"/>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6" name="任意多边形 420995"/>
          <p:cNvSpPr>
            <a:spLocks noChangeAspect="1"/>
          </p:cNvSpPr>
          <p:nvPr/>
        </p:nvSpPr>
        <p:spPr>
          <a:xfrm>
            <a:off x="1309688" y="2268538"/>
            <a:ext cx="100012" cy="100012"/>
          </a:xfrm>
          <a:custGeom>
            <a:avLst/>
            <a:gdLst/>
            <a:ahLst/>
            <a:cxnLst/>
            <a:rect l="0" t="0" r="0" b="0"/>
            <a:pathLst>
              <a:path w="331" h="331">
                <a:moveTo>
                  <a:pt x="331" y="166"/>
                </a:moveTo>
                <a:lnTo>
                  <a:pt x="330" y="155"/>
                </a:lnTo>
                <a:lnTo>
                  <a:pt x="329" y="144"/>
                </a:lnTo>
                <a:lnTo>
                  <a:pt x="328" y="134"/>
                </a:lnTo>
                <a:lnTo>
                  <a:pt x="325" y="123"/>
                </a:lnTo>
                <a:lnTo>
                  <a:pt x="322" y="113"/>
                </a:lnTo>
                <a:lnTo>
                  <a:pt x="318" y="102"/>
                </a:lnTo>
                <a:lnTo>
                  <a:pt x="314" y="92"/>
                </a:lnTo>
                <a:lnTo>
                  <a:pt x="309" y="82"/>
                </a:lnTo>
                <a:lnTo>
                  <a:pt x="303" y="73"/>
                </a:lnTo>
                <a:lnTo>
                  <a:pt x="297" y="64"/>
                </a:lnTo>
                <a:lnTo>
                  <a:pt x="290" y="56"/>
                </a:lnTo>
                <a:lnTo>
                  <a:pt x="282" y="48"/>
                </a:lnTo>
                <a:lnTo>
                  <a:pt x="275" y="41"/>
                </a:lnTo>
                <a:lnTo>
                  <a:pt x="266" y="34"/>
                </a:lnTo>
                <a:lnTo>
                  <a:pt x="257" y="27"/>
                </a:lnTo>
                <a:lnTo>
                  <a:pt x="248" y="22"/>
                </a:lnTo>
                <a:lnTo>
                  <a:pt x="239" y="17"/>
                </a:lnTo>
                <a:lnTo>
                  <a:pt x="229" y="12"/>
                </a:lnTo>
                <a:lnTo>
                  <a:pt x="219" y="8"/>
                </a:lnTo>
                <a:lnTo>
                  <a:pt x="208" y="5"/>
                </a:lnTo>
                <a:lnTo>
                  <a:pt x="198" y="3"/>
                </a:lnTo>
                <a:lnTo>
                  <a:pt x="187" y="1"/>
                </a:lnTo>
                <a:lnTo>
                  <a:pt x="176" y="0"/>
                </a:lnTo>
                <a:lnTo>
                  <a:pt x="166" y="0"/>
                </a:lnTo>
                <a:lnTo>
                  <a:pt x="155" y="0"/>
                </a:lnTo>
                <a:lnTo>
                  <a:pt x="144" y="1"/>
                </a:lnTo>
                <a:lnTo>
                  <a:pt x="133" y="3"/>
                </a:lnTo>
                <a:lnTo>
                  <a:pt x="123" y="5"/>
                </a:lnTo>
                <a:lnTo>
                  <a:pt x="113" y="8"/>
                </a:lnTo>
                <a:lnTo>
                  <a:pt x="102" y="12"/>
                </a:lnTo>
                <a:lnTo>
                  <a:pt x="93" y="17"/>
                </a:lnTo>
                <a:lnTo>
                  <a:pt x="83" y="22"/>
                </a:lnTo>
                <a:lnTo>
                  <a:pt x="74" y="27"/>
                </a:lnTo>
                <a:lnTo>
                  <a:pt x="65" y="34"/>
                </a:lnTo>
                <a:lnTo>
                  <a:pt x="57" y="41"/>
                </a:lnTo>
                <a:lnTo>
                  <a:pt x="49" y="48"/>
                </a:lnTo>
                <a:lnTo>
                  <a:pt x="41" y="56"/>
                </a:lnTo>
                <a:lnTo>
                  <a:pt x="35" y="64"/>
                </a:lnTo>
                <a:lnTo>
                  <a:pt x="28" y="73"/>
                </a:lnTo>
                <a:lnTo>
                  <a:pt x="23" y="82"/>
                </a:lnTo>
                <a:lnTo>
                  <a:pt x="17" y="92"/>
                </a:lnTo>
                <a:lnTo>
                  <a:pt x="13" y="102"/>
                </a:lnTo>
                <a:lnTo>
                  <a:pt x="9" y="113"/>
                </a:lnTo>
                <a:lnTo>
                  <a:pt x="6" y="123"/>
                </a:lnTo>
                <a:lnTo>
                  <a:pt x="4" y="134"/>
                </a:lnTo>
                <a:lnTo>
                  <a:pt x="2" y="144"/>
                </a:lnTo>
                <a:lnTo>
                  <a:pt x="1" y="155"/>
                </a:lnTo>
                <a:lnTo>
                  <a:pt x="0" y="166"/>
                </a:lnTo>
                <a:lnTo>
                  <a:pt x="1" y="177"/>
                </a:lnTo>
                <a:lnTo>
                  <a:pt x="2" y="187"/>
                </a:lnTo>
                <a:lnTo>
                  <a:pt x="4" y="198"/>
                </a:lnTo>
                <a:lnTo>
                  <a:pt x="6" y="209"/>
                </a:lnTo>
                <a:lnTo>
                  <a:pt x="9" y="219"/>
                </a:lnTo>
                <a:lnTo>
                  <a:pt x="13" y="229"/>
                </a:lnTo>
                <a:lnTo>
                  <a:pt x="17" y="239"/>
                </a:lnTo>
                <a:lnTo>
                  <a:pt x="23" y="248"/>
                </a:lnTo>
                <a:lnTo>
                  <a:pt x="28" y="258"/>
                </a:lnTo>
                <a:lnTo>
                  <a:pt x="35" y="266"/>
                </a:lnTo>
                <a:lnTo>
                  <a:pt x="41" y="275"/>
                </a:lnTo>
                <a:lnTo>
                  <a:pt x="49" y="283"/>
                </a:lnTo>
                <a:lnTo>
                  <a:pt x="57" y="290"/>
                </a:lnTo>
                <a:lnTo>
                  <a:pt x="65" y="297"/>
                </a:lnTo>
                <a:lnTo>
                  <a:pt x="74" y="303"/>
                </a:lnTo>
                <a:lnTo>
                  <a:pt x="83" y="309"/>
                </a:lnTo>
                <a:lnTo>
                  <a:pt x="93" y="314"/>
                </a:lnTo>
                <a:lnTo>
                  <a:pt x="102" y="319"/>
                </a:lnTo>
                <a:lnTo>
                  <a:pt x="113" y="322"/>
                </a:lnTo>
                <a:lnTo>
                  <a:pt x="123" y="325"/>
                </a:lnTo>
                <a:lnTo>
                  <a:pt x="133" y="328"/>
                </a:lnTo>
                <a:lnTo>
                  <a:pt x="144" y="330"/>
                </a:lnTo>
                <a:lnTo>
                  <a:pt x="155" y="331"/>
                </a:lnTo>
                <a:lnTo>
                  <a:pt x="166" y="331"/>
                </a:lnTo>
                <a:lnTo>
                  <a:pt x="176" y="331"/>
                </a:lnTo>
                <a:lnTo>
                  <a:pt x="187" y="330"/>
                </a:lnTo>
                <a:lnTo>
                  <a:pt x="198" y="328"/>
                </a:lnTo>
                <a:lnTo>
                  <a:pt x="208" y="325"/>
                </a:lnTo>
                <a:lnTo>
                  <a:pt x="219" y="322"/>
                </a:lnTo>
                <a:lnTo>
                  <a:pt x="229" y="319"/>
                </a:lnTo>
                <a:lnTo>
                  <a:pt x="239" y="314"/>
                </a:lnTo>
                <a:lnTo>
                  <a:pt x="248" y="309"/>
                </a:lnTo>
                <a:lnTo>
                  <a:pt x="257" y="303"/>
                </a:lnTo>
                <a:lnTo>
                  <a:pt x="266" y="297"/>
                </a:lnTo>
                <a:lnTo>
                  <a:pt x="275" y="290"/>
                </a:lnTo>
                <a:lnTo>
                  <a:pt x="282" y="283"/>
                </a:lnTo>
                <a:lnTo>
                  <a:pt x="290" y="275"/>
                </a:lnTo>
                <a:lnTo>
                  <a:pt x="297" y="266"/>
                </a:lnTo>
                <a:lnTo>
                  <a:pt x="303" y="258"/>
                </a:lnTo>
                <a:lnTo>
                  <a:pt x="309" y="248"/>
                </a:lnTo>
                <a:lnTo>
                  <a:pt x="314" y="239"/>
                </a:lnTo>
                <a:lnTo>
                  <a:pt x="318" y="229"/>
                </a:lnTo>
                <a:lnTo>
                  <a:pt x="322" y="219"/>
                </a:lnTo>
                <a:lnTo>
                  <a:pt x="325" y="209"/>
                </a:lnTo>
                <a:lnTo>
                  <a:pt x="328" y="198"/>
                </a:lnTo>
                <a:lnTo>
                  <a:pt x="329" y="187"/>
                </a:lnTo>
                <a:lnTo>
                  <a:pt x="330" y="177"/>
                </a:lnTo>
                <a:lnTo>
                  <a:pt x="331" y="166"/>
                </a:lnTo>
              </a:path>
            </a:pathLst>
          </a:custGeom>
          <a:solidFill>
            <a:srgbClr val="00FFFF">
              <a:alpha val="100000"/>
            </a:srgbClr>
          </a:solidFill>
          <a:ln w="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7" name="任意多边形 420996"/>
          <p:cNvSpPr>
            <a:spLocks noChangeAspect="1"/>
          </p:cNvSpPr>
          <p:nvPr/>
        </p:nvSpPr>
        <p:spPr>
          <a:xfrm>
            <a:off x="2360613" y="1387475"/>
            <a:ext cx="28575" cy="14288"/>
          </a:xfrm>
          <a:custGeom>
            <a:avLst/>
            <a:gdLst/>
            <a:ahLst/>
            <a:cxnLst/>
            <a:rect l="0" t="0" r="0" b="0"/>
            <a:pathLst>
              <a:path w="88" h="49">
                <a:moveTo>
                  <a:pt x="88" y="49"/>
                </a:moveTo>
                <a:lnTo>
                  <a:pt x="44" y="25"/>
                </a:lnTo>
                <a:lnTo>
                  <a:pt x="0" y="0"/>
                </a:lnTo>
              </a:path>
            </a:pathLst>
          </a:custGeom>
          <a:noFill/>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0998" name="任意多边形 420997"/>
          <p:cNvSpPr>
            <a:spLocks noChangeAspect="1"/>
          </p:cNvSpPr>
          <p:nvPr/>
        </p:nvSpPr>
        <p:spPr>
          <a:xfrm>
            <a:off x="2286000" y="1316038"/>
            <a:ext cx="98425" cy="98425"/>
          </a:xfrm>
          <a:custGeom>
            <a:avLst/>
            <a:gdLst/>
            <a:ahLst/>
            <a:cxnLst/>
            <a:rect l="0" t="0" r="0" b="0"/>
            <a:pathLst>
              <a:path w="264" h="265">
                <a:moveTo>
                  <a:pt x="264" y="133"/>
                </a:moveTo>
                <a:lnTo>
                  <a:pt x="264" y="123"/>
                </a:lnTo>
                <a:lnTo>
                  <a:pt x="263" y="114"/>
                </a:lnTo>
                <a:lnTo>
                  <a:pt x="261" y="104"/>
                </a:lnTo>
                <a:lnTo>
                  <a:pt x="259" y="95"/>
                </a:lnTo>
                <a:lnTo>
                  <a:pt x="256" y="86"/>
                </a:lnTo>
                <a:lnTo>
                  <a:pt x="252" y="78"/>
                </a:lnTo>
                <a:lnTo>
                  <a:pt x="248" y="69"/>
                </a:lnTo>
                <a:lnTo>
                  <a:pt x="243" y="61"/>
                </a:lnTo>
                <a:lnTo>
                  <a:pt x="238" y="53"/>
                </a:lnTo>
                <a:lnTo>
                  <a:pt x="232" y="46"/>
                </a:lnTo>
                <a:lnTo>
                  <a:pt x="226" y="39"/>
                </a:lnTo>
                <a:lnTo>
                  <a:pt x="219" y="33"/>
                </a:lnTo>
                <a:lnTo>
                  <a:pt x="211" y="27"/>
                </a:lnTo>
                <a:lnTo>
                  <a:pt x="204" y="21"/>
                </a:lnTo>
                <a:lnTo>
                  <a:pt x="195" y="16"/>
                </a:lnTo>
                <a:lnTo>
                  <a:pt x="187" y="12"/>
                </a:lnTo>
                <a:lnTo>
                  <a:pt x="178" y="9"/>
                </a:lnTo>
                <a:lnTo>
                  <a:pt x="169" y="6"/>
                </a:lnTo>
                <a:lnTo>
                  <a:pt x="160" y="3"/>
                </a:lnTo>
                <a:lnTo>
                  <a:pt x="151" y="2"/>
                </a:lnTo>
                <a:lnTo>
                  <a:pt x="142" y="1"/>
                </a:lnTo>
                <a:lnTo>
                  <a:pt x="132" y="0"/>
                </a:lnTo>
                <a:lnTo>
                  <a:pt x="123" y="1"/>
                </a:lnTo>
                <a:lnTo>
                  <a:pt x="113" y="2"/>
                </a:lnTo>
                <a:lnTo>
                  <a:pt x="104" y="3"/>
                </a:lnTo>
                <a:lnTo>
                  <a:pt x="95" y="6"/>
                </a:lnTo>
                <a:lnTo>
                  <a:pt x="86" y="9"/>
                </a:lnTo>
                <a:lnTo>
                  <a:pt x="77" y="12"/>
                </a:lnTo>
                <a:lnTo>
                  <a:pt x="69" y="16"/>
                </a:lnTo>
                <a:lnTo>
                  <a:pt x="61" y="21"/>
                </a:lnTo>
                <a:lnTo>
                  <a:pt x="53" y="27"/>
                </a:lnTo>
                <a:lnTo>
                  <a:pt x="46" y="33"/>
                </a:lnTo>
                <a:lnTo>
                  <a:pt x="39" y="39"/>
                </a:lnTo>
                <a:lnTo>
                  <a:pt x="32" y="46"/>
                </a:lnTo>
                <a:lnTo>
                  <a:pt x="26" y="53"/>
                </a:lnTo>
                <a:lnTo>
                  <a:pt x="21" y="61"/>
                </a:lnTo>
                <a:lnTo>
                  <a:pt x="16" y="69"/>
                </a:lnTo>
                <a:lnTo>
                  <a:pt x="12" y="78"/>
                </a:lnTo>
                <a:lnTo>
                  <a:pt x="8" y="86"/>
                </a:lnTo>
                <a:lnTo>
                  <a:pt x="5" y="95"/>
                </a:lnTo>
                <a:lnTo>
                  <a:pt x="3" y="104"/>
                </a:lnTo>
                <a:lnTo>
                  <a:pt x="1" y="114"/>
                </a:lnTo>
                <a:lnTo>
                  <a:pt x="0" y="123"/>
                </a:lnTo>
                <a:lnTo>
                  <a:pt x="0" y="133"/>
                </a:lnTo>
                <a:lnTo>
                  <a:pt x="0" y="142"/>
                </a:lnTo>
                <a:lnTo>
                  <a:pt x="1" y="151"/>
                </a:lnTo>
                <a:lnTo>
                  <a:pt x="3" y="161"/>
                </a:lnTo>
                <a:lnTo>
                  <a:pt x="5" y="170"/>
                </a:lnTo>
                <a:lnTo>
                  <a:pt x="8" y="179"/>
                </a:lnTo>
                <a:lnTo>
                  <a:pt x="12" y="187"/>
                </a:lnTo>
                <a:lnTo>
                  <a:pt x="16" y="196"/>
                </a:lnTo>
                <a:lnTo>
                  <a:pt x="21" y="204"/>
                </a:lnTo>
                <a:lnTo>
                  <a:pt x="26" y="212"/>
                </a:lnTo>
                <a:lnTo>
                  <a:pt x="32" y="219"/>
                </a:lnTo>
                <a:lnTo>
                  <a:pt x="39" y="226"/>
                </a:lnTo>
                <a:lnTo>
                  <a:pt x="46" y="232"/>
                </a:lnTo>
                <a:lnTo>
                  <a:pt x="53" y="238"/>
                </a:lnTo>
                <a:lnTo>
                  <a:pt x="61" y="244"/>
                </a:lnTo>
                <a:lnTo>
                  <a:pt x="69" y="249"/>
                </a:lnTo>
                <a:lnTo>
                  <a:pt x="77" y="253"/>
                </a:lnTo>
                <a:lnTo>
                  <a:pt x="86" y="256"/>
                </a:lnTo>
                <a:lnTo>
                  <a:pt x="95" y="259"/>
                </a:lnTo>
                <a:lnTo>
                  <a:pt x="104" y="262"/>
                </a:lnTo>
                <a:lnTo>
                  <a:pt x="113" y="263"/>
                </a:lnTo>
                <a:lnTo>
                  <a:pt x="123" y="264"/>
                </a:lnTo>
                <a:lnTo>
                  <a:pt x="132" y="265"/>
                </a:lnTo>
                <a:lnTo>
                  <a:pt x="142" y="264"/>
                </a:lnTo>
                <a:lnTo>
                  <a:pt x="151" y="263"/>
                </a:lnTo>
                <a:lnTo>
                  <a:pt x="160" y="262"/>
                </a:lnTo>
                <a:lnTo>
                  <a:pt x="169" y="259"/>
                </a:lnTo>
                <a:lnTo>
                  <a:pt x="178" y="256"/>
                </a:lnTo>
                <a:lnTo>
                  <a:pt x="187" y="253"/>
                </a:lnTo>
                <a:lnTo>
                  <a:pt x="195" y="249"/>
                </a:lnTo>
                <a:lnTo>
                  <a:pt x="204" y="244"/>
                </a:lnTo>
                <a:lnTo>
                  <a:pt x="211" y="238"/>
                </a:lnTo>
                <a:lnTo>
                  <a:pt x="219" y="232"/>
                </a:lnTo>
                <a:lnTo>
                  <a:pt x="226" y="226"/>
                </a:lnTo>
                <a:lnTo>
                  <a:pt x="232" y="219"/>
                </a:lnTo>
                <a:lnTo>
                  <a:pt x="238" y="212"/>
                </a:lnTo>
                <a:lnTo>
                  <a:pt x="243" y="204"/>
                </a:lnTo>
                <a:lnTo>
                  <a:pt x="248" y="196"/>
                </a:lnTo>
                <a:lnTo>
                  <a:pt x="252" y="187"/>
                </a:lnTo>
                <a:lnTo>
                  <a:pt x="256" y="179"/>
                </a:lnTo>
                <a:lnTo>
                  <a:pt x="259" y="170"/>
                </a:lnTo>
                <a:lnTo>
                  <a:pt x="261" y="161"/>
                </a:lnTo>
                <a:lnTo>
                  <a:pt x="263" y="151"/>
                </a:lnTo>
                <a:lnTo>
                  <a:pt x="264" y="142"/>
                </a:lnTo>
                <a:lnTo>
                  <a:pt x="264" y="133"/>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20999" name="组合 420998"/>
          <p:cNvGrpSpPr>
            <a:grpSpLocks noChangeAspect="1"/>
          </p:cNvGrpSpPr>
          <p:nvPr/>
        </p:nvGrpSpPr>
        <p:grpSpPr>
          <a:xfrm>
            <a:off x="3949700" y="1368425"/>
            <a:ext cx="1960563" cy="1419225"/>
            <a:chOff x="3193" y="833"/>
            <a:chExt cx="1071" cy="775"/>
          </a:xfrm>
        </p:grpSpPr>
        <p:sp>
          <p:nvSpPr>
            <p:cNvPr id="421000" name="任意多边形 420999"/>
            <p:cNvSpPr>
              <a:spLocks noChangeAspect="1"/>
            </p:cNvSpPr>
            <p:nvPr/>
          </p:nvSpPr>
          <p:spPr>
            <a:xfrm>
              <a:off x="3193" y="833"/>
              <a:ext cx="1071" cy="629"/>
            </a:xfrm>
            <a:custGeom>
              <a:avLst/>
              <a:gdLst/>
              <a:ahLst/>
              <a:cxnLst/>
              <a:rect l="0" t="0" r="0" b="0"/>
              <a:pathLst>
                <a:path w="6431" h="3773">
                  <a:moveTo>
                    <a:pt x="6431" y="2323"/>
                  </a:moveTo>
                  <a:lnTo>
                    <a:pt x="6431" y="2288"/>
                  </a:lnTo>
                  <a:lnTo>
                    <a:pt x="6430" y="2254"/>
                  </a:lnTo>
                  <a:lnTo>
                    <a:pt x="6428" y="2219"/>
                  </a:lnTo>
                  <a:lnTo>
                    <a:pt x="6426" y="2184"/>
                  </a:lnTo>
                  <a:lnTo>
                    <a:pt x="6422" y="2149"/>
                  </a:lnTo>
                  <a:lnTo>
                    <a:pt x="6418" y="2115"/>
                  </a:lnTo>
                  <a:lnTo>
                    <a:pt x="6414" y="2080"/>
                  </a:lnTo>
                  <a:lnTo>
                    <a:pt x="6408" y="2046"/>
                  </a:lnTo>
                  <a:lnTo>
                    <a:pt x="6402" y="2011"/>
                  </a:lnTo>
                  <a:lnTo>
                    <a:pt x="6395" y="1977"/>
                  </a:lnTo>
                  <a:lnTo>
                    <a:pt x="6388" y="1942"/>
                  </a:lnTo>
                  <a:lnTo>
                    <a:pt x="6380" y="1908"/>
                  </a:lnTo>
                  <a:lnTo>
                    <a:pt x="6371" y="1874"/>
                  </a:lnTo>
                  <a:lnTo>
                    <a:pt x="6361" y="1840"/>
                  </a:lnTo>
                  <a:lnTo>
                    <a:pt x="6351" y="1806"/>
                  </a:lnTo>
                  <a:lnTo>
                    <a:pt x="6340" y="1772"/>
                  </a:lnTo>
                  <a:lnTo>
                    <a:pt x="6328" y="1739"/>
                  </a:lnTo>
                  <a:lnTo>
                    <a:pt x="6316" y="1705"/>
                  </a:lnTo>
                  <a:lnTo>
                    <a:pt x="6302" y="1672"/>
                  </a:lnTo>
                  <a:lnTo>
                    <a:pt x="6289" y="1638"/>
                  </a:lnTo>
                  <a:lnTo>
                    <a:pt x="6274" y="1605"/>
                  </a:lnTo>
                  <a:lnTo>
                    <a:pt x="6259" y="1572"/>
                  </a:lnTo>
                  <a:lnTo>
                    <a:pt x="6243" y="1539"/>
                  </a:lnTo>
                  <a:lnTo>
                    <a:pt x="6226" y="1507"/>
                  </a:lnTo>
                  <a:lnTo>
                    <a:pt x="6209" y="1474"/>
                  </a:lnTo>
                  <a:lnTo>
                    <a:pt x="6191" y="1442"/>
                  </a:lnTo>
                  <a:lnTo>
                    <a:pt x="6172" y="1410"/>
                  </a:lnTo>
                  <a:lnTo>
                    <a:pt x="6152" y="1378"/>
                  </a:lnTo>
                  <a:lnTo>
                    <a:pt x="6133" y="1346"/>
                  </a:lnTo>
                  <a:lnTo>
                    <a:pt x="6112" y="1315"/>
                  </a:lnTo>
                  <a:lnTo>
                    <a:pt x="6091" y="1284"/>
                  </a:lnTo>
                  <a:lnTo>
                    <a:pt x="6069" y="1253"/>
                  </a:lnTo>
                  <a:lnTo>
                    <a:pt x="6047" y="1222"/>
                  </a:lnTo>
                  <a:lnTo>
                    <a:pt x="6023" y="1192"/>
                  </a:lnTo>
                  <a:lnTo>
                    <a:pt x="6000" y="1161"/>
                  </a:lnTo>
                  <a:lnTo>
                    <a:pt x="5975" y="1131"/>
                  </a:lnTo>
                  <a:lnTo>
                    <a:pt x="5950" y="1102"/>
                  </a:lnTo>
                  <a:lnTo>
                    <a:pt x="5925" y="1072"/>
                  </a:lnTo>
                  <a:lnTo>
                    <a:pt x="5899" y="1043"/>
                  </a:lnTo>
                  <a:lnTo>
                    <a:pt x="5872" y="1014"/>
                  </a:lnTo>
                  <a:lnTo>
                    <a:pt x="5844" y="986"/>
                  </a:lnTo>
                  <a:lnTo>
                    <a:pt x="5816" y="957"/>
                  </a:lnTo>
                  <a:lnTo>
                    <a:pt x="5788" y="929"/>
                  </a:lnTo>
                  <a:lnTo>
                    <a:pt x="5759" y="902"/>
                  </a:lnTo>
                  <a:lnTo>
                    <a:pt x="5729" y="874"/>
                  </a:lnTo>
                  <a:lnTo>
                    <a:pt x="5699" y="847"/>
                  </a:lnTo>
                  <a:lnTo>
                    <a:pt x="5668" y="821"/>
                  </a:lnTo>
                  <a:lnTo>
                    <a:pt x="5637" y="794"/>
                  </a:lnTo>
                  <a:lnTo>
                    <a:pt x="5605" y="768"/>
                  </a:lnTo>
                  <a:lnTo>
                    <a:pt x="5572" y="743"/>
                  </a:lnTo>
                  <a:lnTo>
                    <a:pt x="5539" y="717"/>
                  </a:lnTo>
                  <a:lnTo>
                    <a:pt x="5506" y="692"/>
                  </a:lnTo>
                  <a:lnTo>
                    <a:pt x="5472" y="668"/>
                  </a:lnTo>
                  <a:lnTo>
                    <a:pt x="5437" y="644"/>
                  </a:lnTo>
                  <a:lnTo>
                    <a:pt x="5402" y="620"/>
                  </a:lnTo>
                  <a:lnTo>
                    <a:pt x="5367" y="596"/>
                  </a:lnTo>
                  <a:lnTo>
                    <a:pt x="5331" y="573"/>
                  </a:lnTo>
                  <a:lnTo>
                    <a:pt x="5294" y="551"/>
                  </a:lnTo>
                  <a:lnTo>
                    <a:pt x="5257" y="528"/>
                  </a:lnTo>
                  <a:lnTo>
                    <a:pt x="5220" y="506"/>
                  </a:lnTo>
                  <a:lnTo>
                    <a:pt x="5182" y="485"/>
                  </a:lnTo>
                  <a:lnTo>
                    <a:pt x="5144" y="464"/>
                  </a:lnTo>
                  <a:lnTo>
                    <a:pt x="5105" y="443"/>
                  </a:lnTo>
                  <a:lnTo>
                    <a:pt x="5066" y="423"/>
                  </a:lnTo>
                  <a:lnTo>
                    <a:pt x="5027" y="403"/>
                  </a:lnTo>
                  <a:lnTo>
                    <a:pt x="4987" y="384"/>
                  </a:lnTo>
                  <a:lnTo>
                    <a:pt x="4946" y="365"/>
                  </a:lnTo>
                  <a:lnTo>
                    <a:pt x="4906" y="346"/>
                  </a:lnTo>
                  <a:lnTo>
                    <a:pt x="4865" y="328"/>
                  </a:lnTo>
                  <a:lnTo>
                    <a:pt x="4823" y="311"/>
                  </a:lnTo>
                  <a:lnTo>
                    <a:pt x="4781" y="294"/>
                  </a:lnTo>
                  <a:lnTo>
                    <a:pt x="4739" y="277"/>
                  </a:lnTo>
                  <a:lnTo>
                    <a:pt x="4697" y="261"/>
                  </a:lnTo>
                  <a:lnTo>
                    <a:pt x="4654" y="245"/>
                  </a:lnTo>
                  <a:lnTo>
                    <a:pt x="4611" y="230"/>
                  </a:lnTo>
                  <a:lnTo>
                    <a:pt x="4567" y="215"/>
                  </a:lnTo>
                  <a:lnTo>
                    <a:pt x="4523" y="200"/>
                  </a:lnTo>
                  <a:lnTo>
                    <a:pt x="4479" y="187"/>
                  </a:lnTo>
                  <a:lnTo>
                    <a:pt x="4435" y="173"/>
                  </a:lnTo>
                  <a:lnTo>
                    <a:pt x="4390" y="160"/>
                  </a:lnTo>
                  <a:lnTo>
                    <a:pt x="4345" y="148"/>
                  </a:lnTo>
                  <a:lnTo>
                    <a:pt x="4300" y="136"/>
                  </a:lnTo>
                  <a:lnTo>
                    <a:pt x="4255" y="124"/>
                  </a:lnTo>
                  <a:lnTo>
                    <a:pt x="4209" y="113"/>
                  </a:lnTo>
                  <a:lnTo>
                    <a:pt x="4163" y="103"/>
                  </a:lnTo>
                  <a:lnTo>
                    <a:pt x="4117" y="93"/>
                  </a:lnTo>
                  <a:lnTo>
                    <a:pt x="4071" y="83"/>
                  </a:lnTo>
                  <a:lnTo>
                    <a:pt x="4025" y="74"/>
                  </a:lnTo>
                  <a:lnTo>
                    <a:pt x="3978" y="66"/>
                  </a:lnTo>
                  <a:lnTo>
                    <a:pt x="3931" y="58"/>
                  </a:lnTo>
                  <a:lnTo>
                    <a:pt x="3884" y="50"/>
                  </a:lnTo>
                  <a:lnTo>
                    <a:pt x="3837" y="43"/>
                  </a:lnTo>
                  <a:lnTo>
                    <a:pt x="3790" y="37"/>
                  </a:lnTo>
                  <a:lnTo>
                    <a:pt x="3742" y="31"/>
                  </a:lnTo>
                  <a:lnTo>
                    <a:pt x="3695" y="25"/>
                  </a:lnTo>
                  <a:lnTo>
                    <a:pt x="3647" y="21"/>
                  </a:lnTo>
                  <a:lnTo>
                    <a:pt x="3600" y="16"/>
                  </a:lnTo>
                  <a:lnTo>
                    <a:pt x="3552" y="12"/>
                  </a:lnTo>
                  <a:lnTo>
                    <a:pt x="3504" y="9"/>
                  </a:lnTo>
                  <a:lnTo>
                    <a:pt x="3456" y="6"/>
                  </a:lnTo>
                  <a:lnTo>
                    <a:pt x="3408" y="4"/>
                  </a:lnTo>
                  <a:lnTo>
                    <a:pt x="3360" y="2"/>
                  </a:lnTo>
                  <a:lnTo>
                    <a:pt x="3312" y="1"/>
                  </a:lnTo>
                  <a:lnTo>
                    <a:pt x="3264" y="0"/>
                  </a:lnTo>
                  <a:lnTo>
                    <a:pt x="3216" y="0"/>
                  </a:lnTo>
                  <a:lnTo>
                    <a:pt x="3168" y="0"/>
                  </a:lnTo>
                  <a:lnTo>
                    <a:pt x="3120" y="1"/>
                  </a:lnTo>
                  <a:lnTo>
                    <a:pt x="3072" y="2"/>
                  </a:lnTo>
                  <a:lnTo>
                    <a:pt x="3024" y="4"/>
                  </a:lnTo>
                  <a:lnTo>
                    <a:pt x="2976" y="6"/>
                  </a:lnTo>
                  <a:lnTo>
                    <a:pt x="2928" y="9"/>
                  </a:lnTo>
                  <a:lnTo>
                    <a:pt x="2880" y="12"/>
                  </a:lnTo>
                  <a:lnTo>
                    <a:pt x="2832" y="16"/>
                  </a:lnTo>
                  <a:lnTo>
                    <a:pt x="2784" y="21"/>
                  </a:lnTo>
                  <a:lnTo>
                    <a:pt x="2737" y="25"/>
                  </a:lnTo>
                  <a:lnTo>
                    <a:pt x="2689" y="31"/>
                  </a:lnTo>
                  <a:lnTo>
                    <a:pt x="2642" y="37"/>
                  </a:lnTo>
                  <a:lnTo>
                    <a:pt x="2595" y="43"/>
                  </a:lnTo>
                  <a:lnTo>
                    <a:pt x="2547" y="50"/>
                  </a:lnTo>
                  <a:lnTo>
                    <a:pt x="2500" y="58"/>
                  </a:lnTo>
                  <a:lnTo>
                    <a:pt x="2454" y="66"/>
                  </a:lnTo>
                  <a:lnTo>
                    <a:pt x="2407" y="74"/>
                  </a:lnTo>
                  <a:lnTo>
                    <a:pt x="2361" y="83"/>
                  </a:lnTo>
                  <a:lnTo>
                    <a:pt x="2314" y="93"/>
                  </a:lnTo>
                  <a:lnTo>
                    <a:pt x="2268" y="103"/>
                  </a:lnTo>
                  <a:lnTo>
                    <a:pt x="2222" y="113"/>
                  </a:lnTo>
                  <a:lnTo>
                    <a:pt x="2177" y="124"/>
                  </a:lnTo>
                  <a:lnTo>
                    <a:pt x="2131" y="136"/>
                  </a:lnTo>
                  <a:lnTo>
                    <a:pt x="2086" y="148"/>
                  </a:lnTo>
                  <a:lnTo>
                    <a:pt x="2041" y="160"/>
                  </a:lnTo>
                  <a:lnTo>
                    <a:pt x="1997" y="173"/>
                  </a:lnTo>
                  <a:lnTo>
                    <a:pt x="1952" y="187"/>
                  </a:lnTo>
                  <a:lnTo>
                    <a:pt x="1908" y="200"/>
                  </a:lnTo>
                  <a:lnTo>
                    <a:pt x="1864" y="215"/>
                  </a:lnTo>
                  <a:lnTo>
                    <a:pt x="1821" y="230"/>
                  </a:lnTo>
                  <a:lnTo>
                    <a:pt x="1778" y="245"/>
                  </a:lnTo>
                  <a:lnTo>
                    <a:pt x="1735" y="261"/>
                  </a:lnTo>
                  <a:lnTo>
                    <a:pt x="1692" y="277"/>
                  </a:lnTo>
                  <a:lnTo>
                    <a:pt x="1650" y="294"/>
                  </a:lnTo>
                  <a:lnTo>
                    <a:pt x="1608" y="311"/>
                  </a:lnTo>
                  <a:lnTo>
                    <a:pt x="1567" y="328"/>
                  </a:lnTo>
                  <a:lnTo>
                    <a:pt x="1526" y="346"/>
                  </a:lnTo>
                  <a:lnTo>
                    <a:pt x="1485" y="365"/>
                  </a:lnTo>
                  <a:lnTo>
                    <a:pt x="1445" y="384"/>
                  </a:lnTo>
                  <a:lnTo>
                    <a:pt x="1405" y="403"/>
                  </a:lnTo>
                  <a:lnTo>
                    <a:pt x="1365" y="423"/>
                  </a:lnTo>
                  <a:lnTo>
                    <a:pt x="1326" y="443"/>
                  </a:lnTo>
                  <a:lnTo>
                    <a:pt x="1288" y="464"/>
                  </a:lnTo>
                  <a:lnTo>
                    <a:pt x="1249" y="485"/>
                  </a:lnTo>
                  <a:lnTo>
                    <a:pt x="1212" y="506"/>
                  </a:lnTo>
                  <a:lnTo>
                    <a:pt x="1174" y="528"/>
                  </a:lnTo>
                  <a:lnTo>
                    <a:pt x="1137" y="551"/>
                  </a:lnTo>
                  <a:lnTo>
                    <a:pt x="1101" y="573"/>
                  </a:lnTo>
                  <a:lnTo>
                    <a:pt x="1065" y="596"/>
                  </a:lnTo>
                  <a:lnTo>
                    <a:pt x="1029" y="620"/>
                  </a:lnTo>
                  <a:lnTo>
                    <a:pt x="994" y="644"/>
                  </a:lnTo>
                  <a:lnTo>
                    <a:pt x="960" y="668"/>
                  </a:lnTo>
                  <a:lnTo>
                    <a:pt x="926" y="692"/>
                  </a:lnTo>
                  <a:lnTo>
                    <a:pt x="892" y="717"/>
                  </a:lnTo>
                  <a:lnTo>
                    <a:pt x="859" y="743"/>
                  </a:lnTo>
                  <a:lnTo>
                    <a:pt x="827" y="768"/>
                  </a:lnTo>
                  <a:lnTo>
                    <a:pt x="794" y="794"/>
                  </a:lnTo>
                  <a:lnTo>
                    <a:pt x="763" y="821"/>
                  </a:lnTo>
                  <a:lnTo>
                    <a:pt x="732" y="847"/>
                  </a:lnTo>
                  <a:lnTo>
                    <a:pt x="702" y="874"/>
                  </a:lnTo>
                  <a:lnTo>
                    <a:pt x="672" y="902"/>
                  </a:lnTo>
                  <a:lnTo>
                    <a:pt x="643" y="929"/>
                  </a:lnTo>
                  <a:lnTo>
                    <a:pt x="614" y="957"/>
                  </a:lnTo>
                  <a:lnTo>
                    <a:pt x="586" y="986"/>
                  </a:lnTo>
                  <a:lnTo>
                    <a:pt x="559" y="1014"/>
                  </a:lnTo>
                  <a:lnTo>
                    <a:pt x="532" y="1043"/>
                  </a:lnTo>
                  <a:lnTo>
                    <a:pt x="506" y="1072"/>
                  </a:lnTo>
                  <a:lnTo>
                    <a:pt x="480" y="1102"/>
                  </a:lnTo>
                  <a:lnTo>
                    <a:pt x="455" y="1131"/>
                  </a:lnTo>
                  <a:lnTo>
                    <a:pt x="431" y="1161"/>
                  </a:lnTo>
                  <a:lnTo>
                    <a:pt x="407" y="1192"/>
                  </a:lnTo>
                  <a:lnTo>
                    <a:pt x="384" y="1222"/>
                  </a:lnTo>
                  <a:lnTo>
                    <a:pt x="362" y="1253"/>
                  </a:lnTo>
                  <a:lnTo>
                    <a:pt x="340" y="1284"/>
                  </a:lnTo>
                  <a:lnTo>
                    <a:pt x="319" y="1315"/>
                  </a:lnTo>
                  <a:lnTo>
                    <a:pt x="298" y="1346"/>
                  </a:lnTo>
                  <a:lnTo>
                    <a:pt x="278" y="1378"/>
                  </a:lnTo>
                  <a:lnTo>
                    <a:pt x="259" y="1410"/>
                  </a:lnTo>
                  <a:lnTo>
                    <a:pt x="240" y="1442"/>
                  </a:lnTo>
                  <a:lnTo>
                    <a:pt x="222" y="1474"/>
                  </a:lnTo>
                  <a:lnTo>
                    <a:pt x="205" y="1507"/>
                  </a:lnTo>
                  <a:lnTo>
                    <a:pt x="189" y="1539"/>
                  </a:lnTo>
                  <a:lnTo>
                    <a:pt x="173" y="1572"/>
                  </a:lnTo>
                  <a:lnTo>
                    <a:pt x="158" y="1605"/>
                  </a:lnTo>
                  <a:lnTo>
                    <a:pt x="143" y="1638"/>
                  </a:lnTo>
                  <a:lnTo>
                    <a:pt x="129" y="1672"/>
                  </a:lnTo>
                  <a:lnTo>
                    <a:pt x="116" y="1705"/>
                  </a:lnTo>
                  <a:lnTo>
                    <a:pt x="104" y="1739"/>
                  </a:lnTo>
                  <a:lnTo>
                    <a:pt x="92" y="1772"/>
                  </a:lnTo>
                  <a:lnTo>
                    <a:pt x="81" y="1806"/>
                  </a:lnTo>
                  <a:lnTo>
                    <a:pt x="70" y="1840"/>
                  </a:lnTo>
                  <a:lnTo>
                    <a:pt x="61" y="1874"/>
                  </a:lnTo>
                  <a:lnTo>
                    <a:pt x="52" y="1908"/>
                  </a:lnTo>
                  <a:lnTo>
                    <a:pt x="44" y="1942"/>
                  </a:lnTo>
                  <a:lnTo>
                    <a:pt x="36" y="1977"/>
                  </a:lnTo>
                  <a:lnTo>
                    <a:pt x="29" y="2011"/>
                  </a:lnTo>
                  <a:lnTo>
                    <a:pt x="23" y="2046"/>
                  </a:lnTo>
                  <a:lnTo>
                    <a:pt x="18" y="2080"/>
                  </a:lnTo>
                  <a:lnTo>
                    <a:pt x="13" y="2115"/>
                  </a:lnTo>
                  <a:lnTo>
                    <a:pt x="9" y="2149"/>
                  </a:lnTo>
                  <a:lnTo>
                    <a:pt x="6" y="2184"/>
                  </a:lnTo>
                  <a:lnTo>
                    <a:pt x="3" y="2219"/>
                  </a:lnTo>
                  <a:lnTo>
                    <a:pt x="2" y="2254"/>
                  </a:lnTo>
                  <a:lnTo>
                    <a:pt x="1" y="2288"/>
                  </a:lnTo>
                  <a:lnTo>
                    <a:pt x="0" y="2323"/>
                  </a:lnTo>
                  <a:lnTo>
                    <a:pt x="1" y="2358"/>
                  </a:lnTo>
                  <a:lnTo>
                    <a:pt x="2" y="2393"/>
                  </a:lnTo>
                  <a:lnTo>
                    <a:pt x="3" y="2427"/>
                  </a:lnTo>
                  <a:lnTo>
                    <a:pt x="6" y="2462"/>
                  </a:lnTo>
                  <a:lnTo>
                    <a:pt x="9" y="2497"/>
                  </a:lnTo>
                  <a:lnTo>
                    <a:pt x="13" y="2531"/>
                  </a:lnTo>
                  <a:lnTo>
                    <a:pt x="18" y="2566"/>
                  </a:lnTo>
                  <a:lnTo>
                    <a:pt x="23" y="2601"/>
                  </a:lnTo>
                  <a:lnTo>
                    <a:pt x="29" y="2635"/>
                  </a:lnTo>
                  <a:lnTo>
                    <a:pt x="36" y="2669"/>
                  </a:lnTo>
                  <a:lnTo>
                    <a:pt x="44" y="2704"/>
                  </a:lnTo>
                  <a:lnTo>
                    <a:pt x="52" y="2738"/>
                  </a:lnTo>
                  <a:lnTo>
                    <a:pt x="61" y="2772"/>
                  </a:lnTo>
                  <a:lnTo>
                    <a:pt x="70" y="2806"/>
                  </a:lnTo>
                  <a:lnTo>
                    <a:pt x="81" y="2840"/>
                  </a:lnTo>
                  <a:lnTo>
                    <a:pt x="92" y="2874"/>
                  </a:lnTo>
                  <a:lnTo>
                    <a:pt x="104" y="2908"/>
                  </a:lnTo>
                  <a:lnTo>
                    <a:pt x="116" y="2941"/>
                  </a:lnTo>
                  <a:lnTo>
                    <a:pt x="129" y="2975"/>
                  </a:lnTo>
                  <a:lnTo>
                    <a:pt x="143" y="3008"/>
                  </a:lnTo>
                  <a:lnTo>
                    <a:pt x="158" y="3041"/>
                  </a:lnTo>
                  <a:lnTo>
                    <a:pt x="173" y="3075"/>
                  </a:lnTo>
                  <a:lnTo>
                    <a:pt x="189" y="3108"/>
                  </a:lnTo>
                  <a:lnTo>
                    <a:pt x="205" y="3141"/>
                  </a:lnTo>
                  <a:lnTo>
                    <a:pt x="222" y="3173"/>
                  </a:lnTo>
                  <a:lnTo>
                    <a:pt x="240" y="3205"/>
                  </a:lnTo>
                  <a:lnTo>
                    <a:pt x="259" y="3237"/>
                  </a:lnTo>
                  <a:lnTo>
                    <a:pt x="278" y="3269"/>
                  </a:lnTo>
                  <a:lnTo>
                    <a:pt x="298" y="3301"/>
                  </a:lnTo>
                  <a:lnTo>
                    <a:pt x="319" y="3332"/>
                  </a:lnTo>
                  <a:lnTo>
                    <a:pt x="340" y="3363"/>
                  </a:lnTo>
                  <a:lnTo>
                    <a:pt x="362" y="3394"/>
                  </a:lnTo>
                  <a:lnTo>
                    <a:pt x="384" y="3425"/>
                  </a:lnTo>
                  <a:lnTo>
                    <a:pt x="407" y="3456"/>
                  </a:lnTo>
                  <a:lnTo>
                    <a:pt x="431" y="3486"/>
                  </a:lnTo>
                  <a:lnTo>
                    <a:pt x="455" y="3516"/>
                  </a:lnTo>
                  <a:lnTo>
                    <a:pt x="480" y="3546"/>
                  </a:lnTo>
                  <a:lnTo>
                    <a:pt x="506" y="3575"/>
                  </a:lnTo>
                  <a:lnTo>
                    <a:pt x="532" y="3604"/>
                  </a:lnTo>
                  <a:lnTo>
                    <a:pt x="559" y="3633"/>
                  </a:lnTo>
                  <a:lnTo>
                    <a:pt x="586" y="3662"/>
                  </a:lnTo>
                  <a:lnTo>
                    <a:pt x="614" y="3690"/>
                  </a:lnTo>
                  <a:lnTo>
                    <a:pt x="643" y="3718"/>
                  </a:lnTo>
                  <a:lnTo>
                    <a:pt x="672" y="3746"/>
                  </a:lnTo>
                  <a:lnTo>
                    <a:pt x="702" y="3773"/>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01" name="任意多边形 421000"/>
            <p:cNvSpPr>
              <a:spLocks noChangeAspect="1"/>
            </p:cNvSpPr>
            <p:nvPr/>
          </p:nvSpPr>
          <p:spPr>
            <a:xfrm>
              <a:off x="3310" y="1220"/>
              <a:ext cx="954" cy="388"/>
            </a:xfrm>
            <a:custGeom>
              <a:avLst/>
              <a:gdLst/>
              <a:ahLst/>
              <a:cxnLst/>
              <a:rect l="0" t="0" r="0" b="0"/>
              <a:pathLst>
                <a:path w="5729" h="2325">
                  <a:moveTo>
                    <a:pt x="0" y="1450"/>
                  </a:moveTo>
                  <a:lnTo>
                    <a:pt x="30" y="1477"/>
                  </a:lnTo>
                  <a:lnTo>
                    <a:pt x="61" y="1504"/>
                  </a:lnTo>
                  <a:lnTo>
                    <a:pt x="92" y="1530"/>
                  </a:lnTo>
                  <a:lnTo>
                    <a:pt x="125" y="1556"/>
                  </a:lnTo>
                  <a:lnTo>
                    <a:pt x="157" y="1582"/>
                  </a:lnTo>
                  <a:lnTo>
                    <a:pt x="190" y="1607"/>
                  </a:lnTo>
                  <a:lnTo>
                    <a:pt x="224" y="1632"/>
                  </a:lnTo>
                  <a:lnTo>
                    <a:pt x="258" y="1656"/>
                  </a:lnTo>
                  <a:lnTo>
                    <a:pt x="292" y="1681"/>
                  </a:lnTo>
                  <a:lnTo>
                    <a:pt x="327" y="1704"/>
                  </a:lnTo>
                  <a:lnTo>
                    <a:pt x="363" y="1728"/>
                  </a:lnTo>
                  <a:lnTo>
                    <a:pt x="399" y="1751"/>
                  </a:lnTo>
                  <a:lnTo>
                    <a:pt x="435" y="1774"/>
                  </a:lnTo>
                  <a:lnTo>
                    <a:pt x="472" y="1796"/>
                  </a:lnTo>
                  <a:lnTo>
                    <a:pt x="510" y="1818"/>
                  </a:lnTo>
                  <a:lnTo>
                    <a:pt x="547" y="1839"/>
                  </a:lnTo>
                  <a:lnTo>
                    <a:pt x="586" y="1860"/>
                  </a:lnTo>
                  <a:lnTo>
                    <a:pt x="624" y="1881"/>
                  </a:lnTo>
                  <a:lnTo>
                    <a:pt x="663" y="1901"/>
                  </a:lnTo>
                  <a:lnTo>
                    <a:pt x="703" y="1921"/>
                  </a:lnTo>
                  <a:lnTo>
                    <a:pt x="743" y="1940"/>
                  </a:lnTo>
                  <a:lnTo>
                    <a:pt x="783" y="1959"/>
                  </a:lnTo>
                  <a:lnTo>
                    <a:pt x="824" y="1978"/>
                  </a:lnTo>
                  <a:lnTo>
                    <a:pt x="865" y="1996"/>
                  </a:lnTo>
                  <a:lnTo>
                    <a:pt x="906" y="2013"/>
                  </a:lnTo>
                  <a:lnTo>
                    <a:pt x="948" y="2031"/>
                  </a:lnTo>
                  <a:lnTo>
                    <a:pt x="990" y="2047"/>
                  </a:lnTo>
                  <a:lnTo>
                    <a:pt x="1033" y="2064"/>
                  </a:lnTo>
                  <a:lnTo>
                    <a:pt x="1076" y="2079"/>
                  </a:lnTo>
                  <a:lnTo>
                    <a:pt x="1119" y="2095"/>
                  </a:lnTo>
                  <a:lnTo>
                    <a:pt x="1162" y="2109"/>
                  </a:lnTo>
                  <a:lnTo>
                    <a:pt x="1206" y="2124"/>
                  </a:lnTo>
                  <a:lnTo>
                    <a:pt x="1250" y="2138"/>
                  </a:lnTo>
                  <a:lnTo>
                    <a:pt x="1295" y="2151"/>
                  </a:lnTo>
                  <a:lnTo>
                    <a:pt x="1339" y="2164"/>
                  </a:lnTo>
                  <a:lnTo>
                    <a:pt x="1384" y="2177"/>
                  </a:lnTo>
                  <a:lnTo>
                    <a:pt x="1429" y="2189"/>
                  </a:lnTo>
                  <a:lnTo>
                    <a:pt x="1475" y="2200"/>
                  </a:lnTo>
                  <a:lnTo>
                    <a:pt x="1520" y="2211"/>
                  </a:lnTo>
                  <a:lnTo>
                    <a:pt x="1566" y="2221"/>
                  </a:lnTo>
                  <a:lnTo>
                    <a:pt x="1612" y="2231"/>
                  </a:lnTo>
                  <a:lnTo>
                    <a:pt x="1659" y="2241"/>
                  </a:lnTo>
                  <a:lnTo>
                    <a:pt x="1705" y="2250"/>
                  </a:lnTo>
                  <a:lnTo>
                    <a:pt x="1752" y="2258"/>
                  </a:lnTo>
                  <a:lnTo>
                    <a:pt x="1798" y="2266"/>
                  </a:lnTo>
                  <a:lnTo>
                    <a:pt x="1845" y="2274"/>
                  </a:lnTo>
                  <a:lnTo>
                    <a:pt x="1893" y="2281"/>
                  </a:lnTo>
                  <a:lnTo>
                    <a:pt x="1940" y="2287"/>
                  </a:lnTo>
                  <a:lnTo>
                    <a:pt x="1987" y="2293"/>
                  </a:lnTo>
                  <a:lnTo>
                    <a:pt x="2035" y="2299"/>
                  </a:lnTo>
                  <a:lnTo>
                    <a:pt x="2082" y="2304"/>
                  </a:lnTo>
                  <a:lnTo>
                    <a:pt x="2130" y="2308"/>
                  </a:lnTo>
                  <a:lnTo>
                    <a:pt x="2178" y="2312"/>
                  </a:lnTo>
                  <a:lnTo>
                    <a:pt x="2226" y="2315"/>
                  </a:lnTo>
                  <a:lnTo>
                    <a:pt x="2274" y="2318"/>
                  </a:lnTo>
                  <a:lnTo>
                    <a:pt x="2322" y="2321"/>
                  </a:lnTo>
                  <a:lnTo>
                    <a:pt x="2370" y="2322"/>
                  </a:lnTo>
                  <a:lnTo>
                    <a:pt x="2418" y="2324"/>
                  </a:lnTo>
                  <a:lnTo>
                    <a:pt x="2466" y="2324"/>
                  </a:lnTo>
                  <a:lnTo>
                    <a:pt x="2514" y="2325"/>
                  </a:lnTo>
                  <a:lnTo>
                    <a:pt x="2562" y="2324"/>
                  </a:lnTo>
                  <a:lnTo>
                    <a:pt x="2610" y="2324"/>
                  </a:lnTo>
                  <a:lnTo>
                    <a:pt x="2658" y="2322"/>
                  </a:lnTo>
                  <a:lnTo>
                    <a:pt x="2706" y="2321"/>
                  </a:lnTo>
                  <a:lnTo>
                    <a:pt x="2754" y="2318"/>
                  </a:lnTo>
                  <a:lnTo>
                    <a:pt x="2802" y="2315"/>
                  </a:lnTo>
                  <a:lnTo>
                    <a:pt x="2850" y="2312"/>
                  </a:lnTo>
                  <a:lnTo>
                    <a:pt x="2898" y="2308"/>
                  </a:lnTo>
                  <a:lnTo>
                    <a:pt x="2945" y="2304"/>
                  </a:lnTo>
                  <a:lnTo>
                    <a:pt x="2993" y="2299"/>
                  </a:lnTo>
                  <a:lnTo>
                    <a:pt x="3040" y="2293"/>
                  </a:lnTo>
                  <a:lnTo>
                    <a:pt x="3088" y="2287"/>
                  </a:lnTo>
                  <a:lnTo>
                    <a:pt x="3135" y="2281"/>
                  </a:lnTo>
                  <a:lnTo>
                    <a:pt x="3182" y="2274"/>
                  </a:lnTo>
                  <a:lnTo>
                    <a:pt x="3229" y="2266"/>
                  </a:lnTo>
                  <a:lnTo>
                    <a:pt x="3276" y="2258"/>
                  </a:lnTo>
                  <a:lnTo>
                    <a:pt x="3323" y="2250"/>
                  </a:lnTo>
                  <a:lnTo>
                    <a:pt x="3369" y="2241"/>
                  </a:lnTo>
                  <a:lnTo>
                    <a:pt x="3415" y="2231"/>
                  </a:lnTo>
                  <a:lnTo>
                    <a:pt x="3461" y="2221"/>
                  </a:lnTo>
                  <a:lnTo>
                    <a:pt x="3507" y="2211"/>
                  </a:lnTo>
                  <a:lnTo>
                    <a:pt x="3553" y="2200"/>
                  </a:lnTo>
                  <a:lnTo>
                    <a:pt x="3598" y="2189"/>
                  </a:lnTo>
                  <a:lnTo>
                    <a:pt x="3643" y="2177"/>
                  </a:lnTo>
                  <a:lnTo>
                    <a:pt x="3688" y="2164"/>
                  </a:lnTo>
                  <a:lnTo>
                    <a:pt x="3733" y="2151"/>
                  </a:lnTo>
                  <a:lnTo>
                    <a:pt x="3777" y="2138"/>
                  </a:lnTo>
                  <a:lnTo>
                    <a:pt x="3821" y="2124"/>
                  </a:lnTo>
                  <a:lnTo>
                    <a:pt x="3865" y="2109"/>
                  </a:lnTo>
                  <a:lnTo>
                    <a:pt x="3909" y="2095"/>
                  </a:lnTo>
                  <a:lnTo>
                    <a:pt x="3952" y="2079"/>
                  </a:lnTo>
                  <a:lnTo>
                    <a:pt x="3995" y="2064"/>
                  </a:lnTo>
                  <a:lnTo>
                    <a:pt x="4037" y="2047"/>
                  </a:lnTo>
                  <a:lnTo>
                    <a:pt x="4079" y="2031"/>
                  </a:lnTo>
                  <a:lnTo>
                    <a:pt x="4121" y="2013"/>
                  </a:lnTo>
                  <a:lnTo>
                    <a:pt x="4163" y="1996"/>
                  </a:lnTo>
                  <a:lnTo>
                    <a:pt x="4204" y="1978"/>
                  </a:lnTo>
                  <a:lnTo>
                    <a:pt x="4244" y="1959"/>
                  </a:lnTo>
                  <a:lnTo>
                    <a:pt x="4285" y="1940"/>
                  </a:lnTo>
                  <a:lnTo>
                    <a:pt x="4325" y="1921"/>
                  </a:lnTo>
                  <a:lnTo>
                    <a:pt x="4364" y="1901"/>
                  </a:lnTo>
                  <a:lnTo>
                    <a:pt x="4403" y="1881"/>
                  </a:lnTo>
                  <a:lnTo>
                    <a:pt x="4442" y="1860"/>
                  </a:lnTo>
                  <a:lnTo>
                    <a:pt x="4480" y="1839"/>
                  </a:lnTo>
                  <a:lnTo>
                    <a:pt x="4518" y="1818"/>
                  </a:lnTo>
                  <a:lnTo>
                    <a:pt x="4555" y="1796"/>
                  </a:lnTo>
                  <a:lnTo>
                    <a:pt x="4592" y="1774"/>
                  </a:lnTo>
                  <a:lnTo>
                    <a:pt x="4629" y="1751"/>
                  </a:lnTo>
                  <a:lnTo>
                    <a:pt x="4665" y="1728"/>
                  </a:lnTo>
                  <a:lnTo>
                    <a:pt x="4700" y="1704"/>
                  </a:lnTo>
                  <a:lnTo>
                    <a:pt x="4735" y="1681"/>
                  </a:lnTo>
                  <a:lnTo>
                    <a:pt x="4770" y="1656"/>
                  </a:lnTo>
                  <a:lnTo>
                    <a:pt x="4804" y="1632"/>
                  </a:lnTo>
                  <a:lnTo>
                    <a:pt x="4837" y="1607"/>
                  </a:lnTo>
                  <a:lnTo>
                    <a:pt x="4870" y="1582"/>
                  </a:lnTo>
                  <a:lnTo>
                    <a:pt x="4903" y="1556"/>
                  </a:lnTo>
                  <a:lnTo>
                    <a:pt x="4935" y="1530"/>
                  </a:lnTo>
                  <a:lnTo>
                    <a:pt x="4966" y="1504"/>
                  </a:lnTo>
                  <a:lnTo>
                    <a:pt x="4997" y="1477"/>
                  </a:lnTo>
                  <a:lnTo>
                    <a:pt x="5027" y="1450"/>
                  </a:lnTo>
                  <a:lnTo>
                    <a:pt x="5057" y="1423"/>
                  </a:lnTo>
                  <a:lnTo>
                    <a:pt x="5086" y="1395"/>
                  </a:lnTo>
                  <a:lnTo>
                    <a:pt x="5114" y="1367"/>
                  </a:lnTo>
                  <a:lnTo>
                    <a:pt x="5142" y="1339"/>
                  </a:lnTo>
                  <a:lnTo>
                    <a:pt x="5170" y="1310"/>
                  </a:lnTo>
                  <a:lnTo>
                    <a:pt x="5197" y="1281"/>
                  </a:lnTo>
                  <a:lnTo>
                    <a:pt x="5223" y="1252"/>
                  </a:lnTo>
                  <a:lnTo>
                    <a:pt x="5248" y="1223"/>
                  </a:lnTo>
                  <a:lnTo>
                    <a:pt x="5273" y="1193"/>
                  </a:lnTo>
                  <a:lnTo>
                    <a:pt x="5298" y="1163"/>
                  </a:lnTo>
                  <a:lnTo>
                    <a:pt x="5321" y="1133"/>
                  </a:lnTo>
                  <a:lnTo>
                    <a:pt x="5345" y="1102"/>
                  </a:lnTo>
                  <a:lnTo>
                    <a:pt x="5367" y="1071"/>
                  </a:lnTo>
                  <a:lnTo>
                    <a:pt x="5389" y="1040"/>
                  </a:lnTo>
                  <a:lnTo>
                    <a:pt x="5410" y="1009"/>
                  </a:lnTo>
                  <a:lnTo>
                    <a:pt x="5431" y="978"/>
                  </a:lnTo>
                  <a:lnTo>
                    <a:pt x="5450" y="946"/>
                  </a:lnTo>
                  <a:lnTo>
                    <a:pt x="5470" y="914"/>
                  </a:lnTo>
                  <a:lnTo>
                    <a:pt x="5489" y="882"/>
                  </a:lnTo>
                  <a:lnTo>
                    <a:pt x="5507" y="850"/>
                  </a:lnTo>
                  <a:lnTo>
                    <a:pt x="5524" y="818"/>
                  </a:lnTo>
                  <a:lnTo>
                    <a:pt x="5541" y="785"/>
                  </a:lnTo>
                  <a:lnTo>
                    <a:pt x="5557" y="752"/>
                  </a:lnTo>
                  <a:lnTo>
                    <a:pt x="5572" y="718"/>
                  </a:lnTo>
                  <a:lnTo>
                    <a:pt x="5587" y="685"/>
                  </a:lnTo>
                  <a:lnTo>
                    <a:pt x="5600" y="652"/>
                  </a:lnTo>
                  <a:lnTo>
                    <a:pt x="5614" y="618"/>
                  </a:lnTo>
                  <a:lnTo>
                    <a:pt x="5626" y="585"/>
                  </a:lnTo>
                  <a:lnTo>
                    <a:pt x="5638" y="551"/>
                  </a:lnTo>
                  <a:lnTo>
                    <a:pt x="5649" y="517"/>
                  </a:lnTo>
                  <a:lnTo>
                    <a:pt x="5659" y="483"/>
                  </a:lnTo>
                  <a:lnTo>
                    <a:pt x="5669" y="449"/>
                  </a:lnTo>
                  <a:lnTo>
                    <a:pt x="5678" y="415"/>
                  </a:lnTo>
                  <a:lnTo>
                    <a:pt x="5686" y="381"/>
                  </a:lnTo>
                  <a:lnTo>
                    <a:pt x="5693" y="346"/>
                  </a:lnTo>
                  <a:lnTo>
                    <a:pt x="5700" y="312"/>
                  </a:lnTo>
                  <a:lnTo>
                    <a:pt x="5706" y="278"/>
                  </a:lnTo>
                  <a:lnTo>
                    <a:pt x="5712" y="243"/>
                  </a:lnTo>
                  <a:lnTo>
                    <a:pt x="5716" y="208"/>
                  </a:lnTo>
                  <a:lnTo>
                    <a:pt x="5720" y="174"/>
                  </a:lnTo>
                  <a:lnTo>
                    <a:pt x="5724" y="139"/>
                  </a:lnTo>
                  <a:lnTo>
                    <a:pt x="5726" y="104"/>
                  </a:lnTo>
                  <a:lnTo>
                    <a:pt x="5728" y="70"/>
                  </a:lnTo>
                  <a:lnTo>
                    <a:pt x="5729" y="35"/>
                  </a:lnTo>
                  <a:lnTo>
                    <a:pt x="5729" y="0"/>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21002" name="任意多边形 421001"/>
          <p:cNvSpPr>
            <a:spLocks noChangeAspect="1"/>
          </p:cNvSpPr>
          <p:nvPr/>
        </p:nvSpPr>
        <p:spPr>
          <a:xfrm>
            <a:off x="3910013" y="2036763"/>
            <a:ext cx="98425" cy="100012"/>
          </a:xfrm>
          <a:custGeom>
            <a:avLst/>
            <a:gdLst/>
            <a:ahLst/>
            <a:cxnLst/>
            <a:rect l="0" t="0" r="0" b="0"/>
            <a:pathLst>
              <a:path w="264" h="264">
                <a:moveTo>
                  <a:pt x="264" y="132"/>
                </a:moveTo>
                <a:lnTo>
                  <a:pt x="264" y="123"/>
                </a:lnTo>
                <a:lnTo>
                  <a:pt x="263" y="113"/>
                </a:lnTo>
                <a:lnTo>
                  <a:pt x="261" y="104"/>
                </a:lnTo>
                <a:lnTo>
                  <a:pt x="259" y="95"/>
                </a:lnTo>
                <a:lnTo>
                  <a:pt x="256" y="86"/>
                </a:lnTo>
                <a:lnTo>
                  <a:pt x="252" y="77"/>
                </a:lnTo>
                <a:lnTo>
                  <a:pt x="248" y="69"/>
                </a:lnTo>
                <a:lnTo>
                  <a:pt x="243" y="61"/>
                </a:lnTo>
                <a:lnTo>
                  <a:pt x="238" y="53"/>
                </a:lnTo>
                <a:lnTo>
                  <a:pt x="232" y="46"/>
                </a:lnTo>
                <a:lnTo>
                  <a:pt x="226" y="39"/>
                </a:lnTo>
                <a:lnTo>
                  <a:pt x="219" y="32"/>
                </a:lnTo>
                <a:lnTo>
                  <a:pt x="211" y="26"/>
                </a:lnTo>
                <a:lnTo>
                  <a:pt x="204" y="21"/>
                </a:lnTo>
                <a:lnTo>
                  <a:pt x="196" y="16"/>
                </a:lnTo>
                <a:lnTo>
                  <a:pt x="187" y="12"/>
                </a:lnTo>
                <a:lnTo>
                  <a:pt x="178" y="8"/>
                </a:lnTo>
                <a:lnTo>
                  <a:pt x="169" y="5"/>
                </a:lnTo>
                <a:lnTo>
                  <a:pt x="160" y="3"/>
                </a:lnTo>
                <a:lnTo>
                  <a:pt x="151" y="1"/>
                </a:lnTo>
                <a:lnTo>
                  <a:pt x="142" y="0"/>
                </a:lnTo>
                <a:lnTo>
                  <a:pt x="132" y="0"/>
                </a:lnTo>
                <a:lnTo>
                  <a:pt x="123" y="0"/>
                </a:lnTo>
                <a:lnTo>
                  <a:pt x="113" y="1"/>
                </a:lnTo>
                <a:lnTo>
                  <a:pt x="104" y="3"/>
                </a:lnTo>
                <a:lnTo>
                  <a:pt x="95" y="5"/>
                </a:lnTo>
                <a:lnTo>
                  <a:pt x="86" y="8"/>
                </a:lnTo>
                <a:lnTo>
                  <a:pt x="77" y="12"/>
                </a:lnTo>
                <a:lnTo>
                  <a:pt x="69" y="16"/>
                </a:lnTo>
                <a:lnTo>
                  <a:pt x="61" y="21"/>
                </a:lnTo>
                <a:lnTo>
                  <a:pt x="53" y="26"/>
                </a:lnTo>
                <a:lnTo>
                  <a:pt x="46" y="32"/>
                </a:lnTo>
                <a:lnTo>
                  <a:pt x="39" y="39"/>
                </a:lnTo>
                <a:lnTo>
                  <a:pt x="32" y="46"/>
                </a:lnTo>
                <a:lnTo>
                  <a:pt x="26" y="53"/>
                </a:lnTo>
                <a:lnTo>
                  <a:pt x="21" y="61"/>
                </a:lnTo>
                <a:lnTo>
                  <a:pt x="16" y="69"/>
                </a:lnTo>
                <a:lnTo>
                  <a:pt x="12" y="77"/>
                </a:lnTo>
                <a:lnTo>
                  <a:pt x="8" y="86"/>
                </a:lnTo>
                <a:lnTo>
                  <a:pt x="5" y="95"/>
                </a:lnTo>
                <a:lnTo>
                  <a:pt x="3" y="104"/>
                </a:lnTo>
                <a:lnTo>
                  <a:pt x="1" y="113"/>
                </a:lnTo>
                <a:lnTo>
                  <a:pt x="0" y="123"/>
                </a:lnTo>
                <a:lnTo>
                  <a:pt x="0" y="132"/>
                </a:lnTo>
                <a:lnTo>
                  <a:pt x="0" y="142"/>
                </a:lnTo>
                <a:lnTo>
                  <a:pt x="1" y="151"/>
                </a:lnTo>
                <a:lnTo>
                  <a:pt x="3" y="160"/>
                </a:lnTo>
                <a:lnTo>
                  <a:pt x="5" y="169"/>
                </a:lnTo>
                <a:lnTo>
                  <a:pt x="8" y="178"/>
                </a:lnTo>
                <a:lnTo>
                  <a:pt x="12" y="187"/>
                </a:lnTo>
                <a:lnTo>
                  <a:pt x="16" y="195"/>
                </a:lnTo>
                <a:lnTo>
                  <a:pt x="21" y="204"/>
                </a:lnTo>
                <a:lnTo>
                  <a:pt x="26" y="211"/>
                </a:lnTo>
                <a:lnTo>
                  <a:pt x="32" y="219"/>
                </a:lnTo>
                <a:lnTo>
                  <a:pt x="39" y="226"/>
                </a:lnTo>
                <a:lnTo>
                  <a:pt x="46" y="232"/>
                </a:lnTo>
                <a:lnTo>
                  <a:pt x="53" y="238"/>
                </a:lnTo>
                <a:lnTo>
                  <a:pt x="61" y="243"/>
                </a:lnTo>
                <a:lnTo>
                  <a:pt x="69" y="248"/>
                </a:lnTo>
                <a:lnTo>
                  <a:pt x="77" y="252"/>
                </a:lnTo>
                <a:lnTo>
                  <a:pt x="86" y="256"/>
                </a:lnTo>
                <a:lnTo>
                  <a:pt x="95" y="259"/>
                </a:lnTo>
                <a:lnTo>
                  <a:pt x="104" y="261"/>
                </a:lnTo>
                <a:lnTo>
                  <a:pt x="113" y="263"/>
                </a:lnTo>
                <a:lnTo>
                  <a:pt x="123" y="264"/>
                </a:lnTo>
                <a:lnTo>
                  <a:pt x="132" y="264"/>
                </a:lnTo>
                <a:lnTo>
                  <a:pt x="142" y="264"/>
                </a:lnTo>
                <a:lnTo>
                  <a:pt x="151" y="263"/>
                </a:lnTo>
                <a:lnTo>
                  <a:pt x="160" y="261"/>
                </a:lnTo>
                <a:lnTo>
                  <a:pt x="169" y="259"/>
                </a:lnTo>
                <a:lnTo>
                  <a:pt x="178" y="256"/>
                </a:lnTo>
                <a:lnTo>
                  <a:pt x="187" y="252"/>
                </a:lnTo>
                <a:lnTo>
                  <a:pt x="196" y="248"/>
                </a:lnTo>
                <a:lnTo>
                  <a:pt x="204" y="243"/>
                </a:lnTo>
                <a:lnTo>
                  <a:pt x="211" y="238"/>
                </a:lnTo>
                <a:lnTo>
                  <a:pt x="219" y="232"/>
                </a:lnTo>
                <a:lnTo>
                  <a:pt x="226" y="226"/>
                </a:lnTo>
                <a:lnTo>
                  <a:pt x="232" y="219"/>
                </a:lnTo>
                <a:lnTo>
                  <a:pt x="238" y="211"/>
                </a:lnTo>
                <a:lnTo>
                  <a:pt x="243" y="204"/>
                </a:lnTo>
                <a:lnTo>
                  <a:pt x="248" y="195"/>
                </a:lnTo>
                <a:lnTo>
                  <a:pt x="252" y="187"/>
                </a:lnTo>
                <a:lnTo>
                  <a:pt x="256" y="178"/>
                </a:lnTo>
                <a:lnTo>
                  <a:pt x="259" y="169"/>
                </a:lnTo>
                <a:lnTo>
                  <a:pt x="261" y="160"/>
                </a:lnTo>
                <a:lnTo>
                  <a:pt x="263" y="151"/>
                </a:lnTo>
                <a:lnTo>
                  <a:pt x="264" y="142"/>
                </a:lnTo>
                <a:lnTo>
                  <a:pt x="264" y="132"/>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03" name="任意多边形 421002"/>
          <p:cNvSpPr>
            <a:spLocks noChangeAspect="1"/>
          </p:cNvSpPr>
          <p:nvPr/>
        </p:nvSpPr>
        <p:spPr>
          <a:xfrm>
            <a:off x="3946525" y="1797050"/>
            <a:ext cx="98425" cy="98425"/>
          </a:xfrm>
          <a:custGeom>
            <a:avLst/>
            <a:gdLst/>
            <a:ahLst/>
            <a:cxnLst/>
            <a:rect l="0" t="0" r="0" b="0"/>
            <a:pathLst>
              <a:path w="264" h="264">
                <a:moveTo>
                  <a:pt x="264" y="132"/>
                </a:moveTo>
                <a:lnTo>
                  <a:pt x="264" y="123"/>
                </a:lnTo>
                <a:lnTo>
                  <a:pt x="263" y="113"/>
                </a:lnTo>
                <a:lnTo>
                  <a:pt x="261" y="104"/>
                </a:lnTo>
                <a:lnTo>
                  <a:pt x="259" y="95"/>
                </a:lnTo>
                <a:lnTo>
                  <a:pt x="256" y="86"/>
                </a:lnTo>
                <a:lnTo>
                  <a:pt x="252" y="77"/>
                </a:lnTo>
                <a:lnTo>
                  <a:pt x="248" y="69"/>
                </a:lnTo>
                <a:lnTo>
                  <a:pt x="243" y="61"/>
                </a:lnTo>
                <a:lnTo>
                  <a:pt x="238" y="53"/>
                </a:lnTo>
                <a:lnTo>
                  <a:pt x="232" y="46"/>
                </a:lnTo>
                <a:lnTo>
                  <a:pt x="225" y="39"/>
                </a:lnTo>
                <a:lnTo>
                  <a:pt x="218" y="32"/>
                </a:lnTo>
                <a:lnTo>
                  <a:pt x="211" y="26"/>
                </a:lnTo>
                <a:lnTo>
                  <a:pt x="203" y="21"/>
                </a:lnTo>
                <a:lnTo>
                  <a:pt x="195" y="16"/>
                </a:lnTo>
                <a:lnTo>
                  <a:pt x="187" y="12"/>
                </a:lnTo>
                <a:lnTo>
                  <a:pt x="178" y="8"/>
                </a:lnTo>
                <a:lnTo>
                  <a:pt x="169" y="5"/>
                </a:lnTo>
                <a:lnTo>
                  <a:pt x="160" y="3"/>
                </a:lnTo>
                <a:lnTo>
                  <a:pt x="151" y="1"/>
                </a:lnTo>
                <a:lnTo>
                  <a:pt x="141" y="0"/>
                </a:lnTo>
                <a:lnTo>
                  <a:pt x="132" y="0"/>
                </a:lnTo>
                <a:lnTo>
                  <a:pt x="122" y="0"/>
                </a:lnTo>
                <a:lnTo>
                  <a:pt x="113" y="1"/>
                </a:lnTo>
                <a:lnTo>
                  <a:pt x="104" y="3"/>
                </a:lnTo>
                <a:lnTo>
                  <a:pt x="95" y="5"/>
                </a:lnTo>
                <a:lnTo>
                  <a:pt x="86" y="8"/>
                </a:lnTo>
                <a:lnTo>
                  <a:pt x="77" y="12"/>
                </a:lnTo>
                <a:lnTo>
                  <a:pt x="69" y="16"/>
                </a:lnTo>
                <a:lnTo>
                  <a:pt x="60" y="21"/>
                </a:lnTo>
                <a:lnTo>
                  <a:pt x="53" y="26"/>
                </a:lnTo>
                <a:lnTo>
                  <a:pt x="45" y="32"/>
                </a:lnTo>
                <a:lnTo>
                  <a:pt x="38" y="39"/>
                </a:lnTo>
                <a:lnTo>
                  <a:pt x="32" y="46"/>
                </a:lnTo>
                <a:lnTo>
                  <a:pt x="26" y="53"/>
                </a:lnTo>
                <a:lnTo>
                  <a:pt x="21" y="61"/>
                </a:lnTo>
                <a:lnTo>
                  <a:pt x="16" y="69"/>
                </a:lnTo>
                <a:lnTo>
                  <a:pt x="12" y="77"/>
                </a:lnTo>
                <a:lnTo>
                  <a:pt x="8" y="86"/>
                </a:lnTo>
                <a:lnTo>
                  <a:pt x="5" y="95"/>
                </a:lnTo>
                <a:lnTo>
                  <a:pt x="3" y="104"/>
                </a:lnTo>
                <a:lnTo>
                  <a:pt x="1" y="113"/>
                </a:lnTo>
                <a:lnTo>
                  <a:pt x="0" y="123"/>
                </a:lnTo>
                <a:lnTo>
                  <a:pt x="0" y="132"/>
                </a:lnTo>
                <a:lnTo>
                  <a:pt x="0" y="142"/>
                </a:lnTo>
                <a:lnTo>
                  <a:pt x="1" y="151"/>
                </a:lnTo>
                <a:lnTo>
                  <a:pt x="3" y="160"/>
                </a:lnTo>
                <a:lnTo>
                  <a:pt x="5" y="169"/>
                </a:lnTo>
                <a:lnTo>
                  <a:pt x="8" y="178"/>
                </a:lnTo>
                <a:lnTo>
                  <a:pt x="12" y="187"/>
                </a:lnTo>
                <a:lnTo>
                  <a:pt x="16" y="196"/>
                </a:lnTo>
                <a:lnTo>
                  <a:pt x="21" y="204"/>
                </a:lnTo>
                <a:lnTo>
                  <a:pt x="26" y="211"/>
                </a:lnTo>
                <a:lnTo>
                  <a:pt x="32" y="219"/>
                </a:lnTo>
                <a:lnTo>
                  <a:pt x="38" y="226"/>
                </a:lnTo>
                <a:lnTo>
                  <a:pt x="45" y="232"/>
                </a:lnTo>
                <a:lnTo>
                  <a:pt x="53" y="238"/>
                </a:lnTo>
                <a:lnTo>
                  <a:pt x="60" y="243"/>
                </a:lnTo>
                <a:lnTo>
                  <a:pt x="69" y="248"/>
                </a:lnTo>
                <a:lnTo>
                  <a:pt x="77" y="252"/>
                </a:lnTo>
                <a:lnTo>
                  <a:pt x="86" y="256"/>
                </a:lnTo>
                <a:lnTo>
                  <a:pt x="95" y="259"/>
                </a:lnTo>
                <a:lnTo>
                  <a:pt x="104" y="261"/>
                </a:lnTo>
                <a:lnTo>
                  <a:pt x="113" y="263"/>
                </a:lnTo>
                <a:lnTo>
                  <a:pt x="122" y="264"/>
                </a:lnTo>
                <a:lnTo>
                  <a:pt x="132" y="264"/>
                </a:lnTo>
                <a:lnTo>
                  <a:pt x="141" y="264"/>
                </a:lnTo>
                <a:lnTo>
                  <a:pt x="151" y="263"/>
                </a:lnTo>
                <a:lnTo>
                  <a:pt x="160" y="261"/>
                </a:lnTo>
                <a:lnTo>
                  <a:pt x="169" y="259"/>
                </a:lnTo>
                <a:lnTo>
                  <a:pt x="178" y="256"/>
                </a:lnTo>
                <a:lnTo>
                  <a:pt x="187" y="252"/>
                </a:lnTo>
                <a:lnTo>
                  <a:pt x="195" y="248"/>
                </a:lnTo>
                <a:lnTo>
                  <a:pt x="203" y="243"/>
                </a:lnTo>
                <a:lnTo>
                  <a:pt x="211" y="238"/>
                </a:lnTo>
                <a:lnTo>
                  <a:pt x="218" y="232"/>
                </a:lnTo>
                <a:lnTo>
                  <a:pt x="225" y="226"/>
                </a:lnTo>
                <a:lnTo>
                  <a:pt x="232" y="219"/>
                </a:lnTo>
                <a:lnTo>
                  <a:pt x="238" y="211"/>
                </a:lnTo>
                <a:lnTo>
                  <a:pt x="243" y="204"/>
                </a:lnTo>
                <a:lnTo>
                  <a:pt x="248" y="196"/>
                </a:lnTo>
                <a:lnTo>
                  <a:pt x="252" y="187"/>
                </a:lnTo>
                <a:lnTo>
                  <a:pt x="256" y="178"/>
                </a:lnTo>
                <a:lnTo>
                  <a:pt x="259" y="169"/>
                </a:lnTo>
                <a:lnTo>
                  <a:pt x="261" y="160"/>
                </a:lnTo>
                <a:lnTo>
                  <a:pt x="263" y="151"/>
                </a:lnTo>
                <a:lnTo>
                  <a:pt x="264" y="142"/>
                </a:lnTo>
                <a:lnTo>
                  <a:pt x="264" y="132"/>
                </a:lnTo>
              </a:path>
            </a:pathLst>
          </a:custGeom>
          <a:solidFill>
            <a:srgbClr val="00FFFF">
              <a:alpha val="100000"/>
            </a:srgbClr>
          </a:solidFill>
          <a:ln w="1270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21004" name="组合 421003"/>
          <p:cNvGrpSpPr/>
          <p:nvPr/>
        </p:nvGrpSpPr>
        <p:grpSpPr>
          <a:xfrm>
            <a:off x="4927600" y="1143000"/>
            <a:ext cx="4763" cy="2487613"/>
            <a:chOff x="3792" y="720"/>
            <a:chExt cx="3" cy="1567"/>
          </a:xfrm>
        </p:grpSpPr>
        <p:sp>
          <p:nvSpPr>
            <p:cNvPr id="421005" name="直接连接符 421004"/>
            <p:cNvSpPr>
              <a:spLocks noChangeAspect="1"/>
            </p:cNvSpPr>
            <p:nvPr/>
          </p:nvSpPr>
          <p:spPr>
            <a:xfrm>
              <a:off x="3794" y="911"/>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21006" name="组合 421005"/>
            <p:cNvGrpSpPr/>
            <p:nvPr/>
          </p:nvGrpSpPr>
          <p:grpSpPr>
            <a:xfrm>
              <a:off x="3792" y="720"/>
              <a:ext cx="2" cy="1567"/>
              <a:chOff x="3794" y="692"/>
              <a:chExt cx="2" cy="1567"/>
            </a:xfrm>
          </p:grpSpPr>
          <p:sp>
            <p:nvSpPr>
              <p:cNvPr id="421007" name="直接连接符 421006"/>
              <p:cNvSpPr>
                <a:spLocks noChangeAspect="1"/>
              </p:cNvSpPr>
              <p:nvPr/>
            </p:nvSpPr>
            <p:spPr>
              <a:xfrm>
                <a:off x="3794" y="991"/>
                <a:ext cx="1" cy="24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08" name="直接连接符 421007"/>
              <p:cNvSpPr>
                <a:spLocks noChangeAspect="1"/>
              </p:cNvSpPr>
              <p:nvPr/>
            </p:nvSpPr>
            <p:spPr>
              <a:xfrm>
                <a:off x="3794" y="1274"/>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09" name="直接连接符 421008"/>
              <p:cNvSpPr>
                <a:spLocks noChangeAspect="1"/>
              </p:cNvSpPr>
              <p:nvPr/>
            </p:nvSpPr>
            <p:spPr>
              <a:xfrm>
                <a:off x="3794" y="1355"/>
                <a:ext cx="1" cy="2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0" name="直接连接符 421009"/>
              <p:cNvSpPr>
                <a:spLocks noChangeAspect="1"/>
              </p:cNvSpPr>
              <p:nvPr/>
            </p:nvSpPr>
            <p:spPr>
              <a:xfrm>
                <a:off x="3794" y="1637"/>
                <a:ext cx="1" cy="4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1" name="直接连接符 421010"/>
              <p:cNvSpPr>
                <a:spLocks noChangeAspect="1"/>
              </p:cNvSpPr>
              <p:nvPr/>
            </p:nvSpPr>
            <p:spPr>
              <a:xfrm>
                <a:off x="3794" y="1718"/>
                <a:ext cx="1" cy="2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2" name="直接连接符 421011"/>
              <p:cNvSpPr>
                <a:spLocks noChangeAspect="1"/>
              </p:cNvSpPr>
              <p:nvPr/>
            </p:nvSpPr>
            <p:spPr>
              <a:xfrm>
                <a:off x="3794" y="2001"/>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3" name="直接连接符 421012"/>
              <p:cNvSpPr>
                <a:spLocks noChangeAspect="1"/>
              </p:cNvSpPr>
              <p:nvPr/>
            </p:nvSpPr>
            <p:spPr>
              <a:xfrm>
                <a:off x="3794" y="2081"/>
                <a:ext cx="1" cy="17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4" name="直接连接符 421013"/>
              <p:cNvSpPr>
                <a:spLocks noChangeAspect="1"/>
              </p:cNvSpPr>
              <p:nvPr/>
            </p:nvSpPr>
            <p:spPr>
              <a:xfrm>
                <a:off x="3794" y="692"/>
                <a:ext cx="2" cy="17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21015" name="任意多边形 421014"/>
          <p:cNvSpPr>
            <a:spLocks noChangeAspect="1"/>
          </p:cNvSpPr>
          <p:nvPr/>
        </p:nvSpPr>
        <p:spPr>
          <a:xfrm>
            <a:off x="3960813" y="2262188"/>
            <a:ext cx="98425" cy="98425"/>
          </a:xfrm>
          <a:custGeom>
            <a:avLst/>
            <a:gdLst/>
            <a:ahLst/>
            <a:cxnLst/>
            <a:rect l="0" t="0" r="0" b="0"/>
            <a:pathLst>
              <a:path w="264" h="265">
                <a:moveTo>
                  <a:pt x="264" y="133"/>
                </a:moveTo>
                <a:lnTo>
                  <a:pt x="264" y="123"/>
                </a:lnTo>
                <a:lnTo>
                  <a:pt x="263" y="114"/>
                </a:lnTo>
                <a:lnTo>
                  <a:pt x="261" y="105"/>
                </a:lnTo>
                <a:lnTo>
                  <a:pt x="259" y="96"/>
                </a:lnTo>
                <a:lnTo>
                  <a:pt x="256" y="87"/>
                </a:lnTo>
                <a:lnTo>
                  <a:pt x="252" y="77"/>
                </a:lnTo>
                <a:lnTo>
                  <a:pt x="248" y="68"/>
                </a:lnTo>
                <a:lnTo>
                  <a:pt x="243" y="60"/>
                </a:lnTo>
                <a:lnTo>
                  <a:pt x="238" y="53"/>
                </a:lnTo>
                <a:lnTo>
                  <a:pt x="232" y="45"/>
                </a:lnTo>
                <a:lnTo>
                  <a:pt x="225" y="38"/>
                </a:lnTo>
                <a:lnTo>
                  <a:pt x="218" y="32"/>
                </a:lnTo>
                <a:lnTo>
                  <a:pt x="211" y="26"/>
                </a:lnTo>
                <a:lnTo>
                  <a:pt x="203" y="21"/>
                </a:lnTo>
                <a:lnTo>
                  <a:pt x="195" y="16"/>
                </a:lnTo>
                <a:lnTo>
                  <a:pt x="187" y="12"/>
                </a:lnTo>
                <a:lnTo>
                  <a:pt x="178" y="8"/>
                </a:lnTo>
                <a:lnTo>
                  <a:pt x="169" y="5"/>
                </a:lnTo>
                <a:lnTo>
                  <a:pt x="160" y="3"/>
                </a:lnTo>
                <a:lnTo>
                  <a:pt x="151" y="1"/>
                </a:lnTo>
                <a:lnTo>
                  <a:pt x="141" y="0"/>
                </a:lnTo>
                <a:lnTo>
                  <a:pt x="132" y="0"/>
                </a:lnTo>
                <a:lnTo>
                  <a:pt x="122" y="0"/>
                </a:lnTo>
                <a:lnTo>
                  <a:pt x="113" y="1"/>
                </a:lnTo>
                <a:lnTo>
                  <a:pt x="104" y="3"/>
                </a:lnTo>
                <a:lnTo>
                  <a:pt x="95" y="5"/>
                </a:lnTo>
                <a:lnTo>
                  <a:pt x="86" y="8"/>
                </a:lnTo>
                <a:lnTo>
                  <a:pt x="77" y="12"/>
                </a:lnTo>
                <a:lnTo>
                  <a:pt x="69" y="16"/>
                </a:lnTo>
                <a:lnTo>
                  <a:pt x="60" y="21"/>
                </a:lnTo>
                <a:lnTo>
                  <a:pt x="53" y="26"/>
                </a:lnTo>
                <a:lnTo>
                  <a:pt x="45" y="32"/>
                </a:lnTo>
                <a:lnTo>
                  <a:pt x="38" y="38"/>
                </a:lnTo>
                <a:lnTo>
                  <a:pt x="32" y="45"/>
                </a:lnTo>
                <a:lnTo>
                  <a:pt x="26" y="53"/>
                </a:lnTo>
                <a:lnTo>
                  <a:pt x="21" y="60"/>
                </a:lnTo>
                <a:lnTo>
                  <a:pt x="16" y="68"/>
                </a:lnTo>
                <a:lnTo>
                  <a:pt x="12" y="77"/>
                </a:lnTo>
                <a:lnTo>
                  <a:pt x="8" y="87"/>
                </a:lnTo>
                <a:lnTo>
                  <a:pt x="5" y="96"/>
                </a:lnTo>
                <a:lnTo>
                  <a:pt x="3" y="105"/>
                </a:lnTo>
                <a:lnTo>
                  <a:pt x="1" y="114"/>
                </a:lnTo>
                <a:lnTo>
                  <a:pt x="0" y="123"/>
                </a:lnTo>
                <a:lnTo>
                  <a:pt x="0" y="133"/>
                </a:lnTo>
                <a:lnTo>
                  <a:pt x="0" y="142"/>
                </a:lnTo>
                <a:lnTo>
                  <a:pt x="1" y="152"/>
                </a:lnTo>
                <a:lnTo>
                  <a:pt x="3" y="161"/>
                </a:lnTo>
                <a:lnTo>
                  <a:pt x="5" y="170"/>
                </a:lnTo>
                <a:lnTo>
                  <a:pt x="8" y="179"/>
                </a:lnTo>
                <a:lnTo>
                  <a:pt x="12" y="188"/>
                </a:lnTo>
                <a:lnTo>
                  <a:pt x="16" y="196"/>
                </a:lnTo>
                <a:lnTo>
                  <a:pt x="21" y="204"/>
                </a:lnTo>
                <a:lnTo>
                  <a:pt x="26" y="212"/>
                </a:lnTo>
                <a:lnTo>
                  <a:pt x="32" y="219"/>
                </a:lnTo>
                <a:lnTo>
                  <a:pt x="38" y="226"/>
                </a:lnTo>
                <a:lnTo>
                  <a:pt x="45" y="233"/>
                </a:lnTo>
                <a:lnTo>
                  <a:pt x="53" y="239"/>
                </a:lnTo>
                <a:lnTo>
                  <a:pt x="60" y="244"/>
                </a:lnTo>
                <a:lnTo>
                  <a:pt x="69" y="249"/>
                </a:lnTo>
                <a:lnTo>
                  <a:pt x="77" y="253"/>
                </a:lnTo>
                <a:lnTo>
                  <a:pt x="86" y="257"/>
                </a:lnTo>
                <a:lnTo>
                  <a:pt x="95" y="260"/>
                </a:lnTo>
                <a:lnTo>
                  <a:pt x="104" y="262"/>
                </a:lnTo>
                <a:lnTo>
                  <a:pt x="113" y="264"/>
                </a:lnTo>
                <a:lnTo>
                  <a:pt x="122" y="265"/>
                </a:lnTo>
                <a:lnTo>
                  <a:pt x="132" y="265"/>
                </a:lnTo>
                <a:lnTo>
                  <a:pt x="141" y="265"/>
                </a:lnTo>
                <a:lnTo>
                  <a:pt x="151" y="264"/>
                </a:lnTo>
                <a:lnTo>
                  <a:pt x="160" y="262"/>
                </a:lnTo>
                <a:lnTo>
                  <a:pt x="169" y="260"/>
                </a:lnTo>
                <a:lnTo>
                  <a:pt x="178" y="257"/>
                </a:lnTo>
                <a:lnTo>
                  <a:pt x="187" y="253"/>
                </a:lnTo>
                <a:lnTo>
                  <a:pt x="195" y="249"/>
                </a:lnTo>
                <a:lnTo>
                  <a:pt x="203" y="244"/>
                </a:lnTo>
                <a:lnTo>
                  <a:pt x="211" y="239"/>
                </a:lnTo>
                <a:lnTo>
                  <a:pt x="218" y="233"/>
                </a:lnTo>
                <a:lnTo>
                  <a:pt x="225" y="226"/>
                </a:lnTo>
                <a:lnTo>
                  <a:pt x="232" y="219"/>
                </a:lnTo>
                <a:lnTo>
                  <a:pt x="238" y="212"/>
                </a:lnTo>
                <a:lnTo>
                  <a:pt x="243" y="204"/>
                </a:lnTo>
                <a:lnTo>
                  <a:pt x="248" y="196"/>
                </a:lnTo>
                <a:lnTo>
                  <a:pt x="252" y="188"/>
                </a:lnTo>
                <a:lnTo>
                  <a:pt x="256" y="179"/>
                </a:lnTo>
                <a:lnTo>
                  <a:pt x="259" y="170"/>
                </a:lnTo>
                <a:lnTo>
                  <a:pt x="261" y="161"/>
                </a:lnTo>
                <a:lnTo>
                  <a:pt x="263" y="152"/>
                </a:lnTo>
                <a:lnTo>
                  <a:pt x="264" y="142"/>
                </a:lnTo>
                <a:lnTo>
                  <a:pt x="264" y="133"/>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6" name="任意多边形 421015"/>
          <p:cNvSpPr>
            <a:spLocks noChangeAspect="1"/>
          </p:cNvSpPr>
          <p:nvPr/>
        </p:nvSpPr>
        <p:spPr>
          <a:xfrm>
            <a:off x="4891088" y="1323975"/>
            <a:ext cx="98425" cy="98425"/>
          </a:xfrm>
          <a:custGeom>
            <a:avLst/>
            <a:gdLst/>
            <a:ahLst/>
            <a:cxnLst/>
            <a:rect l="0" t="0" r="0" b="0"/>
            <a:pathLst>
              <a:path w="264" h="265">
                <a:moveTo>
                  <a:pt x="264" y="133"/>
                </a:moveTo>
                <a:lnTo>
                  <a:pt x="264" y="123"/>
                </a:lnTo>
                <a:lnTo>
                  <a:pt x="263" y="114"/>
                </a:lnTo>
                <a:lnTo>
                  <a:pt x="261" y="104"/>
                </a:lnTo>
                <a:lnTo>
                  <a:pt x="259" y="95"/>
                </a:lnTo>
                <a:lnTo>
                  <a:pt x="256" y="86"/>
                </a:lnTo>
                <a:lnTo>
                  <a:pt x="252" y="78"/>
                </a:lnTo>
                <a:lnTo>
                  <a:pt x="248" y="69"/>
                </a:lnTo>
                <a:lnTo>
                  <a:pt x="243" y="61"/>
                </a:lnTo>
                <a:lnTo>
                  <a:pt x="238" y="53"/>
                </a:lnTo>
                <a:lnTo>
                  <a:pt x="232" y="46"/>
                </a:lnTo>
                <a:lnTo>
                  <a:pt x="225" y="39"/>
                </a:lnTo>
                <a:lnTo>
                  <a:pt x="218" y="33"/>
                </a:lnTo>
                <a:lnTo>
                  <a:pt x="211" y="27"/>
                </a:lnTo>
                <a:lnTo>
                  <a:pt x="203" y="21"/>
                </a:lnTo>
                <a:lnTo>
                  <a:pt x="195" y="16"/>
                </a:lnTo>
                <a:lnTo>
                  <a:pt x="187" y="12"/>
                </a:lnTo>
                <a:lnTo>
                  <a:pt x="178" y="9"/>
                </a:lnTo>
                <a:lnTo>
                  <a:pt x="169" y="6"/>
                </a:lnTo>
                <a:lnTo>
                  <a:pt x="160" y="3"/>
                </a:lnTo>
                <a:lnTo>
                  <a:pt x="151" y="2"/>
                </a:lnTo>
                <a:lnTo>
                  <a:pt x="141" y="1"/>
                </a:lnTo>
                <a:lnTo>
                  <a:pt x="132" y="0"/>
                </a:lnTo>
                <a:lnTo>
                  <a:pt x="122" y="1"/>
                </a:lnTo>
                <a:lnTo>
                  <a:pt x="113" y="2"/>
                </a:lnTo>
                <a:lnTo>
                  <a:pt x="104" y="3"/>
                </a:lnTo>
                <a:lnTo>
                  <a:pt x="95" y="6"/>
                </a:lnTo>
                <a:lnTo>
                  <a:pt x="86" y="9"/>
                </a:lnTo>
                <a:lnTo>
                  <a:pt x="77" y="12"/>
                </a:lnTo>
                <a:lnTo>
                  <a:pt x="68" y="16"/>
                </a:lnTo>
                <a:lnTo>
                  <a:pt x="60" y="21"/>
                </a:lnTo>
                <a:lnTo>
                  <a:pt x="53" y="27"/>
                </a:lnTo>
                <a:lnTo>
                  <a:pt x="45" y="33"/>
                </a:lnTo>
                <a:lnTo>
                  <a:pt x="38" y="39"/>
                </a:lnTo>
                <a:lnTo>
                  <a:pt x="32" y="46"/>
                </a:lnTo>
                <a:lnTo>
                  <a:pt x="26" y="53"/>
                </a:lnTo>
                <a:lnTo>
                  <a:pt x="21" y="61"/>
                </a:lnTo>
                <a:lnTo>
                  <a:pt x="16" y="69"/>
                </a:lnTo>
                <a:lnTo>
                  <a:pt x="12" y="78"/>
                </a:lnTo>
                <a:lnTo>
                  <a:pt x="8" y="86"/>
                </a:lnTo>
                <a:lnTo>
                  <a:pt x="5" y="95"/>
                </a:lnTo>
                <a:lnTo>
                  <a:pt x="3" y="104"/>
                </a:lnTo>
                <a:lnTo>
                  <a:pt x="1" y="114"/>
                </a:lnTo>
                <a:lnTo>
                  <a:pt x="0" y="123"/>
                </a:lnTo>
                <a:lnTo>
                  <a:pt x="0" y="133"/>
                </a:lnTo>
                <a:lnTo>
                  <a:pt x="0" y="142"/>
                </a:lnTo>
                <a:lnTo>
                  <a:pt x="1" y="151"/>
                </a:lnTo>
                <a:lnTo>
                  <a:pt x="3" y="161"/>
                </a:lnTo>
                <a:lnTo>
                  <a:pt x="5" y="170"/>
                </a:lnTo>
                <a:lnTo>
                  <a:pt x="8" y="179"/>
                </a:lnTo>
                <a:lnTo>
                  <a:pt x="12" y="187"/>
                </a:lnTo>
                <a:lnTo>
                  <a:pt x="16" y="196"/>
                </a:lnTo>
                <a:lnTo>
                  <a:pt x="21" y="204"/>
                </a:lnTo>
                <a:lnTo>
                  <a:pt x="26" y="212"/>
                </a:lnTo>
                <a:lnTo>
                  <a:pt x="32" y="219"/>
                </a:lnTo>
                <a:lnTo>
                  <a:pt x="38" y="226"/>
                </a:lnTo>
                <a:lnTo>
                  <a:pt x="45" y="232"/>
                </a:lnTo>
                <a:lnTo>
                  <a:pt x="53" y="238"/>
                </a:lnTo>
                <a:lnTo>
                  <a:pt x="60" y="244"/>
                </a:lnTo>
                <a:lnTo>
                  <a:pt x="68" y="249"/>
                </a:lnTo>
                <a:lnTo>
                  <a:pt x="77" y="253"/>
                </a:lnTo>
                <a:lnTo>
                  <a:pt x="86" y="256"/>
                </a:lnTo>
                <a:lnTo>
                  <a:pt x="95" y="259"/>
                </a:lnTo>
                <a:lnTo>
                  <a:pt x="104" y="262"/>
                </a:lnTo>
                <a:lnTo>
                  <a:pt x="113" y="263"/>
                </a:lnTo>
                <a:lnTo>
                  <a:pt x="122" y="264"/>
                </a:lnTo>
                <a:lnTo>
                  <a:pt x="132" y="265"/>
                </a:lnTo>
                <a:lnTo>
                  <a:pt x="141" y="264"/>
                </a:lnTo>
                <a:lnTo>
                  <a:pt x="151" y="263"/>
                </a:lnTo>
                <a:lnTo>
                  <a:pt x="160" y="262"/>
                </a:lnTo>
                <a:lnTo>
                  <a:pt x="169" y="259"/>
                </a:lnTo>
                <a:lnTo>
                  <a:pt x="178" y="256"/>
                </a:lnTo>
                <a:lnTo>
                  <a:pt x="187" y="253"/>
                </a:lnTo>
                <a:lnTo>
                  <a:pt x="195" y="249"/>
                </a:lnTo>
                <a:lnTo>
                  <a:pt x="203" y="244"/>
                </a:lnTo>
                <a:lnTo>
                  <a:pt x="211" y="238"/>
                </a:lnTo>
                <a:lnTo>
                  <a:pt x="218" y="232"/>
                </a:lnTo>
                <a:lnTo>
                  <a:pt x="225" y="226"/>
                </a:lnTo>
                <a:lnTo>
                  <a:pt x="232" y="219"/>
                </a:lnTo>
                <a:lnTo>
                  <a:pt x="238" y="212"/>
                </a:lnTo>
                <a:lnTo>
                  <a:pt x="243" y="204"/>
                </a:lnTo>
                <a:lnTo>
                  <a:pt x="248" y="196"/>
                </a:lnTo>
                <a:lnTo>
                  <a:pt x="252" y="187"/>
                </a:lnTo>
                <a:lnTo>
                  <a:pt x="256" y="179"/>
                </a:lnTo>
                <a:lnTo>
                  <a:pt x="259" y="170"/>
                </a:lnTo>
                <a:lnTo>
                  <a:pt x="261" y="161"/>
                </a:lnTo>
                <a:lnTo>
                  <a:pt x="263" y="151"/>
                </a:lnTo>
                <a:lnTo>
                  <a:pt x="264" y="142"/>
                </a:lnTo>
                <a:lnTo>
                  <a:pt x="264" y="133"/>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7" name="任意多边形 421016"/>
          <p:cNvSpPr>
            <a:spLocks noChangeAspect="1"/>
          </p:cNvSpPr>
          <p:nvPr/>
        </p:nvSpPr>
        <p:spPr>
          <a:xfrm>
            <a:off x="5816600" y="1797050"/>
            <a:ext cx="98425" cy="98425"/>
          </a:xfrm>
          <a:custGeom>
            <a:avLst/>
            <a:gdLst/>
            <a:ahLst/>
            <a:cxnLst/>
            <a:rect l="0" t="0" r="0" b="0"/>
            <a:pathLst>
              <a:path w="264" h="264">
                <a:moveTo>
                  <a:pt x="264" y="132"/>
                </a:moveTo>
                <a:lnTo>
                  <a:pt x="263" y="123"/>
                </a:lnTo>
                <a:lnTo>
                  <a:pt x="262" y="113"/>
                </a:lnTo>
                <a:lnTo>
                  <a:pt x="261" y="104"/>
                </a:lnTo>
                <a:lnTo>
                  <a:pt x="258" y="95"/>
                </a:lnTo>
                <a:lnTo>
                  <a:pt x="255" y="86"/>
                </a:lnTo>
                <a:lnTo>
                  <a:pt x="252" y="77"/>
                </a:lnTo>
                <a:lnTo>
                  <a:pt x="248" y="69"/>
                </a:lnTo>
                <a:lnTo>
                  <a:pt x="243" y="61"/>
                </a:lnTo>
                <a:lnTo>
                  <a:pt x="237" y="53"/>
                </a:lnTo>
                <a:lnTo>
                  <a:pt x="232" y="46"/>
                </a:lnTo>
                <a:lnTo>
                  <a:pt x="225" y="39"/>
                </a:lnTo>
                <a:lnTo>
                  <a:pt x="218" y="32"/>
                </a:lnTo>
                <a:lnTo>
                  <a:pt x="211" y="26"/>
                </a:lnTo>
                <a:lnTo>
                  <a:pt x="203" y="21"/>
                </a:lnTo>
                <a:lnTo>
                  <a:pt x="195" y="16"/>
                </a:lnTo>
                <a:lnTo>
                  <a:pt x="187" y="12"/>
                </a:lnTo>
                <a:lnTo>
                  <a:pt x="178" y="8"/>
                </a:lnTo>
                <a:lnTo>
                  <a:pt x="169" y="5"/>
                </a:lnTo>
                <a:lnTo>
                  <a:pt x="160" y="3"/>
                </a:lnTo>
                <a:lnTo>
                  <a:pt x="150" y="1"/>
                </a:lnTo>
                <a:lnTo>
                  <a:pt x="141" y="0"/>
                </a:lnTo>
                <a:lnTo>
                  <a:pt x="132" y="0"/>
                </a:lnTo>
                <a:lnTo>
                  <a:pt x="122" y="0"/>
                </a:lnTo>
                <a:lnTo>
                  <a:pt x="113" y="1"/>
                </a:lnTo>
                <a:lnTo>
                  <a:pt x="104" y="3"/>
                </a:lnTo>
                <a:lnTo>
                  <a:pt x="94" y="5"/>
                </a:lnTo>
                <a:lnTo>
                  <a:pt x="86" y="8"/>
                </a:lnTo>
                <a:lnTo>
                  <a:pt x="77" y="12"/>
                </a:lnTo>
                <a:lnTo>
                  <a:pt x="68" y="16"/>
                </a:lnTo>
                <a:lnTo>
                  <a:pt x="60" y="21"/>
                </a:lnTo>
                <a:lnTo>
                  <a:pt x="52" y="26"/>
                </a:lnTo>
                <a:lnTo>
                  <a:pt x="45" y="32"/>
                </a:lnTo>
                <a:lnTo>
                  <a:pt x="38" y="39"/>
                </a:lnTo>
                <a:lnTo>
                  <a:pt x="32" y="46"/>
                </a:lnTo>
                <a:lnTo>
                  <a:pt x="26" y="53"/>
                </a:lnTo>
                <a:lnTo>
                  <a:pt x="21" y="61"/>
                </a:lnTo>
                <a:lnTo>
                  <a:pt x="16" y="69"/>
                </a:lnTo>
                <a:lnTo>
                  <a:pt x="11" y="77"/>
                </a:lnTo>
                <a:lnTo>
                  <a:pt x="8" y="86"/>
                </a:lnTo>
                <a:lnTo>
                  <a:pt x="5" y="95"/>
                </a:lnTo>
                <a:lnTo>
                  <a:pt x="3" y="104"/>
                </a:lnTo>
                <a:lnTo>
                  <a:pt x="1" y="113"/>
                </a:lnTo>
                <a:lnTo>
                  <a:pt x="0" y="123"/>
                </a:lnTo>
                <a:lnTo>
                  <a:pt x="0" y="132"/>
                </a:lnTo>
                <a:lnTo>
                  <a:pt x="0" y="142"/>
                </a:lnTo>
                <a:lnTo>
                  <a:pt x="1" y="151"/>
                </a:lnTo>
                <a:lnTo>
                  <a:pt x="3" y="160"/>
                </a:lnTo>
                <a:lnTo>
                  <a:pt x="5" y="169"/>
                </a:lnTo>
                <a:lnTo>
                  <a:pt x="8" y="178"/>
                </a:lnTo>
                <a:lnTo>
                  <a:pt x="11" y="187"/>
                </a:lnTo>
                <a:lnTo>
                  <a:pt x="16" y="196"/>
                </a:lnTo>
                <a:lnTo>
                  <a:pt x="21" y="204"/>
                </a:lnTo>
                <a:lnTo>
                  <a:pt x="26" y="211"/>
                </a:lnTo>
                <a:lnTo>
                  <a:pt x="32" y="219"/>
                </a:lnTo>
                <a:lnTo>
                  <a:pt x="38" y="226"/>
                </a:lnTo>
                <a:lnTo>
                  <a:pt x="45" y="232"/>
                </a:lnTo>
                <a:lnTo>
                  <a:pt x="52" y="238"/>
                </a:lnTo>
                <a:lnTo>
                  <a:pt x="60" y="243"/>
                </a:lnTo>
                <a:lnTo>
                  <a:pt x="68" y="248"/>
                </a:lnTo>
                <a:lnTo>
                  <a:pt x="77" y="252"/>
                </a:lnTo>
                <a:lnTo>
                  <a:pt x="86" y="256"/>
                </a:lnTo>
                <a:lnTo>
                  <a:pt x="94" y="259"/>
                </a:lnTo>
                <a:lnTo>
                  <a:pt x="104" y="261"/>
                </a:lnTo>
                <a:lnTo>
                  <a:pt x="113" y="263"/>
                </a:lnTo>
                <a:lnTo>
                  <a:pt x="122" y="264"/>
                </a:lnTo>
                <a:lnTo>
                  <a:pt x="132" y="264"/>
                </a:lnTo>
                <a:lnTo>
                  <a:pt x="141" y="264"/>
                </a:lnTo>
                <a:lnTo>
                  <a:pt x="150" y="263"/>
                </a:lnTo>
                <a:lnTo>
                  <a:pt x="160" y="261"/>
                </a:lnTo>
                <a:lnTo>
                  <a:pt x="169" y="259"/>
                </a:lnTo>
                <a:lnTo>
                  <a:pt x="178" y="256"/>
                </a:lnTo>
                <a:lnTo>
                  <a:pt x="187" y="252"/>
                </a:lnTo>
                <a:lnTo>
                  <a:pt x="195" y="248"/>
                </a:lnTo>
                <a:lnTo>
                  <a:pt x="203" y="243"/>
                </a:lnTo>
                <a:lnTo>
                  <a:pt x="211" y="238"/>
                </a:lnTo>
                <a:lnTo>
                  <a:pt x="218" y="232"/>
                </a:lnTo>
                <a:lnTo>
                  <a:pt x="225" y="226"/>
                </a:lnTo>
                <a:lnTo>
                  <a:pt x="232" y="219"/>
                </a:lnTo>
                <a:lnTo>
                  <a:pt x="237" y="211"/>
                </a:lnTo>
                <a:lnTo>
                  <a:pt x="243" y="204"/>
                </a:lnTo>
                <a:lnTo>
                  <a:pt x="248" y="196"/>
                </a:lnTo>
                <a:lnTo>
                  <a:pt x="252" y="187"/>
                </a:lnTo>
                <a:lnTo>
                  <a:pt x="255" y="178"/>
                </a:lnTo>
                <a:lnTo>
                  <a:pt x="258" y="169"/>
                </a:lnTo>
                <a:lnTo>
                  <a:pt x="261" y="160"/>
                </a:lnTo>
                <a:lnTo>
                  <a:pt x="262" y="151"/>
                </a:lnTo>
                <a:lnTo>
                  <a:pt x="263" y="142"/>
                </a:lnTo>
                <a:lnTo>
                  <a:pt x="264" y="132"/>
                </a:lnTo>
              </a:path>
            </a:pathLst>
          </a:custGeom>
          <a:solidFill>
            <a:srgbClr val="00FFFF">
              <a:alpha val="100000"/>
            </a:srgbClr>
          </a:solidFill>
          <a:ln w="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8" name="任意多边形 421017"/>
          <p:cNvSpPr>
            <a:spLocks noChangeAspect="1"/>
          </p:cNvSpPr>
          <p:nvPr/>
        </p:nvSpPr>
        <p:spPr>
          <a:xfrm>
            <a:off x="5845175" y="2036763"/>
            <a:ext cx="104775" cy="103187"/>
          </a:xfrm>
          <a:custGeom>
            <a:avLst/>
            <a:gdLst/>
            <a:ahLst/>
            <a:cxnLst/>
            <a:rect l="0" t="0" r="0" b="0"/>
            <a:pathLst>
              <a:path w="265" h="264">
                <a:moveTo>
                  <a:pt x="265" y="132"/>
                </a:moveTo>
                <a:lnTo>
                  <a:pt x="264" y="123"/>
                </a:lnTo>
                <a:lnTo>
                  <a:pt x="263" y="113"/>
                </a:lnTo>
                <a:lnTo>
                  <a:pt x="261" y="104"/>
                </a:lnTo>
                <a:lnTo>
                  <a:pt x="259" y="95"/>
                </a:lnTo>
                <a:lnTo>
                  <a:pt x="256" y="86"/>
                </a:lnTo>
                <a:lnTo>
                  <a:pt x="253" y="77"/>
                </a:lnTo>
                <a:lnTo>
                  <a:pt x="248" y="69"/>
                </a:lnTo>
                <a:lnTo>
                  <a:pt x="244" y="61"/>
                </a:lnTo>
                <a:lnTo>
                  <a:pt x="238" y="53"/>
                </a:lnTo>
                <a:lnTo>
                  <a:pt x="232" y="46"/>
                </a:lnTo>
                <a:lnTo>
                  <a:pt x="226" y="39"/>
                </a:lnTo>
                <a:lnTo>
                  <a:pt x="219" y="32"/>
                </a:lnTo>
                <a:lnTo>
                  <a:pt x="212" y="26"/>
                </a:lnTo>
                <a:lnTo>
                  <a:pt x="204" y="21"/>
                </a:lnTo>
                <a:lnTo>
                  <a:pt x="196" y="16"/>
                </a:lnTo>
                <a:lnTo>
                  <a:pt x="187" y="12"/>
                </a:lnTo>
                <a:lnTo>
                  <a:pt x="179" y="8"/>
                </a:lnTo>
                <a:lnTo>
                  <a:pt x="170" y="5"/>
                </a:lnTo>
                <a:lnTo>
                  <a:pt x="160" y="3"/>
                </a:lnTo>
                <a:lnTo>
                  <a:pt x="151" y="1"/>
                </a:lnTo>
                <a:lnTo>
                  <a:pt x="142" y="0"/>
                </a:lnTo>
                <a:lnTo>
                  <a:pt x="132" y="0"/>
                </a:lnTo>
                <a:lnTo>
                  <a:pt x="123" y="0"/>
                </a:lnTo>
                <a:lnTo>
                  <a:pt x="114" y="1"/>
                </a:lnTo>
                <a:lnTo>
                  <a:pt x="104" y="3"/>
                </a:lnTo>
                <a:lnTo>
                  <a:pt x="95" y="5"/>
                </a:lnTo>
                <a:lnTo>
                  <a:pt x="86" y="8"/>
                </a:lnTo>
                <a:lnTo>
                  <a:pt x="77" y="12"/>
                </a:lnTo>
                <a:lnTo>
                  <a:pt x="69" y="16"/>
                </a:lnTo>
                <a:lnTo>
                  <a:pt x="61" y="21"/>
                </a:lnTo>
                <a:lnTo>
                  <a:pt x="53" y="26"/>
                </a:lnTo>
                <a:lnTo>
                  <a:pt x="46" y="32"/>
                </a:lnTo>
                <a:lnTo>
                  <a:pt x="39" y="39"/>
                </a:lnTo>
                <a:lnTo>
                  <a:pt x="32" y="46"/>
                </a:lnTo>
                <a:lnTo>
                  <a:pt x="27" y="53"/>
                </a:lnTo>
                <a:lnTo>
                  <a:pt x="21" y="61"/>
                </a:lnTo>
                <a:lnTo>
                  <a:pt x="16" y="69"/>
                </a:lnTo>
                <a:lnTo>
                  <a:pt x="12" y="77"/>
                </a:lnTo>
                <a:lnTo>
                  <a:pt x="9" y="86"/>
                </a:lnTo>
                <a:lnTo>
                  <a:pt x="6" y="95"/>
                </a:lnTo>
                <a:lnTo>
                  <a:pt x="3" y="104"/>
                </a:lnTo>
                <a:lnTo>
                  <a:pt x="2" y="113"/>
                </a:lnTo>
                <a:lnTo>
                  <a:pt x="1" y="123"/>
                </a:lnTo>
                <a:lnTo>
                  <a:pt x="0" y="132"/>
                </a:lnTo>
                <a:lnTo>
                  <a:pt x="1" y="142"/>
                </a:lnTo>
                <a:lnTo>
                  <a:pt x="2" y="151"/>
                </a:lnTo>
                <a:lnTo>
                  <a:pt x="3" y="160"/>
                </a:lnTo>
                <a:lnTo>
                  <a:pt x="6" y="169"/>
                </a:lnTo>
                <a:lnTo>
                  <a:pt x="9" y="178"/>
                </a:lnTo>
                <a:lnTo>
                  <a:pt x="12" y="187"/>
                </a:lnTo>
                <a:lnTo>
                  <a:pt x="16" y="195"/>
                </a:lnTo>
                <a:lnTo>
                  <a:pt x="21" y="204"/>
                </a:lnTo>
                <a:lnTo>
                  <a:pt x="27" y="211"/>
                </a:lnTo>
                <a:lnTo>
                  <a:pt x="32" y="219"/>
                </a:lnTo>
                <a:lnTo>
                  <a:pt x="39" y="226"/>
                </a:lnTo>
                <a:lnTo>
                  <a:pt x="46" y="232"/>
                </a:lnTo>
                <a:lnTo>
                  <a:pt x="53" y="238"/>
                </a:lnTo>
                <a:lnTo>
                  <a:pt x="61" y="243"/>
                </a:lnTo>
                <a:lnTo>
                  <a:pt x="69" y="248"/>
                </a:lnTo>
                <a:lnTo>
                  <a:pt x="77" y="252"/>
                </a:lnTo>
                <a:lnTo>
                  <a:pt x="86" y="256"/>
                </a:lnTo>
                <a:lnTo>
                  <a:pt x="95" y="259"/>
                </a:lnTo>
                <a:lnTo>
                  <a:pt x="104" y="261"/>
                </a:lnTo>
                <a:lnTo>
                  <a:pt x="114" y="263"/>
                </a:lnTo>
                <a:lnTo>
                  <a:pt x="123" y="264"/>
                </a:lnTo>
                <a:lnTo>
                  <a:pt x="132" y="264"/>
                </a:lnTo>
                <a:lnTo>
                  <a:pt x="142" y="264"/>
                </a:lnTo>
                <a:lnTo>
                  <a:pt x="151" y="263"/>
                </a:lnTo>
                <a:lnTo>
                  <a:pt x="160" y="261"/>
                </a:lnTo>
                <a:lnTo>
                  <a:pt x="170" y="259"/>
                </a:lnTo>
                <a:lnTo>
                  <a:pt x="179" y="256"/>
                </a:lnTo>
                <a:lnTo>
                  <a:pt x="187" y="252"/>
                </a:lnTo>
                <a:lnTo>
                  <a:pt x="196" y="248"/>
                </a:lnTo>
                <a:lnTo>
                  <a:pt x="204" y="243"/>
                </a:lnTo>
                <a:lnTo>
                  <a:pt x="212" y="238"/>
                </a:lnTo>
                <a:lnTo>
                  <a:pt x="219" y="232"/>
                </a:lnTo>
                <a:lnTo>
                  <a:pt x="226" y="226"/>
                </a:lnTo>
                <a:lnTo>
                  <a:pt x="232" y="219"/>
                </a:lnTo>
                <a:lnTo>
                  <a:pt x="238" y="211"/>
                </a:lnTo>
                <a:lnTo>
                  <a:pt x="244" y="204"/>
                </a:lnTo>
                <a:lnTo>
                  <a:pt x="248" y="195"/>
                </a:lnTo>
                <a:lnTo>
                  <a:pt x="253" y="187"/>
                </a:lnTo>
                <a:lnTo>
                  <a:pt x="256" y="178"/>
                </a:lnTo>
                <a:lnTo>
                  <a:pt x="259" y="169"/>
                </a:lnTo>
                <a:lnTo>
                  <a:pt x="261" y="160"/>
                </a:lnTo>
                <a:lnTo>
                  <a:pt x="263" y="151"/>
                </a:lnTo>
                <a:lnTo>
                  <a:pt x="264" y="142"/>
                </a:lnTo>
                <a:lnTo>
                  <a:pt x="265" y="132"/>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19" name="任意多边形 421018"/>
          <p:cNvSpPr>
            <a:spLocks noChangeAspect="1"/>
          </p:cNvSpPr>
          <p:nvPr/>
        </p:nvSpPr>
        <p:spPr>
          <a:xfrm>
            <a:off x="5799138" y="2278063"/>
            <a:ext cx="98425" cy="98425"/>
          </a:xfrm>
          <a:custGeom>
            <a:avLst/>
            <a:gdLst/>
            <a:ahLst/>
            <a:cxnLst/>
            <a:rect l="0" t="0" r="0" b="0"/>
            <a:pathLst>
              <a:path w="265" h="265">
                <a:moveTo>
                  <a:pt x="265" y="133"/>
                </a:moveTo>
                <a:lnTo>
                  <a:pt x="265" y="123"/>
                </a:lnTo>
                <a:lnTo>
                  <a:pt x="264" y="114"/>
                </a:lnTo>
                <a:lnTo>
                  <a:pt x="262" y="105"/>
                </a:lnTo>
                <a:lnTo>
                  <a:pt x="260" y="96"/>
                </a:lnTo>
                <a:lnTo>
                  <a:pt x="257" y="87"/>
                </a:lnTo>
                <a:lnTo>
                  <a:pt x="253" y="77"/>
                </a:lnTo>
                <a:lnTo>
                  <a:pt x="249" y="68"/>
                </a:lnTo>
                <a:lnTo>
                  <a:pt x="244" y="60"/>
                </a:lnTo>
                <a:lnTo>
                  <a:pt x="239" y="53"/>
                </a:lnTo>
                <a:lnTo>
                  <a:pt x="233" y="45"/>
                </a:lnTo>
                <a:lnTo>
                  <a:pt x="226" y="38"/>
                </a:lnTo>
                <a:lnTo>
                  <a:pt x="219" y="32"/>
                </a:lnTo>
                <a:lnTo>
                  <a:pt x="212" y="26"/>
                </a:lnTo>
                <a:lnTo>
                  <a:pt x="204" y="21"/>
                </a:lnTo>
                <a:lnTo>
                  <a:pt x="196" y="16"/>
                </a:lnTo>
                <a:lnTo>
                  <a:pt x="188" y="12"/>
                </a:lnTo>
                <a:lnTo>
                  <a:pt x="179" y="8"/>
                </a:lnTo>
                <a:lnTo>
                  <a:pt x="170" y="5"/>
                </a:lnTo>
                <a:lnTo>
                  <a:pt x="161" y="3"/>
                </a:lnTo>
                <a:lnTo>
                  <a:pt x="152" y="1"/>
                </a:lnTo>
                <a:lnTo>
                  <a:pt x="142" y="0"/>
                </a:lnTo>
                <a:lnTo>
                  <a:pt x="133" y="0"/>
                </a:lnTo>
                <a:lnTo>
                  <a:pt x="123" y="0"/>
                </a:lnTo>
                <a:lnTo>
                  <a:pt x="113" y="1"/>
                </a:lnTo>
                <a:lnTo>
                  <a:pt x="104" y="3"/>
                </a:lnTo>
                <a:lnTo>
                  <a:pt x="95" y="5"/>
                </a:lnTo>
                <a:lnTo>
                  <a:pt x="86" y="8"/>
                </a:lnTo>
                <a:lnTo>
                  <a:pt x="77" y="12"/>
                </a:lnTo>
                <a:lnTo>
                  <a:pt x="68" y="16"/>
                </a:lnTo>
                <a:lnTo>
                  <a:pt x="60" y="21"/>
                </a:lnTo>
                <a:lnTo>
                  <a:pt x="53" y="26"/>
                </a:lnTo>
                <a:lnTo>
                  <a:pt x="45" y="32"/>
                </a:lnTo>
                <a:lnTo>
                  <a:pt x="38" y="38"/>
                </a:lnTo>
                <a:lnTo>
                  <a:pt x="32" y="45"/>
                </a:lnTo>
                <a:lnTo>
                  <a:pt x="26" y="53"/>
                </a:lnTo>
                <a:lnTo>
                  <a:pt x="21" y="60"/>
                </a:lnTo>
                <a:lnTo>
                  <a:pt x="16" y="68"/>
                </a:lnTo>
                <a:lnTo>
                  <a:pt x="12" y="77"/>
                </a:lnTo>
                <a:lnTo>
                  <a:pt x="8" y="87"/>
                </a:lnTo>
                <a:lnTo>
                  <a:pt x="5" y="96"/>
                </a:lnTo>
                <a:lnTo>
                  <a:pt x="3" y="105"/>
                </a:lnTo>
                <a:lnTo>
                  <a:pt x="1" y="114"/>
                </a:lnTo>
                <a:lnTo>
                  <a:pt x="0" y="123"/>
                </a:lnTo>
                <a:lnTo>
                  <a:pt x="0" y="133"/>
                </a:lnTo>
                <a:lnTo>
                  <a:pt x="0" y="142"/>
                </a:lnTo>
                <a:lnTo>
                  <a:pt x="1" y="152"/>
                </a:lnTo>
                <a:lnTo>
                  <a:pt x="3" y="161"/>
                </a:lnTo>
                <a:lnTo>
                  <a:pt x="5" y="170"/>
                </a:lnTo>
                <a:lnTo>
                  <a:pt x="8" y="179"/>
                </a:lnTo>
                <a:lnTo>
                  <a:pt x="12" y="188"/>
                </a:lnTo>
                <a:lnTo>
                  <a:pt x="16" y="196"/>
                </a:lnTo>
                <a:lnTo>
                  <a:pt x="21" y="204"/>
                </a:lnTo>
                <a:lnTo>
                  <a:pt x="26" y="212"/>
                </a:lnTo>
                <a:lnTo>
                  <a:pt x="32" y="219"/>
                </a:lnTo>
                <a:lnTo>
                  <a:pt x="38" y="226"/>
                </a:lnTo>
                <a:lnTo>
                  <a:pt x="45" y="233"/>
                </a:lnTo>
                <a:lnTo>
                  <a:pt x="53" y="239"/>
                </a:lnTo>
                <a:lnTo>
                  <a:pt x="60" y="244"/>
                </a:lnTo>
                <a:lnTo>
                  <a:pt x="68" y="249"/>
                </a:lnTo>
                <a:lnTo>
                  <a:pt x="77" y="253"/>
                </a:lnTo>
                <a:lnTo>
                  <a:pt x="86" y="257"/>
                </a:lnTo>
                <a:lnTo>
                  <a:pt x="95" y="260"/>
                </a:lnTo>
                <a:lnTo>
                  <a:pt x="104" y="262"/>
                </a:lnTo>
                <a:lnTo>
                  <a:pt x="113" y="264"/>
                </a:lnTo>
                <a:lnTo>
                  <a:pt x="123" y="265"/>
                </a:lnTo>
                <a:lnTo>
                  <a:pt x="133" y="265"/>
                </a:lnTo>
                <a:lnTo>
                  <a:pt x="142" y="265"/>
                </a:lnTo>
                <a:lnTo>
                  <a:pt x="152" y="264"/>
                </a:lnTo>
                <a:lnTo>
                  <a:pt x="161" y="262"/>
                </a:lnTo>
                <a:lnTo>
                  <a:pt x="170" y="260"/>
                </a:lnTo>
                <a:lnTo>
                  <a:pt x="179" y="257"/>
                </a:lnTo>
                <a:lnTo>
                  <a:pt x="188" y="253"/>
                </a:lnTo>
                <a:lnTo>
                  <a:pt x="196" y="249"/>
                </a:lnTo>
                <a:lnTo>
                  <a:pt x="204" y="244"/>
                </a:lnTo>
                <a:lnTo>
                  <a:pt x="212" y="239"/>
                </a:lnTo>
                <a:lnTo>
                  <a:pt x="219" y="233"/>
                </a:lnTo>
                <a:lnTo>
                  <a:pt x="226" y="226"/>
                </a:lnTo>
                <a:lnTo>
                  <a:pt x="233" y="219"/>
                </a:lnTo>
                <a:lnTo>
                  <a:pt x="239" y="212"/>
                </a:lnTo>
                <a:lnTo>
                  <a:pt x="244" y="204"/>
                </a:lnTo>
                <a:lnTo>
                  <a:pt x="249" y="196"/>
                </a:lnTo>
                <a:lnTo>
                  <a:pt x="253" y="188"/>
                </a:lnTo>
                <a:lnTo>
                  <a:pt x="257" y="179"/>
                </a:lnTo>
                <a:lnTo>
                  <a:pt x="260" y="170"/>
                </a:lnTo>
                <a:lnTo>
                  <a:pt x="262" y="161"/>
                </a:lnTo>
                <a:lnTo>
                  <a:pt x="264" y="152"/>
                </a:lnTo>
                <a:lnTo>
                  <a:pt x="265" y="142"/>
                </a:lnTo>
                <a:lnTo>
                  <a:pt x="265" y="133"/>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21020" name="组合 421019"/>
          <p:cNvGrpSpPr>
            <a:grpSpLocks noChangeAspect="1"/>
          </p:cNvGrpSpPr>
          <p:nvPr/>
        </p:nvGrpSpPr>
        <p:grpSpPr>
          <a:xfrm>
            <a:off x="790575" y="4090988"/>
            <a:ext cx="2117725" cy="2120900"/>
            <a:chOff x="2915" y="2312"/>
            <a:chExt cx="1156" cy="1158"/>
          </a:xfrm>
        </p:grpSpPr>
        <p:grpSp>
          <p:nvGrpSpPr>
            <p:cNvPr id="421021" name="组合 421020"/>
            <p:cNvGrpSpPr>
              <a:grpSpLocks noChangeAspect="1"/>
            </p:cNvGrpSpPr>
            <p:nvPr/>
          </p:nvGrpSpPr>
          <p:grpSpPr>
            <a:xfrm>
              <a:off x="2915" y="2395"/>
              <a:ext cx="291" cy="1005"/>
              <a:chOff x="2915" y="2395"/>
              <a:chExt cx="291" cy="1005"/>
            </a:xfrm>
          </p:grpSpPr>
          <p:sp>
            <p:nvSpPr>
              <p:cNvPr id="421022" name="任意多边形 421021"/>
              <p:cNvSpPr>
                <a:spLocks noChangeAspect="1"/>
              </p:cNvSpPr>
              <p:nvPr/>
            </p:nvSpPr>
            <p:spPr>
              <a:xfrm>
                <a:off x="3072" y="2395"/>
                <a:ext cx="134" cy="105"/>
              </a:xfrm>
              <a:custGeom>
                <a:avLst/>
                <a:gdLst/>
                <a:ahLst/>
                <a:cxnLst/>
                <a:rect l="0" t="0" r="0" b="0"/>
                <a:pathLst>
                  <a:path w="804" h="634">
                    <a:moveTo>
                      <a:pt x="804" y="0"/>
                    </a:moveTo>
                    <a:lnTo>
                      <a:pt x="761" y="25"/>
                    </a:lnTo>
                    <a:lnTo>
                      <a:pt x="718" y="51"/>
                    </a:lnTo>
                    <a:lnTo>
                      <a:pt x="676" y="77"/>
                    </a:lnTo>
                    <a:lnTo>
                      <a:pt x="634" y="104"/>
                    </a:lnTo>
                    <a:lnTo>
                      <a:pt x="592" y="132"/>
                    </a:lnTo>
                    <a:lnTo>
                      <a:pt x="551" y="160"/>
                    </a:lnTo>
                    <a:lnTo>
                      <a:pt x="510" y="189"/>
                    </a:lnTo>
                    <a:lnTo>
                      <a:pt x="469" y="218"/>
                    </a:lnTo>
                    <a:lnTo>
                      <a:pt x="429" y="249"/>
                    </a:lnTo>
                    <a:lnTo>
                      <a:pt x="390" y="279"/>
                    </a:lnTo>
                    <a:lnTo>
                      <a:pt x="350" y="310"/>
                    </a:lnTo>
                    <a:lnTo>
                      <a:pt x="312" y="342"/>
                    </a:lnTo>
                    <a:lnTo>
                      <a:pt x="273" y="374"/>
                    </a:lnTo>
                    <a:lnTo>
                      <a:pt x="236" y="407"/>
                    </a:lnTo>
                    <a:lnTo>
                      <a:pt x="198" y="440"/>
                    </a:lnTo>
                    <a:lnTo>
                      <a:pt x="161" y="474"/>
                    </a:lnTo>
                    <a:lnTo>
                      <a:pt x="125" y="508"/>
                    </a:lnTo>
                    <a:lnTo>
                      <a:pt x="89" y="543"/>
                    </a:lnTo>
                    <a:lnTo>
                      <a:pt x="54" y="579"/>
                    </a:lnTo>
                    <a:lnTo>
                      <a:pt x="19" y="614"/>
                    </a:lnTo>
                    <a:lnTo>
                      <a:pt x="0" y="634"/>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23" name="任意多边形 421022"/>
              <p:cNvSpPr>
                <a:spLocks noChangeAspect="1"/>
              </p:cNvSpPr>
              <p:nvPr/>
            </p:nvSpPr>
            <p:spPr>
              <a:xfrm>
                <a:off x="3027" y="2526"/>
                <a:ext cx="22" cy="28"/>
              </a:xfrm>
              <a:custGeom>
                <a:avLst/>
                <a:gdLst/>
                <a:ahLst/>
                <a:cxnLst/>
                <a:rect l="0" t="0" r="0" b="0"/>
                <a:pathLst>
                  <a:path w="130" h="166">
                    <a:moveTo>
                      <a:pt x="130" y="0"/>
                    </a:moveTo>
                    <a:lnTo>
                      <a:pt x="122" y="10"/>
                    </a:lnTo>
                    <a:lnTo>
                      <a:pt x="90" y="49"/>
                    </a:lnTo>
                    <a:lnTo>
                      <a:pt x="59" y="88"/>
                    </a:lnTo>
                    <a:lnTo>
                      <a:pt x="29" y="128"/>
                    </a:lnTo>
                    <a:lnTo>
                      <a:pt x="0" y="166"/>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24" name="任意多边形 421023"/>
              <p:cNvSpPr>
                <a:spLocks noChangeAspect="1"/>
              </p:cNvSpPr>
              <p:nvPr/>
            </p:nvSpPr>
            <p:spPr>
              <a:xfrm>
                <a:off x="2989" y="2583"/>
                <a:ext cx="18" cy="30"/>
              </a:xfrm>
              <a:custGeom>
                <a:avLst/>
                <a:gdLst/>
                <a:ahLst/>
                <a:cxnLst/>
                <a:rect l="0" t="0" r="0" b="0"/>
                <a:pathLst>
                  <a:path w="108" h="180">
                    <a:moveTo>
                      <a:pt x="108" y="0"/>
                    </a:moveTo>
                    <a:lnTo>
                      <a:pt x="85" y="37"/>
                    </a:lnTo>
                    <a:lnTo>
                      <a:pt x="59" y="79"/>
                    </a:lnTo>
                    <a:lnTo>
                      <a:pt x="33" y="122"/>
                    </a:lnTo>
                    <a:lnTo>
                      <a:pt x="8" y="165"/>
                    </a:lnTo>
                    <a:lnTo>
                      <a:pt x="0" y="18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25" name="任意多边形 421024"/>
              <p:cNvSpPr>
                <a:spLocks noChangeAspect="1"/>
              </p:cNvSpPr>
              <p:nvPr/>
            </p:nvSpPr>
            <p:spPr>
              <a:xfrm>
                <a:off x="2921" y="2644"/>
                <a:ext cx="52" cy="166"/>
              </a:xfrm>
              <a:custGeom>
                <a:avLst/>
                <a:gdLst/>
                <a:ahLst/>
                <a:cxnLst/>
                <a:rect l="0" t="0" r="0" b="0"/>
                <a:pathLst>
                  <a:path w="311" h="998">
                    <a:moveTo>
                      <a:pt x="311" y="0"/>
                    </a:moveTo>
                    <a:lnTo>
                      <a:pt x="301" y="21"/>
                    </a:lnTo>
                    <a:lnTo>
                      <a:pt x="279" y="66"/>
                    </a:lnTo>
                    <a:lnTo>
                      <a:pt x="259" y="112"/>
                    </a:lnTo>
                    <a:lnTo>
                      <a:pt x="239" y="157"/>
                    </a:lnTo>
                    <a:lnTo>
                      <a:pt x="220" y="204"/>
                    </a:lnTo>
                    <a:lnTo>
                      <a:pt x="201" y="250"/>
                    </a:lnTo>
                    <a:lnTo>
                      <a:pt x="183" y="297"/>
                    </a:lnTo>
                    <a:lnTo>
                      <a:pt x="166" y="344"/>
                    </a:lnTo>
                    <a:lnTo>
                      <a:pt x="149" y="391"/>
                    </a:lnTo>
                    <a:lnTo>
                      <a:pt x="133" y="438"/>
                    </a:lnTo>
                    <a:lnTo>
                      <a:pt x="118" y="486"/>
                    </a:lnTo>
                    <a:lnTo>
                      <a:pt x="103" y="534"/>
                    </a:lnTo>
                    <a:lnTo>
                      <a:pt x="89" y="582"/>
                    </a:lnTo>
                    <a:lnTo>
                      <a:pt x="76" y="630"/>
                    </a:lnTo>
                    <a:lnTo>
                      <a:pt x="64" y="679"/>
                    </a:lnTo>
                    <a:lnTo>
                      <a:pt x="52" y="727"/>
                    </a:lnTo>
                    <a:lnTo>
                      <a:pt x="41" y="776"/>
                    </a:lnTo>
                    <a:lnTo>
                      <a:pt x="31" y="825"/>
                    </a:lnTo>
                    <a:lnTo>
                      <a:pt x="21" y="874"/>
                    </a:lnTo>
                    <a:lnTo>
                      <a:pt x="12" y="923"/>
                    </a:lnTo>
                    <a:lnTo>
                      <a:pt x="4" y="973"/>
                    </a:lnTo>
                    <a:lnTo>
                      <a:pt x="0" y="998"/>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26" name="任意多边形 421025"/>
              <p:cNvSpPr>
                <a:spLocks noChangeAspect="1"/>
              </p:cNvSpPr>
              <p:nvPr/>
            </p:nvSpPr>
            <p:spPr>
              <a:xfrm>
                <a:off x="2915" y="2845"/>
                <a:ext cx="2" cy="35"/>
              </a:xfrm>
              <a:custGeom>
                <a:avLst/>
                <a:gdLst/>
                <a:ahLst/>
                <a:cxnLst/>
                <a:rect l="0" t="0" r="0" b="0"/>
                <a:pathLst>
                  <a:path w="13" h="210">
                    <a:moveTo>
                      <a:pt x="13" y="0"/>
                    </a:moveTo>
                    <a:lnTo>
                      <a:pt x="11" y="15"/>
                    </a:lnTo>
                    <a:lnTo>
                      <a:pt x="7" y="65"/>
                    </a:lnTo>
                    <a:lnTo>
                      <a:pt x="4" y="115"/>
                    </a:lnTo>
                    <a:lnTo>
                      <a:pt x="1" y="165"/>
                    </a:lnTo>
                    <a:lnTo>
                      <a:pt x="0" y="21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27" name="任意多边形 421026"/>
              <p:cNvSpPr>
                <a:spLocks noChangeAspect="1"/>
              </p:cNvSpPr>
              <p:nvPr/>
            </p:nvSpPr>
            <p:spPr>
              <a:xfrm>
                <a:off x="2915" y="2915"/>
                <a:ext cx="2" cy="35"/>
              </a:xfrm>
              <a:custGeom>
                <a:avLst/>
                <a:gdLst/>
                <a:ahLst/>
                <a:cxnLst/>
                <a:rect l="0" t="0" r="0" b="0"/>
                <a:pathLst>
                  <a:path w="13" h="209">
                    <a:moveTo>
                      <a:pt x="0" y="0"/>
                    </a:moveTo>
                    <a:lnTo>
                      <a:pt x="1" y="45"/>
                    </a:lnTo>
                    <a:lnTo>
                      <a:pt x="4" y="95"/>
                    </a:lnTo>
                    <a:lnTo>
                      <a:pt x="7" y="145"/>
                    </a:lnTo>
                    <a:lnTo>
                      <a:pt x="11" y="194"/>
                    </a:lnTo>
                    <a:lnTo>
                      <a:pt x="13" y="209"/>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28" name="任意多边形 421027"/>
              <p:cNvSpPr>
                <a:spLocks noChangeAspect="1"/>
              </p:cNvSpPr>
              <p:nvPr/>
            </p:nvSpPr>
            <p:spPr>
              <a:xfrm>
                <a:off x="2921" y="2984"/>
                <a:ext cx="52" cy="167"/>
              </a:xfrm>
              <a:custGeom>
                <a:avLst/>
                <a:gdLst/>
                <a:ahLst/>
                <a:cxnLst/>
                <a:rect l="0" t="0" r="0" b="0"/>
                <a:pathLst>
                  <a:path w="311" h="999">
                    <a:moveTo>
                      <a:pt x="0" y="0"/>
                    </a:moveTo>
                    <a:lnTo>
                      <a:pt x="4" y="26"/>
                    </a:lnTo>
                    <a:lnTo>
                      <a:pt x="12" y="75"/>
                    </a:lnTo>
                    <a:lnTo>
                      <a:pt x="21" y="124"/>
                    </a:lnTo>
                    <a:lnTo>
                      <a:pt x="31" y="173"/>
                    </a:lnTo>
                    <a:lnTo>
                      <a:pt x="41" y="222"/>
                    </a:lnTo>
                    <a:lnTo>
                      <a:pt x="52" y="271"/>
                    </a:lnTo>
                    <a:lnTo>
                      <a:pt x="64" y="320"/>
                    </a:lnTo>
                    <a:lnTo>
                      <a:pt x="76" y="368"/>
                    </a:lnTo>
                    <a:lnTo>
                      <a:pt x="89" y="416"/>
                    </a:lnTo>
                    <a:lnTo>
                      <a:pt x="103" y="464"/>
                    </a:lnTo>
                    <a:lnTo>
                      <a:pt x="118" y="512"/>
                    </a:lnTo>
                    <a:lnTo>
                      <a:pt x="133" y="560"/>
                    </a:lnTo>
                    <a:lnTo>
                      <a:pt x="149" y="607"/>
                    </a:lnTo>
                    <a:lnTo>
                      <a:pt x="166" y="654"/>
                    </a:lnTo>
                    <a:lnTo>
                      <a:pt x="183" y="701"/>
                    </a:lnTo>
                    <a:lnTo>
                      <a:pt x="201" y="748"/>
                    </a:lnTo>
                    <a:lnTo>
                      <a:pt x="220" y="795"/>
                    </a:lnTo>
                    <a:lnTo>
                      <a:pt x="239" y="841"/>
                    </a:lnTo>
                    <a:lnTo>
                      <a:pt x="259" y="887"/>
                    </a:lnTo>
                    <a:lnTo>
                      <a:pt x="279" y="932"/>
                    </a:lnTo>
                    <a:lnTo>
                      <a:pt x="301" y="977"/>
                    </a:lnTo>
                    <a:lnTo>
                      <a:pt x="311" y="999"/>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29" name="任意多边形 421028"/>
              <p:cNvSpPr>
                <a:spLocks noChangeAspect="1"/>
              </p:cNvSpPr>
              <p:nvPr/>
            </p:nvSpPr>
            <p:spPr>
              <a:xfrm>
                <a:off x="2989" y="3182"/>
                <a:ext cx="18" cy="30"/>
              </a:xfrm>
              <a:custGeom>
                <a:avLst/>
                <a:gdLst/>
                <a:ahLst/>
                <a:cxnLst/>
                <a:rect l="0" t="0" r="0" b="0"/>
                <a:pathLst>
                  <a:path w="108" h="180">
                    <a:moveTo>
                      <a:pt x="0" y="0"/>
                    </a:moveTo>
                    <a:lnTo>
                      <a:pt x="8" y="15"/>
                    </a:lnTo>
                    <a:lnTo>
                      <a:pt x="33" y="58"/>
                    </a:lnTo>
                    <a:lnTo>
                      <a:pt x="59" y="101"/>
                    </a:lnTo>
                    <a:lnTo>
                      <a:pt x="85" y="144"/>
                    </a:lnTo>
                    <a:lnTo>
                      <a:pt x="108" y="18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0" name="任意多边形 421029"/>
              <p:cNvSpPr>
                <a:spLocks noChangeAspect="1"/>
              </p:cNvSpPr>
              <p:nvPr/>
            </p:nvSpPr>
            <p:spPr>
              <a:xfrm>
                <a:off x="3027" y="3241"/>
                <a:ext cx="22" cy="27"/>
              </a:xfrm>
              <a:custGeom>
                <a:avLst/>
                <a:gdLst/>
                <a:ahLst/>
                <a:cxnLst/>
                <a:rect l="0" t="0" r="0" b="0"/>
                <a:pathLst>
                  <a:path w="130" h="165">
                    <a:moveTo>
                      <a:pt x="0" y="0"/>
                    </a:moveTo>
                    <a:lnTo>
                      <a:pt x="29" y="37"/>
                    </a:lnTo>
                    <a:lnTo>
                      <a:pt x="59" y="77"/>
                    </a:lnTo>
                    <a:lnTo>
                      <a:pt x="90" y="116"/>
                    </a:lnTo>
                    <a:lnTo>
                      <a:pt x="122" y="155"/>
                    </a:lnTo>
                    <a:lnTo>
                      <a:pt x="130" y="165"/>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1" name="任意多边形 421030"/>
              <p:cNvSpPr>
                <a:spLocks noChangeAspect="1"/>
              </p:cNvSpPr>
              <p:nvPr/>
            </p:nvSpPr>
            <p:spPr>
              <a:xfrm>
                <a:off x="3072" y="3294"/>
                <a:ext cx="134" cy="106"/>
              </a:xfrm>
              <a:custGeom>
                <a:avLst/>
                <a:gdLst/>
                <a:ahLst/>
                <a:cxnLst/>
                <a:rect l="0" t="0" r="0" b="0"/>
                <a:pathLst>
                  <a:path w="804" h="633">
                    <a:moveTo>
                      <a:pt x="0" y="0"/>
                    </a:moveTo>
                    <a:lnTo>
                      <a:pt x="19" y="20"/>
                    </a:lnTo>
                    <a:lnTo>
                      <a:pt x="54" y="56"/>
                    </a:lnTo>
                    <a:lnTo>
                      <a:pt x="89" y="91"/>
                    </a:lnTo>
                    <a:lnTo>
                      <a:pt x="125" y="126"/>
                    </a:lnTo>
                    <a:lnTo>
                      <a:pt x="161" y="160"/>
                    </a:lnTo>
                    <a:lnTo>
                      <a:pt x="198" y="194"/>
                    </a:lnTo>
                    <a:lnTo>
                      <a:pt x="236" y="227"/>
                    </a:lnTo>
                    <a:lnTo>
                      <a:pt x="273" y="260"/>
                    </a:lnTo>
                    <a:lnTo>
                      <a:pt x="312" y="292"/>
                    </a:lnTo>
                    <a:lnTo>
                      <a:pt x="350" y="324"/>
                    </a:lnTo>
                    <a:lnTo>
                      <a:pt x="390" y="355"/>
                    </a:lnTo>
                    <a:lnTo>
                      <a:pt x="429" y="385"/>
                    </a:lnTo>
                    <a:lnTo>
                      <a:pt x="469" y="415"/>
                    </a:lnTo>
                    <a:lnTo>
                      <a:pt x="510" y="445"/>
                    </a:lnTo>
                    <a:lnTo>
                      <a:pt x="551" y="473"/>
                    </a:lnTo>
                    <a:lnTo>
                      <a:pt x="592" y="502"/>
                    </a:lnTo>
                    <a:lnTo>
                      <a:pt x="634" y="529"/>
                    </a:lnTo>
                    <a:lnTo>
                      <a:pt x="676" y="556"/>
                    </a:lnTo>
                    <a:lnTo>
                      <a:pt x="718" y="582"/>
                    </a:lnTo>
                    <a:lnTo>
                      <a:pt x="761" y="608"/>
                    </a:lnTo>
                    <a:lnTo>
                      <a:pt x="804" y="633"/>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21032" name="组合 421031"/>
            <p:cNvGrpSpPr>
              <a:grpSpLocks noChangeAspect="1"/>
            </p:cNvGrpSpPr>
            <p:nvPr/>
          </p:nvGrpSpPr>
          <p:grpSpPr>
            <a:xfrm>
              <a:off x="3256" y="2312"/>
              <a:ext cx="815" cy="1158"/>
              <a:chOff x="5130" y="2087"/>
              <a:chExt cx="815" cy="1158"/>
            </a:xfrm>
          </p:grpSpPr>
          <p:sp>
            <p:nvSpPr>
              <p:cNvPr id="421033" name="任意多边形 421032"/>
              <p:cNvSpPr>
                <a:spLocks noChangeAspect="1"/>
              </p:cNvSpPr>
              <p:nvPr/>
            </p:nvSpPr>
            <p:spPr>
              <a:xfrm>
                <a:off x="5130" y="3193"/>
                <a:ext cx="184" cy="49"/>
              </a:xfrm>
              <a:custGeom>
                <a:avLst/>
                <a:gdLst/>
                <a:ahLst/>
                <a:cxnLst/>
                <a:rect l="0" t="0" r="0" b="0"/>
                <a:pathLst>
                  <a:path w="1107" h="291">
                    <a:moveTo>
                      <a:pt x="0" y="0"/>
                    </a:moveTo>
                    <a:lnTo>
                      <a:pt x="46" y="20"/>
                    </a:lnTo>
                    <a:lnTo>
                      <a:pt x="92" y="39"/>
                    </a:lnTo>
                    <a:lnTo>
                      <a:pt x="138" y="58"/>
                    </a:lnTo>
                    <a:lnTo>
                      <a:pt x="185" y="77"/>
                    </a:lnTo>
                    <a:lnTo>
                      <a:pt x="231" y="94"/>
                    </a:lnTo>
                    <a:lnTo>
                      <a:pt x="278" y="111"/>
                    </a:lnTo>
                    <a:lnTo>
                      <a:pt x="326" y="127"/>
                    </a:lnTo>
                    <a:lnTo>
                      <a:pt x="373" y="143"/>
                    </a:lnTo>
                    <a:lnTo>
                      <a:pt x="421" y="157"/>
                    </a:lnTo>
                    <a:lnTo>
                      <a:pt x="469" y="172"/>
                    </a:lnTo>
                    <a:lnTo>
                      <a:pt x="517" y="185"/>
                    </a:lnTo>
                    <a:lnTo>
                      <a:pt x="565" y="198"/>
                    </a:lnTo>
                    <a:lnTo>
                      <a:pt x="614" y="210"/>
                    </a:lnTo>
                    <a:lnTo>
                      <a:pt x="662" y="221"/>
                    </a:lnTo>
                    <a:lnTo>
                      <a:pt x="711" y="232"/>
                    </a:lnTo>
                    <a:lnTo>
                      <a:pt x="760" y="242"/>
                    </a:lnTo>
                    <a:lnTo>
                      <a:pt x="809" y="251"/>
                    </a:lnTo>
                    <a:lnTo>
                      <a:pt x="858" y="259"/>
                    </a:lnTo>
                    <a:lnTo>
                      <a:pt x="907" y="267"/>
                    </a:lnTo>
                    <a:lnTo>
                      <a:pt x="957" y="274"/>
                    </a:lnTo>
                    <a:lnTo>
                      <a:pt x="1006" y="281"/>
                    </a:lnTo>
                    <a:lnTo>
                      <a:pt x="1056" y="286"/>
                    </a:lnTo>
                    <a:lnTo>
                      <a:pt x="1107" y="291"/>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4" name="任意多边形 421033"/>
              <p:cNvSpPr>
                <a:spLocks noChangeAspect="1"/>
              </p:cNvSpPr>
              <p:nvPr/>
            </p:nvSpPr>
            <p:spPr>
              <a:xfrm>
                <a:off x="5349" y="3244"/>
                <a:ext cx="35" cy="1"/>
              </a:xfrm>
              <a:custGeom>
                <a:avLst/>
                <a:gdLst/>
                <a:ahLst/>
                <a:cxnLst/>
                <a:rect l="0" t="0" r="0" b="0"/>
                <a:pathLst>
                  <a:path w="210" h="2">
                    <a:moveTo>
                      <a:pt x="0" y="0"/>
                    </a:moveTo>
                    <a:lnTo>
                      <a:pt x="40" y="1"/>
                    </a:lnTo>
                    <a:lnTo>
                      <a:pt x="90" y="2"/>
                    </a:lnTo>
                    <a:lnTo>
                      <a:pt x="140" y="2"/>
                    </a:lnTo>
                    <a:lnTo>
                      <a:pt x="190" y="1"/>
                    </a:lnTo>
                    <a:lnTo>
                      <a:pt x="210" y="1"/>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5" name="任意多边形 421034"/>
              <p:cNvSpPr>
                <a:spLocks noChangeAspect="1"/>
              </p:cNvSpPr>
              <p:nvPr/>
            </p:nvSpPr>
            <p:spPr>
              <a:xfrm>
                <a:off x="5419" y="3238"/>
                <a:ext cx="34" cy="4"/>
              </a:xfrm>
              <a:custGeom>
                <a:avLst/>
                <a:gdLst/>
                <a:ahLst/>
                <a:cxnLst/>
                <a:rect l="0" t="0" r="0" b="0"/>
                <a:pathLst>
                  <a:path w="208" h="25">
                    <a:moveTo>
                      <a:pt x="0" y="25"/>
                    </a:moveTo>
                    <a:lnTo>
                      <a:pt x="20" y="24"/>
                    </a:lnTo>
                    <a:lnTo>
                      <a:pt x="70" y="18"/>
                    </a:lnTo>
                    <a:lnTo>
                      <a:pt x="119" y="13"/>
                    </a:lnTo>
                    <a:lnTo>
                      <a:pt x="169" y="6"/>
                    </a:lnTo>
                    <a:lnTo>
                      <a:pt x="208"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6" name="任意多边形 421035"/>
              <p:cNvSpPr>
                <a:spLocks noChangeAspect="1"/>
              </p:cNvSpPr>
              <p:nvPr/>
            </p:nvSpPr>
            <p:spPr>
              <a:xfrm>
                <a:off x="5488" y="3170"/>
                <a:ext cx="163" cy="62"/>
              </a:xfrm>
              <a:custGeom>
                <a:avLst/>
                <a:gdLst/>
                <a:ahLst/>
                <a:cxnLst/>
                <a:rect l="0" t="0" r="0" b="0"/>
                <a:pathLst>
                  <a:path w="978" h="370">
                    <a:moveTo>
                      <a:pt x="0" y="370"/>
                    </a:moveTo>
                    <a:lnTo>
                      <a:pt x="49" y="359"/>
                    </a:lnTo>
                    <a:lnTo>
                      <a:pt x="98" y="348"/>
                    </a:lnTo>
                    <a:lnTo>
                      <a:pt x="146" y="335"/>
                    </a:lnTo>
                    <a:lnTo>
                      <a:pt x="194" y="323"/>
                    </a:lnTo>
                    <a:lnTo>
                      <a:pt x="243" y="309"/>
                    </a:lnTo>
                    <a:lnTo>
                      <a:pt x="290" y="295"/>
                    </a:lnTo>
                    <a:lnTo>
                      <a:pt x="338" y="280"/>
                    </a:lnTo>
                    <a:lnTo>
                      <a:pt x="385" y="264"/>
                    </a:lnTo>
                    <a:lnTo>
                      <a:pt x="433" y="248"/>
                    </a:lnTo>
                    <a:lnTo>
                      <a:pt x="480" y="231"/>
                    </a:lnTo>
                    <a:lnTo>
                      <a:pt x="526" y="213"/>
                    </a:lnTo>
                    <a:lnTo>
                      <a:pt x="573" y="195"/>
                    </a:lnTo>
                    <a:lnTo>
                      <a:pt x="619" y="176"/>
                    </a:lnTo>
                    <a:lnTo>
                      <a:pt x="665" y="156"/>
                    </a:lnTo>
                    <a:lnTo>
                      <a:pt x="710" y="136"/>
                    </a:lnTo>
                    <a:lnTo>
                      <a:pt x="756" y="115"/>
                    </a:lnTo>
                    <a:lnTo>
                      <a:pt x="801" y="93"/>
                    </a:lnTo>
                    <a:lnTo>
                      <a:pt x="845" y="71"/>
                    </a:lnTo>
                    <a:lnTo>
                      <a:pt x="890" y="48"/>
                    </a:lnTo>
                    <a:lnTo>
                      <a:pt x="934" y="25"/>
                    </a:lnTo>
                    <a:lnTo>
                      <a:pt x="978"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7" name="任意多边形 421036"/>
              <p:cNvSpPr>
                <a:spLocks noChangeAspect="1"/>
              </p:cNvSpPr>
              <p:nvPr/>
            </p:nvSpPr>
            <p:spPr>
              <a:xfrm>
                <a:off x="5680" y="3132"/>
                <a:ext cx="29" cy="20"/>
              </a:xfrm>
              <a:custGeom>
                <a:avLst/>
                <a:gdLst/>
                <a:ahLst/>
                <a:cxnLst/>
                <a:rect l="0" t="0" r="0" b="0"/>
                <a:pathLst>
                  <a:path w="173" h="119">
                    <a:moveTo>
                      <a:pt x="0" y="119"/>
                    </a:moveTo>
                    <a:lnTo>
                      <a:pt x="34" y="97"/>
                    </a:lnTo>
                    <a:lnTo>
                      <a:pt x="75" y="69"/>
                    </a:lnTo>
                    <a:lnTo>
                      <a:pt x="116" y="41"/>
                    </a:lnTo>
                    <a:lnTo>
                      <a:pt x="157" y="12"/>
                    </a:lnTo>
                    <a:lnTo>
                      <a:pt x="173"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8" name="任意多边形 421037"/>
              <p:cNvSpPr>
                <a:spLocks noChangeAspect="1"/>
              </p:cNvSpPr>
              <p:nvPr/>
            </p:nvSpPr>
            <p:spPr>
              <a:xfrm>
                <a:off x="5737" y="3087"/>
                <a:ext cx="26" cy="24"/>
              </a:xfrm>
              <a:custGeom>
                <a:avLst/>
                <a:gdLst/>
                <a:ahLst/>
                <a:cxnLst/>
                <a:rect l="0" t="0" r="0" b="0"/>
                <a:pathLst>
                  <a:path w="157" h="139">
                    <a:moveTo>
                      <a:pt x="0" y="139"/>
                    </a:moveTo>
                    <a:lnTo>
                      <a:pt x="15" y="126"/>
                    </a:lnTo>
                    <a:lnTo>
                      <a:pt x="53" y="93"/>
                    </a:lnTo>
                    <a:lnTo>
                      <a:pt x="91" y="60"/>
                    </a:lnTo>
                    <a:lnTo>
                      <a:pt x="128" y="27"/>
                    </a:lnTo>
                    <a:lnTo>
                      <a:pt x="157"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39" name="任意多边形 421038"/>
              <p:cNvSpPr>
                <a:spLocks noChangeAspect="1"/>
              </p:cNvSpPr>
              <p:nvPr/>
            </p:nvSpPr>
            <p:spPr>
              <a:xfrm>
                <a:off x="5788" y="2919"/>
                <a:ext cx="99" cy="144"/>
              </a:xfrm>
              <a:custGeom>
                <a:avLst/>
                <a:gdLst/>
                <a:ahLst/>
                <a:cxnLst/>
                <a:rect l="0" t="0" r="0" b="0"/>
                <a:pathLst>
                  <a:path w="594" h="860">
                    <a:moveTo>
                      <a:pt x="0" y="860"/>
                    </a:moveTo>
                    <a:lnTo>
                      <a:pt x="0" y="859"/>
                    </a:lnTo>
                    <a:lnTo>
                      <a:pt x="34" y="823"/>
                    </a:lnTo>
                    <a:lnTo>
                      <a:pt x="68" y="786"/>
                    </a:lnTo>
                    <a:lnTo>
                      <a:pt x="101" y="748"/>
                    </a:lnTo>
                    <a:lnTo>
                      <a:pt x="133" y="710"/>
                    </a:lnTo>
                    <a:lnTo>
                      <a:pt x="165" y="672"/>
                    </a:lnTo>
                    <a:lnTo>
                      <a:pt x="196" y="633"/>
                    </a:lnTo>
                    <a:lnTo>
                      <a:pt x="227" y="593"/>
                    </a:lnTo>
                    <a:lnTo>
                      <a:pt x="257" y="553"/>
                    </a:lnTo>
                    <a:lnTo>
                      <a:pt x="287" y="513"/>
                    </a:lnTo>
                    <a:lnTo>
                      <a:pt x="316" y="473"/>
                    </a:lnTo>
                    <a:lnTo>
                      <a:pt x="344" y="431"/>
                    </a:lnTo>
                    <a:lnTo>
                      <a:pt x="372" y="390"/>
                    </a:lnTo>
                    <a:lnTo>
                      <a:pt x="399" y="348"/>
                    </a:lnTo>
                    <a:lnTo>
                      <a:pt x="426" y="306"/>
                    </a:lnTo>
                    <a:lnTo>
                      <a:pt x="452" y="263"/>
                    </a:lnTo>
                    <a:lnTo>
                      <a:pt x="477" y="220"/>
                    </a:lnTo>
                    <a:lnTo>
                      <a:pt x="502" y="177"/>
                    </a:lnTo>
                    <a:lnTo>
                      <a:pt x="526" y="133"/>
                    </a:lnTo>
                    <a:lnTo>
                      <a:pt x="549" y="89"/>
                    </a:lnTo>
                    <a:lnTo>
                      <a:pt x="572" y="44"/>
                    </a:lnTo>
                    <a:lnTo>
                      <a:pt x="594"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0" name="任意多边形 421039"/>
              <p:cNvSpPr>
                <a:spLocks noChangeAspect="1"/>
              </p:cNvSpPr>
              <p:nvPr/>
            </p:nvSpPr>
            <p:spPr>
              <a:xfrm>
                <a:off x="5901" y="2855"/>
                <a:ext cx="13" cy="32"/>
              </a:xfrm>
              <a:custGeom>
                <a:avLst/>
                <a:gdLst/>
                <a:ahLst/>
                <a:cxnLst/>
                <a:rect l="0" t="0" r="0" b="0"/>
                <a:pathLst>
                  <a:path w="75" h="197">
                    <a:moveTo>
                      <a:pt x="0" y="197"/>
                    </a:moveTo>
                    <a:lnTo>
                      <a:pt x="16" y="159"/>
                    </a:lnTo>
                    <a:lnTo>
                      <a:pt x="34" y="113"/>
                    </a:lnTo>
                    <a:lnTo>
                      <a:pt x="51" y="66"/>
                    </a:lnTo>
                    <a:lnTo>
                      <a:pt x="68" y="19"/>
                    </a:lnTo>
                    <a:lnTo>
                      <a:pt x="75"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1" name="任意多边形 421040"/>
              <p:cNvSpPr>
                <a:spLocks noChangeAspect="1"/>
              </p:cNvSpPr>
              <p:nvPr/>
            </p:nvSpPr>
            <p:spPr>
              <a:xfrm>
                <a:off x="5924" y="2787"/>
                <a:ext cx="8" cy="34"/>
              </a:xfrm>
              <a:custGeom>
                <a:avLst/>
                <a:gdLst/>
                <a:ahLst/>
                <a:cxnLst/>
                <a:rect l="0" t="0" r="0" b="0"/>
                <a:pathLst>
                  <a:path w="50" h="204">
                    <a:moveTo>
                      <a:pt x="0" y="204"/>
                    </a:moveTo>
                    <a:lnTo>
                      <a:pt x="6" y="185"/>
                    </a:lnTo>
                    <a:lnTo>
                      <a:pt x="18" y="136"/>
                    </a:lnTo>
                    <a:lnTo>
                      <a:pt x="31" y="88"/>
                    </a:lnTo>
                    <a:lnTo>
                      <a:pt x="42" y="39"/>
                    </a:lnTo>
                    <a:lnTo>
                      <a:pt x="5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2" name="任意多边形 421041"/>
              <p:cNvSpPr>
                <a:spLocks noChangeAspect="1"/>
              </p:cNvSpPr>
              <p:nvPr/>
            </p:nvSpPr>
            <p:spPr>
              <a:xfrm>
                <a:off x="5939" y="2579"/>
                <a:ext cx="6" cy="174"/>
              </a:xfrm>
              <a:custGeom>
                <a:avLst/>
                <a:gdLst/>
                <a:ahLst/>
                <a:cxnLst/>
                <a:rect l="0" t="0" r="0" b="0"/>
                <a:pathLst>
                  <a:path w="40" h="1046">
                    <a:moveTo>
                      <a:pt x="0" y="1046"/>
                    </a:moveTo>
                    <a:lnTo>
                      <a:pt x="8" y="996"/>
                    </a:lnTo>
                    <a:lnTo>
                      <a:pt x="14" y="947"/>
                    </a:lnTo>
                    <a:lnTo>
                      <a:pt x="20" y="897"/>
                    </a:lnTo>
                    <a:lnTo>
                      <a:pt x="25" y="847"/>
                    </a:lnTo>
                    <a:lnTo>
                      <a:pt x="29" y="798"/>
                    </a:lnTo>
                    <a:lnTo>
                      <a:pt x="33" y="748"/>
                    </a:lnTo>
                    <a:lnTo>
                      <a:pt x="36" y="698"/>
                    </a:lnTo>
                    <a:lnTo>
                      <a:pt x="38" y="648"/>
                    </a:lnTo>
                    <a:lnTo>
                      <a:pt x="39" y="598"/>
                    </a:lnTo>
                    <a:lnTo>
                      <a:pt x="40" y="548"/>
                    </a:lnTo>
                    <a:lnTo>
                      <a:pt x="40" y="498"/>
                    </a:lnTo>
                    <a:lnTo>
                      <a:pt x="39" y="448"/>
                    </a:lnTo>
                    <a:lnTo>
                      <a:pt x="38" y="398"/>
                    </a:lnTo>
                    <a:lnTo>
                      <a:pt x="36" y="348"/>
                    </a:lnTo>
                    <a:lnTo>
                      <a:pt x="33" y="298"/>
                    </a:lnTo>
                    <a:lnTo>
                      <a:pt x="29" y="249"/>
                    </a:lnTo>
                    <a:lnTo>
                      <a:pt x="25" y="199"/>
                    </a:lnTo>
                    <a:lnTo>
                      <a:pt x="20" y="149"/>
                    </a:lnTo>
                    <a:lnTo>
                      <a:pt x="14" y="99"/>
                    </a:lnTo>
                    <a:lnTo>
                      <a:pt x="8" y="50"/>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3" name="任意多边形 421042"/>
              <p:cNvSpPr>
                <a:spLocks noChangeAspect="1"/>
              </p:cNvSpPr>
              <p:nvPr/>
            </p:nvSpPr>
            <p:spPr>
              <a:xfrm>
                <a:off x="5924" y="2510"/>
                <a:ext cx="8" cy="34"/>
              </a:xfrm>
              <a:custGeom>
                <a:avLst/>
                <a:gdLst/>
                <a:ahLst/>
                <a:cxnLst/>
                <a:rect l="0" t="0" r="0" b="0"/>
                <a:pathLst>
                  <a:path w="50" h="204">
                    <a:moveTo>
                      <a:pt x="50" y="204"/>
                    </a:moveTo>
                    <a:lnTo>
                      <a:pt x="42" y="165"/>
                    </a:lnTo>
                    <a:lnTo>
                      <a:pt x="31" y="116"/>
                    </a:lnTo>
                    <a:lnTo>
                      <a:pt x="18" y="68"/>
                    </a:lnTo>
                    <a:lnTo>
                      <a:pt x="6" y="20"/>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4" name="任意多边形 421043"/>
              <p:cNvSpPr>
                <a:spLocks noChangeAspect="1"/>
              </p:cNvSpPr>
              <p:nvPr/>
            </p:nvSpPr>
            <p:spPr>
              <a:xfrm>
                <a:off x="5901" y="2444"/>
                <a:ext cx="13" cy="33"/>
              </a:xfrm>
              <a:custGeom>
                <a:avLst/>
                <a:gdLst/>
                <a:ahLst/>
                <a:cxnLst/>
                <a:rect l="0" t="0" r="0" b="0"/>
                <a:pathLst>
                  <a:path w="75" h="196">
                    <a:moveTo>
                      <a:pt x="75" y="196"/>
                    </a:moveTo>
                    <a:lnTo>
                      <a:pt x="68" y="177"/>
                    </a:lnTo>
                    <a:lnTo>
                      <a:pt x="51" y="130"/>
                    </a:lnTo>
                    <a:lnTo>
                      <a:pt x="34" y="83"/>
                    </a:lnTo>
                    <a:lnTo>
                      <a:pt x="16" y="37"/>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5" name="任意多边形 421044"/>
              <p:cNvSpPr>
                <a:spLocks noChangeAspect="1"/>
              </p:cNvSpPr>
              <p:nvPr/>
            </p:nvSpPr>
            <p:spPr>
              <a:xfrm>
                <a:off x="5788" y="2269"/>
                <a:ext cx="99" cy="143"/>
              </a:xfrm>
              <a:custGeom>
                <a:avLst/>
                <a:gdLst/>
                <a:ahLst/>
                <a:cxnLst/>
                <a:rect l="0" t="0" r="0" b="0"/>
                <a:pathLst>
                  <a:path w="594" h="860">
                    <a:moveTo>
                      <a:pt x="594" y="860"/>
                    </a:moveTo>
                    <a:lnTo>
                      <a:pt x="572" y="816"/>
                    </a:lnTo>
                    <a:lnTo>
                      <a:pt x="549" y="771"/>
                    </a:lnTo>
                    <a:lnTo>
                      <a:pt x="526" y="727"/>
                    </a:lnTo>
                    <a:lnTo>
                      <a:pt x="502" y="683"/>
                    </a:lnTo>
                    <a:lnTo>
                      <a:pt x="477" y="640"/>
                    </a:lnTo>
                    <a:lnTo>
                      <a:pt x="452" y="597"/>
                    </a:lnTo>
                    <a:lnTo>
                      <a:pt x="426" y="554"/>
                    </a:lnTo>
                    <a:lnTo>
                      <a:pt x="399" y="512"/>
                    </a:lnTo>
                    <a:lnTo>
                      <a:pt x="372" y="470"/>
                    </a:lnTo>
                    <a:lnTo>
                      <a:pt x="344" y="429"/>
                    </a:lnTo>
                    <a:lnTo>
                      <a:pt x="316" y="387"/>
                    </a:lnTo>
                    <a:lnTo>
                      <a:pt x="287" y="346"/>
                    </a:lnTo>
                    <a:lnTo>
                      <a:pt x="257" y="306"/>
                    </a:lnTo>
                    <a:lnTo>
                      <a:pt x="227" y="266"/>
                    </a:lnTo>
                    <a:lnTo>
                      <a:pt x="196" y="226"/>
                    </a:lnTo>
                    <a:lnTo>
                      <a:pt x="165" y="187"/>
                    </a:lnTo>
                    <a:lnTo>
                      <a:pt x="133" y="149"/>
                    </a:lnTo>
                    <a:lnTo>
                      <a:pt x="101" y="111"/>
                    </a:lnTo>
                    <a:lnTo>
                      <a:pt x="68" y="73"/>
                    </a:lnTo>
                    <a:lnTo>
                      <a:pt x="34" y="36"/>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6" name="任意多边形 421045"/>
              <p:cNvSpPr>
                <a:spLocks noChangeAspect="1"/>
              </p:cNvSpPr>
              <p:nvPr/>
            </p:nvSpPr>
            <p:spPr>
              <a:xfrm>
                <a:off x="5737" y="2221"/>
                <a:ext cx="26" cy="23"/>
              </a:xfrm>
              <a:custGeom>
                <a:avLst/>
                <a:gdLst/>
                <a:ahLst/>
                <a:cxnLst/>
                <a:rect l="0" t="0" r="0" b="0"/>
                <a:pathLst>
                  <a:path w="157" h="139">
                    <a:moveTo>
                      <a:pt x="157" y="139"/>
                    </a:moveTo>
                    <a:lnTo>
                      <a:pt x="128" y="112"/>
                    </a:lnTo>
                    <a:lnTo>
                      <a:pt x="91" y="79"/>
                    </a:lnTo>
                    <a:lnTo>
                      <a:pt x="53" y="46"/>
                    </a:lnTo>
                    <a:lnTo>
                      <a:pt x="15" y="13"/>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7" name="任意多边形 421046"/>
              <p:cNvSpPr>
                <a:spLocks noChangeAspect="1"/>
              </p:cNvSpPr>
              <p:nvPr/>
            </p:nvSpPr>
            <p:spPr>
              <a:xfrm>
                <a:off x="5680" y="2180"/>
                <a:ext cx="29" cy="20"/>
              </a:xfrm>
              <a:custGeom>
                <a:avLst/>
                <a:gdLst/>
                <a:ahLst/>
                <a:cxnLst/>
                <a:rect l="0" t="0" r="0" b="0"/>
                <a:pathLst>
                  <a:path w="173" h="119">
                    <a:moveTo>
                      <a:pt x="173" y="119"/>
                    </a:moveTo>
                    <a:lnTo>
                      <a:pt x="157" y="107"/>
                    </a:lnTo>
                    <a:lnTo>
                      <a:pt x="116" y="78"/>
                    </a:lnTo>
                    <a:lnTo>
                      <a:pt x="75" y="50"/>
                    </a:lnTo>
                    <a:lnTo>
                      <a:pt x="34" y="22"/>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8" name="任意多边形 421047"/>
              <p:cNvSpPr>
                <a:spLocks noChangeAspect="1"/>
              </p:cNvSpPr>
              <p:nvPr/>
            </p:nvSpPr>
            <p:spPr>
              <a:xfrm>
                <a:off x="5488" y="2100"/>
                <a:ext cx="163" cy="62"/>
              </a:xfrm>
              <a:custGeom>
                <a:avLst/>
                <a:gdLst/>
                <a:ahLst/>
                <a:cxnLst/>
                <a:rect l="0" t="0" r="0" b="0"/>
                <a:pathLst>
                  <a:path w="978" h="370">
                    <a:moveTo>
                      <a:pt x="978" y="370"/>
                    </a:moveTo>
                    <a:lnTo>
                      <a:pt x="934" y="346"/>
                    </a:lnTo>
                    <a:lnTo>
                      <a:pt x="890" y="322"/>
                    </a:lnTo>
                    <a:lnTo>
                      <a:pt x="845" y="299"/>
                    </a:lnTo>
                    <a:lnTo>
                      <a:pt x="801" y="277"/>
                    </a:lnTo>
                    <a:lnTo>
                      <a:pt x="756" y="255"/>
                    </a:lnTo>
                    <a:lnTo>
                      <a:pt x="710" y="234"/>
                    </a:lnTo>
                    <a:lnTo>
                      <a:pt x="665" y="214"/>
                    </a:lnTo>
                    <a:lnTo>
                      <a:pt x="619" y="194"/>
                    </a:lnTo>
                    <a:lnTo>
                      <a:pt x="573" y="175"/>
                    </a:lnTo>
                    <a:lnTo>
                      <a:pt x="526" y="157"/>
                    </a:lnTo>
                    <a:lnTo>
                      <a:pt x="480" y="139"/>
                    </a:lnTo>
                    <a:lnTo>
                      <a:pt x="433" y="122"/>
                    </a:lnTo>
                    <a:lnTo>
                      <a:pt x="385" y="106"/>
                    </a:lnTo>
                    <a:lnTo>
                      <a:pt x="338" y="90"/>
                    </a:lnTo>
                    <a:lnTo>
                      <a:pt x="290" y="75"/>
                    </a:lnTo>
                    <a:lnTo>
                      <a:pt x="243" y="61"/>
                    </a:lnTo>
                    <a:lnTo>
                      <a:pt x="194" y="47"/>
                    </a:lnTo>
                    <a:lnTo>
                      <a:pt x="146" y="35"/>
                    </a:lnTo>
                    <a:lnTo>
                      <a:pt x="98" y="22"/>
                    </a:lnTo>
                    <a:lnTo>
                      <a:pt x="49" y="11"/>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49" name="任意多边形 421048"/>
              <p:cNvSpPr>
                <a:spLocks noChangeAspect="1"/>
              </p:cNvSpPr>
              <p:nvPr/>
            </p:nvSpPr>
            <p:spPr>
              <a:xfrm>
                <a:off x="5419" y="2090"/>
                <a:ext cx="34" cy="4"/>
              </a:xfrm>
              <a:custGeom>
                <a:avLst/>
                <a:gdLst/>
                <a:ahLst/>
                <a:cxnLst/>
                <a:rect l="0" t="0" r="0" b="0"/>
                <a:pathLst>
                  <a:path w="208" h="25">
                    <a:moveTo>
                      <a:pt x="208" y="25"/>
                    </a:moveTo>
                    <a:lnTo>
                      <a:pt x="169" y="19"/>
                    </a:lnTo>
                    <a:lnTo>
                      <a:pt x="119" y="12"/>
                    </a:lnTo>
                    <a:lnTo>
                      <a:pt x="70" y="7"/>
                    </a:lnTo>
                    <a:lnTo>
                      <a:pt x="20" y="1"/>
                    </a:lnTo>
                    <a:lnTo>
                      <a:pt x="0" y="0"/>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50" name="任意多边形 421049"/>
              <p:cNvSpPr>
                <a:spLocks noChangeAspect="1"/>
              </p:cNvSpPr>
              <p:nvPr/>
            </p:nvSpPr>
            <p:spPr>
              <a:xfrm>
                <a:off x="5349" y="2087"/>
                <a:ext cx="35" cy="1"/>
              </a:xfrm>
              <a:custGeom>
                <a:avLst/>
                <a:gdLst/>
                <a:ahLst/>
                <a:cxnLst/>
                <a:rect l="0" t="0" r="0" b="0"/>
                <a:pathLst>
                  <a:path w="210" h="2">
                    <a:moveTo>
                      <a:pt x="210" y="1"/>
                    </a:moveTo>
                    <a:lnTo>
                      <a:pt x="190" y="1"/>
                    </a:lnTo>
                    <a:lnTo>
                      <a:pt x="140" y="0"/>
                    </a:lnTo>
                    <a:lnTo>
                      <a:pt x="90" y="0"/>
                    </a:lnTo>
                    <a:lnTo>
                      <a:pt x="40" y="1"/>
                    </a:lnTo>
                    <a:lnTo>
                      <a:pt x="0" y="2"/>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51" name="任意多边形 421050"/>
              <p:cNvSpPr>
                <a:spLocks noChangeAspect="1"/>
              </p:cNvSpPr>
              <p:nvPr/>
            </p:nvSpPr>
            <p:spPr>
              <a:xfrm>
                <a:off x="5130" y="2090"/>
                <a:ext cx="184" cy="48"/>
              </a:xfrm>
              <a:custGeom>
                <a:avLst/>
                <a:gdLst/>
                <a:ahLst/>
                <a:cxnLst/>
                <a:rect l="0" t="0" r="0" b="0"/>
                <a:pathLst>
                  <a:path w="1107" h="291">
                    <a:moveTo>
                      <a:pt x="1107" y="0"/>
                    </a:moveTo>
                    <a:lnTo>
                      <a:pt x="1056" y="5"/>
                    </a:lnTo>
                    <a:lnTo>
                      <a:pt x="1006" y="10"/>
                    </a:lnTo>
                    <a:lnTo>
                      <a:pt x="957" y="17"/>
                    </a:lnTo>
                    <a:lnTo>
                      <a:pt x="907" y="24"/>
                    </a:lnTo>
                    <a:lnTo>
                      <a:pt x="858" y="32"/>
                    </a:lnTo>
                    <a:lnTo>
                      <a:pt x="809" y="40"/>
                    </a:lnTo>
                    <a:lnTo>
                      <a:pt x="760" y="49"/>
                    </a:lnTo>
                    <a:lnTo>
                      <a:pt x="711" y="59"/>
                    </a:lnTo>
                    <a:lnTo>
                      <a:pt x="662" y="70"/>
                    </a:lnTo>
                    <a:lnTo>
                      <a:pt x="614" y="81"/>
                    </a:lnTo>
                    <a:lnTo>
                      <a:pt x="565" y="93"/>
                    </a:lnTo>
                    <a:lnTo>
                      <a:pt x="517" y="106"/>
                    </a:lnTo>
                    <a:lnTo>
                      <a:pt x="469" y="119"/>
                    </a:lnTo>
                    <a:lnTo>
                      <a:pt x="421" y="134"/>
                    </a:lnTo>
                    <a:lnTo>
                      <a:pt x="373" y="148"/>
                    </a:lnTo>
                    <a:lnTo>
                      <a:pt x="326" y="164"/>
                    </a:lnTo>
                    <a:lnTo>
                      <a:pt x="278" y="180"/>
                    </a:lnTo>
                    <a:lnTo>
                      <a:pt x="231" y="197"/>
                    </a:lnTo>
                    <a:lnTo>
                      <a:pt x="185" y="215"/>
                    </a:lnTo>
                    <a:lnTo>
                      <a:pt x="138" y="233"/>
                    </a:lnTo>
                    <a:lnTo>
                      <a:pt x="92" y="252"/>
                    </a:lnTo>
                    <a:lnTo>
                      <a:pt x="46" y="271"/>
                    </a:lnTo>
                    <a:lnTo>
                      <a:pt x="0" y="291"/>
                    </a:lnTo>
                  </a:path>
                </a:pathLst>
              </a:custGeom>
              <a:no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21052" name="文本框 421051"/>
          <p:cNvSpPr txBox="1"/>
          <p:nvPr/>
        </p:nvSpPr>
        <p:spPr>
          <a:xfrm>
            <a:off x="365125" y="314325"/>
            <a:ext cx="8077852"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11] </a:t>
            </a:r>
            <a:r>
              <a:rPr kumimoji="0" lang="zh-CN" altLang="en-US" sz="24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完成圆球被正垂面切割后的水平投影和侧面投影。</a:t>
            </a:r>
          </a:p>
        </p:txBody>
      </p:sp>
      <p:sp>
        <p:nvSpPr>
          <p:cNvPr id="421053" name="任意多边形 421052"/>
          <p:cNvSpPr>
            <a:spLocks noChangeAspect="1"/>
          </p:cNvSpPr>
          <p:nvPr/>
        </p:nvSpPr>
        <p:spPr>
          <a:xfrm>
            <a:off x="4879975" y="2736850"/>
            <a:ext cx="100013" cy="100013"/>
          </a:xfrm>
          <a:custGeom>
            <a:avLst/>
            <a:gdLst/>
            <a:ahLst/>
            <a:cxnLst/>
            <a:rect l="0" t="0" r="0" b="0"/>
            <a:pathLst>
              <a:path w="330" h="331">
                <a:moveTo>
                  <a:pt x="330" y="166"/>
                </a:moveTo>
                <a:lnTo>
                  <a:pt x="330" y="155"/>
                </a:lnTo>
                <a:lnTo>
                  <a:pt x="329" y="144"/>
                </a:lnTo>
                <a:lnTo>
                  <a:pt x="327" y="133"/>
                </a:lnTo>
                <a:lnTo>
                  <a:pt x="324" y="123"/>
                </a:lnTo>
                <a:lnTo>
                  <a:pt x="321" y="113"/>
                </a:lnTo>
                <a:lnTo>
                  <a:pt x="317" y="102"/>
                </a:lnTo>
                <a:lnTo>
                  <a:pt x="313" y="93"/>
                </a:lnTo>
                <a:lnTo>
                  <a:pt x="308" y="83"/>
                </a:lnTo>
                <a:lnTo>
                  <a:pt x="302" y="74"/>
                </a:lnTo>
                <a:lnTo>
                  <a:pt x="296" y="65"/>
                </a:lnTo>
                <a:lnTo>
                  <a:pt x="289" y="57"/>
                </a:lnTo>
                <a:lnTo>
                  <a:pt x="282" y="49"/>
                </a:lnTo>
                <a:lnTo>
                  <a:pt x="274" y="41"/>
                </a:lnTo>
                <a:lnTo>
                  <a:pt x="265" y="35"/>
                </a:lnTo>
                <a:lnTo>
                  <a:pt x="257" y="28"/>
                </a:lnTo>
                <a:lnTo>
                  <a:pt x="247" y="23"/>
                </a:lnTo>
                <a:lnTo>
                  <a:pt x="238" y="17"/>
                </a:lnTo>
                <a:lnTo>
                  <a:pt x="228" y="13"/>
                </a:lnTo>
                <a:lnTo>
                  <a:pt x="218" y="9"/>
                </a:lnTo>
                <a:lnTo>
                  <a:pt x="208" y="6"/>
                </a:lnTo>
                <a:lnTo>
                  <a:pt x="197" y="4"/>
                </a:lnTo>
                <a:lnTo>
                  <a:pt x="186" y="2"/>
                </a:lnTo>
                <a:lnTo>
                  <a:pt x="176" y="1"/>
                </a:lnTo>
                <a:lnTo>
                  <a:pt x="165" y="0"/>
                </a:lnTo>
                <a:lnTo>
                  <a:pt x="154" y="1"/>
                </a:lnTo>
                <a:lnTo>
                  <a:pt x="143" y="2"/>
                </a:lnTo>
                <a:lnTo>
                  <a:pt x="133" y="4"/>
                </a:lnTo>
                <a:lnTo>
                  <a:pt x="122" y="6"/>
                </a:lnTo>
                <a:lnTo>
                  <a:pt x="112" y="9"/>
                </a:lnTo>
                <a:lnTo>
                  <a:pt x="102" y="13"/>
                </a:lnTo>
                <a:lnTo>
                  <a:pt x="92" y="17"/>
                </a:lnTo>
                <a:lnTo>
                  <a:pt x="82" y="23"/>
                </a:lnTo>
                <a:lnTo>
                  <a:pt x="73" y="28"/>
                </a:lnTo>
                <a:lnTo>
                  <a:pt x="64" y="35"/>
                </a:lnTo>
                <a:lnTo>
                  <a:pt x="56" y="41"/>
                </a:lnTo>
                <a:lnTo>
                  <a:pt x="48" y="49"/>
                </a:lnTo>
                <a:lnTo>
                  <a:pt x="41" y="57"/>
                </a:lnTo>
                <a:lnTo>
                  <a:pt x="34" y="65"/>
                </a:lnTo>
                <a:lnTo>
                  <a:pt x="27" y="74"/>
                </a:lnTo>
                <a:lnTo>
                  <a:pt x="22" y="83"/>
                </a:lnTo>
                <a:lnTo>
                  <a:pt x="17" y="93"/>
                </a:lnTo>
                <a:lnTo>
                  <a:pt x="12" y="102"/>
                </a:lnTo>
                <a:lnTo>
                  <a:pt x="8" y="113"/>
                </a:lnTo>
                <a:lnTo>
                  <a:pt x="5" y="123"/>
                </a:lnTo>
                <a:lnTo>
                  <a:pt x="3" y="133"/>
                </a:lnTo>
                <a:lnTo>
                  <a:pt x="1" y="144"/>
                </a:lnTo>
                <a:lnTo>
                  <a:pt x="0" y="155"/>
                </a:lnTo>
                <a:lnTo>
                  <a:pt x="0" y="166"/>
                </a:lnTo>
                <a:lnTo>
                  <a:pt x="0" y="177"/>
                </a:lnTo>
                <a:lnTo>
                  <a:pt x="1" y="187"/>
                </a:lnTo>
                <a:lnTo>
                  <a:pt x="3" y="198"/>
                </a:lnTo>
                <a:lnTo>
                  <a:pt x="5" y="209"/>
                </a:lnTo>
                <a:lnTo>
                  <a:pt x="8" y="219"/>
                </a:lnTo>
                <a:lnTo>
                  <a:pt x="12" y="229"/>
                </a:lnTo>
                <a:lnTo>
                  <a:pt x="17" y="239"/>
                </a:lnTo>
                <a:lnTo>
                  <a:pt x="22" y="248"/>
                </a:lnTo>
                <a:lnTo>
                  <a:pt x="27" y="258"/>
                </a:lnTo>
                <a:lnTo>
                  <a:pt x="34" y="266"/>
                </a:lnTo>
                <a:lnTo>
                  <a:pt x="41" y="275"/>
                </a:lnTo>
                <a:lnTo>
                  <a:pt x="48" y="283"/>
                </a:lnTo>
                <a:lnTo>
                  <a:pt x="56" y="290"/>
                </a:lnTo>
                <a:lnTo>
                  <a:pt x="64" y="297"/>
                </a:lnTo>
                <a:lnTo>
                  <a:pt x="73" y="303"/>
                </a:lnTo>
                <a:lnTo>
                  <a:pt x="82" y="309"/>
                </a:lnTo>
                <a:lnTo>
                  <a:pt x="92" y="314"/>
                </a:lnTo>
                <a:lnTo>
                  <a:pt x="102" y="318"/>
                </a:lnTo>
                <a:lnTo>
                  <a:pt x="112" y="322"/>
                </a:lnTo>
                <a:lnTo>
                  <a:pt x="122" y="325"/>
                </a:lnTo>
                <a:lnTo>
                  <a:pt x="133" y="328"/>
                </a:lnTo>
                <a:lnTo>
                  <a:pt x="143" y="330"/>
                </a:lnTo>
                <a:lnTo>
                  <a:pt x="154" y="331"/>
                </a:lnTo>
                <a:lnTo>
                  <a:pt x="165" y="331"/>
                </a:lnTo>
                <a:lnTo>
                  <a:pt x="176" y="331"/>
                </a:lnTo>
                <a:lnTo>
                  <a:pt x="186" y="330"/>
                </a:lnTo>
                <a:lnTo>
                  <a:pt x="197" y="328"/>
                </a:lnTo>
                <a:lnTo>
                  <a:pt x="208" y="325"/>
                </a:lnTo>
                <a:lnTo>
                  <a:pt x="218" y="322"/>
                </a:lnTo>
                <a:lnTo>
                  <a:pt x="228" y="318"/>
                </a:lnTo>
                <a:lnTo>
                  <a:pt x="238" y="314"/>
                </a:lnTo>
                <a:lnTo>
                  <a:pt x="247" y="309"/>
                </a:lnTo>
                <a:lnTo>
                  <a:pt x="257" y="303"/>
                </a:lnTo>
                <a:lnTo>
                  <a:pt x="265" y="297"/>
                </a:lnTo>
                <a:lnTo>
                  <a:pt x="274" y="290"/>
                </a:lnTo>
                <a:lnTo>
                  <a:pt x="282" y="283"/>
                </a:lnTo>
                <a:lnTo>
                  <a:pt x="289" y="275"/>
                </a:lnTo>
                <a:lnTo>
                  <a:pt x="296" y="266"/>
                </a:lnTo>
                <a:lnTo>
                  <a:pt x="302" y="258"/>
                </a:lnTo>
                <a:lnTo>
                  <a:pt x="308" y="248"/>
                </a:lnTo>
                <a:lnTo>
                  <a:pt x="313" y="239"/>
                </a:lnTo>
                <a:lnTo>
                  <a:pt x="317" y="229"/>
                </a:lnTo>
                <a:lnTo>
                  <a:pt x="321" y="219"/>
                </a:lnTo>
                <a:lnTo>
                  <a:pt x="324" y="209"/>
                </a:lnTo>
                <a:lnTo>
                  <a:pt x="327" y="198"/>
                </a:lnTo>
                <a:lnTo>
                  <a:pt x="329" y="187"/>
                </a:lnTo>
                <a:lnTo>
                  <a:pt x="330" y="177"/>
                </a:lnTo>
                <a:lnTo>
                  <a:pt x="330" y="16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55" name="直接连接符 421054"/>
          <p:cNvSpPr/>
          <p:nvPr/>
        </p:nvSpPr>
        <p:spPr>
          <a:xfrm>
            <a:off x="2844800" y="2095500"/>
            <a:ext cx="0" cy="30480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21056" name="组合 421055"/>
          <p:cNvGrpSpPr>
            <a:grpSpLocks noChangeAspect="1"/>
          </p:cNvGrpSpPr>
          <p:nvPr/>
        </p:nvGrpSpPr>
        <p:grpSpPr>
          <a:xfrm>
            <a:off x="1414463" y="4106863"/>
            <a:ext cx="1500187" cy="2117725"/>
            <a:chOff x="1807" y="2319"/>
            <a:chExt cx="820" cy="1157"/>
          </a:xfrm>
        </p:grpSpPr>
        <p:sp>
          <p:nvSpPr>
            <p:cNvPr id="421057" name="任意多边形 421056"/>
            <p:cNvSpPr>
              <a:spLocks noChangeAspect="1"/>
            </p:cNvSpPr>
            <p:nvPr/>
          </p:nvSpPr>
          <p:spPr>
            <a:xfrm>
              <a:off x="1807" y="2319"/>
              <a:ext cx="820" cy="1157"/>
            </a:xfrm>
            <a:custGeom>
              <a:avLst/>
              <a:gdLst/>
              <a:ahLst/>
              <a:cxnLst/>
              <a:rect l="0" t="0" r="0" b="0"/>
              <a:pathLst>
                <a:path w="4925" h="6945">
                  <a:moveTo>
                    <a:pt x="0" y="6625"/>
                  </a:moveTo>
                  <a:lnTo>
                    <a:pt x="45" y="6645"/>
                  </a:lnTo>
                  <a:lnTo>
                    <a:pt x="91" y="6665"/>
                  </a:lnTo>
                  <a:lnTo>
                    <a:pt x="137" y="6685"/>
                  </a:lnTo>
                  <a:lnTo>
                    <a:pt x="183" y="6703"/>
                  </a:lnTo>
                  <a:lnTo>
                    <a:pt x="230" y="6721"/>
                  </a:lnTo>
                  <a:lnTo>
                    <a:pt x="277" y="6739"/>
                  </a:lnTo>
                  <a:lnTo>
                    <a:pt x="324" y="6755"/>
                  </a:lnTo>
                  <a:lnTo>
                    <a:pt x="372" y="6771"/>
                  </a:lnTo>
                  <a:lnTo>
                    <a:pt x="419" y="6786"/>
                  </a:lnTo>
                  <a:lnTo>
                    <a:pt x="467" y="6801"/>
                  </a:lnTo>
                  <a:lnTo>
                    <a:pt x="515" y="6815"/>
                  </a:lnTo>
                  <a:lnTo>
                    <a:pt x="563" y="6828"/>
                  </a:lnTo>
                  <a:lnTo>
                    <a:pt x="612" y="6841"/>
                  </a:lnTo>
                  <a:lnTo>
                    <a:pt x="660" y="6853"/>
                  </a:lnTo>
                  <a:lnTo>
                    <a:pt x="709" y="6864"/>
                  </a:lnTo>
                  <a:lnTo>
                    <a:pt x="758" y="6874"/>
                  </a:lnTo>
                  <a:lnTo>
                    <a:pt x="807" y="6884"/>
                  </a:lnTo>
                  <a:lnTo>
                    <a:pt x="856" y="6893"/>
                  </a:lnTo>
                  <a:lnTo>
                    <a:pt x="905" y="6901"/>
                  </a:lnTo>
                  <a:lnTo>
                    <a:pt x="955" y="6909"/>
                  </a:lnTo>
                  <a:lnTo>
                    <a:pt x="1004" y="6915"/>
                  </a:lnTo>
                  <a:lnTo>
                    <a:pt x="1054" y="6922"/>
                  </a:lnTo>
                  <a:lnTo>
                    <a:pt x="1104" y="6927"/>
                  </a:lnTo>
                  <a:lnTo>
                    <a:pt x="1154" y="6932"/>
                  </a:lnTo>
                  <a:lnTo>
                    <a:pt x="1203" y="6936"/>
                  </a:lnTo>
                  <a:lnTo>
                    <a:pt x="1253" y="6939"/>
                  </a:lnTo>
                  <a:lnTo>
                    <a:pt x="1303" y="6942"/>
                  </a:lnTo>
                  <a:lnTo>
                    <a:pt x="1353" y="6943"/>
                  </a:lnTo>
                  <a:lnTo>
                    <a:pt x="1403" y="6944"/>
                  </a:lnTo>
                  <a:lnTo>
                    <a:pt x="1453" y="6945"/>
                  </a:lnTo>
                  <a:lnTo>
                    <a:pt x="1503" y="6945"/>
                  </a:lnTo>
                  <a:lnTo>
                    <a:pt x="1553" y="6943"/>
                  </a:lnTo>
                  <a:lnTo>
                    <a:pt x="1603" y="6942"/>
                  </a:lnTo>
                  <a:lnTo>
                    <a:pt x="1653" y="6939"/>
                  </a:lnTo>
                  <a:lnTo>
                    <a:pt x="1703" y="6936"/>
                  </a:lnTo>
                  <a:lnTo>
                    <a:pt x="1753" y="6932"/>
                  </a:lnTo>
                  <a:lnTo>
                    <a:pt x="1803" y="6927"/>
                  </a:lnTo>
                  <a:lnTo>
                    <a:pt x="1852" y="6922"/>
                  </a:lnTo>
                  <a:lnTo>
                    <a:pt x="1902" y="6916"/>
                  </a:lnTo>
                  <a:lnTo>
                    <a:pt x="1952" y="6909"/>
                  </a:lnTo>
                  <a:lnTo>
                    <a:pt x="2001" y="6902"/>
                  </a:lnTo>
                  <a:lnTo>
                    <a:pt x="2050" y="6893"/>
                  </a:lnTo>
                  <a:lnTo>
                    <a:pt x="2099" y="6884"/>
                  </a:lnTo>
                  <a:lnTo>
                    <a:pt x="2149" y="6875"/>
                  </a:lnTo>
                  <a:lnTo>
                    <a:pt x="2197" y="6864"/>
                  </a:lnTo>
                  <a:lnTo>
                    <a:pt x="2246" y="6853"/>
                  </a:lnTo>
                  <a:lnTo>
                    <a:pt x="2295" y="6842"/>
                  </a:lnTo>
                  <a:lnTo>
                    <a:pt x="2343" y="6829"/>
                  </a:lnTo>
                  <a:lnTo>
                    <a:pt x="2392" y="6816"/>
                  </a:lnTo>
                  <a:lnTo>
                    <a:pt x="2440" y="6802"/>
                  </a:lnTo>
                  <a:lnTo>
                    <a:pt x="2487" y="6788"/>
                  </a:lnTo>
                  <a:lnTo>
                    <a:pt x="2535" y="6772"/>
                  </a:lnTo>
                  <a:lnTo>
                    <a:pt x="2582" y="6756"/>
                  </a:lnTo>
                  <a:lnTo>
                    <a:pt x="2630" y="6740"/>
                  </a:lnTo>
                  <a:lnTo>
                    <a:pt x="2677" y="6722"/>
                  </a:lnTo>
                  <a:lnTo>
                    <a:pt x="2723" y="6704"/>
                  </a:lnTo>
                  <a:lnTo>
                    <a:pt x="2770" y="6686"/>
                  </a:lnTo>
                  <a:lnTo>
                    <a:pt x="2816" y="6667"/>
                  </a:lnTo>
                  <a:lnTo>
                    <a:pt x="2862" y="6647"/>
                  </a:lnTo>
                  <a:lnTo>
                    <a:pt x="2907" y="6626"/>
                  </a:lnTo>
                  <a:lnTo>
                    <a:pt x="2952" y="6605"/>
                  </a:lnTo>
                  <a:lnTo>
                    <a:pt x="2997" y="6583"/>
                  </a:lnTo>
                  <a:lnTo>
                    <a:pt x="3042" y="6560"/>
                  </a:lnTo>
                  <a:lnTo>
                    <a:pt x="3086" y="6537"/>
                  </a:lnTo>
                  <a:lnTo>
                    <a:pt x="3130" y="6513"/>
                  </a:lnTo>
                  <a:lnTo>
                    <a:pt x="3174" y="6489"/>
                  </a:lnTo>
                  <a:lnTo>
                    <a:pt x="3217" y="6464"/>
                  </a:lnTo>
                  <a:lnTo>
                    <a:pt x="3260" y="6438"/>
                  </a:lnTo>
                  <a:lnTo>
                    <a:pt x="3303" y="6411"/>
                  </a:lnTo>
                  <a:lnTo>
                    <a:pt x="3345" y="6385"/>
                  </a:lnTo>
                  <a:lnTo>
                    <a:pt x="3386" y="6357"/>
                  </a:lnTo>
                  <a:lnTo>
                    <a:pt x="3428" y="6329"/>
                  </a:lnTo>
                  <a:lnTo>
                    <a:pt x="3469" y="6300"/>
                  </a:lnTo>
                  <a:lnTo>
                    <a:pt x="3509" y="6271"/>
                  </a:lnTo>
                  <a:lnTo>
                    <a:pt x="3549" y="6241"/>
                  </a:lnTo>
                  <a:lnTo>
                    <a:pt x="3589" y="6210"/>
                  </a:lnTo>
                  <a:lnTo>
                    <a:pt x="3628" y="6179"/>
                  </a:lnTo>
                  <a:lnTo>
                    <a:pt x="3667" y="6148"/>
                  </a:lnTo>
                  <a:lnTo>
                    <a:pt x="3705" y="6115"/>
                  </a:lnTo>
                  <a:lnTo>
                    <a:pt x="3743" y="6083"/>
                  </a:lnTo>
                  <a:lnTo>
                    <a:pt x="3781" y="6049"/>
                  </a:lnTo>
                  <a:lnTo>
                    <a:pt x="3818" y="6016"/>
                  </a:lnTo>
                  <a:lnTo>
                    <a:pt x="3855" y="5981"/>
                  </a:lnTo>
                  <a:lnTo>
                    <a:pt x="3890" y="5946"/>
                  </a:lnTo>
                  <a:lnTo>
                    <a:pt x="3926" y="5911"/>
                  </a:lnTo>
                  <a:lnTo>
                    <a:pt x="3961" y="5875"/>
                  </a:lnTo>
                  <a:lnTo>
                    <a:pt x="3995" y="5839"/>
                  </a:lnTo>
                  <a:lnTo>
                    <a:pt x="4029" y="5802"/>
                  </a:lnTo>
                  <a:lnTo>
                    <a:pt x="4062" y="5765"/>
                  </a:lnTo>
                  <a:lnTo>
                    <a:pt x="4095" y="5727"/>
                  </a:lnTo>
                  <a:lnTo>
                    <a:pt x="4127" y="5688"/>
                  </a:lnTo>
                  <a:lnTo>
                    <a:pt x="4159" y="5650"/>
                  </a:lnTo>
                  <a:lnTo>
                    <a:pt x="4190" y="5610"/>
                  </a:lnTo>
                  <a:lnTo>
                    <a:pt x="4220" y="5571"/>
                  </a:lnTo>
                  <a:lnTo>
                    <a:pt x="4250" y="5531"/>
                  </a:lnTo>
                  <a:lnTo>
                    <a:pt x="4279" y="5490"/>
                  </a:lnTo>
                  <a:lnTo>
                    <a:pt x="4308" y="5449"/>
                  </a:lnTo>
                  <a:lnTo>
                    <a:pt x="4336" y="5408"/>
                  </a:lnTo>
                  <a:lnTo>
                    <a:pt x="4364" y="5366"/>
                  </a:lnTo>
                  <a:lnTo>
                    <a:pt x="4391" y="5324"/>
                  </a:lnTo>
                  <a:lnTo>
                    <a:pt x="4417" y="5281"/>
                  </a:lnTo>
                  <a:lnTo>
                    <a:pt x="4443" y="5239"/>
                  </a:lnTo>
                  <a:lnTo>
                    <a:pt x="4468" y="5195"/>
                  </a:lnTo>
                  <a:lnTo>
                    <a:pt x="4493" y="5152"/>
                  </a:lnTo>
                  <a:lnTo>
                    <a:pt x="4516" y="5108"/>
                  </a:lnTo>
                  <a:lnTo>
                    <a:pt x="4540" y="5063"/>
                  </a:lnTo>
                  <a:lnTo>
                    <a:pt x="4562" y="5019"/>
                  </a:lnTo>
                  <a:lnTo>
                    <a:pt x="4584" y="4974"/>
                  </a:lnTo>
                  <a:lnTo>
                    <a:pt x="4605" y="4928"/>
                  </a:lnTo>
                  <a:lnTo>
                    <a:pt x="4626" y="4883"/>
                  </a:lnTo>
                  <a:lnTo>
                    <a:pt x="4646" y="4837"/>
                  </a:lnTo>
                  <a:lnTo>
                    <a:pt x="4665" y="4791"/>
                  </a:lnTo>
                  <a:lnTo>
                    <a:pt x="4684" y="4744"/>
                  </a:lnTo>
                  <a:lnTo>
                    <a:pt x="4702" y="4698"/>
                  </a:lnTo>
                  <a:lnTo>
                    <a:pt x="4719" y="4651"/>
                  </a:lnTo>
                  <a:lnTo>
                    <a:pt x="4736" y="4604"/>
                  </a:lnTo>
                  <a:lnTo>
                    <a:pt x="4752" y="4556"/>
                  </a:lnTo>
                  <a:lnTo>
                    <a:pt x="4767" y="4508"/>
                  </a:lnTo>
                  <a:lnTo>
                    <a:pt x="4782" y="4461"/>
                  </a:lnTo>
                  <a:lnTo>
                    <a:pt x="4795" y="4413"/>
                  </a:lnTo>
                  <a:lnTo>
                    <a:pt x="4809" y="4364"/>
                  </a:lnTo>
                  <a:lnTo>
                    <a:pt x="4821" y="4316"/>
                  </a:lnTo>
                  <a:lnTo>
                    <a:pt x="4833" y="4267"/>
                  </a:lnTo>
                  <a:lnTo>
                    <a:pt x="4844" y="4218"/>
                  </a:lnTo>
                  <a:lnTo>
                    <a:pt x="4854" y="4169"/>
                  </a:lnTo>
                  <a:lnTo>
                    <a:pt x="4864" y="4120"/>
                  </a:lnTo>
                  <a:lnTo>
                    <a:pt x="4873" y="4071"/>
                  </a:lnTo>
                  <a:lnTo>
                    <a:pt x="4881" y="4022"/>
                  </a:lnTo>
                  <a:lnTo>
                    <a:pt x="4889" y="3972"/>
                  </a:lnTo>
                  <a:lnTo>
                    <a:pt x="4896" y="3922"/>
                  </a:lnTo>
                  <a:lnTo>
                    <a:pt x="4902" y="3872"/>
                  </a:lnTo>
                  <a:lnTo>
                    <a:pt x="4907" y="3822"/>
                  </a:lnTo>
                  <a:lnTo>
                    <a:pt x="4912" y="3772"/>
                  </a:lnTo>
                  <a:lnTo>
                    <a:pt x="4916" y="3723"/>
                  </a:lnTo>
                  <a:lnTo>
                    <a:pt x="4919" y="3673"/>
                  </a:lnTo>
                  <a:lnTo>
                    <a:pt x="4922" y="3623"/>
                  </a:lnTo>
                  <a:lnTo>
                    <a:pt x="4923" y="3573"/>
                  </a:lnTo>
                  <a:lnTo>
                    <a:pt x="4924" y="3523"/>
                  </a:lnTo>
                  <a:lnTo>
                    <a:pt x="4925" y="3473"/>
                  </a:lnTo>
                  <a:lnTo>
                    <a:pt x="4924" y="3423"/>
                  </a:lnTo>
                  <a:lnTo>
                    <a:pt x="4923" y="3373"/>
                  </a:lnTo>
                  <a:lnTo>
                    <a:pt x="4922" y="3323"/>
                  </a:lnTo>
                  <a:lnTo>
                    <a:pt x="4919" y="3273"/>
                  </a:lnTo>
                  <a:lnTo>
                    <a:pt x="4916" y="3223"/>
                  </a:lnTo>
                  <a:lnTo>
                    <a:pt x="4912" y="3173"/>
                  </a:lnTo>
                  <a:lnTo>
                    <a:pt x="4907" y="3123"/>
                  </a:lnTo>
                  <a:lnTo>
                    <a:pt x="4902" y="3073"/>
                  </a:lnTo>
                  <a:lnTo>
                    <a:pt x="4896" y="3023"/>
                  </a:lnTo>
                  <a:lnTo>
                    <a:pt x="4889" y="2974"/>
                  </a:lnTo>
                  <a:lnTo>
                    <a:pt x="4881" y="2924"/>
                  </a:lnTo>
                  <a:lnTo>
                    <a:pt x="4873" y="2875"/>
                  </a:lnTo>
                  <a:lnTo>
                    <a:pt x="4864" y="2826"/>
                  </a:lnTo>
                  <a:lnTo>
                    <a:pt x="4854" y="2777"/>
                  </a:lnTo>
                  <a:lnTo>
                    <a:pt x="4844" y="2728"/>
                  </a:lnTo>
                  <a:lnTo>
                    <a:pt x="4833" y="2679"/>
                  </a:lnTo>
                  <a:lnTo>
                    <a:pt x="4821" y="2630"/>
                  </a:lnTo>
                  <a:lnTo>
                    <a:pt x="4809" y="2582"/>
                  </a:lnTo>
                  <a:lnTo>
                    <a:pt x="4795" y="2534"/>
                  </a:lnTo>
                  <a:lnTo>
                    <a:pt x="4782" y="2486"/>
                  </a:lnTo>
                  <a:lnTo>
                    <a:pt x="4767" y="2438"/>
                  </a:lnTo>
                  <a:lnTo>
                    <a:pt x="4752" y="2390"/>
                  </a:lnTo>
                  <a:lnTo>
                    <a:pt x="4736" y="2343"/>
                  </a:lnTo>
                  <a:lnTo>
                    <a:pt x="4719" y="2295"/>
                  </a:lnTo>
                  <a:lnTo>
                    <a:pt x="4702" y="2248"/>
                  </a:lnTo>
                  <a:lnTo>
                    <a:pt x="4684" y="2202"/>
                  </a:lnTo>
                  <a:lnTo>
                    <a:pt x="4665" y="2155"/>
                  </a:lnTo>
                  <a:lnTo>
                    <a:pt x="4646" y="2109"/>
                  </a:lnTo>
                  <a:lnTo>
                    <a:pt x="4626" y="2063"/>
                  </a:lnTo>
                  <a:lnTo>
                    <a:pt x="4605" y="2018"/>
                  </a:lnTo>
                  <a:lnTo>
                    <a:pt x="4584" y="1972"/>
                  </a:lnTo>
                  <a:lnTo>
                    <a:pt x="4562" y="1927"/>
                  </a:lnTo>
                  <a:lnTo>
                    <a:pt x="4540" y="1883"/>
                  </a:lnTo>
                  <a:lnTo>
                    <a:pt x="4516" y="1839"/>
                  </a:lnTo>
                  <a:lnTo>
                    <a:pt x="4493" y="1795"/>
                  </a:lnTo>
                  <a:lnTo>
                    <a:pt x="4468" y="1751"/>
                  </a:lnTo>
                  <a:lnTo>
                    <a:pt x="4443" y="1708"/>
                  </a:lnTo>
                  <a:lnTo>
                    <a:pt x="4417" y="1665"/>
                  </a:lnTo>
                  <a:lnTo>
                    <a:pt x="4391" y="1622"/>
                  </a:lnTo>
                  <a:lnTo>
                    <a:pt x="4364" y="1580"/>
                  </a:lnTo>
                  <a:lnTo>
                    <a:pt x="4336" y="1538"/>
                  </a:lnTo>
                  <a:lnTo>
                    <a:pt x="4308" y="1497"/>
                  </a:lnTo>
                  <a:lnTo>
                    <a:pt x="4279" y="1456"/>
                  </a:lnTo>
                  <a:lnTo>
                    <a:pt x="4250" y="1416"/>
                  </a:lnTo>
                  <a:lnTo>
                    <a:pt x="4220" y="1375"/>
                  </a:lnTo>
                  <a:lnTo>
                    <a:pt x="4190" y="1336"/>
                  </a:lnTo>
                  <a:lnTo>
                    <a:pt x="4159" y="1297"/>
                  </a:lnTo>
                  <a:lnTo>
                    <a:pt x="4127" y="1258"/>
                  </a:lnTo>
                  <a:lnTo>
                    <a:pt x="4095" y="1219"/>
                  </a:lnTo>
                  <a:lnTo>
                    <a:pt x="4062" y="1182"/>
                  </a:lnTo>
                  <a:lnTo>
                    <a:pt x="4029" y="1144"/>
                  </a:lnTo>
                  <a:lnTo>
                    <a:pt x="3995" y="1107"/>
                  </a:lnTo>
                  <a:lnTo>
                    <a:pt x="3961" y="1071"/>
                  </a:lnTo>
                  <a:lnTo>
                    <a:pt x="3926" y="1035"/>
                  </a:lnTo>
                  <a:lnTo>
                    <a:pt x="3890" y="1000"/>
                  </a:lnTo>
                  <a:lnTo>
                    <a:pt x="3855" y="965"/>
                  </a:lnTo>
                  <a:lnTo>
                    <a:pt x="3818" y="931"/>
                  </a:lnTo>
                  <a:lnTo>
                    <a:pt x="3781" y="897"/>
                  </a:lnTo>
                  <a:lnTo>
                    <a:pt x="3743" y="864"/>
                  </a:lnTo>
                  <a:lnTo>
                    <a:pt x="3705" y="831"/>
                  </a:lnTo>
                  <a:lnTo>
                    <a:pt x="3667" y="799"/>
                  </a:lnTo>
                  <a:lnTo>
                    <a:pt x="3628" y="767"/>
                  </a:lnTo>
                  <a:lnTo>
                    <a:pt x="3589" y="736"/>
                  </a:lnTo>
                  <a:lnTo>
                    <a:pt x="3549" y="705"/>
                  </a:lnTo>
                  <a:lnTo>
                    <a:pt x="3509" y="674"/>
                  </a:lnTo>
                  <a:lnTo>
                    <a:pt x="3469" y="645"/>
                  </a:lnTo>
                  <a:lnTo>
                    <a:pt x="3428" y="616"/>
                  </a:lnTo>
                  <a:lnTo>
                    <a:pt x="3386" y="588"/>
                  </a:lnTo>
                  <a:lnTo>
                    <a:pt x="3345" y="561"/>
                  </a:lnTo>
                  <a:lnTo>
                    <a:pt x="3303" y="534"/>
                  </a:lnTo>
                  <a:lnTo>
                    <a:pt x="3260" y="507"/>
                  </a:lnTo>
                  <a:lnTo>
                    <a:pt x="3217" y="482"/>
                  </a:lnTo>
                  <a:lnTo>
                    <a:pt x="3174" y="457"/>
                  </a:lnTo>
                  <a:lnTo>
                    <a:pt x="3130" y="432"/>
                  </a:lnTo>
                  <a:lnTo>
                    <a:pt x="3086" y="408"/>
                  </a:lnTo>
                  <a:lnTo>
                    <a:pt x="3042" y="385"/>
                  </a:lnTo>
                  <a:lnTo>
                    <a:pt x="2997" y="362"/>
                  </a:lnTo>
                  <a:lnTo>
                    <a:pt x="2952" y="340"/>
                  </a:lnTo>
                  <a:lnTo>
                    <a:pt x="2907" y="319"/>
                  </a:lnTo>
                  <a:lnTo>
                    <a:pt x="2862" y="299"/>
                  </a:lnTo>
                  <a:lnTo>
                    <a:pt x="2816" y="279"/>
                  </a:lnTo>
                  <a:lnTo>
                    <a:pt x="2770" y="259"/>
                  </a:lnTo>
                  <a:lnTo>
                    <a:pt x="2723" y="241"/>
                  </a:lnTo>
                  <a:lnTo>
                    <a:pt x="2677" y="223"/>
                  </a:lnTo>
                  <a:lnTo>
                    <a:pt x="2630" y="205"/>
                  </a:lnTo>
                  <a:lnTo>
                    <a:pt x="2582" y="189"/>
                  </a:lnTo>
                  <a:lnTo>
                    <a:pt x="2535" y="173"/>
                  </a:lnTo>
                  <a:lnTo>
                    <a:pt x="2487" y="158"/>
                  </a:lnTo>
                  <a:lnTo>
                    <a:pt x="2440" y="143"/>
                  </a:lnTo>
                  <a:lnTo>
                    <a:pt x="2392" y="129"/>
                  </a:lnTo>
                  <a:lnTo>
                    <a:pt x="2343" y="116"/>
                  </a:lnTo>
                  <a:lnTo>
                    <a:pt x="2295" y="104"/>
                  </a:lnTo>
                  <a:lnTo>
                    <a:pt x="2246" y="92"/>
                  </a:lnTo>
                  <a:lnTo>
                    <a:pt x="2197" y="81"/>
                  </a:lnTo>
                  <a:lnTo>
                    <a:pt x="2149" y="70"/>
                  </a:lnTo>
                  <a:lnTo>
                    <a:pt x="2099" y="61"/>
                  </a:lnTo>
                  <a:lnTo>
                    <a:pt x="2050" y="52"/>
                  </a:lnTo>
                  <a:lnTo>
                    <a:pt x="2001" y="44"/>
                  </a:lnTo>
                  <a:lnTo>
                    <a:pt x="1952" y="36"/>
                  </a:lnTo>
                  <a:lnTo>
                    <a:pt x="1902" y="29"/>
                  </a:lnTo>
                  <a:lnTo>
                    <a:pt x="1852" y="23"/>
                  </a:lnTo>
                  <a:lnTo>
                    <a:pt x="1803" y="18"/>
                  </a:lnTo>
                  <a:lnTo>
                    <a:pt x="1753" y="13"/>
                  </a:lnTo>
                  <a:lnTo>
                    <a:pt x="1703" y="9"/>
                  </a:lnTo>
                  <a:lnTo>
                    <a:pt x="1653" y="6"/>
                  </a:lnTo>
                  <a:lnTo>
                    <a:pt x="1603" y="4"/>
                  </a:lnTo>
                  <a:lnTo>
                    <a:pt x="1553" y="2"/>
                  </a:lnTo>
                  <a:lnTo>
                    <a:pt x="1503" y="1"/>
                  </a:lnTo>
                  <a:lnTo>
                    <a:pt x="1453" y="0"/>
                  </a:lnTo>
                  <a:lnTo>
                    <a:pt x="1403" y="1"/>
                  </a:lnTo>
                  <a:lnTo>
                    <a:pt x="1353" y="2"/>
                  </a:lnTo>
                  <a:lnTo>
                    <a:pt x="1303" y="4"/>
                  </a:lnTo>
                  <a:lnTo>
                    <a:pt x="1253" y="6"/>
                  </a:lnTo>
                  <a:lnTo>
                    <a:pt x="1203" y="9"/>
                  </a:lnTo>
                  <a:lnTo>
                    <a:pt x="1154" y="13"/>
                  </a:lnTo>
                  <a:lnTo>
                    <a:pt x="1104" y="18"/>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58" name="任意多边形 421057"/>
            <p:cNvSpPr>
              <a:spLocks noChangeAspect="1"/>
            </p:cNvSpPr>
            <p:nvPr/>
          </p:nvSpPr>
          <p:spPr>
            <a:xfrm>
              <a:off x="1807" y="2322"/>
              <a:ext cx="184" cy="50"/>
            </a:xfrm>
            <a:custGeom>
              <a:avLst/>
              <a:gdLst/>
              <a:ahLst/>
              <a:cxnLst/>
              <a:rect l="0" t="0" r="0" b="0"/>
              <a:pathLst>
                <a:path w="1104" h="303">
                  <a:moveTo>
                    <a:pt x="1104" y="0"/>
                  </a:moveTo>
                  <a:lnTo>
                    <a:pt x="1054" y="6"/>
                  </a:lnTo>
                  <a:lnTo>
                    <a:pt x="1004" y="12"/>
                  </a:lnTo>
                  <a:lnTo>
                    <a:pt x="955" y="19"/>
                  </a:lnTo>
                  <a:lnTo>
                    <a:pt x="905" y="26"/>
                  </a:lnTo>
                  <a:lnTo>
                    <a:pt x="856" y="34"/>
                  </a:lnTo>
                  <a:lnTo>
                    <a:pt x="807" y="43"/>
                  </a:lnTo>
                  <a:lnTo>
                    <a:pt x="758" y="53"/>
                  </a:lnTo>
                  <a:lnTo>
                    <a:pt x="709" y="64"/>
                  </a:lnTo>
                  <a:lnTo>
                    <a:pt x="660" y="75"/>
                  </a:lnTo>
                  <a:lnTo>
                    <a:pt x="612" y="86"/>
                  </a:lnTo>
                  <a:lnTo>
                    <a:pt x="563" y="99"/>
                  </a:lnTo>
                  <a:lnTo>
                    <a:pt x="515" y="112"/>
                  </a:lnTo>
                  <a:lnTo>
                    <a:pt x="467" y="126"/>
                  </a:lnTo>
                  <a:lnTo>
                    <a:pt x="419" y="141"/>
                  </a:lnTo>
                  <a:lnTo>
                    <a:pt x="372" y="156"/>
                  </a:lnTo>
                  <a:lnTo>
                    <a:pt x="324" y="172"/>
                  </a:lnTo>
                  <a:lnTo>
                    <a:pt x="277" y="189"/>
                  </a:lnTo>
                  <a:lnTo>
                    <a:pt x="230" y="206"/>
                  </a:lnTo>
                  <a:lnTo>
                    <a:pt x="183" y="224"/>
                  </a:lnTo>
                  <a:lnTo>
                    <a:pt x="137" y="243"/>
                  </a:lnTo>
                  <a:lnTo>
                    <a:pt x="91" y="262"/>
                  </a:lnTo>
                  <a:lnTo>
                    <a:pt x="45" y="282"/>
                  </a:lnTo>
                  <a:lnTo>
                    <a:pt x="0" y="303"/>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21059" name="任意多边形 421058"/>
          <p:cNvSpPr>
            <a:spLocks noChangeAspect="1"/>
          </p:cNvSpPr>
          <p:nvPr/>
        </p:nvSpPr>
        <p:spPr>
          <a:xfrm>
            <a:off x="2032000" y="1524000"/>
            <a:ext cx="96838"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0" name="任意多边形 421059"/>
          <p:cNvSpPr>
            <a:spLocks noChangeAspect="1"/>
          </p:cNvSpPr>
          <p:nvPr/>
        </p:nvSpPr>
        <p:spPr>
          <a:xfrm>
            <a:off x="2032000" y="5816600"/>
            <a:ext cx="96838"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1" name="任意多边形 421060"/>
          <p:cNvSpPr>
            <a:spLocks noChangeAspect="1"/>
          </p:cNvSpPr>
          <p:nvPr/>
        </p:nvSpPr>
        <p:spPr>
          <a:xfrm>
            <a:off x="2032000" y="4381500"/>
            <a:ext cx="96838"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2" name="任意多边形 421061"/>
          <p:cNvSpPr>
            <a:spLocks noChangeAspect="1"/>
          </p:cNvSpPr>
          <p:nvPr/>
        </p:nvSpPr>
        <p:spPr>
          <a:xfrm>
            <a:off x="5575300" y="1536700"/>
            <a:ext cx="96838"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3" name="直接连接符 421062"/>
          <p:cNvSpPr/>
          <p:nvPr/>
        </p:nvSpPr>
        <p:spPr>
          <a:xfrm>
            <a:off x="2628900" y="1587500"/>
            <a:ext cx="0" cy="35814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4" name="任意多边形 421063"/>
          <p:cNvSpPr>
            <a:spLocks noChangeAspect="1"/>
          </p:cNvSpPr>
          <p:nvPr/>
        </p:nvSpPr>
        <p:spPr>
          <a:xfrm>
            <a:off x="4227513" y="1527175"/>
            <a:ext cx="96837"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5" name="文本框 421064"/>
          <p:cNvSpPr txBox="1"/>
          <p:nvPr/>
        </p:nvSpPr>
        <p:spPr>
          <a:xfrm>
            <a:off x="3743325" y="4175125"/>
            <a:ext cx="950913" cy="396875"/>
          </a:xfrm>
          <a:prstGeom prst="rect">
            <a:avLst/>
          </a:prstGeom>
          <a:gradFill rotWithShape="0">
            <a:gsLst>
              <a:gs pos="0">
                <a:schemeClr val="hlink"/>
              </a:gs>
              <a:gs pos="50000">
                <a:schemeClr val="bg1"/>
              </a:gs>
              <a:gs pos="100000">
                <a:schemeClr val="hlink"/>
              </a:gs>
            </a:gsLst>
            <a:lin ang="5400000" scaled="1"/>
            <a:tileRect/>
          </a:grad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Book Antiqua" pitchFamily="18" charset="0"/>
                <a:ea typeface="宋体" panose="02010600030101010101" pitchFamily="2" charset="-122"/>
                <a:cs typeface="+mn-cs"/>
              </a:rPr>
              <a:t>分析：</a:t>
            </a:r>
            <a:endParaRPr kumimoji="0" lang="zh-CN" altLang="en-US" sz="2000" b="1" i="0" u="none" strike="noStrike" kern="1200" cap="none" spc="0" normalizeH="0" baseline="0" noProof="0">
              <a:ln>
                <a:noFill/>
              </a:ln>
              <a:solidFill>
                <a:srgbClr val="990099"/>
              </a:solidFill>
              <a:effectLst/>
              <a:uLnTx/>
              <a:uFillTx/>
              <a:latin typeface="Book Antiqua" pitchFamily="18" charset="0"/>
              <a:ea typeface="宋体" panose="02010600030101010101" pitchFamily="2" charset="-122"/>
              <a:cs typeface="+mn-cs"/>
            </a:endParaRPr>
          </a:p>
        </p:txBody>
      </p:sp>
      <p:sp>
        <p:nvSpPr>
          <p:cNvPr id="421066" name="文本框 421065"/>
          <p:cNvSpPr txBox="1"/>
          <p:nvPr/>
        </p:nvSpPr>
        <p:spPr>
          <a:xfrm>
            <a:off x="3667125" y="4648200"/>
            <a:ext cx="5105400"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圆球被一个正垂面切割，因截平面</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倾斜于水平面和侧平面在这两个投影面</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内投影为椭圆。</a:t>
            </a:r>
            <a:endParaRPr kumimoji="0" lang="zh-CN" altLang="en-US" sz="2000" b="1" i="0" u="none" strike="noStrike" kern="1200" cap="none" spc="0" normalizeH="0" baseline="0" noProof="0">
              <a:ln>
                <a:noFill/>
              </a:ln>
              <a:solidFill>
                <a:srgbClr val="000099"/>
              </a:solidFill>
              <a:effectLst/>
              <a:uLnTx/>
              <a:uFillTx/>
              <a:latin typeface="Book Antiqua" pitchFamily="18" charset="0"/>
              <a:ea typeface="宋体" panose="02010600030101010101" pitchFamily="2" charset="-122"/>
              <a:cs typeface="+mn-cs"/>
            </a:endParaRPr>
          </a:p>
        </p:txBody>
      </p:sp>
      <p:sp>
        <p:nvSpPr>
          <p:cNvPr id="421067" name="任意多边形 421066"/>
          <p:cNvSpPr>
            <a:spLocks noChangeAspect="1"/>
          </p:cNvSpPr>
          <p:nvPr/>
        </p:nvSpPr>
        <p:spPr>
          <a:xfrm>
            <a:off x="1071563" y="5808663"/>
            <a:ext cx="96837" cy="96837"/>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8" name="任意多边形 421067"/>
          <p:cNvSpPr>
            <a:spLocks noChangeAspect="1"/>
          </p:cNvSpPr>
          <p:nvPr/>
        </p:nvSpPr>
        <p:spPr>
          <a:xfrm>
            <a:off x="1084263" y="4406900"/>
            <a:ext cx="96837"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69" name="任意多边形 421068"/>
          <p:cNvSpPr>
            <a:spLocks noChangeAspect="1"/>
          </p:cNvSpPr>
          <p:nvPr/>
        </p:nvSpPr>
        <p:spPr>
          <a:xfrm>
            <a:off x="5605463" y="2489200"/>
            <a:ext cx="96837"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1070" name="任意多边形 421069"/>
          <p:cNvSpPr>
            <a:spLocks noChangeAspect="1"/>
          </p:cNvSpPr>
          <p:nvPr/>
        </p:nvSpPr>
        <p:spPr>
          <a:xfrm>
            <a:off x="4203700" y="2540000"/>
            <a:ext cx="96838" cy="96838"/>
          </a:xfrm>
          <a:custGeom>
            <a:avLst/>
            <a:gdLst/>
            <a:ahLst/>
            <a:cxnLst/>
            <a:rect l="0" t="0" r="0" b="0"/>
            <a:pathLst>
              <a:path w="537" h="538">
                <a:moveTo>
                  <a:pt x="537" y="268"/>
                </a:moveTo>
                <a:lnTo>
                  <a:pt x="537" y="251"/>
                </a:lnTo>
                <a:lnTo>
                  <a:pt x="535" y="233"/>
                </a:lnTo>
                <a:lnTo>
                  <a:pt x="532" y="216"/>
                </a:lnTo>
                <a:lnTo>
                  <a:pt x="528" y="199"/>
                </a:lnTo>
                <a:lnTo>
                  <a:pt x="523" y="182"/>
                </a:lnTo>
                <a:lnTo>
                  <a:pt x="517" y="166"/>
                </a:lnTo>
                <a:lnTo>
                  <a:pt x="510" y="150"/>
                </a:lnTo>
                <a:lnTo>
                  <a:pt x="501" y="134"/>
                </a:lnTo>
                <a:lnTo>
                  <a:pt x="492" y="119"/>
                </a:lnTo>
                <a:lnTo>
                  <a:pt x="482" y="105"/>
                </a:lnTo>
                <a:lnTo>
                  <a:pt x="471" y="91"/>
                </a:lnTo>
                <a:lnTo>
                  <a:pt x="459" y="78"/>
                </a:lnTo>
                <a:lnTo>
                  <a:pt x="446" y="66"/>
                </a:lnTo>
                <a:lnTo>
                  <a:pt x="432" y="55"/>
                </a:lnTo>
                <a:lnTo>
                  <a:pt x="418" y="45"/>
                </a:lnTo>
                <a:lnTo>
                  <a:pt x="403" y="36"/>
                </a:lnTo>
                <a:lnTo>
                  <a:pt x="388" y="27"/>
                </a:lnTo>
                <a:lnTo>
                  <a:pt x="372" y="20"/>
                </a:lnTo>
                <a:lnTo>
                  <a:pt x="355" y="14"/>
                </a:lnTo>
                <a:lnTo>
                  <a:pt x="338" y="9"/>
                </a:lnTo>
                <a:lnTo>
                  <a:pt x="321" y="5"/>
                </a:lnTo>
                <a:lnTo>
                  <a:pt x="304" y="2"/>
                </a:lnTo>
                <a:lnTo>
                  <a:pt x="286" y="0"/>
                </a:lnTo>
                <a:lnTo>
                  <a:pt x="269" y="0"/>
                </a:lnTo>
                <a:lnTo>
                  <a:pt x="251" y="0"/>
                </a:lnTo>
                <a:lnTo>
                  <a:pt x="234" y="2"/>
                </a:lnTo>
                <a:lnTo>
                  <a:pt x="217" y="5"/>
                </a:lnTo>
                <a:lnTo>
                  <a:pt x="199" y="9"/>
                </a:lnTo>
                <a:lnTo>
                  <a:pt x="183" y="14"/>
                </a:lnTo>
                <a:lnTo>
                  <a:pt x="166" y="20"/>
                </a:lnTo>
                <a:lnTo>
                  <a:pt x="150" y="27"/>
                </a:lnTo>
                <a:lnTo>
                  <a:pt x="135" y="36"/>
                </a:lnTo>
                <a:lnTo>
                  <a:pt x="120" y="45"/>
                </a:lnTo>
                <a:lnTo>
                  <a:pt x="105" y="55"/>
                </a:lnTo>
                <a:lnTo>
                  <a:pt x="92" y="66"/>
                </a:lnTo>
                <a:lnTo>
                  <a:pt x="79" y="78"/>
                </a:lnTo>
                <a:lnTo>
                  <a:pt x="67" y="91"/>
                </a:lnTo>
                <a:lnTo>
                  <a:pt x="56" y="105"/>
                </a:lnTo>
                <a:lnTo>
                  <a:pt x="46" y="119"/>
                </a:lnTo>
                <a:lnTo>
                  <a:pt x="36" y="134"/>
                </a:lnTo>
                <a:lnTo>
                  <a:pt x="28" y="150"/>
                </a:lnTo>
                <a:lnTo>
                  <a:pt x="21" y="166"/>
                </a:lnTo>
                <a:lnTo>
                  <a:pt x="15" y="182"/>
                </a:lnTo>
                <a:lnTo>
                  <a:pt x="10" y="199"/>
                </a:lnTo>
                <a:lnTo>
                  <a:pt x="6" y="216"/>
                </a:lnTo>
                <a:lnTo>
                  <a:pt x="3" y="233"/>
                </a:lnTo>
                <a:lnTo>
                  <a:pt x="1" y="251"/>
                </a:lnTo>
                <a:lnTo>
                  <a:pt x="0" y="268"/>
                </a:lnTo>
                <a:lnTo>
                  <a:pt x="1" y="286"/>
                </a:lnTo>
                <a:lnTo>
                  <a:pt x="3" y="303"/>
                </a:lnTo>
                <a:lnTo>
                  <a:pt x="6" y="321"/>
                </a:lnTo>
                <a:lnTo>
                  <a:pt x="10" y="338"/>
                </a:lnTo>
                <a:lnTo>
                  <a:pt x="15" y="355"/>
                </a:lnTo>
                <a:lnTo>
                  <a:pt x="21" y="371"/>
                </a:lnTo>
                <a:lnTo>
                  <a:pt x="28" y="388"/>
                </a:lnTo>
                <a:lnTo>
                  <a:pt x="36" y="404"/>
                </a:lnTo>
                <a:lnTo>
                  <a:pt x="46" y="419"/>
                </a:lnTo>
                <a:lnTo>
                  <a:pt x="56" y="433"/>
                </a:lnTo>
                <a:lnTo>
                  <a:pt x="67" y="446"/>
                </a:lnTo>
                <a:lnTo>
                  <a:pt x="79" y="459"/>
                </a:lnTo>
                <a:lnTo>
                  <a:pt x="92" y="471"/>
                </a:lnTo>
                <a:lnTo>
                  <a:pt x="105" y="482"/>
                </a:lnTo>
                <a:lnTo>
                  <a:pt x="120" y="493"/>
                </a:lnTo>
                <a:lnTo>
                  <a:pt x="135" y="502"/>
                </a:lnTo>
                <a:lnTo>
                  <a:pt x="150" y="510"/>
                </a:lnTo>
                <a:lnTo>
                  <a:pt x="166" y="518"/>
                </a:lnTo>
                <a:lnTo>
                  <a:pt x="183" y="524"/>
                </a:lnTo>
                <a:lnTo>
                  <a:pt x="199" y="529"/>
                </a:lnTo>
                <a:lnTo>
                  <a:pt x="217" y="533"/>
                </a:lnTo>
                <a:lnTo>
                  <a:pt x="234" y="536"/>
                </a:lnTo>
                <a:lnTo>
                  <a:pt x="251" y="537"/>
                </a:lnTo>
                <a:lnTo>
                  <a:pt x="269" y="538"/>
                </a:lnTo>
                <a:lnTo>
                  <a:pt x="286" y="537"/>
                </a:lnTo>
                <a:lnTo>
                  <a:pt x="304" y="536"/>
                </a:lnTo>
                <a:lnTo>
                  <a:pt x="321" y="533"/>
                </a:lnTo>
                <a:lnTo>
                  <a:pt x="338" y="529"/>
                </a:lnTo>
                <a:lnTo>
                  <a:pt x="355" y="524"/>
                </a:lnTo>
                <a:lnTo>
                  <a:pt x="372" y="518"/>
                </a:lnTo>
                <a:lnTo>
                  <a:pt x="388" y="510"/>
                </a:lnTo>
                <a:lnTo>
                  <a:pt x="403" y="502"/>
                </a:lnTo>
                <a:lnTo>
                  <a:pt x="418" y="493"/>
                </a:lnTo>
                <a:lnTo>
                  <a:pt x="432" y="482"/>
                </a:lnTo>
                <a:lnTo>
                  <a:pt x="446" y="471"/>
                </a:lnTo>
                <a:lnTo>
                  <a:pt x="459" y="459"/>
                </a:lnTo>
                <a:lnTo>
                  <a:pt x="471" y="446"/>
                </a:lnTo>
                <a:lnTo>
                  <a:pt x="482" y="433"/>
                </a:lnTo>
                <a:lnTo>
                  <a:pt x="492" y="419"/>
                </a:lnTo>
                <a:lnTo>
                  <a:pt x="501" y="404"/>
                </a:lnTo>
                <a:lnTo>
                  <a:pt x="510" y="388"/>
                </a:lnTo>
                <a:lnTo>
                  <a:pt x="517" y="371"/>
                </a:lnTo>
                <a:lnTo>
                  <a:pt x="523" y="355"/>
                </a:lnTo>
                <a:lnTo>
                  <a:pt x="528" y="338"/>
                </a:lnTo>
                <a:lnTo>
                  <a:pt x="532" y="321"/>
                </a:lnTo>
                <a:lnTo>
                  <a:pt x="535" y="303"/>
                </a:lnTo>
                <a:lnTo>
                  <a:pt x="537" y="286"/>
                </a:lnTo>
                <a:lnTo>
                  <a:pt x="537" y="268"/>
                </a:lnTo>
              </a:path>
            </a:pathLst>
          </a:custGeom>
          <a:solidFill>
            <a:srgbClr val="66FF33"/>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pic>
        <p:nvPicPr>
          <p:cNvPr id="2" name="图片 1">
            <a:extLst>
              <a:ext uri="{FF2B5EF4-FFF2-40B4-BE49-F238E27FC236}">
                <a16:creationId xmlns:a16="http://schemas.microsoft.com/office/drawing/2014/main" id="{9A85DD4F-A348-9AA4-731C-0E7189D1BADF}"/>
              </a:ext>
            </a:extLst>
          </p:cNvPr>
          <p:cNvPicPr>
            <a:picLocks noChangeAspect="1"/>
          </p:cNvPicPr>
          <p:nvPr/>
        </p:nvPicPr>
        <p:blipFill>
          <a:blip r:embed="rId3"/>
          <a:stretch>
            <a:fillRect/>
          </a:stretch>
        </p:blipFill>
        <p:spPr>
          <a:xfrm>
            <a:off x="6421437" y="2393497"/>
            <a:ext cx="1966987" cy="2054652"/>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21065"/>
                                        </p:tgtEl>
                                        <p:attrNameLst>
                                          <p:attrName>style.visibility</p:attrName>
                                        </p:attrNameLst>
                                      </p:cBhvr>
                                      <p:to>
                                        <p:strVal val="visible"/>
                                      </p:to>
                                    </p:set>
                                    <p:animEffect transition="in" filter="wipe(left)">
                                      <p:cBhvr>
                                        <p:cTn id="7" dur="500"/>
                                        <p:tgtEl>
                                          <p:spTgt spid="4210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1066"/>
                                        </p:tgtEl>
                                        <p:attrNameLst>
                                          <p:attrName>style.visibility</p:attrName>
                                        </p:attrNameLst>
                                      </p:cBhvr>
                                      <p:to>
                                        <p:strVal val="visible"/>
                                      </p:to>
                                    </p:set>
                                    <p:animEffect transition="in" filter="wipe(left)">
                                      <p:cBhvr>
                                        <p:cTn id="12" dur="500"/>
                                        <p:tgtEl>
                                          <p:spTgt spid="42106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420984"/>
                                        </p:tgtEl>
                                        <p:attrNameLst>
                                          <p:attrName>style.visibility</p:attrName>
                                        </p:attrNameLst>
                                      </p:cBhvr>
                                      <p:to>
                                        <p:strVal val="visible"/>
                                      </p:to>
                                    </p:set>
                                    <p:anim calcmode="lin" valueType="num">
                                      <p:cBhvr additive="base">
                                        <p:cTn id="17" dur="500" fill="hold"/>
                                        <p:tgtEl>
                                          <p:spTgt spid="420984"/>
                                        </p:tgtEl>
                                        <p:attrNameLst>
                                          <p:attrName>ppt_x</p:attrName>
                                        </p:attrNameLst>
                                      </p:cBhvr>
                                      <p:tavLst>
                                        <p:tav tm="0">
                                          <p:val>
                                            <p:strVal val="#ppt_x"/>
                                          </p:val>
                                        </p:tav>
                                        <p:tav tm="100000">
                                          <p:val>
                                            <p:strVal val="#ppt_x"/>
                                          </p:val>
                                        </p:tav>
                                      </p:tavLst>
                                    </p:anim>
                                    <p:anim calcmode="lin" valueType="num">
                                      <p:cBhvr additive="base">
                                        <p:cTn id="18" dur="500" fill="hold"/>
                                        <p:tgtEl>
                                          <p:spTgt spid="420984"/>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20877"/>
                                        </p:tgtEl>
                                        <p:attrNameLst>
                                          <p:attrName>style.visibility</p:attrName>
                                        </p:attrNameLst>
                                      </p:cBhvr>
                                      <p:to>
                                        <p:strVal val="visible"/>
                                      </p:to>
                                    </p:set>
                                    <p:animEffect transition="in" filter="wipe(left)">
                                      <p:cBhvr>
                                        <p:cTn id="23" dur="500"/>
                                        <p:tgtEl>
                                          <p:spTgt spid="42087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nodeType="clickEffect">
                                  <p:stCondLst>
                                    <p:cond delay="0"/>
                                  </p:stCondLst>
                                  <p:childTnLst>
                                    <p:set>
                                      <p:cBhvr>
                                        <p:cTn id="27" dur="1" fill="hold">
                                          <p:stCondLst>
                                            <p:cond delay="0"/>
                                          </p:stCondLst>
                                        </p:cTn>
                                        <p:tgtEl>
                                          <p:spTgt spid="420998"/>
                                        </p:tgtEl>
                                        <p:attrNameLst>
                                          <p:attrName>style.visibility</p:attrName>
                                        </p:attrNameLst>
                                      </p:cBhvr>
                                      <p:to>
                                        <p:strVal val="visible"/>
                                      </p:to>
                                    </p:set>
                                    <p:anim calcmode="lin" valueType="num">
                                      <p:cBhvr additive="base">
                                        <p:cTn id="28" dur="500" fill="hold"/>
                                        <p:tgtEl>
                                          <p:spTgt spid="420998"/>
                                        </p:tgtEl>
                                        <p:attrNameLst>
                                          <p:attrName>ppt_x</p:attrName>
                                        </p:attrNameLst>
                                      </p:cBhvr>
                                      <p:tavLst>
                                        <p:tav tm="0">
                                          <p:val>
                                            <p:strVal val="#ppt_x"/>
                                          </p:val>
                                        </p:tav>
                                        <p:tav tm="100000">
                                          <p:val>
                                            <p:strVal val="#ppt_x"/>
                                          </p:val>
                                        </p:tav>
                                      </p:tavLst>
                                    </p:anim>
                                    <p:anim calcmode="lin" valueType="num">
                                      <p:cBhvr additive="base">
                                        <p:cTn id="29" dur="500" fill="hold"/>
                                        <p:tgtEl>
                                          <p:spTgt spid="420998"/>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20878"/>
                                        </p:tgtEl>
                                        <p:attrNameLst>
                                          <p:attrName>style.visibility</p:attrName>
                                        </p:attrNameLst>
                                      </p:cBhvr>
                                      <p:to>
                                        <p:strVal val="visible"/>
                                      </p:to>
                                    </p:set>
                                    <p:animEffect transition="in" filter="wipe(left)">
                                      <p:cBhvr>
                                        <p:cTn id="34" dur="500"/>
                                        <p:tgtEl>
                                          <p:spTgt spid="420878"/>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nodeType="clickEffect">
                                  <p:stCondLst>
                                    <p:cond delay="0"/>
                                  </p:stCondLst>
                                  <p:childTnLst>
                                    <p:set>
                                      <p:cBhvr>
                                        <p:cTn id="38" dur="1" fill="hold">
                                          <p:stCondLst>
                                            <p:cond delay="0"/>
                                          </p:stCondLst>
                                        </p:cTn>
                                        <p:tgtEl>
                                          <p:spTgt spid="420995"/>
                                        </p:tgtEl>
                                        <p:attrNameLst>
                                          <p:attrName>style.visibility</p:attrName>
                                        </p:attrNameLst>
                                      </p:cBhvr>
                                      <p:to>
                                        <p:strVal val="visible"/>
                                      </p:to>
                                    </p:set>
                                    <p:anim calcmode="lin" valueType="num">
                                      <p:cBhvr additive="base">
                                        <p:cTn id="39" dur="500" fill="hold"/>
                                        <p:tgtEl>
                                          <p:spTgt spid="420995"/>
                                        </p:tgtEl>
                                        <p:attrNameLst>
                                          <p:attrName>ppt_x</p:attrName>
                                        </p:attrNameLst>
                                      </p:cBhvr>
                                      <p:tavLst>
                                        <p:tav tm="0">
                                          <p:val>
                                            <p:strVal val="#ppt_x"/>
                                          </p:val>
                                        </p:tav>
                                        <p:tav tm="100000">
                                          <p:val>
                                            <p:strVal val="#ppt_x"/>
                                          </p:val>
                                        </p:tav>
                                      </p:tavLst>
                                    </p:anim>
                                    <p:anim calcmode="lin" valueType="num">
                                      <p:cBhvr additive="base">
                                        <p:cTn id="40" dur="500" fill="hold"/>
                                        <p:tgtEl>
                                          <p:spTgt spid="420995"/>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420871"/>
                                        </p:tgtEl>
                                        <p:attrNameLst>
                                          <p:attrName>style.visibility</p:attrName>
                                        </p:attrNameLst>
                                      </p:cBhvr>
                                      <p:to>
                                        <p:strVal val="visible"/>
                                      </p:to>
                                    </p:set>
                                    <p:animEffect transition="in" filter="wipe(left)">
                                      <p:cBhvr>
                                        <p:cTn id="45" dur="500"/>
                                        <p:tgtEl>
                                          <p:spTgt spid="42087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1" fill="hold" nodeType="clickEffect">
                                  <p:stCondLst>
                                    <p:cond delay="0"/>
                                  </p:stCondLst>
                                  <p:childTnLst>
                                    <p:set>
                                      <p:cBhvr>
                                        <p:cTn id="49" dur="1" fill="hold">
                                          <p:stCondLst>
                                            <p:cond delay="0"/>
                                          </p:stCondLst>
                                        </p:cTn>
                                        <p:tgtEl>
                                          <p:spTgt spid="420996"/>
                                        </p:tgtEl>
                                        <p:attrNameLst>
                                          <p:attrName>style.visibility</p:attrName>
                                        </p:attrNameLst>
                                      </p:cBhvr>
                                      <p:to>
                                        <p:strVal val="visible"/>
                                      </p:to>
                                    </p:set>
                                    <p:anim calcmode="lin" valueType="num">
                                      <p:cBhvr additive="base">
                                        <p:cTn id="50" dur="500" fill="hold"/>
                                        <p:tgtEl>
                                          <p:spTgt spid="420996"/>
                                        </p:tgtEl>
                                        <p:attrNameLst>
                                          <p:attrName>ppt_x</p:attrName>
                                        </p:attrNameLst>
                                      </p:cBhvr>
                                      <p:tavLst>
                                        <p:tav tm="0">
                                          <p:val>
                                            <p:strVal val="#ppt_x"/>
                                          </p:val>
                                        </p:tav>
                                        <p:tav tm="100000">
                                          <p:val>
                                            <p:strVal val="#ppt_x"/>
                                          </p:val>
                                        </p:tav>
                                      </p:tavLst>
                                    </p:anim>
                                    <p:anim calcmode="lin" valueType="num">
                                      <p:cBhvr additive="base">
                                        <p:cTn id="51" dur="500" fill="hold"/>
                                        <p:tgtEl>
                                          <p:spTgt spid="420996"/>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420875"/>
                                        </p:tgtEl>
                                        <p:attrNameLst>
                                          <p:attrName>style.visibility</p:attrName>
                                        </p:attrNameLst>
                                      </p:cBhvr>
                                      <p:to>
                                        <p:strVal val="visible"/>
                                      </p:to>
                                    </p:set>
                                    <p:animEffect transition="in" filter="wipe(left)">
                                      <p:cBhvr>
                                        <p:cTn id="56" dur="500"/>
                                        <p:tgtEl>
                                          <p:spTgt spid="42087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nodeType="clickEffect">
                                  <p:stCondLst>
                                    <p:cond delay="0"/>
                                  </p:stCondLst>
                                  <p:childTnLst>
                                    <p:set>
                                      <p:cBhvr>
                                        <p:cTn id="60" dur="1" fill="hold">
                                          <p:stCondLst>
                                            <p:cond delay="0"/>
                                          </p:stCondLst>
                                        </p:cTn>
                                        <p:tgtEl>
                                          <p:spTgt spid="420994"/>
                                        </p:tgtEl>
                                        <p:attrNameLst>
                                          <p:attrName>style.visibility</p:attrName>
                                        </p:attrNameLst>
                                      </p:cBhvr>
                                      <p:to>
                                        <p:strVal val="visible"/>
                                      </p:to>
                                    </p:set>
                                    <p:anim calcmode="lin" valueType="num">
                                      <p:cBhvr additive="base">
                                        <p:cTn id="61" dur="500" fill="hold"/>
                                        <p:tgtEl>
                                          <p:spTgt spid="420994"/>
                                        </p:tgtEl>
                                        <p:attrNameLst>
                                          <p:attrName>ppt_x</p:attrName>
                                        </p:attrNameLst>
                                      </p:cBhvr>
                                      <p:tavLst>
                                        <p:tav tm="0">
                                          <p:val>
                                            <p:strVal val="#ppt_x"/>
                                          </p:val>
                                        </p:tav>
                                        <p:tav tm="100000">
                                          <p:val>
                                            <p:strVal val="#ppt_x"/>
                                          </p:val>
                                        </p:tav>
                                      </p:tavLst>
                                    </p:anim>
                                    <p:anim calcmode="lin" valueType="num">
                                      <p:cBhvr additive="base">
                                        <p:cTn id="62" dur="500" fill="hold"/>
                                        <p:tgtEl>
                                          <p:spTgt spid="420994"/>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20876"/>
                                        </p:tgtEl>
                                        <p:attrNameLst>
                                          <p:attrName>style.visibility</p:attrName>
                                        </p:attrNameLst>
                                      </p:cBhvr>
                                      <p:to>
                                        <p:strVal val="visible"/>
                                      </p:to>
                                    </p:set>
                                    <p:animEffect transition="in" filter="wipe(left)">
                                      <p:cBhvr>
                                        <p:cTn id="67" dur="500"/>
                                        <p:tgtEl>
                                          <p:spTgt spid="42087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420933"/>
                                        </p:tgtEl>
                                        <p:attrNameLst>
                                          <p:attrName>style.visibility</p:attrName>
                                        </p:attrNameLst>
                                      </p:cBhvr>
                                      <p:to>
                                        <p:strVal val="visible"/>
                                      </p:to>
                                    </p:set>
                                    <p:animEffect transition="in" filter="wipe(up)">
                                      <p:cBhvr>
                                        <p:cTn id="72" dur="500"/>
                                        <p:tgtEl>
                                          <p:spTgt spid="42093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20959"/>
                                        </p:tgtEl>
                                        <p:attrNameLst>
                                          <p:attrName>style.visibility</p:attrName>
                                        </p:attrNameLst>
                                      </p:cBhvr>
                                      <p:to>
                                        <p:strVal val="visible"/>
                                      </p:to>
                                    </p:set>
                                    <p:animEffect transition="in" filter="wipe(left)">
                                      <p:cBhvr>
                                        <p:cTn id="77" dur="500"/>
                                        <p:tgtEl>
                                          <p:spTgt spid="42095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20870"/>
                                        </p:tgtEl>
                                        <p:attrNameLst>
                                          <p:attrName>style.visibility</p:attrName>
                                        </p:attrNameLst>
                                      </p:cBhvr>
                                      <p:to>
                                        <p:strVal val="visible"/>
                                      </p:to>
                                    </p:set>
                                    <p:animEffect transition="in" filter="wipe(left)">
                                      <p:cBhvr>
                                        <p:cTn id="82" dur="500"/>
                                        <p:tgtEl>
                                          <p:spTgt spid="42087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20934"/>
                                        </p:tgtEl>
                                        <p:attrNameLst>
                                          <p:attrName>style.visibility</p:attrName>
                                        </p:attrNameLst>
                                      </p:cBhvr>
                                      <p:to>
                                        <p:strVal val="visible"/>
                                      </p:to>
                                    </p:set>
                                    <p:animEffect transition="in" filter="wipe(left)">
                                      <p:cBhvr>
                                        <p:cTn id="87" dur="500"/>
                                        <p:tgtEl>
                                          <p:spTgt spid="42093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421053"/>
                                        </p:tgtEl>
                                        <p:attrNameLst>
                                          <p:attrName>style.visibility</p:attrName>
                                        </p:attrNameLst>
                                      </p:cBhvr>
                                      <p:to>
                                        <p:strVal val="visible"/>
                                      </p:to>
                                    </p:set>
                                    <p:animEffect transition="in" filter="wipe(left)">
                                      <p:cBhvr>
                                        <p:cTn id="92" dur="500"/>
                                        <p:tgtEl>
                                          <p:spTgt spid="42105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420880"/>
                                        </p:tgtEl>
                                        <p:attrNameLst>
                                          <p:attrName>style.visibility</p:attrName>
                                        </p:attrNameLst>
                                      </p:cBhvr>
                                      <p:to>
                                        <p:strVal val="visible"/>
                                      </p:to>
                                    </p:set>
                                    <p:animEffect transition="in" filter="wipe(left)">
                                      <p:cBhvr>
                                        <p:cTn id="97" dur="500"/>
                                        <p:tgtEl>
                                          <p:spTgt spid="42088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420932"/>
                                        </p:tgtEl>
                                        <p:attrNameLst>
                                          <p:attrName>style.visibility</p:attrName>
                                        </p:attrNameLst>
                                      </p:cBhvr>
                                      <p:to>
                                        <p:strVal val="visible"/>
                                      </p:to>
                                    </p:set>
                                    <p:animEffect transition="in" filter="wipe(up)">
                                      <p:cBhvr>
                                        <p:cTn id="102" dur="500"/>
                                        <p:tgtEl>
                                          <p:spTgt spid="42093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420950"/>
                                        </p:tgtEl>
                                        <p:attrNameLst>
                                          <p:attrName>style.visibility</p:attrName>
                                        </p:attrNameLst>
                                      </p:cBhvr>
                                      <p:to>
                                        <p:strVal val="visible"/>
                                      </p:to>
                                    </p:set>
                                    <p:animEffect transition="in" filter="wipe(left)">
                                      <p:cBhvr>
                                        <p:cTn id="107" dur="500"/>
                                        <p:tgtEl>
                                          <p:spTgt spid="42095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420867"/>
                                        </p:tgtEl>
                                        <p:attrNameLst>
                                          <p:attrName>style.visibility</p:attrName>
                                        </p:attrNameLst>
                                      </p:cBhvr>
                                      <p:to>
                                        <p:strVal val="visible"/>
                                      </p:to>
                                    </p:set>
                                    <p:animEffect transition="in" filter="wipe(left)">
                                      <p:cBhvr>
                                        <p:cTn id="112" dur="500"/>
                                        <p:tgtEl>
                                          <p:spTgt spid="42086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420983"/>
                                        </p:tgtEl>
                                        <p:attrNameLst>
                                          <p:attrName>style.visibility</p:attrName>
                                        </p:attrNameLst>
                                      </p:cBhvr>
                                      <p:to>
                                        <p:strVal val="visible"/>
                                      </p:to>
                                    </p:set>
                                    <p:animEffect transition="in" filter="wipe(left)">
                                      <p:cBhvr>
                                        <p:cTn id="117" dur="500"/>
                                        <p:tgtEl>
                                          <p:spTgt spid="420983"/>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420873"/>
                                        </p:tgtEl>
                                        <p:attrNameLst>
                                          <p:attrName>style.visibility</p:attrName>
                                        </p:attrNameLst>
                                      </p:cBhvr>
                                      <p:to>
                                        <p:strVal val="visible"/>
                                      </p:to>
                                    </p:set>
                                    <p:animEffect transition="in" filter="wipe(left)">
                                      <p:cBhvr>
                                        <p:cTn id="122" dur="500"/>
                                        <p:tgtEl>
                                          <p:spTgt spid="420873"/>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1" fill="hold" nodeType="clickEffect">
                                  <p:stCondLst>
                                    <p:cond delay="0"/>
                                  </p:stCondLst>
                                  <p:childTnLst>
                                    <p:set>
                                      <p:cBhvr>
                                        <p:cTn id="126" dur="1" fill="hold">
                                          <p:stCondLst>
                                            <p:cond delay="0"/>
                                          </p:stCondLst>
                                        </p:cTn>
                                        <p:tgtEl>
                                          <p:spTgt spid="421019"/>
                                        </p:tgtEl>
                                        <p:attrNameLst>
                                          <p:attrName>style.visibility</p:attrName>
                                        </p:attrNameLst>
                                      </p:cBhvr>
                                      <p:to>
                                        <p:strVal val="visible"/>
                                      </p:to>
                                    </p:set>
                                    <p:anim calcmode="lin" valueType="num">
                                      <p:cBhvr additive="base">
                                        <p:cTn id="127" dur="500" fill="hold"/>
                                        <p:tgtEl>
                                          <p:spTgt spid="421019"/>
                                        </p:tgtEl>
                                        <p:attrNameLst>
                                          <p:attrName>ppt_x</p:attrName>
                                        </p:attrNameLst>
                                      </p:cBhvr>
                                      <p:tavLst>
                                        <p:tav tm="0">
                                          <p:val>
                                            <p:strVal val="#ppt_x"/>
                                          </p:val>
                                        </p:tav>
                                        <p:tav tm="100000">
                                          <p:val>
                                            <p:strVal val="#ppt_x"/>
                                          </p:val>
                                        </p:tav>
                                      </p:tavLst>
                                    </p:anim>
                                    <p:anim calcmode="lin" valueType="num">
                                      <p:cBhvr additive="base">
                                        <p:cTn id="128" dur="500" fill="hold"/>
                                        <p:tgtEl>
                                          <p:spTgt spid="421019"/>
                                        </p:tgtEl>
                                        <p:attrNameLst>
                                          <p:attrName>ppt_y</p:attrName>
                                        </p:attrNameLst>
                                      </p:cBhvr>
                                      <p:tavLst>
                                        <p:tav tm="0">
                                          <p:val>
                                            <p:strVal val="0-#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420879"/>
                                        </p:tgtEl>
                                        <p:attrNameLst>
                                          <p:attrName>style.visibility</p:attrName>
                                        </p:attrNameLst>
                                      </p:cBhvr>
                                      <p:to>
                                        <p:strVal val="visible"/>
                                      </p:to>
                                    </p:set>
                                    <p:animEffect transition="in" filter="wipe(left)">
                                      <p:cBhvr>
                                        <p:cTn id="133" dur="500"/>
                                        <p:tgtEl>
                                          <p:spTgt spid="420879"/>
                                        </p:tgtEl>
                                      </p:cBhvr>
                                    </p:animEffect>
                                  </p:childTnLst>
                                </p:cTn>
                              </p:par>
                            </p:childTnLst>
                          </p:cTn>
                        </p:par>
                      </p:childTnLst>
                    </p:cTn>
                  </p:par>
                  <p:par>
                    <p:cTn id="134" fill="hold">
                      <p:stCondLst>
                        <p:cond delay="indefinite"/>
                      </p:stCondLst>
                      <p:childTnLst>
                        <p:par>
                          <p:cTn id="135" fill="hold">
                            <p:stCondLst>
                              <p:cond delay="0"/>
                            </p:stCondLst>
                            <p:childTnLst>
                              <p:par>
                                <p:cTn id="136" presetID="2" presetClass="entr" presetSubtype="1" fill="hold" nodeType="clickEffect">
                                  <p:stCondLst>
                                    <p:cond delay="0"/>
                                  </p:stCondLst>
                                  <p:childTnLst>
                                    <p:set>
                                      <p:cBhvr>
                                        <p:cTn id="137" dur="1" fill="hold">
                                          <p:stCondLst>
                                            <p:cond delay="0"/>
                                          </p:stCondLst>
                                        </p:cTn>
                                        <p:tgtEl>
                                          <p:spTgt spid="421015"/>
                                        </p:tgtEl>
                                        <p:attrNameLst>
                                          <p:attrName>style.visibility</p:attrName>
                                        </p:attrNameLst>
                                      </p:cBhvr>
                                      <p:to>
                                        <p:strVal val="visible"/>
                                      </p:to>
                                    </p:set>
                                    <p:anim calcmode="lin" valueType="num">
                                      <p:cBhvr additive="base">
                                        <p:cTn id="138" dur="500" fill="hold"/>
                                        <p:tgtEl>
                                          <p:spTgt spid="421015"/>
                                        </p:tgtEl>
                                        <p:attrNameLst>
                                          <p:attrName>ppt_x</p:attrName>
                                        </p:attrNameLst>
                                      </p:cBhvr>
                                      <p:tavLst>
                                        <p:tav tm="0">
                                          <p:val>
                                            <p:strVal val="#ppt_x"/>
                                          </p:val>
                                        </p:tav>
                                        <p:tav tm="100000">
                                          <p:val>
                                            <p:strVal val="#ppt_x"/>
                                          </p:val>
                                        </p:tav>
                                      </p:tavLst>
                                    </p:anim>
                                    <p:anim calcmode="lin" valueType="num">
                                      <p:cBhvr additive="base">
                                        <p:cTn id="139" dur="500" fill="hold"/>
                                        <p:tgtEl>
                                          <p:spTgt spid="421015"/>
                                        </p:tgtEl>
                                        <p:attrNameLst>
                                          <p:attrName>ppt_y</p:attrName>
                                        </p:attrNameLst>
                                      </p:cBhvr>
                                      <p:tavLst>
                                        <p:tav tm="0">
                                          <p:val>
                                            <p:strVal val="0-#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420882"/>
                                        </p:tgtEl>
                                        <p:attrNameLst>
                                          <p:attrName>style.visibility</p:attrName>
                                        </p:attrNameLst>
                                      </p:cBhvr>
                                      <p:to>
                                        <p:strVal val="visible"/>
                                      </p:to>
                                    </p:set>
                                    <p:animEffect transition="in" filter="wipe(left)">
                                      <p:cBhvr>
                                        <p:cTn id="144" dur="500"/>
                                        <p:tgtEl>
                                          <p:spTgt spid="420882"/>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420926"/>
                                        </p:tgtEl>
                                        <p:attrNameLst>
                                          <p:attrName>style.visibility</p:attrName>
                                        </p:attrNameLst>
                                      </p:cBhvr>
                                      <p:to>
                                        <p:strVal val="visible"/>
                                      </p:to>
                                    </p:set>
                                    <p:animEffect transition="in" filter="wipe(left)">
                                      <p:cBhvr>
                                        <p:cTn id="149" dur="500"/>
                                        <p:tgtEl>
                                          <p:spTgt spid="420926"/>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1" fill="hold" nodeType="clickEffect">
                                  <p:stCondLst>
                                    <p:cond delay="0"/>
                                  </p:stCondLst>
                                  <p:childTnLst>
                                    <p:set>
                                      <p:cBhvr>
                                        <p:cTn id="153" dur="1" fill="hold">
                                          <p:stCondLst>
                                            <p:cond delay="0"/>
                                          </p:stCondLst>
                                        </p:cTn>
                                        <p:tgtEl>
                                          <p:spTgt spid="421055"/>
                                        </p:tgtEl>
                                        <p:attrNameLst>
                                          <p:attrName>style.visibility</p:attrName>
                                        </p:attrNameLst>
                                      </p:cBhvr>
                                      <p:to>
                                        <p:strVal val="visible"/>
                                      </p:to>
                                    </p:set>
                                    <p:animEffect transition="in" filter="wipe(up)">
                                      <p:cBhvr>
                                        <p:cTn id="154" dur="500"/>
                                        <p:tgtEl>
                                          <p:spTgt spid="421055"/>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2" fill="hold" nodeType="clickEffect">
                                  <p:stCondLst>
                                    <p:cond delay="0"/>
                                  </p:stCondLst>
                                  <p:childTnLst>
                                    <p:set>
                                      <p:cBhvr>
                                        <p:cTn id="158" dur="1" fill="hold">
                                          <p:stCondLst>
                                            <p:cond delay="0"/>
                                          </p:stCondLst>
                                        </p:cTn>
                                        <p:tgtEl>
                                          <p:spTgt spid="420928"/>
                                        </p:tgtEl>
                                        <p:attrNameLst>
                                          <p:attrName>style.visibility</p:attrName>
                                        </p:attrNameLst>
                                      </p:cBhvr>
                                      <p:to>
                                        <p:strVal val="visible"/>
                                      </p:to>
                                    </p:set>
                                    <p:animEffect transition="in" filter="wipe(right)">
                                      <p:cBhvr>
                                        <p:cTn id="159" dur="500"/>
                                        <p:tgtEl>
                                          <p:spTgt spid="420928"/>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1" fill="hold" nodeType="clickEffect">
                                  <p:stCondLst>
                                    <p:cond delay="0"/>
                                  </p:stCondLst>
                                  <p:childTnLst>
                                    <p:set>
                                      <p:cBhvr>
                                        <p:cTn id="163" dur="1" fill="hold">
                                          <p:stCondLst>
                                            <p:cond delay="0"/>
                                          </p:stCondLst>
                                        </p:cTn>
                                        <p:tgtEl>
                                          <p:spTgt spid="420931"/>
                                        </p:tgtEl>
                                        <p:attrNameLst>
                                          <p:attrName>style.visibility</p:attrName>
                                        </p:attrNameLst>
                                      </p:cBhvr>
                                      <p:to>
                                        <p:strVal val="visible"/>
                                      </p:to>
                                    </p:set>
                                    <p:animEffect transition="in" filter="wipe(up)">
                                      <p:cBhvr>
                                        <p:cTn id="164" dur="500"/>
                                        <p:tgtEl>
                                          <p:spTgt spid="420931"/>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nodeType="clickEffect">
                                  <p:stCondLst>
                                    <p:cond delay="0"/>
                                  </p:stCondLst>
                                  <p:childTnLst>
                                    <p:set>
                                      <p:cBhvr>
                                        <p:cTn id="168" dur="1" fill="hold">
                                          <p:stCondLst>
                                            <p:cond delay="0"/>
                                          </p:stCondLst>
                                        </p:cTn>
                                        <p:tgtEl>
                                          <p:spTgt spid="420951"/>
                                        </p:tgtEl>
                                        <p:attrNameLst>
                                          <p:attrName>style.visibility</p:attrName>
                                        </p:attrNameLst>
                                      </p:cBhvr>
                                      <p:to>
                                        <p:strVal val="visible"/>
                                      </p:to>
                                    </p:set>
                                    <p:animEffect transition="in" filter="wipe(left)">
                                      <p:cBhvr>
                                        <p:cTn id="169" dur="500"/>
                                        <p:tgtEl>
                                          <p:spTgt spid="420951"/>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420868"/>
                                        </p:tgtEl>
                                        <p:attrNameLst>
                                          <p:attrName>style.visibility</p:attrName>
                                        </p:attrNameLst>
                                      </p:cBhvr>
                                      <p:to>
                                        <p:strVal val="visible"/>
                                      </p:to>
                                    </p:set>
                                    <p:animEffect transition="in" filter="wipe(left)">
                                      <p:cBhvr>
                                        <p:cTn id="174" dur="500"/>
                                        <p:tgtEl>
                                          <p:spTgt spid="420868"/>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8" fill="hold" nodeType="clickEffect">
                                  <p:stCondLst>
                                    <p:cond delay="0"/>
                                  </p:stCondLst>
                                  <p:childTnLst>
                                    <p:set>
                                      <p:cBhvr>
                                        <p:cTn id="178" dur="1" fill="hold">
                                          <p:stCondLst>
                                            <p:cond delay="0"/>
                                          </p:stCondLst>
                                        </p:cTn>
                                        <p:tgtEl>
                                          <p:spTgt spid="420982"/>
                                        </p:tgtEl>
                                        <p:attrNameLst>
                                          <p:attrName>style.visibility</p:attrName>
                                        </p:attrNameLst>
                                      </p:cBhvr>
                                      <p:to>
                                        <p:strVal val="visible"/>
                                      </p:to>
                                    </p:set>
                                    <p:animEffect transition="in" filter="wipe(left)">
                                      <p:cBhvr>
                                        <p:cTn id="179" dur="500"/>
                                        <p:tgtEl>
                                          <p:spTgt spid="420982"/>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420872"/>
                                        </p:tgtEl>
                                        <p:attrNameLst>
                                          <p:attrName>style.visibility</p:attrName>
                                        </p:attrNameLst>
                                      </p:cBhvr>
                                      <p:to>
                                        <p:strVal val="visible"/>
                                      </p:to>
                                    </p:set>
                                    <p:animEffect transition="in" filter="wipe(left)">
                                      <p:cBhvr>
                                        <p:cTn id="184" dur="500"/>
                                        <p:tgtEl>
                                          <p:spTgt spid="420872"/>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nodeType="clickEffect">
                                  <p:stCondLst>
                                    <p:cond delay="0"/>
                                  </p:stCondLst>
                                  <p:childTnLst>
                                    <p:set>
                                      <p:cBhvr>
                                        <p:cTn id="188" dur="1" fill="hold">
                                          <p:stCondLst>
                                            <p:cond delay="0"/>
                                          </p:stCondLst>
                                        </p:cTn>
                                        <p:tgtEl>
                                          <p:spTgt spid="420927"/>
                                        </p:tgtEl>
                                        <p:attrNameLst>
                                          <p:attrName>style.visibility</p:attrName>
                                        </p:attrNameLst>
                                      </p:cBhvr>
                                      <p:to>
                                        <p:strVal val="visible"/>
                                      </p:to>
                                    </p:set>
                                    <p:animEffect transition="in" filter="wipe(left)">
                                      <p:cBhvr>
                                        <p:cTn id="189" dur="500"/>
                                        <p:tgtEl>
                                          <p:spTgt spid="420927"/>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nodeType="clickEffect">
                                  <p:stCondLst>
                                    <p:cond delay="0"/>
                                  </p:stCondLst>
                                  <p:childTnLst>
                                    <p:set>
                                      <p:cBhvr>
                                        <p:cTn id="193" dur="1" fill="hold">
                                          <p:stCondLst>
                                            <p:cond delay="0"/>
                                          </p:stCondLst>
                                        </p:cTn>
                                        <p:tgtEl>
                                          <p:spTgt spid="421018"/>
                                        </p:tgtEl>
                                        <p:attrNameLst>
                                          <p:attrName>style.visibility</p:attrName>
                                        </p:attrNameLst>
                                      </p:cBhvr>
                                      <p:to>
                                        <p:strVal val="visible"/>
                                      </p:to>
                                    </p:set>
                                    <p:animEffect transition="in" filter="wipe(left)">
                                      <p:cBhvr>
                                        <p:cTn id="194" dur="500"/>
                                        <p:tgtEl>
                                          <p:spTgt spid="421018"/>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8" fill="hold" grpId="0" nodeType="clickEffect">
                                  <p:stCondLst>
                                    <p:cond delay="0"/>
                                  </p:stCondLst>
                                  <p:childTnLst>
                                    <p:set>
                                      <p:cBhvr>
                                        <p:cTn id="198" dur="1" fill="hold">
                                          <p:stCondLst>
                                            <p:cond delay="0"/>
                                          </p:stCondLst>
                                        </p:cTn>
                                        <p:tgtEl>
                                          <p:spTgt spid="420884"/>
                                        </p:tgtEl>
                                        <p:attrNameLst>
                                          <p:attrName>style.visibility</p:attrName>
                                        </p:attrNameLst>
                                      </p:cBhvr>
                                      <p:to>
                                        <p:strVal val="visible"/>
                                      </p:to>
                                    </p:set>
                                    <p:animEffect transition="in" filter="wipe(left)">
                                      <p:cBhvr>
                                        <p:cTn id="199" dur="500"/>
                                        <p:tgtEl>
                                          <p:spTgt spid="420884"/>
                                        </p:tgtEl>
                                      </p:cBhvr>
                                    </p:animEffect>
                                  </p:childTnLst>
                                </p:cTn>
                              </p:par>
                            </p:childTnLst>
                          </p:cTn>
                        </p:par>
                      </p:childTnLst>
                    </p:cTn>
                  </p:par>
                  <p:par>
                    <p:cTn id="200" fill="hold">
                      <p:stCondLst>
                        <p:cond delay="indefinite"/>
                      </p:stCondLst>
                      <p:childTnLst>
                        <p:par>
                          <p:cTn id="201" fill="hold">
                            <p:stCondLst>
                              <p:cond delay="0"/>
                            </p:stCondLst>
                            <p:childTnLst>
                              <p:par>
                                <p:cTn id="202" presetID="22" presetClass="entr" presetSubtype="8" fill="hold" nodeType="clickEffect">
                                  <p:stCondLst>
                                    <p:cond delay="0"/>
                                  </p:stCondLst>
                                  <p:childTnLst>
                                    <p:set>
                                      <p:cBhvr>
                                        <p:cTn id="203" dur="1" fill="hold">
                                          <p:stCondLst>
                                            <p:cond delay="0"/>
                                          </p:stCondLst>
                                        </p:cTn>
                                        <p:tgtEl>
                                          <p:spTgt spid="421002"/>
                                        </p:tgtEl>
                                        <p:attrNameLst>
                                          <p:attrName>style.visibility</p:attrName>
                                        </p:attrNameLst>
                                      </p:cBhvr>
                                      <p:to>
                                        <p:strVal val="visible"/>
                                      </p:to>
                                    </p:set>
                                    <p:animEffect transition="in" filter="wipe(left)">
                                      <p:cBhvr>
                                        <p:cTn id="204" dur="500"/>
                                        <p:tgtEl>
                                          <p:spTgt spid="421002"/>
                                        </p:tgtEl>
                                      </p:cBhvr>
                                    </p:animEffect>
                                  </p:childTnLst>
                                </p:cTn>
                              </p:par>
                            </p:childTnLst>
                          </p:cTn>
                        </p:par>
                      </p:childTnLst>
                    </p:cTn>
                  </p:par>
                  <p:par>
                    <p:cTn id="205" fill="hold">
                      <p:stCondLst>
                        <p:cond delay="indefinite"/>
                      </p:stCondLst>
                      <p:childTnLst>
                        <p:par>
                          <p:cTn id="206" fill="hold">
                            <p:stCondLst>
                              <p:cond delay="0"/>
                            </p:stCondLst>
                            <p:childTnLst>
                              <p:par>
                                <p:cTn id="207" presetID="22" presetClass="entr" presetSubtype="8" fill="hold" grpId="0" nodeType="clickEffect">
                                  <p:stCondLst>
                                    <p:cond delay="0"/>
                                  </p:stCondLst>
                                  <p:childTnLst>
                                    <p:set>
                                      <p:cBhvr>
                                        <p:cTn id="208" dur="1" fill="hold">
                                          <p:stCondLst>
                                            <p:cond delay="0"/>
                                          </p:stCondLst>
                                        </p:cTn>
                                        <p:tgtEl>
                                          <p:spTgt spid="420881"/>
                                        </p:tgtEl>
                                        <p:attrNameLst>
                                          <p:attrName>style.visibility</p:attrName>
                                        </p:attrNameLst>
                                      </p:cBhvr>
                                      <p:to>
                                        <p:strVal val="visible"/>
                                      </p:to>
                                    </p:set>
                                    <p:animEffect transition="in" filter="wipe(left)">
                                      <p:cBhvr>
                                        <p:cTn id="209" dur="500"/>
                                        <p:tgtEl>
                                          <p:spTgt spid="420881"/>
                                        </p:tgtEl>
                                      </p:cBhvr>
                                    </p:animEffect>
                                  </p:childTnLst>
                                </p:cTn>
                              </p:par>
                            </p:childTnLst>
                          </p:cTn>
                        </p:par>
                      </p:childTnLst>
                    </p:cTn>
                  </p:par>
                  <p:par>
                    <p:cTn id="210" fill="hold">
                      <p:stCondLst>
                        <p:cond delay="indefinite"/>
                      </p:stCondLst>
                      <p:childTnLst>
                        <p:par>
                          <p:cTn id="211" fill="hold">
                            <p:stCondLst>
                              <p:cond delay="0"/>
                            </p:stCondLst>
                            <p:childTnLst>
                              <p:par>
                                <p:cTn id="212" presetID="22" presetClass="entr" presetSubtype="8" fill="hold" nodeType="clickEffect">
                                  <p:stCondLst>
                                    <p:cond delay="0"/>
                                  </p:stCondLst>
                                  <p:childTnLst>
                                    <p:set>
                                      <p:cBhvr>
                                        <p:cTn id="213" dur="1" fill="hold">
                                          <p:stCondLst>
                                            <p:cond delay="0"/>
                                          </p:stCondLst>
                                        </p:cTn>
                                        <p:tgtEl>
                                          <p:spTgt spid="420935"/>
                                        </p:tgtEl>
                                        <p:attrNameLst>
                                          <p:attrName>style.visibility</p:attrName>
                                        </p:attrNameLst>
                                      </p:cBhvr>
                                      <p:to>
                                        <p:strVal val="visible"/>
                                      </p:to>
                                    </p:set>
                                    <p:animEffect transition="in" filter="wipe(left)">
                                      <p:cBhvr>
                                        <p:cTn id="214" dur="500"/>
                                        <p:tgtEl>
                                          <p:spTgt spid="420935"/>
                                        </p:tgtEl>
                                      </p:cBhvr>
                                    </p:animEffect>
                                  </p:childTnLst>
                                </p:cTn>
                              </p:par>
                            </p:childTnLst>
                          </p:cTn>
                        </p:par>
                      </p:childTnLst>
                    </p:cTn>
                  </p:par>
                  <p:par>
                    <p:cTn id="215" fill="hold">
                      <p:stCondLst>
                        <p:cond delay="indefinite"/>
                      </p:stCondLst>
                      <p:childTnLst>
                        <p:par>
                          <p:cTn id="216" fill="hold">
                            <p:stCondLst>
                              <p:cond delay="0"/>
                            </p:stCondLst>
                            <p:childTnLst>
                              <p:par>
                                <p:cTn id="217" presetID="22" presetClass="entr" presetSubtype="8" fill="hold" nodeType="clickEffect">
                                  <p:stCondLst>
                                    <p:cond delay="0"/>
                                  </p:stCondLst>
                                  <p:childTnLst>
                                    <p:set>
                                      <p:cBhvr>
                                        <p:cTn id="218" dur="1" fill="hold">
                                          <p:stCondLst>
                                            <p:cond delay="0"/>
                                          </p:stCondLst>
                                        </p:cTn>
                                        <p:tgtEl>
                                          <p:spTgt spid="421017"/>
                                        </p:tgtEl>
                                        <p:attrNameLst>
                                          <p:attrName>style.visibility</p:attrName>
                                        </p:attrNameLst>
                                      </p:cBhvr>
                                      <p:to>
                                        <p:strVal val="visible"/>
                                      </p:to>
                                    </p:set>
                                    <p:animEffect transition="in" filter="wipe(left)">
                                      <p:cBhvr>
                                        <p:cTn id="219" dur="500"/>
                                        <p:tgtEl>
                                          <p:spTgt spid="421017"/>
                                        </p:tgtEl>
                                      </p:cBhvr>
                                    </p:animEffect>
                                  </p:childTnLst>
                                </p:cTn>
                              </p:par>
                            </p:childTnLst>
                          </p:cTn>
                        </p:par>
                      </p:childTnLst>
                    </p:cTn>
                  </p:par>
                  <p:par>
                    <p:cTn id="220" fill="hold">
                      <p:stCondLst>
                        <p:cond delay="indefinite"/>
                      </p:stCondLst>
                      <p:childTnLst>
                        <p:par>
                          <p:cTn id="221" fill="hold">
                            <p:stCondLst>
                              <p:cond delay="0"/>
                            </p:stCondLst>
                            <p:childTnLst>
                              <p:par>
                                <p:cTn id="222" presetID="22" presetClass="entr" presetSubtype="8" fill="hold" grpId="0" nodeType="clickEffect">
                                  <p:stCondLst>
                                    <p:cond delay="0"/>
                                  </p:stCondLst>
                                  <p:childTnLst>
                                    <p:set>
                                      <p:cBhvr>
                                        <p:cTn id="223" dur="1" fill="hold">
                                          <p:stCondLst>
                                            <p:cond delay="0"/>
                                          </p:stCondLst>
                                        </p:cTn>
                                        <p:tgtEl>
                                          <p:spTgt spid="420883"/>
                                        </p:tgtEl>
                                        <p:attrNameLst>
                                          <p:attrName>style.visibility</p:attrName>
                                        </p:attrNameLst>
                                      </p:cBhvr>
                                      <p:to>
                                        <p:strVal val="visible"/>
                                      </p:to>
                                    </p:set>
                                    <p:animEffect transition="in" filter="wipe(left)">
                                      <p:cBhvr>
                                        <p:cTn id="224" dur="500"/>
                                        <p:tgtEl>
                                          <p:spTgt spid="420883"/>
                                        </p:tgtEl>
                                      </p:cBhvr>
                                    </p:animEffect>
                                  </p:childTnLst>
                                </p:cTn>
                              </p:par>
                            </p:childTnLst>
                          </p:cTn>
                        </p:par>
                      </p:childTnLst>
                    </p:cTn>
                  </p:par>
                  <p:par>
                    <p:cTn id="225" fill="hold">
                      <p:stCondLst>
                        <p:cond delay="indefinite"/>
                      </p:stCondLst>
                      <p:childTnLst>
                        <p:par>
                          <p:cTn id="226" fill="hold">
                            <p:stCondLst>
                              <p:cond delay="0"/>
                            </p:stCondLst>
                            <p:childTnLst>
                              <p:par>
                                <p:cTn id="227" presetID="22" presetClass="entr" presetSubtype="8" fill="hold" nodeType="clickEffect">
                                  <p:stCondLst>
                                    <p:cond delay="0"/>
                                  </p:stCondLst>
                                  <p:childTnLst>
                                    <p:set>
                                      <p:cBhvr>
                                        <p:cTn id="228" dur="1" fill="hold">
                                          <p:stCondLst>
                                            <p:cond delay="0"/>
                                          </p:stCondLst>
                                        </p:cTn>
                                        <p:tgtEl>
                                          <p:spTgt spid="421003"/>
                                        </p:tgtEl>
                                        <p:attrNameLst>
                                          <p:attrName>style.visibility</p:attrName>
                                        </p:attrNameLst>
                                      </p:cBhvr>
                                      <p:to>
                                        <p:strVal val="visible"/>
                                      </p:to>
                                    </p:set>
                                    <p:animEffect transition="in" filter="wipe(left)">
                                      <p:cBhvr>
                                        <p:cTn id="229" dur="500"/>
                                        <p:tgtEl>
                                          <p:spTgt spid="421003"/>
                                        </p:tgtEl>
                                      </p:cBhvr>
                                    </p:animEffect>
                                  </p:childTnLst>
                                </p:cTn>
                              </p:par>
                            </p:childTnLst>
                          </p:cTn>
                        </p:par>
                      </p:childTnLst>
                    </p:cTn>
                  </p:par>
                  <p:par>
                    <p:cTn id="230" fill="hold">
                      <p:stCondLst>
                        <p:cond delay="indefinite"/>
                      </p:stCondLst>
                      <p:childTnLst>
                        <p:par>
                          <p:cTn id="231" fill="hold">
                            <p:stCondLst>
                              <p:cond delay="0"/>
                            </p:stCondLst>
                            <p:childTnLst>
                              <p:par>
                                <p:cTn id="232" presetID="22" presetClass="entr" presetSubtype="8" fill="hold" grpId="0" nodeType="clickEffect">
                                  <p:stCondLst>
                                    <p:cond delay="0"/>
                                  </p:stCondLst>
                                  <p:childTnLst>
                                    <p:set>
                                      <p:cBhvr>
                                        <p:cTn id="233" dur="1" fill="hold">
                                          <p:stCondLst>
                                            <p:cond delay="0"/>
                                          </p:stCondLst>
                                        </p:cTn>
                                        <p:tgtEl>
                                          <p:spTgt spid="420887"/>
                                        </p:tgtEl>
                                        <p:attrNameLst>
                                          <p:attrName>style.visibility</p:attrName>
                                        </p:attrNameLst>
                                      </p:cBhvr>
                                      <p:to>
                                        <p:strVal val="visible"/>
                                      </p:to>
                                    </p:set>
                                    <p:animEffect transition="in" filter="wipe(left)">
                                      <p:cBhvr>
                                        <p:cTn id="234" dur="500"/>
                                        <p:tgtEl>
                                          <p:spTgt spid="420887"/>
                                        </p:tgtEl>
                                      </p:cBhvr>
                                    </p:animEffect>
                                  </p:childTnLst>
                                </p:cTn>
                              </p:par>
                            </p:childTnLst>
                          </p:cTn>
                        </p:par>
                      </p:childTnLst>
                    </p:cTn>
                  </p:par>
                  <p:par>
                    <p:cTn id="235" fill="hold">
                      <p:stCondLst>
                        <p:cond delay="indefinite"/>
                      </p:stCondLst>
                      <p:childTnLst>
                        <p:par>
                          <p:cTn id="236" fill="hold">
                            <p:stCondLst>
                              <p:cond delay="0"/>
                            </p:stCondLst>
                            <p:childTnLst>
                              <p:par>
                                <p:cTn id="237" presetID="2" presetClass="entr" presetSubtype="1" fill="hold" nodeType="clickEffect">
                                  <p:stCondLst>
                                    <p:cond delay="0"/>
                                  </p:stCondLst>
                                  <p:childTnLst>
                                    <p:set>
                                      <p:cBhvr>
                                        <p:cTn id="238" dur="1" fill="hold">
                                          <p:stCondLst>
                                            <p:cond delay="0"/>
                                          </p:stCondLst>
                                        </p:cTn>
                                        <p:tgtEl>
                                          <p:spTgt spid="420949"/>
                                        </p:tgtEl>
                                        <p:attrNameLst>
                                          <p:attrName>style.visibility</p:attrName>
                                        </p:attrNameLst>
                                      </p:cBhvr>
                                      <p:to>
                                        <p:strVal val="visible"/>
                                      </p:to>
                                    </p:set>
                                    <p:anim calcmode="lin" valueType="num">
                                      <p:cBhvr additive="base">
                                        <p:cTn id="239" dur="500" fill="hold"/>
                                        <p:tgtEl>
                                          <p:spTgt spid="420949"/>
                                        </p:tgtEl>
                                        <p:attrNameLst>
                                          <p:attrName>ppt_x</p:attrName>
                                        </p:attrNameLst>
                                      </p:cBhvr>
                                      <p:tavLst>
                                        <p:tav tm="0">
                                          <p:val>
                                            <p:strVal val="#ppt_x"/>
                                          </p:val>
                                        </p:tav>
                                        <p:tav tm="100000">
                                          <p:val>
                                            <p:strVal val="#ppt_x"/>
                                          </p:val>
                                        </p:tav>
                                      </p:tavLst>
                                    </p:anim>
                                    <p:anim calcmode="lin" valueType="num">
                                      <p:cBhvr additive="base">
                                        <p:cTn id="240" dur="500" fill="hold"/>
                                        <p:tgtEl>
                                          <p:spTgt spid="420949"/>
                                        </p:tgtEl>
                                        <p:attrNameLst>
                                          <p:attrName>ppt_y</p:attrName>
                                        </p:attrNameLst>
                                      </p:cBhvr>
                                      <p:tavLst>
                                        <p:tav tm="0">
                                          <p:val>
                                            <p:strVal val="0-#ppt_h/2"/>
                                          </p:val>
                                        </p:tav>
                                        <p:tav tm="100000">
                                          <p:val>
                                            <p:strVal val="#ppt_y"/>
                                          </p:val>
                                        </p:tav>
                                      </p:tavLst>
                                    </p:anim>
                                  </p:childTnLst>
                                </p:cTn>
                              </p:par>
                            </p:childTnLst>
                          </p:cTn>
                        </p:par>
                      </p:childTnLst>
                    </p:cTn>
                  </p:par>
                  <p:par>
                    <p:cTn id="241" fill="hold">
                      <p:stCondLst>
                        <p:cond delay="indefinite"/>
                      </p:stCondLst>
                      <p:childTnLst>
                        <p:par>
                          <p:cTn id="242" fill="hold">
                            <p:stCondLst>
                              <p:cond delay="0"/>
                            </p:stCondLst>
                            <p:childTnLst>
                              <p:par>
                                <p:cTn id="243" presetID="22" presetClass="entr" presetSubtype="8" fill="hold" grpId="0" nodeType="clickEffect">
                                  <p:stCondLst>
                                    <p:cond delay="0"/>
                                  </p:stCondLst>
                                  <p:childTnLst>
                                    <p:set>
                                      <p:cBhvr>
                                        <p:cTn id="244" dur="1" fill="hold">
                                          <p:stCondLst>
                                            <p:cond delay="0"/>
                                          </p:stCondLst>
                                        </p:cTn>
                                        <p:tgtEl>
                                          <p:spTgt spid="420874"/>
                                        </p:tgtEl>
                                        <p:attrNameLst>
                                          <p:attrName>style.visibility</p:attrName>
                                        </p:attrNameLst>
                                      </p:cBhvr>
                                      <p:to>
                                        <p:strVal val="visible"/>
                                      </p:to>
                                    </p:set>
                                    <p:animEffect transition="in" filter="wipe(left)">
                                      <p:cBhvr>
                                        <p:cTn id="245" dur="500"/>
                                        <p:tgtEl>
                                          <p:spTgt spid="420874"/>
                                        </p:tgtEl>
                                      </p:cBhvr>
                                    </p:animEffect>
                                  </p:childTnLst>
                                </p:cTn>
                              </p:par>
                            </p:childTnLst>
                          </p:cTn>
                        </p:par>
                      </p:childTnLst>
                    </p:cTn>
                  </p:par>
                  <p:par>
                    <p:cTn id="246" fill="hold">
                      <p:stCondLst>
                        <p:cond delay="indefinite"/>
                      </p:stCondLst>
                      <p:childTnLst>
                        <p:par>
                          <p:cTn id="247" fill="hold">
                            <p:stCondLst>
                              <p:cond delay="0"/>
                            </p:stCondLst>
                            <p:childTnLst>
                              <p:par>
                                <p:cTn id="248" presetID="2" presetClass="entr" presetSubtype="1" fill="hold" nodeType="clickEffect">
                                  <p:stCondLst>
                                    <p:cond delay="0"/>
                                  </p:stCondLst>
                                  <p:childTnLst>
                                    <p:set>
                                      <p:cBhvr>
                                        <p:cTn id="249" dur="1" fill="hold">
                                          <p:stCondLst>
                                            <p:cond delay="0"/>
                                          </p:stCondLst>
                                        </p:cTn>
                                        <p:tgtEl>
                                          <p:spTgt spid="420947"/>
                                        </p:tgtEl>
                                        <p:attrNameLst>
                                          <p:attrName>style.visibility</p:attrName>
                                        </p:attrNameLst>
                                      </p:cBhvr>
                                      <p:to>
                                        <p:strVal val="visible"/>
                                      </p:to>
                                    </p:set>
                                    <p:anim calcmode="lin" valueType="num">
                                      <p:cBhvr additive="base">
                                        <p:cTn id="250" dur="500" fill="hold"/>
                                        <p:tgtEl>
                                          <p:spTgt spid="420947"/>
                                        </p:tgtEl>
                                        <p:attrNameLst>
                                          <p:attrName>ppt_x</p:attrName>
                                        </p:attrNameLst>
                                      </p:cBhvr>
                                      <p:tavLst>
                                        <p:tav tm="0">
                                          <p:val>
                                            <p:strVal val="#ppt_x"/>
                                          </p:val>
                                        </p:tav>
                                        <p:tav tm="100000">
                                          <p:val>
                                            <p:strVal val="#ppt_x"/>
                                          </p:val>
                                        </p:tav>
                                      </p:tavLst>
                                    </p:anim>
                                    <p:anim calcmode="lin" valueType="num">
                                      <p:cBhvr additive="base">
                                        <p:cTn id="251" dur="500" fill="hold"/>
                                        <p:tgtEl>
                                          <p:spTgt spid="420947"/>
                                        </p:tgtEl>
                                        <p:attrNameLst>
                                          <p:attrName>ppt_y</p:attrName>
                                        </p:attrNameLst>
                                      </p:cBhvr>
                                      <p:tavLst>
                                        <p:tav tm="0">
                                          <p:val>
                                            <p:strVal val="0-#ppt_h/2"/>
                                          </p:val>
                                        </p:tav>
                                        <p:tav tm="100000">
                                          <p:val>
                                            <p:strVal val="#ppt_y"/>
                                          </p:val>
                                        </p:tav>
                                      </p:tavLst>
                                    </p:anim>
                                  </p:childTnLst>
                                </p:cTn>
                              </p:par>
                            </p:childTnLst>
                          </p:cTn>
                        </p:par>
                      </p:childTnLst>
                    </p:cTn>
                  </p:par>
                  <p:par>
                    <p:cTn id="252" fill="hold">
                      <p:stCondLst>
                        <p:cond delay="indefinite"/>
                      </p:stCondLst>
                      <p:childTnLst>
                        <p:par>
                          <p:cTn id="253" fill="hold">
                            <p:stCondLst>
                              <p:cond delay="0"/>
                            </p:stCondLst>
                            <p:childTnLst>
                              <p:par>
                                <p:cTn id="254" presetID="22" presetClass="entr" presetSubtype="8" fill="hold" grpId="0" nodeType="clickEffect">
                                  <p:stCondLst>
                                    <p:cond delay="0"/>
                                  </p:stCondLst>
                                  <p:childTnLst>
                                    <p:set>
                                      <p:cBhvr>
                                        <p:cTn id="255" dur="1" fill="hold">
                                          <p:stCondLst>
                                            <p:cond delay="0"/>
                                          </p:stCondLst>
                                        </p:cTn>
                                        <p:tgtEl>
                                          <p:spTgt spid="420886"/>
                                        </p:tgtEl>
                                        <p:attrNameLst>
                                          <p:attrName>style.visibility</p:attrName>
                                        </p:attrNameLst>
                                      </p:cBhvr>
                                      <p:to>
                                        <p:strVal val="visible"/>
                                      </p:to>
                                    </p:set>
                                    <p:animEffect transition="in" filter="wipe(left)">
                                      <p:cBhvr>
                                        <p:cTn id="256" dur="500"/>
                                        <p:tgtEl>
                                          <p:spTgt spid="420886"/>
                                        </p:tgtEl>
                                      </p:cBhvr>
                                    </p:animEffect>
                                  </p:childTnLst>
                                </p:cTn>
                              </p:par>
                            </p:childTnLst>
                          </p:cTn>
                        </p:par>
                      </p:childTnLst>
                    </p:cTn>
                  </p:par>
                  <p:par>
                    <p:cTn id="257" fill="hold">
                      <p:stCondLst>
                        <p:cond delay="indefinite"/>
                      </p:stCondLst>
                      <p:childTnLst>
                        <p:par>
                          <p:cTn id="258" fill="hold">
                            <p:stCondLst>
                              <p:cond delay="0"/>
                            </p:stCondLst>
                            <p:childTnLst>
                              <p:par>
                                <p:cTn id="259" presetID="22" presetClass="entr" presetSubtype="1" fill="hold" nodeType="clickEffect">
                                  <p:stCondLst>
                                    <p:cond delay="0"/>
                                  </p:stCondLst>
                                  <p:childTnLst>
                                    <p:set>
                                      <p:cBhvr>
                                        <p:cTn id="260" dur="1" fill="hold">
                                          <p:stCondLst>
                                            <p:cond delay="0"/>
                                          </p:stCondLst>
                                        </p:cTn>
                                        <p:tgtEl>
                                          <p:spTgt spid="420930"/>
                                        </p:tgtEl>
                                        <p:attrNameLst>
                                          <p:attrName>style.visibility</p:attrName>
                                        </p:attrNameLst>
                                      </p:cBhvr>
                                      <p:to>
                                        <p:strVal val="visible"/>
                                      </p:to>
                                    </p:set>
                                    <p:animEffect transition="in" filter="wipe(up)">
                                      <p:cBhvr>
                                        <p:cTn id="261" dur="500"/>
                                        <p:tgtEl>
                                          <p:spTgt spid="420930"/>
                                        </p:tgtEl>
                                      </p:cBhvr>
                                    </p:animEffect>
                                  </p:childTnLst>
                                </p:cTn>
                              </p:par>
                            </p:childTnLst>
                          </p:cTn>
                        </p:par>
                      </p:childTnLst>
                    </p:cTn>
                  </p:par>
                  <p:par>
                    <p:cTn id="262" fill="hold">
                      <p:stCondLst>
                        <p:cond delay="indefinite"/>
                      </p:stCondLst>
                      <p:childTnLst>
                        <p:par>
                          <p:cTn id="263" fill="hold">
                            <p:stCondLst>
                              <p:cond delay="0"/>
                            </p:stCondLst>
                            <p:childTnLst>
                              <p:par>
                                <p:cTn id="264" presetID="22" presetClass="entr" presetSubtype="8" fill="hold" nodeType="clickEffect">
                                  <p:stCondLst>
                                    <p:cond delay="0"/>
                                  </p:stCondLst>
                                  <p:childTnLst>
                                    <p:set>
                                      <p:cBhvr>
                                        <p:cTn id="265" dur="1" fill="hold">
                                          <p:stCondLst>
                                            <p:cond delay="0"/>
                                          </p:stCondLst>
                                        </p:cTn>
                                        <p:tgtEl>
                                          <p:spTgt spid="420962"/>
                                        </p:tgtEl>
                                        <p:attrNameLst>
                                          <p:attrName>style.visibility</p:attrName>
                                        </p:attrNameLst>
                                      </p:cBhvr>
                                      <p:to>
                                        <p:strVal val="visible"/>
                                      </p:to>
                                    </p:set>
                                    <p:animEffect transition="in" filter="wipe(left)">
                                      <p:cBhvr>
                                        <p:cTn id="266" dur="500"/>
                                        <p:tgtEl>
                                          <p:spTgt spid="420962"/>
                                        </p:tgtEl>
                                      </p:cBhvr>
                                    </p:animEffect>
                                  </p:childTnLst>
                                </p:cTn>
                              </p:par>
                            </p:childTnLst>
                          </p:cTn>
                        </p:par>
                      </p:childTnLst>
                    </p:cTn>
                  </p:par>
                  <p:par>
                    <p:cTn id="267" fill="hold">
                      <p:stCondLst>
                        <p:cond delay="indefinite"/>
                      </p:stCondLst>
                      <p:childTnLst>
                        <p:par>
                          <p:cTn id="268" fill="hold">
                            <p:stCondLst>
                              <p:cond delay="0"/>
                            </p:stCondLst>
                            <p:childTnLst>
                              <p:par>
                                <p:cTn id="269" presetID="22" presetClass="entr" presetSubtype="8" fill="hold" grpId="0" nodeType="clickEffect">
                                  <p:stCondLst>
                                    <p:cond delay="0"/>
                                  </p:stCondLst>
                                  <p:childTnLst>
                                    <p:set>
                                      <p:cBhvr>
                                        <p:cTn id="270" dur="1" fill="hold">
                                          <p:stCondLst>
                                            <p:cond delay="0"/>
                                          </p:stCondLst>
                                        </p:cTn>
                                        <p:tgtEl>
                                          <p:spTgt spid="420869"/>
                                        </p:tgtEl>
                                        <p:attrNameLst>
                                          <p:attrName>style.visibility</p:attrName>
                                        </p:attrNameLst>
                                      </p:cBhvr>
                                      <p:to>
                                        <p:strVal val="visible"/>
                                      </p:to>
                                    </p:set>
                                    <p:animEffect transition="in" filter="wipe(left)">
                                      <p:cBhvr>
                                        <p:cTn id="271" dur="500"/>
                                        <p:tgtEl>
                                          <p:spTgt spid="420869"/>
                                        </p:tgtEl>
                                      </p:cBhvr>
                                    </p:animEffect>
                                  </p:childTnLst>
                                </p:cTn>
                              </p:par>
                            </p:childTnLst>
                          </p:cTn>
                        </p:par>
                      </p:childTnLst>
                    </p:cTn>
                  </p:par>
                  <p:par>
                    <p:cTn id="272" fill="hold">
                      <p:stCondLst>
                        <p:cond delay="indefinite"/>
                      </p:stCondLst>
                      <p:childTnLst>
                        <p:par>
                          <p:cTn id="273" fill="hold">
                            <p:stCondLst>
                              <p:cond delay="0"/>
                            </p:stCondLst>
                            <p:childTnLst>
                              <p:par>
                                <p:cTn id="274" presetID="22" presetClass="entr" presetSubtype="8" fill="hold" nodeType="clickEffect">
                                  <p:stCondLst>
                                    <p:cond delay="0"/>
                                  </p:stCondLst>
                                  <p:childTnLst>
                                    <p:set>
                                      <p:cBhvr>
                                        <p:cTn id="275" dur="1" fill="hold">
                                          <p:stCondLst>
                                            <p:cond delay="0"/>
                                          </p:stCondLst>
                                        </p:cTn>
                                        <p:tgtEl>
                                          <p:spTgt spid="420929"/>
                                        </p:tgtEl>
                                        <p:attrNameLst>
                                          <p:attrName>style.visibility</p:attrName>
                                        </p:attrNameLst>
                                      </p:cBhvr>
                                      <p:to>
                                        <p:strVal val="visible"/>
                                      </p:to>
                                    </p:set>
                                    <p:animEffect transition="in" filter="wipe(left)">
                                      <p:cBhvr>
                                        <p:cTn id="276" dur="500"/>
                                        <p:tgtEl>
                                          <p:spTgt spid="420929"/>
                                        </p:tgtEl>
                                      </p:cBhvr>
                                    </p:animEffect>
                                  </p:childTnLst>
                                </p:cTn>
                              </p:par>
                            </p:childTnLst>
                          </p:cTn>
                        </p:par>
                      </p:childTnLst>
                    </p:cTn>
                  </p:par>
                  <p:par>
                    <p:cTn id="277" fill="hold">
                      <p:stCondLst>
                        <p:cond delay="indefinite"/>
                      </p:stCondLst>
                      <p:childTnLst>
                        <p:par>
                          <p:cTn id="278" fill="hold">
                            <p:stCondLst>
                              <p:cond delay="0"/>
                            </p:stCondLst>
                            <p:childTnLst>
                              <p:par>
                                <p:cTn id="279" presetID="22" presetClass="entr" presetSubtype="8" fill="hold" nodeType="clickEffect">
                                  <p:stCondLst>
                                    <p:cond delay="0"/>
                                  </p:stCondLst>
                                  <p:childTnLst>
                                    <p:set>
                                      <p:cBhvr>
                                        <p:cTn id="280" dur="1" fill="hold">
                                          <p:stCondLst>
                                            <p:cond delay="0"/>
                                          </p:stCondLst>
                                        </p:cTn>
                                        <p:tgtEl>
                                          <p:spTgt spid="421016"/>
                                        </p:tgtEl>
                                        <p:attrNameLst>
                                          <p:attrName>style.visibility</p:attrName>
                                        </p:attrNameLst>
                                      </p:cBhvr>
                                      <p:to>
                                        <p:strVal val="visible"/>
                                      </p:to>
                                    </p:set>
                                    <p:animEffect transition="in" filter="wipe(left)">
                                      <p:cBhvr>
                                        <p:cTn id="281" dur="500"/>
                                        <p:tgtEl>
                                          <p:spTgt spid="421016"/>
                                        </p:tgtEl>
                                      </p:cBhvr>
                                    </p:animEffect>
                                  </p:childTnLst>
                                </p:cTn>
                              </p:par>
                            </p:childTnLst>
                          </p:cTn>
                        </p:par>
                      </p:childTnLst>
                    </p:cTn>
                  </p:par>
                  <p:par>
                    <p:cTn id="282" fill="hold">
                      <p:stCondLst>
                        <p:cond delay="indefinite"/>
                      </p:stCondLst>
                      <p:childTnLst>
                        <p:par>
                          <p:cTn id="283" fill="hold">
                            <p:stCondLst>
                              <p:cond delay="0"/>
                            </p:stCondLst>
                            <p:childTnLst>
                              <p:par>
                                <p:cTn id="284" presetID="22" presetClass="entr" presetSubtype="8" fill="hold" grpId="0" nodeType="clickEffect">
                                  <p:stCondLst>
                                    <p:cond delay="0"/>
                                  </p:stCondLst>
                                  <p:childTnLst>
                                    <p:set>
                                      <p:cBhvr>
                                        <p:cTn id="285" dur="1" fill="hold">
                                          <p:stCondLst>
                                            <p:cond delay="0"/>
                                          </p:stCondLst>
                                        </p:cTn>
                                        <p:tgtEl>
                                          <p:spTgt spid="420885"/>
                                        </p:tgtEl>
                                        <p:attrNameLst>
                                          <p:attrName>style.visibility</p:attrName>
                                        </p:attrNameLst>
                                      </p:cBhvr>
                                      <p:to>
                                        <p:strVal val="visible"/>
                                      </p:to>
                                    </p:set>
                                    <p:animEffect transition="in" filter="wipe(left)">
                                      <p:cBhvr>
                                        <p:cTn id="286" dur="500"/>
                                        <p:tgtEl>
                                          <p:spTgt spid="420885"/>
                                        </p:tgtEl>
                                      </p:cBhvr>
                                    </p:animEffect>
                                  </p:childTnLst>
                                </p:cTn>
                              </p:par>
                            </p:childTnLst>
                          </p:cTn>
                        </p:par>
                      </p:childTnLst>
                    </p:cTn>
                  </p:par>
                  <p:par>
                    <p:cTn id="287" fill="hold">
                      <p:stCondLst>
                        <p:cond delay="indefinite"/>
                      </p:stCondLst>
                      <p:childTnLst>
                        <p:par>
                          <p:cTn id="288" fill="hold">
                            <p:stCondLst>
                              <p:cond delay="0"/>
                            </p:stCondLst>
                            <p:childTnLst>
                              <p:par>
                                <p:cTn id="289" presetID="22" presetClass="entr" presetSubtype="2" fill="hold" nodeType="clickEffect">
                                  <p:stCondLst>
                                    <p:cond delay="0"/>
                                  </p:stCondLst>
                                  <p:childTnLst>
                                    <p:set>
                                      <p:cBhvr>
                                        <p:cTn id="290" dur="1" fill="hold">
                                          <p:stCondLst>
                                            <p:cond delay="0"/>
                                          </p:stCondLst>
                                        </p:cTn>
                                        <p:tgtEl>
                                          <p:spTgt spid="421059"/>
                                        </p:tgtEl>
                                        <p:attrNameLst>
                                          <p:attrName>style.visibility</p:attrName>
                                        </p:attrNameLst>
                                      </p:cBhvr>
                                      <p:to>
                                        <p:strVal val="visible"/>
                                      </p:to>
                                    </p:set>
                                    <p:animEffect transition="in" filter="wipe(right)">
                                      <p:cBhvr>
                                        <p:cTn id="291" dur="500"/>
                                        <p:tgtEl>
                                          <p:spTgt spid="421059"/>
                                        </p:tgtEl>
                                      </p:cBhvr>
                                    </p:animEffect>
                                  </p:childTnLst>
                                </p:cTn>
                              </p:par>
                            </p:childTnLst>
                          </p:cTn>
                        </p:par>
                      </p:childTnLst>
                    </p:cTn>
                  </p:par>
                  <p:par>
                    <p:cTn id="292" fill="hold">
                      <p:stCondLst>
                        <p:cond delay="indefinite"/>
                      </p:stCondLst>
                      <p:childTnLst>
                        <p:par>
                          <p:cTn id="293" fill="hold">
                            <p:stCondLst>
                              <p:cond delay="0"/>
                            </p:stCondLst>
                            <p:childTnLst>
                              <p:par>
                                <p:cTn id="294" presetID="22" presetClass="entr" presetSubtype="8" fill="hold" nodeType="clickEffect">
                                  <p:stCondLst>
                                    <p:cond delay="0"/>
                                  </p:stCondLst>
                                  <p:childTnLst>
                                    <p:set>
                                      <p:cBhvr>
                                        <p:cTn id="295" dur="1" fill="hold">
                                          <p:stCondLst>
                                            <p:cond delay="0"/>
                                          </p:stCondLst>
                                        </p:cTn>
                                        <p:tgtEl>
                                          <p:spTgt spid="420889"/>
                                        </p:tgtEl>
                                        <p:attrNameLst>
                                          <p:attrName>style.visibility</p:attrName>
                                        </p:attrNameLst>
                                      </p:cBhvr>
                                      <p:to>
                                        <p:strVal val="visible"/>
                                      </p:to>
                                    </p:set>
                                    <p:animEffect transition="in" filter="wipe(left)">
                                      <p:cBhvr>
                                        <p:cTn id="296" dur="500"/>
                                        <p:tgtEl>
                                          <p:spTgt spid="420889"/>
                                        </p:tgtEl>
                                      </p:cBhvr>
                                    </p:animEffect>
                                  </p:childTnLst>
                                </p:cTn>
                              </p:par>
                            </p:childTnLst>
                          </p:cTn>
                        </p:par>
                      </p:childTnLst>
                    </p:cTn>
                  </p:par>
                  <p:par>
                    <p:cTn id="297" fill="hold">
                      <p:stCondLst>
                        <p:cond delay="indefinite"/>
                      </p:stCondLst>
                      <p:childTnLst>
                        <p:par>
                          <p:cTn id="298" fill="hold">
                            <p:stCondLst>
                              <p:cond delay="0"/>
                            </p:stCondLst>
                            <p:childTnLst>
                              <p:par>
                                <p:cTn id="299" presetID="22" presetClass="entr" presetSubtype="1" fill="hold" nodeType="clickEffect">
                                  <p:stCondLst>
                                    <p:cond delay="0"/>
                                  </p:stCondLst>
                                  <p:childTnLst>
                                    <p:set>
                                      <p:cBhvr>
                                        <p:cTn id="300" dur="1" fill="hold">
                                          <p:stCondLst>
                                            <p:cond delay="0"/>
                                          </p:stCondLst>
                                        </p:cTn>
                                        <p:tgtEl>
                                          <p:spTgt spid="421063"/>
                                        </p:tgtEl>
                                        <p:attrNameLst>
                                          <p:attrName>style.visibility</p:attrName>
                                        </p:attrNameLst>
                                      </p:cBhvr>
                                      <p:to>
                                        <p:strVal val="visible"/>
                                      </p:to>
                                    </p:set>
                                    <p:animEffect transition="in" filter="wipe(up)">
                                      <p:cBhvr>
                                        <p:cTn id="301" dur="500"/>
                                        <p:tgtEl>
                                          <p:spTgt spid="421063"/>
                                        </p:tgtEl>
                                      </p:cBhvr>
                                    </p:animEffect>
                                  </p:childTnLst>
                                </p:cTn>
                              </p:par>
                            </p:childTnLst>
                          </p:cTn>
                        </p:par>
                      </p:childTnLst>
                    </p:cTn>
                  </p:par>
                  <p:par>
                    <p:cTn id="302" fill="hold">
                      <p:stCondLst>
                        <p:cond delay="indefinite"/>
                      </p:stCondLst>
                      <p:childTnLst>
                        <p:par>
                          <p:cTn id="303" fill="hold">
                            <p:stCondLst>
                              <p:cond delay="0"/>
                            </p:stCondLst>
                            <p:childTnLst>
                              <p:par>
                                <p:cTn id="304" presetID="22" presetClass="entr" presetSubtype="2" fill="hold" nodeType="clickEffect">
                                  <p:stCondLst>
                                    <p:cond delay="0"/>
                                  </p:stCondLst>
                                  <p:childTnLst>
                                    <p:set>
                                      <p:cBhvr>
                                        <p:cTn id="305" dur="1" fill="hold">
                                          <p:stCondLst>
                                            <p:cond delay="0"/>
                                          </p:stCondLst>
                                        </p:cTn>
                                        <p:tgtEl>
                                          <p:spTgt spid="420888"/>
                                        </p:tgtEl>
                                        <p:attrNameLst>
                                          <p:attrName>style.visibility</p:attrName>
                                        </p:attrNameLst>
                                      </p:cBhvr>
                                      <p:to>
                                        <p:strVal val="visible"/>
                                      </p:to>
                                    </p:set>
                                    <p:animEffect transition="in" filter="wipe(right)">
                                      <p:cBhvr>
                                        <p:cTn id="306" dur="500"/>
                                        <p:tgtEl>
                                          <p:spTgt spid="420888"/>
                                        </p:tgtEl>
                                      </p:cBhvr>
                                    </p:animEffect>
                                  </p:childTnLst>
                                </p:cTn>
                              </p:par>
                            </p:childTnLst>
                          </p:cTn>
                        </p:par>
                      </p:childTnLst>
                    </p:cTn>
                  </p:par>
                  <p:par>
                    <p:cTn id="307" fill="hold">
                      <p:stCondLst>
                        <p:cond delay="indefinite"/>
                      </p:stCondLst>
                      <p:childTnLst>
                        <p:par>
                          <p:cTn id="308" fill="hold">
                            <p:stCondLst>
                              <p:cond delay="0"/>
                            </p:stCondLst>
                            <p:childTnLst>
                              <p:par>
                                <p:cTn id="309" presetID="22" presetClass="entr" presetSubtype="1" fill="hold" nodeType="clickEffect">
                                  <p:stCondLst>
                                    <p:cond delay="0"/>
                                  </p:stCondLst>
                                  <p:childTnLst>
                                    <p:set>
                                      <p:cBhvr>
                                        <p:cTn id="310" dur="1" fill="hold">
                                          <p:stCondLst>
                                            <p:cond delay="0"/>
                                          </p:stCondLst>
                                        </p:cTn>
                                        <p:tgtEl>
                                          <p:spTgt spid="420890"/>
                                        </p:tgtEl>
                                        <p:attrNameLst>
                                          <p:attrName>style.visibility</p:attrName>
                                        </p:attrNameLst>
                                      </p:cBhvr>
                                      <p:to>
                                        <p:strVal val="visible"/>
                                      </p:to>
                                    </p:set>
                                    <p:animEffect transition="in" filter="wipe(up)">
                                      <p:cBhvr>
                                        <p:cTn id="311" dur="500"/>
                                        <p:tgtEl>
                                          <p:spTgt spid="420890"/>
                                        </p:tgtEl>
                                      </p:cBhvr>
                                    </p:animEffect>
                                  </p:childTnLst>
                                </p:cTn>
                              </p:par>
                            </p:childTnLst>
                          </p:cTn>
                        </p:par>
                      </p:childTnLst>
                    </p:cTn>
                  </p:par>
                  <p:par>
                    <p:cTn id="312" fill="hold">
                      <p:stCondLst>
                        <p:cond delay="indefinite"/>
                      </p:stCondLst>
                      <p:childTnLst>
                        <p:par>
                          <p:cTn id="313" fill="hold">
                            <p:stCondLst>
                              <p:cond delay="0"/>
                            </p:stCondLst>
                            <p:childTnLst>
                              <p:par>
                                <p:cTn id="314" presetID="22" presetClass="entr" presetSubtype="8" fill="hold" nodeType="clickEffect">
                                  <p:stCondLst>
                                    <p:cond delay="0"/>
                                  </p:stCondLst>
                                  <p:childTnLst>
                                    <p:set>
                                      <p:cBhvr>
                                        <p:cTn id="315" dur="1" fill="hold">
                                          <p:stCondLst>
                                            <p:cond delay="0"/>
                                          </p:stCondLst>
                                        </p:cTn>
                                        <p:tgtEl>
                                          <p:spTgt spid="421060"/>
                                        </p:tgtEl>
                                        <p:attrNameLst>
                                          <p:attrName>style.visibility</p:attrName>
                                        </p:attrNameLst>
                                      </p:cBhvr>
                                      <p:to>
                                        <p:strVal val="visible"/>
                                      </p:to>
                                    </p:set>
                                    <p:animEffect transition="in" filter="wipe(left)">
                                      <p:cBhvr>
                                        <p:cTn id="316" dur="500"/>
                                        <p:tgtEl>
                                          <p:spTgt spid="421060"/>
                                        </p:tgtEl>
                                      </p:cBhvr>
                                    </p:animEffect>
                                  </p:childTnLst>
                                </p:cTn>
                              </p:par>
                            </p:childTnLst>
                          </p:cTn>
                        </p:par>
                      </p:childTnLst>
                    </p:cTn>
                  </p:par>
                  <p:par>
                    <p:cTn id="317" fill="hold">
                      <p:stCondLst>
                        <p:cond delay="indefinite"/>
                      </p:stCondLst>
                      <p:childTnLst>
                        <p:par>
                          <p:cTn id="318" fill="hold">
                            <p:stCondLst>
                              <p:cond delay="0"/>
                            </p:stCondLst>
                            <p:childTnLst>
                              <p:par>
                                <p:cTn id="319" presetID="22" presetClass="entr" presetSubtype="8" fill="hold" nodeType="clickEffect">
                                  <p:stCondLst>
                                    <p:cond delay="0"/>
                                  </p:stCondLst>
                                  <p:childTnLst>
                                    <p:set>
                                      <p:cBhvr>
                                        <p:cTn id="320" dur="1" fill="hold">
                                          <p:stCondLst>
                                            <p:cond delay="0"/>
                                          </p:stCondLst>
                                        </p:cTn>
                                        <p:tgtEl>
                                          <p:spTgt spid="421061"/>
                                        </p:tgtEl>
                                        <p:attrNameLst>
                                          <p:attrName>style.visibility</p:attrName>
                                        </p:attrNameLst>
                                      </p:cBhvr>
                                      <p:to>
                                        <p:strVal val="visible"/>
                                      </p:to>
                                    </p:set>
                                    <p:animEffect transition="in" filter="wipe(left)">
                                      <p:cBhvr>
                                        <p:cTn id="321" dur="500"/>
                                        <p:tgtEl>
                                          <p:spTgt spid="421061"/>
                                        </p:tgtEl>
                                      </p:cBhvr>
                                    </p:animEffect>
                                  </p:childTnLst>
                                </p:cTn>
                              </p:par>
                            </p:childTnLst>
                          </p:cTn>
                        </p:par>
                      </p:childTnLst>
                    </p:cTn>
                  </p:par>
                  <p:par>
                    <p:cTn id="322" fill="hold">
                      <p:stCondLst>
                        <p:cond delay="indefinite"/>
                      </p:stCondLst>
                      <p:childTnLst>
                        <p:par>
                          <p:cTn id="323" fill="hold">
                            <p:stCondLst>
                              <p:cond delay="0"/>
                            </p:stCondLst>
                            <p:childTnLst>
                              <p:par>
                                <p:cTn id="324" presetID="22" presetClass="entr" presetSubtype="8" fill="hold" nodeType="clickEffect">
                                  <p:stCondLst>
                                    <p:cond delay="0"/>
                                  </p:stCondLst>
                                  <p:childTnLst>
                                    <p:set>
                                      <p:cBhvr>
                                        <p:cTn id="325" dur="1" fill="hold">
                                          <p:stCondLst>
                                            <p:cond delay="0"/>
                                          </p:stCondLst>
                                        </p:cTn>
                                        <p:tgtEl>
                                          <p:spTgt spid="421067"/>
                                        </p:tgtEl>
                                        <p:attrNameLst>
                                          <p:attrName>style.visibility</p:attrName>
                                        </p:attrNameLst>
                                      </p:cBhvr>
                                      <p:to>
                                        <p:strVal val="visible"/>
                                      </p:to>
                                    </p:set>
                                    <p:animEffect transition="in" filter="wipe(left)">
                                      <p:cBhvr>
                                        <p:cTn id="326" dur="500"/>
                                        <p:tgtEl>
                                          <p:spTgt spid="421067"/>
                                        </p:tgtEl>
                                      </p:cBhvr>
                                    </p:animEffect>
                                  </p:childTnLst>
                                </p:cTn>
                              </p:par>
                            </p:childTnLst>
                          </p:cTn>
                        </p:par>
                      </p:childTnLst>
                    </p:cTn>
                  </p:par>
                  <p:par>
                    <p:cTn id="327" fill="hold">
                      <p:stCondLst>
                        <p:cond delay="indefinite"/>
                      </p:stCondLst>
                      <p:childTnLst>
                        <p:par>
                          <p:cTn id="328" fill="hold">
                            <p:stCondLst>
                              <p:cond delay="0"/>
                            </p:stCondLst>
                            <p:childTnLst>
                              <p:par>
                                <p:cTn id="329" presetID="22" presetClass="entr" presetSubtype="8" fill="hold" nodeType="clickEffect">
                                  <p:stCondLst>
                                    <p:cond delay="0"/>
                                  </p:stCondLst>
                                  <p:childTnLst>
                                    <p:set>
                                      <p:cBhvr>
                                        <p:cTn id="330" dur="1" fill="hold">
                                          <p:stCondLst>
                                            <p:cond delay="0"/>
                                          </p:stCondLst>
                                        </p:cTn>
                                        <p:tgtEl>
                                          <p:spTgt spid="421068"/>
                                        </p:tgtEl>
                                        <p:attrNameLst>
                                          <p:attrName>style.visibility</p:attrName>
                                        </p:attrNameLst>
                                      </p:cBhvr>
                                      <p:to>
                                        <p:strVal val="visible"/>
                                      </p:to>
                                    </p:set>
                                    <p:animEffect transition="in" filter="wipe(left)">
                                      <p:cBhvr>
                                        <p:cTn id="331" dur="500"/>
                                        <p:tgtEl>
                                          <p:spTgt spid="421068"/>
                                        </p:tgtEl>
                                      </p:cBhvr>
                                    </p:animEffect>
                                  </p:childTnLst>
                                </p:cTn>
                              </p:par>
                            </p:childTnLst>
                          </p:cTn>
                        </p:par>
                      </p:childTnLst>
                    </p:cTn>
                  </p:par>
                  <p:par>
                    <p:cTn id="332" fill="hold">
                      <p:stCondLst>
                        <p:cond delay="indefinite"/>
                      </p:stCondLst>
                      <p:childTnLst>
                        <p:par>
                          <p:cTn id="333" fill="hold">
                            <p:stCondLst>
                              <p:cond delay="0"/>
                            </p:stCondLst>
                            <p:childTnLst>
                              <p:par>
                                <p:cTn id="334" presetID="22" presetClass="entr" presetSubtype="8" fill="hold" nodeType="clickEffect">
                                  <p:stCondLst>
                                    <p:cond delay="0"/>
                                  </p:stCondLst>
                                  <p:childTnLst>
                                    <p:set>
                                      <p:cBhvr>
                                        <p:cTn id="335" dur="1" fill="hold">
                                          <p:stCondLst>
                                            <p:cond delay="0"/>
                                          </p:stCondLst>
                                        </p:cTn>
                                        <p:tgtEl>
                                          <p:spTgt spid="420866"/>
                                        </p:tgtEl>
                                        <p:attrNameLst>
                                          <p:attrName>style.visibility</p:attrName>
                                        </p:attrNameLst>
                                      </p:cBhvr>
                                      <p:to>
                                        <p:strVal val="visible"/>
                                      </p:to>
                                    </p:set>
                                    <p:animEffect transition="in" filter="wipe(left)">
                                      <p:cBhvr>
                                        <p:cTn id="336" dur="500"/>
                                        <p:tgtEl>
                                          <p:spTgt spid="420866"/>
                                        </p:tgtEl>
                                      </p:cBhvr>
                                    </p:animEffect>
                                  </p:childTnLst>
                                </p:cTn>
                              </p:par>
                            </p:childTnLst>
                          </p:cTn>
                        </p:par>
                      </p:childTnLst>
                    </p:cTn>
                  </p:par>
                  <p:par>
                    <p:cTn id="337" fill="hold">
                      <p:stCondLst>
                        <p:cond delay="indefinite"/>
                      </p:stCondLst>
                      <p:childTnLst>
                        <p:par>
                          <p:cTn id="338" fill="hold">
                            <p:stCondLst>
                              <p:cond delay="0"/>
                            </p:stCondLst>
                            <p:childTnLst>
                              <p:par>
                                <p:cTn id="339" presetID="22" presetClass="entr" presetSubtype="8" fill="hold" nodeType="clickEffect">
                                  <p:stCondLst>
                                    <p:cond delay="0"/>
                                  </p:stCondLst>
                                  <p:childTnLst>
                                    <p:set>
                                      <p:cBhvr>
                                        <p:cTn id="340" dur="1" fill="hold">
                                          <p:stCondLst>
                                            <p:cond delay="0"/>
                                          </p:stCondLst>
                                        </p:cTn>
                                        <p:tgtEl>
                                          <p:spTgt spid="421062"/>
                                        </p:tgtEl>
                                        <p:attrNameLst>
                                          <p:attrName>style.visibility</p:attrName>
                                        </p:attrNameLst>
                                      </p:cBhvr>
                                      <p:to>
                                        <p:strVal val="visible"/>
                                      </p:to>
                                    </p:set>
                                    <p:animEffect transition="in" filter="wipe(left)">
                                      <p:cBhvr>
                                        <p:cTn id="341" dur="500"/>
                                        <p:tgtEl>
                                          <p:spTgt spid="421062"/>
                                        </p:tgtEl>
                                      </p:cBhvr>
                                    </p:animEffect>
                                  </p:childTnLst>
                                </p:cTn>
                              </p:par>
                            </p:childTnLst>
                          </p:cTn>
                        </p:par>
                      </p:childTnLst>
                    </p:cTn>
                  </p:par>
                  <p:par>
                    <p:cTn id="342" fill="hold">
                      <p:stCondLst>
                        <p:cond delay="indefinite"/>
                      </p:stCondLst>
                      <p:childTnLst>
                        <p:par>
                          <p:cTn id="343" fill="hold">
                            <p:stCondLst>
                              <p:cond delay="0"/>
                            </p:stCondLst>
                            <p:childTnLst>
                              <p:par>
                                <p:cTn id="344" presetID="22" presetClass="entr" presetSubtype="8" fill="hold" nodeType="clickEffect">
                                  <p:stCondLst>
                                    <p:cond delay="0"/>
                                  </p:stCondLst>
                                  <p:childTnLst>
                                    <p:set>
                                      <p:cBhvr>
                                        <p:cTn id="345" dur="1" fill="hold">
                                          <p:stCondLst>
                                            <p:cond delay="0"/>
                                          </p:stCondLst>
                                        </p:cTn>
                                        <p:tgtEl>
                                          <p:spTgt spid="421064"/>
                                        </p:tgtEl>
                                        <p:attrNameLst>
                                          <p:attrName>style.visibility</p:attrName>
                                        </p:attrNameLst>
                                      </p:cBhvr>
                                      <p:to>
                                        <p:strVal val="visible"/>
                                      </p:to>
                                    </p:set>
                                    <p:animEffect transition="in" filter="wipe(left)">
                                      <p:cBhvr>
                                        <p:cTn id="346" dur="500"/>
                                        <p:tgtEl>
                                          <p:spTgt spid="421064"/>
                                        </p:tgtEl>
                                      </p:cBhvr>
                                    </p:animEffect>
                                  </p:childTnLst>
                                </p:cTn>
                              </p:par>
                            </p:childTnLst>
                          </p:cTn>
                        </p:par>
                      </p:childTnLst>
                    </p:cTn>
                  </p:par>
                  <p:par>
                    <p:cTn id="347" fill="hold">
                      <p:stCondLst>
                        <p:cond delay="indefinite"/>
                      </p:stCondLst>
                      <p:childTnLst>
                        <p:par>
                          <p:cTn id="348" fill="hold">
                            <p:stCondLst>
                              <p:cond delay="0"/>
                            </p:stCondLst>
                            <p:childTnLst>
                              <p:par>
                                <p:cTn id="349" presetID="22" presetClass="entr" presetSubtype="8" fill="hold" nodeType="clickEffect">
                                  <p:stCondLst>
                                    <p:cond delay="0"/>
                                  </p:stCondLst>
                                  <p:childTnLst>
                                    <p:set>
                                      <p:cBhvr>
                                        <p:cTn id="350" dur="1" fill="hold">
                                          <p:stCondLst>
                                            <p:cond delay="0"/>
                                          </p:stCondLst>
                                        </p:cTn>
                                        <p:tgtEl>
                                          <p:spTgt spid="421069"/>
                                        </p:tgtEl>
                                        <p:attrNameLst>
                                          <p:attrName>style.visibility</p:attrName>
                                        </p:attrNameLst>
                                      </p:cBhvr>
                                      <p:to>
                                        <p:strVal val="visible"/>
                                      </p:to>
                                    </p:set>
                                    <p:animEffect transition="in" filter="wipe(left)">
                                      <p:cBhvr>
                                        <p:cTn id="351" dur="500"/>
                                        <p:tgtEl>
                                          <p:spTgt spid="421069"/>
                                        </p:tgtEl>
                                      </p:cBhvr>
                                    </p:animEffect>
                                  </p:childTnLst>
                                </p:cTn>
                              </p:par>
                            </p:childTnLst>
                          </p:cTn>
                        </p:par>
                      </p:childTnLst>
                    </p:cTn>
                  </p:par>
                  <p:par>
                    <p:cTn id="352" fill="hold">
                      <p:stCondLst>
                        <p:cond delay="indefinite"/>
                      </p:stCondLst>
                      <p:childTnLst>
                        <p:par>
                          <p:cTn id="353" fill="hold">
                            <p:stCondLst>
                              <p:cond delay="0"/>
                            </p:stCondLst>
                            <p:childTnLst>
                              <p:par>
                                <p:cTn id="354" presetID="22" presetClass="entr" presetSubtype="8" fill="hold" nodeType="clickEffect">
                                  <p:stCondLst>
                                    <p:cond delay="0"/>
                                  </p:stCondLst>
                                  <p:childTnLst>
                                    <p:set>
                                      <p:cBhvr>
                                        <p:cTn id="355" dur="1" fill="hold">
                                          <p:stCondLst>
                                            <p:cond delay="0"/>
                                          </p:stCondLst>
                                        </p:cTn>
                                        <p:tgtEl>
                                          <p:spTgt spid="421070"/>
                                        </p:tgtEl>
                                        <p:attrNameLst>
                                          <p:attrName>style.visibility</p:attrName>
                                        </p:attrNameLst>
                                      </p:cBhvr>
                                      <p:to>
                                        <p:strVal val="visible"/>
                                      </p:to>
                                    </p:set>
                                    <p:animEffect transition="in" filter="wipe(left)">
                                      <p:cBhvr>
                                        <p:cTn id="356" dur="500"/>
                                        <p:tgtEl>
                                          <p:spTgt spid="421070"/>
                                        </p:tgtEl>
                                      </p:cBhvr>
                                    </p:animEffect>
                                  </p:childTnLst>
                                </p:cTn>
                              </p:par>
                            </p:childTnLst>
                          </p:cTn>
                        </p:par>
                      </p:childTnLst>
                    </p:cTn>
                  </p:par>
                  <p:par>
                    <p:cTn id="357" fill="hold">
                      <p:stCondLst>
                        <p:cond delay="indefinite"/>
                      </p:stCondLst>
                      <p:childTnLst>
                        <p:par>
                          <p:cTn id="358" fill="hold">
                            <p:stCondLst>
                              <p:cond delay="0"/>
                            </p:stCondLst>
                            <p:childTnLst>
                              <p:par>
                                <p:cTn id="359" presetID="22" presetClass="entr" presetSubtype="1" fill="hold" nodeType="clickEffect">
                                  <p:stCondLst>
                                    <p:cond delay="0"/>
                                  </p:stCondLst>
                                  <p:childTnLst>
                                    <p:set>
                                      <p:cBhvr>
                                        <p:cTn id="360" dur="1" fill="hold">
                                          <p:stCondLst>
                                            <p:cond delay="0"/>
                                          </p:stCondLst>
                                        </p:cTn>
                                        <p:tgtEl>
                                          <p:spTgt spid="420936"/>
                                        </p:tgtEl>
                                        <p:attrNameLst>
                                          <p:attrName>style.visibility</p:attrName>
                                        </p:attrNameLst>
                                      </p:cBhvr>
                                      <p:to>
                                        <p:strVal val="visible"/>
                                      </p:to>
                                    </p:set>
                                    <p:animEffect transition="in" filter="wipe(up)">
                                      <p:cBhvr>
                                        <p:cTn id="361" dur="500"/>
                                        <p:tgtEl>
                                          <p:spTgt spid="420936"/>
                                        </p:tgtEl>
                                      </p:cBhvr>
                                    </p:animEffect>
                                  </p:childTnLst>
                                </p:cTn>
                              </p:par>
                            </p:childTnLst>
                          </p:cTn>
                        </p:par>
                      </p:childTnLst>
                    </p:cTn>
                  </p:par>
                  <p:par>
                    <p:cTn id="362" fill="hold">
                      <p:stCondLst>
                        <p:cond delay="indefinite"/>
                      </p:stCondLst>
                      <p:childTnLst>
                        <p:par>
                          <p:cTn id="363" fill="hold">
                            <p:stCondLst>
                              <p:cond delay="0"/>
                            </p:stCondLst>
                            <p:childTnLst>
                              <p:par>
                                <p:cTn id="364" presetID="22" presetClass="entr" presetSubtype="1" fill="hold" nodeType="clickEffect">
                                  <p:stCondLst>
                                    <p:cond delay="0"/>
                                  </p:stCondLst>
                                  <p:childTnLst>
                                    <p:set>
                                      <p:cBhvr>
                                        <p:cTn id="365" dur="1" fill="hold">
                                          <p:stCondLst>
                                            <p:cond delay="0"/>
                                          </p:stCondLst>
                                        </p:cTn>
                                        <p:tgtEl>
                                          <p:spTgt spid="421056"/>
                                        </p:tgtEl>
                                        <p:attrNameLst>
                                          <p:attrName>style.visibility</p:attrName>
                                        </p:attrNameLst>
                                      </p:cBhvr>
                                      <p:to>
                                        <p:strVal val="visible"/>
                                      </p:to>
                                    </p:set>
                                    <p:animEffect transition="in" filter="wipe(up)">
                                      <p:cBhvr>
                                        <p:cTn id="366" dur="500"/>
                                        <p:tgtEl>
                                          <p:spTgt spid="421056"/>
                                        </p:tgtEl>
                                      </p:cBhvr>
                                    </p:animEffect>
                                  </p:childTnLst>
                                </p:cTn>
                              </p:par>
                            </p:childTnLst>
                          </p:cTn>
                        </p:par>
                      </p:childTnLst>
                    </p:cTn>
                  </p:par>
                  <p:par>
                    <p:cTn id="367" fill="hold">
                      <p:stCondLst>
                        <p:cond delay="indefinite"/>
                      </p:stCondLst>
                      <p:childTnLst>
                        <p:par>
                          <p:cTn id="368" fill="hold">
                            <p:stCondLst>
                              <p:cond delay="0"/>
                            </p:stCondLst>
                            <p:childTnLst>
                              <p:par>
                                <p:cTn id="369" presetID="22" presetClass="entr" presetSubtype="8" fill="hold" nodeType="clickEffect">
                                  <p:stCondLst>
                                    <p:cond delay="0"/>
                                  </p:stCondLst>
                                  <p:childTnLst>
                                    <p:set>
                                      <p:cBhvr>
                                        <p:cTn id="370" dur="1" fill="hold">
                                          <p:stCondLst>
                                            <p:cond delay="0"/>
                                          </p:stCondLst>
                                        </p:cTn>
                                        <p:tgtEl>
                                          <p:spTgt spid="420999"/>
                                        </p:tgtEl>
                                        <p:attrNameLst>
                                          <p:attrName>style.visibility</p:attrName>
                                        </p:attrNameLst>
                                      </p:cBhvr>
                                      <p:to>
                                        <p:strVal val="visible"/>
                                      </p:to>
                                    </p:set>
                                    <p:animEffect transition="in" filter="wipe(left)">
                                      <p:cBhvr>
                                        <p:cTn id="371" dur="500"/>
                                        <p:tgtEl>
                                          <p:spTgt spid="420999"/>
                                        </p:tgtEl>
                                      </p:cBhvr>
                                    </p:animEffect>
                                  </p:childTnLst>
                                </p:cTn>
                              </p:par>
                            </p:childTnLst>
                          </p:cTn>
                        </p:par>
                      </p:childTnLst>
                    </p:cTn>
                  </p:par>
                  <p:par>
                    <p:cTn id="372" fill="hold">
                      <p:stCondLst>
                        <p:cond delay="indefinite"/>
                      </p:stCondLst>
                      <p:childTnLst>
                        <p:par>
                          <p:cTn id="373" fill="hold">
                            <p:stCondLst>
                              <p:cond delay="0"/>
                            </p:stCondLst>
                            <p:childTnLst>
                              <p:par>
                                <p:cTn id="374" presetID="22" presetClass="entr" presetSubtype="8" fill="hold" nodeType="clickEffect">
                                  <p:stCondLst>
                                    <p:cond delay="0"/>
                                  </p:stCondLst>
                                  <p:childTnLst>
                                    <p:set>
                                      <p:cBhvr>
                                        <p:cTn id="375" dur="1" fill="hold">
                                          <p:stCondLst>
                                            <p:cond delay="0"/>
                                          </p:stCondLst>
                                        </p:cTn>
                                        <p:tgtEl>
                                          <p:spTgt spid="420923"/>
                                        </p:tgtEl>
                                        <p:attrNameLst>
                                          <p:attrName>style.visibility</p:attrName>
                                        </p:attrNameLst>
                                      </p:cBhvr>
                                      <p:to>
                                        <p:strVal val="visible"/>
                                      </p:to>
                                    </p:set>
                                    <p:animEffect transition="in" filter="wipe(left)">
                                      <p:cBhvr>
                                        <p:cTn id="376" dur="500"/>
                                        <p:tgtEl>
                                          <p:spTgt spid="420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867" grpId="0"/>
      <p:bldP spid="420868" grpId="0"/>
      <p:bldP spid="420869" grpId="0"/>
      <p:bldP spid="420870" grpId="0"/>
      <p:bldP spid="420871" grpId="0"/>
      <p:bldP spid="420872" grpId="0"/>
      <p:bldP spid="420873" grpId="0"/>
      <p:bldP spid="420874" grpId="0"/>
      <p:bldP spid="420875" grpId="0"/>
      <p:bldP spid="420876" grpId="0"/>
      <p:bldP spid="420877" grpId="0"/>
      <p:bldP spid="420878" grpId="0"/>
      <p:bldP spid="420879" grpId="0"/>
      <p:bldP spid="420880" grpId="0"/>
      <p:bldP spid="420881" grpId="0"/>
      <p:bldP spid="420882" grpId="0"/>
      <p:bldP spid="420883" grpId="0"/>
      <p:bldP spid="420884" grpId="0"/>
      <p:bldP spid="420885" grpId="0"/>
      <p:bldP spid="420886" grpId="0"/>
      <p:bldP spid="420887" grpId="0"/>
      <p:bldP spid="421065" grpId="0" animBg="1"/>
      <p:bldP spid="42106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8818" name="文本框 418817"/>
          <p:cNvSpPr txBox="1"/>
          <p:nvPr/>
        </p:nvSpPr>
        <p:spPr>
          <a:xfrm>
            <a:off x="441325" y="249238"/>
            <a:ext cx="184150" cy="45720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19" name="文本框 418818"/>
          <p:cNvSpPr txBox="1"/>
          <p:nvPr/>
        </p:nvSpPr>
        <p:spPr>
          <a:xfrm>
            <a:off x="365125" y="152400"/>
            <a:ext cx="7305205"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12]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完成圆球被切割后的水平投影和侧面投影。</a:t>
            </a:r>
          </a:p>
        </p:txBody>
      </p:sp>
      <p:grpSp>
        <p:nvGrpSpPr>
          <p:cNvPr id="418820" name="组合 418819"/>
          <p:cNvGrpSpPr/>
          <p:nvPr/>
        </p:nvGrpSpPr>
        <p:grpSpPr>
          <a:xfrm>
            <a:off x="5410200" y="3606800"/>
            <a:ext cx="2770188" cy="2565400"/>
            <a:chOff x="3408" y="2272"/>
            <a:chExt cx="1745" cy="1616"/>
          </a:xfrm>
        </p:grpSpPr>
        <p:pic>
          <p:nvPicPr>
            <p:cNvPr id="418821" name="图片 418820" descr="图3-24a"/>
            <p:cNvPicPr>
              <a:picLocks noChangeAspect="1"/>
            </p:cNvPicPr>
            <p:nvPr/>
          </p:nvPicPr>
          <p:blipFill>
            <a:blip r:embed="rId3">
              <a:clrChange>
                <a:clrFrom>
                  <a:srgbClr val="FFFFFF"/>
                </a:clrFrom>
                <a:clrTo>
                  <a:srgbClr val="FFFFFF">
                    <a:alpha val="0"/>
                  </a:srgbClr>
                </a:clrTo>
              </a:clrChange>
            </a:blip>
            <a:stretch>
              <a:fillRect/>
            </a:stretch>
          </p:blipFill>
          <p:spPr>
            <a:xfrm>
              <a:off x="3408" y="2793"/>
              <a:ext cx="1342" cy="1073"/>
            </a:xfrm>
            <a:prstGeom prst="rect">
              <a:avLst/>
            </a:prstGeom>
            <a:noFill/>
            <a:ln w="9525">
              <a:noFill/>
            </a:ln>
          </p:spPr>
        </p:pic>
        <p:sp>
          <p:nvSpPr>
            <p:cNvPr id="418822" name="直接连接符 418821"/>
            <p:cNvSpPr>
              <a:spLocks noChangeAspect="1"/>
            </p:cNvSpPr>
            <p:nvPr/>
          </p:nvSpPr>
          <p:spPr>
            <a:xfrm flipH="1" flipV="1">
              <a:off x="3866" y="2466"/>
              <a:ext cx="294" cy="490"/>
            </a:xfrm>
            <a:prstGeom prst="line">
              <a:avLst/>
            </a:prstGeom>
            <a:ln w="31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23" name="直接连接符 418822"/>
            <p:cNvSpPr>
              <a:spLocks noChangeAspect="1"/>
            </p:cNvSpPr>
            <p:nvPr/>
          </p:nvSpPr>
          <p:spPr>
            <a:xfrm>
              <a:off x="3866" y="2466"/>
              <a:ext cx="0" cy="687"/>
            </a:xfrm>
            <a:prstGeom prst="line">
              <a:avLst/>
            </a:prstGeom>
            <a:ln w="31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24" name="直接连接符 418823"/>
            <p:cNvSpPr>
              <a:spLocks noChangeAspect="1"/>
            </p:cNvSpPr>
            <p:nvPr/>
          </p:nvSpPr>
          <p:spPr>
            <a:xfrm flipH="1">
              <a:off x="3670" y="2466"/>
              <a:ext cx="196" cy="0"/>
            </a:xfrm>
            <a:prstGeom prst="line">
              <a:avLst/>
            </a:prstGeom>
            <a:ln w="31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25" name="直接连接符 418824"/>
            <p:cNvSpPr>
              <a:spLocks noChangeAspect="1"/>
            </p:cNvSpPr>
            <p:nvPr/>
          </p:nvSpPr>
          <p:spPr>
            <a:xfrm flipV="1">
              <a:off x="4258" y="2564"/>
              <a:ext cx="294" cy="687"/>
            </a:xfrm>
            <a:prstGeom prst="line">
              <a:avLst/>
            </a:prstGeom>
            <a:ln w="31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26" name="直接连接符 418825"/>
            <p:cNvSpPr>
              <a:spLocks noChangeAspect="1"/>
            </p:cNvSpPr>
            <p:nvPr/>
          </p:nvSpPr>
          <p:spPr>
            <a:xfrm>
              <a:off x="4552" y="2564"/>
              <a:ext cx="196" cy="0"/>
            </a:xfrm>
            <a:prstGeom prst="line">
              <a:avLst/>
            </a:prstGeom>
            <a:ln w="31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27" name="矩形 418826"/>
            <p:cNvSpPr>
              <a:spLocks noChangeAspect="1"/>
            </p:cNvSpPr>
            <p:nvPr/>
          </p:nvSpPr>
          <p:spPr>
            <a:xfrm>
              <a:off x="3735" y="2272"/>
              <a:ext cx="98" cy="192"/>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P</a:t>
              </a:r>
            </a:p>
          </p:txBody>
        </p:sp>
        <p:sp>
          <p:nvSpPr>
            <p:cNvPr id="418828" name="矩形 418827"/>
            <p:cNvSpPr>
              <a:spLocks noChangeAspect="1"/>
            </p:cNvSpPr>
            <p:nvPr/>
          </p:nvSpPr>
          <p:spPr>
            <a:xfrm>
              <a:off x="4591" y="2370"/>
              <a:ext cx="116" cy="192"/>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Q</a:t>
              </a:r>
            </a:p>
          </p:txBody>
        </p:sp>
        <p:sp>
          <p:nvSpPr>
            <p:cNvPr id="418829" name="直接连接符 418828"/>
            <p:cNvSpPr>
              <a:spLocks noChangeAspect="1"/>
            </p:cNvSpPr>
            <p:nvPr/>
          </p:nvSpPr>
          <p:spPr>
            <a:xfrm>
              <a:off x="4650" y="3643"/>
              <a:ext cx="491" cy="245"/>
            </a:xfrm>
            <a:prstGeom prst="line">
              <a:avLst/>
            </a:prstGeom>
            <a:ln w="3175" cap="flat" cmpd="sng">
              <a:solidFill>
                <a:schemeClr val="tx1"/>
              </a:solidFill>
              <a:prstDash val="solid"/>
              <a:headEnd type="triangle" w="sm" len="lg"/>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30" name="文本框 418829"/>
            <p:cNvSpPr txBox="1">
              <a:spLocks noChangeAspect="1"/>
            </p:cNvSpPr>
            <p:nvPr/>
          </p:nvSpPr>
          <p:spPr>
            <a:xfrm>
              <a:off x="4748" y="3259"/>
              <a:ext cx="405" cy="404"/>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主视</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方向</a:t>
              </a:r>
              <a:endParaRPr kumimoji="0" lang="zh-CN" altLang="en-US" sz="1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8831" name="椭圆 418830"/>
          <p:cNvSpPr>
            <a:spLocks noChangeAspect="1"/>
          </p:cNvSpPr>
          <p:nvPr/>
        </p:nvSpPr>
        <p:spPr>
          <a:xfrm>
            <a:off x="1817688" y="3802063"/>
            <a:ext cx="2298700" cy="2298700"/>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8832" name="组合 418831"/>
          <p:cNvGrpSpPr>
            <a:grpSpLocks noChangeAspect="1"/>
          </p:cNvGrpSpPr>
          <p:nvPr/>
        </p:nvGrpSpPr>
        <p:grpSpPr>
          <a:xfrm>
            <a:off x="5059363" y="2643188"/>
            <a:ext cx="2043112" cy="1587"/>
            <a:chOff x="4752" y="2620"/>
            <a:chExt cx="1120" cy="1"/>
          </a:xfrm>
        </p:grpSpPr>
        <p:sp>
          <p:nvSpPr>
            <p:cNvPr id="418833" name="直接连接符 418832"/>
            <p:cNvSpPr>
              <a:spLocks noChangeAspect="1"/>
            </p:cNvSpPr>
            <p:nvPr/>
          </p:nvSpPr>
          <p:spPr>
            <a:xfrm flipH="1">
              <a:off x="4752" y="2620"/>
              <a:ext cx="81" cy="1"/>
            </a:xfrm>
            <a:prstGeom prst="line">
              <a:avLst/>
            </a:prstGeom>
            <a:ln w="3810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34" name="直接连接符 418833"/>
            <p:cNvSpPr>
              <a:spLocks noChangeAspect="1"/>
            </p:cNvSpPr>
            <p:nvPr/>
          </p:nvSpPr>
          <p:spPr>
            <a:xfrm>
              <a:off x="4833" y="2620"/>
              <a:ext cx="958" cy="1"/>
            </a:xfrm>
            <a:prstGeom prst="line">
              <a:avLst/>
            </a:prstGeom>
            <a:ln w="3810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35" name="直接连接符 418834"/>
            <p:cNvSpPr>
              <a:spLocks noChangeAspect="1"/>
            </p:cNvSpPr>
            <p:nvPr/>
          </p:nvSpPr>
          <p:spPr>
            <a:xfrm>
              <a:off x="5791" y="2620"/>
              <a:ext cx="81" cy="1"/>
            </a:xfrm>
            <a:prstGeom prst="line">
              <a:avLst/>
            </a:prstGeom>
            <a:ln w="3810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useBgFill="1">
        <p:nvSpPr>
          <p:cNvPr id="418836" name="矩形 418835"/>
          <p:cNvSpPr/>
          <p:nvPr/>
        </p:nvSpPr>
        <p:spPr>
          <a:xfrm>
            <a:off x="5207000" y="2603500"/>
            <a:ext cx="1744663" cy="76200"/>
          </a:xfrm>
          <a:prstGeom prst="rect">
            <a:avLst/>
          </a:prstGeom>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37" name="直接连接符 418836"/>
          <p:cNvSpPr>
            <a:spLocks noChangeAspect="1"/>
          </p:cNvSpPr>
          <p:nvPr/>
        </p:nvSpPr>
        <p:spPr>
          <a:xfrm>
            <a:off x="5205413" y="2640013"/>
            <a:ext cx="1749425" cy="1587"/>
          </a:xfrm>
          <a:prstGeom prst="line">
            <a:avLst/>
          </a:prstGeom>
          <a:ln w="19050" cap="flat" cmpd="sng">
            <a:solidFill>
              <a:srgbClr val="9933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38" name="任意多边形 418837"/>
          <p:cNvSpPr>
            <a:spLocks noChangeAspect="1"/>
          </p:cNvSpPr>
          <p:nvPr/>
        </p:nvSpPr>
        <p:spPr>
          <a:xfrm>
            <a:off x="5205413" y="2149475"/>
            <a:ext cx="1751012" cy="493713"/>
          </a:xfrm>
          <a:custGeom>
            <a:avLst/>
            <a:gdLst/>
            <a:ahLst/>
            <a:cxnLst/>
            <a:rect l="0" t="0" r="0" b="0"/>
            <a:pathLst>
              <a:path w="8630" h="2440">
                <a:moveTo>
                  <a:pt x="8630" y="2440"/>
                </a:moveTo>
                <a:lnTo>
                  <a:pt x="8595" y="2383"/>
                </a:lnTo>
                <a:lnTo>
                  <a:pt x="8558" y="2325"/>
                </a:lnTo>
                <a:lnTo>
                  <a:pt x="8522" y="2268"/>
                </a:lnTo>
                <a:lnTo>
                  <a:pt x="8484" y="2212"/>
                </a:lnTo>
                <a:lnTo>
                  <a:pt x="8446" y="2156"/>
                </a:lnTo>
                <a:lnTo>
                  <a:pt x="8407" y="2101"/>
                </a:lnTo>
                <a:lnTo>
                  <a:pt x="8367" y="2045"/>
                </a:lnTo>
                <a:lnTo>
                  <a:pt x="8326" y="1991"/>
                </a:lnTo>
                <a:lnTo>
                  <a:pt x="8285" y="1937"/>
                </a:lnTo>
                <a:lnTo>
                  <a:pt x="8242" y="1884"/>
                </a:lnTo>
                <a:lnTo>
                  <a:pt x="8200" y="1832"/>
                </a:lnTo>
                <a:lnTo>
                  <a:pt x="8157" y="1780"/>
                </a:lnTo>
                <a:lnTo>
                  <a:pt x="8112" y="1729"/>
                </a:lnTo>
                <a:lnTo>
                  <a:pt x="8067" y="1679"/>
                </a:lnTo>
                <a:lnTo>
                  <a:pt x="8022" y="1628"/>
                </a:lnTo>
                <a:lnTo>
                  <a:pt x="7976" y="1579"/>
                </a:lnTo>
                <a:lnTo>
                  <a:pt x="7930" y="1530"/>
                </a:lnTo>
                <a:lnTo>
                  <a:pt x="7882" y="1481"/>
                </a:lnTo>
                <a:lnTo>
                  <a:pt x="7834" y="1433"/>
                </a:lnTo>
                <a:lnTo>
                  <a:pt x="7785" y="1386"/>
                </a:lnTo>
                <a:lnTo>
                  <a:pt x="7735" y="1340"/>
                </a:lnTo>
                <a:lnTo>
                  <a:pt x="7685" y="1294"/>
                </a:lnTo>
                <a:lnTo>
                  <a:pt x="7635" y="1249"/>
                </a:lnTo>
                <a:lnTo>
                  <a:pt x="7583" y="1205"/>
                </a:lnTo>
                <a:lnTo>
                  <a:pt x="7531" y="1162"/>
                </a:lnTo>
                <a:lnTo>
                  <a:pt x="7479" y="1118"/>
                </a:lnTo>
                <a:lnTo>
                  <a:pt x="7426" y="1076"/>
                </a:lnTo>
                <a:lnTo>
                  <a:pt x="7372" y="1034"/>
                </a:lnTo>
                <a:lnTo>
                  <a:pt x="7318" y="994"/>
                </a:lnTo>
                <a:lnTo>
                  <a:pt x="7264" y="954"/>
                </a:lnTo>
                <a:lnTo>
                  <a:pt x="7209" y="914"/>
                </a:lnTo>
                <a:lnTo>
                  <a:pt x="7153" y="876"/>
                </a:lnTo>
                <a:lnTo>
                  <a:pt x="7097" y="839"/>
                </a:lnTo>
                <a:lnTo>
                  <a:pt x="7040" y="801"/>
                </a:lnTo>
                <a:lnTo>
                  <a:pt x="6983" y="765"/>
                </a:lnTo>
                <a:lnTo>
                  <a:pt x="6925" y="730"/>
                </a:lnTo>
                <a:lnTo>
                  <a:pt x="6867" y="695"/>
                </a:lnTo>
                <a:lnTo>
                  <a:pt x="6808" y="660"/>
                </a:lnTo>
                <a:lnTo>
                  <a:pt x="6749" y="628"/>
                </a:lnTo>
                <a:lnTo>
                  <a:pt x="6689" y="595"/>
                </a:lnTo>
                <a:lnTo>
                  <a:pt x="6629" y="564"/>
                </a:lnTo>
                <a:lnTo>
                  <a:pt x="6569" y="533"/>
                </a:lnTo>
                <a:lnTo>
                  <a:pt x="6509" y="503"/>
                </a:lnTo>
                <a:lnTo>
                  <a:pt x="6448" y="474"/>
                </a:lnTo>
                <a:lnTo>
                  <a:pt x="6386" y="445"/>
                </a:lnTo>
                <a:lnTo>
                  <a:pt x="6323" y="418"/>
                </a:lnTo>
                <a:lnTo>
                  <a:pt x="6261" y="391"/>
                </a:lnTo>
                <a:lnTo>
                  <a:pt x="6199" y="366"/>
                </a:lnTo>
                <a:lnTo>
                  <a:pt x="6136" y="341"/>
                </a:lnTo>
                <a:lnTo>
                  <a:pt x="6073" y="317"/>
                </a:lnTo>
                <a:lnTo>
                  <a:pt x="6008" y="294"/>
                </a:lnTo>
                <a:lnTo>
                  <a:pt x="5945" y="271"/>
                </a:lnTo>
                <a:lnTo>
                  <a:pt x="5881" y="250"/>
                </a:lnTo>
                <a:lnTo>
                  <a:pt x="5816" y="229"/>
                </a:lnTo>
                <a:lnTo>
                  <a:pt x="5752" y="210"/>
                </a:lnTo>
                <a:lnTo>
                  <a:pt x="5686" y="191"/>
                </a:lnTo>
                <a:lnTo>
                  <a:pt x="5621" y="172"/>
                </a:lnTo>
                <a:lnTo>
                  <a:pt x="5555" y="156"/>
                </a:lnTo>
                <a:lnTo>
                  <a:pt x="5490" y="140"/>
                </a:lnTo>
                <a:lnTo>
                  <a:pt x="5423" y="124"/>
                </a:lnTo>
                <a:lnTo>
                  <a:pt x="5357" y="109"/>
                </a:lnTo>
                <a:lnTo>
                  <a:pt x="5291" y="96"/>
                </a:lnTo>
                <a:lnTo>
                  <a:pt x="5225" y="84"/>
                </a:lnTo>
                <a:lnTo>
                  <a:pt x="5157" y="71"/>
                </a:lnTo>
                <a:lnTo>
                  <a:pt x="5091" y="60"/>
                </a:lnTo>
                <a:lnTo>
                  <a:pt x="5024" y="51"/>
                </a:lnTo>
                <a:lnTo>
                  <a:pt x="4957" y="42"/>
                </a:lnTo>
                <a:lnTo>
                  <a:pt x="4889" y="34"/>
                </a:lnTo>
                <a:lnTo>
                  <a:pt x="4822" y="25"/>
                </a:lnTo>
                <a:lnTo>
                  <a:pt x="4755" y="19"/>
                </a:lnTo>
                <a:lnTo>
                  <a:pt x="4688" y="14"/>
                </a:lnTo>
                <a:lnTo>
                  <a:pt x="4619" y="9"/>
                </a:lnTo>
                <a:lnTo>
                  <a:pt x="4552" y="6"/>
                </a:lnTo>
                <a:lnTo>
                  <a:pt x="4484" y="3"/>
                </a:lnTo>
                <a:lnTo>
                  <a:pt x="4417" y="1"/>
                </a:lnTo>
                <a:lnTo>
                  <a:pt x="4349" y="0"/>
                </a:lnTo>
                <a:lnTo>
                  <a:pt x="4281" y="0"/>
                </a:lnTo>
                <a:lnTo>
                  <a:pt x="4214" y="1"/>
                </a:lnTo>
                <a:lnTo>
                  <a:pt x="4145" y="3"/>
                </a:lnTo>
                <a:lnTo>
                  <a:pt x="4078" y="6"/>
                </a:lnTo>
                <a:lnTo>
                  <a:pt x="4010" y="9"/>
                </a:lnTo>
                <a:lnTo>
                  <a:pt x="3943" y="14"/>
                </a:lnTo>
                <a:lnTo>
                  <a:pt x="3875" y="19"/>
                </a:lnTo>
                <a:lnTo>
                  <a:pt x="3808" y="25"/>
                </a:lnTo>
                <a:lnTo>
                  <a:pt x="3740" y="34"/>
                </a:lnTo>
                <a:lnTo>
                  <a:pt x="3674" y="42"/>
                </a:lnTo>
                <a:lnTo>
                  <a:pt x="3606" y="51"/>
                </a:lnTo>
                <a:lnTo>
                  <a:pt x="3539" y="60"/>
                </a:lnTo>
                <a:lnTo>
                  <a:pt x="3472" y="71"/>
                </a:lnTo>
                <a:lnTo>
                  <a:pt x="3406" y="84"/>
                </a:lnTo>
                <a:lnTo>
                  <a:pt x="3339" y="96"/>
                </a:lnTo>
                <a:lnTo>
                  <a:pt x="3272" y="109"/>
                </a:lnTo>
                <a:lnTo>
                  <a:pt x="3206" y="124"/>
                </a:lnTo>
                <a:lnTo>
                  <a:pt x="3141" y="140"/>
                </a:lnTo>
                <a:lnTo>
                  <a:pt x="3074" y="156"/>
                </a:lnTo>
                <a:lnTo>
                  <a:pt x="3009" y="172"/>
                </a:lnTo>
                <a:lnTo>
                  <a:pt x="2944" y="191"/>
                </a:lnTo>
                <a:lnTo>
                  <a:pt x="2879" y="210"/>
                </a:lnTo>
                <a:lnTo>
                  <a:pt x="2813" y="229"/>
                </a:lnTo>
                <a:lnTo>
                  <a:pt x="2749" y="250"/>
                </a:lnTo>
                <a:lnTo>
                  <a:pt x="2685" y="271"/>
                </a:lnTo>
                <a:lnTo>
                  <a:pt x="2621" y="294"/>
                </a:lnTo>
                <a:lnTo>
                  <a:pt x="2558" y="317"/>
                </a:lnTo>
                <a:lnTo>
                  <a:pt x="2494" y="341"/>
                </a:lnTo>
                <a:lnTo>
                  <a:pt x="2431" y="366"/>
                </a:lnTo>
                <a:lnTo>
                  <a:pt x="2368" y="391"/>
                </a:lnTo>
                <a:lnTo>
                  <a:pt x="2306" y="418"/>
                </a:lnTo>
                <a:lnTo>
                  <a:pt x="2244" y="445"/>
                </a:lnTo>
                <a:lnTo>
                  <a:pt x="2183" y="474"/>
                </a:lnTo>
                <a:lnTo>
                  <a:pt x="2121" y="503"/>
                </a:lnTo>
                <a:lnTo>
                  <a:pt x="2060" y="533"/>
                </a:lnTo>
                <a:lnTo>
                  <a:pt x="2000" y="564"/>
                </a:lnTo>
                <a:lnTo>
                  <a:pt x="1940" y="595"/>
                </a:lnTo>
                <a:lnTo>
                  <a:pt x="1881" y="628"/>
                </a:lnTo>
                <a:lnTo>
                  <a:pt x="1822" y="660"/>
                </a:lnTo>
                <a:lnTo>
                  <a:pt x="1763" y="695"/>
                </a:lnTo>
                <a:lnTo>
                  <a:pt x="1705" y="730"/>
                </a:lnTo>
                <a:lnTo>
                  <a:pt x="1648" y="765"/>
                </a:lnTo>
                <a:lnTo>
                  <a:pt x="1590" y="801"/>
                </a:lnTo>
                <a:lnTo>
                  <a:pt x="1533" y="839"/>
                </a:lnTo>
                <a:lnTo>
                  <a:pt x="1477" y="876"/>
                </a:lnTo>
                <a:lnTo>
                  <a:pt x="1421" y="914"/>
                </a:lnTo>
                <a:lnTo>
                  <a:pt x="1366" y="954"/>
                </a:lnTo>
                <a:lnTo>
                  <a:pt x="1311" y="994"/>
                </a:lnTo>
                <a:lnTo>
                  <a:pt x="1257" y="1034"/>
                </a:lnTo>
                <a:lnTo>
                  <a:pt x="1204" y="1076"/>
                </a:lnTo>
                <a:lnTo>
                  <a:pt x="1151" y="1118"/>
                </a:lnTo>
                <a:lnTo>
                  <a:pt x="1098" y="1162"/>
                </a:lnTo>
                <a:lnTo>
                  <a:pt x="1046" y="1205"/>
                </a:lnTo>
                <a:lnTo>
                  <a:pt x="995" y="1249"/>
                </a:lnTo>
                <a:lnTo>
                  <a:pt x="944" y="1294"/>
                </a:lnTo>
                <a:lnTo>
                  <a:pt x="894" y="1340"/>
                </a:lnTo>
                <a:lnTo>
                  <a:pt x="845" y="1386"/>
                </a:lnTo>
                <a:lnTo>
                  <a:pt x="797" y="1433"/>
                </a:lnTo>
                <a:lnTo>
                  <a:pt x="749" y="1481"/>
                </a:lnTo>
                <a:lnTo>
                  <a:pt x="701" y="1530"/>
                </a:lnTo>
                <a:lnTo>
                  <a:pt x="654" y="1579"/>
                </a:lnTo>
                <a:lnTo>
                  <a:pt x="608" y="1628"/>
                </a:lnTo>
                <a:lnTo>
                  <a:pt x="562" y="1679"/>
                </a:lnTo>
                <a:lnTo>
                  <a:pt x="517" y="1729"/>
                </a:lnTo>
                <a:lnTo>
                  <a:pt x="473" y="1780"/>
                </a:lnTo>
                <a:lnTo>
                  <a:pt x="430" y="1832"/>
                </a:lnTo>
                <a:lnTo>
                  <a:pt x="387" y="1884"/>
                </a:lnTo>
                <a:lnTo>
                  <a:pt x="345" y="1937"/>
                </a:lnTo>
                <a:lnTo>
                  <a:pt x="303" y="1991"/>
                </a:lnTo>
                <a:lnTo>
                  <a:pt x="263" y="2045"/>
                </a:lnTo>
                <a:lnTo>
                  <a:pt x="223" y="2101"/>
                </a:lnTo>
                <a:lnTo>
                  <a:pt x="184" y="2156"/>
                </a:lnTo>
                <a:lnTo>
                  <a:pt x="145" y="2212"/>
                </a:lnTo>
                <a:lnTo>
                  <a:pt x="108" y="2268"/>
                </a:lnTo>
                <a:lnTo>
                  <a:pt x="71" y="2325"/>
                </a:lnTo>
                <a:lnTo>
                  <a:pt x="35" y="2383"/>
                </a:lnTo>
                <a:lnTo>
                  <a:pt x="0" y="2440"/>
                </a:lnTo>
              </a:path>
            </a:pathLst>
          </a:custGeom>
          <a:noFill/>
          <a:ln w="38100" cap="flat" cmpd="sng">
            <a:solidFill>
              <a:srgbClr val="FF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8839" name="组合 418838"/>
          <p:cNvGrpSpPr>
            <a:grpSpLocks noChangeAspect="1"/>
          </p:cNvGrpSpPr>
          <p:nvPr/>
        </p:nvGrpSpPr>
        <p:grpSpPr>
          <a:xfrm>
            <a:off x="4927600" y="2055813"/>
            <a:ext cx="2298700" cy="1150937"/>
            <a:chOff x="4560" y="1071"/>
            <a:chExt cx="1259" cy="630"/>
          </a:xfrm>
        </p:grpSpPr>
        <p:sp>
          <p:nvSpPr>
            <p:cNvPr id="418840" name="任意多边形 418839"/>
            <p:cNvSpPr>
              <a:spLocks noChangeAspect="1"/>
            </p:cNvSpPr>
            <p:nvPr/>
          </p:nvSpPr>
          <p:spPr>
            <a:xfrm>
              <a:off x="5766" y="1447"/>
              <a:ext cx="53" cy="253"/>
            </a:xfrm>
            <a:custGeom>
              <a:avLst/>
              <a:gdLst/>
              <a:ahLst/>
              <a:cxnLst/>
              <a:rect l="0" t="0" r="0" b="0"/>
              <a:pathLst>
                <a:path w="477" h="2276">
                  <a:moveTo>
                    <a:pt x="477" y="2276"/>
                  </a:moveTo>
                  <a:lnTo>
                    <a:pt x="476" y="2199"/>
                  </a:lnTo>
                  <a:lnTo>
                    <a:pt x="475" y="2120"/>
                  </a:lnTo>
                  <a:lnTo>
                    <a:pt x="472" y="2042"/>
                  </a:lnTo>
                  <a:lnTo>
                    <a:pt x="468" y="1964"/>
                  </a:lnTo>
                  <a:lnTo>
                    <a:pt x="464" y="1886"/>
                  </a:lnTo>
                  <a:lnTo>
                    <a:pt x="458" y="1808"/>
                  </a:lnTo>
                  <a:lnTo>
                    <a:pt x="451" y="1731"/>
                  </a:lnTo>
                  <a:lnTo>
                    <a:pt x="442" y="1652"/>
                  </a:lnTo>
                  <a:lnTo>
                    <a:pt x="433" y="1575"/>
                  </a:lnTo>
                  <a:lnTo>
                    <a:pt x="423" y="1497"/>
                  </a:lnTo>
                  <a:lnTo>
                    <a:pt x="412" y="1421"/>
                  </a:lnTo>
                  <a:lnTo>
                    <a:pt x="400" y="1343"/>
                  </a:lnTo>
                  <a:lnTo>
                    <a:pt x="386" y="1266"/>
                  </a:lnTo>
                  <a:lnTo>
                    <a:pt x="372" y="1190"/>
                  </a:lnTo>
                  <a:lnTo>
                    <a:pt x="357" y="1113"/>
                  </a:lnTo>
                  <a:lnTo>
                    <a:pt x="339" y="1037"/>
                  </a:lnTo>
                  <a:lnTo>
                    <a:pt x="322" y="960"/>
                  </a:lnTo>
                  <a:lnTo>
                    <a:pt x="304" y="885"/>
                  </a:lnTo>
                  <a:lnTo>
                    <a:pt x="283" y="809"/>
                  </a:lnTo>
                  <a:lnTo>
                    <a:pt x="263" y="734"/>
                  </a:lnTo>
                  <a:lnTo>
                    <a:pt x="242" y="659"/>
                  </a:lnTo>
                  <a:lnTo>
                    <a:pt x="218" y="584"/>
                  </a:lnTo>
                  <a:lnTo>
                    <a:pt x="195" y="510"/>
                  </a:lnTo>
                  <a:lnTo>
                    <a:pt x="170" y="435"/>
                  </a:lnTo>
                  <a:lnTo>
                    <a:pt x="144" y="362"/>
                  </a:lnTo>
                  <a:lnTo>
                    <a:pt x="117" y="289"/>
                  </a:lnTo>
                  <a:lnTo>
                    <a:pt x="90" y="216"/>
                  </a:lnTo>
                  <a:lnTo>
                    <a:pt x="60" y="143"/>
                  </a:lnTo>
                  <a:lnTo>
                    <a:pt x="31" y="71"/>
                  </a:lnTo>
                  <a:lnTo>
                    <a:pt x="0" y="0"/>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1" name="任意多边形 418840"/>
            <p:cNvSpPr>
              <a:spLocks noChangeAspect="1"/>
            </p:cNvSpPr>
            <p:nvPr/>
          </p:nvSpPr>
          <p:spPr>
            <a:xfrm>
              <a:off x="5709" y="1345"/>
              <a:ext cx="31" cy="50"/>
            </a:xfrm>
            <a:custGeom>
              <a:avLst/>
              <a:gdLst/>
              <a:ahLst/>
              <a:cxnLst/>
              <a:rect l="0" t="0" r="0" b="0"/>
              <a:pathLst>
                <a:path w="275" h="446">
                  <a:moveTo>
                    <a:pt x="275" y="446"/>
                  </a:moveTo>
                  <a:lnTo>
                    <a:pt x="265" y="427"/>
                  </a:lnTo>
                  <a:lnTo>
                    <a:pt x="226" y="359"/>
                  </a:lnTo>
                  <a:lnTo>
                    <a:pt x="186" y="291"/>
                  </a:lnTo>
                  <a:lnTo>
                    <a:pt x="146" y="225"/>
                  </a:lnTo>
                  <a:lnTo>
                    <a:pt x="104" y="159"/>
                  </a:lnTo>
                  <a:lnTo>
                    <a:pt x="62" y="93"/>
                  </a:lnTo>
                  <a:lnTo>
                    <a:pt x="19" y="28"/>
                  </a:lnTo>
                  <a:lnTo>
                    <a:pt x="0" y="0"/>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2" name="任意多边形 418841"/>
            <p:cNvSpPr>
              <a:spLocks noChangeAspect="1"/>
            </p:cNvSpPr>
            <p:nvPr/>
          </p:nvSpPr>
          <p:spPr>
            <a:xfrm>
              <a:off x="5635" y="1255"/>
              <a:ext cx="39" cy="43"/>
            </a:xfrm>
            <a:custGeom>
              <a:avLst/>
              <a:gdLst/>
              <a:ahLst/>
              <a:cxnLst/>
              <a:rect l="0" t="0" r="0" b="0"/>
              <a:pathLst>
                <a:path w="353" h="388">
                  <a:moveTo>
                    <a:pt x="353" y="388"/>
                  </a:moveTo>
                  <a:lnTo>
                    <a:pt x="311" y="337"/>
                  </a:lnTo>
                  <a:lnTo>
                    <a:pt x="260" y="278"/>
                  </a:lnTo>
                  <a:lnTo>
                    <a:pt x="208" y="219"/>
                  </a:lnTo>
                  <a:lnTo>
                    <a:pt x="155" y="162"/>
                  </a:lnTo>
                  <a:lnTo>
                    <a:pt x="102" y="104"/>
                  </a:lnTo>
                  <a:lnTo>
                    <a:pt x="48" y="48"/>
                  </a:lnTo>
                  <a:lnTo>
                    <a:pt x="0" y="0"/>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3" name="任意多边形 418842"/>
            <p:cNvSpPr>
              <a:spLocks noChangeAspect="1"/>
            </p:cNvSpPr>
            <p:nvPr/>
          </p:nvSpPr>
          <p:spPr>
            <a:xfrm>
              <a:off x="5334" y="1087"/>
              <a:ext cx="258" cy="129"/>
            </a:xfrm>
            <a:custGeom>
              <a:avLst/>
              <a:gdLst/>
              <a:ahLst/>
              <a:cxnLst/>
              <a:rect l="0" t="0" r="0" b="0"/>
              <a:pathLst>
                <a:path w="2327" h="1162">
                  <a:moveTo>
                    <a:pt x="2327" y="1162"/>
                  </a:moveTo>
                  <a:lnTo>
                    <a:pt x="2302" y="1142"/>
                  </a:lnTo>
                  <a:lnTo>
                    <a:pt x="2242" y="1093"/>
                  </a:lnTo>
                  <a:lnTo>
                    <a:pt x="2181" y="1044"/>
                  </a:lnTo>
                  <a:lnTo>
                    <a:pt x="2119" y="997"/>
                  </a:lnTo>
                  <a:lnTo>
                    <a:pt x="2057" y="950"/>
                  </a:lnTo>
                  <a:lnTo>
                    <a:pt x="1993" y="904"/>
                  </a:lnTo>
                  <a:lnTo>
                    <a:pt x="1929" y="859"/>
                  </a:lnTo>
                  <a:lnTo>
                    <a:pt x="1865" y="815"/>
                  </a:lnTo>
                  <a:lnTo>
                    <a:pt x="1800" y="772"/>
                  </a:lnTo>
                  <a:lnTo>
                    <a:pt x="1734" y="730"/>
                  </a:lnTo>
                  <a:lnTo>
                    <a:pt x="1667" y="688"/>
                  </a:lnTo>
                  <a:lnTo>
                    <a:pt x="1601" y="648"/>
                  </a:lnTo>
                  <a:lnTo>
                    <a:pt x="1534" y="609"/>
                  </a:lnTo>
                  <a:lnTo>
                    <a:pt x="1466" y="570"/>
                  </a:lnTo>
                  <a:lnTo>
                    <a:pt x="1397" y="532"/>
                  </a:lnTo>
                  <a:lnTo>
                    <a:pt x="1328" y="495"/>
                  </a:lnTo>
                  <a:lnTo>
                    <a:pt x="1259" y="460"/>
                  </a:lnTo>
                  <a:lnTo>
                    <a:pt x="1189" y="425"/>
                  </a:lnTo>
                  <a:lnTo>
                    <a:pt x="1119" y="392"/>
                  </a:lnTo>
                  <a:lnTo>
                    <a:pt x="1048" y="358"/>
                  </a:lnTo>
                  <a:lnTo>
                    <a:pt x="976" y="326"/>
                  </a:lnTo>
                  <a:lnTo>
                    <a:pt x="905" y="296"/>
                  </a:lnTo>
                  <a:lnTo>
                    <a:pt x="833" y="266"/>
                  </a:lnTo>
                  <a:lnTo>
                    <a:pt x="760" y="237"/>
                  </a:lnTo>
                  <a:lnTo>
                    <a:pt x="687" y="209"/>
                  </a:lnTo>
                  <a:lnTo>
                    <a:pt x="614" y="182"/>
                  </a:lnTo>
                  <a:lnTo>
                    <a:pt x="540" y="156"/>
                  </a:lnTo>
                  <a:lnTo>
                    <a:pt x="466" y="132"/>
                  </a:lnTo>
                  <a:lnTo>
                    <a:pt x="391" y="107"/>
                  </a:lnTo>
                  <a:lnTo>
                    <a:pt x="317" y="85"/>
                  </a:lnTo>
                  <a:lnTo>
                    <a:pt x="243" y="63"/>
                  </a:lnTo>
                  <a:lnTo>
                    <a:pt x="167" y="42"/>
                  </a:lnTo>
                  <a:lnTo>
                    <a:pt x="92" y="23"/>
                  </a:lnTo>
                  <a:lnTo>
                    <a:pt x="15" y="4"/>
                  </a:lnTo>
                  <a:lnTo>
                    <a:pt x="0" y="0"/>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4" name="任意多边形 418843"/>
            <p:cNvSpPr>
              <a:spLocks noChangeAspect="1"/>
            </p:cNvSpPr>
            <p:nvPr/>
          </p:nvSpPr>
          <p:spPr>
            <a:xfrm>
              <a:off x="5218" y="1071"/>
              <a:ext cx="58" cy="5"/>
            </a:xfrm>
            <a:custGeom>
              <a:avLst/>
              <a:gdLst/>
              <a:ahLst/>
              <a:cxnLst/>
              <a:rect l="0" t="0" r="0" b="0"/>
              <a:pathLst>
                <a:path w="521" h="48">
                  <a:moveTo>
                    <a:pt x="521" y="48"/>
                  </a:moveTo>
                  <a:lnTo>
                    <a:pt x="515" y="47"/>
                  </a:lnTo>
                  <a:lnTo>
                    <a:pt x="438" y="37"/>
                  </a:lnTo>
                  <a:lnTo>
                    <a:pt x="360" y="28"/>
                  </a:lnTo>
                  <a:lnTo>
                    <a:pt x="283" y="21"/>
                  </a:lnTo>
                  <a:lnTo>
                    <a:pt x="205" y="14"/>
                  </a:lnTo>
                  <a:lnTo>
                    <a:pt x="127" y="8"/>
                  </a:lnTo>
                  <a:lnTo>
                    <a:pt x="49" y="2"/>
                  </a:lnTo>
                  <a:lnTo>
                    <a:pt x="0" y="0"/>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5" name="任意多边形 418844"/>
            <p:cNvSpPr>
              <a:spLocks noChangeAspect="1"/>
            </p:cNvSpPr>
            <p:nvPr/>
          </p:nvSpPr>
          <p:spPr>
            <a:xfrm>
              <a:off x="5102" y="1071"/>
              <a:ext cx="58" cy="5"/>
            </a:xfrm>
            <a:custGeom>
              <a:avLst/>
              <a:gdLst/>
              <a:ahLst/>
              <a:cxnLst/>
              <a:rect l="0" t="0" r="0" b="0"/>
              <a:pathLst>
                <a:path w="522" h="48">
                  <a:moveTo>
                    <a:pt x="522" y="0"/>
                  </a:moveTo>
                  <a:lnTo>
                    <a:pt x="472" y="2"/>
                  </a:lnTo>
                  <a:lnTo>
                    <a:pt x="394" y="8"/>
                  </a:lnTo>
                  <a:lnTo>
                    <a:pt x="316" y="14"/>
                  </a:lnTo>
                  <a:lnTo>
                    <a:pt x="238" y="21"/>
                  </a:lnTo>
                  <a:lnTo>
                    <a:pt x="161" y="28"/>
                  </a:lnTo>
                  <a:lnTo>
                    <a:pt x="83" y="37"/>
                  </a:lnTo>
                  <a:lnTo>
                    <a:pt x="6" y="47"/>
                  </a:lnTo>
                  <a:lnTo>
                    <a:pt x="0" y="48"/>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6" name="任意多边形 418845"/>
            <p:cNvSpPr>
              <a:spLocks noChangeAspect="1"/>
            </p:cNvSpPr>
            <p:nvPr/>
          </p:nvSpPr>
          <p:spPr>
            <a:xfrm>
              <a:off x="4786" y="1087"/>
              <a:ext cx="259" cy="129"/>
            </a:xfrm>
            <a:custGeom>
              <a:avLst/>
              <a:gdLst/>
              <a:ahLst/>
              <a:cxnLst/>
              <a:rect l="0" t="0" r="0" b="0"/>
              <a:pathLst>
                <a:path w="2327" h="1162">
                  <a:moveTo>
                    <a:pt x="2327" y="0"/>
                  </a:moveTo>
                  <a:lnTo>
                    <a:pt x="2312" y="4"/>
                  </a:lnTo>
                  <a:lnTo>
                    <a:pt x="2236" y="23"/>
                  </a:lnTo>
                  <a:lnTo>
                    <a:pt x="2160" y="42"/>
                  </a:lnTo>
                  <a:lnTo>
                    <a:pt x="2086" y="63"/>
                  </a:lnTo>
                  <a:lnTo>
                    <a:pt x="2010" y="85"/>
                  </a:lnTo>
                  <a:lnTo>
                    <a:pt x="1936" y="107"/>
                  </a:lnTo>
                  <a:lnTo>
                    <a:pt x="1861" y="132"/>
                  </a:lnTo>
                  <a:lnTo>
                    <a:pt x="1787" y="156"/>
                  </a:lnTo>
                  <a:lnTo>
                    <a:pt x="1714" y="182"/>
                  </a:lnTo>
                  <a:lnTo>
                    <a:pt x="1640" y="209"/>
                  </a:lnTo>
                  <a:lnTo>
                    <a:pt x="1567" y="237"/>
                  </a:lnTo>
                  <a:lnTo>
                    <a:pt x="1495" y="266"/>
                  </a:lnTo>
                  <a:lnTo>
                    <a:pt x="1422" y="296"/>
                  </a:lnTo>
                  <a:lnTo>
                    <a:pt x="1351" y="326"/>
                  </a:lnTo>
                  <a:lnTo>
                    <a:pt x="1279" y="358"/>
                  </a:lnTo>
                  <a:lnTo>
                    <a:pt x="1208" y="392"/>
                  </a:lnTo>
                  <a:lnTo>
                    <a:pt x="1138" y="425"/>
                  </a:lnTo>
                  <a:lnTo>
                    <a:pt x="1069" y="460"/>
                  </a:lnTo>
                  <a:lnTo>
                    <a:pt x="999" y="495"/>
                  </a:lnTo>
                  <a:lnTo>
                    <a:pt x="930" y="532"/>
                  </a:lnTo>
                  <a:lnTo>
                    <a:pt x="862" y="570"/>
                  </a:lnTo>
                  <a:lnTo>
                    <a:pt x="793" y="609"/>
                  </a:lnTo>
                  <a:lnTo>
                    <a:pt x="726" y="648"/>
                  </a:lnTo>
                  <a:lnTo>
                    <a:pt x="660" y="688"/>
                  </a:lnTo>
                  <a:lnTo>
                    <a:pt x="594" y="730"/>
                  </a:lnTo>
                  <a:lnTo>
                    <a:pt x="527" y="772"/>
                  </a:lnTo>
                  <a:lnTo>
                    <a:pt x="462" y="815"/>
                  </a:lnTo>
                  <a:lnTo>
                    <a:pt x="398" y="859"/>
                  </a:lnTo>
                  <a:lnTo>
                    <a:pt x="335" y="904"/>
                  </a:lnTo>
                  <a:lnTo>
                    <a:pt x="271" y="950"/>
                  </a:lnTo>
                  <a:lnTo>
                    <a:pt x="208" y="997"/>
                  </a:lnTo>
                  <a:lnTo>
                    <a:pt x="146" y="1044"/>
                  </a:lnTo>
                  <a:lnTo>
                    <a:pt x="85" y="1093"/>
                  </a:lnTo>
                  <a:lnTo>
                    <a:pt x="25" y="1142"/>
                  </a:lnTo>
                  <a:lnTo>
                    <a:pt x="0" y="1162"/>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7" name="任意多边形 418846"/>
            <p:cNvSpPr>
              <a:spLocks noChangeAspect="1"/>
            </p:cNvSpPr>
            <p:nvPr/>
          </p:nvSpPr>
          <p:spPr>
            <a:xfrm>
              <a:off x="4704" y="1255"/>
              <a:ext cx="39" cy="43"/>
            </a:xfrm>
            <a:custGeom>
              <a:avLst/>
              <a:gdLst/>
              <a:ahLst/>
              <a:cxnLst/>
              <a:rect l="0" t="0" r="0" b="0"/>
              <a:pathLst>
                <a:path w="352" h="388">
                  <a:moveTo>
                    <a:pt x="352" y="0"/>
                  </a:moveTo>
                  <a:lnTo>
                    <a:pt x="304" y="48"/>
                  </a:lnTo>
                  <a:lnTo>
                    <a:pt x="250" y="104"/>
                  </a:lnTo>
                  <a:lnTo>
                    <a:pt x="197" y="162"/>
                  </a:lnTo>
                  <a:lnTo>
                    <a:pt x="144" y="219"/>
                  </a:lnTo>
                  <a:lnTo>
                    <a:pt x="92" y="278"/>
                  </a:lnTo>
                  <a:lnTo>
                    <a:pt x="41" y="337"/>
                  </a:lnTo>
                  <a:lnTo>
                    <a:pt x="0" y="388"/>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8" name="任意多边形 418847"/>
            <p:cNvSpPr>
              <a:spLocks noChangeAspect="1"/>
            </p:cNvSpPr>
            <p:nvPr/>
          </p:nvSpPr>
          <p:spPr>
            <a:xfrm>
              <a:off x="4638" y="1345"/>
              <a:ext cx="31" cy="50"/>
            </a:xfrm>
            <a:custGeom>
              <a:avLst/>
              <a:gdLst/>
              <a:ahLst/>
              <a:cxnLst/>
              <a:rect l="0" t="0" r="0" b="0"/>
              <a:pathLst>
                <a:path w="276" h="446">
                  <a:moveTo>
                    <a:pt x="276" y="0"/>
                  </a:moveTo>
                  <a:lnTo>
                    <a:pt x="256" y="28"/>
                  </a:lnTo>
                  <a:lnTo>
                    <a:pt x="213" y="93"/>
                  </a:lnTo>
                  <a:lnTo>
                    <a:pt x="171" y="159"/>
                  </a:lnTo>
                  <a:lnTo>
                    <a:pt x="130" y="225"/>
                  </a:lnTo>
                  <a:lnTo>
                    <a:pt x="89" y="291"/>
                  </a:lnTo>
                  <a:lnTo>
                    <a:pt x="49" y="359"/>
                  </a:lnTo>
                  <a:lnTo>
                    <a:pt x="11" y="427"/>
                  </a:lnTo>
                  <a:lnTo>
                    <a:pt x="0" y="446"/>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49" name="任意多边形 418848"/>
            <p:cNvSpPr>
              <a:spLocks noChangeAspect="1"/>
            </p:cNvSpPr>
            <p:nvPr/>
          </p:nvSpPr>
          <p:spPr>
            <a:xfrm>
              <a:off x="4560" y="1447"/>
              <a:ext cx="53" cy="253"/>
            </a:xfrm>
            <a:custGeom>
              <a:avLst/>
              <a:gdLst/>
              <a:ahLst/>
              <a:cxnLst/>
              <a:rect l="0" t="0" r="0" b="0"/>
              <a:pathLst>
                <a:path w="477" h="2276">
                  <a:moveTo>
                    <a:pt x="477" y="0"/>
                  </a:moveTo>
                  <a:lnTo>
                    <a:pt x="447" y="71"/>
                  </a:lnTo>
                  <a:lnTo>
                    <a:pt x="417" y="143"/>
                  </a:lnTo>
                  <a:lnTo>
                    <a:pt x="388" y="216"/>
                  </a:lnTo>
                  <a:lnTo>
                    <a:pt x="360" y="289"/>
                  </a:lnTo>
                  <a:lnTo>
                    <a:pt x="333" y="362"/>
                  </a:lnTo>
                  <a:lnTo>
                    <a:pt x="307" y="435"/>
                  </a:lnTo>
                  <a:lnTo>
                    <a:pt x="282" y="510"/>
                  </a:lnTo>
                  <a:lnTo>
                    <a:pt x="259" y="584"/>
                  </a:lnTo>
                  <a:lnTo>
                    <a:pt x="236" y="659"/>
                  </a:lnTo>
                  <a:lnTo>
                    <a:pt x="214" y="734"/>
                  </a:lnTo>
                  <a:lnTo>
                    <a:pt x="194" y="809"/>
                  </a:lnTo>
                  <a:lnTo>
                    <a:pt x="173" y="885"/>
                  </a:lnTo>
                  <a:lnTo>
                    <a:pt x="155" y="960"/>
                  </a:lnTo>
                  <a:lnTo>
                    <a:pt x="138" y="1037"/>
                  </a:lnTo>
                  <a:lnTo>
                    <a:pt x="120" y="1113"/>
                  </a:lnTo>
                  <a:lnTo>
                    <a:pt x="105" y="1190"/>
                  </a:lnTo>
                  <a:lnTo>
                    <a:pt x="91" y="1266"/>
                  </a:lnTo>
                  <a:lnTo>
                    <a:pt x="78" y="1343"/>
                  </a:lnTo>
                  <a:lnTo>
                    <a:pt x="65" y="1421"/>
                  </a:lnTo>
                  <a:lnTo>
                    <a:pt x="54" y="1497"/>
                  </a:lnTo>
                  <a:lnTo>
                    <a:pt x="44" y="1575"/>
                  </a:lnTo>
                  <a:lnTo>
                    <a:pt x="35" y="1652"/>
                  </a:lnTo>
                  <a:lnTo>
                    <a:pt x="27" y="1731"/>
                  </a:lnTo>
                  <a:lnTo>
                    <a:pt x="20" y="1808"/>
                  </a:lnTo>
                  <a:lnTo>
                    <a:pt x="13" y="1886"/>
                  </a:lnTo>
                  <a:lnTo>
                    <a:pt x="9" y="1964"/>
                  </a:lnTo>
                  <a:lnTo>
                    <a:pt x="5" y="2042"/>
                  </a:lnTo>
                  <a:lnTo>
                    <a:pt x="2" y="2120"/>
                  </a:lnTo>
                  <a:lnTo>
                    <a:pt x="1" y="2199"/>
                  </a:lnTo>
                  <a:lnTo>
                    <a:pt x="0" y="2276"/>
                  </a:lnTo>
                </a:path>
              </a:pathLst>
            </a:custGeom>
            <a:noFill/>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0" name="直接连接符 418849"/>
            <p:cNvSpPr>
              <a:spLocks noChangeAspect="1"/>
            </p:cNvSpPr>
            <p:nvPr/>
          </p:nvSpPr>
          <p:spPr>
            <a:xfrm>
              <a:off x="4560" y="1700"/>
              <a:ext cx="19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1" name="直接连接符 418850"/>
            <p:cNvSpPr>
              <a:spLocks noChangeAspect="1"/>
            </p:cNvSpPr>
            <p:nvPr/>
          </p:nvSpPr>
          <p:spPr>
            <a:xfrm>
              <a:off x="4810" y="1700"/>
              <a:ext cx="5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2" name="直接连接符 418851"/>
            <p:cNvSpPr>
              <a:spLocks noChangeAspect="1"/>
            </p:cNvSpPr>
            <p:nvPr/>
          </p:nvSpPr>
          <p:spPr>
            <a:xfrm>
              <a:off x="4927" y="1700"/>
              <a:ext cx="5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3" name="直接连接符 418852"/>
            <p:cNvSpPr>
              <a:spLocks noChangeAspect="1"/>
            </p:cNvSpPr>
            <p:nvPr/>
          </p:nvSpPr>
          <p:spPr>
            <a:xfrm>
              <a:off x="5043" y="1700"/>
              <a:ext cx="29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4" name="直接连接符 418853"/>
            <p:cNvSpPr>
              <a:spLocks noChangeAspect="1"/>
            </p:cNvSpPr>
            <p:nvPr/>
          </p:nvSpPr>
          <p:spPr>
            <a:xfrm>
              <a:off x="5393" y="1700"/>
              <a:ext cx="5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5" name="直接连接符 418854"/>
            <p:cNvSpPr>
              <a:spLocks noChangeAspect="1"/>
            </p:cNvSpPr>
            <p:nvPr/>
          </p:nvSpPr>
          <p:spPr>
            <a:xfrm>
              <a:off x="5510" y="1700"/>
              <a:ext cx="5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6" name="直接连接符 418855"/>
            <p:cNvSpPr>
              <a:spLocks noChangeAspect="1"/>
            </p:cNvSpPr>
            <p:nvPr/>
          </p:nvSpPr>
          <p:spPr>
            <a:xfrm>
              <a:off x="5627" y="1700"/>
              <a:ext cx="19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8857" name="组合 418856"/>
          <p:cNvGrpSpPr/>
          <p:nvPr/>
        </p:nvGrpSpPr>
        <p:grpSpPr>
          <a:xfrm>
            <a:off x="2967038" y="3611563"/>
            <a:ext cx="1587" cy="2682875"/>
            <a:chOff x="1869" y="2275"/>
            <a:chExt cx="1" cy="1690"/>
          </a:xfrm>
        </p:grpSpPr>
        <p:sp>
          <p:nvSpPr>
            <p:cNvPr id="418858" name="直接连接符 418857"/>
            <p:cNvSpPr>
              <a:spLocks noChangeAspect="1"/>
            </p:cNvSpPr>
            <p:nvPr/>
          </p:nvSpPr>
          <p:spPr>
            <a:xfrm>
              <a:off x="1869" y="2275"/>
              <a:ext cx="1" cy="4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59" name="直接连接符 418858"/>
            <p:cNvSpPr>
              <a:spLocks noChangeAspect="1"/>
            </p:cNvSpPr>
            <p:nvPr/>
          </p:nvSpPr>
          <p:spPr>
            <a:xfrm>
              <a:off x="1869" y="2785"/>
              <a:ext cx="1" cy="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60" name="直接连接符 418859"/>
            <p:cNvSpPr>
              <a:spLocks noChangeAspect="1"/>
            </p:cNvSpPr>
            <p:nvPr/>
          </p:nvSpPr>
          <p:spPr>
            <a:xfrm>
              <a:off x="1869" y="2919"/>
              <a:ext cx="1" cy="4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61" name="直接连接符 418860"/>
            <p:cNvSpPr>
              <a:spLocks noChangeAspect="1"/>
            </p:cNvSpPr>
            <p:nvPr/>
          </p:nvSpPr>
          <p:spPr>
            <a:xfrm>
              <a:off x="1869" y="3389"/>
              <a:ext cx="1" cy="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62" name="直接连接符 418861"/>
            <p:cNvSpPr>
              <a:spLocks noChangeAspect="1"/>
            </p:cNvSpPr>
            <p:nvPr/>
          </p:nvSpPr>
          <p:spPr>
            <a:xfrm>
              <a:off x="1869" y="3523"/>
              <a:ext cx="1" cy="44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8863" name="组合 418862"/>
          <p:cNvGrpSpPr/>
          <p:nvPr/>
        </p:nvGrpSpPr>
        <p:grpSpPr>
          <a:xfrm>
            <a:off x="1625600" y="4938713"/>
            <a:ext cx="2682875" cy="1587"/>
            <a:chOff x="1024" y="3111"/>
            <a:chExt cx="1690" cy="1"/>
          </a:xfrm>
        </p:grpSpPr>
        <p:sp>
          <p:nvSpPr>
            <p:cNvPr id="418864" name="直接连接符 418863"/>
            <p:cNvSpPr>
              <a:spLocks noChangeAspect="1"/>
            </p:cNvSpPr>
            <p:nvPr/>
          </p:nvSpPr>
          <p:spPr>
            <a:xfrm>
              <a:off x="1024" y="3111"/>
              <a:ext cx="44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65" name="直接连接符 418864"/>
            <p:cNvSpPr>
              <a:spLocks noChangeAspect="1"/>
            </p:cNvSpPr>
            <p:nvPr/>
          </p:nvSpPr>
          <p:spPr>
            <a:xfrm>
              <a:off x="1533" y="3111"/>
              <a:ext cx="6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66" name="直接连接符 418865"/>
            <p:cNvSpPr>
              <a:spLocks noChangeAspect="1"/>
            </p:cNvSpPr>
            <p:nvPr/>
          </p:nvSpPr>
          <p:spPr>
            <a:xfrm>
              <a:off x="1668" y="3111"/>
              <a:ext cx="40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67" name="直接连接符 418866"/>
            <p:cNvSpPr>
              <a:spLocks noChangeAspect="1"/>
            </p:cNvSpPr>
            <p:nvPr/>
          </p:nvSpPr>
          <p:spPr>
            <a:xfrm>
              <a:off x="2138" y="3111"/>
              <a:ext cx="6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68" name="直接连接符 418867"/>
            <p:cNvSpPr>
              <a:spLocks noChangeAspect="1"/>
            </p:cNvSpPr>
            <p:nvPr/>
          </p:nvSpPr>
          <p:spPr>
            <a:xfrm>
              <a:off x="2271" y="3111"/>
              <a:ext cx="44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8869" name="任意多边形 418868"/>
          <p:cNvSpPr>
            <a:spLocks noChangeAspect="1"/>
          </p:cNvSpPr>
          <p:nvPr/>
        </p:nvSpPr>
        <p:spPr>
          <a:xfrm>
            <a:off x="2425700" y="5813425"/>
            <a:ext cx="1054100" cy="146050"/>
          </a:xfrm>
          <a:custGeom>
            <a:avLst/>
            <a:gdLst/>
            <a:ahLst/>
            <a:cxnLst/>
            <a:rect l="0" t="0" r="0" b="0"/>
            <a:pathLst>
              <a:path w="5195" h="721">
                <a:moveTo>
                  <a:pt x="0" y="0"/>
                </a:moveTo>
                <a:lnTo>
                  <a:pt x="58" y="34"/>
                </a:lnTo>
                <a:lnTo>
                  <a:pt x="117" y="68"/>
                </a:lnTo>
                <a:lnTo>
                  <a:pt x="176" y="100"/>
                </a:lnTo>
                <a:lnTo>
                  <a:pt x="235" y="133"/>
                </a:lnTo>
                <a:lnTo>
                  <a:pt x="295" y="163"/>
                </a:lnTo>
                <a:lnTo>
                  <a:pt x="355" y="194"/>
                </a:lnTo>
                <a:lnTo>
                  <a:pt x="415" y="223"/>
                </a:lnTo>
                <a:lnTo>
                  <a:pt x="476" y="253"/>
                </a:lnTo>
                <a:lnTo>
                  <a:pt x="537" y="281"/>
                </a:lnTo>
                <a:lnTo>
                  <a:pt x="600" y="308"/>
                </a:lnTo>
                <a:lnTo>
                  <a:pt x="662" y="335"/>
                </a:lnTo>
                <a:lnTo>
                  <a:pt x="724" y="360"/>
                </a:lnTo>
                <a:lnTo>
                  <a:pt x="786" y="384"/>
                </a:lnTo>
                <a:lnTo>
                  <a:pt x="849" y="408"/>
                </a:lnTo>
                <a:lnTo>
                  <a:pt x="913" y="431"/>
                </a:lnTo>
                <a:lnTo>
                  <a:pt x="977" y="453"/>
                </a:lnTo>
                <a:lnTo>
                  <a:pt x="1041" y="474"/>
                </a:lnTo>
                <a:lnTo>
                  <a:pt x="1105" y="495"/>
                </a:lnTo>
                <a:lnTo>
                  <a:pt x="1169" y="514"/>
                </a:lnTo>
                <a:lnTo>
                  <a:pt x="1234" y="533"/>
                </a:lnTo>
                <a:lnTo>
                  <a:pt x="1299" y="551"/>
                </a:lnTo>
                <a:lnTo>
                  <a:pt x="1364" y="568"/>
                </a:lnTo>
                <a:lnTo>
                  <a:pt x="1429" y="584"/>
                </a:lnTo>
                <a:lnTo>
                  <a:pt x="1495" y="600"/>
                </a:lnTo>
                <a:lnTo>
                  <a:pt x="1561" y="614"/>
                </a:lnTo>
                <a:lnTo>
                  <a:pt x="1627" y="627"/>
                </a:lnTo>
                <a:lnTo>
                  <a:pt x="1693" y="639"/>
                </a:lnTo>
                <a:lnTo>
                  <a:pt x="1759" y="651"/>
                </a:lnTo>
                <a:lnTo>
                  <a:pt x="1826" y="662"/>
                </a:lnTo>
                <a:lnTo>
                  <a:pt x="1893" y="672"/>
                </a:lnTo>
                <a:lnTo>
                  <a:pt x="1959" y="681"/>
                </a:lnTo>
                <a:lnTo>
                  <a:pt x="2026" y="689"/>
                </a:lnTo>
                <a:lnTo>
                  <a:pt x="2094" y="696"/>
                </a:lnTo>
                <a:lnTo>
                  <a:pt x="2161" y="702"/>
                </a:lnTo>
                <a:lnTo>
                  <a:pt x="2227" y="708"/>
                </a:lnTo>
                <a:lnTo>
                  <a:pt x="2295" y="713"/>
                </a:lnTo>
                <a:lnTo>
                  <a:pt x="2362" y="716"/>
                </a:lnTo>
                <a:lnTo>
                  <a:pt x="2429" y="719"/>
                </a:lnTo>
                <a:lnTo>
                  <a:pt x="2497" y="721"/>
                </a:lnTo>
                <a:lnTo>
                  <a:pt x="2565" y="721"/>
                </a:lnTo>
                <a:lnTo>
                  <a:pt x="2632" y="721"/>
                </a:lnTo>
                <a:lnTo>
                  <a:pt x="2699" y="721"/>
                </a:lnTo>
                <a:lnTo>
                  <a:pt x="2766" y="719"/>
                </a:lnTo>
                <a:lnTo>
                  <a:pt x="2834" y="716"/>
                </a:lnTo>
                <a:lnTo>
                  <a:pt x="2901" y="713"/>
                </a:lnTo>
                <a:lnTo>
                  <a:pt x="2968" y="708"/>
                </a:lnTo>
                <a:lnTo>
                  <a:pt x="3035" y="702"/>
                </a:lnTo>
                <a:lnTo>
                  <a:pt x="3103" y="696"/>
                </a:lnTo>
                <a:lnTo>
                  <a:pt x="3169" y="689"/>
                </a:lnTo>
                <a:lnTo>
                  <a:pt x="3236" y="681"/>
                </a:lnTo>
                <a:lnTo>
                  <a:pt x="3303" y="672"/>
                </a:lnTo>
                <a:lnTo>
                  <a:pt x="3370" y="662"/>
                </a:lnTo>
                <a:lnTo>
                  <a:pt x="3436" y="651"/>
                </a:lnTo>
                <a:lnTo>
                  <a:pt x="3502" y="639"/>
                </a:lnTo>
                <a:lnTo>
                  <a:pt x="3568" y="627"/>
                </a:lnTo>
                <a:lnTo>
                  <a:pt x="3635" y="614"/>
                </a:lnTo>
                <a:lnTo>
                  <a:pt x="3701" y="600"/>
                </a:lnTo>
                <a:lnTo>
                  <a:pt x="3766" y="584"/>
                </a:lnTo>
                <a:lnTo>
                  <a:pt x="3831" y="568"/>
                </a:lnTo>
                <a:lnTo>
                  <a:pt x="3897" y="551"/>
                </a:lnTo>
                <a:lnTo>
                  <a:pt x="3962" y="533"/>
                </a:lnTo>
                <a:lnTo>
                  <a:pt x="4027" y="514"/>
                </a:lnTo>
                <a:lnTo>
                  <a:pt x="4091" y="495"/>
                </a:lnTo>
                <a:lnTo>
                  <a:pt x="4155" y="474"/>
                </a:lnTo>
                <a:lnTo>
                  <a:pt x="4220" y="453"/>
                </a:lnTo>
                <a:lnTo>
                  <a:pt x="4283" y="431"/>
                </a:lnTo>
                <a:lnTo>
                  <a:pt x="4346" y="408"/>
                </a:lnTo>
                <a:lnTo>
                  <a:pt x="4409" y="384"/>
                </a:lnTo>
                <a:lnTo>
                  <a:pt x="4472" y="360"/>
                </a:lnTo>
                <a:lnTo>
                  <a:pt x="4535" y="335"/>
                </a:lnTo>
                <a:lnTo>
                  <a:pt x="4597" y="308"/>
                </a:lnTo>
                <a:lnTo>
                  <a:pt x="4658" y="281"/>
                </a:lnTo>
                <a:lnTo>
                  <a:pt x="4719" y="253"/>
                </a:lnTo>
                <a:lnTo>
                  <a:pt x="4780" y="223"/>
                </a:lnTo>
                <a:lnTo>
                  <a:pt x="4841" y="194"/>
                </a:lnTo>
                <a:lnTo>
                  <a:pt x="4901" y="163"/>
                </a:lnTo>
                <a:lnTo>
                  <a:pt x="4961" y="133"/>
                </a:lnTo>
                <a:lnTo>
                  <a:pt x="5020" y="100"/>
                </a:lnTo>
                <a:lnTo>
                  <a:pt x="5079" y="68"/>
                </a:lnTo>
                <a:lnTo>
                  <a:pt x="5137" y="34"/>
                </a:lnTo>
                <a:lnTo>
                  <a:pt x="5195" y="0"/>
                </a:lnTo>
              </a:path>
            </a:pathLst>
          </a:custGeom>
          <a:noFill/>
          <a:ln w="3175"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0" name="任意多边形 418869"/>
          <p:cNvSpPr>
            <a:spLocks noChangeAspect="1"/>
          </p:cNvSpPr>
          <p:nvPr/>
        </p:nvSpPr>
        <p:spPr>
          <a:xfrm>
            <a:off x="3494088" y="2162175"/>
            <a:ext cx="622300" cy="1020763"/>
          </a:xfrm>
          <a:custGeom>
            <a:avLst/>
            <a:gdLst/>
            <a:ahLst/>
            <a:cxnLst/>
            <a:rect l="0" t="0" r="0" b="0"/>
            <a:pathLst>
              <a:path w="3070" h="5038">
                <a:moveTo>
                  <a:pt x="3070" y="5038"/>
                </a:moveTo>
                <a:lnTo>
                  <a:pt x="3070" y="4965"/>
                </a:lnTo>
                <a:lnTo>
                  <a:pt x="3068" y="4894"/>
                </a:lnTo>
                <a:lnTo>
                  <a:pt x="3066" y="4822"/>
                </a:lnTo>
                <a:lnTo>
                  <a:pt x="3063" y="4749"/>
                </a:lnTo>
                <a:lnTo>
                  <a:pt x="3058" y="4678"/>
                </a:lnTo>
                <a:lnTo>
                  <a:pt x="3053" y="4606"/>
                </a:lnTo>
                <a:lnTo>
                  <a:pt x="3047" y="4533"/>
                </a:lnTo>
                <a:lnTo>
                  <a:pt x="3040" y="4462"/>
                </a:lnTo>
                <a:lnTo>
                  <a:pt x="3033" y="4391"/>
                </a:lnTo>
                <a:lnTo>
                  <a:pt x="3024" y="4318"/>
                </a:lnTo>
                <a:lnTo>
                  <a:pt x="3015" y="4247"/>
                </a:lnTo>
                <a:lnTo>
                  <a:pt x="3003" y="4176"/>
                </a:lnTo>
                <a:lnTo>
                  <a:pt x="2992" y="4104"/>
                </a:lnTo>
                <a:lnTo>
                  <a:pt x="2980" y="4033"/>
                </a:lnTo>
                <a:lnTo>
                  <a:pt x="2967" y="3963"/>
                </a:lnTo>
                <a:lnTo>
                  <a:pt x="2952" y="3891"/>
                </a:lnTo>
                <a:lnTo>
                  <a:pt x="2937" y="3821"/>
                </a:lnTo>
                <a:lnTo>
                  <a:pt x="2922" y="3751"/>
                </a:lnTo>
                <a:lnTo>
                  <a:pt x="2905" y="3680"/>
                </a:lnTo>
                <a:lnTo>
                  <a:pt x="2887" y="3611"/>
                </a:lnTo>
                <a:lnTo>
                  <a:pt x="2869" y="3541"/>
                </a:lnTo>
                <a:lnTo>
                  <a:pt x="2850" y="3471"/>
                </a:lnTo>
                <a:lnTo>
                  <a:pt x="2829" y="3402"/>
                </a:lnTo>
                <a:lnTo>
                  <a:pt x="2808" y="3334"/>
                </a:lnTo>
                <a:lnTo>
                  <a:pt x="2785" y="3264"/>
                </a:lnTo>
                <a:lnTo>
                  <a:pt x="2762" y="3196"/>
                </a:lnTo>
                <a:lnTo>
                  <a:pt x="2738" y="3128"/>
                </a:lnTo>
                <a:lnTo>
                  <a:pt x="2714" y="3061"/>
                </a:lnTo>
                <a:lnTo>
                  <a:pt x="2688" y="2993"/>
                </a:lnTo>
                <a:lnTo>
                  <a:pt x="2662" y="2926"/>
                </a:lnTo>
                <a:lnTo>
                  <a:pt x="2634" y="2859"/>
                </a:lnTo>
                <a:lnTo>
                  <a:pt x="2606" y="2793"/>
                </a:lnTo>
                <a:lnTo>
                  <a:pt x="2577" y="2726"/>
                </a:lnTo>
                <a:lnTo>
                  <a:pt x="2547" y="2661"/>
                </a:lnTo>
                <a:lnTo>
                  <a:pt x="2516" y="2596"/>
                </a:lnTo>
                <a:lnTo>
                  <a:pt x="2485" y="2531"/>
                </a:lnTo>
                <a:lnTo>
                  <a:pt x="2453" y="2466"/>
                </a:lnTo>
                <a:lnTo>
                  <a:pt x="2419" y="2402"/>
                </a:lnTo>
                <a:lnTo>
                  <a:pt x="2386" y="2338"/>
                </a:lnTo>
                <a:lnTo>
                  <a:pt x="2351" y="2275"/>
                </a:lnTo>
                <a:lnTo>
                  <a:pt x="2315" y="2213"/>
                </a:lnTo>
                <a:lnTo>
                  <a:pt x="2279" y="2150"/>
                </a:lnTo>
                <a:lnTo>
                  <a:pt x="2242" y="2088"/>
                </a:lnTo>
                <a:lnTo>
                  <a:pt x="2204" y="2027"/>
                </a:lnTo>
                <a:lnTo>
                  <a:pt x="2166" y="1966"/>
                </a:lnTo>
                <a:lnTo>
                  <a:pt x="2126" y="1906"/>
                </a:lnTo>
                <a:lnTo>
                  <a:pt x="2085" y="1846"/>
                </a:lnTo>
                <a:lnTo>
                  <a:pt x="2044" y="1787"/>
                </a:lnTo>
                <a:lnTo>
                  <a:pt x="2003" y="1727"/>
                </a:lnTo>
                <a:lnTo>
                  <a:pt x="1960" y="1669"/>
                </a:lnTo>
                <a:lnTo>
                  <a:pt x="1917" y="1611"/>
                </a:lnTo>
                <a:lnTo>
                  <a:pt x="1873" y="1554"/>
                </a:lnTo>
                <a:lnTo>
                  <a:pt x="1828" y="1498"/>
                </a:lnTo>
                <a:lnTo>
                  <a:pt x="1782" y="1442"/>
                </a:lnTo>
                <a:lnTo>
                  <a:pt x="1737" y="1386"/>
                </a:lnTo>
                <a:lnTo>
                  <a:pt x="1690" y="1331"/>
                </a:lnTo>
                <a:lnTo>
                  <a:pt x="1643" y="1277"/>
                </a:lnTo>
                <a:lnTo>
                  <a:pt x="1594" y="1223"/>
                </a:lnTo>
                <a:lnTo>
                  <a:pt x="1545" y="1170"/>
                </a:lnTo>
                <a:lnTo>
                  <a:pt x="1496" y="1118"/>
                </a:lnTo>
                <a:lnTo>
                  <a:pt x="1446" y="1066"/>
                </a:lnTo>
                <a:lnTo>
                  <a:pt x="1395" y="1015"/>
                </a:lnTo>
                <a:lnTo>
                  <a:pt x="1343" y="964"/>
                </a:lnTo>
                <a:lnTo>
                  <a:pt x="1291" y="914"/>
                </a:lnTo>
                <a:lnTo>
                  <a:pt x="1238" y="865"/>
                </a:lnTo>
                <a:lnTo>
                  <a:pt x="1185" y="817"/>
                </a:lnTo>
                <a:lnTo>
                  <a:pt x="1131" y="769"/>
                </a:lnTo>
                <a:lnTo>
                  <a:pt x="1076" y="722"/>
                </a:lnTo>
                <a:lnTo>
                  <a:pt x="1021" y="676"/>
                </a:lnTo>
                <a:lnTo>
                  <a:pt x="965" y="630"/>
                </a:lnTo>
                <a:lnTo>
                  <a:pt x="909" y="585"/>
                </a:lnTo>
                <a:lnTo>
                  <a:pt x="852" y="540"/>
                </a:lnTo>
                <a:lnTo>
                  <a:pt x="794" y="497"/>
                </a:lnTo>
                <a:lnTo>
                  <a:pt x="736" y="455"/>
                </a:lnTo>
                <a:lnTo>
                  <a:pt x="678" y="412"/>
                </a:lnTo>
                <a:lnTo>
                  <a:pt x="619" y="371"/>
                </a:lnTo>
                <a:lnTo>
                  <a:pt x="558" y="330"/>
                </a:lnTo>
                <a:lnTo>
                  <a:pt x="498" y="290"/>
                </a:lnTo>
                <a:lnTo>
                  <a:pt x="438" y="252"/>
                </a:lnTo>
                <a:lnTo>
                  <a:pt x="377" y="213"/>
                </a:lnTo>
                <a:lnTo>
                  <a:pt x="315" y="175"/>
                </a:lnTo>
                <a:lnTo>
                  <a:pt x="253" y="139"/>
                </a:lnTo>
                <a:lnTo>
                  <a:pt x="191" y="103"/>
                </a:lnTo>
                <a:lnTo>
                  <a:pt x="127" y="68"/>
                </a:lnTo>
                <a:lnTo>
                  <a:pt x="64" y="34"/>
                </a:lnTo>
                <a:lnTo>
                  <a:pt x="0" y="0"/>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1" name="直接连接符 418870"/>
          <p:cNvSpPr>
            <a:spLocks noChangeAspect="1"/>
          </p:cNvSpPr>
          <p:nvPr/>
        </p:nvSpPr>
        <p:spPr>
          <a:xfrm>
            <a:off x="1817688" y="3182938"/>
            <a:ext cx="2298700" cy="3175"/>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2" name="直接连接符 418871"/>
          <p:cNvSpPr>
            <a:spLocks noChangeAspect="1"/>
          </p:cNvSpPr>
          <p:nvPr/>
        </p:nvSpPr>
        <p:spPr>
          <a:xfrm>
            <a:off x="2439988" y="2655888"/>
            <a:ext cx="1054100" cy="1587"/>
          </a:xfrm>
          <a:prstGeom prst="line">
            <a:avLst/>
          </a:prstGeom>
          <a:ln w="38100" cap="flat" cmpd="sng">
            <a:solidFill>
              <a:srgbClr val="9933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3" name="任意多边形 418872"/>
          <p:cNvSpPr>
            <a:spLocks noChangeAspect="1"/>
          </p:cNvSpPr>
          <p:nvPr/>
        </p:nvSpPr>
        <p:spPr>
          <a:xfrm>
            <a:off x="2439988" y="3932238"/>
            <a:ext cx="1054100" cy="146050"/>
          </a:xfrm>
          <a:custGeom>
            <a:avLst/>
            <a:gdLst/>
            <a:ahLst/>
            <a:cxnLst/>
            <a:rect l="0" t="0" r="0" b="0"/>
            <a:pathLst>
              <a:path w="5195" h="722">
                <a:moveTo>
                  <a:pt x="5195" y="722"/>
                </a:moveTo>
                <a:lnTo>
                  <a:pt x="5137" y="687"/>
                </a:lnTo>
                <a:lnTo>
                  <a:pt x="5079" y="654"/>
                </a:lnTo>
                <a:lnTo>
                  <a:pt x="5020" y="621"/>
                </a:lnTo>
                <a:lnTo>
                  <a:pt x="4961" y="588"/>
                </a:lnTo>
                <a:lnTo>
                  <a:pt x="4901" y="558"/>
                </a:lnTo>
                <a:lnTo>
                  <a:pt x="4841" y="527"/>
                </a:lnTo>
                <a:lnTo>
                  <a:pt x="4780" y="498"/>
                </a:lnTo>
                <a:lnTo>
                  <a:pt x="4719" y="468"/>
                </a:lnTo>
                <a:lnTo>
                  <a:pt x="4658" y="440"/>
                </a:lnTo>
                <a:lnTo>
                  <a:pt x="4597" y="413"/>
                </a:lnTo>
                <a:lnTo>
                  <a:pt x="4535" y="388"/>
                </a:lnTo>
                <a:lnTo>
                  <a:pt x="4472" y="362"/>
                </a:lnTo>
                <a:lnTo>
                  <a:pt x="4409" y="337"/>
                </a:lnTo>
                <a:lnTo>
                  <a:pt x="4346" y="313"/>
                </a:lnTo>
                <a:lnTo>
                  <a:pt x="4283" y="290"/>
                </a:lnTo>
                <a:lnTo>
                  <a:pt x="4220" y="268"/>
                </a:lnTo>
                <a:lnTo>
                  <a:pt x="4155" y="247"/>
                </a:lnTo>
                <a:lnTo>
                  <a:pt x="4091" y="226"/>
                </a:lnTo>
                <a:lnTo>
                  <a:pt x="4027" y="207"/>
                </a:lnTo>
                <a:lnTo>
                  <a:pt x="3962" y="188"/>
                </a:lnTo>
                <a:lnTo>
                  <a:pt x="3897" y="170"/>
                </a:lnTo>
                <a:lnTo>
                  <a:pt x="3831" y="153"/>
                </a:lnTo>
                <a:lnTo>
                  <a:pt x="3766" y="137"/>
                </a:lnTo>
                <a:lnTo>
                  <a:pt x="3701" y="123"/>
                </a:lnTo>
                <a:lnTo>
                  <a:pt x="3635" y="107"/>
                </a:lnTo>
                <a:lnTo>
                  <a:pt x="3568" y="94"/>
                </a:lnTo>
                <a:lnTo>
                  <a:pt x="3502" y="82"/>
                </a:lnTo>
                <a:lnTo>
                  <a:pt x="3436" y="71"/>
                </a:lnTo>
                <a:lnTo>
                  <a:pt x="3370" y="59"/>
                </a:lnTo>
                <a:lnTo>
                  <a:pt x="3303" y="49"/>
                </a:lnTo>
                <a:lnTo>
                  <a:pt x="3236" y="40"/>
                </a:lnTo>
                <a:lnTo>
                  <a:pt x="3169" y="33"/>
                </a:lnTo>
                <a:lnTo>
                  <a:pt x="3103" y="25"/>
                </a:lnTo>
                <a:lnTo>
                  <a:pt x="3035" y="19"/>
                </a:lnTo>
                <a:lnTo>
                  <a:pt x="2968" y="13"/>
                </a:lnTo>
                <a:lnTo>
                  <a:pt x="2901" y="9"/>
                </a:lnTo>
                <a:lnTo>
                  <a:pt x="2834" y="5"/>
                </a:lnTo>
                <a:lnTo>
                  <a:pt x="2766" y="2"/>
                </a:lnTo>
                <a:lnTo>
                  <a:pt x="2699" y="1"/>
                </a:lnTo>
                <a:lnTo>
                  <a:pt x="2632" y="0"/>
                </a:lnTo>
                <a:lnTo>
                  <a:pt x="2565" y="0"/>
                </a:lnTo>
                <a:lnTo>
                  <a:pt x="2497" y="1"/>
                </a:lnTo>
                <a:lnTo>
                  <a:pt x="2429" y="2"/>
                </a:lnTo>
                <a:lnTo>
                  <a:pt x="2362" y="5"/>
                </a:lnTo>
                <a:lnTo>
                  <a:pt x="2295" y="9"/>
                </a:lnTo>
                <a:lnTo>
                  <a:pt x="2227" y="13"/>
                </a:lnTo>
                <a:lnTo>
                  <a:pt x="2161" y="19"/>
                </a:lnTo>
                <a:lnTo>
                  <a:pt x="2094" y="25"/>
                </a:lnTo>
                <a:lnTo>
                  <a:pt x="2026" y="33"/>
                </a:lnTo>
                <a:lnTo>
                  <a:pt x="1959" y="40"/>
                </a:lnTo>
                <a:lnTo>
                  <a:pt x="1893" y="49"/>
                </a:lnTo>
                <a:lnTo>
                  <a:pt x="1826" y="59"/>
                </a:lnTo>
                <a:lnTo>
                  <a:pt x="1759" y="71"/>
                </a:lnTo>
                <a:lnTo>
                  <a:pt x="1693" y="82"/>
                </a:lnTo>
                <a:lnTo>
                  <a:pt x="1627" y="94"/>
                </a:lnTo>
                <a:lnTo>
                  <a:pt x="1561" y="107"/>
                </a:lnTo>
                <a:lnTo>
                  <a:pt x="1495" y="123"/>
                </a:lnTo>
                <a:lnTo>
                  <a:pt x="1429" y="137"/>
                </a:lnTo>
                <a:lnTo>
                  <a:pt x="1364" y="153"/>
                </a:lnTo>
                <a:lnTo>
                  <a:pt x="1299" y="170"/>
                </a:lnTo>
                <a:lnTo>
                  <a:pt x="1234" y="188"/>
                </a:lnTo>
                <a:lnTo>
                  <a:pt x="1169" y="207"/>
                </a:lnTo>
                <a:lnTo>
                  <a:pt x="1105" y="226"/>
                </a:lnTo>
                <a:lnTo>
                  <a:pt x="1041" y="247"/>
                </a:lnTo>
                <a:lnTo>
                  <a:pt x="977" y="268"/>
                </a:lnTo>
                <a:lnTo>
                  <a:pt x="913" y="290"/>
                </a:lnTo>
                <a:lnTo>
                  <a:pt x="849" y="313"/>
                </a:lnTo>
                <a:lnTo>
                  <a:pt x="786" y="337"/>
                </a:lnTo>
                <a:lnTo>
                  <a:pt x="724" y="362"/>
                </a:lnTo>
                <a:lnTo>
                  <a:pt x="662" y="388"/>
                </a:lnTo>
                <a:lnTo>
                  <a:pt x="600" y="413"/>
                </a:lnTo>
                <a:lnTo>
                  <a:pt x="537" y="440"/>
                </a:lnTo>
                <a:lnTo>
                  <a:pt x="476" y="468"/>
                </a:lnTo>
                <a:lnTo>
                  <a:pt x="415" y="498"/>
                </a:lnTo>
                <a:lnTo>
                  <a:pt x="355" y="527"/>
                </a:lnTo>
                <a:lnTo>
                  <a:pt x="295" y="558"/>
                </a:lnTo>
                <a:lnTo>
                  <a:pt x="235" y="588"/>
                </a:lnTo>
                <a:lnTo>
                  <a:pt x="176" y="621"/>
                </a:lnTo>
                <a:lnTo>
                  <a:pt x="117" y="654"/>
                </a:lnTo>
                <a:lnTo>
                  <a:pt x="58" y="687"/>
                </a:lnTo>
                <a:lnTo>
                  <a:pt x="0" y="722"/>
                </a:lnTo>
              </a:path>
            </a:pathLst>
          </a:custGeom>
          <a:noFill/>
          <a:ln w="3175"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4" name="任意多边形 418873"/>
          <p:cNvSpPr>
            <a:spLocks noChangeAspect="1"/>
          </p:cNvSpPr>
          <p:nvPr/>
        </p:nvSpPr>
        <p:spPr>
          <a:xfrm>
            <a:off x="1817688" y="2162175"/>
            <a:ext cx="622300" cy="1020763"/>
          </a:xfrm>
          <a:custGeom>
            <a:avLst/>
            <a:gdLst/>
            <a:ahLst/>
            <a:cxnLst/>
            <a:rect l="0" t="0" r="0" b="0"/>
            <a:pathLst>
              <a:path w="3069" h="5038">
                <a:moveTo>
                  <a:pt x="3069" y="0"/>
                </a:moveTo>
                <a:lnTo>
                  <a:pt x="3006" y="34"/>
                </a:lnTo>
                <a:lnTo>
                  <a:pt x="2942" y="68"/>
                </a:lnTo>
                <a:lnTo>
                  <a:pt x="2879" y="103"/>
                </a:lnTo>
                <a:lnTo>
                  <a:pt x="2817" y="139"/>
                </a:lnTo>
                <a:lnTo>
                  <a:pt x="2754" y="175"/>
                </a:lnTo>
                <a:lnTo>
                  <a:pt x="2693" y="213"/>
                </a:lnTo>
                <a:lnTo>
                  <a:pt x="2632" y="252"/>
                </a:lnTo>
                <a:lnTo>
                  <a:pt x="2571" y="290"/>
                </a:lnTo>
                <a:lnTo>
                  <a:pt x="2511" y="330"/>
                </a:lnTo>
                <a:lnTo>
                  <a:pt x="2451" y="371"/>
                </a:lnTo>
                <a:lnTo>
                  <a:pt x="2392" y="412"/>
                </a:lnTo>
                <a:lnTo>
                  <a:pt x="2334" y="455"/>
                </a:lnTo>
                <a:lnTo>
                  <a:pt x="2275" y="497"/>
                </a:lnTo>
                <a:lnTo>
                  <a:pt x="2218" y="540"/>
                </a:lnTo>
                <a:lnTo>
                  <a:pt x="2161" y="585"/>
                </a:lnTo>
                <a:lnTo>
                  <a:pt x="2104" y="630"/>
                </a:lnTo>
                <a:lnTo>
                  <a:pt x="2049" y="676"/>
                </a:lnTo>
                <a:lnTo>
                  <a:pt x="1993" y="722"/>
                </a:lnTo>
                <a:lnTo>
                  <a:pt x="1939" y="769"/>
                </a:lnTo>
                <a:lnTo>
                  <a:pt x="1885" y="817"/>
                </a:lnTo>
                <a:lnTo>
                  <a:pt x="1831" y="865"/>
                </a:lnTo>
                <a:lnTo>
                  <a:pt x="1779" y="914"/>
                </a:lnTo>
                <a:lnTo>
                  <a:pt x="1726" y="964"/>
                </a:lnTo>
                <a:lnTo>
                  <a:pt x="1675" y="1015"/>
                </a:lnTo>
                <a:lnTo>
                  <a:pt x="1624" y="1066"/>
                </a:lnTo>
                <a:lnTo>
                  <a:pt x="1574" y="1118"/>
                </a:lnTo>
                <a:lnTo>
                  <a:pt x="1524" y="1170"/>
                </a:lnTo>
                <a:lnTo>
                  <a:pt x="1475" y="1223"/>
                </a:lnTo>
                <a:lnTo>
                  <a:pt x="1428" y="1277"/>
                </a:lnTo>
                <a:lnTo>
                  <a:pt x="1380" y="1331"/>
                </a:lnTo>
                <a:lnTo>
                  <a:pt x="1333" y="1386"/>
                </a:lnTo>
                <a:lnTo>
                  <a:pt x="1287" y="1442"/>
                </a:lnTo>
                <a:lnTo>
                  <a:pt x="1241" y="1498"/>
                </a:lnTo>
                <a:lnTo>
                  <a:pt x="1197" y="1554"/>
                </a:lnTo>
                <a:lnTo>
                  <a:pt x="1152" y="1611"/>
                </a:lnTo>
                <a:lnTo>
                  <a:pt x="1110" y="1669"/>
                </a:lnTo>
                <a:lnTo>
                  <a:pt x="1067" y="1727"/>
                </a:lnTo>
                <a:lnTo>
                  <a:pt x="1025" y="1787"/>
                </a:lnTo>
                <a:lnTo>
                  <a:pt x="984" y="1846"/>
                </a:lnTo>
                <a:lnTo>
                  <a:pt x="944" y="1906"/>
                </a:lnTo>
                <a:lnTo>
                  <a:pt x="905" y="1966"/>
                </a:lnTo>
                <a:lnTo>
                  <a:pt x="866" y="2027"/>
                </a:lnTo>
                <a:lnTo>
                  <a:pt x="828" y="2088"/>
                </a:lnTo>
                <a:lnTo>
                  <a:pt x="791" y="2150"/>
                </a:lnTo>
                <a:lnTo>
                  <a:pt x="755" y="2213"/>
                </a:lnTo>
                <a:lnTo>
                  <a:pt x="719" y="2275"/>
                </a:lnTo>
                <a:lnTo>
                  <a:pt x="685" y="2338"/>
                </a:lnTo>
                <a:lnTo>
                  <a:pt x="650" y="2402"/>
                </a:lnTo>
                <a:lnTo>
                  <a:pt x="617" y="2466"/>
                </a:lnTo>
                <a:lnTo>
                  <a:pt x="585" y="2531"/>
                </a:lnTo>
                <a:lnTo>
                  <a:pt x="553" y="2596"/>
                </a:lnTo>
                <a:lnTo>
                  <a:pt x="523" y="2661"/>
                </a:lnTo>
                <a:lnTo>
                  <a:pt x="493" y="2726"/>
                </a:lnTo>
                <a:lnTo>
                  <a:pt x="463" y="2793"/>
                </a:lnTo>
                <a:lnTo>
                  <a:pt x="436" y="2859"/>
                </a:lnTo>
                <a:lnTo>
                  <a:pt x="408" y="2926"/>
                </a:lnTo>
                <a:lnTo>
                  <a:pt x="382" y="2993"/>
                </a:lnTo>
                <a:lnTo>
                  <a:pt x="356" y="3061"/>
                </a:lnTo>
                <a:lnTo>
                  <a:pt x="332" y="3128"/>
                </a:lnTo>
                <a:lnTo>
                  <a:pt x="308" y="3196"/>
                </a:lnTo>
                <a:lnTo>
                  <a:pt x="285" y="3264"/>
                </a:lnTo>
                <a:lnTo>
                  <a:pt x="263" y="3334"/>
                </a:lnTo>
                <a:lnTo>
                  <a:pt x="241" y="3402"/>
                </a:lnTo>
                <a:lnTo>
                  <a:pt x="221" y="3471"/>
                </a:lnTo>
                <a:lnTo>
                  <a:pt x="202" y="3541"/>
                </a:lnTo>
                <a:lnTo>
                  <a:pt x="183" y="3611"/>
                </a:lnTo>
                <a:lnTo>
                  <a:pt x="165" y="3680"/>
                </a:lnTo>
                <a:lnTo>
                  <a:pt x="149" y="3751"/>
                </a:lnTo>
                <a:lnTo>
                  <a:pt x="132" y="3821"/>
                </a:lnTo>
                <a:lnTo>
                  <a:pt x="117" y="3891"/>
                </a:lnTo>
                <a:lnTo>
                  <a:pt x="103" y="3963"/>
                </a:lnTo>
                <a:lnTo>
                  <a:pt x="89" y="4033"/>
                </a:lnTo>
                <a:lnTo>
                  <a:pt x="77" y="4104"/>
                </a:lnTo>
                <a:lnTo>
                  <a:pt x="66" y="4176"/>
                </a:lnTo>
                <a:lnTo>
                  <a:pt x="56" y="4247"/>
                </a:lnTo>
                <a:lnTo>
                  <a:pt x="46" y="4318"/>
                </a:lnTo>
                <a:lnTo>
                  <a:pt x="37" y="4391"/>
                </a:lnTo>
                <a:lnTo>
                  <a:pt x="29" y="4462"/>
                </a:lnTo>
                <a:lnTo>
                  <a:pt x="22" y="4533"/>
                </a:lnTo>
                <a:lnTo>
                  <a:pt x="17" y="4606"/>
                </a:lnTo>
                <a:lnTo>
                  <a:pt x="12" y="4678"/>
                </a:lnTo>
                <a:lnTo>
                  <a:pt x="8" y="4749"/>
                </a:lnTo>
                <a:lnTo>
                  <a:pt x="4" y="4822"/>
                </a:lnTo>
                <a:lnTo>
                  <a:pt x="2" y="4894"/>
                </a:lnTo>
                <a:lnTo>
                  <a:pt x="1" y="4965"/>
                </a:lnTo>
                <a:lnTo>
                  <a:pt x="0" y="5038"/>
                </a:lnTo>
              </a:path>
            </a:pathLst>
          </a:cu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5" name="直接连接符 418874"/>
          <p:cNvSpPr/>
          <p:nvPr/>
        </p:nvSpPr>
        <p:spPr>
          <a:xfrm>
            <a:off x="2439988" y="2162175"/>
            <a:ext cx="0" cy="493713"/>
          </a:xfrm>
          <a:prstGeom prst="line">
            <a:avLst/>
          </a:prstGeom>
          <a:ln w="3810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8876" name="组合 418875"/>
          <p:cNvGrpSpPr/>
          <p:nvPr/>
        </p:nvGrpSpPr>
        <p:grpSpPr>
          <a:xfrm>
            <a:off x="2967038" y="1973263"/>
            <a:ext cx="1587" cy="1352550"/>
            <a:chOff x="1869" y="1161"/>
            <a:chExt cx="1" cy="965"/>
          </a:xfrm>
        </p:grpSpPr>
        <p:sp>
          <p:nvSpPr>
            <p:cNvPr id="418877" name="直接连接符 418876"/>
            <p:cNvSpPr>
              <a:spLocks noChangeAspect="1"/>
            </p:cNvSpPr>
            <p:nvPr/>
          </p:nvSpPr>
          <p:spPr>
            <a:xfrm>
              <a:off x="1869" y="1161"/>
              <a:ext cx="1" cy="38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8" name="直接连接符 418877"/>
            <p:cNvSpPr>
              <a:spLocks noChangeAspect="1"/>
            </p:cNvSpPr>
            <p:nvPr/>
          </p:nvSpPr>
          <p:spPr>
            <a:xfrm>
              <a:off x="1869" y="1610"/>
              <a:ext cx="1" cy="6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79" name="直接连接符 418878"/>
            <p:cNvSpPr>
              <a:spLocks noChangeAspect="1"/>
            </p:cNvSpPr>
            <p:nvPr/>
          </p:nvSpPr>
          <p:spPr>
            <a:xfrm>
              <a:off x="1869" y="1744"/>
              <a:ext cx="1" cy="38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8880" name="直接连接符 418879"/>
          <p:cNvSpPr>
            <a:spLocks noChangeAspect="1"/>
          </p:cNvSpPr>
          <p:nvPr/>
        </p:nvSpPr>
        <p:spPr>
          <a:xfrm>
            <a:off x="3494088" y="2162175"/>
            <a:ext cx="1587" cy="493713"/>
          </a:xfrm>
          <a:prstGeom prst="line">
            <a:avLst/>
          </a:prstGeom>
          <a:ln w="3810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81" name="直接连接符 418880"/>
          <p:cNvSpPr>
            <a:spLocks noChangeAspect="1"/>
          </p:cNvSpPr>
          <p:nvPr/>
        </p:nvSpPr>
        <p:spPr>
          <a:xfrm>
            <a:off x="4938713" y="3198813"/>
            <a:ext cx="2300287"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82" name="任意多边形 418881"/>
          <p:cNvSpPr>
            <a:spLocks noChangeAspect="1"/>
          </p:cNvSpPr>
          <p:nvPr/>
        </p:nvSpPr>
        <p:spPr>
          <a:xfrm>
            <a:off x="4932363" y="2643188"/>
            <a:ext cx="133350" cy="549275"/>
          </a:xfrm>
          <a:custGeom>
            <a:avLst/>
            <a:gdLst/>
            <a:ahLst/>
            <a:cxnLst/>
            <a:rect l="0" t="0" r="0" b="0"/>
            <a:pathLst>
              <a:path w="630" h="2598">
                <a:moveTo>
                  <a:pt x="630" y="0"/>
                </a:moveTo>
                <a:lnTo>
                  <a:pt x="598" y="63"/>
                </a:lnTo>
                <a:lnTo>
                  <a:pt x="567" y="127"/>
                </a:lnTo>
                <a:lnTo>
                  <a:pt x="536" y="192"/>
                </a:lnTo>
                <a:lnTo>
                  <a:pt x="507" y="256"/>
                </a:lnTo>
                <a:lnTo>
                  <a:pt x="477" y="321"/>
                </a:lnTo>
                <a:lnTo>
                  <a:pt x="450" y="386"/>
                </a:lnTo>
                <a:lnTo>
                  <a:pt x="422" y="451"/>
                </a:lnTo>
                <a:lnTo>
                  <a:pt x="396" y="518"/>
                </a:lnTo>
                <a:lnTo>
                  <a:pt x="370" y="584"/>
                </a:lnTo>
                <a:lnTo>
                  <a:pt x="346" y="650"/>
                </a:lnTo>
                <a:lnTo>
                  <a:pt x="321" y="717"/>
                </a:lnTo>
                <a:lnTo>
                  <a:pt x="298" y="784"/>
                </a:lnTo>
                <a:lnTo>
                  <a:pt x="275" y="852"/>
                </a:lnTo>
                <a:lnTo>
                  <a:pt x="254" y="919"/>
                </a:lnTo>
                <a:lnTo>
                  <a:pt x="234" y="987"/>
                </a:lnTo>
                <a:lnTo>
                  <a:pt x="214" y="1056"/>
                </a:lnTo>
                <a:lnTo>
                  <a:pt x="195" y="1124"/>
                </a:lnTo>
                <a:lnTo>
                  <a:pt x="178" y="1192"/>
                </a:lnTo>
                <a:lnTo>
                  <a:pt x="160" y="1262"/>
                </a:lnTo>
                <a:lnTo>
                  <a:pt x="144" y="1331"/>
                </a:lnTo>
                <a:lnTo>
                  <a:pt x="129" y="1400"/>
                </a:lnTo>
                <a:lnTo>
                  <a:pt x="113" y="1470"/>
                </a:lnTo>
                <a:lnTo>
                  <a:pt x="100" y="1539"/>
                </a:lnTo>
                <a:lnTo>
                  <a:pt x="87" y="1609"/>
                </a:lnTo>
                <a:lnTo>
                  <a:pt x="76" y="1678"/>
                </a:lnTo>
                <a:lnTo>
                  <a:pt x="64" y="1749"/>
                </a:lnTo>
                <a:lnTo>
                  <a:pt x="54" y="1819"/>
                </a:lnTo>
                <a:lnTo>
                  <a:pt x="44" y="1889"/>
                </a:lnTo>
                <a:lnTo>
                  <a:pt x="36" y="1960"/>
                </a:lnTo>
                <a:lnTo>
                  <a:pt x="29" y="2031"/>
                </a:lnTo>
                <a:lnTo>
                  <a:pt x="22" y="2101"/>
                </a:lnTo>
                <a:lnTo>
                  <a:pt x="17" y="2173"/>
                </a:lnTo>
                <a:lnTo>
                  <a:pt x="11" y="2243"/>
                </a:lnTo>
                <a:lnTo>
                  <a:pt x="7" y="2314"/>
                </a:lnTo>
                <a:lnTo>
                  <a:pt x="4" y="2385"/>
                </a:lnTo>
                <a:lnTo>
                  <a:pt x="2" y="2456"/>
                </a:lnTo>
                <a:lnTo>
                  <a:pt x="0" y="2527"/>
                </a:lnTo>
                <a:lnTo>
                  <a:pt x="0" y="2598"/>
                </a:lnTo>
              </a:path>
            </a:pathLst>
          </a:custGeom>
          <a:noFill/>
          <a:ln w="3810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83" name="任意多边形 418882"/>
          <p:cNvSpPr>
            <a:spLocks noChangeAspect="1"/>
          </p:cNvSpPr>
          <p:nvPr/>
        </p:nvSpPr>
        <p:spPr>
          <a:xfrm>
            <a:off x="7102475" y="2643188"/>
            <a:ext cx="136525" cy="552450"/>
          </a:xfrm>
          <a:custGeom>
            <a:avLst/>
            <a:gdLst/>
            <a:ahLst/>
            <a:cxnLst/>
            <a:rect l="0" t="0" r="0" b="0"/>
            <a:pathLst>
              <a:path w="631" h="2598">
                <a:moveTo>
                  <a:pt x="631" y="2598"/>
                </a:moveTo>
                <a:lnTo>
                  <a:pt x="630" y="2527"/>
                </a:lnTo>
                <a:lnTo>
                  <a:pt x="629" y="2456"/>
                </a:lnTo>
                <a:lnTo>
                  <a:pt x="627" y="2385"/>
                </a:lnTo>
                <a:lnTo>
                  <a:pt x="624" y="2314"/>
                </a:lnTo>
                <a:lnTo>
                  <a:pt x="620" y="2243"/>
                </a:lnTo>
                <a:lnTo>
                  <a:pt x="615" y="2173"/>
                </a:lnTo>
                <a:lnTo>
                  <a:pt x="609" y="2101"/>
                </a:lnTo>
                <a:lnTo>
                  <a:pt x="603" y="2031"/>
                </a:lnTo>
                <a:lnTo>
                  <a:pt x="594" y="1960"/>
                </a:lnTo>
                <a:lnTo>
                  <a:pt x="586" y="1889"/>
                </a:lnTo>
                <a:lnTo>
                  <a:pt x="577" y="1819"/>
                </a:lnTo>
                <a:lnTo>
                  <a:pt x="567" y="1749"/>
                </a:lnTo>
                <a:lnTo>
                  <a:pt x="556" y="1678"/>
                </a:lnTo>
                <a:lnTo>
                  <a:pt x="543" y="1609"/>
                </a:lnTo>
                <a:lnTo>
                  <a:pt x="531" y="1539"/>
                </a:lnTo>
                <a:lnTo>
                  <a:pt x="517" y="1470"/>
                </a:lnTo>
                <a:lnTo>
                  <a:pt x="503" y="1400"/>
                </a:lnTo>
                <a:lnTo>
                  <a:pt x="487" y="1331"/>
                </a:lnTo>
                <a:lnTo>
                  <a:pt x="471" y="1262"/>
                </a:lnTo>
                <a:lnTo>
                  <a:pt x="454" y="1192"/>
                </a:lnTo>
                <a:lnTo>
                  <a:pt x="435" y="1124"/>
                </a:lnTo>
                <a:lnTo>
                  <a:pt x="417" y="1056"/>
                </a:lnTo>
                <a:lnTo>
                  <a:pt x="397" y="987"/>
                </a:lnTo>
                <a:lnTo>
                  <a:pt x="376" y="919"/>
                </a:lnTo>
                <a:lnTo>
                  <a:pt x="355" y="852"/>
                </a:lnTo>
                <a:lnTo>
                  <a:pt x="332" y="784"/>
                </a:lnTo>
                <a:lnTo>
                  <a:pt x="310" y="717"/>
                </a:lnTo>
                <a:lnTo>
                  <a:pt x="286" y="650"/>
                </a:lnTo>
                <a:lnTo>
                  <a:pt x="261" y="584"/>
                </a:lnTo>
                <a:lnTo>
                  <a:pt x="235" y="518"/>
                </a:lnTo>
                <a:lnTo>
                  <a:pt x="208" y="451"/>
                </a:lnTo>
                <a:lnTo>
                  <a:pt x="182" y="386"/>
                </a:lnTo>
                <a:lnTo>
                  <a:pt x="153" y="321"/>
                </a:lnTo>
                <a:lnTo>
                  <a:pt x="125" y="256"/>
                </a:lnTo>
                <a:lnTo>
                  <a:pt x="95" y="192"/>
                </a:lnTo>
                <a:lnTo>
                  <a:pt x="64" y="127"/>
                </a:lnTo>
                <a:lnTo>
                  <a:pt x="33" y="63"/>
                </a:lnTo>
                <a:lnTo>
                  <a:pt x="0" y="0"/>
                </a:lnTo>
              </a:path>
            </a:pathLst>
          </a:custGeom>
          <a:noFill/>
          <a:ln w="3810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8884" name="组合 418883"/>
          <p:cNvGrpSpPr>
            <a:grpSpLocks noChangeAspect="1"/>
          </p:cNvGrpSpPr>
          <p:nvPr/>
        </p:nvGrpSpPr>
        <p:grpSpPr>
          <a:xfrm>
            <a:off x="3494088" y="2636838"/>
            <a:ext cx="4762" cy="3192462"/>
            <a:chOff x="2090" y="1290"/>
            <a:chExt cx="4" cy="2232"/>
          </a:xfrm>
        </p:grpSpPr>
        <p:sp>
          <p:nvSpPr>
            <p:cNvPr id="418885" name="直接连接符 418884"/>
            <p:cNvSpPr>
              <a:spLocks noChangeAspect="1"/>
            </p:cNvSpPr>
            <p:nvPr/>
          </p:nvSpPr>
          <p:spPr>
            <a:xfrm>
              <a:off x="2090" y="2298"/>
              <a:ext cx="1" cy="1224"/>
            </a:xfrm>
            <a:prstGeom prst="line">
              <a:avLst/>
            </a:prstGeom>
            <a:ln w="63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86" name="直接连接符 418885"/>
            <p:cNvSpPr>
              <a:spLocks noChangeAspect="1"/>
            </p:cNvSpPr>
            <p:nvPr/>
          </p:nvSpPr>
          <p:spPr>
            <a:xfrm>
              <a:off x="2093" y="1290"/>
              <a:ext cx="1" cy="993"/>
            </a:xfrm>
            <a:prstGeom prst="line">
              <a:avLst/>
            </a:prstGeom>
            <a:ln w="63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18887" name="组合 418886"/>
          <p:cNvGrpSpPr>
            <a:grpSpLocks noChangeAspect="1"/>
          </p:cNvGrpSpPr>
          <p:nvPr/>
        </p:nvGrpSpPr>
        <p:grpSpPr>
          <a:xfrm>
            <a:off x="2439988" y="2636838"/>
            <a:ext cx="4762" cy="3192462"/>
            <a:chOff x="1758" y="1340"/>
            <a:chExt cx="3" cy="1749"/>
          </a:xfrm>
        </p:grpSpPr>
        <p:sp>
          <p:nvSpPr>
            <p:cNvPr id="418888" name="直接连接符 418887"/>
            <p:cNvSpPr>
              <a:spLocks noChangeAspect="1"/>
            </p:cNvSpPr>
            <p:nvPr/>
          </p:nvSpPr>
          <p:spPr>
            <a:xfrm>
              <a:off x="1758" y="2130"/>
              <a:ext cx="1" cy="959"/>
            </a:xfrm>
            <a:prstGeom prst="line">
              <a:avLst/>
            </a:prstGeom>
            <a:ln w="63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89" name="直接连接符 418888"/>
            <p:cNvSpPr>
              <a:spLocks noChangeAspect="1"/>
            </p:cNvSpPr>
            <p:nvPr/>
          </p:nvSpPr>
          <p:spPr>
            <a:xfrm>
              <a:off x="1760" y="1340"/>
              <a:ext cx="1" cy="778"/>
            </a:xfrm>
            <a:prstGeom prst="line">
              <a:avLst/>
            </a:prstGeom>
            <a:ln w="63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8890" name="直接连接符 418889"/>
          <p:cNvSpPr>
            <a:spLocks noChangeAspect="1"/>
          </p:cNvSpPr>
          <p:nvPr/>
        </p:nvSpPr>
        <p:spPr>
          <a:xfrm>
            <a:off x="3497263" y="2141538"/>
            <a:ext cx="2589212" cy="1587"/>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1" name="直接连接符 418890"/>
          <p:cNvSpPr>
            <a:spLocks noChangeAspect="1"/>
          </p:cNvSpPr>
          <p:nvPr/>
        </p:nvSpPr>
        <p:spPr>
          <a:xfrm>
            <a:off x="3497263" y="2636838"/>
            <a:ext cx="1566862" cy="1587"/>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2" name="直接连接符 418891"/>
          <p:cNvSpPr>
            <a:spLocks noChangeAspect="1"/>
          </p:cNvSpPr>
          <p:nvPr/>
        </p:nvSpPr>
        <p:spPr>
          <a:xfrm>
            <a:off x="1960563" y="2643188"/>
            <a:ext cx="1587" cy="2297112"/>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3" name="直接连接符 418892"/>
          <p:cNvSpPr>
            <a:spLocks noChangeAspect="1"/>
          </p:cNvSpPr>
          <p:nvPr/>
        </p:nvSpPr>
        <p:spPr>
          <a:xfrm flipH="1">
            <a:off x="1962150" y="2655888"/>
            <a:ext cx="495300" cy="1587"/>
          </a:xfrm>
          <a:prstGeom prst="line">
            <a:avLst/>
          </a:prstGeom>
          <a:ln w="1905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4" name="任意多边形 418893"/>
          <p:cNvSpPr>
            <a:spLocks noChangeAspect="1"/>
          </p:cNvSpPr>
          <p:nvPr/>
        </p:nvSpPr>
        <p:spPr>
          <a:xfrm>
            <a:off x="1962150" y="4073525"/>
            <a:ext cx="495300" cy="1751013"/>
          </a:xfrm>
          <a:custGeom>
            <a:avLst/>
            <a:gdLst/>
            <a:ahLst/>
            <a:cxnLst/>
            <a:rect l="0" t="0" r="0" b="0"/>
            <a:pathLst>
              <a:path w="2438" h="8633">
                <a:moveTo>
                  <a:pt x="2438" y="0"/>
                </a:moveTo>
                <a:lnTo>
                  <a:pt x="2381" y="36"/>
                </a:lnTo>
                <a:lnTo>
                  <a:pt x="2323" y="72"/>
                </a:lnTo>
                <a:lnTo>
                  <a:pt x="2267" y="109"/>
                </a:lnTo>
                <a:lnTo>
                  <a:pt x="2210" y="147"/>
                </a:lnTo>
                <a:lnTo>
                  <a:pt x="2155" y="184"/>
                </a:lnTo>
                <a:lnTo>
                  <a:pt x="2099" y="224"/>
                </a:lnTo>
                <a:lnTo>
                  <a:pt x="2045" y="264"/>
                </a:lnTo>
                <a:lnTo>
                  <a:pt x="1990" y="305"/>
                </a:lnTo>
                <a:lnTo>
                  <a:pt x="1937" y="345"/>
                </a:lnTo>
                <a:lnTo>
                  <a:pt x="1884" y="388"/>
                </a:lnTo>
                <a:lnTo>
                  <a:pt x="1831" y="431"/>
                </a:lnTo>
                <a:lnTo>
                  <a:pt x="1779" y="474"/>
                </a:lnTo>
                <a:lnTo>
                  <a:pt x="1728" y="519"/>
                </a:lnTo>
                <a:lnTo>
                  <a:pt x="1677" y="564"/>
                </a:lnTo>
                <a:lnTo>
                  <a:pt x="1627" y="608"/>
                </a:lnTo>
                <a:lnTo>
                  <a:pt x="1577" y="655"/>
                </a:lnTo>
                <a:lnTo>
                  <a:pt x="1528" y="702"/>
                </a:lnTo>
                <a:lnTo>
                  <a:pt x="1480" y="749"/>
                </a:lnTo>
                <a:lnTo>
                  <a:pt x="1432" y="797"/>
                </a:lnTo>
                <a:lnTo>
                  <a:pt x="1386" y="846"/>
                </a:lnTo>
                <a:lnTo>
                  <a:pt x="1339" y="896"/>
                </a:lnTo>
                <a:lnTo>
                  <a:pt x="1293" y="946"/>
                </a:lnTo>
                <a:lnTo>
                  <a:pt x="1248" y="997"/>
                </a:lnTo>
                <a:lnTo>
                  <a:pt x="1204" y="1048"/>
                </a:lnTo>
                <a:lnTo>
                  <a:pt x="1160" y="1100"/>
                </a:lnTo>
                <a:lnTo>
                  <a:pt x="1118" y="1152"/>
                </a:lnTo>
                <a:lnTo>
                  <a:pt x="1076" y="1205"/>
                </a:lnTo>
                <a:lnTo>
                  <a:pt x="1034" y="1259"/>
                </a:lnTo>
                <a:lnTo>
                  <a:pt x="993" y="1313"/>
                </a:lnTo>
                <a:lnTo>
                  <a:pt x="953" y="1368"/>
                </a:lnTo>
                <a:lnTo>
                  <a:pt x="914" y="1423"/>
                </a:lnTo>
                <a:lnTo>
                  <a:pt x="875" y="1478"/>
                </a:lnTo>
                <a:lnTo>
                  <a:pt x="837" y="1535"/>
                </a:lnTo>
                <a:lnTo>
                  <a:pt x="801" y="1591"/>
                </a:lnTo>
                <a:lnTo>
                  <a:pt x="764" y="1648"/>
                </a:lnTo>
                <a:lnTo>
                  <a:pt x="728" y="1706"/>
                </a:lnTo>
                <a:lnTo>
                  <a:pt x="694" y="1764"/>
                </a:lnTo>
                <a:lnTo>
                  <a:pt x="660" y="1823"/>
                </a:lnTo>
                <a:lnTo>
                  <a:pt x="626" y="1882"/>
                </a:lnTo>
                <a:lnTo>
                  <a:pt x="595" y="1941"/>
                </a:lnTo>
                <a:lnTo>
                  <a:pt x="563" y="2002"/>
                </a:lnTo>
                <a:lnTo>
                  <a:pt x="533" y="2062"/>
                </a:lnTo>
                <a:lnTo>
                  <a:pt x="502" y="2123"/>
                </a:lnTo>
                <a:lnTo>
                  <a:pt x="473" y="2184"/>
                </a:lnTo>
                <a:lnTo>
                  <a:pt x="445" y="2245"/>
                </a:lnTo>
                <a:lnTo>
                  <a:pt x="417" y="2307"/>
                </a:lnTo>
                <a:lnTo>
                  <a:pt x="391" y="2370"/>
                </a:lnTo>
                <a:lnTo>
                  <a:pt x="365" y="2433"/>
                </a:lnTo>
                <a:lnTo>
                  <a:pt x="340" y="2496"/>
                </a:lnTo>
                <a:lnTo>
                  <a:pt x="316" y="2559"/>
                </a:lnTo>
                <a:lnTo>
                  <a:pt x="293" y="2622"/>
                </a:lnTo>
                <a:lnTo>
                  <a:pt x="271" y="2687"/>
                </a:lnTo>
                <a:lnTo>
                  <a:pt x="249" y="2751"/>
                </a:lnTo>
                <a:lnTo>
                  <a:pt x="229" y="2815"/>
                </a:lnTo>
                <a:lnTo>
                  <a:pt x="208" y="2880"/>
                </a:lnTo>
                <a:lnTo>
                  <a:pt x="190" y="2945"/>
                </a:lnTo>
                <a:lnTo>
                  <a:pt x="172" y="3011"/>
                </a:lnTo>
                <a:lnTo>
                  <a:pt x="154" y="3076"/>
                </a:lnTo>
                <a:lnTo>
                  <a:pt x="138" y="3142"/>
                </a:lnTo>
                <a:lnTo>
                  <a:pt x="123" y="3207"/>
                </a:lnTo>
                <a:lnTo>
                  <a:pt x="109" y="3274"/>
                </a:lnTo>
                <a:lnTo>
                  <a:pt x="95" y="3341"/>
                </a:lnTo>
                <a:lnTo>
                  <a:pt x="82" y="3407"/>
                </a:lnTo>
                <a:lnTo>
                  <a:pt x="71" y="3473"/>
                </a:lnTo>
                <a:lnTo>
                  <a:pt x="60" y="3541"/>
                </a:lnTo>
                <a:lnTo>
                  <a:pt x="49" y="3608"/>
                </a:lnTo>
                <a:lnTo>
                  <a:pt x="40" y="3675"/>
                </a:lnTo>
                <a:lnTo>
                  <a:pt x="32" y="3742"/>
                </a:lnTo>
                <a:lnTo>
                  <a:pt x="25" y="3810"/>
                </a:lnTo>
                <a:lnTo>
                  <a:pt x="19" y="3877"/>
                </a:lnTo>
                <a:lnTo>
                  <a:pt x="14" y="3944"/>
                </a:lnTo>
                <a:lnTo>
                  <a:pt x="9" y="4011"/>
                </a:lnTo>
                <a:lnTo>
                  <a:pt x="5" y="4080"/>
                </a:lnTo>
                <a:lnTo>
                  <a:pt x="3" y="4147"/>
                </a:lnTo>
                <a:lnTo>
                  <a:pt x="1" y="4215"/>
                </a:lnTo>
                <a:lnTo>
                  <a:pt x="0" y="4283"/>
                </a:lnTo>
                <a:lnTo>
                  <a:pt x="0" y="4351"/>
                </a:lnTo>
                <a:lnTo>
                  <a:pt x="1" y="4418"/>
                </a:lnTo>
                <a:lnTo>
                  <a:pt x="3" y="4486"/>
                </a:lnTo>
                <a:lnTo>
                  <a:pt x="5" y="4554"/>
                </a:lnTo>
                <a:lnTo>
                  <a:pt x="9" y="4622"/>
                </a:lnTo>
                <a:lnTo>
                  <a:pt x="14" y="4689"/>
                </a:lnTo>
                <a:lnTo>
                  <a:pt x="19" y="4756"/>
                </a:lnTo>
                <a:lnTo>
                  <a:pt x="25" y="4824"/>
                </a:lnTo>
                <a:lnTo>
                  <a:pt x="32" y="4891"/>
                </a:lnTo>
                <a:lnTo>
                  <a:pt x="40" y="4958"/>
                </a:lnTo>
                <a:lnTo>
                  <a:pt x="49" y="5026"/>
                </a:lnTo>
                <a:lnTo>
                  <a:pt x="60" y="5093"/>
                </a:lnTo>
                <a:lnTo>
                  <a:pt x="71" y="5160"/>
                </a:lnTo>
                <a:lnTo>
                  <a:pt x="82" y="5226"/>
                </a:lnTo>
                <a:lnTo>
                  <a:pt x="95" y="5293"/>
                </a:lnTo>
                <a:lnTo>
                  <a:pt x="109" y="5360"/>
                </a:lnTo>
                <a:lnTo>
                  <a:pt x="123" y="5426"/>
                </a:lnTo>
                <a:lnTo>
                  <a:pt x="138" y="5491"/>
                </a:lnTo>
                <a:lnTo>
                  <a:pt x="154" y="5558"/>
                </a:lnTo>
                <a:lnTo>
                  <a:pt x="172" y="5623"/>
                </a:lnTo>
                <a:lnTo>
                  <a:pt x="190" y="5688"/>
                </a:lnTo>
                <a:lnTo>
                  <a:pt x="208" y="5753"/>
                </a:lnTo>
                <a:lnTo>
                  <a:pt x="229" y="5818"/>
                </a:lnTo>
                <a:lnTo>
                  <a:pt x="249" y="5883"/>
                </a:lnTo>
                <a:lnTo>
                  <a:pt x="271" y="5947"/>
                </a:lnTo>
                <a:lnTo>
                  <a:pt x="293" y="6011"/>
                </a:lnTo>
                <a:lnTo>
                  <a:pt x="316" y="6074"/>
                </a:lnTo>
                <a:lnTo>
                  <a:pt x="340" y="6137"/>
                </a:lnTo>
                <a:lnTo>
                  <a:pt x="365" y="6201"/>
                </a:lnTo>
                <a:lnTo>
                  <a:pt x="391" y="6264"/>
                </a:lnTo>
                <a:lnTo>
                  <a:pt x="417" y="6326"/>
                </a:lnTo>
                <a:lnTo>
                  <a:pt x="445" y="6388"/>
                </a:lnTo>
                <a:lnTo>
                  <a:pt x="473" y="6449"/>
                </a:lnTo>
                <a:lnTo>
                  <a:pt x="502" y="6510"/>
                </a:lnTo>
                <a:lnTo>
                  <a:pt x="533" y="6572"/>
                </a:lnTo>
                <a:lnTo>
                  <a:pt x="563" y="6632"/>
                </a:lnTo>
                <a:lnTo>
                  <a:pt x="595" y="6692"/>
                </a:lnTo>
                <a:lnTo>
                  <a:pt x="626" y="6751"/>
                </a:lnTo>
                <a:lnTo>
                  <a:pt x="660" y="6810"/>
                </a:lnTo>
                <a:lnTo>
                  <a:pt x="694" y="6869"/>
                </a:lnTo>
                <a:lnTo>
                  <a:pt x="728" y="6927"/>
                </a:lnTo>
                <a:lnTo>
                  <a:pt x="764" y="6985"/>
                </a:lnTo>
                <a:lnTo>
                  <a:pt x="801" y="7042"/>
                </a:lnTo>
                <a:lnTo>
                  <a:pt x="837" y="7099"/>
                </a:lnTo>
                <a:lnTo>
                  <a:pt x="875" y="7156"/>
                </a:lnTo>
                <a:lnTo>
                  <a:pt x="914" y="7211"/>
                </a:lnTo>
                <a:lnTo>
                  <a:pt x="953" y="7266"/>
                </a:lnTo>
                <a:lnTo>
                  <a:pt x="993" y="7321"/>
                </a:lnTo>
                <a:lnTo>
                  <a:pt x="1034" y="7375"/>
                </a:lnTo>
                <a:lnTo>
                  <a:pt x="1076" y="7429"/>
                </a:lnTo>
                <a:lnTo>
                  <a:pt x="1118" y="7482"/>
                </a:lnTo>
                <a:lnTo>
                  <a:pt x="1160" y="7534"/>
                </a:lnTo>
                <a:lnTo>
                  <a:pt x="1204" y="7586"/>
                </a:lnTo>
                <a:lnTo>
                  <a:pt x="1248" y="7637"/>
                </a:lnTo>
                <a:lnTo>
                  <a:pt x="1293" y="7688"/>
                </a:lnTo>
                <a:lnTo>
                  <a:pt x="1339" y="7738"/>
                </a:lnTo>
                <a:lnTo>
                  <a:pt x="1386" y="7788"/>
                </a:lnTo>
                <a:lnTo>
                  <a:pt x="1432" y="7836"/>
                </a:lnTo>
                <a:lnTo>
                  <a:pt x="1480" y="7884"/>
                </a:lnTo>
                <a:lnTo>
                  <a:pt x="1528" y="7931"/>
                </a:lnTo>
                <a:lnTo>
                  <a:pt x="1577" y="7978"/>
                </a:lnTo>
                <a:lnTo>
                  <a:pt x="1627" y="8025"/>
                </a:lnTo>
                <a:lnTo>
                  <a:pt x="1677" y="8070"/>
                </a:lnTo>
                <a:lnTo>
                  <a:pt x="1728" y="8115"/>
                </a:lnTo>
                <a:lnTo>
                  <a:pt x="1779" y="8160"/>
                </a:lnTo>
                <a:lnTo>
                  <a:pt x="1831" y="8202"/>
                </a:lnTo>
                <a:lnTo>
                  <a:pt x="1884" y="8245"/>
                </a:lnTo>
                <a:lnTo>
                  <a:pt x="1937" y="8288"/>
                </a:lnTo>
                <a:lnTo>
                  <a:pt x="1990" y="8329"/>
                </a:lnTo>
                <a:lnTo>
                  <a:pt x="2045" y="8369"/>
                </a:lnTo>
                <a:lnTo>
                  <a:pt x="2099" y="8409"/>
                </a:lnTo>
                <a:lnTo>
                  <a:pt x="2155" y="8449"/>
                </a:lnTo>
                <a:lnTo>
                  <a:pt x="2210" y="8487"/>
                </a:lnTo>
                <a:lnTo>
                  <a:pt x="2267" y="8524"/>
                </a:lnTo>
                <a:lnTo>
                  <a:pt x="2323" y="8561"/>
                </a:lnTo>
                <a:lnTo>
                  <a:pt x="2381" y="8598"/>
                </a:lnTo>
                <a:lnTo>
                  <a:pt x="2438" y="8633"/>
                </a:lnTo>
              </a:path>
            </a:pathLst>
          </a:custGeom>
          <a:no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5" name="任意多边形 418894"/>
          <p:cNvSpPr>
            <a:spLocks noChangeAspect="1"/>
          </p:cNvSpPr>
          <p:nvPr/>
        </p:nvSpPr>
        <p:spPr>
          <a:xfrm>
            <a:off x="2439988" y="5813425"/>
            <a:ext cx="1054100" cy="146050"/>
          </a:xfrm>
          <a:custGeom>
            <a:avLst/>
            <a:gdLst/>
            <a:ahLst/>
            <a:cxnLst/>
            <a:rect l="0" t="0" r="0" b="0"/>
            <a:pathLst>
              <a:path w="5195" h="721">
                <a:moveTo>
                  <a:pt x="0" y="0"/>
                </a:moveTo>
                <a:lnTo>
                  <a:pt x="58" y="34"/>
                </a:lnTo>
                <a:lnTo>
                  <a:pt x="117" y="68"/>
                </a:lnTo>
                <a:lnTo>
                  <a:pt x="176" y="100"/>
                </a:lnTo>
                <a:lnTo>
                  <a:pt x="235" y="133"/>
                </a:lnTo>
                <a:lnTo>
                  <a:pt x="295" y="163"/>
                </a:lnTo>
                <a:lnTo>
                  <a:pt x="355" y="194"/>
                </a:lnTo>
                <a:lnTo>
                  <a:pt x="415" y="223"/>
                </a:lnTo>
                <a:lnTo>
                  <a:pt x="476" y="253"/>
                </a:lnTo>
                <a:lnTo>
                  <a:pt x="537" y="281"/>
                </a:lnTo>
                <a:lnTo>
                  <a:pt x="600" y="308"/>
                </a:lnTo>
                <a:lnTo>
                  <a:pt x="662" y="335"/>
                </a:lnTo>
                <a:lnTo>
                  <a:pt x="724" y="360"/>
                </a:lnTo>
                <a:lnTo>
                  <a:pt x="786" y="384"/>
                </a:lnTo>
                <a:lnTo>
                  <a:pt x="849" y="408"/>
                </a:lnTo>
                <a:lnTo>
                  <a:pt x="913" y="431"/>
                </a:lnTo>
                <a:lnTo>
                  <a:pt x="977" y="453"/>
                </a:lnTo>
                <a:lnTo>
                  <a:pt x="1041" y="474"/>
                </a:lnTo>
                <a:lnTo>
                  <a:pt x="1105" y="495"/>
                </a:lnTo>
                <a:lnTo>
                  <a:pt x="1169" y="514"/>
                </a:lnTo>
                <a:lnTo>
                  <a:pt x="1234" y="533"/>
                </a:lnTo>
                <a:lnTo>
                  <a:pt x="1299" y="551"/>
                </a:lnTo>
                <a:lnTo>
                  <a:pt x="1364" y="568"/>
                </a:lnTo>
                <a:lnTo>
                  <a:pt x="1429" y="584"/>
                </a:lnTo>
                <a:lnTo>
                  <a:pt x="1495" y="600"/>
                </a:lnTo>
                <a:lnTo>
                  <a:pt x="1561" y="614"/>
                </a:lnTo>
                <a:lnTo>
                  <a:pt x="1627" y="627"/>
                </a:lnTo>
                <a:lnTo>
                  <a:pt x="1693" y="639"/>
                </a:lnTo>
                <a:lnTo>
                  <a:pt x="1759" y="651"/>
                </a:lnTo>
                <a:lnTo>
                  <a:pt x="1826" y="662"/>
                </a:lnTo>
                <a:lnTo>
                  <a:pt x="1893" y="672"/>
                </a:lnTo>
                <a:lnTo>
                  <a:pt x="1959" y="681"/>
                </a:lnTo>
                <a:lnTo>
                  <a:pt x="2026" y="689"/>
                </a:lnTo>
                <a:lnTo>
                  <a:pt x="2094" y="696"/>
                </a:lnTo>
                <a:lnTo>
                  <a:pt x="2161" y="702"/>
                </a:lnTo>
                <a:lnTo>
                  <a:pt x="2227" y="708"/>
                </a:lnTo>
                <a:lnTo>
                  <a:pt x="2295" y="713"/>
                </a:lnTo>
                <a:lnTo>
                  <a:pt x="2362" y="716"/>
                </a:lnTo>
                <a:lnTo>
                  <a:pt x="2429" y="719"/>
                </a:lnTo>
                <a:lnTo>
                  <a:pt x="2497" y="721"/>
                </a:lnTo>
                <a:lnTo>
                  <a:pt x="2565" y="721"/>
                </a:lnTo>
                <a:lnTo>
                  <a:pt x="2632" y="721"/>
                </a:lnTo>
                <a:lnTo>
                  <a:pt x="2699" y="721"/>
                </a:lnTo>
                <a:lnTo>
                  <a:pt x="2766" y="719"/>
                </a:lnTo>
                <a:lnTo>
                  <a:pt x="2834" y="716"/>
                </a:lnTo>
                <a:lnTo>
                  <a:pt x="2901" y="713"/>
                </a:lnTo>
                <a:lnTo>
                  <a:pt x="2968" y="708"/>
                </a:lnTo>
                <a:lnTo>
                  <a:pt x="3035" y="702"/>
                </a:lnTo>
                <a:lnTo>
                  <a:pt x="3103" y="696"/>
                </a:lnTo>
                <a:lnTo>
                  <a:pt x="3169" y="689"/>
                </a:lnTo>
                <a:lnTo>
                  <a:pt x="3236" y="681"/>
                </a:lnTo>
                <a:lnTo>
                  <a:pt x="3303" y="672"/>
                </a:lnTo>
                <a:lnTo>
                  <a:pt x="3370" y="662"/>
                </a:lnTo>
                <a:lnTo>
                  <a:pt x="3436" y="651"/>
                </a:lnTo>
                <a:lnTo>
                  <a:pt x="3502" y="639"/>
                </a:lnTo>
                <a:lnTo>
                  <a:pt x="3568" y="627"/>
                </a:lnTo>
                <a:lnTo>
                  <a:pt x="3635" y="614"/>
                </a:lnTo>
                <a:lnTo>
                  <a:pt x="3701" y="600"/>
                </a:lnTo>
                <a:lnTo>
                  <a:pt x="3766" y="584"/>
                </a:lnTo>
                <a:lnTo>
                  <a:pt x="3831" y="568"/>
                </a:lnTo>
                <a:lnTo>
                  <a:pt x="3897" y="551"/>
                </a:lnTo>
                <a:lnTo>
                  <a:pt x="3962" y="533"/>
                </a:lnTo>
                <a:lnTo>
                  <a:pt x="4027" y="514"/>
                </a:lnTo>
                <a:lnTo>
                  <a:pt x="4091" y="495"/>
                </a:lnTo>
                <a:lnTo>
                  <a:pt x="4155" y="474"/>
                </a:lnTo>
                <a:lnTo>
                  <a:pt x="4220" y="453"/>
                </a:lnTo>
                <a:lnTo>
                  <a:pt x="4283" y="431"/>
                </a:lnTo>
                <a:lnTo>
                  <a:pt x="4346" y="408"/>
                </a:lnTo>
                <a:lnTo>
                  <a:pt x="4409" y="384"/>
                </a:lnTo>
                <a:lnTo>
                  <a:pt x="4472" y="360"/>
                </a:lnTo>
                <a:lnTo>
                  <a:pt x="4535" y="335"/>
                </a:lnTo>
                <a:lnTo>
                  <a:pt x="4597" y="308"/>
                </a:lnTo>
                <a:lnTo>
                  <a:pt x="4658" y="281"/>
                </a:lnTo>
                <a:lnTo>
                  <a:pt x="4719" y="253"/>
                </a:lnTo>
                <a:lnTo>
                  <a:pt x="4780" y="223"/>
                </a:lnTo>
                <a:lnTo>
                  <a:pt x="4841" y="194"/>
                </a:lnTo>
                <a:lnTo>
                  <a:pt x="4901" y="163"/>
                </a:lnTo>
                <a:lnTo>
                  <a:pt x="4961" y="133"/>
                </a:lnTo>
                <a:lnTo>
                  <a:pt x="5020" y="100"/>
                </a:lnTo>
                <a:lnTo>
                  <a:pt x="5079" y="68"/>
                </a:lnTo>
                <a:lnTo>
                  <a:pt x="5137" y="34"/>
                </a:lnTo>
                <a:lnTo>
                  <a:pt x="5195" y="0"/>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6" name="任意多边形 418895"/>
          <p:cNvSpPr>
            <a:spLocks noChangeAspect="1"/>
          </p:cNvSpPr>
          <p:nvPr/>
        </p:nvSpPr>
        <p:spPr>
          <a:xfrm>
            <a:off x="2439988" y="3932238"/>
            <a:ext cx="1054100" cy="146050"/>
          </a:xfrm>
          <a:custGeom>
            <a:avLst/>
            <a:gdLst/>
            <a:ahLst/>
            <a:cxnLst/>
            <a:rect l="0" t="0" r="0" b="0"/>
            <a:pathLst>
              <a:path w="5195" h="722">
                <a:moveTo>
                  <a:pt x="5195" y="722"/>
                </a:moveTo>
                <a:lnTo>
                  <a:pt x="5137" y="687"/>
                </a:lnTo>
                <a:lnTo>
                  <a:pt x="5079" y="654"/>
                </a:lnTo>
                <a:lnTo>
                  <a:pt x="5020" y="621"/>
                </a:lnTo>
                <a:lnTo>
                  <a:pt x="4961" y="588"/>
                </a:lnTo>
                <a:lnTo>
                  <a:pt x="4901" y="558"/>
                </a:lnTo>
                <a:lnTo>
                  <a:pt x="4841" y="527"/>
                </a:lnTo>
                <a:lnTo>
                  <a:pt x="4780" y="498"/>
                </a:lnTo>
                <a:lnTo>
                  <a:pt x="4719" y="468"/>
                </a:lnTo>
                <a:lnTo>
                  <a:pt x="4658" y="440"/>
                </a:lnTo>
                <a:lnTo>
                  <a:pt x="4597" y="413"/>
                </a:lnTo>
                <a:lnTo>
                  <a:pt x="4535" y="388"/>
                </a:lnTo>
                <a:lnTo>
                  <a:pt x="4472" y="362"/>
                </a:lnTo>
                <a:lnTo>
                  <a:pt x="4409" y="337"/>
                </a:lnTo>
                <a:lnTo>
                  <a:pt x="4346" y="313"/>
                </a:lnTo>
                <a:lnTo>
                  <a:pt x="4283" y="290"/>
                </a:lnTo>
                <a:lnTo>
                  <a:pt x="4220" y="268"/>
                </a:lnTo>
                <a:lnTo>
                  <a:pt x="4155" y="247"/>
                </a:lnTo>
                <a:lnTo>
                  <a:pt x="4091" y="226"/>
                </a:lnTo>
                <a:lnTo>
                  <a:pt x="4027" y="207"/>
                </a:lnTo>
                <a:lnTo>
                  <a:pt x="3962" y="188"/>
                </a:lnTo>
                <a:lnTo>
                  <a:pt x="3897" y="170"/>
                </a:lnTo>
                <a:lnTo>
                  <a:pt x="3831" y="153"/>
                </a:lnTo>
                <a:lnTo>
                  <a:pt x="3766" y="137"/>
                </a:lnTo>
                <a:lnTo>
                  <a:pt x="3701" y="123"/>
                </a:lnTo>
                <a:lnTo>
                  <a:pt x="3635" y="107"/>
                </a:lnTo>
                <a:lnTo>
                  <a:pt x="3568" y="94"/>
                </a:lnTo>
                <a:lnTo>
                  <a:pt x="3502" y="82"/>
                </a:lnTo>
                <a:lnTo>
                  <a:pt x="3436" y="71"/>
                </a:lnTo>
                <a:lnTo>
                  <a:pt x="3370" y="59"/>
                </a:lnTo>
                <a:lnTo>
                  <a:pt x="3303" y="49"/>
                </a:lnTo>
                <a:lnTo>
                  <a:pt x="3236" y="40"/>
                </a:lnTo>
                <a:lnTo>
                  <a:pt x="3169" y="33"/>
                </a:lnTo>
                <a:lnTo>
                  <a:pt x="3103" y="25"/>
                </a:lnTo>
                <a:lnTo>
                  <a:pt x="3035" y="19"/>
                </a:lnTo>
                <a:lnTo>
                  <a:pt x="2968" y="13"/>
                </a:lnTo>
                <a:lnTo>
                  <a:pt x="2901" y="9"/>
                </a:lnTo>
                <a:lnTo>
                  <a:pt x="2834" y="5"/>
                </a:lnTo>
                <a:lnTo>
                  <a:pt x="2766" y="2"/>
                </a:lnTo>
                <a:lnTo>
                  <a:pt x="2699" y="1"/>
                </a:lnTo>
                <a:lnTo>
                  <a:pt x="2632" y="0"/>
                </a:lnTo>
                <a:lnTo>
                  <a:pt x="2565" y="0"/>
                </a:lnTo>
                <a:lnTo>
                  <a:pt x="2497" y="1"/>
                </a:lnTo>
                <a:lnTo>
                  <a:pt x="2429" y="2"/>
                </a:lnTo>
                <a:lnTo>
                  <a:pt x="2362" y="5"/>
                </a:lnTo>
                <a:lnTo>
                  <a:pt x="2295" y="9"/>
                </a:lnTo>
                <a:lnTo>
                  <a:pt x="2227" y="13"/>
                </a:lnTo>
                <a:lnTo>
                  <a:pt x="2161" y="19"/>
                </a:lnTo>
                <a:lnTo>
                  <a:pt x="2094" y="25"/>
                </a:lnTo>
                <a:lnTo>
                  <a:pt x="2026" y="33"/>
                </a:lnTo>
                <a:lnTo>
                  <a:pt x="1959" y="40"/>
                </a:lnTo>
                <a:lnTo>
                  <a:pt x="1893" y="49"/>
                </a:lnTo>
                <a:lnTo>
                  <a:pt x="1826" y="59"/>
                </a:lnTo>
                <a:lnTo>
                  <a:pt x="1759" y="71"/>
                </a:lnTo>
                <a:lnTo>
                  <a:pt x="1693" y="82"/>
                </a:lnTo>
                <a:lnTo>
                  <a:pt x="1627" y="94"/>
                </a:lnTo>
                <a:lnTo>
                  <a:pt x="1561" y="107"/>
                </a:lnTo>
                <a:lnTo>
                  <a:pt x="1495" y="123"/>
                </a:lnTo>
                <a:lnTo>
                  <a:pt x="1429" y="137"/>
                </a:lnTo>
                <a:lnTo>
                  <a:pt x="1364" y="153"/>
                </a:lnTo>
                <a:lnTo>
                  <a:pt x="1299" y="170"/>
                </a:lnTo>
                <a:lnTo>
                  <a:pt x="1234" y="188"/>
                </a:lnTo>
                <a:lnTo>
                  <a:pt x="1169" y="207"/>
                </a:lnTo>
                <a:lnTo>
                  <a:pt x="1105" y="226"/>
                </a:lnTo>
                <a:lnTo>
                  <a:pt x="1041" y="247"/>
                </a:lnTo>
                <a:lnTo>
                  <a:pt x="977" y="268"/>
                </a:lnTo>
                <a:lnTo>
                  <a:pt x="913" y="290"/>
                </a:lnTo>
                <a:lnTo>
                  <a:pt x="849" y="313"/>
                </a:lnTo>
                <a:lnTo>
                  <a:pt x="786" y="337"/>
                </a:lnTo>
                <a:lnTo>
                  <a:pt x="724" y="362"/>
                </a:lnTo>
                <a:lnTo>
                  <a:pt x="662" y="388"/>
                </a:lnTo>
                <a:lnTo>
                  <a:pt x="600" y="413"/>
                </a:lnTo>
                <a:lnTo>
                  <a:pt x="537" y="440"/>
                </a:lnTo>
                <a:lnTo>
                  <a:pt x="476" y="468"/>
                </a:lnTo>
                <a:lnTo>
                  <a:pt x="415" y="498"/>
                </a:lnTo>
                <a:lnTo>
                  <a:pt x="355" y="527"/>
                </a:lnTo>
                <a:lnTo>
                  <a:pt x="295" y="558"/>
                </a:lnTo>
                <a:lnTo>
                  <a:pt x="235" y="588"/>
                </a:lnTo>
                <a:lnTo>
                  <a:pt x="176" y="621"/>
                </a:lnTo>
                <a:lnTo>
                  <a:pt x="117" y="654"/>
                </a:lnTo>
                <a:lnTo>
                  <a:pt x="58" y="687"/>
                </a:lnTo>
                <a:lnTo>
                  <a:pt x="0" y="722"/>
                </a:lnTo>
              </a:path>
            </a:pathLst>
          </a:custGeom>
          <a:noFill/>
          <a:ln w="38100" cap="flat" cmpd="sng">
            <a:solidFill>
              <a:srgbClr val="9933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7" name="直接连接符 418896"/>
          <p:cNvSpPr>
            <a:spLocks noChangeAspect="1"/>
          </p:cNvSpPr>
          <p:nvPr/>
        </p:nvSpPr>
        <p:spPr>
          <a:xfrm>
            <a:off x="3494088" y="4078288"/>
            <a:ext cx="1587" cy="1751012"/>
          </a:xfrm>
          <a:prstGeom prst="line">
            <a:avLst/>
          </a:prstGeom>
          <a:ln w="3810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898" name="直接连接符 418897"/>
          <p:cNvSpPr>
            <a:spLocks noChangeAspect="1"/>
          </p:cNvSpPr>
          <p:nvPr/>
        </p:nvSpPr>
        <p:spPr>
          <a:xfrm>
            <a:off x="2439988" y="4078288"/>
            <a:ext cx="1587" cy="1751012"/>
          </a:xfrm>
          <a:prstGeom prst="line">
            <a:avLst/>
          </a:prstGeom>
          <a:ln w="3810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18899" name="组合 418898"/>
          <p:cNvGrpSpPr>
            <a:grpSpLocks noChangeAspect="1"/>
          </p:cNvGrpSpPr>
          <p:nvPr/>
        </p:nvGrpSpPr>
        <p:grpSpPr>
          <a:xfrm>
            <a:off x="6083300" y="1974850"/>
            <a:ext cx="1588" cy="1352550"/>
            <a:chOff x="3753" y="905"/>
            <a:chExt cx="1" cy="840"/>
          </a:xfrm>
        </p:grpSpPr>
        <p:sp>
          <p:nvSpPr>
            <p:cNvPr id="418900" name="直接连接符 418899"/>
            <p:cNvSpPr>
              <a:spLocks noChangeAspect="1"/>
            </p:cNvSpPr>
            <p:nvPr/>
          </p:nvSpPr>
          <p:spPr>
            <a:xfrm>
              <a:off x="3753" y="1412"/>
              <a:ext cx="1" cy="33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901" name="直接连接符 418900"/>
            <p:cNvSpPr>
              <a:spLocks noChangeAspect="1"/>
            </p:cNvSpPr>
            <p:nvPr/>
          </p:nvSpPr>
          <p:spPr>
            <a:xfrm>
              <a:off x="3753" y="905"/>
              <a:ext cx="1" cy="33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902" name="直接连接符 418901"/>
            <p:cNvSpPr>
              <a:spLocks noChangeAspect="1"/>
            </p:cNvSpPr>
            <p:nvPr/>
          </p:nvSpPr>
          <p:spPr>
            <a:xfrm>
              <a:off x="3753" y="1296"/>
              <a:ext cx="1" cy="5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18903" name="直接连接符 418902"/>
            <p:cNvSpPr>
              <a:spLocks noChangeAspect="1"/>
            </p:cNvSpPr>
            <p:nvPr/>
          </p:nvSpPr>
          <p:spPr>
            <a:xfrm>
              <a:off x="3753" y="1640"/>
              <a:ext cx="1"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18904" name="文本框 418903"/>
          <p:cNvSpPr txBox="1"/>
          <p:nvPr/>
        </p:nvSpPr>
        <p:spPr>
          <a:xfrm>
            <a:off x="381000" y="822325"/>
            <a:ext cx="1143000" cy="396875"/>
          </a:xfrm>
          <a:prstGeom prst="rect">
            <a:avLst/>
          </a:prstGeom>
          <a:gradFill rotWithShape="0">
            <a:gsLst>
              <a:gs pos="0">
                <a:schemeClr val="hlink"/>
              </a:gs>
              <a:gs pos="50000">
                <a:schemeClr val="bg1"/>
              </a:gs>
              <a:gs pos="100000">
                <a:schemeClr val="hlink"/>
              </a:gs>
            </a:gsLst>
            <a:lin ang="5400000" scaled="1"/>
            <a:tileRect/>
          </a:gra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Times New Roman" panose="02020603050405020304" pitchFamily="18" charset="0"/>
                <a:ea typeface="宋体" panose="02010600030101010101" pitchFamily="2" charset="-122"/>
                <a:cs typeface="+mn-cs"/>
              </a:rPr>
              <a:t>分析：</a:t>
            </a:r>
            <a:endParaRPr kumimoji="0" lang="zh-CN" altLang="en-US" sz="2000" b="1" i="0" u="none" strike="noStrike" kern="1200" cap="none" spc="0" normalizeH="0" baseline="0" noProof="0">
              <a:ln>
                <a:noFill/>
              </a:ln>
              <a:solidFill>
                <a:srgbClr val="990099"/>
              </a:solidFill>
              <a:effectLst/>
              <a:uLnTx/>
              <a:uFillTx/>
              <a:latin typeface="Times New Roman" panose="02020603050405020304" pitchFamily="18" charset="0"/>
              <a:ea typeface="宋体" panose="02010600030101010101" pitchFamily="2" charset="-122"/>
              <a:cs typeface="+mn-cs"/>
            </a:endParaRPr>
          </a:p>
        </p:txBody>
      </p:sp>
      <p:sp>
        <p:nvSpPr>
          <p:cNvPr id="418905" name="文本框 418904"/>
          <p:cNvSpPr txBox="1"/>
          <p:nvPr/>
        </p:nvSpPr>
        <p:spPr>
          <a:xfrm>
            <a:off x="1609725" y="822325"/>
            <a:ext cx="6924675" cy="10064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半球被两个左右对称的侧平面</a:t>
            </a:r>
            <a:r>
              <a:rPr kumimoji="0" lang="en-US" altLang="zh-CN" sz="2000" b="1" i="1"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P</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和一个水平面</a:t>
            </a:r>
            <a:r>
              <a:rPr kumimoji="0" lang="en-US" altLang="zh-CN" sz="2000" b="1" i="1"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Q</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切出一方槽。</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因截平面</a:t>
            </a:r>
            <a:r>
              <a:rPr kumimoji="0" lang="en-US" altLang="zh-CN" sz="2000" b="1" i="1"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P</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是侧平面，其截交线为平行于侧面的圆弧；</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截平面</a:t>
            </a:r>
            <a:r>
              <a:rPr kumimoji="0" lang="en-US" altLang="zh-CN" sz="2000" b="1" i="1"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Q</a:t>
            </a:r>
            <a:r>
              <a:rPr kumimoji="0" lang="zh-CN" altLang="en-US" sz="2000" b="1" i="0" u="none" strike="noStrike" kern="1200" cap="none" spc="0" normalizeH="0" baseline="0" noProof="0" dirty="0">
                <a:ln>
                  <a:noFill/>
                </a:ln>
                <a:solidFill>
                  <a:srgbClr val="000099"/>
                </a:solidFill>
                <a:effectLst/>
                <a:uLnTx/>
                <a:uFillTx/>
                <a:latin typeface="Times New Roman" panose="02020603050405020304" pitchFamily="18" charset="0"/>
                <a:ea typeface="宋体" panose="02010600030101010101" pitchFamily="2" charset="-122"/>
                <a:cs typeface="+mn-cs"/>
              </a:rPr>
              <a:t>是水平面，其截交线为平行于水平面的圆弧。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8904"/>
                                        </p:tgtEl>
                                        <p:attrNameLst>
                                          <p:attrName>style.visibility</p:attrName>
                                        </p:attrNameLst>
                                      </p:cBhvr>
                                      <p:to>
                                        <p:strVal val="visible"/>
                                      </p:to>
                                    </p:set>
                                    <p:animEffect transition="in" filter="wipe(left)">
                                      <p:cBhvr>
                                        <p:cTn id="7" dur="500"/>
                                        <p:tgtEl>
                                          <p:spTgt spid="4189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8905"/>
                                        </p:tgtEl>
                                        <p:attrNameLst>
                                          <p:attrName>style.visibility</p:attrName>
                                        </p:attrNameLst>
                                      </p:cBhvr>
                                      <p:to>
                                        <p:strVal val="visible"/>
                                      </p:to>
                                    </p:set>
                                    <p:animEffect transition="in" filter="wipe(left)">
                                      <p:cBhvr>
                                        <p:cTn id="12" dur="500"/>
                                        <p:tgtEl>
                                          <p:spTgt spid="418905"/>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418820"/>
                                        </p:tgtEl>
                                        <p:attrNameLst>
                                          <p:attrName>style.visibility</p:attrName>
                                        </p:attrNameLst>
                                      </p:cBhvr>
                                      <p:to>
                                        <p:strVal val="visible"/>
                                      </p:to>
                                    </p:set>
                                    <p:animEffect transition="in" filter="dissolve">
                                      <p:cBhvr>
                                        <p:cTn id="16" dur="500"/>
                                        <p:tgtEl>
                                          <p:spTgt spid="4188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418893"/>
                                        </p:tgtEl>
                                        <p:attrNameLst>
                                          <p:attrName>style.visibility</p:attrName>
                                        </p:attrNameLst>
                                      </p:cBhvr>
                                      <p:to>
                                        <p:strVal val="visible"/>
                                      </p:to>
                                    </p:set>
                                    <p:animEffect transition="in" filter="wipe(right)">
                                      <p:cBhvr>
                                        <p:cTn id="21" dur="500"/>
                                        <p:tgtEl>
                                          <p:spTgt spid="41889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418892"/>
                                        </p:tgtEl>
                                        <p:attrNameLst>
                                          <p:attrName>style.visibility</p:attrName>
                                        </p:attrNameLst>
                                      </p:cBhvr>
                                      <p:to>
                                        <p:strVal val="visible"/>
                                      </p:to>
                                    </p:set>
                                    <p:animEffect transition="in" filter="wipe(up)">
                                      <p:cBhvr>
                                        <p:cTn id="26" dur="500"/>
                                        <p:tgtEl>
                                          <p:spTgt spid="41889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18873"/>
                                        </p:tgtEl>
                                        <p:attrNameLst>
                                          <p:attrName>style.visibility</p:attrName>
                                        </p:attrNameLst>
                                      </p:cBhvr>
                                      <p:to>
                                        <p:strVal val="visible"/>
                                      </p:to>
                                    </p:set>
                                    <p:animEffect transition="in" filter="wipe(right)">
                                      <p:cBhvr>
                                        <p:cTn id="31" dur="500"/>
                                        <p:tgtEl>
                                          <p:spTgt spid="418873"/>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418894"/>
                                        </p:tgtEl>
                                        <p:attrNameLst>
                                          <p:attrName>style.visibility</p:attrName>
                                        </p:attrNameLst>
                                      </p:cBhvr>
                                      <p:to>
                                        <p:strVal val="visible"/>
                                      </p:to>
                                    </p:set>
                                    <p:animEffect transition="in" filter="wipe(up)">
                                      <p:cBhvr>
                                        <p:cTn id="35" dur="500"/>
                                        <p:tgtEl>
                                          <p:spTgt spid="418894"/>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418869"/>
                                        </p:tgtEl>
                                        <p:attrNameLst>
                                          <p:attrName>style.visibility</p:attrName>
                                        </p:attrNameLst>
                                      </p:cBhvr>
                                      <p:to>
                                        <p:strVal val="visible"/>
                                      </p:to>
                                    </p:set>
                                    <p:animEffect transition="in" filter="wipe(left)">
                                      <p:cBhvr>
                                        <p:cTn id="39" dur="500"/>
                                        <p:tgtEl>
                                          <p:spTgt spid="41886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418887"/>
                                        </p:tgtEl>
                                        <p:attrNameLst>
                                          <p:attrName>style.visibility</p:attrName>
                                        </p:attrNameLst>
                                      </p:cBhvr>
                                      <p:to>
                                        <p:strVal val="visible"/>
                                      </p:to>
                                    </p:set>
                                    <p:animEffect transition="in" filter="wipe(up)">
                                      <p:cBhvr>
                                        <p:cTn id="44" dur="500"/>
                                        <p:tgtEl>
                                          <p:spTgt spid="41888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418884"/>
                                        </p:tgtEl>
                                        <p:attrNameLst>
                                          <p:attrName>style.visibility</p:attrName>
                                        </p:attrNameLst>
                                      </p:cBhvr>
                                      <p:to>
                                        <p:strVal val="visible"/>
                                      </p:to>
                                    </p:set>
                                    <p:animEffect transition="in" filter="wipe(up)">
                                      <p:cBhvr>
                                        <p:cTn id="49" dur="500"/>
                                        <p:tgtEl>
                                          <p:spTgt spid="41888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418895"/>
                                        </p:tgtEl>
                                        <p:attrNameLst>
                                          <p:attrName>style.visibility</p:attrName>
                                        </p:attrNameLst>
                                      </p:cBhvr>
                                      <p:to>
                                        <p:strVal val="visible"/>
                                      </p:to>
                                    </p:set>
                                    <p:animEffect transition="in" filter="wipe(left)">
                                      <p:cBhvr>
                                        <p:cTn id="54" dur="500"/>
                                        <p:tgtEl>
                                          <p:spTgt spid="41889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418896"/>
                                        </p:tgtEl>
                                        <p:attrNameLst>
                                          <p:attrName>style.visibility</p:attrName>
                                        </p:attrNameLst>
                                      </p:cBhvr>
                                      <p:to>
                                        <p:strVal val="visible"/>
                                      </p:to>
                                    </p:set>
                                    <p:animEffect transition="in" filter="wipe(left)">
                                      <p:cBhvr>
                                        <p:cTn id="59" dur="500"/>
                                        <p:tgtEl>
                                          <p:spTgt spid="41889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418898"/>
                                        </p:tgtEl>
                                        <p:attrNameLst>
                                          <p:attrName>style.visibility</p:attrName>
                                        </p:attrNameLst>
                                      </p:cBhvr>
                                      <p:to>
                                        <p:strVal val="visible"/>
                                      </p:to>
                                    </p:set>
                                    <p:animEffect transition="in" filter="wipe(up)">
                                      <p:cBhvr>
                                        <p:cTn id="64" dur="500"/>
                                        <p:tgtEl>
                                          <p:spTgt spid="41889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418897"/>
                                        </p:tgtEl>
                                        <p:attrNameLst>
                                          <p:attrName>style.visibility</p:attrName>
                                        </p:attrNameLst>
                                      </p:cBhvr>
                                      <p:to>
                                        <p:strVal val="visible"/>
                                      </p:to>
                                    </p:set>
                                    <p:animEffect transition="in" filter="wipe(up)">
                                      <p:cBhvr>
                                        <p:cTn id="69" dur="500"/>
                                        <p:tgtEl>
                                          <p:spTgt spid="41889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418891"/>
                                        </p:tgtEl>
                                        <p:attrNameLst>
                                          <p:attrName>style.visibility</p:attrName>
                                        </p:attrNameLst>
                                      </p:cBhvr>
                                      <p:to>
                                        <p:strVal val="visible"/>
                                      </p:to>
                                    </p:set>
                                    <p:animEffect transition="in" filter="wipe(left)">
                                      <p:cBhvr>
                                        <p:cTn id="74" dur="500"/>
                                        <p:tgtEl>
                                          <p:spTgt spid="41889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418832"/>
                                        </p:tgtEl>
                                        <p:attrNameLst>
                                          <p:attrName>style.visibility</p:attrName>
                                        </p:attrNameLst>
                                      </p:cBhvr>
                                      <p:to>
                                        <p:strVal val="visible"/>
                                      </p:to>
                                    </p:set>
                                    <p:animEffect transition="in" filter="wipe(left)">
                                      <p:cBhvr>
                                        <p:cTn id="79" dur="500"/>
                                        <p:tgtEl>
                                          <p:spTgt spid="418832"/>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418890"/>
                                        </p:tgtEl>
                                        <p:attrNameLst>
                                          <p:attrName>style.visibility</p:attrName>
                                        </p:attrNameLst>
                                      </p:cBhvr>
                                      <p:to>
                                        <p:strVal val="visible"/>
                                      </p:to>
                                    </p:set>
                                    <p:animEffect transition="in" filter="wipe(left)">
                                      <p:cBhvr>
                                        <p:cTn id="84" dur="500"/>
                                        <p:tgtEl>
                                          <p:spTgt spid="418890"/>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418838"/>
                                        </p:tgtEl>
                                        <p:attrNameLst>
                                          <p:attrName>style.visibility</p:attrName>
                                        </p:attrNameLst>
                                      </p:cBhvr>
                                      <p:to>
                                        <p:strVal val="visible"/>
                                      </p:to>
                                    </p:set>
                                    <p:animEffect transition="in" filter="wipe(left)">
                                      <p:cBhvr>
                                        <p:cTn id="89" dur="500"/>
                                        <p:tgtEl>
                                          <p:spTgt spid="41883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418836"/>
                                        </p:tgtEl>
                                        <p:attrNameLst>
                                          <p:attrName>style.visibility</p:attrName>
                                        </p:attrNameLst>
                                      </p:cBhvr>
                                      <p:to>
                                        <p:strVal val="visible"/>
                                      </p:to>
                                    </p:set>
                                    <p:animEffect transition="in" filter="wipe(left)">
                                      <p:cBhvr>
                                        <p:cTn id="94" dur="500"/>
                                        <p:tgtEl>
                                          <p:spTgt spid="41883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418837"/>
                                        </p:tgtEl>
                                        <p:attrNameLst>
                                          <p:attrName>style.visibility</p:attrName>
                                        </p:attrNameLst>
                                      </p:cBhvr>
                                      <p:to>
                                        <p:strVal val="visible"/>
                                      </p:to>
                                    </p:set>
                                    <p:animEffect transition="in" filter="wipe(left)">
                                      <p:cBhvr>
                                        <p:cTn id="99" dur="500"/>
                                        <p:tgtEl>
                                          <p:spTgt spid="41883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1" fill="hold" nodeType="clickEffect">
                                  <p:stCondLst>
                                    <p:cond delay="0"/>
                                  </p:stCondLst>
                                  <p:childTnLst>
                                    <p:set>
                                      <p:cBhvr>
                                        <p:cTn id="103" dur="1" fill="hold">
                                          <p:stCondLst>
                                            <p:cond delay="0"/>
                                          </p:stCondLst>
                                        </p:cTn>
                                        <p:tgtEl>
                                          <p:spTgt spid="418883"/>
                                        </p:tgtEl>
                                        <p:attrNameLst>
                                          <p:attrName>style.visibility</p:attrName>
                                        </p:attrNameLst>
                                      </p:cBhvr>
                                      <p:to>
                                        <p:strVal val="visible"/>
                                      </p:to>
                                    </p:set>
                                    <p:animEffect transition="in" filter="wipe(up)">
                                      <p:cBhvr>
                                        <p:cTn id="104" dur="500"/>
                                        <p:tgtEl>
                                          <p:spTgt spid="41888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nodeType="clickEffect">
                                  <p:stCondLst>
                                    <p:cond delay="0"/>
                                  </p:stCondLst>
                                  <p:childTnLst>
                                    <p:set>
                                      <p:cBhvr>
                                        <p:cTn id="108" dur="1" fill="hold">
                                          <p:stCondLst>
                                            <p:cond delay="0"/>
                                          </p:stCondLst>
                                        </p:cTn>
                                        <p:tgtEl>
                                          <p:spTgt spid="418882"/>
                                        </p:tgtEl>
                                        <p:attrNameLst>
                                          <p:attrName>style.visibility</p:attrName>
                                        </p:attrNameLst>
                                      </p:cBhvr>
                                      <p:to>
                                        <p:strVal val="visible"/>
                                      </p:to>
                                    </p:set>
                                    <p:animEffect transition="in" filter="wipe(up)">
                                      <p:cBhvr>
                                        <p:cTn id="109" dur="500"/>
                                        <p:tgtEl>
                                          <p:spTgt spid="418882"/>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418881"/>
                                        </p:tgtEl>
                                        <p:attrNameLst>
                                          <p:attrName>style.visibility</p:attrName>
                                        </p:attrNameLst>
                                      </p:cBhvr>
                                      <p:to>
                                        <p:strVal val="visible"/>
                                      </p:to>
                                    </p:set>
                                    <p:animEffect transition="in" filter="wipe(left)">
                                      <p:cBhvr>
                                        <p:cTn id="114" dur="500"/>
                                        <p:tgtEl>
                                          <p:spTgt spid="418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904" grpId="0" animBg="1"/>
      <p:bldP spid="418905"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2338" name="组合 142337"/>
          <p:cNvGrpSpPr/>
          <p:nvPr/>
        </p:nvGrpSpPr>
        <p:grpSpPr>
          <a:xfrm>
            <a:off x="768350" y="1008063"/>
            <a:ext cx="6326188" cy="1851025"/>
            <a:chOff x="484" y="693"/>
            <a:chExt cx="3985" cy="1166"/>
          </a:xfrm>
        </p:grpSpPr>
        <p:grpSp>
          <p:nvGrpSpPr>
            <p:cNvPr id="142339" name="组合 142338"/>
            <p:cNvGrpSpPr/>
            <p:nvPr/>
          </p:nvGrpSpPr>
          <p:grpSpPr>
            <a:xfrm>
              <a:off x="3216" y="693"/>
              <a:ext cx="1253" cy="1166"/>
              <a:chOff x="3216" y="693"/>
              <a:chExt cx="1253" cy="1166"/>
            </a:xfrm>
          </p:grpSpPr>
          <p:sp>
            <p:nvSpPr>
              <p:cNvPr id="142340" name="椭圆 142339"/>
              <p:cNvSpPr/>
              <p:nvPr/>
            </p:nvSpPr>
            <p:spPr>
              <a:xfrm>
                <a:off x="3312" y="735"/>
                <a:ext cx="1086" cy="1029"/>
              </a:xfrm>
              <a:prstGeom prst="ellipse">
                <a:avLst/>
              </a:prstGeom>
              <a:noFill/>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41" name="椭圆 142340"/>
              <p:cNvSpPr/>
              <p:nvPr/>
            </p:nvSpPr>
            <p:spPr>
              <a:xfrm>
                <a:off x="3541" y="963"/>
                <a:ext cx="628" cy="559"/>
              </a:xfrm>
              <a:prstGeom prst="ellipse">
                <a:avLst/>
              </a:prstGeom>
              <a:noFill/>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42" name="直接连接符 142341"/>
              <p:cNvSpPr/>
              <p:nvPr/>
            </p:nvSpPr>
            <p:spPr>
              <a:xfrm>
                <a:off x="3216" y="1249"/>
                <a:ext cx="1253" cy="0"/>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43" name="矩形 142342"/>
              <p:cNvSpPr/>
              <p:nvPr/>
            </p:nvSpPr>
            <p:spPr>
              <a:xfrm>
                <a:off x="3541" y="906"/>
                <a:ext cx="628" cy="169"/>
              </a:xfrm>
              <a:prstGeom prst="rect">
                <a:avLst/>
              </a:prstGeom>
              <a:solidFill>
                <a:schemeClr val="bg1"/>
              </a:solidFill>
              <a:ln w="2857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44" name="任意多边形 142343"/>
              <p:cNvSpPr/>
              <p:nvPr/>
            </p:nvSpPr>
            <p:spPr>
              <a:xfrm>
                <a:off x="3340" y="1075"/>
                <a:ext cx="1027" cy="3"/>
              </a:xfrm>
              <a:custGeom>
                <a:avLst/>
                <a:gdLst/>
                <a:ahLst/>
                <a:cxnLst/>
                <a:rect l="0" t="0" r="0" b="0"/>
                <a:pathLst>
                  <a:path w="862" h="2">
                    <a:moveTo>
                      <a:pt x="0" y="2"/>
                    </a:moveTo>
                    <a:lnTo>
                      <a:pt x="862" y="0"/>
                    </a:lnTo>
                  </a:path>
                </a:pathLst>
              </a:custGeom>
              <a:noFill/>
              <a:ln w="28575"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45" name="直接连接符 142344"/>
              <p:cNvSpPr/>
              <p:nvPr/>
            </p:nvSpPr>
            <p:spPr>
              <a:xfrm>
                <a:off x="3850" y="693"/>
                <a:ext cx="0" cy="1166"/>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142346" name="组合 142345"/>
            <p:cNvGrpSpPr/>
            <p:nvPr/>
          </p:nvGrpSpPr>
          <p:grpSpPr>
            <a:xfrm>
              <a:off x="484" y="735"/>
              <a:ext cx="2477" cy="1029"/>
              <a:chOff x="484" y="735"/>
              <a:chExt cx="2477" cy="1029"/>
            </a:xfrm>
          </p:grpSpPr>
          <p:sp>
            <p:nvSpPr>
              <p:cNvPr id="142347" name="直接连接符 142346"/>
              <p:cNvSpPr/>
              <p:nvPr/>
            </p:nvSpPr>
            <p:spPr>
              <a:xfrm>
                <a:off x="484" y="1249"/>
                <a:ext cx="2477" cy="0"/>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48" name="直接连接符 142347"/>
              <p:cNvSpPr/>
              <p:nvPr/>
            </p:nvSpPr>
            <p:spPr>
              <a:xfrm flipV="1">
                <a:off x="1192" y="1078"/>
                <a:ext cx="0" cy="501"/>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49" name="直接连接符 142348"/>
              <p:cNvSpPr/>
              <p:nvPr/>
            </p:nvSpPr>
            <p:spPr>
              <a:xfrm>
                <a:off x="602" y="1249"/>
                <a:ext cx="590" cy="330"/>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0" name="直接连接符 142349"/>
              <p:cNvSpPr/>
              <p:nvPr/>
            </p:nvSpPr>
            <p:spPr>
              <a:xfrm flipV="1">
                <a:off x="602" y="1075"/>
                <a:ext cx="295" cy="174"/>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1" name="直接连接符 142350"/>
              <p:cNvSpPr/>
              <p:nvPr/>
            </p:nvSpPr>
            <p:spPr>
              <a:xfrm>
                <a:off x="1192" y="1579"/>
                <a:ext cx="707" cy="0"/>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2" name="直接连接符 142351"/>
              <p:cNvSpPr/>
              <p:nvPr/>
            </p:nvSpPr>
            <p:spPr>
              <a:xfrm>
                <a:off x="1899" y="1078"/>
                <a:ext cx="0" cy="686"/>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3" name="直接连接符 142352"/>
              <p:cNvSpPr/>
              <p:nvPr/>
            </p:nvSpPr>
            <p:spPr>
              <a:xfrm>
                <a:off x="1899" y="1764"/>
                <a:ext cx="944" cy="0"/>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4" name="直接连接符 142353"/>
              <p:cNvSpPr/>
              <p:nvPr/>
            </p:nvSpPr>
            <p:spPr>
              <a:xfrm>
                <a:off x="2607" y="735"/>
                <a:ext cx="236" cy="0"/>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5" name="直接连接符 142354"/>
              <p:cNvSpPr/>
              <p:nvPr/>
            </p:nvSpPr>
            <p:spPr>
              <a:xfrm>
                <a:off x="2843" y="735"/>
                <a:ext cx="0" cy="1029"/>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6" name="直接连接符 142355"/>
              <p:cNvSpPr/>
              <p:nvPr/>
            </p:nvSpPr>
            <p:spPr>
              <a:xfrm>
                <a:off x="897" y="1078"/>
                <a:ext cx="1356" cy="0"/>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57" name="直接连接符 142356"/>
              <p:cNvSpPr/>
              <p:nvPr/>
            </p:nvSpPr>
            <p:spPr>
              <a:xfrm flipV="1">
                <a:off x="2253" y="735"/>
                <a:ext cx="354" cy="343"/>
              </a:xfrm>
              <a:prstGeom prst="line">
                <a:avLst/>
              </a:prstGeom>
              <a:ln w="2857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142358" name="任意多边形 142357"/>
          <p:cNvSpPr/>
          <p:nvPr/>
        </p:nvSpPr>
        <p:spPr>
          <a:xfrm>
            <a:off x="3584575" y="3517900"/>
            <a:ext cx="584200" cy="1468438"/>
          </a:xfrm>
          <a:custGeom>
            <a:avLst/>
            <a:gdLst/>
            <a:ahLst/>
            <a:cxnLst/>
            <a:rect l="0" t="0" r="0" b="0"/>
            <a:pathLst>
              <a:path w="368" h="925">
                <a:moveTo>
                  <a:pt x="0" y="0"/>
                </a:moveTo>
                <a:cubicBezTo>
                  <a:pt x="16" y="5"/>
                  <a:pt x="81" y="17"/>
                  <a:pt x="113" y="28"/>
                </a:cubicBezTo>
                <a:cubicBezTo>
                  <a:pt x="145" y="39"/>
                  <a:pt x="166" y="43"/>
                  <a:pt x="194" y="65"/>
                </a:cubicBezTo>
                <a:cubicBezTo>
                  <a:pt x="222" y="87"/>
                  <a:pt x="260" y="130"/>
                  <a:pt x="284" y="163"/>
                </a:cubicBezTo>
                <a:cubicBezTo>
                  <a:pt x="308" y="196"/>
                  <a:pt x="328" y="231"/>
                  <a:pt x="340" y="262"/>
                </a:cubicBezTo>
                <a:cubicBezTo>
                  <a:pt x="352" y="293"/>
                  <a:pt x="349" y="316"/>
                  <a:pt x="354" y="347"/>
                </a:cubicBezTo>
                <a:cubicBezTo>
                  <a:pt x="359" y="378"/>
                  <a:pt x="368" y="408"/>
                  <a:pt x="368" y="446"/>
                </a:cubicBezTo>
                <a:cubicBezTo>
                  <a:pt x="368" y="484"/>
                  <a:pt x="361" y="533"/>
                  <a:pt x="354" y="573"/>
                </a:cubicBezTo>
                <a:cubicBezTo>
                  <a:pt x="347" y="613"/>
                  <a:pt x="340" y="651"/>
                  <a:pt x="326" y="686"/>
                </a:cubicBezTo>
                <a:cubicBezTo>
                  <a:pt x="312" y="721"/>
                  <a:pt x="291" y="755"/>
                  <a:pt x="270" y="784"/>
                </a:cubicBezTo>
                <a:cubicBezTo>
                  <a:pt x="249" y="813"/>
                  <a:pt x="223" y="842"/>
                  <a:pt x="197" y="861"/>
                </a:cubicBezTo>
                <a:cubicBezTo>
                  <a:pt x="171" y="880"/>
                  <a:pt x="144" y="886"/>
                  <a:pt x="114" y="897"/>
                </a:cubicBezTo>
                <a:cubicBezTo>
                  <a:pt x="84" y="908"/>
                  <a:pt x="35" y="919"/>
                  <a:pt x="15" y="925"/>
                </a:cubicBezTo>
              </a:path>
            </a:pathLst>
          </a:custGeom>
          <a:noFill/>
          <a:ln w="28575"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42359" name="组合 142358"/>
          <p:cNvGrpSpPr/>
          <p:nvPr/>
        </p:nvGrpSpPr>
        <p:grpSpPr>
          <a:xfrm>
            <a:off x="768350" y="3435350"/>
            <a:ext cx="3932238" cy="1633538"/>
            <a:chOff x="288" y="2496"/>
            <a:chExt cx="2016" cy="864"/>
          </a:xfrm>
        </p:grpSpPr>
        <p:sp>
          <p:nvSpPr>
            <p:cNvPr id="142360" name="直接连接符 142359"/>
            <p:cNvSpPr/>
            <p:nvPr/>
          </p:nvSpPr>
          <p:spPr>
            <a:xfrm>
              <a:off x="1440" y="2496"/>
              <a:ext cx="0" cy="864"/>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1" name="直接连接符 142360"/>
            <p:cNvSpPr/>
            <p:nvPr/>
          </p:nvSpPr>
          <p:spPr>
            <a:xfrm>
              <a:off x="864" y="2651"/>
              <a:ext cx="0" cy="554"/>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2" name="直接连接符 142361"/>
            <p:cNvSpPr/>
            <p:nvPr/>
          </p:nvSpPr>
          <p:spPr>
            <a:xfrm>
              <a:off x="288" y="2928"/>
              <a:ext cx="2016" cy="0"/>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3" name="直接连接符 142362"/>
            <p:cNvSpPr/>
            <p:nvPr/>
          </p:nvSpPr>
          <p:spPr>
            <a:xfrm flipV="1">
              <a:off x="384" y="2651"/>
              <a:ext cx="480" cy="277"/>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4" name="直接连接符 142363"/>
            <p:cNvSpPr/>
            <p:nvPr/>
          </p:nvSpPr>
          <p:spPr>
            <a:xfrm>
              <a:off x="384" y="2928"/>
              <a:ext cx="480" cy="277"/>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5" name="直接连接符 142364"/>
            <p:cNvSpPr/>
            <p:nvPr/>
          </p:nvSpPr>
          <p:spPr>
            <a:xfrm>
              <a:off x="864" y="2651"/>
              <a:ext cx="576" cy="0"/>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6" name="直接连接符 142365"/>
            <p:cNvSpPr/>
            <p:nvPr/>
          </p:nvSpPr>
          <p:spPr>
            <a:xfrm>
              <a:off x="864" y="3205"/>
              <a:ext cx="576" cy="0"/>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7" name="直接连接符 142366"/>
            <p:cNvSpPr/>
            <p:nvPr/>
          </p:nvSpPr>
          <p:spPr>
            <a:xfrm>
              <a:off x="1440" y="2496"/>
              <a:ext cx="768" cy="0"/>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8" name="直接连接符 142367"/>
            <p:cNvSpPr/>
            <p:nvPr/>
          </p:nvSpPr>
          <p:spPr>
            <a:xfrm>
              <a:off x="1440" y="3360"/>
              <a:ext cx="768" cy="0"/>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69" name="直接连接符 142368"/>
            <p:cNvSpPr/>
            <p:nvPr/>
          </p:nvSpPr>
          <p:spPr>
            <a:xfrm>
              <a:off x="2208" y="2496"/>
              <a:ext cx="0" cy="864"/>
            </a:xfrm>
            <a:prstGeom prst="line">
              <a:avLst/>
            </a:prstGeom>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142370" name="直接连接符 142369"/>
          <p:cNvSpPr/>
          <p:nvPr/>
        </p:nvSpPr>
        <p:spPr>
          <a:xfrm>
            <a:off x="1423988" y="1619250"/>
            <a:ext cx="0" cy="2625725"/>
          </a:xfrm>
          <a:prstGeom prst="line">
            <a:avLst/>
          </a:prstGeom>
          <a:ln w="9525" cap="flat" cmpd="sng">
            <a:solidFill>
              <a:srgbClr val="FF0000"/>
            </a:solidFill>
            <a:prstDash val="solid"/>
            <a:headEnd type="none" w="med" len="med"/>
            <a:tailEnd type="oval" w="sm" len="sm"/>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1" name="任意多边形 142370"/>
          <p:cNvSpPr/>
          <p:nvPr/>
        </p:nvSpPr>
        <p:spPr>
          <a:xfrm>
            <a:off x="1903413" y="3867150"/>
            <a:ext cx="1120775" cy="1588"/>
          </a:xfrm>
          <a:custGeom>
            <a:avLst/>
            <a:gdLst/>
            <a:ahLst/>
            <a:cxnLst/>
            <a:rect l="0" t="0" r="0" b="0"/>
            <a:pathLst>
              <a:path w="706" h="1">
                <a:moveTo>
                  <a:pt x="0" y="0"/>
                </a:moveTo>
                <a:lnTo>
                  <a:pt x="706" y="0"/>
                </a:lnTo>
              </a:path>
            </a:pathLst>
          </a:custGeom>
          <a:noFill/>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2" name="直接连接符 142371"/>
          <p:cNvSpPr/>
          <p:nvPr/>
        </p:nvSpPr>
        <p:spPr>
          <a:xfrm>
            <a:off x="1892300" y="4652963"/>
            <a:ext cx="1122363" cy="0"/>
          </a:xfrm>
          <a:prstGeom prst="line">
            <a:avLst/>
          </a:prstGeom>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3" name="任意多边形 142372"/>
          <p:cNvSpPr/>
          <p:nvPr/>
        </p:nvSpPr>
        <p:spPr>
          <a:xfrm>
            <a:off x="1633538" y="1446213"/>
            <a:ext cx="1587" cy="3451225"/>
          </a:xfrm>
          <a:custGeom>
            <a:avLst/>
            <a:gdLst/>
            <a:ahLst/>
            <a:cxnLst/>
            <a:rect l="0" t="0" r="0" b="0"/>
            <a:pathLst>
              <a:path w="1" h="2174">
                <a:moveTo>
                  <a:pt x="0" y="0"/>
                </a:moveTo>
                <a:lnTo>
                  <a:pt x="0" y="2174"/>
                </a:lnTo>
              </a:path>
            </a:pathLst>
          </a:custGeom>
          <a:no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4" name="任意多边形 142373"/>
          <p:cNvSpPr/>
          <p:nvPr/>
        </p:nvSpPr>
        <p:spPr>
          <a:xfrm>
            <a:off x="1423988" y="3867150"/>
            <a:ext cx="501650" cy="793750"/>
          </a:xfrm>
          <a:custGeom>
            <a:avLst/>
            <a:gdLst/>
            <a:ahLst/>
            <a:cxnLst/>
            <a:rect l="0" t="0" r="0" b="0"/>
            <a:pathLst>
              <a:path w="316" h="500">
                <a:moveTo>
                  <a:pt x="316" y="0"/>
                </a:moveTo>
                <a:cubicBezTo>
                  <a:pt x="283" y="13"/>
                  <a:pt x="171" y="54"/>
                  <a:pt x="119" y="94"/>
                </a:cubicBezTo>
                <a:cubicBezTo>
                  <a:pt x="67" y="134"/>
                  <a:pt x="0" y="191"/>
                  <a:pt x="1" y="243"/>
                </a:cubicBezTo>
                <a:cubicBezTo>
                  <a:pt x="2" y="294"/>
                  <a:pt x="75" y="359"/>
                  <a:pt x="125" y="402"/>
                </a:cubicBezTo>
                <a:cubicBezTo>
                  <a:pt x="176" y="445"/>
                  <a:pt x="265" y="480"/>
                  <a:pt x="302" y="500"/>
                </a:cubicBezTo>
              </a:path>
            </a:pathLst>
          </a:custGeom>
          <a:noFill/>
          <a:ln w="28575"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5" name="直接连接符 142374"/>
          <p:cNvSpPr/>
          <p:nvPr/>
        </p:nvSpPr>
        <p:spPr>
          <a:xfrm>
            <a:off x="3014663" y="3525838"/>
            <a:ext cx="561975" cy="0"/>
          </a:xfrm>
          <a:prstGeom prst="line">
            <a:avLst/>
          </a:prstGeom>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6" name="直接连接符 142375"/>
          <p:cNvSpPr/>
          <p:nvPr/>
        </p:nvSpPr>
        <p:spPr>
          <a:xfrm>
            <a:off x="3014663" y="4978400"/>
            <a:ext cx="561975" cy="0"/>
          </a:xfrm>
          <a:prstGeom prst="line">
            <a:avLst/>
          </a:prstGeom>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7" name="直接连接符 142376"/>
          <p:cNvSpPr/>
          <p:nvPr/>
        </p:nvSpPr>
        <p:spPr>
          <a:xfrm>
            <a:off x="3581400" y="3525838"/>
            <a:ext cx="0" cy="1452562"/>
          </a:xfrm>
          <a:prstGeom prst="line">
            <a:avLst/>
          </a:prstGeom>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8" name="直接连接符 142377"/>
          <p:cNvSpPr/>
          <p:nvPr/>
        </p:nvSpPr>
        <p:spPr>
          <a:xfrm>
            <a:off x="4138613" y="1074738"/>
            <a:ext cx="0" cy="3176587"/>
          </a:xfrm>
          <a:prstGeom prst="line">
            <a:avLst/>
          </a:prstGeom>
          <a:ln w="9525" cap="flat" cmpd="sng">
            <a:solidFill>
              <a:srgbClr val="FF0000"/>
            </a:solidFill>
            <a:prstDash val="solid"/>
            <a:headEnd type="none" w="med" len="med"/>
            <a:tailEnd type="oval" w="sm" len="sm"/>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79" name="直接连接符 142378"/>
          <p:cNvSpPr/>
          <p:nvPr/>
        </p:nvSpPr>
        <p:spPr>
          <a:xfrm>
            <a:off x="3014663" y="3851275"/>
            <a:ext cx="0" cy="801688"/>
          </a:xfrm>
          <a:prstGeom prst="line">
            <a:avLst/>
          </a:prstGeom>
          <a:ln w="28575" cap="flat" cmpd="sng">
            <a:solidFill>
              <a:schemeClr val="bg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80" name="直接连接符 142379"/>
          <p:cNvSpPr/>
          <p:nvPr/>
        </p:nvSpPr>
        <p:spPr>
          <a:xfrm>
            <a:off x="3014663" y="3878263"/>
            <a:ext cx="0" cy="809625"/>
          </a:xfrm>
          <a:prstGeom prst="line">
            <a:avLst/>
          </a:prstGeom>
          <a:ln w="12700" cap="flat" cmpd="sng">
            <a:solidFill>
              <a:schemeClr val="tx1"/>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81" name="直接连接符 142380"/>
          <p:cNvSpPr/>
          <p:nvPr/>
        </p:nvSpPr>
        <p:spPr>
          <a:xfrm>
            <a:off x="3014663" y="4652963"/>
            <a:ext cx="0" cy="325437"/>
          </a:xfrm>
          <a:prstGeom prst="line">
            <a:avLst/>
          </a:prstGeom>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82" name="任意多边形 142381"/>
          <p:cNvSpPr/>
          <p:nvPr/>
        </p:nvSpPr>
        <p:spPr>
          <a:xfrm>
            <a:off x="3014663" y="3552825"/>
            <a:ext cx="1587" cy="314325"/>
          </a:xfrm>
          <a:custGeom>
            <a:avLst/>
            <a:gdLst/>
            <a:ahLst/>
            <a:cxnLst/>
            <a:rect l="0" t="0" r="0" b="0"/>
            <a:pathLst>
              <a:path w="1" h="198">
                <a:moveTo>
                  <a:pt x="0" y="0"/>
                </a:moveTo>
                <a:lnTo>
                  <a:pt x="0" y="198"/>
                </a:lnTo>
              </a:path>
            </a:pathLst>
          </a:custGeom>
          <a:noFill/>
          <a:ln w="28575"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83" name="文本框 142382"/>
          <p:cNvSpPr txBox="1"/>
          <p:nvPr/>
        </p:nvSpPr>
        <p:spPr>
          <a:xfrm>
            <a:off x="6323013" y="1517650"/>
            <a:ext cx="417512" cy="184150"/>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en-US" altLang="zh-CN" sz="600" b="1" i="0" u="none" strike="noStrike" kern="1200" cap="none" spc="0" normalizeH="0" baseline="0" noProof="0">
              <a:ln>
                <a:noFill/>
              </a:ln>
              <a:solidFill>
                <a:srgbClr val="FF33CC"/>
              </a:solidFill>
              <a:effectLst/>
              <a:uLnTx/>
              <a:uFillTx/>
              <a:latin typeface="宋体" panose="02010600030101010101" pitchFamily="2" charset="-122"/>
              <a:ea typeface="宋体" panose="02010600030101010101" pitchFamily="2" charset="-122"/>
              <a:cs typeface="+mn-cs"/>
            </a:endParaRPr>
          </a:p>
        </p:txBody>
      </p:sp>
      <p:sp>
        <p:nvSpPr>
          <p:cNvPr id="142384" name="文本框 142383"/>
          <p:cNvSpPr txBox="1"/>
          <p:nvPr/>
        </p:nvSpPr>
        <p:spPr>
          <a:xfrm>
            <a:off x="5427663" y="1524000"/>
            <a:ext cx="574675" cy="184150"/>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sp>
        <p:nvSpPr>
          <p:cNvPr id="142385" name="直接连接符 142384"/>
          <p:cNvSpPr/>
          <p:nvPr/>
        </p:nvSpPr>
        <p:spPr>
          <a:xfrm>
            <a:off x="1612900" y="2249488"/>
            <a:ext cx="4772025" cy="0"/>
          </a:xfrm>
          <a:prstGeom prst="line">
            <a:avLst/>
          </a:prstGeom>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42386" name="组合 142385"/>
          <p:cNvGrpSpPr/>
          <p:nvPr/>
        </p:nvGrpSpPr>
        <p:grpSpPr>
          <a:xfrm>
            <a:off x="5686425" y="1516063"/>
            <a:ext cx="882650" cy="195262"/>
            <a:chOff x="3386" y="1291"/>
            <a:chExt cx="600" cy="123"/>
          </a:xfrm>
        </p:grpSpPr>
        <p:sp>
          <p:nvSpPr>
            <p:cNvPr id="142387" name="文本框 142386"/>
            <p:cNvSpPr txBox="1"/>
            <p:nvPr/>
          </p:nvSpPr>
          <p:spPr>
            <a:xfrm>
              <a:off x="3386" y="1298"/>
              <a:ext cx="186" cy="116"/>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en-US" altLang="zh-CN" sz="600" b="1" i="0" u="none" strike="noStrike" kern="1200" cap="none" spc="0" normalizeH="0" baseline="0" noProof="0">
                <a:ln>
                  <a:noFill/>
                </a:ln>
                <a:solidFill>
                  <a:srgbClr val="FF33CC"/>
                </a:solidFill>
                <a:effectLst/>
                <a:uLnTx/>
                <a:uFillTx/>
                <a:latin typeface="宋体" panose="02010600030101010101" pitchFamily="2" charset="-122"/>
                <a:ea typeface="宋体" panose="02010600030101010101" pitchFamily="2" charset="-122"/>
                <a:cs typeface="+mn-cs"/>
              </a:endParaRPr>
            </a:p>
          </p:txBody>
        </p:sp>
        <p:sp>
          <p:nvSpPr>
            <p:cNvPr id="142388" name="文本框 142387"/>
            <p:cNvSpPr txBox="1"/>
            <p:nvPr/>
          </p:nvSpPr>
          <p:spPr>
            <a:xfrm>
              <a:off x="3772" y="1291"/>
              <a:ext cx="214" cy="116"/>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en-US" altLang="zh-CN" sz="600" b="1" i="0" u="none" strike="noStrike" kern="1200" cap="none" spc="0" normalizeH="0" baseline="0" noProof="0">
                <a:ln>
                  <a:noFill/>
                </a:ln>
                <a:solidFill>
                  <a:srgbClr val="FF33CC"/>
                </a:solidFill>
                <a:effectLst/>
                <a:uLnTx/>
                <a:uFillTx/>
                <a:latin typeface="宋体" panose="02010600030101010101" pitchFamily="2" charset="-122"/>
                <a:ea typeface="宋体" panose="02010600030101010101" pitchFamily="2" charset="-122"/>
                <a:cs typeface="+mn-cs"/>
              </a:endParaRPr>
            </a:p>
          </p:txBody>
        </p:sp>
      </p:grpSp>
      <p:grpSp>
        <p:nvGrpSpPr>
          <p:cNvPr id="142389" name="组合 142388"/>
          <p:cNvGrpSpPr/>
          <p:nvPr/>
        </p:nvGrpSpPr>
        <p:grpSpPr>
          <a:xfrm>
            <a:off x="5132388" y="1519238"/>
            <a:ext cx="1966912" cy="190500"/>
            <a:chOff x="3050" y="1505"/>
            <a:chExt cx="1270" cy="134"/>
          </a:xfrm>
        </p:grpSpPr>
        <p:sp>
          <p:nvSpPr>
            <p:cNvPr id="142390" name="文本框 142389"/>
            <p:cNvSpPr txBox="1"/>
            <p:nvPr/>
          </p:nvSpPr>
          <p:spPr>
            <a:xfrm>
              <a:off x="4106" y="1505"/>
              <a:ext cx="214" cy="130"/>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en-US" altLang="zh-CN" sz="700" b="1" i="0" u="none" strike="noStrike" kern="1200" cap="none" spc="0" normalizeH="0" baseline="0" noProof="0">
                <a:ln>
                  <a:noFill/>
                </a:ln>
                <a:solidFill>
                  <a:srgbClr val="FF33CC"/>
                </a:solidFill>
                <a:effectLst/>
                <a:uLnTx/>
                <a:uFillTx/>
                <a:latin typeface="宋体" panose="02010600030101010101" pitchFamily="2" charset="-122"/>
                <a:ea typeface="宋体" panose="02010600030101010101" pitchFamily="2" charset="-122"/>
                <a:cs typeface="+mn-cs"/>
              </a:endParaRPr>
            </a:p>
          </p:txBody>
        </p:sp>
        <p:sp>
          <p:nvSpPr>
            <p:cNvPr id="142391" name="文本框 142390"/>
            <p:cNvSpPr txBox="1"/>
            <p:nvPr/>
          </p:nvSpPr>
          <p:spPr>
            <a:xfrm>
              <a:off x="3050" y="1509"/>
              <a:ext cx="214" cy="130"/>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en-US" altLang="zh-CN" sz="700" b="1" i="0" u="none" strike="noStrike" kern="1200" cap="none" spc="0" normalizeH="0" baseline="0" noProof="0">
                <a:ln>
                  <a:noFill/>
                </a:ln>
                <a:solidFill>
                  <a:srgbClr val="FF33CC"/>
                </a:solidFill>
                <a:effectLst/>
                <a:uLnTx/>
                <a:uFillTx/>
                <a:latin typeface="宋体" panose="02010600030101010101" pitchFamily="2" charset="-122"/>
                <a:ea typeface="宋体" panose="02010600030101010101" pitchFamily="2" charset="-122"/>
                <a:cs typeface="+mn-cs"/>
              </a:endParaRPr>
            </a:p>
          </p:txBody>
        </p:sp>
      </p:grpSp>
      <p:sp>
        <p:nvSpPr>
          <p:cNvPr id="142392" name="直接连接符 142391"/>
          <p:cNvSpPr/>
          <p:nvPr/>
        </p:nvSpPr>
        <p:spPr>
          <a:xfrm flipV="1">
            <a:off x="3581400" y="1614488"/>
            <a:ext cx="0" cy="3363912"/>
          </a:xfrm>
          <a:prstGeom prst="line">
            <a:avLst/>
          </a:prstGeom>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93" name="任意多边形 142392"/>
          <p:cNvSpPr/>
          <p:nvPr/>
        </p:nvSpPr>
        <p:spPr>
          <a:xfrm>
            <a:off x="3875088" y="1335088"/>
            <a:ext cx="1587" cy="3606800"/>
          </a:xfrm>
          <a:custGeom>
            <a:avLst/>
            <a:gdLst/>
            <a:ahLst/>
            <a:cxnLst/>
            <a:rect l="0" t="0" r="0" b="0"/>
            <a:pathLst>
              <a:path w="1" h="2272">
                <a:moveTo>
                  <a:pt x="0" y="0"/>
                </a:moveTo>
                <a:lnTo>
                  <a:pt x="0" y="2272"/>
                </a:lnTo>
              </a:path>
            </a:pathLst>
          </a:custGeom>
          <a:no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394" name="任意多边形 142393"/>
          <p:cNvSpPr/>
          <p:nvPr/>
        </p:nvSpPr>
        <p:spPr>
          <a:xfrm>
            <a:off x="3875088" y="1335088"/>
            <a:ext cx="3205162" cy="1587"/>
          </a:xfrm>
          <a:custGeom>
            <a:avLst/>
            <a:gdLst/>
            <a:ahLst/>
            <a:cxnLst/>
            <a:rect l="0" t="0" r="0" b="0"/>
            <a:pathLst>
              <a:path w="2019" h="1">
                <a:moveTo>
                  <a:pt x="0" y="0"/>
                </a:moveTo>
                <a:lnTo>
                  <a:pt x="2019" y="0"/>
                </a:lnTo>
              </a:path>
            </a:pathLst>
          </a:custGeom>
          <a:no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42395" name="组合 142394"/>
          <p:cNvGrpSpPr/>
          <p:nvPr/>
        </p:nvGrpSpPr>
        <p:grpSpPr>
          <a:xfrm>
            <a:off x="5376863" y="1249363"/>
            <a:ext cx="1512887" cy="169862"/>
            <a:chOff x="3196" y="1118"/>
            <a:chExt cx="982" cy="107"/>
          </a:xfrm>
        </p:grpSpPr>
        <p:sp>
          <p:nvSpPr>
            <p:cNvPr id="142396" name="文本框 142395"/>
            <p:cNvSpPr txBox="1"/>
            <p:nvPr/>
          </p:nvSpPr>
          <p:spPr>
            <a:xfrm>
              <a:off x="4013" y="1119"/>
              <a:ext cx="165" cy="106"/>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5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en-US" altLang="zh-CN" sz="600" b="1" i="0" u="none" strike="noStrike" kern="1200" cap="none" spc="0" normalizeH="0" baseline="0" noProof="0">
                <a:ln>
                  <a:noFill/>
                </a:ln>
                <a:solidFill>
                  <a:srgbClr val="FF33CC"/>
                </a:solidFill>
                <a:effectLst/>
                <a:uLnTx/>
                <a:uFillTx/>
                <a:latin typeface="宋体" panose="02010600030101010101" pitchFamily="2" charset="-122"/>
                <a:ea typeface="宋体" panose="02010600030101010101" pitchFamily="2" charset="-122"/>
                <a:cs typeface="+mn-cs"/>
              </a:endParaRPr>
            </a:p>
          </p:txBody>
        </p:sp>
        <p:sp>
          <p:nvSpPr>
            <p:cNvPr id="142397" name="文本框 142396"/>
            <p:cNvSpPr txBox="1"/>
            <p:nvPr/>
          </p:nvSpPr>
          <p:spPr>
            <a:xfrm>
              <a:off x="3196" y="1118"/>
              <a:ext cx="144" cy="106"/>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5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en-US" altLang="zh-CN" sz="600" b="1" i="0" u="none" strike="noStrike" kern="1200" cap="none" spc="0" normalizeH="0" baseline="0" noProof="0">
                <a:ln>
                  <a:noFill/>
                </a:ln>
                <a:solidFill>
                  <a:srgbClr val="FF33CC"/>
                </a:solidFill>
                <a:effectLst/>
                <a:uLnTx/>
                <a:uFillTx/>
                <a:latin typeface="宋体" panose="02010600030101010101" pitchFamily="2" charset="-122"/>
                <a:ea typeface="宋体" panose="02010600030101010101" pitchFamily="2" charset="-122"/>
                <a:cs typeface="+mn-cs"/>
              </a:endParaRPr>
            </a:p>
          </p:txBody>
        </p:sp>
      </p:grpSp>
      <p:grpSp>
        <p:nvGrpSpPr>
          <p:cNvPr id="142398" name="组合 142397"/>
          <p:cNvGrpSpPr/>
          <p:nvPr/>
        </p:nvGrpSpPr>
        <p:grpSpPr>
          <a:xfrm>
            <a:off x="3795713" y="3438525"/>
            <a:ext cx="184150" cy="1603375"/>
            <a:chOff x="2195" y="2497"/>
            <a:chExt cx="116" cy="1010"/>
          </a:xfrm>
        </p:grpSpPr>
        <p:sp>
          <p:nvSpPr>
            <p:cNvPr id="142399" name="文本框 142398"/>
            <p:cNvSpPr txBox="1"/>
            <p:nvPr/>
          </p:nvSpPr>
          <p:spPr>
            <a:xfrm rot="-5400000">
              <a:off x="2135" y="2557"/>
              <a:ext cx="236" cy="116"/>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sp>
          <p:nvSpPr>
            <p:cNvPr id="142400" name="文本框 142399"/>
            <p:cNvSpPr txBox="1"/>
            <p:nvPr/>
          </p:nvSpPr>
          <p:spPr>
            <a:xfrm rot="-5400000">
              <a:off x="2146" y="3342"/>
              <a:ext cx="214" cy="116"/>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grpSp>
      <p:sp>
        <p:nvSpPr>
          <p:cNvPr id="142401" name="直接连接符 142400"/>
          <p:cNvSpPr/>
          <p:nvPr/>
        </p:nvSpPr>
        <p:spPr>
          <a:xfrm>
            <a:off x="1892300" y="3849688"/>
            <a:ext cx="0" cy="801687"/>
          </a:xfrm>
          <a:prstGeom prst="line">
            <a:avLst/>
          </a:prstGeom>
          <a:ln w="28575" cap="flat" cmpd="sng">
            <a:solidFill>
              <a:schemeClr val="bg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42402" name="组合 142401"/>
          <p:cNvGrpSpPr/>
          <p:nvPr/>
        </p:nvGrpSpPr>
        <p:grpSpPr>
          <a:xfrm>
            <a:off x="1500188" y="3933825"/>
            <a:ext cx="269875" cy="668338"/>
            <a:chOff x="749" y="2809"/>
            <a:chExt cx="170" cy="421"/>
          </a:xfrm>
        </p:grpSpPr>
        <p:sp>
          <p:nvSpPr>
            <p:cNvPr id="142403" name="文本框 142402"/>
            <p:cNvSpPr txBox="1"/>
            <p:nvPr/>
          </p:nvSpPr>
          <p:spPr>
            <a:xfrm>
              <a:off x="755" y="3124"/>
              <a:ext cx="156" cy="106"/>
            </a:xfrm>
            <a:prstGeom prst="rect">
              <a:avLst/>
            </a:prstGeom>
            <a:noFill/>
            <a:ln w="38100">
              <a:noFill/>
            </a:ln>
          </p:spPr>
          <p:txBody>
            <a:bodyPr wrap="none"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5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sp>
          <p:nvSpPr>
            <p:cNvPr id="142404" name="文本框 142403"/>
            <p:cNvSpPr txBox="1"/>
            <p:nvPr/>
          </p:nvSpPr>
          <p:spPr>
            <a:xfrm>
              <a:off x="749" y="2809"/>
              <a:ext cx="170" cy="106"/>
            </a:xfrm>
            <a:prstGeom prst="rect">
              <a:avLst/>
            </a:prstGeom>
            <a:noFill/>
            <a:ln w="38100">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5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grpSp>
      <p:grpSp>
        <p:nvGrpSpPr>
          <p:cNvPr id="142405" name="组合 142404"/>
          <p:cNvGrpSpPr/>
          <p:nvPr/>
        </p:nvGrpSpPr>
        <p:grpSpPr>
          <a:xfrm>
            <a:off x="2881313" y="3448050"/>
            <a:ext cx="268287" cy="1619250"/>
            <a:chOff x="1619" y="2503"/>
            <a:chExt cx="169" cy="1020"/>
          </a:xfrm>
        </p:grpSpPr>
        <p:sp>
          <p:nvSpPr>
            <p:cNvPr id="142406" name="文本框 142405"/>
            <p:cNvSpPr txBox="1"/>
            <p:nvPr/>
          </p:nvSpPr>
          <p:spPr>
            <a:xfrm>
              <a:off x="1624" y="2503"/>
              <a:ext cx="164" cy="116"/>
            </a:xfrm>
            <a:prstGeom prst="rect">
              <a:avLst/>
            </a:prstGeom>
            <a:noFill/>
            <a:ln w="38100">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sp>
          <p:nvSpPr>
            <p:cNvPr id="142407" name="文本框 142406"/>
            <p:cNvSpPr txBox="1"/>
            <p:nvPr/>
          </p:nvSpPr>
          <p:spPr>
            <a:xfrm>
              <a:off x="1619" y="3407"/>
              <a:ext cx="164" cy="116"/>
            </a:xfrm>
            <a:prstGeom prst="rect">
              <a:avLst/>
            </a:prstGeom>
            <a:noFill/>
            <a:ln w="38100">
              <a:noFill/>
            </a:ln>
          </p:spPr>
          <p:txBody>
            <a:bodyPr wrap="none"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grpSp>
      <p:grpSp>
        <p:nvGrpSpPr>
          <p:cNvPr id="142408" name="组合 142407"/>
          <p:cNvGrpSpPr/>
          <p:nvPr/>
        </p:nvGrpSpPr>
        <p:grpSpPr>
          <a:xfrm>
            <a:off x="1760538" y="3784600"/>
            <a:ext cx="265112" cy="955675"/>
            <a:chOff x="913" y="2715"/>
            <a:chExt cx="167" cy="602"/>
          </a:xfrm>
        </p:grpSpPr>
        <p:sp>
          <p:nvSpPr>
            <p:cNvPr id="142409" name="文本框 142408"/>
            <p:cNvSpPr txBox="1"/>
            <p:nvPr/>
          </p:nvSpPr>
          <p:spPr>
            <a:xfrm>
              <a:off x="913" y="3211"/>
              <a:ext cx="156" cy="106"/>
            </a:xfrm>
            <a:prstGeom prst="rect">
              <a:avLst/>
            </a:prstGeom>
            <a:noFill/>
            <a:ln w="38100">
              <a:noFill/>
            </a:ln>
          </p:spPr>
          <p:txBody>
            <a:bodyPr wrap="none"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5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sp>
          <p:nvSpPr>
            <p:cNvPr id="142410" name="文本框 142409"/>
            <p:cNvSpPr txBox="1"/>
            <p:nvPr/>
          </p:nvSpPr>
          <p:spPr>
            <a:xfrm>
              <a:off x="924" y="2715"/>
              <a:ext cx="156" cy="106"/>
            </a:xfrm>
            <a:prstGeom prst="rect">
              <a:avLst/>
            </a:prstGeom>
            <a:noFill/>
            <a:ln w="38100">
              <a:noFill/>
            </a:ln>
          </p:spPr>
          <p:txBody>
            <a:bodyPr wrap="none"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5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p>
          </p:txBody>
        </p:sp>
      </p:grpSp>
      <p:sp>
        <p:nvSpPr>
          <p:cNvPr id="142411" name="直接连接符 142410"/>
          <p:cNvSpPr/>
          <p:nvPr/>
        </p:nvSpPr>
        <p:spPr>
          <a:xfrm>
            <a:off x="1889125" y="3849688"/>
            <a:ext cx="0" cy="801687"/>
          </a:xfrm>
          <a:prstGeom prst="line">
            <a:avLst/>
          </a:prstGeom>
          <a:ln w="12700" cap="flat" cmpd="sng">
            <a:solidFill>
              <a:schemeClr val="tx1"/>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12" name="文本框 142411"/>
          <p:cNvSpPr txBox="1"/>
          <p:nvPr/>
        </p:nvSpPr>
        <p:spPr>
          <a:xfrm>
            <a:off x="649605" y="5324475"/>
            <a:ext cx="7060565" cy="1198880"/>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5050"/>
                </a:solidFill>
                <a:effectLst/>
                <a:uLnTx/>
                <a:uFillTx/>
                <a:latin typeface="宋体" panose="02010600030101010101" pitchFamily="2" charset="-122"/>
                <a:ea typeface="宋体" panose="02010600030101010101" pitchFamily="2" charset="-122"/>
                <a:cs typeface="宋体" panose="02010600030101010101" pitchFamily="2" charset="-122"/>
              </a:rPr>
              <a:t>分析</a:t>
            </a:r>
            <a:r>
              <a:rPr kumimoji="0" lang="en-US" altLang="zh-CN" sz="2400" b="1" i="0" u="none" strike="noStrike" kern="1200" cap="none" spc="0" normalizeH="0" baseline="0" noProof="0" dirty="0">
                <a:ln>
                  <a:noFill/>
                </a:ln>
                <a:solidFill>
                  <a:srgbClr val="FF505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srgbClr val="FF5050"/>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en-US" sz="2400" b="1" i="0" u="none" strike="noStrike" kern="1200" cap="none" spc="0" normalizeH="0" baseline="0" noProof="0" dirty="0">
                <a:ln>
                  <a:noFill/>
                </a:ln>
                <a:solidFill>
                  <a:srgbClr val="0066FF"/>
                </a:solidFill>
                <a:effectLst/>
                <a:uLnTx/>
                <a:uFillTx/>
                <a:latin typeface="宋体" panose="02010600030101010101" pitchFamily="2" charset="-122"/>
                <a:ea typeface="宋体" panose="02010600030101010101" pitchFamily="2" charset="-122"/>
                <a:cs typeface="宋体" panose="02010600030101010101" pitchFamily="2" charset="-122"/>
              </a:rPr>
              <a:t>复合回转体由圆锥、大小两圆柱组成；</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5050"/>
                </a:solidFill>
                <a:effectLst/>
                <a:uLnTx/>
                <a:uFillTx/>
                <a:latin typeface="宋体" panose="02010600030101010101" pitchFamily="2" charset="-122"/>
                <a:ea typeface="宋体" panose="02010600030101010101" pitchFamily="2" charset="-122"/>
                <a:cs typeface="宋体" panose="02010600030101010101" pitchFamily="2" charset="-122"/>
              </a:rPr>
              <a:t>作图</a:t>
            </a:r>
            <a:r>
              <a:rPr kumimoji="0" lang="en-US" altLang="zh-CN" sz="2400" b="1" i="0" u="none" strike="noStrike" kern="1200" cap="none" spc="0" normalizeH="0" baseline="0" noProof="0" dirty="0">
                <a:ln>
                  <a:noFill/>
                </a:ln>
                <a:solidFill>
                  <a:srgbClr val="FF505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srgbClr val="FF5050"/>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en-US" sz="2400" b="1" i="0" u="none" strike="noStrike" kern="1200" cap="none" spc="0" normalizeH="0" baseline="0" noProof="0" dirty="0">
                <a:ln>
                  <a:noFill/>
                </a:ln>
                <a:solidFill>
                  <a:srgbClr val="0066FF"/>
                </a:solidFill>
                <a:effectLst/>
                <a:uLnTx/>
                <a:uFillTx/>
                <a:latin typeface="宋体" panose="02010600030101010101" pitchFamily="2" charset="-122"/>
                <a:ea typeface="宋体" panose="02010600030101010101" pitchFamily="2" charset="-122"/>
                <a:cs typeface="宋体" panose="02010600030101010101" pitchFamily="2" charset="-122"/>
              </a:rPr>
              <a:t>注意它们的连接关系，然后</a:t>
            </a:r>
            <a:r>
              <a:rPr kumimoji="0" lang="zh-CN" altLang="en-US" sz="24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rPr>
              <a:t>分别求出这些</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rPr>
              <a:t>      基本回转体的截交线，并依次将其连接。</a:t>
            </a:r>
          </a:p>
        </p:txBody>
      </p:sp>
      <p:sp>
        <p:nvSpPr>
          <p:cNvPr id="142413" name="椭圆 142412"/>
          <p:cNvSpPr/>
          <p:nvPr/>
        </p:nvSpPr>
        <p:spPr>
          <a:xfrm>
            <a:off x="5702300" y="1519238"/>
            <a:ext cx="842963" cy="730250"/>
          </a:xfrm>
          <a:prstGeom prst="ellipse">
            <a:avLst/>
          </a:prstGeom>
          <a:noFill/>
          <a:ln w="9525"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42414" name="组合 142413"/>
          <p:cNvGrpSpPr/>
          <p:nvPr/>
        </p:nvGrpSpPr>
        <p:grpSpPr>
          <a:xfrm>
            <a:off x="842963" y="865188"/>
            <a:ext cx="6858000" cy="4400550"/>
            <a:chOff x="554" y="448"/>
            <a:chExt cx="4320" cy="2772"/>
          </a:xfrm>
        </p:grpSpPr>
        <p:sp>
          <p:nvSpPr>
            <p:cNvPr id="142415" name="矩形 142414"/>
            <p:cNvSpPr/>
            <p:nvPr/>
          </p:nvSpPr>
          <p:spPr>
            <a:xfrm>
              <a:off x="554" y="448"/>
              <a:ext cx="4320" cy="2772"/>
            </a:xfrm>
            <a:prstGeom prst="rect">
              <a:avLst/>
            </a:prstGeom>
            <a:solidFill>
              <a:schemeClr val="bg1"/>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16" name="直接连接符 142415"/>
            <p:cNvSpPr/>
            <p:nvPr/>
          </p:nvSpPr>
          <p:spPr>
            <a:xfrm>
              <a:off x="1342" y="2241"/>
              <a:ext cx="0" cy="68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17" name="直接连接符 142416"/>
            <p:cNvSpPr/>
            <p:nvPr/>
          </p:nvSpPr>
          <p:spPr>
            <a:xfrm>
              <a:off x="2062" y="2051"/>
              <a:ext cx="0" cy="106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18" name="直接连接符 142417"/>
            <p:cNvSpPr/>
            <p:nvPr/>
          </p:nvSpPr>
          <p:spPr>
            <a:xfrm>
              <a:off x="692" y="2581"/>
              <a:ext cx="2412" cy="0"/>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19" name="直接连接符 142418"/>
            <p:cNvSpPr/>
            <p:nvPr/>
          </p:nvSpPr>
          <p:spPr>
            <a:xfrm flipV="1">
              <a:off x="742" y="2241"/>
              <a:ext cx="600" cy="34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0" name="直接连接符 142419"/>
            <p:cNvSpPr/>
            <p:nvPr/>
          </p:nvSpPr>
          <p:spPr>
            <a:xfrm>
              <a:off x="742" y="2581"/>
              <a:ext cx="600" cy="34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1" name="直接连接符 142420"/>
            <p:cNvSpPr/>
            <p:nvPr/>
          </p:nvSpPr>
          <p:spPr>
            <a:xfrm>
              <a:off x="1342" y="2241"/>
              <a:ext cx="720"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2" name="直接连接符 142421"/>
            <p:cNvSpPr/>
            <p:nvPr/>
          </p:nvSpPr>
          <p:spPr>
            <a:xfrm>
              <a:off x="1342" y="2921"/>
              <a:ext cx="720"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3" name="直接连接符 142422"/>
            <p:cNvSpPr/>
            <p:nvPr/>
          </p:nvSpPr>
          <p:spPr>
            <a:xfrm>
              <a:off x="2062" y="2051"/>
              <a:ext cx="961"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4" name="直接连接符 142423"/>
            <p:cNvSpPr/>
            <p:nvPr/>
          </p:nvSpPr>
          <p:spPr>
            <a:xfrm>
              <a:off x="2062" y="3111"/>
              <a:ext cx="961"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5" name="直接连接符 142424"/>
            <p:cNvSpPr/>
            <p:nvPr/>
          </p:nvSpPr>
          <p:spPr>
            <a:xfrm>
              <a:off x="3023" y="2044"/>
              <a:ext cx="0" cy="1074"/>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6" name="直接连接符 142425"/>
            <p:cNvSpPr/>
            <p:nvPr/>
          </p:nvSpPr>
          <p:spPr>
            <a:xfrm>
              <a:off x="706" y="1050"/>
              <a:ext cx="2368" cy="0"/>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7" name="直接连接符 142426"/>
            <p:cNvSpPr/>
            <p:nvPr/>
          </p:nvSpPr>
          <p:spPr>
            <a:xfrm flipV="1">
              <a:off x="1342" y="874"/>
              <a:ext cx="0" cy="516"/>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8" name="直接连接符 142427"/>
            <p:cNvSpPr/>
            <p:nvPr/>
          </p:nvSpPr>
          <p:spPr>
            <a:xfrm>
              <a:off x="742" y="1050"/>
              <a:ext cx="600" cy="34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29" name="直接连接符 142428"/>
            <p:cNvSpPr/>
            <p:nvPr/>
          </p:nvSpPr>
          <p:spPr>
            <a:xfrm flipV="1">
              <a:off x="742" y="871"/>
              <a:ext cx="300" cy="179"/>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0" name="直接连接符 142429"/>
            <p:cNvSpPr/>
            <p:nvPr/>
          </p:nvSpPr>
          <p:spPr>
            <a:xfrm>
              <a:off x="1342" y="1390"/>
              <a:ext cx="720"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1" name="直接连接符 142430"/>
            <p:cNvSpPr/>
            <p:nvPr/>
          </p:nvSpPr>
          <p:spPr>
            <a:xfrm>
              <a:off x="2062" y="874"/>
              <a:ext cx="0" cy="706"/>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2" name="直接连接符 142431"/>
            <p:cNvSpPr/>
            <p:nvPr/>
          </p:nvSpPr>
          <p:spPr>
            <a:xfrm>
              <a:off x="2055" y="1580"/>
              <a:ext cx="976"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3" name="直接连接符 142432"/>
            <p:cNvSpPr/>
            <p:nvPr/>
          </p:nvSpPr>
          <p:spPr>
            <a:xfrm>
              <a:off x="2783" y="520"/>
              <a:ext cx="240"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4" name="直接连接符 142433"/>
            <p:cNvSpPr/>
            <p:nvPr/>
          </p:nvSpPr>
          <p:spPr>
            <a:xfrm>
              <a:off x="3023" y="512"/>
              <a:ext cx="0" cy="1075"/>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5" name="直接连接符 142434"/>
            <p:cNvSpPr/>
            <p:nvPr/>
          </p:nvSpPr>
          <p:spPr>
            <a:xfrm>
              <a:off x="1042" y="874"/>
              <a:ext cx="1381" cy="0"/>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6" name="直接连接符 142435"/>
            <p:cNvSpPr/>
            <p:nvPr/>
          </p:nvSpPr>
          <p:spPr>
            <a:xfrm flipV="1">
              <a:off x="2423" y="520"/>
              <a:ext cx="360" cy="354"/>
            </a:xfrm>
            <a:prstGeom prst="line">
              <a:avLst/>
            </a:prstGeom>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142437" name="组合 142436"/>
            <p:cNvGrpSpPr/>
            <p:nvPr/>
          </p:nvGrpSpPr>
          <p:grpSpPr>
            <a:xfrm>
              <a:off x="3436" y="456"/>
              <a:ext cx="1256" cy="1165"/>
              <a:chOff x="3423" y="456"/>
              <a:chExt cx="1282" cy="1165"/>
            </a:xfrm>
          </p:grpSpPr>
          <p:sp>
            <p:nvSpPr>
              <p:cNvPr id="142438" name="椭圆 142437"/>
              <p:cNvSpPr/>
              <p:nvPr/>
            </p:nvSpPr>
            <p:spPr>
              <a:xfrm>
                <a:off x="3503" y="520"/>
                <a:ext cx="1141" cy="1060"/>
              </a:xfrm>
              <a:prstGeom prst="ellipse">
                <a:avLst/>
              </a:prstGeom>
              <a:noFill/>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39" name="椭圆 142438"/>
              <p:cNvSpPr/>
              <p:nvPr/>
            </p:nvSpPr>
            <p:spPr>
              <a:xfrm>
                <a:off x="3744" y="756"/>
                <a:ext cx="659" cy="575"/>
              </a:xfrm>
              <a:prstGeom prst="ellipse">
                <a:avLst/>
              </a:prstGeom>
              <a:noFill/>
              <a:ln w="381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0" name="矩形 142439"/>
              <p:cNvSpPr/>
              <p:nvPr/>
            </p:nvSpPr>
            <p:spPr>
              <a:xfrm>
                <a:off x="3744" y="698"/>
                <a:ext cx="659" cy="173"/>
              </a:xfrm>
              <a:prstGeom prst="rect">
                <a:avLst/>
              </a:prstGeom>
              <a:solidFill>
                <a:schemeClr val="bg1"/>
              </a:solidFill>
              <a:ln w="2857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1" name="直接连接符 142440"/>
              <p:cNvSpPr/>
              <p:nvPr/>
            </p:nvSpPr>
            <p:spPr>
              <a:xfrm>
                <a:off x="4069" y="456"/>
                <a:ext cx="0" cy="1165"/>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2" name="任意多边形 142441"/>
              <p:cNvSpPr/>
              <p:nvPr/>
            </p:nvSpPr>
            <p:spPr>
              <a:xfrm>
                <a:off x="3534" y="871"/>
                <a:ext cx="1077" cy="3"/>
              </a:xfrm>
              <a:custGeom>
                <a:avLst/>
                <a:gdLst/>
                <a:ahLst/>
                <a:cxnLst/>
                <a:rect l="0" t="0" r="0" b="0"/>
                <a:pathLst>
                  <a:path w="862" h="2">
                    <a:moveTo>
                      <a:pt x="0" y="2"/>
                    </a:moveTo>
                    <a:lnTo>
                      <a:pt x="862" y="0"/>
                    </a:lnTo>
                  </a:path>
                </a:pathLst>
              </a:custGeom>
              <a:noFill/>
              <a:ln w="381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3" name="直接连接符 142442"/>
              <p:cNvSpPr/>
              <p:nvPr/>
            </p:nvSpPr>
            <p:spPr>
              <a:xfrm>
                <a:off x="3423" y="1050"/>
                <a:ext cx="1282" cy="0"/>
              </a:xfrm>
              <a:prstGeom prst="line">
                <a:avLst/>
              </a:prstGeom>
              <a:ln w="12700" cap="flat" cmpd="sng">
                <a:solidFill>
                  <a:schemeClr val="tx1"/>
                </a:solidFill>
                <a:prstDash val="lgDash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142444" name="直接连接符 142443"/>
            <p:cNvSpPr/>
            <p:nvPr/>
          </p:nvSpPr>
          <p:spPr>
            <a:xfrm>
              <a:off x="2062" y="2110"/>
              <a:ext cx="361" cy="0"/>
            </a:xfrm>
            <a:prstGeom prst="line">
              <a:avLst/>
            </a:prstGeom>
            <a:ln w="3810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5" name="直接连接符 142444"/>
            <p:cNvSpPr/>
            <p:nvPr/>
          </p:nvSpPr>
          <p:spPr>
            <a:xfrm>
              <a:off x="2062" y="3052"/>
              <a:ext cx="361" cy="0"/>
            </a:xfrm>
            <a:prstGeom prst="line">
              <a:avLst/>
            </a:prstGeom>
            <a:ln w="3810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6" name="直接连接符 142445"/>
            <p:cNvSpPr/>
            <p:nvPr/>
          </p:nvSpPr>
          <p:spPr>
            <a:xfrm>
              <a:off x="2426" y="2110"/>
              <a:ext cx="0" cy="942"/>
            </a:xfrm>
            <a:prstGeom prst="line">
              <a:avLst/>
            </a:prstGeom>
            <a:ln w="3810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7" name="直接连接符 142446"/>
            <p:cNvSpPr/>
            <p:nvPr/>
          </p:nvSpPr>
          <p:spPr>
            <a:xfrm>
              <a:off x="2062" y="2321"/>
              <a:ext cx="0" cy="520"/>
            </a:xfrm>
            <a:prstGeom prst="line">
              <a:avLst/>
            </a:prstGeom>
            <a:ln w="57150" cap="flat" cmpd="sng">
              <a:solidFill>
                <a:schemeClr val="bg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8" name="直接连接符 142447"/>
            <p:cNvSpPr/>
            <p:nvPr/>
          </p:nvSpPr>
          <p:spPr>
            <a:xfrm>
              <a:off x="2064" y="2329"/>
              <a:ext cx="0" cy="525"/>
            </a:xfrm>
            <a:prstGeom prst="line">
              <a:avLst/>
            </a:prstGeom>
            <a:ln w="12700" cap="flat" cmpd="sng">
              <a:solidFill>
                <a:schemeClr val="tx1"/>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49" name="直接连接符 142448"/>
            <p:cNvSpPr/>
            <p:nvPr/>
          </p:nvSpPr>
          <p:spPr>
            <a:xfrm>
              <a:off x="2062" y="2841"/>
              <a:ext cx="0" cy="211"/>
            </a:xfrm>
            <a:prstGeom prst="line">
              <a:avLst/>
            </a:prstGeom>
            <a:ln w="3810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50" name="直接连接符 142449"/>
            <p:cNvSpPr/>
            <p:nvPr/>
          </p:nvSpPr>
          <p:spPr>
            <a:xfrm>
              <a:off x="2062" y="2110"/>
              <a:ext cx="0" cy="226"/>
            </a:xfrm>
            <a:prstGeom prst="line">
              <a:avLst/>
            </a:prstGeom>
            <a:ln w="3810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51" name="直接连接符 142450"/>
            <p:cNvSpPr/>
            <p:nvPr/>
          </p:nvSpPr>
          <p:spPr>
            <a:xfrm>
              <a:off x="1342" y="2334"/>
              <a:ext cx="0" cy="520"/>
            </a:xfrm>
            <a:prstGeom prst="line">
              <a:avLst/>
            </a:prstGeom>
            <a:ln w="38100" cap="flat" cmpd="sng">
              <a:solidFill>
                <a:schemeClr val="bg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52" name="直接连接符 142451"/>
            <p:cNvSpPr/>
            <p:nvPr/>
          </p:nvSpPr>
          <p:spPr>
            <a:xfrm>
              <a:off x="1342" y="2334"/>
              <a:ext cx="0" cy="520"/>
            </a:xfrm>
            <a:prstGeom prst="line">
              <a:avLst/>
            </a:prstGeom>
            <a:ln w="12700" cap="flat" cmpd="sng">
              <a:solidFill>
                <a:schemeClr val="tx1"/>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53" name="任意多边形 142452"/>
            <p:cNvSpPr/>
            <p:nvPr/>
          </p:nvSpPr>
          <p:spPr>
            <a:xfrm>
              <a:off x="2427" y="2118"/>
              <a:ext cx="367" cy="932"/>
            </a:xfrm>
            <a:custGeom>
              <a:avLst/>
              <a:gdLst/>
              <a:ahLst/>
              <a:cxnLst/>
              <a:rect l="0" t="0" r="0" b="0"/>
              <a:pathLst>
                <a:path w="367" h="932">
                  <a:moveTo>
                    <a:pt x="0" y="0"/>
                  </a:moveTo>
                  <a:cubicBezTo>
                    <a:pt x="21" y="2"/>
                    <a:pt x="80" y="3"/>
                    <a:pt x="113" y="15"/>
                  </a:cubicBezTo>
                  <a:cubicBezTo>
                    <a:pt x="146" y="27"/>
                    <a:pt x="169" y="47"/>
                    <a:pt x="197" y="71"/>
                  </a:cubicBezTo>
                  <a:cubicBezTo>
                    <a:pt x="225" y="95"/>
                    <a:pt x="261" y="128"/>
                    <a:pt x="282" y="156"/>
                  </a:cubicBezTo>
                  <a:cubicBezTo>
                    <a:pt x="303" y="184"/>
                    <a:pt x="313" y="207"/>
                    <a:pt x="325" y="240"/>
                  </a:cubicBezTo>
                  <a:cubicBezTo>
                    <a:pt x="337" y="273"/>
                    <a:pt x="346" y="315"/>
                    <a:pt x="353" y="353"/>
                  </a:cubicBezTo>
                  <a:cubicBezTo>
                    <a:pt x="360" y="391"/>
                    <a:pt x="367" y="433"/>
                    <a:pt x="367" y="466"/>
                  </a:cubicBezTo>
                  <a:cubicBezTo>
                    <a:pt x="367" y="499"/>
                    <a:pt x="360" y="518"/>
                    <a:pt x="353" y="551"/>
                  </a:cubicBezTo>
                  <a:cubicBezTo>
                    <a:pt x="346" y="584"/>
                    <a:pt x="337" y="629"/>
                    <a:pt x="325" y="664"/>
                  </a:cubicBezTo>
                  <a:cubicBezTo>
                    <a:pt x="313" y="699"/>
                    <a:pt x="301" y="733"/>
                    <a:pt x="282" y="763"/>
                  </a:cubicBezTo>
                  <a:cubicBezTo>
                    <a:pt x="263" y="793"/>
                    <a:pt x="238" y="824"/>
                    <a:pt x="212" y="847"/>
                  </a:cubicBezTo>
                  <a:cubicBezTo>
                    <a:pt x="186" y="870"/>
                    <a:pt x="162" y="890"/>
                    <a:pt x="127" y="904"/>
                  </a:cubicBezTo>
                  <a:cubicBezTo>
                    <a:pt x="92" y="918"/>
                    <a:pt x="27" y="926"/>
                    <a:pt x="0" y="932"/>
                  </a:cubicBezTo>
                </a:path>
              </a:pathLst>
            </a:custGeom>
            <a:noFill/>
            <a:ln w="381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54" name="直接连接符 142453"/>
            <p:cNvSpPr/>
            <p:nvPr/>
          </p:nvSpPr>
          <p:spPr>
            <a:xfrm>
              <a:off x="1342" y="2321"/>
              <a:ext cx="720" cy="0"/>
            </a:xfrm>
            <a:prstGeom prst="line">
              <a:avLst/>
            </a:prstGeom>
            <a:ln w="3810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55" name="直接连接符 142454"/>
            <p:cNvSpPr/>
            <p:nvPr/>
          </p:nvSpPr>
          <p:spPr>
            <a:xfrm>
              <a:off x="1342" y="2841"/>
              <a:ext cx="720" cy="0"/>
            </a:xfrm>
            <a:prstGeom prst="line">
              <a:avLst/>
            </a:prstGeom>
            <a:ln w="3810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2456" name="任意多边形 142455"/>
            <p:cNvSpPr/>
            <p:nvPr/>
          </p:nvSpPr>
          <p:spPr>
            <a:xfrm>
              <a:off x="1042" y="2329"/>
              <a:ext cx="308" cy="517"/>
            </a:xfrm>
            <a:custGeom>
              <a:avLst/>
              <a:gdLst/>
              <a:ahLst/>
              <a:cxnLst/>
              <a:rect l="0" t="0" r="0" b="0"/>
              <a:pathLst>
                <a:path w="246" h="422">
                  <a:moveTo>
                    <a:pt x="241" y="0"/>
                  </a:moveTo>
                  <a:cubicBezTo>
                    <a:pt x="217" y="13"/>
                    <a:pt x="137" y="47"/>
                    <a:pt x="97" y="81"/>
                  </a:cubicBezTo>
                  <a:cubicBezTo>
                    <a:pt x="57" y="115"/>
                    <a:pt x="0" y="163"/>
                    <a:pt x="1" y="206"/>
                  </a:cubicBezTo>
                  <a:cubicBezTo>
                    <a:pt x="2" y="249"/>
                    <a:pt x="61" y="304"/>
                    <a:pt x="102" y="340"/>
                  </a:cubicBezTo>
                  <a:cubicBezTo>
                    <a:pt x="143" y="376"/>
                    <a:pt x="216" y="405"/>
                    <a:pt x="246" y="422"/>
                  </a:cubicBezTo>
                </a:path>
              </a:pathLst>
            </a:custGeom>
            <a:noFill/>
            <a:ln w="381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142459" name="标题 142458"/>
          <p:cNvSpPr>
            <a:spLocks noGrp="1"/>
          </p:cNvSpPr>
          <p:nvPr>
            <p:ph type="title" idx="4294967295"/>
          </p:nvPr>
        </p:nvSpPr>
        <p:spPr>
          <a:xfrm>
            <a:off x="373063" y="144463"/>
            <a:ext cx="8229600" cy="631825"/>
          </a:xfrm>
        </p:spPr>
        <p:txBody>
          <a:bodyPr anchor="ctr" anchorCtr="0"/>
          <a:lstStyle/>
          <a:p>
            <a:pPr algn="l"/>
            <a:r>
              <a:rPr lang="en-US" altLang="zh-CN" sz="2400" b="1" dirty="0">
                <a:solidFill>
                  <a:schemeClr val="tx2"/>
                </a:solidFill>
                <a:latin typeface="宋体" panose="02010600030101010101" pitchFamily="2" charset="-122"/>
                <a:ea typeface="宋体" panose="02010600030101010101" pitchFamily="2" charset="-122"/>
                <a:cs typeface="宋体" panose="02010600030101010101" pitchFamily="2" charset="-122"/>
              </a:rPr>
              <a:t>[</a:t>
            </a:r>
            <a:r>
              <a:rPr lang="zh-CN" altLang="en-US" sz="2400" b="1" dirty="0">
                <a:solidFill>
                  <a:schemeClr val="tx2"/>
                </a:solidFill>
                <a:latin typeface="宋体" panose="02010600030101010101" pitchFamily="2" charset="-122"/>
                <a:ea typeface="宋体" panose="02010600030101010101" pitchFamily="2" charset="-122"/>
                <a:cs typeface="宋体" panose="02010600030101010101" pitchFamily="2" charset="-122"/>
              </a:rPr>
              <a:t>例</a:t>
            </a:r>
            <a:r>
              <a:rPr lang="en-US" altLang="zh-CN" sz="2400" b="1" dirty="0">
                <a:solidFill>
                  <a:schemeClr val="tx2"/>
                </a:solidFill>
                <a:latin typeface="宋体" panose="02010600030101010101" pitchFamily="2" charset="-122"/>
                <a:ea typeface="宋体" panose="02010600030101010101" pitchFamily="2" charset="-122"/>
                <a:cs typeface="宋体" panose="02010600030101010101" pitchFamily="2" charset="-122"/>
              </a:rPr>
              <a:t>13]  </a:t>
            </a:r>
            <a:r>
              <a:rPr lang="zh-CN" altLang="en-US" sz="2400" b="1" dirty="0">
                <a:solidFill>
                  <a:schemeClr val="tx2"/>
                </a:solidFill>
                <a:latin typeface="宋体" panose="02010600030101010101" pitchFamily="2" charset="-122"/>
                <a:ea typeface="宋体" panose="02010600030101010101" pitchFamily="2" charset="-122"/>
                <a:cs typeface="宋体" panose="02010600030101010101" pitchFamily="2" charset="-122"/>
              </a:rPr>
              <a:t>求作顶尖的水平投影。</a:t>
            </a:r>
          </a:p>
        </p:txBody>
      </p:sp>
      <p:pic>
        <p:nvPicPr>
          <p:cNvPr id="2" name="图片 1">
            <a:extLst>
              <a:ext uri="{FF2B5EF4-FFF2-40B4-BE49-F238E27FC236}">
                <a16:creationId xmlns:a16="http://schemas.microsoft.com/office/drawing/2014/main" id="{1D35BD51-D758-1901-EB3F-17E514B38C89}"/>
              </a:ext>
            </a:extLst>
          </p:cNvPr>
          <p:cNvPicPr>
            <a:picLocks noChangeAspect="1"/>
          </p:cNvPicPr>
          <p:nvPr/>
        </p:nvPicPr>
        <p:blipFill>
          <a:blip r:embed="rId2"/>
          <a:stretch>
            <a:fillRect/>
          </a:stretch>
        </p:blipFill>
        <p:spPr>
          <a:xfrm>
            <a:off x="5268509" y="2801639"/>
            <a:ext cx="2965452" cy="249296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42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2412"/>
                                        </p:tgtEl>
                                        <p:attrNameLst>
                                          <p:attrName>style.visibility</p:attrName>
                                        </p:attrNameLst>
                                      </p:cBhvr>
                                      <p:to>
                                        <p:strVal val="visible"/>
                                      </p:to>
                                    </p:set>
                                    <p:anim calcmode="lin" valueType="num">
                                      <p:cBhvr additive="base">
                                        <p:cTn id="16" dur="500" fill="hold"/>
                                        <p:tgtEl>
                                          <p:spTgt spid="142412"/>
                                        </p:tgtEl>
                                        <p:attrNameLst>
                                          <p:attrName>ppt_x</p:attrName>
                                        </p:attrNameLst>
                                      </p:cBhvr>
                                      <p:tavLst>
                                        <p:tav tm="0">
                                          <p:val>
                                            <p:strVal val="#ppt_x"/>
                                          </p:val>
                                        </p:tav>
                                        <p:tav tm="100000">
                                          <p:val>
                                            <p:strVal val="#ppt_x"/>
                                          </p:val>
                                        </p:tav>
                                      </p:tavLst>
                                    </p:anim>
                                    <p:anim calcmode="lin" valueType="num">
                                      <p:cBhvr additive="base">
                                        <p:cTn id="17" dur="500" fill="hold"/>
                                        <p:tgtEl>
                                          <p:spTgt spid="14241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42359"/>
                                        </p:tgtEl>
                                        <p:attrNameLst>
                                          <p:attrName>style.visibility</p:attrName>
                                        </p:attrNameLst>
                                      </p:cBhvr>
                                      <p:to>
                                        <p:strVal val="visible"/>
                                      </p:to>
                                    </p:set>
                                    <p:animEffect transition="in" filter="dissolve">
                                      <p:cBhvr>
                                        <p:cTn id="22" dur="500"/>
                                        <p:tgtEl>
                                          <p:spTgt spid="1423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42370"/>
                                        </p:tgtEl>
                                        <p:attrNameLst>
                                          <p:attrName>style.visibility</p:attrName>
                                        </p:attrNameLst>
                                      </p:cBhvr>
                                      <p:to>
                                        <p:strVal val="visible"/>
                                      </p:to>
                                    </p:set>
                                    <p:animEffect transition="in" filter="wipe(up)">
                                      <p:cBhvr>
                                        <p:cTn id="27" dur="500"/>
                                        <p:tgtEl>
                                          <p:spTgt spid="142370"/>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32" fill="hold" grpId="0" nodeType="clickEffect">
                                  <p:stCondLst>
                                    <p:cond delay="0"/>
                                  </p:stCondLst>
                                  <p:childTnLst>
                                    <p:set>
                                      <p:cBhvr>
                                        <p:cTn id="31" dur="1" fill="hold">
                                          <p:stCondLst>
                                            <p:cond delay="0"/>
                                          </p:stCondLst>
                                        </p:cTn>
                                        <p:tgtEl>
                                          <p:spTgt spid="142384"/>
                                        </p:tgtEl>
                                        <p:attrNameLst>
                                          <p:attrName>style.visibility</p:attrName>
                                        </p:attrNameLst>
                                      </p:cBhvr>
                                      <p:to>
                                        <p:strVal val="visible"/>
                                      </p:to>
                                    </p:set>
                                    <p:anim calcmode="lin" valueType="num">
                                      <p:cBhvr>
                                        <p:cTn id="32" dur="500" fill="hold"/>
                                        <p:tgtEl>
                                          <p:spTgt spid="142384"/>
                                        </p:tgtEl>
                                        <p:attrNameLst>
                                          <p:attrName>ppt_w</p:attrName>
                                        </p:attrNameLst>
                                      </p:cBhvr>
                                      <p:tavLst>
                                        <p:tav tm="0">
                                          <p:val>
                                            <p:strVal val="4*#ppt_w"/>
                                          </p:val>
                                        </p:tav>
                                        <p:tav tm="100000">
                                          <p:val>
                                            <p:strVal val="#ppt_w"/>
                                          </p:val>
                                        </p:tav>
                                      </p:tavLst>
                                    </p:anim>
                                    <p:anim calcmode="lin" valueType="num">
                                      <p:cBhvr>
                                        <p:cTn id="33" dur="500" fill="hold"/>
                                        <p:tgtEl>
                                          <p:spTgt spid="142384"/>
                                        </p:tgtEl>
                                        <p:attrNameLst>
                                          <p:attrName>ppt_h</p:attrName>
                                        </p:attrNameLst>
                                      </p:cBhvr>
                                      <p:tavLst>
                                        <p:tav tm="0">
                                          <p:val>
                                            <p:strVal val="4*#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32" fill="hold" grpId="0" nodeType="clickEffect">
                                  <p:stCondLst>
                                    <p:cond delay="0"/>
                                  </p:stCondLst>
                                  <p:childTnLst>
                                    <p:set>
                                      <p:cBhvr>
                                        <p:cTn id="37" dur="1" fill="hold">
                                          <p:stCondLst>
                                            <p:cond delay="0"/>
                                          </p:stCondLst>
                                        </p:cTn>
                                        <p:tgtEl>
                                          <p:spTgt spid="142383"/>
                                        </p:tgtEl>
                                        <p:attrNameLst>
                                          <p:attrName>style.visibility</p:attrName>
                                        </p:attrNameLst>
                                      </p:cBhvr>
                                      <p:to>
                                        <p:strVal val="visible"/>
                                      </p:to>
                                    </p:set>
                                    <p:anim calcmode="lin" valueType="num">
                                      <p:cBhvr>
                                        <p:cTn id="38" dur="500" fill="hold"/>
                                        <p:tgtEl>
                                          <p:spTgt spid="142383"/>
                                        </p:tgtEl>
                                        <p:attrNameLst>
                                          <p:attrName>ppt_w</p:attrName>
                                        </p:attrNameLst>
                                      </p:cBhvr>
                                      <p:tavLst>
                                        <p:tav tm="0">
                                          <p:val>
                                            <p:strVal val="4*#ppt_w"/>
                                          </p:val>
                                        </p:tav>
                                        <p:tav tm="100000">
                                          <p:val>
                                            <p:strVal val="#ppt_w"/>
                                          </p:val>
                                        </p:tav>
                                      </p:tavLst>
                                    </p:anim>
                                    <p:anim calcmode="lin" valueType="num">
                                      <p:cBhvr>
                                        <p:cTn id="39" dur="500" fill="hold"/>
                                        <p:tgtEl>
                                          <p:spTgt spid="142383"/>
                                        </p:tgtEl>
                                        <p:attrNameLst>
                                          <p:attrName>ppt_h</p:attrName>
                                        </p:attrNameLst>
                                      </p:cBhvr>
                                      <p:tavLst>
                                        <p:tav tm="0">
                                          <p:val>
                                            <p:strVal val="4*#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nodeType="clickEffect">
                                  <p:stCondLst>
                                    <p:cond delay="0"/>
                                  </p:stCondLst>
                                  <p:childTnLst>
                                    <p:set>
                                      <p:cBhvr>
                                        <p:cTn id="43" dur="1" fill="hold">
                                          <p:stCondLst>
                                            <p:cond delay="0"/>
                                          </p:stCondLst>
                                        </p:cTn>
                                        <p:tgtEl>
                                          <p:spTgt spid="142408"/>
                                        </p:tgtEl>
                                        <p:attrNameLst>
                                          <p:attrName>style.visibility</p:attrName>
                                        </p:attrNameLst>
                                      </p:cBhvr>
                                      <p:to>
                                        <p:strVal val="visible"/>
                                      </p:to>
                                    </p:set>
                                    <p:anim calcmode="lin" valueType="num">
                                      <p:cBhvr additive="base">
                                        <p:cTn id="44" dur="500" fill="hold"/>
                                        <p:tgtEl>
                                          <p:spTgt spid="142408"/>
                                        </p:tgtEl>
                                        <p:attrNameLst>
                                          <p:attrName>ppt_x</p:attrName>
                                        </p:attrNameLst>
                                      </p:cBhvr>
                                      <p:tavLst>
                                        <p:tav tm="0">
                                          <p:val>
                                            <p:strVal val="1+#ppt_w/2"/>
                                          </p:val>
                                        </p:tav>
                                        <p:tav tm="100000">
                                          <p:val>
                                            <p:strVal val="#ppt_x"/>
                                          </p:val>
                                        </p:tav>
                                      </p:tavLst>
                                    </p:anim>
                                    <p:anim calcmode="lin" valueType="num">
                                      <p:cBhvr additive="base">
                                        <p:cTn id="45" dur="500" fill="hold"/>
                                        <p:tgtEl>
                                          <p:spTgt spid="142408"/>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42373"/>
                                        </p:tgtEl>
                                        <p:attrNameLst>
                                          <p:attrName>style.visibility</p:attrName>
                                        </p:attrNameLst>
                                      </p:cBhvr>
                                      <p:to>
                                        <p:strVal val="visible"/>
                                      </p:to>
                                    </p:set>
                                    <p:animEffect transition="in" filter="wipe(up)">
                                      <p:cBhvr>
                                        <p:cTn id="50" dur="500"/>
                                        <p:tgtEl>
                                          <p:spTgt spid="14237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42385"/>
                                        </p:tgtEl>
                                        <p:attrNameLst>
                                          <p:attrName>style.visibility</p:attrName>
                                        </p:attrNameLst>
                                      </p:cBhvr>
                                      <p:to>
                                        <p:strVal val="visible"/>
                                      </p:to>
                                    </p:set>
                                    <p:animEffect transition="in" filter="wipe(left)">
                                      <p:cBhvr>
                                        <p:cTn id="55" dur="500"/>
                                        <p:tgtEl>
                                          <p:spTgt spid="14238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42413"/>
                                        </p:tgtEl>
                                        <p:attrNameLst>
                                          <p:attrName>style.visibility</p:attrName>
                                        </p:attrNameLst>
                                      </p:cBhvr>
                                      <p:to>
                                        <p:strVal val="visible"/>
                                      </p:to>
                                    </p:set>
                                    <p:animEffect transition="in" filter="wipe(left)">
                                      <p:cBhvr>
                                        <p:cTn id="60" dur="500"/>
                                        <p:tgtEl>
                                          <p:spTgt spid="142413"/>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1" fill="hold" nodeType="clickEffect">
                                  <p:stCondLst>
                                    <p:cond delay="0"/>
                                  </p:stCondLst>
                                  <p:childTnLst>
                                    <p:set>
                                      <p:cBhvr>
                                        <p:cTn id="64" dur="1" fill="hold">
                                          <p:stCondLst>
                                            <p:cond delay="0"/>
                                          </p:stCondLst>
                                        </p:cTn>
                                        <p:tgtEl>
                                          <p:spTgt spid="142386"/>
                                        </p:tgtEl>
                                        <p:attrNameLst>
                                          <p:attrName>style.visibility</p:attrName>
                                        </p:attrNameLst>
                                      </p:cBhvr>
                                      <p:to>
                                        <p:strVal val="visible"/>
                                      </p:to>
                                    </p:set>
                                    <p:anim calcmode="lin" valueType="num">
                                      <p:cBhvr additive="base">
                                        <p:cTn id="65" dur="500" fill="hold"/>
                                        <p:tgtEl>
                                          <p:spTgt spid="142386"/>
                                        </p:tgtEl>
                                        <p:attrNameLst>
                                          <p:attrName>ppt_x</p:attrName>
                                        </p:attrNameLst>
                                      </p:cBhvr>
                                      <p:tavLst>
                                        <p:tav tm="0">
                                          <p:val>
                                            <p:strVal val="#ppt_x"/>
                                          </p:val>
                                        </p:tav>
                                        <p:tav tm="100000">
                                          <p:val>
                                            <p:strVal val="#ppt_x"/>
                                          </p:val>
                                        </p:tav>
                                      </p:tavLst>
                                    </p:anim>
                                    <p:anim calcmode="lin" valueType="num">
                                      <p:cBhvr additive="base">
                                        <p:cTn id="66" dur="500" fill="hold"/>
                                        <p:tgtEl>
                                          <p:spTgt spid="142386"/>
                                        </p:tgtEl>
                                        <p:attrNameLst>
                                          <p:attrName>ppt_y</p:attrName>
                                        </p:attrNameLst>
                                      </p:cBhvr>
                                      <p:tavLst>
                                        <p:tav tm="0">
                                          <p:val>
                                            <p:strVal val="0-#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3" fill="hold" nodeType="clickEffect">
                                  <p:stCondLst>
                                    <p:cond delay="0"/>
                                  </p:stCondLst>
                                  <p:childTnLst>
                                    <p:set>
                                      <p:cBhvr>
                                        <p:cTn id="70" dur="1" fill="hold">
                                          <p:stCondLst>
                                            <p:cond delay="0"/>
                                          </p:stCondLst>
                                        </p:cTn>
                                        <p:tgtEl>
                                          <p:spTgt spid="142402"/>
                                        </p:tgtEl>
                                        <p:attrNameLst>
                                          <p:attrName>style.visibility</p:attrName>
                                        </p:attrNameLst>
                                      </p:cBhvr>
                                      <p:to>
                                        <p:strVal val="visible"/>
                                      </p:to>
                                    </p:set>
                                    <p:anim calcmode="lin" valueType="num">
                                      <p:cBhvr additive="base">
                                        <p:cTn id="71" dur="500" fill="hold"/>
                                        <p:tgtEl>
                                          <p:spTgt spid="142402"/>
                                        </p:tgtEl>
                                        <p:attrNameLst>
                                          <p:attrName>ppt_x</p:attrName>
                                        </p:attrNameLst>
                                      </p:cBhvr>
                                      <p:tavLst>
                                        <p:tav tm="0">
                                          <p:val>
                                            <p:strVal val="1+#ppt_w/2"/>
                                          </p:val>
                                        </p:tav>
                                        <p:tav tm="100000">
                                          <p:val>
                                            <p:strVal val="#ppt_x"/>
                                          </p:val>
                                        </p:tav>
                                      </p:tavLst>
                                    </p:anim>
                                    <p:anim calcmode="lin" valueType="num">
                                      <p:cBhvr additive="base">
                                        <p:cTn id="72" dur="500" fill="hold"/>
                                        <p:tgtEl>
                                          <p:spTgt spid="142402"/>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42374"/>
                                        </p:tgtEl>
                                        <p:attrNameLst>
                                          <p:attrName>style.visibility</p:attrName>
                                        </p:attrNameLst>
                                      </p:cBhvr>
                                      <p:to>
                                        <p:strVal val="visible"/>
                                      </p:to>
                                    </p:set>
                                    <p:animEffect transition="in" filter="wipe(up)">
                                      <p:cBhvr>
                                        <p:cTn id="77" dur="500"/>
                                        <p:tgtEl>
                                          <p:spTgt spid="14237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42371"/>
                                        </p:tgtEl>
                                        <p:attrNameLst>
                                          <p:attrName>style.visibility</p:attrName>
                                        </p:attrNameLst>
                                      </p:cBhvr>
                                      <p:to>
                                        <p:strVal val="visible"/>
                                      </p:to>
                                    </p:set>
                                    <p:animEffect transition="in" filter="wipe(left)">
                                      <p:cBhvr>
                                        <p:cTn id="82" dur="500"/>
                                        <p:tgtEl>
                                          <p:spTgt spid="14237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42372"/>
                                        </p:tgtEl>
                                        <p:attrNameLst>
                                          <p:attrName>style.visibility</p:attrName>
                                        </p:attrNameLst>
                                      </p:cBhvr>
                                      <p:to>
                                        <p:strVal val="visible"/>
                                      </p:to>
                                    </p:set>
                                    <p:animEffect transition="in" filter="wipe(left)">
                                      <p:cBhvr>
                                        <p:cTn id="87" dur="500"/>
                                        <p:tgtEl>
                                          <p:spTgt spid="142372"/>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1" fill="hold" nodeType="clickEffect">
                                  <p:stCondLst>
                                    <p:cond delay="0"/>
                                  </p:stCondLst>
                                  <p:childTnLst>
                                    <p:set>
                                      <p:cBhvr>
                                        <p:cTn id="91" dur="1" fill="hold">
                                          <p:stCondLst>
                                            <p:cond delay="0"/>
                                          </p:stCondLst>
                                        </p:cTn>
                                        <p:tgtEl>
                                          <p:spTgt spid="142389"/>
                                        </p:tgtEl>
                                        <p:attrNameLst>
                                          <p:attrName>style.visibility</p:attrName>
                                        </p:attrNameLst>
                                      </p:cBhvr>
                                      <p:to>
                                        <p:strVal val="visible"/>
                                      </p:to>
                                    </p:set>
                                    <p:anim calcmode="lin" valueType="num">
                                      <p:cBhvr additive="base">
                                        <p:cTn id="92" dur="500" fill="hold"/>
                                        <p:tgtEl>
                                          <p:spTgt spid="142389"/>
                                        </p:tgtEl>
                                        <p:attrNameLst>
                                          <p:attrName>ppt_x</p:attrName>
                                        </p:attrNameLst>
                                      </p:cBhvr>
                                      <p:tavLst>
                                        <p:tav tm="0">
                                          <p:val>
                                            <p:strVal val="#ppt_x"/>
                                          </p:val>
                                        </p:tav>
                                        <p:tav tm="100000">
                                          <p:val>
                                            <p:strVal val="#ppt_x"/>
                                          </p:val>
                                        </p:tav>
                                      </p:tavLst>
                                    </p:anim>
                                    <p:anim calcmode="lin" valueType="num">
                                      <p:cBhvr additive="base">
                                        <p:cTn id="93" dur="500" fill="hold"/>
                                        <p:tgtEl>
                                          <p:spTgt spid="142389"/>
                                        </p:tgtEl>
                                        <p:attrNameLst>
                                          <p:attrName>ppt_y</p:attrName>
                                        </p:attrNameLst>
                                      </p:cBhvr>
                                      <p:tavLst>
                                        <p:tav tm="0">
                                          <p:val>
                                            <p:strVal val="0-#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3" fill="hold" nodeType="clickEffect">
                                  <p:stCondLst>
                                    <p:cond delay="0"/>
                                  </p:stCondLst>
                                  <p:childTnLst>
                                    <p:set>
                                      <p:cBhvr>
                                        <p:cTn id="97" dur="1" fill="hold">
                                          <p:stCondLst>
                                            <p:cond delay="0"/>
                                          </p:stCondLst>
                                        </p:cTn>
                                        <p:tgtEl>
                                          <p:spTgt spid="142405"/>
                                        </p:tgtEl>
                                        <p:attrNameLst>
                                          <p:attrName>style.visibility</p:attrName>
                                        </p:attrNameLst>
                                      </p:cBhvr>
                                      <p:to>
                                        <p:strVal val="visible"/>
                                      </p:to>
                                    </p:set>
                                    <p:anim calcmode="lin" valueType="num">
                                      <p:cBhvr additive="base">
                                        <p:cTn id="98" dur="500" fill="hold"/>
                                        <p:tgtEl>
                                          <p:spTgt spid="142405"/>
                                        </p:tgtEl>
                                        <p:attrNameLst>
                                          <p:attrName>ppt_x</p:attrName>
                                        </p:attrNameLst>
                                      </p:cBhvr>
                                      <p:tavLst>
                                        <p:tav tm="0">
                                          <p:val>
                                            <p:strVal val="1+#ppt_w/2"/>
                                          </p:val>
                                        </p:tav>
                                        <p:tav tm="100000">
                                          <p:val>
                                            <p:strVal val="#ppt_x"/>
                                          </p:val>
                                        </p:tav>
                                      </p:tavLst>
                                    </p:anim>
                                    <p:anim calcmode="lin" valueType="num">
                                      <p:cBhvr additive="base">
                                        <p:cTn id="99" dur="500" fill="hold"/>
                                        <p:tgtEl>
                                          <p:spTgt spid="142405"/>
                                        </p:tgtEl>
                                        <p:attrNameLst>
                                          <p:attrName>ppt_y</p:attrName>
                                        </p:attrNameLst>
                                      </p:cBhvr>
                                      <p:tavLst>
                                        <p:tav tm="0">
                                          <p:val>
                                            <p:strVal val="0-#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2" presetClass="entr" presetSubtype="1" fill="hold" nodeType="clickEffect">
                                  <p:stCondLst>
                                    <p:cond delay="0"/>
                                  </p:stCondLst>
                                  <p:childTnLst>
                                    <p:set>
                                      <p:cBhvr>
                                        <p:cTn id="103" dur="1" fill="hold">
                                          <p:stCondLst>
                                            <p:cond delay="0"/>
                                          </p:stCondLst>
                                        </p:cTn>
                                        <p:tgtEl>
                                          <p:spTgt spid="142392"/>
                                        </p:tgtEl>
                                        <p:attrNameLst>
                                          <p:attrName>style.visibility</p:attrName>
                                        </p:attrNameLst>
                                      </p:cBhvr>
                                      <p:to>
                                        <p:strVal val="visible"/>
                                      </p:to>
                                    </p:set>
                                    <p:animEffect transition="in" filter="wipe(up)">
                                      <p:cBhvr>
                                        <p:cTn id="104" dur="500"/>
                                        <p:tgtEl>
                                          <p:spTgt spid="142392"/>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142375"/>
                                        </p:tgtEl>
                                        <p:attrNameLst>
                                          <p:attrName>style.visibility</p:attrName>
                                        </p:attrNameLst>
                                      </p:cBhvr>
                                      <p:to>
                                        <p:strVal val="visible"/>
                                      </p:to>
                                    </p:set>
                                    <p:animEffect transition="in" filter="wipe(left)">
                                      <p:cBhvr>
                                        <p:cTn id="109" dur="500"/>
                                        <p:tgtEl>
                                          <p:spTgt spid="142375"/>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142376"/>
                                        </p:tgtEl>
                                        <p:attrNameLst>
                                          <p:attrName>style.visibility</p:attrName>
                                        </p:attrNameLst>
                                      </p:cBhvr>
                                      <p:to>
                                        <p:strVal val="visible"/>
                                      </p:to>
                                    </p:set>
                                    <p:animEffect transition="in" filter="wipe(left)">
                                      <p:cBhvr>
                                        <p:cTn id="114" dur="500"/>
                                        <p:tgtEl>
                                          <p:spTgt spid="14237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nodeType="clickEffect">
                                  <p:stCondLst>
                                    <p:cond delay="0"/>
                                  </p:stCondLst>
                                  <p:childTnLst>
                                    <p:set>
                                      <p:cBhvr>
                                        <p:cTn id="118" dur="1" fill="hold">
                                          <p:stCondLst>
                                            <p:cond delay="0"/>
                                          </p:stCondLst>
                                        </p:cTn>
                                        <p:tgtEl>
                                          <p:spTgt spid="142382"/>
                                        </p:tgtEl>
                                        <p:attrNameLst>
                                          <p:attrName>style.visibility</p:attrName>
                                        </p:attrNameLst>
                                      </p:cBhvr>
                                      <p:to>
                                        <p:strVal val="visible"/>
                                      </p:to>
                                    </p:set>
                                    <p:animEffect transition="in" filter="wipe(down)">
                                      <p:cBhvr>
                                        <p:cTn id="119" dur="500"/>
                                        <p:tgtEl>
                                          <p:spTgt spid="142382"/>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nodeType="clickEffect">
                                  <p:stCondLst>
                                    <p:cond delay="0"/>
                                  </p:stCondLst>
                                  <p:childTnLst>
                                    <p:set>
                                      <p:cBhvr>
                                        <p:cTn id="123" dur="1" fill="hold">
                                          <p:stCondLst>
                                            <p:cond delay="0"/>
                                          </p:stCondLst>
                                        </p:cTn>
                                        <p:tgtEl>
                                          <p:spTgt spid="142381"/>
                                        </p:tgtEl>
                                        <p:attrNameLst>
                                          <p:attrName>style.visibility</p:attrName>
                                        </p:attrNameLst>
                                      </p:cBhvr>
                                      <p:to>
                                        <p:strVal val="visible"/>
                                      </p:to>
                                    </p:set>
                                    <p:animEffect transition="in" filter="wipe(up)">
                                      <p:cBhvr>
                                        <p:cTn id="124" dur="500"/>
                                        <p:tgtEl>
                                          <p:spTgt spid="142381"/>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nodeType="clickEffect">
                                  <p:stCondLst>
                                    <p:cond delay="0"/>
                                  </p:stCondLst>
                                  <p:childTnLst>
                                    <p:set>
                                      <p:cBhvr>
                                        <p:cTn id="128" dur="1" fill="hold">
                                          <p:stCondLst>
                                            <p:cond delay="0"/>
                                          </p:stCondLst>
                                        </p:cTn>
                                        <p:tgtEl>
                                          <p:spTgt spid="142377"/>
                                        </p:tgtEl>
                                        <p:attrNameLst>
                                          <p:attrName>style.visibility</p:attrName>
                                        </p:attrNameLst>
                                      </p:cBhvr>
                                      <p:to>
                                        <p:strVal val="visible"/>
                                      </p:to>
                                    </p:set>
                                    <p:animEffect transition="in" filter="wipe(up)">
                                      <p:cBhvr>
                                        <p:cTn id="129" dur="500"/>
                                        <p:tgtEl>
                                          <p:spTgt spid="142377"/>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nodeType="clickEffect">
                                  <p:stCondLst>
                                    <p:cond delay="0"/>
                                  </p:stCondLst>
                                  <p:childTnLst>
                                    <p:set>
                                      <p:cBhvr>
                                        <p:cTn id="133" dur="1" fill="hold">
                                          <p:stCondLst>
                                            <p:cond delay="0"/>
                                          </p:stCondLst>
                                        </p:cTn>
                                        <p:tgtEl>
                                          <p:spTgt spid="142378"/>
                                        </p:tgtEl>
                                        <p:attrNameLst>
                                          <p:attrName>style.visibility</p:attrName>
                                        </p:attrNameLst>
                                      </p:cBhvr>
                                      <p:to>
                                        <p:strVal val="visible"/>
                                      </p:to>
                                    </p:set>
                                    <p:animEffect transition="in" filter="wipe(up)">
                                      <p:cBhvr>
                                        <p:cTn id="134" dur="500"/>
                                        <p:tgtEl>
                                          <p:spTgt spid="142378"/>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nodeType="clickEffect">
                                  <p:stCondLst>
                                    <p:cond delay="0"/>
                                  </p:stCondLst>
                                  <p:childTnLst>
                                    <p:set>
                                      <p:cBhvr>
                                        <p:cTn id="138" dur="1" fill="hold">
                                          <p:stCondLst>
                                            <p:cond delay="0"/>
                                          </p:stCondLst>
                                        </p:cTn>
                                        <p:tgtEl>
                                          <p:spTgt spid="142394"/>
                                        </p:tgtEl>
                                        <p:attrNameLst>
                                          <p:attrName>style.visibility</p:attrName>
                                        </p:attrNameLst>
                                      </p:cBhvr>
                                      <p:to>
                                        <p:strVal val="visible"/>
                                      </p:to>
                                    </p:set>
                                    <p:animEffect transition="in" filter="wipe(left)">
                                      <p:cBhvr>
                                        <p:cTn id="139" dur="500"/>
                                        <p:tgtEl>
                                          <p:spTgt spid="142394"/>
                                        </p:tgtEl>
                                      </p:cBhvr>
                                    </p:animEffect>
                                  </p:childTnLst>
                                </p:cTn>
                              </p:par>
                            </p:childTnLst>
                          </p:cTn>
                        </p:par>
                      </p:childTnLst>
                    </p:cTn>
                  </p:par>
                  <p:par>
                    <p:cTn id="140" fill="hold">
                      <p:stCondLst>
                        <p:cond delay="indefinite"/>
                      </p:stCondLst>
                      <p:childTnLst>
                        <p:par>
                          <p:cTn id="141" fill="hold">
                            <p:stCondLst>
                              <p:cond delay="0"/>
                            </p:stCondLst>
                            <p:childTnLst>
                              <p:par>
                                <p:cTn id="142" presetID="2" presetClass="entr" presetSubtype="1" fill="hold" nodeType="clickEffect">
                                  <p:stCondLst>
                                    <p:cond delay="0"/>
                                  </p:stCondLst>
                                  <p:childTnLst>
                                    <p:set>
                                      <p:cBhvr>
                                        <p:cTn id="143" dur="1" fill="hold">
                                          <p:stCondLst>
                                            <p:cond delay="0"/>
                                          </p:stCondLst>
                                        </p:cTn>
                                        <p:tgtEl>
                                          <p:spTgt spid="142395"/>
                                        </p:tgtEl>
                                        <p:attrNameLst>
                                          <p:attrName>style.visibility</p:attrName>
                                        </p:attrNameLst>
                                      </p:cBhvr>
                                      <p:to>
                                        <p:strVal val="visible"/>
                                      </p:to>
                                    </p:set>
                                    <p:anim calcmode="lin" valueType="num">
                                      <p:cBhvr additive="base">
                                        <p:cTn id="144" dur="500" fill="hold"/>
                                        <p:tgtEl>
                                          <p:spTgt spid="142395"/>
                                        </p:tgtEl>
                                        <p:attrNameLst>
                                          <p:attrName>ppt_x</p:attrName>
                                        </p:attrNameLst>
                                      </p:cBhvr>
                                      <p:tavLst>
                                        <p:tav tm="0">
                                          <p:val>
                                            <p:strVal val="#ppt_x"/>
                                          </p:val>
                                        </p:tav>
                                        <p:tav tm="100000">
                                          <p:val>
                                            <p:strVal val="#ppt_x"/>
                                          </p:val>
                                        </p:tav>
                                      </p:tavLst>
                                    </p:anim>
                                    <p:anim calcmode="lin" valueType="num">
                                      <p:cBhvr additive="base">
                                        <p:cTn id="145" dur="500" fill="hold"/>
                                        <p:tgtEl>
                                          <p:spTgt spid="142395"/>
                                        </p:tgtEl>
                                        <p:attrNameLst>
                                          <p:attrName>ppt_y</p:attrName>
                                        </p:attrNameLst>
                                      </p:cBhvr>
                                      <p:tavLst>
                                        <p:tav tm="0">
                                          <p:val>
                                            <p:strVal val="0-#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2" presetClass="entr" presetSubtype="1" fill="hold" nodeType="clickEffect">
                                  <p:stCondLst>
                                    <p:cond delay="0"/>
                                  </p:stCondLst>
                                  <p:childTnLst>
                                    <p:set>
                                      <p:cBhvr>
                                        <p:cTn id="149" dur="1" fill="hold">
                                          <p:stCondLst>
                                            <p:cond delay="0"/>
                                          </p:stCondLst>
                                        </p:cTn>
                                        <p:tgtEl>
                                          <p:spTgt spid="142393"/>
                                        </p:tgtEl>
                                        <p:attrNameLst>
                                          <p:attrName>style.visibility</p:attrName>
                                        </p:attrNameLst>
                                      </p:cBhvr>
                                      <p:to>
                                        <p:strVal val="visible"/>
                                      </p:to>
                                    </p:set>
                                    <p:animEffect transition="in" filter="wipe(up)">
                                      <p:cBhvr>
                                        <p:cTn id="150" dur="500"/>
                                        <p:tgtEl>
                                          <p:spTgt spid="142393"/>
                                        </p:tgtEl>
                                      </p:cBhvr>
                                    </p:animEffect>
                                  </p:childTnLst>
                                </p:cTn>
                              </p:par>
                            </p:childTnLst>
                          </p:cTn>
                        </p:par>
                      </p:childTnLst>
                    </p:cTn>
                  </p:par>
                  <p:par>
                    <p:cTn id="151" fill="hold">
                      <p:stCondLst>
                        <p:cond delay="indefinite"/>
                      </p:stCondLst>
                      <p:childTnLst>
                        <p:par>
                          <p:cTn id="152" fill="hold">
                            <p:stCondLst>
                              <p:cond delay="0"/>
                            </p:stCondLst>
                            <p:childTnLst>
                              <p:par>
                                <p:cTn id="153" presetID="2" presetClass="entr" presetSubtype="3" fill="hold" nodeType="clickEffect">
                                  <p:stCondLst>
                                    <p:cond delay="0"/>
                                  </p:stCondLst>
                                  <p:childTnLst>
                                    <p:set>
                                      <p:cBhvr>
                                        <p:cTn id="154" dur="1" fill="hold">
                                          <p:stCondLst>
                                            <p:cond delay="0"/>
                                          </p:stCondLst>
                                        </p:cTn>
                                        <p:tgtEl>
                                          <p:spTgt spid="142398"/>
                                        </p:tgtEl>
                                        <p:attrNameLst>
                                          <p:attrName>style.visibility</p:attrName>
                                        </p:attrNameLst>
                                      </p:cBhvr>
                                      <p:to>
                                        <p:strVal val="visible"/>
                                      </p:to>
                                    </p:set>
                                    <p:anim calcmode="lin" valueType="num">
                                      <p:cBhvr additive="base">
                                        <p:cTn id="155" dur="500" fill="hold"/>
                                        <p:tgtEl>
                                          <p:spTgt spid="142398"/>
                                        </p:tgtEl>
                                        <p:attrNameLst>
                                          <p:attrName>ppt_x</p:attrName>
                                        </p:attrNameLst>
                                      </p:cBhvr>
                                      <p:tavLst>
                                        <p:tav tm="0">
                                          <p:val>
                                            <p:strVal val="1+#ppt_w/2"/>
                                          </p:val>
                                        </p:tav>
                                        <p:tav tm="100000">
                                          <p:val>
                                            <p:strVal val="#ppt_x"/>
                                          </p:val>
                                        </p:tav>
                                      </p:tavLst>
                                    </p:anim>
                                    <p:anim calcmode="lin" valueType="num">
                                      <p:cBhvr additive="base">
                                        <p:cTn id="156" dur="500" fill="hold"/>
                                        <p:tgtEl>
                                          <p:spTgt spid="142398"/>
                                        </p:tgtEl>
                                        <p:attrNameLst>
                                          <p:attrName>ppt_y</p:attrName>
                                        </p:attrNameLst>
                                      </p:cBhvr>
                                      <p:tavLst>
                                        <p:tav tm="0">
                                          <p:val>
                                            <p:strVal val="0-#ppt_h/2"/>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2" presetClass="entr" presetSubtype="1" fill="hold" nodeType="clickEffect">
                                  <p:stCondLst>
                                    <p:cond delay="0"/>
                                  </p:stCondLst>
                                  <p:childTnLst>
                                    <p:set>
                                      <p:cBhvr>
                                        <p:cTn id="160" dur="1" fill="hold">
                                          <p:stCondLst>
                                            <p:cond delay="0"/>
                                          </p:stCondLst>
                                        </p:cTn>
                                        <p:tgtEl>
                                          <p:spTgt spid="142358"/>
                                        </p:tgtEl>
                                        <p:attrNameLst>
                                          <p:attrName>style.visibility</p:attrName>
                                        </p:attrNameLst>
                                      </p:cBhvr>
                                      <p:to>
                                        <p:strVal val="visible"/>
                                      </p:to>
                                    </p:set>
                                    <p:animEffect transition="in" filter="wipe(up)">
                                      <p:cBhvr>
                                        <p:cTn id="161" dur="500"/>
                                        <p:tgtEl>
                                          <p:spTgt spid="142358"/>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1" fill="hold" nodeType="clickEffect">
                                  <p:stCondLst>
                                    <p:cond delay="0"/>
                                  </p:stCondLst>
                                  <p:childTnLst>
                                    <p:set>
                                      <p:cBhvr>
                                        <p:cTn id="165" dur="1" fill="hold">
                                          <p:stCondLst>
                                            <p:cond delay="0"/>
                                          </p:stCondLst>
                                        </p:cTn>
                                        <p:tgtEl>
                                          <p:spTgt spid="142401"/>
                                        </p:tgtEl>
                                        <p:attrNameLst>
                                          <p:attrName>style.visibility</p:attrName>
                                        </p:attrNameLst>
                                      </p:cBhvr>
                                      <p:to>
                                        <p:strVal val="visible"/>
                                      </p:to>
                                    </p:set>
                                    <p:animEffect transition="in" filter="wipe(up)">
                                      <p:cBhvr>
                                        <p:cTn id="166" dur="500"/>
                                        <p:tgtEl>
                                          <p:spTgt spid="142401"/>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1" fill="hold" nodeType="clickEffect">
                                  <p:stCondLst>
                                    <p:cond delay="0"/>
                                  </p:stCondLst>
                                  <p:childTnLst>
                                    <p:set>
                                      <p:cBhvr>
                                        <p:cTn id="170" dur="1" fill="hold">
                                          <p:stCondLst>
                                            <p:cond delay="0"/>
                                          </p:stCondLst>
                                        </p:cTn>
                                        <p:tgtEl>
                                          <p:spTgt spid="142379"/>
                                        </p:tgtEl>
                                        <p:attrNameLst>
                                          <p:attrName>style.visibility</p:attrName>
                                        </p:attrNameLst>
                                      </p:cBhvr>
                                      <p:to>
                                        <p:strVal val="visible"/>
                                      </p:to>
                                    </p:set>
                                    <p:animEffect transition="in" filter="wipe(up)">
                                      <p:cBhvr>
                                        <p:cTn id="171" dur="500"/>
                                        <p:tgtEl>
                                          <p:spTgt spid="142379"/>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1" fill="hold" nodeType="clickEffect">
                                  <p:stCondLst>
                                    <p:cond delay="0"/>
                                  </p:stCondLst>
                                  <p:childTnLst>
                                    <p:set>
                                      <p:cBhvr>
                                        <p:cTn id="175" dur="1" fill="hold">
                                          <p:stCondLst>
                                            <p:cond delay="0"/>
                                          </p:stCondLst>
                                        </p:cTn>
                                        <p:tgtEl>
                                          <p:spTgt spid="142411"/>
                                        </p:tgtEl>
                                        <p:attrNameLst>
                                          <p:attrName>style.visibility</p:attrName>
                                        </p:attrNameLst>
                                      </p:cBhvr>
                                      <p:to>
                                        <p:strVal val="visible"/>
                                      </p:to>
                                    </p:set>
                                    <p:animEffect transition="in" filter="wipe(up)">
                                      <p:cBhvr>
                                        <p:cTn id="176" dur="500"/>
                                        <p:tgtEl>
                                          <p:spTgt spid="142411"/>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1" fill="hold" nodeType="clickEffect">
                                  <p:stCondLst>
                                    <p:cond delay="0"/>
                                  </p:stCondLst>
                                  <p:childTnLst>
                                    <p:set>
                                      <p:cBhvr>
                                        <p:cTn id="180" dur="1" fill="hold">
                                          <p:stCondLst>
                                            <p:cond delay="0"/>
                                          </p:stCondLst>
                                        </p:cTn>
                                        <p:tgtEl>
                                          <p:spTgt spid="142380"/>
                                        </p:tgtEl>
                                        <p:attrNameLst>
                                          <p:attrName>style.visibility</p:attrName>
                                        </p:attrNameLst>
                                      </p:cBhvr>
                                      <p:to>
                                        <p:strVal val="visible"/>
                                      </p:to>
                                    </p:set>
                                    <p:animEffect transition="in" filter="wipe(up)">
                                      <p:cBhvr>
                                        <p:cTn id="181" dur="500"/>
                                        <p:tgtEl>
                                          <p:spTgt spid="142380"/>
                                        </p:tgtEl>
                                      </p:cBhvr>
                                    </p:animEffect>
                                  </p:childTnLst>
                                </p:cTn>
                              </p:par>
                            </p:childTnLst>
                          </p:cTn>
                        </p:par>
                      </p:childTnLst>
                    </p:cTn>
                  </p:par>
                  <p:par>
                    <p:cTn id="182" fill="hold">
                      <p:stCondLst>
                        <p:cond delay="indefinite"/>
                      </p:stCondLst>
                      <p:childTnLst>
                        <p:par>
                          <p:cTn id="183" fill="hold">
                            <p:stCondLst>
                              <p:cond delay="0"/>
                            </p:stCondLst>
                            <p:childTnLst>
                              <p:par>
                                <p:cTn id="184" presetID="9" presetClass="entr" presetSubtype="0" fill="hold" nodeType="clickEffect">
                                  <p:stCondLst>
                                    <p:cond delay="0"/>
                                  </p:stCondLst>
                                  <p:childTnLst>
                                    <p:set>
                                      <p:cBhvr>
                                        <p:cTn id="185" dur="1" fill="hold">
                                          <p:stCondLst>
                                            <p:cond delay="0"/>
                                          </p:stCondLst>
                                        </p:cTn>
                                        <p:tgtEl>
                                          <p:spTgt spid="142414"/>
                                        </p:tgtEl>
                                        <p:attrNameLst>
                                          <p:attrName>style.visibility</p:attrName>
                                        </p:attrNameLst>
                                      </p:cBhvr>
                                      <p:to>
                                        <p:strVal val="visible"/>
                                      </p:to>
                                    </p:set>
                                    <p:animEffect transition="in" filter="dissolve">
                                      <p:cBhvr>
                                        <p:cTn id="186" dur="500"/>
                                        <p:tgtEl>
                                          <p:spTgt spid="142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83" grpId="0"/>
      <p:bldP spid="142384" grpId="0"/>
      <p:bldP spid="14241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3576" name="文本框 493575">
            <a:hlinkClick r:id="rId5" action="ppaction://hlinksldjump"/>
          </p:cNvPr>
          <p:cNvSpPr txBox="1"/>
          <p:nvPr>
            <p:custDataLst>
              <p:tags r:id="rId1"/>
            </p:custDataLst>
          </p:nvPr>
        </p:nvSpPr>
        <p:spPr>
          <a:xfrm>
            <a:off x="1115695" y="2434590"/>
            <a:ext cx="7163435" cy="829945"/>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3.1 </a:t>
            </a:r>
            <a:r>
              <a:rPr kumimoji="0" lang="zh-CN" altLang="en-US"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立体及立体表面上的点和线</a:t>
            </a:r>
            <a:r>
              <a:rPr kumimoji="0" lang="zh-CN" altLang="en-US" sz="2800" b="0"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 </a:t>
            </a:r>
          </a:p>
        </p:txBody>
      </p:sp>
      <p:sp>
        <p:nvSpPr>
          <p:cNvPr id="4" name="文本框 3">
            <a:hlinkClick r:id="rId5" action="ppaction://hlinksldjump"/>
          </p:cNvPr>
          <p:cNvSpPr txBox="1"/>
          <p:nvPr>
            <p:custDataLst>
              <p:tags r:id="rId2"/>
            </p:custDataLst>
          </p:nvPr>
        </p:nvSpPr>
        <p:spPr>
          <a:xfrm>
            <a:off x="1115695" y="3500755"/>
            <a:ext cx="2715808" cy="789190"/>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3.2 </a:t>
            </a:r>
            <a:r>
              <a:rPr kumimoji="0" lang="zh-CN" altLang="en-US" sz="4000" b="0" i="0" u="none" strike="noStrike" kern="1200" cap="none" spc="0" normalizeH="0" baseline="0" noProof="0" dirty="0">
                <a:ln>
                  <a:noFill/>
                </a:ln>
                <a:solidFill>
                  <a:srgbClr val="000000"/>
                </a:solidFill>
                <a:effectLst/>
                <a:uLnTx/>
                <a:uFillTx/>
                <a:latin typeface="方正隶书简体" panose="02000000000000000000" charset="-122"/>
                <a:ea typeface="方正隶书简体" panose="02000000000000000000" charset="-122"/>
                <a:cs typeface="方正隶书简体" panose="02000000000000000000" charset="-122"/>
              </a:rPr>
              <a:t>截交线</a:t>
            </a:r>
            <a:r>
              <a:rPr kumimoji="0" lang="zh-CN" altLang="en-US"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 </a:t>
            </a:r>
          </a:p>
        </p:txBody>
      </p:sp>
      <p:sp>
        <p:nvSpPr>
          <p:cNvPr id="5" name="文本框 4">
            <a:hlinkClick r:id="rId5" action="ppaction://hlinksldjump"/>
          </p:cNvPr>
          <p:cNvSpPr txBox="1"/>
          <p:nvPr>
            <p:custDataLst>
              <p:tags r:id="rId3"/>
            </p:custDataLst>
          </p:nvPr>
        </p:nvSpPr>
        <p:spPr>
          <a:xfrm>
            <a:off x="1115695" y="4437380"/>
            <a:ext cx="2728632" cy="789190"/>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3.3 </a:t>
            </a:r>
            <a:r>
              <a:rPr kumimoji="0" lang="zh-CN" altLang="en-US" sz="4000" b="0" i="0" u="none" strike="noStrike" kern="1200" cap="none" spc="0" normalizeH="0" baseline="0" noProof="0" dirty="0">
                <a:ln>
                  <a:noFill/>
                </a:ln>
                <a:solidFill>
                  <a:srgbClr val="C00000"/>
                </a:solidFill>
                <a:effectLst/>
                <a:uLnTx/>
                <a:uFillTx/>
                <a:latin typeface="方正隶书简体" panose="02000000000000000000" charset="-122"/>
                <a:ea typeface="方正隶书简体" panose="02000000000000000000" charset="-122"/>
                <a:cs typeface="方正隶书简体" panose="02000000000000000000" charset="-122"/>
              </a:rPr>
              <a:t>相贯线</a:t>
            </a:r>
            <a:r>
              <a:rPr kumimoji="0" lang="zh-CN" alt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 </a:t>
            </a:r>
          </a:p>
        </p:txBody>
      </p:sp>
      <p:sp>
        <p:nvSpPr>
          <p:cNvPr id="2" name="标题 1">
            <a:extLst>
              <a:ext uri="{FF2B5EF4-FFF2-40B4-BE49-F238E27FC236}">
                <a16:creationId xmlns:a16="http://schemas.microsoft.com/office/drawing/2014/main" id="{D44742FD-F510-4C2B-F9B9-EE2664EDC0BF}"/>
              </a:ext>
            </a:extLst>
          </p:cNvPr>
          <p:cNvSpPr txBox="1">
            <a:spLocks/>
          </p:cNvSpPr>
          <p:nvPr/>
        </p:nvSpPr>
        <p:spPr>
          <a:xfrm>
            <a:off x="685800" y="1138549"/>
            <a:ext cx="7772400" cy="1143000"/>
          </a:xfrm>
          <a:prstGeom prst="rect">
            <a:avLst/>
          </a:prstGeom>
        </p:spPr>
        <p:txBody>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第</a:t>
            </a:r>
            <a:r>
              <a:rPr kumimoji="0" lang="en-US" altLang="zh-CN"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3</a:t>
            </a:r>
            <a:r>
              <a:rPr kumimoji="0" lang="zh-CN" altLang="en-US"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章  立体的投影</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1590" name="矩形 451589"/>
          <p:cNvSpPr/>
          <p:nvPr/>
        </p:nvSpPr>
        <p:spPr>
          <a:xfrm>
            <a:off x="468313" y="908050"/>
            <a:ext cx="8208962" cy="830997"/>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cs typeface="+mn-cs"/>
              </a:rPr>
              <a:t>   </a:t>
            </a:r>
            <a:r>
              <a:rPr kumimoji="0" lang="zh-CN" altLang="en-US" sz="24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在物体上，经常会见到立体表面相交的情形。立体表面相交时产生的交线称为</a:t>
            </a:r>
            <a:r>
              <a:rPr kumimoji="0" lang="zh-CN" altLang="en-US" sz="2400" b="1" i="0" u="none" strike="noStrike" kern="1200" cap="none" spc="0" normalizeH="0" baseline="0" noProof="0" dirty="0">
                <a:ln>
                  <a:noFill/>
                </a:ln>
                <a:solidFill>
                  <a:srgbClr val="0000FF"/>
                </a:solidFill>
                <a:effectLst/>
                <a:uLnTx/>
                <a:uFillTx/>
                <a:latin typeface="黑体" panose="02010609060101010101" pitchFamily="2" charset="-122"/>
                <a:ea typeface="黑体" panose="02010609060101010101" pitchFamily="2" charset="-122"/>
                <a:cs typeface="+mn-cs"/>
              </a:rPr>
              <a:t>相贯线</a:t>
            </a:r>
            <a:r>
              <a:rPr kumimoji="0" lang="zh-CN" altLang="en-US" sz="24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，相交的立体称为相贯体。</a:t>
            </a:r>
          </a:p>
        </p:txBody>
      </p:sp>
      <p:sp>
        <p:nvSpPr>
          <p:cNvPr id="451592" name="矩形 451591"/>
          <p:cNvSpPr/>
          <p:nvPr/>
        </p:nvSpPr>
        <p:spPr>
          <a:xfrm>
            <a:off x="361864" y="1924015"/>
            <a:ext cx="1871662" cy="1168400"/>
          </a:xfrm>
          <a:prstGeom prst="rect">
            <a:avLst/>
          </a:prstGeom>
          <a:gradFill rotWithShape="1">
            <a:gsLst>
              <a:gs pos="0">
                <a:schemeClr val="accent1"/>
              </a:gs>
              <a:gs pos="50000">
                <a:schemeClr val="bg1"/>
              </a:gs>
              <a:gs pos="100000">
                <a:schemeClr val="accent1"/>
              </a:gs>
            </a:gsLst>
            <a:lin ang="2700000" scaled="1"/>
            <a:tileRect/>
          </a:gradFill>
          <a:ln w="9525">
            <a:noFill/>
          </a:ln>
        </p:spPr>
        <p:txBody>
          <a:bodyPr lIns="90000" tIns="36000" rIns="90000" bIns="3600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Book Antiqua" pitchFamily="18" charset="0"/>
                <a:ea typeface="黑体" panose="02010609060101010101" pitchFamily="2" charset="-122"/>
                <a:cs typeface="+mn-cs"/>
              </a:rPr>
              <a:t>立体相贯</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Book Antiqua" pitchFamily="18" charset="0"/>
                <a:ea typeface="黑体" panose="02010609060101010101" pitchFamily="2" charset="-122"/>
                <a:cs typeface="+mn-cs"/>
              </a:rPr>
              <a:t>常见的三</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Book Antiqua" pitchFamily="18" charset="0"/>
                <a:ea typeface="黑体" panose="02010609060101010101" pitchFamily="2" charset="-122"/>
                <a:cs typeface="+mn-cs"/>
              </a:rPr>
              <a:t>种形式：</a:t>
            </a:r>
          </a:p>
        </p:txBody>
      </p:sp>
      <p:sp>
        <p:nvSpPr>
          <p:cNvPr id="451593" name="任意多边形 451592"/>
          <p:cNvSpPr/>
          <p:nvPr/>
        </p:nvSpPr>
        <p:spPr>
          <a:xfrm>
            <a:off x="6210300" y="1387475"/>
            <a:ext cx="1588" cy="823913"/>
          </a:xfrm>
          <a:custGeom>
            <a:avLst/>
            <a:gdLst/>
            <a:ahLst/>
            <a:cxnLst/>
            <a:rect l="0" t="0" r="0" b="0"/>
            <a:pathLst>
              <a:path h="519">
                <a:moveTo>
                  <a:pt x="0" y="144"/>
                </a:moveTo>
                <a:lnTo>
                  <a:pt x="0" y="519"/>
                </a:lnTo>
                <a:lnTo>
                  <a:pt x="0" y="374"/>
                </a:lnTo>
                <a:lnTo>
                  <a:pt x="0" y="0"/>
                </a:lnTo>
                <a:lnTo>
                  <a:pt x="0" y="144"/>
                </a:lnTo>
                <a:close/>
              </a:path>
            </a:pathLst>
          </a:custGeom>
          <a:solidFill>
            <a:srgbClr val="5B005B"/>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1594" name="矩形 451593"/>
          <p:cNvSpPr/>
          <p:nvPr/>
        </p:nvSpPr>
        <p:spPr>
          <a:xfrm>
            <a:off x="2224088" y="1881188"/>
            <a:ext cx="3067050" cy="515937"/>
          </a:xfrm>
          <a:prstGeom prst="rect">
            <a:avLst/>
          </a:prstGeom>
          <a:no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1595" name="组合 451594"/>
          <p:cNvGrpSpPr/>
          <p:nvPr/>
        </p:nvGrpSpPr>
        <p:grpSpPr>
          <a:xfrm>
            <a:off x="2741613" y="2179678"/>
            <a:ext cx="2425700" cy="642938"/>
            <a:chOff x="1208" y="768"/>
            <a:chExt cx="2221" cy="531"/>
          </a:xfrm>
        </p:grpSpPr>
        <p:sp>
          <p:nvSpPr>
            <p:cNvPr id="451596" name="椭圆 451595"/>
            <p:cNvSpPr/>
            <p:nvPr/>
          </p:nvSpPr>
          <p:spPr>
            <a:xfrm>
              <a:off x="1208" y="768"/>
              <a:ext cx="2221" cy="531"/>
            </a:xfrm>
            <a:prstGeom prst="ellipse">
              <a:avLst/>
            </a:prstGeom>
            <a:solidFill>
              <a:srgbClr val="99CCFF"/>
            </a:solid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1597" name="矩形 451596"/>
            <p:cNvSpPr/>
            <p:nvPr/>
          </p:nvSpPr>
          <p:spPr>
            <a:xfrm>
              <a:off x="1366" y="904"/>
              <a:ext cx="1873" cy="252"/>
            </a:xfrm>
            <a:prstGeom prst="rect">
              <a:avLst/>
            </a:prstGeom>
            <a:solidFill>
              <a:srgbClr val="99CCFF"/>
            </a:solidFill>
            <a:ln w="9525">
              <a:noFill/>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Book Antiqua" pitchFamily="18" charset="0"/>
                  <a:ea typeface="宋体" panose="02010600030101010101" pitchFamily="2" charset="-122"/>
                  <a:cs typeface="+mn-cs"/>
                </a:rPr>
                <a:t>可转化为求截交线</a:t>
              </a:r>
              <a:endParaRPr kumimoji="0" lang="zh-CN" altLang="en-US" sz="2000" b="0"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endParaRPr>
            </a:p>
          </p:txBody>
        </p:sp>
      </p:grpSp>
      <p:sp>
        <p:nvSpPr>
          <p:cNvPr id="451601" name="矩形 451600"/>
          <p:cNvSpPr/>
          <p:nvPr/>
        </p:nvSpPr>
        <p:spPr>
          <a:xfrm>
            <a:off x="268288" y="5708650"/>
            <a:ext cx="0" cy="365125"/>
          </a:xfrm>
          <a:prstGeom prst="rect">
            <a:avLst/>
          </a:prstGeom>
          <a:solidFill>
            <a:srgbClr val="FFFF00"/>
          </a:solidFill>
          <a:ln w="9525">
            <a:noFill/>
          </a:ln>
          <a:effectLst>
            <a:outerShdw dist="107763" dir="18900000" algn="ctr" rotWithShape="0">
              <a:srgbClr val="808080"/>
            </a:outerShdw>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6" name="组合 5">
            <a:extLst>
              <a:ext uri="{FF2B5EF4-FFF2-40B4-BE49-F238E27FC236}">
                <a16:creationId xmlns:a16="http://schemas.microsoft.com/office/drawing/2014/main" id="{74549C08-1B30-6B21-6C87-8F71FC0EB560}"/>
              </a:ext>
            </a:extLst>
          </p:cNvPr>
          <p:cNvGrpSpPr/>
          <p:nvPr/>
        </p:nvGrpSpPr>
        <p:grpSpPr>
          <a:xfrm>
            <a:off x="4029075" y="5186969"/>
            <a:ext cx="1708150" cy="1450366"/>
            <a:chOff x="4029075" y="5186969"/>
            <a:chExt cx="1708150" cy="1450366"/>
          </a:xfrm>
        </p:grpSpPr>
        <p:grpSp>
          <p:nvGrpSpPr>
            <p:cNvPr id="451603" name="组合 451602"/>
            <p:cNvGrpSpPr/>
            <p:nvPr/>
          </p:nvGrpSpPr>
          <p:grpSpPr>
            <a:xfrm rot="4688682">
              <a:off x="4456245" y="5182207"/>
              <a:ext cx="633413" cy="642937"/>
              <a:chOff x="3140" y="2956"/>
              <a:chExt cx="399" cy="405"/>
            </a:xfrm>
          </p:grpSpPr>
          <p:sp>
            <p:nvSpPr>
              <p:cNvPr id="451604" name="直接连接符 451603"/>
              <p:cNvSpPr/>
              <p:nvPr/>
            </p:nvSpPr>
            <p:spPr>
              <a:xfrm flipH="1" flipV="1">
                <a:off x="3212" y="3023"/>
                <a:ext cx="327" cy="338"/>
              </a:xfrm>
              <a:prstGeom prst="line">
                <a:avLst/>
              </a:prstGeom>
              <a:ln w="38100" cap="flat" cmpd="sng">
                <a:solidFill>
                  <a:srgbClr val="008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1605" name="任意多边形 451604"/>
              <p:cNvSpPr/>
              <p:nvPr/>
            </p:nvSpPr>
            <p:spPr>
              <a:xfrm>
                <a:off x="3140" y="2956"/>
                <a:ext cx="108" cy="97"/>
              </a:xfrm>
              <a:custGeom>
                <a:avLst/>
                <a:gdLst/>
                <a:ahLst/>
                <a:cxnLst/>
                <a:rect l="0" t="0" r="0" b="0"/>
                <a:pathLst>
                  <a:path w="108" h="97">
                    <a:moveTo>
                      <a:pt x="108" y="25"/>
                    </a:moveTo>
                    <a:lnTo>
                      <a:pt x="0" y="0"/>
                    </a:lnTo>
                    <a:lnTo>
                      <a:pt x="36" y="97"/>
                    </a:lnTo>
                    <a:lnTo>
                      <a:pt x="108" y="25"/>
                    </a:lnTo>
                    <a:close/>
                  </a:path>
                </a:pathLst>
              </a:custGeom>
              <a:solidFill>
                <a:srgbClr val="990099"/>
              </a:solidFill>
              <a:ln w="9525" cap="flat" cmpd="sng">
                <a:solidFill>
                  <a:srgbClr val="008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1606" name="文本框 451605"/>
            <p:cNvSpPr txBox="1"/>
            <p:nvPr/>
          </p:nvSpPr>
          <p:spPr>
            <a:xfrm>
              <a:off x="4029075" y="5935660"/>
              <a:ext cx="1708150" cy="701675"/>
            </a:xfrm>
            <a:prstGeom prst="rect">
              <a:avLst/>
            </a:prstGeom>
            <a:solidFill>
              <a:srgbClr val="990099"/>
            </a:solidFill>
            <a:ln w="9525">
              <a:noFill/>
            </a:ln>
            <a:effectLst>
              <a:outerShdw dist="107763" dir="18900000" algn="ctr" rotWithShape="0">
                <a:schemeClr val="bg2"/>
              </a:outerShdw>
            </a:effectLst>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FFFF00"/>
                  </a:solidFill>
                  <a:effectLst/>
                  <a:uLnTx/>
                  <a:uFillTx/>
                  <a:latin typeface="宋体" panose="02010600030101010101" pitchFamily="2" charset="-122"/>
                  <a:ea typeface="宋体" panose="02010600030101010101" pitchFamily="2" charset="-122"/>
                  <a:cs typeface="+mn-cs"/>
                </a:rPr>
                <a:t> </a:t>
              </a:r>
              <a:r>
                <a:rPr kumimoji="0" lang="zh-CN" altLang="en-US" sz="2000" b="1" i="0" u="none" strike="noStrike" kern="1200" cap="none" spc="0" normalizeH="0" baseline="0" noProof="0" dirty="0">
                  <a:ln>
                    <a:noFill/>
                  </a:ln>
                  <a:solidFill>
                    <a:srgbClr val="FFFF00"/>
                  </a:solidFill>
                  <a:effectLst/>
                  <a:uLnTx/>
                  <a:uFillTx/>
                  <a:latin typeface="宋体" panose="02010600030101010101" pitchFamily="2" charset="-122"/>
                  <a:ea typeface="宋体" panose="02010600030101010101" pitchFamily="2" charset="-122"/>
                  <a:cs typeface="+mn-cs"/>
                </a:rPr>
                <a:t>平面立体与</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FF00"/>
                  </a:solidFill>
                  <a:effectLst/>
                  <a:uLnTx/>
                  <a:uFillTx/>
                  <a:latin typeface="宋体" panose="02010600030101010101" pitchFamily="2" charset="-122"/>
                  <a:ea typeface="宋体" panose="02010600030101010101" pitchFamily="2" charset="-122"/>
                  <a:cs typeface="+mn-cs"/>
                </a:rPr>
                <a:t>曲面立体相贯</a:t>
              </a:r>
              <a:endParaRPr kumimoji="0" lang="zh-CN" altLang="en-US" sz="2000" b="1" i="0" u="none" strike="noStrike" kern="1200" cap="none" spc="0" normalizeH="0" baseline="0" noProof="0" dirty="0">
                <a:ln>
                  <a:noFill/>
                </a:ln>
                <a:solidFill>
                  <a:srgbClr val="FFFF00"/>
                </a:solidFill>
                <a:effectLst/>
                <a:uLnTx/>
                <a:uFillTx/>
                <a:latin typeface="仿宋_GB2312" pitchFamily="49" charset="-122"/>
                <a:ea typeface="仿宋_GB2312" pitchFamily="49" charset="-122"/>
                <a:cs typeface="+mn-cs"/>
              </a:endParaRPr>
            </a:p>
          </p:txBody>
        </p:sp>
      </p:grpSp>
      <p:grpSp>
        <p:nvGrpSpPr>
          <p:cNvPr id="8" name="组合 7">
            <a:extLst>
              <a:ext uri="{FF2B5EF4-FFF2-40B4-BE49-F238E27FC236}">
                <a16:creationId xmlns:a16="http://schemas.microsoft.com/office/drawing/2014/main" id="{DBF470A3-F928-27FD-0003-1DC8B83C1DE5}"/>
              </a:ext>
            </a:extLst>
          </p:cNvPr>
          <p:cNvGrpSpPr/>
          <p:nvPr/>
        </p:nvGrpSpPr>
        <p:grpSpPr>
          <a:xfrm>
            <a:off x="725488" y="5384327"/>
            <a:ext cx="1958975" cy="1086323"/>
            <a:chOff x="725488" y="5384327"/>
            <a:chExt cx="1958975" cy="1086323"/>
          </a:xfrm>
        </p:grpSpPr>
        <p:grpSp>
          <p:nvGrpSpPr>
            <p:cNvPr id="451598" name="组合 451597"/>
            <p:cNvGrpSpPr/>
            <p:nvPr/>
          </p:nvGrpSpPr>
          <p:grpSpPr>
            <a:xfrm>
              <a:off x="1418491" y="5384327"/>
              <a:ext cx="384175" cy="612775"/>
              <a:chOff x="966" y="3005"/>
              <a:chExt cx="242" cy="386"/>
            </a:xfrm>
          </p:grpSpPr>
          <p:sp>
            <p:nvSpPr>
              <p:cNvPr id="451599" name="直接连接符 451598"/>
              <p:cNvSpPr/>
              <p:nvPr/>
            </p:nvSpPr>
            <p:spPr>
              <a:xfrm flipV="1">
                <a:off x="966" y="3065"/>
                <a:ext cx="217" cy="326"/>
              </a:xfrm>
              <a:prstGeom prst="line">
                <a:avLst/>
              </a:prstGeom>
              <a:ln w="38100" cap="flat" cmpd="sng">
                <a:solidFill>
                  <a:srgbClr val="008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1600" name="任意多边形 451599"/>
              <p:cNvSpPr/>
              <p:nvPr/>
            </p:nvSpPr>
            <p:spPr>
              <a:xfrm>
                <a:off x="1123" y="3005"/>
                <a:ext cx="85" cy="108"/>
              </a:xfrm>
              <a:custGeom>
                <a:avLst/>
                <a:gdLst/>
                <a:ahLst/>
                <a:cxnLst/>
                <a:rect l="0" t="0" r="0" b="0"/>
                <a:pathLst>
                  <a:path w="85" h="108">
                    <a:moveTo>
                      <a:pt x="85" y="108"/>
                    </a:moveTo>
                    <a:lnTo>
                      <a:pt x="85" y="0"/>
                    </a:lnTo>
                    <a:lnTo>
                      <a:pt x="0" y="60"/>
                    </a:lnTo>
                    <a:lnTo>
                      <a:pt x="85" y="108"/>
                    </a:lnTo>
                    <a:close/>
                  </a:path>
                </a:pathLst>
              </a:custGeom>
              <a:solidFill>
                <a:srgbClr val="008000"/>
              </a:solidFill>
              <a:ln w="9525" cap="flat" cmpd="sng">
                <a:solidFill>
                  <a:srgbClr val="008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1611" name="文本框 451610"/>
            <p:cNvSpPr txBox="1"/>
            <p:nvPr/>
          </p:nvSpPr>
          <p:spPr>
            <a:xfrm>
              <a:off x="725488" y="6073775"/>
              <a:ext cx="1958975" cy="396875"/>
            </a:xfrm>
            <a:prstGeom prst="rect">
              <a:avLst/>
            </a:prstGeom>
            <a:solidFill>
              <a:srgbClr val="FF5050"/>
            </a:solidFill>
            <a:ln w="9525">
              <a:noFill/>
            </a:ln>
            <a:effectLst>
              <a:outerShdw dist="107763" dir="13499999" algn="ctr" rotWithShape="0">
                <a:schemeClr val="bg2"/>
              </a:outerShdw>
            </a:effectLst>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两平面立体相贯</a:t>
              </a:r>
            </a:p>
          </p:txBody>
        </p:sp>
      </p:grpSp>
      <p:grpSp>
        <p:nvGrpSpPr>
          <p:cNvPr id="451612" name="组合 451611"/>
          <p:cNvGrpSpPr/>
          <p:nvPr/>
        </p:nvGrpSpPr>
        <p:grpSpPr>
          <a:xfrm>
            <a:off x="2684463" y="2835582"/>
            <a:ext cx="536575" cy="577543"/>
            <a:chOff x="1691" y="1364"/>
            <a:chExt cx="338" cy="434"/>
          </a:xfrm>
        </p:grpSpPr>
        <p:sp>
          <p:nvSpPr>
            <p:cNvPr id="451613" name="直接连接符 451612"/>
            <p:cNvSpPr/>
            <p:nvPr/>
          </p:nvSpPr>
          <p:spPr>
            <a:xfrm flipH="1">
              <a:off x="1727" y="1364"/>
              <a:ext cx="302" cy="386"/>
            </a:xfrm>
            <a:prstGeom prst="line">
              <a:avLst/>
            </a:prstGeom>
            <a:ln w="38100" cap="flat" cmpd="sng">
              <a:solidFill>
                <a:srgbClr val="FF9933"/>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1614" name="任意多边形 451613"/>
            <p:cNvSpPr/>
            <p:nvPr/>
          </p:nvSpPr>
          <p:spPr>
            <a:xfrm>
              <a:off x="1691" y="1689"/>
              <a:ext cx="96" cy="109"/>
            </a:xfrm>
            <a:custGeom>
              <a:avLst/>
              <a:gdLst/>
              <a:ahLst/>
              <a:cxnLst/>
              <a:rect l="0" t="0" r="0" b="0"/>
              <a:pathLst>
                <a:path w="96" h="109">
                  <a:moveTo>
                    <a:pt x="12" y="0"/>
                  </a:moveTo>
                  <a:lnTo>
                    <a:pt x="0" y="109"/>
                  </a:lnTo>
                  <a:lnTo>
                    <a:pt x="96" y="61"/>
                  </a:lnTo>
                  <a:lnTo>
                    <a:pt x="12" y="0"/>
                  </a:lnTo>
                  <a:close/>
                </a:path>
              </a:pathLst>
            </a:custGeom>
            <a:solidFill>
              <a:srgbClr val="FF9933"/>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1615" name="组合 451614"/>
          <p:cNvGrpSpPr/>
          <p:nvPr/>
        </p:nvGrpSpPr>
        <p:grpSpPr>
          <a:xfrm>
            <a:off x="4582336" y="2853542"/>
            <a:ext cx="612775" cy="612775"/>
            <a:chOff x="2174" y="1364"/>
            <a:chExt cx="386" cy="386"/>
          </a:xfrm>
        </p:grpSpPr>
        <p:sp>
          <p:nvSpPr>
            <p:cNvPr id="451616" name="直接连接符 451615"/>
            <p:cNvSpPr/>
            <p:nvPr/>
          </p:nvSpPr>
          <p:spPr>
            <a:xfrm>
              <a:off x="2174" y="1364"/>
              <a:ext cx="338" cy="337"/>
            </a:xfrm>
            <a:prstGeom prst="line">
              <a:avLst/>
            </a:prstGeom>
            <a:ln w="38100" cap="flat" cmpd="sng">
              <a:solidFill>
                <a:srgbClr val="FF9933"/>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1617" name="任意多边形 451616"/>
            <p:cNvSpPr/>
            <p:nvPr/>
          </p:nvSpPr>
          <p:spPr>
            <a:xfrm>
              <a:off x="2451" y="1653"/>
              <a:ext cx="109" cy="97"/>
            </a:xfrm>
            <a:custGeom>
              <a:avLst/>
              <a:gdLst/>
              <a:ahLst/>
              <a:cxnLst/>
              <a:rect l="0" t="0" r="0" b="0"/>
              <a:pathLst>
                <a:path w="109" h="97">
                  <a:moveTo>
                    <a:pt x="0" y="73"/>
                  </a:moveTo>
                  <a:lnTo>
                    <a:pt x="109" y="97"/>
                  </a:lnTo>
                  <a:lnTo>
                    <a:pt x="73" y="0"/>
                  </a:lnTo>
                  <a:lnTo>
                    <a:pt x="0" y="73"/>
                  </a:lnTo>
                  <a:close/>
                </a:path>
              </a:pathLst>
            </a:custGeom>
            <a:solidFill>
              <a:srgbClr val="FF9933"/>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 name="组合 6">
            <a:extLst>
              <a:ext uri="{FF2B5EF4-FFF2-40B4-BE49-F238E27FC236}">
                <a16:creationId xmlns:a16="http://schemas.microsoft.com/office/drawing/2014/main" id="{95089FDB-8FA8-D370-DC02-D34A91108FD8}"/>
              </a:ext>
            </a:extLst>
          </p:cNvPr>
          <p:cNvGrpSpPr/>
          <p:nvPr/>
        </p:nvGrpSpPr>
        <p:grpSpPr>
          <a:xfrm>
            <a:off x="6904831" y="5173057"/>
            <a:ext cx="1982788" cy="1309753"/>
            <a:chOff x="6904831" y="5173057"/>
            <a:chExt cx="1982788" cy="1309753"/>
          </a:xfrm>
        </p:grpSpPr>
        <p:sp>
          <p:nvSpPr>
            <p:cNvPr id="451619" name="文本框 451618"/>
            <p:cNvSpPr txBox="1"/>
            <p:nvPr/>
          </p:nvSpPr>
          <p:spPr>
            <a:xfrm>
              <a:off x="6904831" y="6076410"/>
              <a:ext cx="1982788" cy="406400"/>
            </a:xfrm>
            <a:prstGeom prst="rect">
              <a:avLst/>
            </a:prstGeom>
            <a:solidFill>
              <a:srgbClr val="FFCCFF"/>
            </a:solidFill>
            <a:ln w="9525" cap="flat" cmpd="sng">
              <a:solidFill>
                <a:srgbClr val="FF00FF"/>
              </a:solidFill>
              <a:prstDash val="solid"/>
              <a:miter/>
              <a:headEnd type="none" w="med" len="med"/>
              <a:tailEnd type="none" w="med" len="med"/>
            </a:ln>
            <a:effectLst>
              <a:outerShdw dist="107763" dir="18900000" algn="ctr" rotWithShape="0">
                <a:schemeClr val="bg2"/>
              </a:outerShdw>
            </a:effectLst>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两曲面立体相贯</a:t>
              </a:r>
              <a:endParaRPr kumimoji="0" lang="zh-CN" altLang="en-US" sz="2000" b="0"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endParaRPr>
            </a:p>
          </p:txBody>
        </p:sp>
        <p:sp>
          <p:nvSpPr>
            <p:cNvPr id="451620" name="直接连接符 451619"/>
            <p:cNvSpPr/>
            <p:nvPr/>
          </p:nvSpPr>
          <p:spPr>
            <a:xfrm flipH="1" flipV="1">
              <a:off x="7848625" y="5173057"/>
              <a:ext cx="406754" cy="727435"/>
            </a:xfrm>
            <a:prstGeom prst="line">
              <a:avLst/>
            </a:prstGeom>
            <a:ln w="38100" cap="flat" cmpd="sng">
              <a:solidFill>
                <a:srgbClr val="008000"/>
              </a:solidFill>
              <a:prstDash val="solid"/>
              <a:headEnd type="none" w="med" len="me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1621" name="下箭头 451620"/>
          <p:cNvSpPr/>
          <p:nvPr/>
        </p:nvSpPr>
        <p:spPr>
          <a:xfrm>
            <a:off x="7553324" y="2794956"/>
            <a:ext cx="228600" cy="533400"/>
          </a:xfrm>
          <a:prstGeom prst="downArrow">
            <a:avLst>
              <a:gd name="adj1" fmla="val 50000"/>
              <a:gd name="adj2" fmla="val 58333"/>
            </a:avLst>
          </a:prstGeom>
          <a:solidFill>
            <a:schemeClr val="accent1"/>
          </a:solidFill>
          <a:ln w="9525" cap="flat" cmpd="sng">
            <a:solidFill>
              <a:schemeClr val="tx1"/>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1622" name="文本框 451621"/>
          <p:cNvSpPr txBox="1"/>
          <p:nvPr/>
        </p:nvSpPr>
        <p:spPr>
          <a:xfrm>
            <a:off x="6420642" y="2243071"/>
            <a:ext cx="2493963" cy="406400"/>
          </a:xfrm>
          <a:prstGeom prst="rect">
            <a:avLst/>
          </a:prstGeom>
          <a:solidFill>
            <a:srgbClr val="0000FF"/>
          </a:solidFill>
          <a:ln w="9525" cap="flat" cmpd="sng">
            <a:solidFill>
              <a:srgbClr val="0099FF"/>
            </a:solidFill>
            <a:prstDash val="solid"/>
            <a:miter/>
            <a:headEnd type="none" w="med" len="med"/>
            <a:tailEnd type="none" w="med" len="med"/>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Book Antiqua" pitchFamily="18" charset="0"/>
                <a:ea typeface="宋体" panose="02010600030101010101" pitchFamily="2" charset="-122"/>
                <a:cs typeface="+mn-cs"/>
              </a:rPr>
              <a:t>常见：两回转体相贯</a:t>
            </a:r>
          </a:p>
        </p:txBody>
      </p:sp>
      <p:sp>
        <p:nvSpPr>
          <p:cNvPr id="451624" name="矩形 451623"/>
          <p:cNvSpPr/>
          <p:nvPr/>
        </p:nvSpPr>
        <p:spPr>
          <a:xfrm>
            <a:off x="2484755" y="189230"/>
            <a:ext cx="2899410" cy="521970"/>
          </a:xfrm>
          <a:prstGeom prst="rect">
            <a:avLst/>
          </a:prstGeom>
          <a:gradFill rotWithShape="0">
            <a:gsLst>
              <a:gs pos="0">
                <a:srgbClr val="FF9933"/>
              </a:gs>
              <a:gs pos="50000">
                <a:schemeClr val="bg1"/>
              </a:gs>
              <a:gs pos="100000">
                <a:srgbClr val="FF9933"/>
              </a:gs>
            </a:gsLst>
            <a:lin ang="2700000" scaled="1"/>
            <a:tileRect/>
          </a:gradFill>
          <a:ln w="9525">
            <a:noFill/>
          </a:ln>
          <a:effectLst>
            <a:outerShdw sy="50000" kx="2453608" rotWithShape="0">
              <a:schemeClr val="bg2"/>
            </a:outerShdw>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cs typeface="+mn-cs"/>
              </a:rPr>
              <a:t>   3.3 </a:t>
            </a:r>
            <a:r>
              <a:rPr kumimoji="0" lang="zh-CN" altLang="en-US" sz="2800" b="1" i="0" u="none" strike="noStrike" kern="120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cs typeface="+mn-cs"/>
              </a:rPr>
              <a:t>相贯线</a:t>
            </a:r>
          </a:p>
        </p:txBody>
      </p:sp>
      <p:pic>
        <p:nvPicPr>
          <p:cNvPr id="427014" name="图片 427013" descr="1">
            <a:hlinkClick r:id="rId2" action="ppaction://hlinkfile"/>
          </p:cNvPr>
          <p:cNvPicPr>
            <a:picLocks noChangeAspect="1"/>
          </p:cNvPicPr>
          <p:nvPr/>
        </p:nvPicPr>
        <p:blipFill>
          <a:blip r:embed="rId3">
            <a:clrChange>
              <a:clrFrom>
                <a:srgbClr val="CFC8CF"/>
              </a:clrFrom>
              <a:clrTo>
                <a:srgbClr val="CFC8CF">
                  <a:alpha val="0"/>
                </a:srgbClr>
              </a:clrTo>
            </a:clrChange>
          </a:blip>
          <a:srcRect l="17078" t="15585" r="20259" b="18251"/>
          <a:stretch>
            <a:fillRect/>
          </a:stretch>
        </p:blipFill>
        <p:spPr>
          <a:xfrm>
            <a:off x="6768239" y="3494786"/>
            <a:ext cx="1798771" cy="1581215"/>
          </a:xfrm>
          <a:prstGeom prst="rect">
            <a:avLst/>
          </a:prstGeom>
          <a:solidFill>
            <a:srgbClr val="00FF00"/>
          </a:solidFill>
          <a:ln w="9525">
            <a:noFill/>
          </a:ln>
        </p:spPr>
      </p:pic>
      <p:pic>
        <p:nvPicPr>
          <p:cNvPr id="3" name="图片 2" descr="形状, 图标&#10;&#10;AI 生成的内容可能不正确。">
            <a:extLst>
              <a:ext uri="{FF2B5EF4-FFF2-40B4-BE49-F238E27FC236}">
                <a16:creationId xmlns:a16="http://schemas.microsoft.com/office/drawing/2014/main" id="{BBC238B8-3A44-056D-CB7F-EA5D1817D482}"/>
              </a:ext>
            </a:extLst>
          </p:cNvPr>
          <p:cNvPicPr>
            <a:picLocks noChangeAspect="1"/>
          </p:cNvPicPr>
          <p:nvPr/>
        </p:nvPicPr>
        <p:blipFill>
          <a:blip r:embed="rId4">
            <a:extLst>
              <a:ext uri="{28A0092B-C50C-407E-A947-70E740481C1C}">
                <a14:useLocalDpi xmlns:a14="http://schemas.microsoft.com/office/drawing/2010/main" val="0"/>
              </a:ext>
            </a:extLst>
          </a:blip>
          <a:srcRect l="15034" t="8354" r="15301"/>
          <a:stretch>
            <a:fillRect/>
          </a:stretch>
        </p:blipFill>
        <p:spPr>
          <a:xfrm>
            <a:off x="843483" y="3481708"/>
            <a:ext cx="1955191" cy="1812284"/>
          </a:xfrm>
          <a:prstGeom prst="rect">
            <a:avLst/>
          </a:prstGeom>
        </p:spPr>
      </p:pic>
      <p:pic>
        <p:nvPicPr>
          <p:cNvPr id="5" name="图片 4" descr="徽标, 图标&#10;&#10;AI 生成的内容可能不正确。">
            <a:extLst>
              <a:ext uri="{FF2B5EF4-FFF2-40B4-BE49-F238E27FC236}">
                <a16:creationId xmlns:a16="http://schemas.microsoft.com/office/drawing/2014/main" id="{61542419-8C45-D615-44A2-877678AEC592}"/>
              </a:ext>
            </a:extLst>
          </p:cNvPr>
          <p:cNvPicPr>
            <a:picLocks noChangeAspect="1"/>
          </p:cNvPicPr>
          <p:nvPr/>
        </p:nvPicPr>
        <p:blipFill>
          <a:blip r:embed="rId5">
            <a:extLst>
              <a:ext uri="{28A0092B-C50C-407E-A947-70E740481C1C}">
                <a14:useLocalDpi xmlns:a14="http://schemas.microsoft.com/office/drawing/2010/main" val="0"/>
              </a:ext>
            </a:extLst>
          </a:blip>
          <a:srcRect l="7099" t="12001" r="9046" b="9875"/>
          <a:stretch>
            <a:fillRect/>
          </a:stretch>
        </p:blipFill>
        <p:spPr>
          <a:xfrm>
            <a:off x="3757613" y="3494786"/>
            <a:ext cx="2252345" cy="1576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1624"/>
                                        </p:tgtEl>
                                        <p:attrNameLst>
                                          <p:attrName>style.visibility</p:attrName>
                                        </p:attrNameLst>
                                      </p:cBhvr>
                                      <p:to>
                                        <p:strVal val="visible"/>
                                      </p:to>
                                    </p:set>
                                    <p:animEffect transition="in" filter="blinds(horizontal)">
                                      <p:cBhvr>
                                        <p:cTn id="7" dur="500"/>
                                        <p:tgtEl>
                                          <p:spTgt spid="4516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1590"/>
                                        </p:tgtEl>
                                        <p:attrNameLst>
                                          <p:attrName>style.visibility</p:attrName>
                                        </p:attrNameLst>
                                      </p:cBhvr>
                                      <p:to>
                                        <p:strVal val="visible"/>
                                      </p:to>
                                    </p:set>
                                    <p:animEffect transition="in" filter="wipe(left)">
                                      <p:cBhvr>
                                        <p:cTn id="12" dur="500"/>
                                        <p:tgtEl>
                                          <p:spTgt spid="45159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1592"/>
                                        </p:tgtEl>
                                        <p:attrNameLst>
                                          <p:attrName>style.visibility</p:attrName>
                                        </p:attrNameLst>
                                      </p:cBhvr>
                                      <p:to>
                                        <p:strVal val="visible"/>
                                      </p:to>
                                    </p:set>
                                    <p:animEffect transition="in" filter="wipe(left)">
                                      <p:cBhvr>
                                        <p:cTn id="17" dur="500"/>
                                        <p:tgtEl>
                                          <p:spTgt spid="45159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ircle(in)">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427014"/>
                                        </p:tgtEl>
                                        <p:attrNameLst>
                                          <p:attrName>style.visibility</p:attrName>
                                        </p:attrNameLst>
                                      </p:cBhvr>
                                      <p:to>
                                        <p:strVal val="visible"/>
                                      </p:to>
                                    </p:set>
                                    <p:animEffect transition="in" filter="circle(in)">
                                      <p:cBhvr>
                                        <p:cTn id="42" dur="2000"/>
                                        <p:tgtEl>
                                          <p:spTgt spid="4270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451612"/>
                                        </p:tgtEl>
                                        <p:attrNameLst>
                                          <p:attrName>style.visibility</p:attrName>
                                        </p:attrNameLst>
                                      </p:cBhvr>
                                      <p:to>
                                        <p:strVal val="visible"/>
                                      </p:to>
                                    </p:set>
                                    <p:animEffect transition="in" filter="wipe(up)">
                                      <p:cBhvr>
                                        <p:cTn id="52" dur="500"/>
                                        <p:tgtEl>
                                          <p:spTgt spid="451612"/>
                                        </p:tgtEl>
                                      </p:cBhvr>
                                    </p:animEffect>
                                  </p:childTnLst>
                                </p:cTn>
                              </p:par>
                            </p:childTnLst>
                          </p:cTn>
                        </p:par>
                        <p:par>
                          <p:cTn id="53" fill="hold">
                            <p:stCondLst>
                              <p:cond delay="500"/>
                            </p:stCondLst>
                            <p:childTnLst>
                              <p:par>
                                <p:cTn id="54" presetID="22" presetClass="entr" presetSubtype="1" fill="hold" nodeType="afterEffect">
                                  <p:stCondLst>
                                    <p:cond delay="0"/>
                                  </p:stCondLst>
                                  <p:childTnLst>
                                    <p:set>
                                      <p:cBhvr>
                                        <p:cTn id="55" dur="1" fill="hold">
                                          <p:stCondLst>
                                            <p:cond delay="0"/>
                                          </p:stCondLst>
                                        </p:cTn>
                                        <p:tgtEl>
                                          <p:spTgt spid="451615"/>
                                        </p:tgtEl>
                                        <p:attrNameLst>
                                          <p:attrName>style.visibility</p:attrName>
                                        </p:attrNameLst>
                                      </p:cBhvr>
                                      <p:to>
                                        <p:strVal val="visible"/>
                                      </p:to>
                                    </p:set>
                                    <p:animEffect transition="in" filter="wipe(up)">
                                      <p:cBhvr>
                                        <p:cTn id="56" dur="500"/>
                                        <p:tgtEl>
                                          <p:spTgt spid="451615"/>
                                        </p:tgtEl>
                                      </p:cBhvr>
                                    </p:animEffect>
                                  </p:childTnLst>
                                </p:cTn>
                              </p:par>
                            </p:childTnLst>
                          </p:cTn>
                        </p:par>
                        <p:par>
                          <p:cTn id="57" fill="hold">
                            <p:stCondLst>
                              <p:cond delay="1000"/>
                            </p:stCondLst>
                            <p:childTnLst>
                              <p:par>
                                <p:cTn id="58" presetID="22" presetClass="entr" presetSubtype="1" fill="hold" nodeType="afterEffect">
                                  <p:stCondLst>
                                    <p:cond delay="0"/>
                                  </p:stCondLst>
                                  <p:childTnLst>
                                    <p:set>
                                      <p:cBhvr>
                                        <p:cTn id="59" dur="1" fill="hold">
                                          <p:stCondLst>
                                            <p:cond delay="0"/>
                                          </p:stCondLst>
                                        </p:cTn>
                                        <p:tgtEl>
                                          <p:spTgt spid="451595"/>
                                        </p:tgtEl>
                                        <p:attrNameLst>
                                          <p:attrName>style.visibility</p:attrName>
                                        </p:attrNameLst>
                                      </p:cBhvr>
                                      <p:to>
                                        <p:strVal val="visible"/>
                                      </p:to>
                                    </p:set>
                                    <p:animEffect transition="in" filter="wipe(up)">
                                      <p:cBhvr>
                                        <p:cTn id="60" dur="500"/>
                                        <p:tgtEl>
                                          <p:spTgt spid="45159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451621"/>
                                        </p:tgtEl>
                                        <p:attrNameLst>
                                          <p:attrName>style.visibility</p:attrName>
                                        </p:attrNameLst>
                                      </p:cBhvr>
                                      <p:to>
                                        <p:strVal val="visible"/>
                                      </p:to>
                                    </p:set>
                                    <p:animEffect transition="in" filter="wipe(up)">
                                      <p:cBhvr>
                                        <p:cTn id="65" dur="500"/>
                                        <p:tgtEl>
                                          <p:spTgt spid="451621"/>
                                        </p:tgtEl>
                                      </p:cBhvr>
                                    </p:animEffect>
                                  </p:childTnLst>
                                </p:cTn>
                              </p:par>
                            </p:childTnLst>
                          </p:cTn>
                        </p:par>
                        <p:par>
                          <p:cTn id="66" fill="hold">
                            <p:stCondLst>
                              <p:cond delay="500"/>
                            </p:stCondLst>
                            <p:childTnLst>
                              <p:par>
                                <p:cTn id="67" presetID="22" presetClass="entr" presetSubtype="1" fill="hold" grpId="0" nodeType="afterEffect">
                                  <p:stCondLst>
                                    <p:cond delay="0"/>
                                  </p:stCondLst>
                                  <p:childTnLst>
                                    <p:set>
                                      <p:cBhvr>
                                        <p:cTn id="68" dur="1" fill="hold">
                                          <p:stCondLst>
                                            <p:cond delay="0"/>
                                          </p:stCondLst>
                                        </p:cTn>
                                        <p:tgtEl>
                                          <p:spTgt spid="451622"/>
                                        </p:tgtEl>
                                        <p:attrNameLst>
                                          <p:attrName>style.visibility</p:attrName>
                                        </p:attrNameLst>
                                      </p:cBhvr>
                                      <p:to>
                                        <p:strVal val="visible"/>
                                      </p:to>
                                    </p:set>
                                    <p:animEffect transition="in" filter="wipe(up)">
                                      <p:cBhvr>
                                        <p:cTn id="69" dur="500"/>
                                        <p:tgtEl>
                                          <p:spTgt spid="451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90" grpId="0"/>
      <p:bldP spid="451592" grpId="0" animBg="1"/>
      <p:bldP spid="451622" grpId="0" animBg="1"/>
      <p:bldP spid="451624"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7CB9C982-3334-B969-CC21-98AD77F4EDD0}"/>
              </a:ext>
            </a:extLst>
          </p:cNvPr>
          <p:cNvSpPr>
            <a:spLocks noGrp="1" noChangeArrowheads="1"/>
          </p:cNvSpPr>
          <p:nvPr>
            <p:ph type="title" idx="4294967295"/>
          </p:nvPr>
        </p:nvSpPr>
        <p:spPr>
          <a:xfrm>
            <a:off x="228599" y="564849"/>
            <a:ext cx="8539299" cy="533400"/>
          </a:xfrm>
        </p:spPr>
        <p:txBody>
          <a:bodyPr/>
          <a:lstStyle/>
          <a:p>
            <a:pPr algn="l" eaLnBrk="1" hangingPunct="1"/>
            <a:r>
              <a:rPr lang="en-US" altLang="zh-CN" sz="3600" b="1" dirty="0">
                <a:solidFill>
                  <a:srgbClr val="C00000"/>
                </a:solidFill>
                <a:latin typeface="隶书" panose="02010509060101010101" pitchFamily="49" charset="-122"/>
                <a:ea typeface="隶书" panose="02010509060101010101" pitchFamily="49" charset="-122"/>
                <a:cs typeface="楷体_GB2312" panose="02010609030101010101"/>
              </a:rPr>
              <a:t>1.</a:t>
            </a:r>
            <a:r>
              <a:rPr lang="zh-CN" altLang="en-US" sz="3600" b="1" dirty="0">
                <a:solidFill>
                  <a:srgbClr val="C00000"/>
                </a:solidFill>
                <a:latin typeface="隶书" panose="02010509060101010101" pitchFamily="49" charset="-122"/>
                <a:ea typeface="隶书" panose="02010509060101010101" pitchFamily="49" charset="-122"/>
                <a:cs typeface="楷体_GB2312" panose="02010609030101010101"/>
              </a:rPr>
              <a:t>两回转体相交相贯线的性质和求解方法</a:t>
            </a:r>
          </a:p>
        </p:txBody>
      </p:sp>
      <p:sp>
        <p:nvSpPr>
          <p:cNvPr id="86019" name="Rectangle 3">
            <a:extLst>
              <a:ext uri="{FF2B5EF4-FFF2-40B4-BE49-F238E27FC236}">
                <a16:creationId xmlns:a16="http://schemas.microsoft.com/office/drawing/2014/main" id="{4A0E9A25-2536-9002-94C4-1929AE3A186A}"/>
              </a:ext>
            </a:extLst>
          </p:cNvPr>
          <p:cNvSpPr>
            <a:spLocks noGrp="1" noChangeArrowheads="1"/>
          </p:cNvSpPr>
          <p:nvPr>
            <p:ph type="body" idx="1"/>
          </p:nvPr>
        </p:nvSpPr>
        <p:spPr>
          <a:xfrm>
            <a:off x="454280" y="1014381"/>
            <a:ext cx="7848600" cy="2128964"/>
          </a:xfrm>
        </p:spPr>
        <p:txBody>
          <a:bodyPr/>
          <a:lstStyle/>
          <a:p>
            <a:pPr eaLnBrk="1" hangingPunct="1">
              <a:lnSpc>
                <a:spcPct val="150000"/>
              </a:lnSpc>
              <a:buFontTx/>
              <a:buNone/>
            </a:pPr>
            <a:r>
              <a:rPr lang="zh-CN" altLang="en-US" sz="2800" dirty="0">
                <a:solidFill>
                  <a:srgbClr val="990099"/>
                </a:solidFill>
                <a:latin typeface="黑体" panose="02010609060101010101" pitchFamily="49" charset="-122"/>
                <a:ea typeface="黑体" panose="02010609060101010101" pitchFamily="49" charset="-122"/>
                <a:cs typeface="楷体_GB2312" panose="02010609030101010101"/>
              </a:rPr>
              <a:t>      </a:t>
            </a:r>
            <a:r>
              <a:rPr lang="zh-CN" altLang="en-US" sz="2400" b="1" dirty="0">
                <a:latin typeface="+mn-ea"/>
                <a:cs typeface="楷体_GB2312" panose="02010609030101010101"/>
              </a:rPr>
              <a:t>相贯线上的点为两相交立体表面上的共有点，求画相贯线的实质就是要求出两立体表面一系列的共有点。</a:t>
            </a:r>
            <a:r>
              <a:rPr lang="zh-CN" altLang="en-US" sz="2400" b="1" dirty="0">
                <a:latin typeface="+mn-ea"/>
              </a:rPr>
              <a:t>相贯线一般是一条封闭且光滑的空间曲线，特殊情况下也会呈现平面曲线的形式，如圆或椭圆等。</a:t>
            </a:r>
            <a:endParaRPr lang="en-US" altLang="zh-CN" sz="2400" b="1" dirty="0">
              <a:latin typeface="+mn-ea"/>
            </a:endParaRPr>
          </a:p>
          <a:p>
            <a:pPr eaLnBrk="1" hangingPunct="1">
              <a:lnSpc>
                <a:spcPct val="90000"/>
              </a:lnSpc>
              <a:buFontTx/>
              <a:buNone/>
            </a:pPr>
            <a:endParaRPr lang="zh-CN" altLang="en-US" sz="2800" b="1" dirty="0">
              <a:latin typeface="楷体_GB2312" panose="02010609030101010101"/>
              <a:ea typeface="楷体_GB2312" panose="02010609030101010101"/>
              <a:cs typeface="楷体_GB2312" panose="02010609030101010101"/>
            </a:endParaRPr>
          </a:p>
        </p:txBody>
      </p:sp>
      <p:sp>
        <p:nvSpPr>
          <p:cNvPr id="86020" name="Text Box 4">
            <a:extLst>
              <a:ext uri="{FF2B5EF4-FFF2-40B4-BE49-F238E27FC236}">
                <a16:creationId xmlns:a16="http://schemas.microsoft.com/office/drawing/2014/main" id="{7AF647A3-193C-688A-8A6A-010BA0BF660E}"/>
              </a:ext>
            </a:extLst>
          </p:cNvPr>
          <p:cNvSpPr txBox="1">
            <a:spLocks noChangeArrowheads="1"/>
          </p:cNvSpPr>
          <p:nvPr/>
        </p:nvSpPr>
        <p:spPr bwMode="auto">
          <a:xfrm>
            <a:off x="968430" y="4506717"/>
            <a:ext cx="175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楷体_GB2312" panose="02010609030101010101"/>
              </a:rPr>
              <a:t>作图步骤：</a:t>
            </a:r>
          </a:p>
        </p:txBody>
      </p:sp>
      <p:sp>
        <p:nvSpPr>
          <p:cNvPr id="86021" name="Text Box 5">
            <a:extLst>
              <a:ext uri="{FF2B5EF4-FFF2-40B4-BE49-F238E27FC236}">
                <a16:creationId xmlns:a16="http://schemas.microsoft.com/office/drawing/2014/main" id="{88859C05-59DD-B12C-41F5-CF25E47EC94C}"/>
              </a:ext>
            </a:extLst>
          </p:cNvPr>
          <p:cNvSpPr txBox="1">
            <a:spLocks noChangeArrowheads="1"/>
          </p:cNvSpPr>
          <p:nvPr/>
        </p:nvSpPr>
        <p:spPr bwMode="auto">
          <a:xfrm>
            <a:off x="838200" y="5216659"/>
            <a:ext cx="1676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楷体_GB2312" panose="02010609030101010101"/>
              </a:rPr>
              <a:t>求特殊点</a:t>
            </a:r>
            <a:r>
              <a:rPr kumimoji="1" lang="zh-CN" altLang="en-US" sz="24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楷体_GB2312" panose="02010609030101010101"/>
              </a:rPr>
              <a:t> </a:t>
            </a:r>
          </a:p>
        </p:txBody>
      </p:sp>
      <p:sp>
        <p:nvSpPr>
          <p:cNvPr id="86022" name="AutoShape 6">
            <a:extLst>
              <a:ext uri="{FF2B5EF4-FFF2-40B4-BE49-F238E27FC236}">
                <a16:creationId xmlns:a16="http://schemas.microsoft.com/office/drawing/2014/main" id="{CEB98D58-6943-3035-E4D8-D8CC4EF18900}"/>
              </a:ext>
            </a:extLst>
          </p:cNvPr>
          <p:cNvSpPr>
            <a:spLocks noChangeArrowheads="1"/>
          </p:cNvSpPr>
          <p:nvPr/>
        </p:nvSpPr>
        <p:spPr bwMode="auto">
          <a:xfrm>
            <a:off x="2514600" y="5335314"/>
            <a:ext cx="685800" cy="381000"/>
          </a:xfrm>
          <a:prstGeom prst="rightArrow">
            <a:avLst>
              <a:gd name="adj1" fmla="val 50000"/>
              <a:gd name="adj2" fmla="val 45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6023" name="Text Box 7">
            <a:extLst>
              <a:ext uri="{FF2B5EF4-FFF2-40B4-BE49-F238E27FC236}">
                <a16:creationId xmlns:a16="http://schemas.microsoft.com/office/drawing/2014/main" id="{7153B252-7A93-89EA-C447-F8BE2EC57C91}"/>
              </a:ext>
            </a:extLst>
          </p:cNvPr>
          <p:cNvSpPr txBox="1">
            <a:spLocks noChangeArrowheads="1"/>
          </p:cNvSpPr>
          <p:nvPr/>
        </p:nvSpPr>
        <p:spPr bwMode="auto">
          <a:xfrm>
            <a:off x="3246615" y="5270312"/>
            <a:ext cx="1676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楷体_GB2312" panose="02010609030101010101"/>
              </a:rPr>
              <a:t>作中间点</a:t>
            </a:r>
            <a:r>
              <a:rPr kumimoji="1" lang="zh-CN" altLang="en-US" sz="24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楷体_GB2312" panose="02010609030101010101"/>
              </a:rPr>
              <a:t> </a:t>
            </a:r>
          </a:p>
        </p:txBody>
      </p:sp>
      <p:sp>
        <p:nvSpPr>
          <p:cNvPr id="86024" name="AutoShape 8">
            <a:extLst>
              <a:ext uri="{FF2B5EF4-FFF2-40B4-BE49-F238E27FC236}">
                <a16:creationId xmlns:a16="http://schemas.microsoft.com/office/drawing/2014/main" id="{E0E516CB-6CF9-CB44-AFB4-26FB75678AC1}"/>
              </a:ext>
            </a:extLst>
          </p:cNvPr>
          <p:cNvSpPr>
            <a:spLocks noChangeArrowheads="1"/>
          </p:cNvSpPr>
          <p:nvPr/>
        </p:nvSpPr>
        <p:spPr bwMode="auto">
          <a:xfrm>
            <a:off x="4923015" y="5323308"/>
            <a:ext cx="685800" cy="381000"/>
          </a:xfrm>
          <a:prstGeom prst="rightArrow">
            <a:avLst>
              <a:gd name="adj1" fmla="val 50000"/>
              <a:gd name="adj2" fmla="val 45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6025" name="Text Box 9">
            <a:extLst>
              <a:ext uri="{FF2B5EF4-FFF2-40B4-BE49-F238E27FC236}">
                <a16:creationId xmlns:a16="http://schemas.microsoft.com/office/drawing/2014/main" id="{B433ADED-A29A-D872-17BC-244FA280A0F4}"/>
              </a:ext>
            </a:extLst>
          </p:cNvPr>
          <p:cNvSpPr txBox="1">
            <a:spLocks noChangeArrowheads="1"/>
          </p:cNvSpPr>
          <p:nvPr/>
        </p:nvSpPr>
        <p:spPr bwMode="auto">
          <a:xfrm>
            <a:off x="5730194" y="5207284"/>
            <a:ext cx="1981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楷体_GB2312" panose="02010609030101010101"/>
              </a:rPr>
              <a:t>判断可见性 </a:t>
            </a:r>
          </a:p>
        </p:txBody>
      </p:sp>
      <p:sp>
        <p:nvSpPr>
          <p:cNvPr id="86026" name="AutoShape 10">
            <a:extLst>
              <a:ext uri="{FF2B5EF4-FFF2-40B4-BE49-F238E27FC236}">
                <a16:creationId xmlns:a16="http://schemas.microsoft.com/office/drawing/2014/main" id="{457B5006-E9A1-EFBD-9121-2A87EAF018C2}"/>
              </a:ext>
            </a:extLst>
          </p:cNvPr>
          <p:cNvSpPr>
            <a:spLocks noChangeArrowheads="1"/>
          </p:cNvSpPr>
          <p:nvPr/>
        </p:nvSpPr>
        <p:spPr bwMode="auto">
          <a:xfrm>
            <a:off x="7832773" y="5283649"/>
            <a:ext cx="685800" cy="381000"/>
          </a:xfrm>
          <a:prstGeom prst="rightArrow">
            <a:avLst>
              <a:gd name="adj1" fmla="val 50000"/>
              <a:gd name="adj2" fmla="val 45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6027" name="AutoShape 11">
            <a:extLst>
              <a:ext uri="{FF2B5EF4-FFF2-40B4-BE49-F238E27FC236}">
                <a16:creationId xmlns:a16="http://schemas.microsoft.com/office/drawing/2014/main" id="{3BB62D11-ABA7-59E9-C800-F2403C8628D1}"/>
              </a:ext>
            </a:extLst>
          </p:cNvPr>
          <p:cNvSpPr>
            <a:spLocks noChangeArrowheads="1"/>
          </p:cNvSpPr>
          <p:nvPr/>
        </p:nvSpPr>
        <p:spPr bwMode="auto">
          <a:xfrm>
            <a:off x="1020633" y="5926601"/>
            <a:ext cx="685800" cy="381000"/>
          </a:xfrm>
          <a:prstGeom prst="rightArrow">
            <a:avLst>
              <a:gd name="adj1" fmla="val 50000"/>
              <a:gd name="adj2" fmla="val 45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6028" name="Text Box 12">
            <a:extLst>
              <a:ext uri="{FF2B5EF4-FFF2-40B4-BE49-F238E27FC236}">
                <a16:creationId xmlns:a16="http://schemas.microsoft.com/office/drawing/2014/main" id="{48EAF332-4970-9506-B775-EC5232732D39}"/>
              </a:ext>
            </a:extLst>
          </p:cNvPr>
          <p:cNvSpPr txBox="1">
            <a:spLocks noChangeArrowheads="1"/>
          </p:cNvSpPr>
          <p:nvPr/>
        </p:nvSpPr>
        <p:spPr bwMode="auto">
          <a:xfrm>
            <a:off x="1844730" y="5854427"/>
            <a:ext cx="1676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楷体_GB2312" panose="02010609030101010101"/>
              </a:rPr>
              <a:t>光滑连线 </a:t>
            </a:r>
          </a:p>
        </p:txBody>
      </p:sp>
      <p:sp>
        <p:nvSpPr>
          <p:cNvPr id="86029" name="AutoShape 13">
            <a:hlinkClick r:id="" action="ppaction://hlinkshowjump?jump=previousslide" highlightClick="1"/>
            <a:extLst>
              <a:ext uri="{FF2B5EF4-FFF2-40B4-BE49-F238E27FC236}">
                <a16:creationId xmlns:a16="http://schemas.microsoft.com/office/drawing/2014/main" id="{6C513694-9671-C742-FBCA-0D16CEB01CC0}"/>
              </a:ext>
            </a:extLst>
          </p:cNvPr>
          <p:cNvSpPr>
            <a:spLocks noChangeAspect="1" noChangeArrowheads="1"/>
          </p:cNvSpPr>
          <p:nvPr/>
        </p:nvSpPr>
        <p:spPr bwMode="auto">
          <a:xfrm>
            <a:off x="8183563" y="6453188"/>
            <a:ext cx="252412" cy="252412"/>
          </a:xfrm>
          <a:prstGeom prst="actionButtonBackPrevious">
            <a:avLst/>
          </a:prstGeom>
          <a:solidFill>
            <a:srgbClr val="EBF7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6030" name="AutoShape 14">
            <a:hlinkClick r:id="" action="ppaction://hlinkshowjump?jump=nextslide" highlightClick="1"/>
            <a:extLst>
              <a:ext uri="{FF2B5EF4-FFF2-40B4-BE49-F238E27FC236}">
                <a16:creationId xmlns:a16="http://schemas.microsoft.com/office/drawing/2014/main" id="{CC409499-6F54-D2E3-1646-350B00D989BC}"/>
              </a:ext>
            </a:extLst>
          </p:cNvPr>
          <p:cNvSpPr>
            <a:spLocks noChangeAspect="1" noChangeArrowheads="1"/>
          </p:cNvSpPr>
          <p:nvPr/>
        </p:nvSpPr>
        <p:spPr bwMode="auto">
          <a:xfrm>
            <a:off x="8434388" y="6453188"/>
            <a:ext cx="252412" cy="252412"/>
          </a:xfrm>
          <a:prstGeom prst="actionButtonForwardNext">
            <a:avLst/>
          </a:prstGeom>
          <a:solidFill>
            <a:srgbClr val="EBF7FF"/>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3" name="图片 2">
            <a:extLst>
              <a:ext uri="{FF2B5EF4-FFF2-40B4-BE49-F238E27FC236}">
                <a16:creationId xmlns:a16="http://schemas.microsoft.com/office/drawing/2014/main" id="{974DCC7A-8B78-3354-1E31-FDA899A82F4F}"/>
              </a:ext>
            </a:extLst>
          </p:cNvPr>
          <p:cNvPicPr>
            <a:picLocks noChangeAspect="1"/>
          </p:cNvPicPr>
          <p:nvPr/>
        </p:nvPicPr>
        <p:blipFill>
          <a:blip r:embed="rId2"/>
          <a:stretch>
            <a:fillRect/>
          </a:stretch>
        </p:blipFill>
        <p:spPr>
          <a:xfrm>
            <a:off x="828487" y="3356992"/>
            <a:ext cx="6151397" cy="1219306"/>
          </a:xfrm>
          <a:prstGeom prst="rect">
            <a:avLst/>
          </a:prstGeom>
        </p:spPr>
      </p:pic>
      <p:pic>
        <p:nvPicPr>
          <p:cNvPr id="4" name="图片 3" descr="1">
            <a:hlinkClick r:id="rId3" action="ppaction://hlinkfile"/>
            <a:extLst>
              <a:ext uri="{FF2B5EF4-FFF2-40B4-BE49-F238E27FC236}">
                <a16:creationId xmlns:a16="http://schemas.microsoft.com/office/drawing/2014/main" id="{8047A0CE-A130-1529-2D6F-061B2DC65F33}"/>
              </a:ext>
            </a:extLst>
          </p:cNvPr>
          <p:cNvPicPr>
            <a:picLocks noChangeAspect="1"/>
          </p:cNvPicPr>
          <p:nvPr/>
        </p:nvPicPr>
        <p:blipFill>
          <a:blip r:embed="rId4">
            <a:clrChange>
              <a:clrFrom>
                <a:srgbClr val="CFC8CF"/>
              </a:clrFrom>
              <a:clrTo>
                <a:srgbClr val="CFC8CF">
                  <a:alpha val="0"/>
                </a:srgbClr>
              </a:clrTo>
            </a:clrChange>
          </a:blip>
          <a:srcRect l="17078" t="15585" r="20259" b="18251"/>
          <a:stretch>
            <a:fillRect/>
          </a:stretch>
        </p:blipFill>
        <p:spPr>
          <a:xfrm>
            <a:off x="6897647" y="3341095"/>
            <a:ext cx="1870252" cy="1643584"/>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wipe(left)">
                                      <p:cBhvr>
                                        <p:cTn id="7" dur="500"/>
                                        <p:tgtEl>
                                          <p:spTgt spid="860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6019">
                                            <p:txEl>
                                              <p:pRg st="0" end="0"/>
                                            </p:txEl>
                                          </p:spTgt>
                                        </p:tgtEl>
                                        <p:attrNameLst>
                                          <p:attrName>style.visibility</p:attrName>
                                        </p:attrNameLst>
                                      </p:cBhvr>
                                      <p:to>
                                        <p:strVal val="visible"/>
                                      </p:to>
                                    </p:set>
                                    <p:animEffect transition="in" filter="wipe(up)">
                                      <p:cBhvr>
                                        <p:cTn id="12" dur="500"/>
                                        <p:tgtEl>
                                          <p:spTgt spid="860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6020"/>
                                        </p:tgtEl>
                                        <p:attrNameLst>
                                          <p:attrName>style.visibility</p:attrName>
                                        </p:attrNameLst>
                                      </p:cBhvr>
                                      <p:to>
                                        <p:strVal val="visible"/>
                                      </p:to>
                                    </p:set>
                                    <p:animEffect transition="in" filter="wipe(left)">
                                      <p:cBhvr>
                                        <p:cTn id="28" dur="500"/>
                                        <p:tgtEl>
                                          <p:spTgt spid="8602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6021"/>
                                        </p:tgtEl>
                                        <p:attrNameLst>
                                          <p:attrName>style.visibility</p:attrName>
                                        </p:attrNameLst>
                                      </p:cBhvr>
                                      <p:to>
                                        <p:strVal val="visible"/>
                                      </p:to>
                                    </p:set>
                                    <p:animEffect transition="in" filter="wipe(left)">
                                      <p:cBhvr>
                                        <p:cTn id="33" dur="500"/>
                                        <p:tgtEl>
                                          <p:spTgt spid="8602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86022"/>
                                        </p:tgtEl>
                                        <p:attrNameLst>
                                          <p:attrName>style.visibility</p:attrName>
                                        </p:attrNameLst>
                                      </p:cBhvr>
                                      <p:to>
                                        <p:strVal val="visible"/>
                                      </p:to>
                                    </p:set>
                                    <p:animEffect transition="in" filter="wipe(left)">
                                      <p:cBhvr>
                                        <p:cTn id="38" dur="500"/>
                                        <p:tgtEl>
                                          <p:spTgt spid="860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6023"/>
                                        </p:tgtEl>
                                        <p:attrNameLst>
                                          <p:attrName>style.visibility</p:attrName>
                                        </p:attrNameLst>
                                      </p:cBhvr>
                                      <p:to>
                                        <p:strVal val="visible"/>
                                      </p:to>
                                    </p:set>
                                    <p:animEffect transition="in" filter="wipe(left)">
                                      <p:cBhvr>
                                        <p:cTn id="43" dur="500"/>
                                        <p:tgtEl>
                                          <p:spTgt spid="860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6024"/>
                                        </p:tgtEl>
                                        <p:attrNameLst>
                                          <p:attrName>style.visibility</p:attrName>
                                        </p:attrNameLst>
                                      </p:cBhvr>
                                      <p:to>
                                        <p:strVal val="visible"/>
                                      </p:to>
                                    </p:set>
                                    <p:animEffect transition="in" filter="wipe(left)">
                                      <p:cBhvr>
                                        <p:cTn id="48" dur="500"/>
                                        <p:tgtEl>
                                          <p:spTgt spid="8602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6025"/>
                                        </p:tgtEl>
                                        <p:attrNameLst>
                                          <p:attrName>style.visibility</p:attrName>
                                        </p:attrNameLst>
                                      </p:cBhvr>
                                      <p:to>
                                        <p:strVal val="visible"/>
                                      </p:to>
                                    </p:set>
                                    <p:animEffect transition="in" filter="wipe(left)">
                                      <p:cBhvr>
                                        <p:cTn id="53" dur="500"/>
                                        <p:tgtEl>
                                          <p:spTgt spid="8602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86026"/>
                                        </p:tgtEl>
                                        <p:attrNameLst>
                                          <p:attrName>style.visibility</p:attrName>
                                        </p:attrNameLst>
                                      </p:cBhvr>
                                      <p:to>
                                        <p:strVal val="visible"/>
                                      </p:to>
                                    </p:set>
                                    <p:animEffect transition="in" filter="wipe(left)">
                                      <p:cBhvr>
                                        <p:cTn id="58" dur="500"/>
                                        <p:tgtEl>
                                          <p:spTgt spid="8602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86027"/>
                                        </p:tgtEl>
                                        <p:attrNameLst>
                                          <p:attrName>style.visibility</p:attrName>
                                        </p:attrNameLst>
                                      </p:cBhvr>
                                      <p:to>
                                        <p:strVal val="visible"/>
                                      </p:to>
                                    </p:set>
                                    <p:animEffect transition="in" filter="wipe(left)">
                                      <p:cBhvr>
                                        <p:cTn id="63" dur="500"/>
                                        <p:tgtEl>
                                          <p:spTgt spid="8602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86028"/>
                                        </p:tgtEl>
                                        <p:attrNameLst>
                                          <p:attrName>style.visibility</p:attrName>
                                        </p:attrNameLst>
                                      </p:cBhvr>
                                      <p:to>
                                        <p:strVal val="visible"/>
                                      </p:to>
                                    </p:set>
                                    <p:animEffect transition="in" filter="wipe(left)">
                                      <p:cBhvr>
                                        <p:cTn id="68" dur="500"/>
                                        <p:tgtEl>
                                          <p:spTgt spid="86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9" grpId="0" build="p"/>
      <p:bldP spid="86020" grpId="0"/>
      <p:bldP spid="86021" grpId="0"/>
      <p:bldP spid="86022" grpId="0" animBg="1"/>
      <p:bldP spid="86023" grpId="0"/>
      <p:bldP spid="86024" grpId="0" animBg="1"/>
      <p:bldP spid="86025" grpId="0"/>
      <p:bldP spid="86026" grpId="0" animBg="1"/>
      <p:bldP spid="86027" grpId="0" animBg="1"/>
      <p:bldP spid="86028"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29059" name="组合 429058"/>
          <p:cNvGrpSpPr/>
          <p:nvPr/>
        </p:nvGrpSpPr>
        <p:grpSpPr>
          <a:xfrm>
            <a:off x="6156176" y="2336006"/>
            <a:ext cx="2516188" cy="2449513"/>
            <a:chOff x="2927" y="2441"/>
            <a:chExt cx="1585" cy="1543"/>
          </a:xfrm>
        </p:grpSpPr>
        <p:pic>
          <p:nvPicPr>
            <p:cNvPr id="429060" name="图片 429059" descr="图3-27"/>
            <p:cNvPicPr>
              <a:picLocks noChangeAspect="1"/>
            </p:cNvPicPr>
            <p:nvPr/>
          </p:nvPicPr>
          <p:blipFill>
            <a:blip r:embed="rId2">
              <a:clrChange>
                <a:clrFrom>
                  <a:srgbClr val="FFFFFF"/>
                </a:clrFrom>
                <a:clrTo>
                  <a:srgbClr val="FFFFFF">
                    <a:alpha val="0"/>
                  </a:srgbClr>
                </a:clrTo>
              </a:clrChange>
            </a:blip>
            <a:stretch>
              <a:fillRect/>
            </a:stretch>
          </p:blipFill>
          <p:spPr>
            <a:xfrm>
              <a:off x="2927" y="2441"/>
              <a:ext cx="1585" cy="1543"/>
            </a:xfrm>
            <a:prstGeom prst="rect">
              <a:avLst/>
            </a:prstGeom>
            <a:noFill/>
            <a:ln w="9525">
              <a:noFill/>
            </a:ln>
          </p:spPr>
        </p:pic>
        <p:grpSp>
          <p:nvGrpSpPr>
            <p:cNvPr id="429061" name="组合 429060"/>
            <p:cNvGrpSpPr/>
            <p:nvPr/>
          </p:nvGrpSpPr>
          <p:grpSpPr>
            <a:xfrm>
              <a:off x="3306" y="3017"/>
              <a:ext cx="213" cy="173"/>
              <a:chOff x="4123" y="2928"/>
              <a:chExt cx="213" cy="173"/>
            </a:xfrm>
          </p:grpSpPr>
          <p:sp>
            <p:nvSpPr>
              <p:cNvPr id="429062" name="任意多边形 429061"/>
              <p:cNvSpPr>
                <a:spLocks noChangeAspect="1"/>
              </p:cNvSpPr>
              <p:nvPr/>
            </p:nvSpPr>
            <p:spPr>
              <a:xfrm>
                <a:off x="4273" y="2950"/>
                <a:ext cx="63" cy="60"/>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rgbClr val="99CCFF">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9063" name="矩形 429062"/>
              <p:cNvSpPr>
                <a:spLocks noChangeAspect="1"/>
              </p:cNvSpPr>
              <p:nvPr/>
            </p:nvSpPr>
            <p:spPr>
              <a:xfrm>
                <a:off x="4123" y="2928"/>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Ⅰ</a:t>
                </a:r>
              </a:p>
            </p:txBody>
          </p:sp>
        </p:grpSp>
        <p:grpSp>
          <p:nvGrpSpPr>
            <p:cNvPr id="429064" name="组合 429063"/>
            <p:cNvGrpSpPr/>
            <p:nvPr/>
          </p:nvGrpSpPr>
          <p:grpSpPr>
            <a:xfrm>
              <a:off x="3518" y="3134"/>
              <a:ext cx="191" cy="194"/>
              <a:chOff x="4335" y="3045"/>
              <a:chExt cx="191" cy="194"/>
            </a:xfrm>
          </p:grpSpPr>
          <p:sp>
            <p:nvSpPr>
              <p:cNvPr id="429065" name="任意多边形 429064"/>
              <p:cNvSpPr>
                <a:spLocks noChangeAspect="1"/>
              </p:cNvSpPr>
              <p:nvPr/>
            </p:nvSpPr>
            <p:spPr>
              <a:xfrm>
                <a:off x="4476" y="3045"/>
                <a:ext cx="50" cy="53"/>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rgbClr val="9900FF"/>
              </a:solidFill>
              <a:ln w="3175"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9066" name="矩形 429065"/>
              <p:cNvSpPr>
                <a:spLocks noChangeAspect="1"/>
              </p:cNvSpPr>
              <p:nvPr/>
            </p:nvSpPr>
            <p:spPr>
              <a:xfrm>
                <a:off x="4335" y="3066"/>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Ⅴ</a:t>
                </a:r>
              </a:p>
            </p:txBody>
          </p:sp>
        </p:grpSp>
        <p:grpSp>
          <p:nvGrpSpPr>
            <p:cNvPr id="429067" name="组合 429066"/>
            <p:cNvGrpSpPr/>
            <p:nvPr/>
          </p:nvGrpSpPr>
          <p:grpSpPr>
            <a:xfrm>
              <a:off x="3880" y="3164"/>
              <a:ext cx="156" cy="276"/>
              <a:chOff x="4697" y="3075"/>
              <a:chExt cx="156" cy="276"/>
            </a:xfrm>
          </p:grpSpPr>
          <p:sp>
            <p:nvSpPr>
              <p:cNvPr id="429068" name="任意多边形 429067"/>
              <p:cNvSpPr>
                <a:spLocks noChangeAspect="1"/>
              </p:cNvSpPr>
              <p:nvPr/>
            </p:nvSpPr>
            <p:spPr>
              <a:xfrm>
                <a:off x="4796" y="3075"/>
                <a:ext cx="57" cy="57"/>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chemeClr val="accent1"/>
              </a:solid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9069" name="矩形 429068"/>
              <p:cNvSpPr>
                <a:spLocks noChangeAspect="1"/>
              </p:cNvSpPr>
              <p:nvPr/>
            </p:nvSpPr>
            <p:spPr>
              <a:xfrm>
                <a:off x="4697" y="3178"/>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Ⅱ</a:t>
                </a:r>
              </a:p>
            </p:txBody>
          </p:sp>
        </p:grpSp>
        <p:grpSp>
          <p:nvGrpSpPr>
            <p:cNvPr id="429070" name="组合 429069"/>
            <p:cNvGrpSpPr/>
            <p:nvPr/>
          </p:nvGrpSpPr>
          <p:grpSpPr>
            <a:xfrm>
              <a:off x="4081" y="2873"/>
              <a:ext cx="238" cy="173"/>
              <a:chOff x="4898" y="2784"/>
              <a:chExt cx="238" cy="173"/>
            </a:xfrm>
          </p:grpSpPr>
          <p:sp>
            <p:nvSpPr>
              <p:cNvPr id="429071" name="任意多边形 429070"/>
              <p:cNvSpPr>
                <a:spLocks noChangeAspect="1"/>
              </p:cNvSpPr>
              <p:nvPr/>
            </p:nvSpPr>
            <p:spPr>
              <a:xfrm>
                <a:off x="4898" y="2870"/>
                <a:ext cx="57" cy="57"/>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rgbClr val="9900FF"/>
              </a:solidFill>
              <a:ln w="3175"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29072" name="矩形 429071"/>
              <p:cNvSpPr>
                <a:spLocks noChangeAspect="1"/>
              </p:cNvSpPr>
              <p:nvPr/>
            </p:nvSpPr>
            <p:spPr>
              <a:xfrm>
                <a:off x="4992" y="2784"/>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Ⅵ</a:t>
                </a:r>
              </a:p>
            </p:txBody>
          </p:sp>
        </p:grpSp>
        <p:sp>
          <p:nvSpPr>
            <p:cNvPr id="429073" name="矩形 429072"/>
            <p:cNvSpPr>
              <a:spLocks noChangeAspect="1"/>
            </p:cNvSpPr>
            <p:nvPr/>
          </p:nvSpPr>
          <p:spPr>
            <a:xfrm>
              <a:off x="3234" y="2762"/>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Ⅳ</a:t>
              </a:r>
            </a:p>
          </p:txBody>
        </p:sp>
        <p:sp>
          <p:nvSpPr>
            <p:cNvPr id="429074" name="矩形 429073"/>
            <p:cNvSpPr>
              <a:spLocks noChangeAspect="1"/>
            </p:cNvSpPr>
            <p:nvPr/>
          </p:nvSpPr>
          <p:spPr>
            <a:xfrm>
              <a:off x="4110" y="2564"/>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Ⅲ</a:t>
              </a:r>
            </a:p>
          </p:txBody>
        </p:sp>
      </p:grpSp>
      <p:sp>
        <p:nvSpPr>
          <p:cNvPr id="429076" name="矩形 429075"/>
          <p:cNvSpPr/>
          <p:nvPr/>
        </p:nvSpPr>
        <p:spPr>
          <a:xfrm>
            <a:off x="778024" y="1104900"/>
            <a:ext cx="5176541" cy="2308324"/>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0000CC"/>
                </a:solidFill>
                <a:effectLst/>
                <a:uLnTx/>
                <a:uFillTx/>
                <a:latin typeface="Times New Roman" panose="02020603050405020304" pitchFamily="18" charset="0"/>
                <a:ea typeface="宋体" panose="02010600030101010101" pitchFamily="2" charset="-122"/>
                <a:cs typeface="+mn-cs"/>
              </a:rPr>
              <a:t>表面取点法</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就是利用回转体的回转面在某一个投影面上的投影具有</a:t>
            </a:r>
            <a:r>
              <a:rPr kumimoji="0" lang="zh-CN"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积聚性</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，即在该投影面上，相贯线的投影重合在回转面有积聚性的投影上的特点，来求相贯线上一般点或特殊点的一种方法。</a:t>
            </a:r>
          </a:p>
        </p:txBody>
      </p:sp>
      <p:sp>
        <p:nvSpPr>
          <p:cNvPr id="429077" name="矩形 429076"/>
          <p:cNvSpPr/>
          <p:nvPr/>
        </p:nvSpPr>
        <p:spPr>
          <a:xfrm>
            <a:off x="971601" y="3913866"/>
            <a:ext cx="4982964" cy="1754326"/>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用</a:t>
            </a:r>
            <a:r>
              <a:rPr kumimoji="0" lang="zh-CN" altLang="en-US" sz="2400" b="1" i="0" u="none" strike="noStrike" kern="1200" cap="none" spc="0" normalizeH="0" baseline="0" noProof="0" dirty="0">
                <a:ln>
                  <a:noFill/>
                </a:ln>
                <a:solidFill>
                  <a:srgbClr val="0000CC"/>
                </a:solidFill>
                <a:effectLst/>
                <a:uLnTx/>
                <a:uFillTx/>
                <a:latin typeface="Times New Roman" panose="02020603050405020304" pitchFamily="18" charset="0"/>
                <a:ea typeface="宋体" panose="02010600030101010101" pitchFamily="2" charset="-122"/>
                <a:cs typeface="+mn-cs"/>
              </a:rPr>
              <a:t>表面取点法</a:t>
            </a:r>
            <a:r>
              <a:rPr kumimoji="0" lang="zh-CN" alt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求相贯线的条件为：</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参加相贯的两个回转体中，必须有一个是轴线垂直于投影面的圆柱，且该圆柱面的积聚性投影为已知。</a:t>
            </a:r>
          </a:p>
        </p:txBody>
      </p:sp>
      <p:sp>
        <p:nvSpPr>
          <p:cNvPr id="2" name="Rectangle 2">
            <a:extLst>
              <a:ext uri="{FF2B5EF4-FFF2-40B4-BE49-F238E27FC236}">
                <a16:creationId xmlns:a16="http://schemas.microsoft.com/office/drawing/2014/main" id="{7AAE2F4E-C9D5-0F32-4108-6726895D5884}"/>
              </a:ext>
            </a:extLst>
          </p:cNvPr>
          <p:cNvSpPr txBox="1">
            <a:spLocks noChangeArrowheads="1"/>
          </p:cNvSpPr>
          <p:nvPr/>
        </p:nvSpPr>
        <p:spPr bwMode="auto">
          <a:xfrm>
            <a:off x="1043608" y="277019"/>
            <a:ext cx="396044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方正隶书简体" panose="02010600030101010101" charset="-122"/>
                <a:ea typeface="方正隶书简体" panose="02010600030101010101" charset="-122"/>
                <a:cs typeface="+mj-cs"/>
              </a:rPr>
              <a:t>2.</a:t>
            </a:r>
            <a:r>
              <a:rPr kumimoji="0" lang="zh-CN" altLang="en-US" sz="3600" b="1" i="0" u="none" strike="noStrike" kern="1200" cap="none" spc="0" normalizeH="0" baseline="0" noProof="0" dirty="0">
                <a:ln>
                  <a:noFill/>
                </a:ln>
                <a:solidFill>
                  <a:srgbClr val="C00000"/>
                </a:solidFill>
                <a:effectLst/>
                <a:uLnTx/>
                <a:uFillTx/>
                <a:latin typeface="方正隶书简体" panose="02010600030101010101" charset="-122"/>
                <a:ea typeface="方正隶书简体" panose="02010600030101010101" charset="-122"/>
                <a:cs typeface="+mj-cs"/>
              </a:rPr>
              <a:t>表面取点法作图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29059"/>
                                        </p:tgtEl>
                                        <p:attrNameLst>
                                          <p:attrName>style.visibility</p:attrName>
                                        </p:attrNameLst>
                                      </p:cBhvr>
                                      <p:to>
                                        <p:strVal val="visible"/>
                                      </p:to>
                                    </p:set>
                                    <p:animEffect transition="in" filter="circle(in)">
                                      <p:cBhvr>
                                        <p:cTn id="12" dur="2000"/>
                                        <p:tgtEl>
                                          <p:spTgt spid="42905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29076"/>
                                        </p:tgtEl>
                                        <p:attrNameLst>
                                          <p:attrName>style.visibility</p:attrName>
                                        </p:attrNameLst>
                                      </p:cBhvr>
                                      <p:to>
                                        <p:strVal val="visible"/>
                                      </p:to>
                                    </p:set>
                                    <p:animEffect transition="in" filter="wipe(up)">
                                      <p:cBhvr>
                                        <p:cTn id="17" dur="500"/>
                                        <p:tgtEl>
                                          <p:spTgt spid="42907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29077"/>
                                        </p:tgtEl>
                                        <p:attrNameLst>
                                          <p:attrName>style.visibility</p:attrName>
                                        </p:attrNameLst>
                                      </p:cBhvr>
                                      <p:to>
                                        <p:strVal val="visible"/>
                                      </p:to>
                                    </p:set>
                                    <p:animEffect transition="in" filter="wipe(up)">
                                      <p:cBhvr>
                                        <p:cTn id="22" dur="500"/>
                                        <p:tgtEl>
                                          <p:spTgt spid="429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076" grpId="0"/>
      <p:bldP spid="429077"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4FC165F0-95A8-608E-4321-8CEF8476A655}"/>
              </a:ext>
            </a:extLst>
          </p:cNvPr>
          <p:cNvSpPr>
            <a:spLocks noGrp="1" noChangeArrowheads="1"/>
          </p:cNvSpPr>
          <p:nvPr>
            <p:ph type="title"/>
          </p:nvPr>
        </p:nvSpPr>
        <p:spPr>
          <a:xfrm>
            <a:off x="476250" y="100013"/>
            <a:ext cx="6255990" cy="419100"/>
          </a:xfrm>
        </p:spPr>
        <p:txBody>
          <a:bodyPr/>
          <a:lstStyle/>
          <a:p>
            <a:pPr algn="l"/>
            <a:r>
              <a:rPr lang="zh-CN" altLang="en-US" sz="2800" b="1" dirty="0">
                <a:solidFill>
                  <a:srgbClr val="0000FF"/>
                </a:solidFill>
                <a:ea typeface="黑体" panose="02010609060101010101" pitchFamily="49" charset="-122"/>
              </a:rPr>
              <a:t>（</a:t>
            </a:r>
            <a:r>
              <a:rPr lang="en-US" altLang="zh-CN" sz="2800" b="1" dirty="0">
                <a:solidFill>
                  <a:srgbClr val="0000FF"/>
                </a:solidFill>
                <a:ea typeface="黑体" panose="02010609060101010101" pitchFamily="49" charset="-122"/>
              </a:rPr>
              <a:t>1</a:t>
            </a:r>
            <a:r>
              <a:rPr lang="zh-CN" altLang="en-US" sz="2800" b="1" dirty="0">
                <a:solidFill>
                  <a:srgbClr val="0000FF"/>
                </a:solidFill>
                <a:ea typeface="黑体" panose="02010609060101010101" pitchFamily="49" charset="-122"/>
              </a:rPr>
              <a:t>）</a:t>
            </a:r>
            <a:r>
              <a:rPr lang="zh-CN" altLang="en-US" sz="2800" dirty="0">
                <a:solidFill>
                  <a:srgbClr val="0000FF"/>
                </a:solidFill>
                <a:latin typeface="黑体" panose="02010609060101010101" pitchFamily="2" charset="-122"/>
                <a:ea typeface="黑体" panose="02010609060101010101" pitchFamily="2" charset="-122"/>
              </a:rPr>
              <a:t>两圆柱正交的相贯线</a:t>
            </a:r>
            <a:r>
              <a:rPr lang="zh-CN" altLang="en-US" sz="2800" b="1" dirty="0">
                <a:solidFill>
                  <a:srgbClr val="0000FF"/>
                </a:solidFill>
                <a:ea typeface="黑体" panose="02010609060101010101" pitchFamily="49" charset="-122"/>
              </a:rPr>
              <a:t>的三种情况</a:t>
            </a:r>
          </a:p>
        </p:txBody>
      </p:sp>
      <p:graphicFrame>
        <p:nvGraphicFramePr>
          <p:cNvPr id="103427" name="Object 3">
            <a:extLst>
              <a:ext uri="{FF2B5EF4-FFF2-40B4-BE49-F238E27FC236}">
                <a16:creationId xmlns:a16="http://schemas.microsoft.com/office/drawing/2014/main" id="{987E04CB-0EA7-B6E3-6F5A-933426758CED}"/>
              </a:ext>
            </a:extLst>
          </p:cNvPr>
          <p:cNvGraphicFramePr>
            <a:graphicFrameLocks noChangeAspect="1"/>
          </p:cNvGraphicFramePr>
          <p:nvPr/>
        </p:nvGraphicFramePr>
        <p:xfrm>
          <a:off x="5675313" y="3886200"/>
          <a:ext cx="1735137" cy="2200275"/>
        </p:xfrm>
        <a:graphic>
          <a:graphicData uri="http://schemas.openxmlformats.org/presentationml/2006/ole">
            <mc:AlternateContent xmlns:mc="http://schemas.openxmlformats.org/markup-compatibility/2006">
              <mc:Choice xmlns:v="urn:schemas-microsoft-com:vml" Requires="v">
                <p:oleObj name="BMP 图象" r:id="rId2" imgW="1924319" imgH="2438095" progId="Paint.Picture">
                  <p:embed/>
                </p:oleObj>
              </mc:Choice>
              <mc:Fallback>
                <p:oleObj name="BMP 图象" r:id="rId2" imgW="1924319" imgH="2438095" progId="Paint.Picture">
                  <p:embed/>
                  <p:pic>
                    <p:nvPicPr>
                      <p:cNvPr id="103427" name="Object 3">
                        <a:extLst>
                          <a:ext uri="{FF2B5EF4-FFF2-40B4-BE49-F238E27FC236}">
                            <a16:creationId xmlns:a16="http://schemas.microsoft.com/office/drawing/2014/main" id="{987E04CB-0EA7-B6E3-6F5A-933426758CE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75313" y="3886200"/>
                        <a:ext cx="1735137"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428" name="Picture 4">
            <a:extLst>
              <a:ext uri="{FF2B5EF4-FFF2-40B4-BE49-F238E27FC236}">
                <a16:creationId xmlns:a16="http://schemas.microsoft.com/office/drawing/2014/main" id="{4E05D1CB-157A-57CF-B8E3-32DB41CF4C12}"/>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08288" y="1792288"/>
            <a:ext cx="1727200" cy="167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29" name="Picture 5">
            <a:extLst>
              <a:ext uri="{FF2B5EF4-FFF2-40B4-BE49-F238E27FC236}">
                <a16:creationId xmlns:a16="http://schemas.microsoft.com/office/drawing/2014/main" id="{9E7FDA51-1995-74DF-E1C4-2C0DC027E343}"/>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48488" y="1712913"/>
            <a:ext cx="1846262" cy="157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430" name="Text Box 6">
            <a:extLst>
              <a:ext uri="{FF2B5EF4-FFF2-40B4-BE49-F238E27FC236}">
                <a16:creationId xmlns:a16="http://schemas.microsoft.com/office/drawing/2014/main" id="{F77E15C5-AAAE-21F9-06FC-B441C3C19E23}"/>
              </a:ext>
            </a:extLst>
          </p:cNvPr>
          <p:cNvSpPr txBox="1">
            <a:spLocks noChangeArrowheads="1"/>
          </p:cNvSpPr>
          <p:nvPr/>
        </p:nvSpPr>
        <p:spPr bwMode="auto">
          <a:xfrm>
            <a:off x="1133475" y="3273425"/>
            <a:ext cx="2190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en-US" altLang="zh-CN" sz="2400" b="1" i="0" u="none" strike="noStrike" kern="1200" cap="none" spc="0" normalizeH="0" baseline="0" noProof="0">
                <a:ln>
                  <a:noFill/>
                </a:ln>
                <a:solidFill>
                  <a:srgbClr val="000000"/>
                </a:solidFill>
                <a:effectLst/>
                <a:uLnTx/>
                <a:uFillTx/>
                <a:latin typeface="楷体_GB2312" panose="02010609030101010101" pitchFamily="49" charset="-122"/>
                <a:ea typeface="楷体_GB2312" panose="02010609030101010101" pitchFamily="49" charset="-122"/>
                <a:cs typeface="+mn-cs"/>
              </a:rPr>
              <a:t> </a:t>
            </a:r>
            <a:r>
              <a:rPr kumimoji="1" lang="zh-CN" altLang="en-US" sz="2000" b="1" i="0" u="none" strike="noStrike" kern="1200" cap="none" spc="0" normalizeH="0" baseline="0" noProof="0">
                <a:ln>
                  <a:noFill/>
                </a:ln>
                <a:solidFill>
                  <a:srgbClr val="000000"/>
                </a:solidFill>
                <a:effectLst/>
                <a:uLnTx/>
                <a:uFillTx/>
                <a:latin typeface="楷体_GB2312" panose="02010609030101010101" pitchFamily="49" charset="-122"/>
                <a:ea typeface="楷体_GB2312" panose="02010609030101010101" pitchFamily="49" charset="-122"/>
                <a:cs typeface="+mn-cs"/>
              </a:rPr>
              <a:t>两外表面相交</a:t>
            </a:r>
          </a:p>
        </p:txBody>
      </p:sp>
      <p:sp>
        <p:nvSpPr>
          <p:cNvPr id="103431" name="Text Box 7">
            <a:extLst>
              <a:ext uri="{FF2B5EF4-FFF2-40B4-BE49-F238E27FC236}">
                <a16:creationId xmlns:a16="http://schemas.microsoft.com/office/drawing/2014/main" id="{2C1594CC-4EBF-4792-EA24-D2C0E551241D}"/>
              </a:ext>
            </a:extLst>
          </p:cNvPr>
          <p:cNvSpPr txBox="1">
            <a:spLocks noChangeArrowheads="1"/>
          </p:cNvSpPr>
          <p:nvPr/>
        </p:nvSpPr>
        <p:spPr bwMode="auto">
          <a:xfrm>
            <a:off x="5297488" y="3294063"/>
            <a:ext cx="2933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a:ln>
                  <a:noFill/>
                </a:ln>
                <a:solidFill>
                  <a:srgbClr val="000000"/>
                </a:solidFill>
                <a:effectLst/>
                <a:uLnTx/>
                <a:uFillTx/>
                <a:latin typeface="楷体_GB2312" panose="02010609030101010101" pitchFamily="49" charset="-122"/>
                <a:ea typeface="楷体_GB2312" panose="02010609030101010101" pitchFamily="49" charset="-122"/>
                <a:cs typeface="+mn-cs"/>
              </a:rPr>
              <a:t>外表面与内表面相交</a:t>
            </a:r>
          </a:p>
        </p:txBody>
      </p:sp>
      <p:sp>
        <p:nvSpPr>
          <p:cNvPr id="103432" name="Text Box 8">
            <a:extLst>
              <a:ext uri="{FF2B5EF4-FFF2-40B4-BE49-F238E27FC236}">
                <a16:creationId xmlns:a16="http://schemas.microsoft.com/office/drawing/2014/main" id="{916DD49F-9A82-FECE-951A-C420D7BC7F12}"/>
              </a:ext>
            </a:extLst>
          </p:cNvPr>
          <p:cNvSpPr txBox="1">
            <a:spLocks noChangeArrowheads="1"/>
          </p:cNvSpPr>
          <p:nvPr/>
        </p:nvSpPr>
        <p:spPr bwMode="auto">
          <a:xfrm>
            <a:off x="3924300" y="6148388"/>
            <a:ext cx="2095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a:ln>
                  <a:noFill/>
                </a:ln>
                <a:solidFill>
                  <a:srgbClr val="000000"/>
                </a:solidFill>
                <a:effectLst/>
                <a:uLnTx/>
                <a:uFillTx/>
                <a:latin typeface="楷体_GB2312" panose="02010609030101010101" pitchFamily="49" charset="-122"/>
                <a:ea typeface="楷体_GB2312" panose="02010609030101010101" pitchFamily="49" charset="-122"/>
                <a:cs typeface="+mn-cs"/>
              </a:rPr>
              <a:t>两内表面相交</a:t>
            </a:r>
          </a:p>
        </p:txBody>
      </p:sp>
      <p:grpSp>
        <p:nvGrpSpPr>
          <p:cNvPr id="103433" name="Group 9">
            <a:extLst>
              <a:ext uri="{FF2B5EF4-FFF2-40B4-BE49-F238E27FC236}">
                <a16:creationId xmlns:a16="http://schemas.microsoft.com/office/drawing/2014/main" id="{CF4ABC42-2E3F-5B08-9148-C47CBECF6F2A}"/>
              </a:ext>
            </a:extLst>
          </p:cNvPr>
          <p:cNvGrpSpPr>
            <a:grpSpLocks noChangeAspect="1"/>
          </p:cNvGrpSpPr>
          <p:nvPr/>
        </p:nvGrpSpPr>
        <p:grpSpPr bwMode="auto">
          <a:xfrm>
            <a:off x="866775" y="706438"/>
            <a:ext cx="2746375" cy="2470150"/>
            <a:chOff x="242" y="1897"/>
            <a:chExt cx="1921" cy="1728"/>
          </a:xfrm>
        </p:grpSpPr>
        <p:grpSp>
          <p:nvGrpSpPr>
            <p:cNvPr id="103434" name="Group 10">
              <a:extLst>
                <a:ext uri="{FF2B5EF4-FFF2-40B4-BE49-F238E27FC236}">
                  <a16:creationId xmlns:a16="http://schemas.microsoft.com/office/drawing/2014/main" id="{85655136-432D-791E-3512-DFB527E59F75}"/>
                </a:ext>
              </a:extLst>
            </p:cNvPr>
            <p:cNvGrpSpPr>
              <a:grpSpLocks noChangeAspect="1"/>
            </p:cNvGrpSpPr>
            <p:nvPr/>
          </p:nvGrpSpPr>
          <p:grpSpPr bwMode="auto">
            <a:xfrm>
              <a:off x="242" y="1897"/>
              <a:ext cx="1921" cy="1728"/>
              <a:chOff x="674" y="313"/>
              <a:chExt cx="3838" cy="3452"/>
            </a:xfrm>
          </p:grpSpPr>
          <p:grpSp>
            <p:nvGrpSpPr>
              <p:cNvPr id="103435" name="Group 11">
                <a:extLst>
                  <a:ext uri="{FF2B5EF4-FFF2-40B4-BE49-F238E27FC236}">
                    <a16:creationId xmlns:a16="http://schemas.microsoft.com/office/drawing/2014/main" id="{585BC8D5-E64E-37B0-9096-177EDF2A4D9A}"/>
                  </a:ext>
                </a:extLst>
              </p:cNvPr>
              <p:cNvGrpSpPr>
                <a:grpSpLocks noChangeAspect="1"/>
              </p:cNvGrpSpPr>
              <p:nvPr/>
            </p:nvGrpSpPr>
            <p:grpSpPr bwMode="auto">
              <a:xfrm>
                <a:off x="790" y="423"/>
                <a:ext cx="3647" cy="3277"/>
                <a:chOff x="790" y="423"/>
                <a:chExt cx="3647" cy="3277"/>
              </a:xfrm>
            </p:grpSpPr>
            <p:sp>
              <p:nvSpPr>
                <p:cNvPr id="103436" name="Freeform 12">
                  <a:extLst>
                    <a:ext uri="{FF2B5EF4-FFF2-40B4-BE49-F238E27FC236}">
                      <a16:creationId xmlns:a16="http://schemas.microsoft.com/office/drawing/2014/main" id="{C6AC3B33-634C-2F3D-DC82-BE0FC3CCCBC5}"/>
                    </a:ext>
                  </a:extLst>
                </p:cNvPr>
                <p:cNvSpPr>
                  <a:spLocks noChangeAspect="1"/>
                </p:cNvSpPr>
                <p:nvPr/>
              </p:nvSpPr>
              <p:spPr bwMode="auto">
                <a:xfrm>
                  <a:off x="790" y="849"/>
                  <a:ext cx="2" cy="1193"/>
                </a:xfrm>
                <a:custGeom>
                  <a:avLst/>
                  <a:gdLst>
                    <a:gd name="T0" fmla="*/ 0 w 1"/>
                    <a:gd name="T1" fmla="*/ 5754 h 5754"/>
                    <a:gd name="T2" fmla="*/ 0 w 1"/>
                    <a:gd name="T3" fmla="*/ 0 h 5754"/>
                    <a:gd name="T4" fmla="*/ 1 w 1"/>
                    <a:gd name="T5" fmla="*/ 0 h 5754"/>
                  </a:gdLst>
                  <a:ahLst/>
                  <a:cxnLst>
                    <a:cxn ang="0">
                      <a:pos x="T0" y="T1"/>
                    </a:cxn>
                    <a:cxn ang="0">
                      <a:pos x="T2" y="T3"/>
                    </a:cxn>
                    <a:cxn ang="0">
                      <a:pos x="T4" y="T5"/>
                    </a:cxn>
                  </a:cxnLst>
                  <a:rect l="0" t="0" r="r" b="b"/>
                  <a:pathLst>
                    <a:path w="1" h="5754">
                      <a:moveTo>
                        <a:pt x="0" y="5754"/>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37" name="Freeform 13">
                  <a:extLst>
                    <a:ext uri="{FF2B5EF4-FFF2-40B4-BE49-F238E27FC236}">
                      <a16:creationId xmlns:a16="http://schemas.microsoft.com/office/drawing/2014/main" id="{DD3C392B-6B5B-4010-FCEB-6B21BDA45CDC}"/>
                    </a:ext>
                  </a:extLst>
                </p:cNvPr>
                <p:cNvSpPr>
                  <a:spLocks noChangeAspect="1"/>
                </p:cNvSpPr>
                <p:nvPr/>
              </p:nvSpPr>
              <p:spPr bwMode="auto">
                <a:xfrm>
                  <a:off x="2664" y="849"/>
                  <a:ext cx="2" cy="1193"/>
                </a:xfrm>
                <a:custGeom>
                  <a:avLst/>
                  <a:gdLst>
                    <a:gd name="T0" fmla="*/ 0 w 1"/>
                    <a:gd name="T1" fmla="*/ 5754 h 5754"/>
                    <a:gd name="T2" fmla="*/ 0 w 1"/>
                    <a:gd name="T3" fmla="*/ 0 h 5754"/>
                    <a:gd name="T4" fmla="*/ 1 w 1"/>
                    <a:gd name="T5" fmla="*/ 0 h 5754"/>
                  </a:gdLst>
                  <a:ahLst/>
                  <a:cxnLst>
                    <a:cxn ang="0">
                      <a:pos x="T0" y="T1"/>
                    </a:cxn>
                    <a:cxn ang="0">
                      <a:pos x="T2" y="T3"/>
                    </a:cxn>
                    <a:cxn ang="0">
                      <a:pos x="T4" y="T5"/>
                    </a:cxn>
                  </a:cxnLst>
                  <a:rect l="0" t="0" r="r" b="b"/>
                  <a:pathLst>
                    <a:path w="1" h="5754">
                      <a:moveTo>
                        <a:pt x="0" y="5754"/>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38" name="Freeform 14">
                  <a:extLst>
                    <a:ext uri="{FF2B5EF4-FFF2-40B4-BE49-F238E27FC236}">
                      <a16:creationId xmlns:a16="http://schemas.microsoft.com/office/drawing/2014/main" id="{49FE42E4-B83E-250E-1A39-19C51EB8A78A}"/>
                    </a:ext>
                  </a:extLst>
                </p:cNvPr>
                <p:cNvSpPr>
                  <a:spLocks noChangeAspect="1"/>
                </p:cNvSpPr>
                <p:nvPr/>
              </p:nvSpPr>
              <p:spPr bwMode="auto">
                <a:xfrm>
                  <a:off x="1215" y="423"/>
                  <a:ext cx="1023" cy="2"/>
                </a:xfrm>
                <a:custGeom>
                  <a:avLst/>
                  <a:gdLst>
                    <a:gd name="T0" fmla="*/ 0 w 4928"/>
                    <a:gd name="T1" fmla="*/ 4927 w 4928"/>
                    <a:gd name="T2" fmla="*/ 4928 w 4928"/>
                  </a:gdLst>
                  <a:ahLst/>
                  <a:cxnLst>
                    <a:cxn ang="0">
                      <a:pos x="T0" y="0"/>
                    </a:cxn>
                    <a:cxn ang="0">
                      <a:pos x="T1" y="0"/>
                    </a:cxn>
                    <a:cxn ang="0">
                      <a:pos x="T2" y="0"/>
                    </a:cxn>
                  </a:cxnLst>
                  <a:rect l="0" t="0" r="r" b="b"/>
                  <a:pathLst>
                    <a:path w="4928">
                      <a:moveTo>
                        <a:pt x="0" y="0"/>
                      </a:moveTo>
                      <a:lnTo>
                        <a:pt x="4927" y="0"/>
                      </a:lnTo>
                      <a:lnTo>
                        <a:pt x="4928"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39" name="Freeform 15">
                  <a:extLst>
                    <a:ext uri="{FF2B5EF4-FFF2-40B4-BE49-F238E27FC236}">
                      <a16:creationId xmlns:a16="http://schemas.microsoft.com/office/drawing/2014/main" id="{ED1229E1-1250-04A7-AD73-CA095A53F5E1}"/>
                    </a:ext>
                  </a:extLst>
                </p:cNvPr>
                <p:cNvSpPr>
                  <a:spLocks noChangeAspect="1"/>
                </p:cNvSpPr>
                <p:nvPr/>
              </p:nvSpPr>
              <p:spPr bwMode="auto">
                <a:xfrm>
                  <a:off x="1215" y="423"/>
                  <a:ext cx="2" cy="426"/>
                </a:xfrm>
                <a:custGeom>
                  <a:avLst/>
                  <a:gdLst>
                    <a:gd name="T0" fmla="*/ 0 w 1"/>
                    <a:gd name="T1" fmla="*/ 0 h 2055"/>
                    <a:gd name="T2" fmla="*/ 0 w 1"/>
                    <a:gd name="T3" fmla="*/ 2055 h 2055"/>
                    <a:gd name="T4" fmla="*/ 1 w 1"/>
                    <a:gd name="T5" fmla="*/ 2055 h 2055"/>
                  </a:gdLst>
                  <a:ahLst/>
                  <a:cxnLst>
                    <a:cxn ang="0">
                      <a:pos x="T0" y="T1"/>
                    </a:cxn>
                    <a:cxn ang="0">
                      <a:pos x="T2" y="T3"/>
                    </a:cxn>
                    <a:cxn ang="0">
                      <a:pos x="T4" y="T5"/>
                    </a:cxn>
                  </a:cxnLst>
                  <a:rect l="0" t="0" r="r" b="b"/>
                  <a:pathLst>
                    <a:path w="1" h="2055">
                      <a:moveTo>
                        <a:pt x="0" y="0"/>
                      </a:moveTo>
                      <a:lnTo>
                        <a:pt x="0" y="2055"/>
                      </a:lnTo>
                      <a:lnTo>
                        <a:pt x="1" y="2055"/>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0" name="Freeform 16">
                  <a:extLst>
                    <a:ext uri="{FF2B5EF4-FFF2-40B4-BE49-F238E27FC236}">
                      <a16:creationId xmlns:a16="http://schemas.microsoft.com/office/drawing/2014/main" id="{B33FCA63-E1F3-1BEC-4894-D400A060C14B}"/>
                    </a:ext>
                  </a:extLst>
                </p:cNvPr>
                <p:cNvSpPr>
                  <a:spLocks noChangeAspect="1"/>
                </p:cNvSpPr>
                <p:nvPr/>
              </p:nvSpPr>
              <p:spPr bwMode="auto">
                <a:xfrm>
                  <a:off x="2238" y="423"/>
                  <a:ext cx="1" cy="426"/>
                </a:xfrm>
                <a:custGeom>
                  <a:avLst/>
                  <a:gdLst>
                    <a:gd name="T0" fmla="*/ 0 w 1"/>
                    <a:gd name="T1" fmla="*/ 2055 h 2055"/>
                    <a:gd name="T2" fmla="*/ 0 w 1"/>
                    <a:gd name="T3" fmla="*/ 0 h 2055"/>
                    <a:gd name="T4" fmla="*/ 1 w 1"/>
                    <a:gd name="T5" fmla="*/ 0 h 2055"/>
                  </a:gdLst>
                  <a:ahLst/>
                  <a:cxnLst>
                    <a:cxn ang="0">
                      <a:pos x="T0" y="T1"/>
                    </a:cxn>
                    <a:cxn ang="0">
                      <a:pos x="T2" y="T3"/>
                    </a:cxn>
                    <a:cxn ang="0">
                      <a:pos x="T4" y="T5"/>
                    </a:cxn>
                  </a:cxnLst>
                  <a:rect l="0" t="0" r="r" b="b"/>
                  <a:pathLst>
                    <a:path w="1" h="2055">
                      <a:moveTo>
                        <a:pt x="0" y="2055"/>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1" name="Freeform 17">
                  <a:extLst>
                    <a:ext uri="{FF2B5EF4-FFF2-40B4-BE49-F238E27FC236}">
                      <a16:creationId xmlns:a16="http://schemas.microsoft.com/office/drawing/2014/main" id="{A68290AD-4C9F-552E-E9D2-6D59A5423CA3}"/>
                    </a:ext>
                  </a:extLst>
                </p:cNvPr>
                <p:cNvSpPr>
                  <a:spLocks noChangeAspect="1"/>
                </p:cNvSpPr>
                <p:nvPr/>
              </p:nvSpPr>
              <p:spPr bwMode="auto">
                <a:xfrm>
                  <a:off x="790" y="2042"/>
                  <a:ext cx="1874" cy="2"/>
                </a:xfrm>
                <a:custGeom>
                  <a:avLst/>
                  <a:gdLst>
                    <a:gd name="T0" fmla="*/ 0 w 9032"/>
                    <a:gd name="T1" fmla="*/ 9031 w 9032"/>
                    <a:gd name="T2" fmla="*/ 9032 w 9032"/>
                  </a:gdLst>
                  <a:ahLst/>
                  <a:cxnLst>
                    <a:cxn ang="0">
                      <a:pos x="T0" y="0"/>
                    </a:cxn>
                    <a:cxn ang="0">
                      <a:pos x="T1" y="0"/>
                    </a:cxn>
                    <a:cxn ang="0">
                      <a:pos x="T2" y="0"/>
                    </a:cxn>
                  </a:cxnLst>
                  <a:rect l="0" t="0" r="r" b="b"/>
                  <a:pathLst>
                    <a:path w="9032">
                      <a:moveTo>
                        <a:pt x="0" y="0"/>
                      </a:moveTo>
                      <a:lnTo>
                        <a:pt x="9031" y="0"/>
                      </a:lnTo>
                      <a:lnTo>
                        <a:pt x="9032"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2" name="Freeform 18">
                  <a:extLst>
                    <a:ext uri="{FF2B5EF4-FFF2-40B4-BE49-F238E27FC236}">
                      <a16:creationId xmlns:a16="http://schemas.microsoft.com/office/drawing/2014/main" id="{0A10E5A6-1A3C-9BCD-6C3F-ED754C4D8AF8}"/>
                    </a:ext>
                  </a:extLst>
                </p:cNvPr>
                <p:cNvSpPr>
                  <a:spLocks noChangeAspect="1"/>
                </p:cNvSpPr>
                <p:nvPr/>
              </p:nvSpPr>
              <p:spPr bwMode="auto">
                <a:xfrm>
                  <a:off x="790" y="849"/>
                  <a:ext cx="425" cy="2"/>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3" name="Freeform 19">
                  <a:extLst>
                    <a:ext uri="{FF2B5EF4-FFF2-40B4-BE49-F238E27FC236}">
                      <a16:creationId xmlns:a16="http://schemas.microsoft.com/office/drawing/2014/main" id="{03B37340-30E5-C5D3-2A77-32DC51E898F5}"/>
                    </a:ext>
                  </a:extLst>
                </p:cNvPr>
                <p:cNvSpPr>
                  <a:spLocks noChangeAspect="1"/>
                </p:cNvSpPr>
                <p:nvPr/>
              </p:nvSpPr>
              <p:spPr bwMode="auto">
                <a:xfrm>
                  <a:off x="2238" y="849"/>
                  <a:ext cx="426" cy="2"/>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4" name="Freeform 20">
                  <a:extLst>
                    <a:ext uri="{FF2B5EF4-FFF2-40B4-BE49-F238E27FC236}">
                      <a16:creationId xmlns:a16="http://schemas.microsoft.com/office/drawing/2014/main" id="{5CD71294-DFC3-6E9B-7DC2-F5B088451D04}"/>
                    </a:ext>
                  </a:extLst>
                </p:cNvPr>
                <p:cNvSpPr>
                  <a:spLocks noChangeAspect="1"/>
                </p:cNvSpPr>
                <p:nvPr/>
              </p:nvSpPr>
              <p:spPr bwMode="auto">
                <a:xfrm>
                  <a:off x="790" y="2505"/>
                  <a:ext cx="2" cy="1193"/>
                </a:xfrm>
                <a:custGeom>
                  <a:avLst/>
                  <a:gdLst>
                    <a:gd name="T0" fmla="*/ 0 w 1"/>
                    <a:gd name="T1" fmla="*/ 5753 h 5753"/>
                    <a:gd name="T2" fmla="*/ 0 w 1"/>
                    <a:gd name="T3" fmla="*/ 0 h 5753"/>
                    <a:gd name="T4" fmla="*/ 1 w 1"/>
                    <a:gd name="T5" fmla="*/ 0 h 5753"/>
                  </a:gdLst>
                  <a:ahLst/>
                  <a:cxnLst>
                    <a:cxn ang="0">
                      <a:pos x="T0" y="T1"/>
                    </a:cxn>
                    <a:cxn ang="0">
                      <a:pos x="T2" y="T3"/>
                    </a:cxn>
                    <a:cxn ang="0">
                      <a:pos x="T4" y="T5"/>
                    </a:cxn>
                  </a:cxnLst>
                  <a:rect l="0" t="0" r="r" b="b"/>
                  <a:pathLst>
                    <a:path w="1" h="5753">
                      <a:moveTo>
                        <a:pt x="0" y="5753"/>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5" name="Freeform 21">
                  <a:extLst>
                    <a:ext uri="{FF2B5EF4-FFF2-40B4-BE49-F238E27FC236}">
                      <a16:creationId xmlns:a16="http://schemas.microsoft.com/office/drawing/2014/main" id="{232C2FA8-FE89-74AA-E120-E89C786385E0}"/>
                    </a:ext>
                  </a:extLst>
                </p:cNvPr>
                <p:cNvSpPr>
                  <a:spLocks noChangeAspect="1"/>
                </p:cNvSpPr>
                <p:nvPr/>
              </p:nvSpPr>
              <p:spPr bwMode="auto">
                <a:xfrm>
                  <a:off x="2664" y="2505"/>
                  <a:ext cx="2" cy="1193"/>
                </a:xfrm>
                <a:custGeom>
                  <a:avLst/>
                  <a:gdLst>
                    <a:gd name="T0" fmla="*/ 0 w 1"/>
                    <a:gd name="T1" fmla="*/ 5753 h 5753"/>
                    <a:gd name="T2" fmla="*/ 0 w 1"/>
                    <a:gd name="T3" fmla="*/ 0 h 5753"/>
                    <a:gd name="T4" fmla="*/ 1 w 1"/>
                    <a:gd name="T5" fmla="*/ 0 h 5753"/>
                  </a:gdLst>
                  <a:ahLst/>
                  <a:cxnLst>
                    <a:cxn ang="0">
                      <a:pos x="T0" y="T1"/>
                    </a:cxn>
                    <a:cxn ang="0">
                      <a:pos x="T2" y="T3"/>
                    </a:cxn>
                    <a:cxn ang="0">
                      <a:pos x="T4" y="T5"/>
                    </a:cxn>
                  </a:cxnLst>
                  <a:rect l="0" t="0" r="r" b="b"/>
                  <a:pathLst>
                    <a:path w="1" h="5753">
                      <a:moveTo>
                        <a:pt x="0" y="5753"/>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6" name="Freeform 22">
                  <a:extLst>
                    <a:ext uri="{FF2B5EF4-FFF2-40B4-BE49-F238E27FC236}">
                      <a16:creationId xmlns:a16="http://schemas.microsoft.com/office/drawing/2014/main" id="{5C61706C-7E70-0114-B861-8C64F833A93E}"/>
                    </a:ext>
                  </a:extLst>
                </p:cNvPr>
                <p:cNvSpPr>
                  <a:spLocks noChangeAspect="1"/>
                </p:cNvSpPr>
                <p:nvPr/>
              </p:nvSpPr>
              <p:spPr bwMode="auto">
                <a:xfrm>
                  <a:off x="1215" y="2590"/>
                  <a:ext cx="1023" cy="1024"/>
                </a:xfrm>
                <a:custGeom>
                  <a:avLst/>
                  <a:gdLst>
                    <a:gd name="T0" fmla="*/ 4927 w 4928"/>
                    <a:gd name="T1" fmla="*/ 2465 h 4931"/>
                    <a:gd name="T2" fmla="*/ 4843 w 4928"/>
                    <a:gd name="T3" fmla="*/ 1828 h 4931"/>
                    <a:gd name="T4" fmla="*/ 4597 w 4928"/>
                    <a:gd name="T5" fmla="*/ 1232 h 4931"/>
                    <a:gd name="T6" fmla="*/ 4205 w 4928"/>
                    <a:gd name="T7" fmla="*/ 722 h 4931"/>
                    <a:gd name="T8" fmla="*/ 3695 w 4928"/>
                    <a:gd name="T9" fmla="*/ 330 h 4931"/>
                    <a:gd name="T10" fmla="*/ 3100 w 4928"/>
                    <a:gd name="T11" fmla="*/ 83 h 4931"/>
                    <a:gd name="T12" fmla="*/ 2463 w 4928"/>
                    <a:gd name="T13" fmla="*/ 0 h 4931"/>
                    <a:gd name="T14" fmla="*/ 1826 w 4928"/>
                    <a:gd name="T15" fmla="*/ 83 h 4931"/>
                    <a:gd name="T16" fmla="*/ 1232 w 4928"/>
                    <a:gd name="T17" fmla="*/ 330 h 4931"/>
                    <a:gd name="T18" fmla="*/ 722 w 4928"/>
                    <a:gd name="T19" fmla="*/ 722 h 4931"/>
                    <a:gd name="T20" fmla="*/ 331 w 4928"/>
                    <a:gd name="T21" fmla="*/ 1232 h 4931"/>
                    <a:gd name="T22" fmla="*/ 85 w 4928"/>
                    <a:gd name="T23" fmla="*/ 1828 h 4931"/>
                    <a:gd name="T24" fmla="*/ 0 w 4928"/>
                    <a:gd name="T25" fmla="*/ 2465 h 4931"/>
                    <a:gd name="T26" fmla="*/ 85 w 4928"/>
                    <a:gd name="T27" fmla="*/ 3103 h 4931"/>
                    <a:gd name="T28" fmla="*/ 331 w 4928"/>
                    <a:gd name="T29" fmla="*/ 3699 h 4931"/>
                    <a:gd name="T30" fmla="*/ 722 w 4928"/>
                    <a:gd name="T31" fmla="*/ 4209 h 4931"/>
                    <a:gd name="T32" fmla="*/ 1232 w 4928"/>
                    <a:gd name="T33" fmla="*/ 4601 h 4931"/>
                    <a:gd name="T34" fmla="*/ 1826 w 4928"/>
                    <a:gd name="T35" fmla="*/ 4848 h 4931"/>
                    <a:gd name="T36" fmla="*/ 2463 w 4928"/>
                    <a:gd name="T37" fmla="*/ 4931 h 4931"/>
                    <a:gd name="T38" fmla="*/ 3100 w 4928"/>
                    <a:gd name="T39" fmla="*/ 4848 h 4931"/>
                    <a:gd name="T40" fmla="*/ 3695 w 4928"/>
                    <a:gd name="T41" fmla="*/ 4601 h 4931"/>
                    <a:gd name="T42" fmla="*/ 4205 w 4928"/>
                    <a:gd name="T43" fmla="*/ 4209 h 4931"/>
                    <a:gd name="T44" fmla="*/ 4597 w 4928"/>
                    <a:gd name="T45" fmla="*/ 3699 h 4931"/>
                    <a:gd name="T46" fmla="*/ 4843 w 4928"/>
                    <a:gd name="T47" fmla="*/ 3103 h 4931"/>
                    <a:gd name="T48" fmla="*/ 4927 w 4928"/>
                    <a:gd name="T49" fmla="*/ 2465 h 4931"/>
                    <a:gd name="T50" fmla="*/ 4928 w 4928"/>
                    <a:gd name="T51" fmla="*/ 2465 h 4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4931">
                      <a:moveTo>
                        <a:pt x="4927" y="2465"/>
                      </a:moveTo>
                      <a:lnTo>
                        <a:pt x="4843" y="1828"/>
                      </a:lnTo>
                      <a:lnTo>
                        <a:pt x="4597" y="1232"/>
                      </a:lnTo>
                      <a:lnTo>
                        <a:pt x="4205" y="722"/>
                      </a:lnTo>
                      <a:lnTo>
                        <a:pt x="3695" y="330"/>
                      </a:lnTo>
                      <a:lnTo>
                        <a:pt x="3100" y="83"/>
                      </a:lnTo>
                      <a:lnTo>
                        <a:pt x="2463" y="0"/>
                      </a:lnTo>
                      <a:lnTo>
                        <a:pt x="1826" y="83"/>
                      </a:lnTo>
                      <a:lnTo>
                        <a:pt x="1232" y="330"/>
                      </a:lnTo>
                      <a:lnTo>
                        <a:pt x="722" y="722"/>
                      </a:lnTo>
                      <a:lnTo>
                        <a:pt x="331" y="1232"/>
                      </a:lnTo>
                      <a:lnTo>
                        <a:pt x="85" y="1828"/>
                      </a:lnTo>
                      <a:lnTo>
                        <a:pt x="0" y="2465"/>
                      </a:lnTo>
                      <a:lnTo>
                        <a:pt x="85" y="3103"/>
                      </a:lnTo>
                      <a:lnTo>
                        <a:pt x="331" y="3699"/>
                      </a:lnTo>
                      <a:lnTo>
                        <a:pt x="722" y="4209"/>
                      </a:lnTo>
                      <a:lnTo>
                        <a:pt x="1232" y="4601"/>
                      </a:lnTo>
                      <a:lnTo>
                        <a:pt x="1826" y="4848"/>
                      </a:lnTo>
                      <a:lnTo>
                        <a:pt x="2463" y="4931"/>
                      </a:lnTo>
                      <a:lnTo>
                        <a:pt x="3100" y="4848"/>
                      </a:lnTo>
                      <a:lnTo>
                        <a:pt x="3695" y="4601"/>
                      </a:lnTo>
                      <a:lnTo>
                        <a:pt x="4205" y="4209"/>
                      </a:lnTo>
                      <a:lnTo>
                        <a:pt x="4597" y="3699"/>
                      </a:lnTo>
                      <a:lnTo>
                        <a:pt x="4843" y="3103"/>
                      </a:lnTo>
                      <a:lnTo>
                        <a:pt x="4927" y="2465"/>
                      </a:lnTo>
                      <a:lnTo>
                        <a:pt x="4928" y="2465"/>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7" name="Freeform 23">
                  <a:extLst>
                    <a:ext uri="{FF2B5EF4-FFF2-40B4-BE49-F238E27FC236}">
                      <a16:creationId xmlns:a16="http://schemas.microsoft.com/office/drawing/2014/main" id="{2C4C3155-05DE-DADD-CAF6-C539AF1BCD30}"/>
                    </a:ext>
                  </a:extLst>
                </p:cNvPr>
                <p:cNvSpPr>
                  <a:spLocks noChangeAspect="1"/>
                </p:cNvSpPr>
                <p:nvPr/>
              </p:nvSpPr>
              <p:spPr bwMode="auto">
                <a:xfrm>
                  <a:off x="790" y="3698"/>
                  <a:ext cx="1874" cy="2"/>
                </a:xfrm>
                <a:custGeom>
                  <a:avLst/>
                  <a:gdLst>
                    <a:gd name="T0" fmla="*/ 0 w 9032"/>
                    <a:gd name="T1" fmla="*/ 9031 w 9032"/>
                    <a:gd name="T2" fmla="*/ 9032 w 9032"/>
                  </a:gdLst>
                  <a:ahLst/>
                  <a:cxnLst>
                    <a:cxn ang="0">
                      <a:pos x="T0" y="0"/>
                    </a:cxn>
                    <a:cxn ang="0">
                      <a:pos x="T1" y="0"/>
                    </a:cxn>
                    <a:cxn ang="0">
                      <a:pos x="T2" y="0"/>
                    </a:cxn>
                  </a:cxnLst>
                  <a:rect l="0" t="0" r="r" b="b"/>
                  <a:pathLst>
                    <a:path w="9032">
                      <a:moveTo>
                        <a:pt x="0" y="0"/>
                      </a:moveTo>
                      <a:lnTo>
                        <a:pt x="9031" y="0"/>
                      </a:lnTo>
                      <a:lnTo>
                        <a:pt x="9032"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8" name="Freeform 24">
                  <a:extLst>
                    <a:ext uri="{FF2B5EF4-FFF2-40B4-BE49-F238E27FC236}">
                      <a16:creationId xmlns:a16="http://schemas.microsoft.com/office/drawing/2014/main" id="{C92D23CF-4F05-D5C8-DB48-CF09BCC9517C}"/>
                    </a:ext>
                  </a:extLst>
                </p:cNvPr>
                <p:cNvSpPr>
                  <a:spLocks noChangeAspect="1"/>
                </p:cNvSpPr>
                <p:nvPr/>
              </p:nvSpPr>
              <p:spPr bwMode="auto">
                <a:xfrm>
                  <a:off x="790" y="2505"/>
                  <a:ext cx="1874" cy="2"/>
                </a:xfrm>
                <a:custGeom>
                  <a:avLst/>
                  <a:gdLst>
                    <a:gd name="T0" fmla="*/ 9031 w 9031"/>
                    <a:gd name="T1" fmla="*/ 0 w 9031"/>
                    <a:gd name="T2" fmla="*/ 1 w 9031"/>
                  </a:gdLst>
                  <a:ahLst/>
                  <a:cxnLst>
                    <a:cxn ang="0">
                      <a:pos x="T0" y="0"/>
                    </a:cxn>
                    <a:cxn ang="0">
                      <a:pos x="T1" y="0"/>
                    </a:cxn>
                    <a:cxn ang="0">
                      <a:pos x="T2" y="0"/>
                    </a:cxn>
                  </a:cxnLst>
                  <a:rect l="0" t="0" r="r" b="b"/>
                  <a:pathLst>
                    <a:path w="9031">
                      <a:moveTo>
                        <a:pt x="9031"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49" name="Freeform 25">
                  <a:extLst>
                    <a:ext uri="{FF2B5EF4-FFF2-40B4-BE49-F238E27FC236}">
                      <a16:creationId xmlns:a16="http://schemas.microsoft.com/office/drawing/2014/main" id="{859CBFAC-0AEA-112C-5AF5-4149F4DF1875}"/>
                    </a:ext>
                  </a:extLst>
                </p:cNvPr>
                <p:cNvSpPr>
                  <a:spLocks noChangeAspect="1"/>
                </p:cNvSpPr>
                <p:nvPr/>
              </p:nvSpPr>
              <p:spPr bwMode="auto">
                <a:xfrm>
                  <a:off x="3243" y="849"/>
                  <a:ext cx="1194" cy="1193"/>
                </a:xfrm>
                <a:custGeom>
                  <a:avLst/>
                  <a:gdLst>
                    <a:gd name="T0" fmla="*/ 5746 w 5747"/>
                    <a:gd name="T1" fmla="*/ 2877 h 5754"/>
                    <a:gd name="T2" fmla="*/ 5648 w 5747"/>
                    <a:gd name="T3" fmla="*/ 2132 h 5754"/>
                    <a:gd name="T4" fmla="*/ 5361 w 5747"/>
                    <a:gd name="T5" fmla="*/ 1439 h 5754"/>
                    <a:gd name="T6" fmla="*/ 4905 w 5747"/>
                    <a:gd name="T7" fmla="*/ 842 h 5754"/>
                    <a:gd name="T8" fmla="*/ 4309 w 5747"/>
                    <a:gd name="T9" fmla="*/ 386 h 5754"/>
                    <a:gd name="T10" fmla="*/ 3617 w 5747"/>
                    <a:gd name="T11" fmla="*/ 98 h 5754"/>
                    <a:gd name="T12" fmla="*/ 2873 w 5747"/>
                    <a:gd name="T13" fmla="*/ 0 h 5754"/>
                    <a:gd name="T14" fmla="*/ 2129 w 5747"/>
                    <a:gd name="T15" fmla="*/ 98 h 5754"/>
                    <a:gd name="T16" fmla="*/ 1436 w 5747"/>
                    <a:gd name="T17" fmla="*/ 386 h 5754"/>
                    <a:gd name="T18" fmla="*/ 841 w 5747"/>
                    <a:gd name="T19" fmla="*/ 842 h 5754"/>
                    <a:gd name="T20" fmla="*/ 385 w 5747"/>
                    <a:gd name="T21" fmla="*/ 1439 h 5754"/>
                    <a:gd name="T22" fmla="*/ 98 w 5747"/>
                    <a:gd name="T23" fmla="*/ 2132 h 5754"/>
                    <a:gd name="T24" fmla="*/ 0 w 5747"/>
                    <a:gd name="T25" fmla="*/ 2877 h 5754"/>
                    <a:gd name="T26" fmla="*/ 98 w 5747"/>
                    <a:gd name="T27" fmla="*/ 3621 h 5754"/>
                    <a:gd name="T28" fmla="*/ 385 w 5747"/>
                    <a:gd name="T29" fmla="*/ 4315 h 5754"/>
                    <a:gd name="T30" fmla="*/ 841 w 5747"/>
                    <a:gd name="T31" fmla="*/ 4911 h 5754"/>
                    <a:gd name="T32" fmla="*/ 1436 w 5747"/>
                    <a:gd name="T33" fmla="*/ 5368 h 5754"/>
                    <a:gd name="T34" fmla="*/ 2129 w 5747"/>
                    <a:gd name="T35" fmla="*/ 5656 h 5754"/>
                    <a:gd name="T36" fmla="*/ 2873 w 5747"/>
                    <a:gd name="T37" fmla="*/ 5754 h 5754"/>
                    <a:gd name="T38" fmla="*/ 3617 w 5747"/>
                    <a:gd name="T39" fmla="*/ 5656 h 5754"/>
                    <a:gd name="T40" fmla="*/ 4309 w 5747"/>
                    <a:gd name="T41" fmla="*/ 5368 h 5754"/>
                    <a:gd name="T42" fmla="*/ 4905 w 5747"/>
                    <a:gd name="T43" fmla="*/ 4911 h 5754"/>
                    <a:gd name="T44" fmla="*/ 5361 w 5747"/>
                    <a:gd name="T45" fmla="*/ 4315 h 5754"/>
                    <a:gd name="T46" fmla="*/ 5648 w 5747"/>
                    <a:gd name="T47" fmla="*/ 3621 h 5754"/>
                    <a:gd name="T48" fmla="*/ 5746 w 5747"/>
                    <a:gd name="T49" fmla="*/ 2877 h 5754"/>
                    <a:gd name="T50" fmla="*/ 5747 w 5747"/>
                    <a:gd name="T51" fmla="*/ 2877 h 5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47" h="5754">
                      <a:moveTo>
                        <a:pt x="5746" y="2877"/>
                      </a:moveTo>
                      <a:lnTo>
                        <a:pt x="5648" y="2132"/>
                      </a:lnTo>
                      <a:lnTo>
                        <a:pt x="5361" y="1439"/>
                      </a:lnTo>
                      <a:lnTo>
                        <a:pt x="4905" y="842"/>
                      </a:lnTo>
                      <a:lnTo>
                        <a:pt x="4309" y="386"/>
                      </a:lnTo>
                      <a:lnTo>
                        <a:pt x="3617" y="98"/>
                      </a:lnTo>
                      <a:lnTo>
                        <a:pt x="2873" y="0"/>
                      </a:lnTo>
                      <a:lnTo>
                        <a:pt x="2129" y="98"/>
                      </a:lnTo>
                      <a:lnTo>
                        <a:pt x="1436" y="386"/>
                      </a:lnTo>
                      <a:lnTo>
                        <a:pt x="841" y="842"/>
                      </a:lnTo>
                      <a:lnTo>
                        <a:pt x="385" y="1439"/>
                      </a:lnTo>
                      <a:lnTo>
                        <a:pt x="98" y="2132"/>
                      </a:lnTo>
                      <a:lnTo>
                        <a:pt x="0" y="2877"/>
                      </a:lnTo>
                      <a:lnTo>
                        <a:pt x="98" y="3621"/>
                      </a:lnTo>
                      <a:lnTo>
                        <a:pt x="385" y="4315"/>
                      </a:lnTo>
                      <a:lnTo>
                        <a:pt x="841" y="4911"/>
                      </a:lnTo>
                      <a:lnTo>
                        <a:pt x="1436" y="5368"/>
                      </a:lnTo>
                      <a:lnTo>
                        <a:pt x="2129" y="5656"/>
                      </a:lnTo>
                      <a:lnTo>
                        <a:pt x="2873" y="5754"/>
                      </a:lnTo>
                      <a:lnTo>
                        <a:pt x="3617" y="5656"/>
                      </a:lnTo>
                      <a:lnTo>
                        <a:pt x="4309" y="5368"/>
                      </a:lnTo>
                      <a:lnTo>
                        <a:pt x="4905" y="4911"/>
                      </a:lnTo>
                      <a:lnTo>
                        <a:pt x="5361" y="4315"/>
                      </a:lnTo>
                      <a:lnTo>
                        <a:pt x="5648" y="3621"/>
                      </a:lnTo>
                      <a:lnTo>
                        <a:pt x="5746" y="2877"/>
                      </a:lnTo>
                      <a:lnTo>
                        <a:pt x="5747" y="2877"/>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0" name="Freeform 26">
                  <a:extLst>
                    <a:ext uri="{FF2B5EF4-FFF2-40B4-BE49-F238E27FC236}">
                      <a16:creationId xmlns:a16="http://schemas.microsoft.com/office/drawing/2014/main" id="{915D9FEE-CF99-D962-D0CE-43BF3C7ED8C2}"/>
                    </a:ext>
                  </a:extLst>
                </p:cNvPr>
                <p:cNvSpPr>
                  <a:spLocks noChangeAspect="1"/>
                </p:cNvSpPr>
                <p:nvPr/>
              </p:nvSpPr>
              <p:spPr bwMode="auto">
                <a:xfrm>
                  <a:off x="3328" y="423"/>
                  <a:ext cx="511" cy="2"/>
                </a:xfrm>
                <a:custGeom>
                  <a:avLst/>
                  <a:gdLst>
                    <a:gd name="T0" fmla="*/ 0 w 2464"/>
                    <a:gd name="T1" fmla="*/ 2463 w 2464"/>
                    <a:gd name="T2" fmla="*/ 2464 w 2464"/>
                  </a:gdLst>
                  <a:ahLst/>
                  <a:cxnLst>
                    <a:cxn ang="0">
                      <a:pos x="T0" y="0"/>
                    </a:cxn>
                    <a:cxn ang="0">
                      <a:pos x="T1" y="0"/>
                    </a:cxn>
                    <a:cxn ang="0">
                      <a:pos x="T2" y="0"/>
                    </a:cxn>
                  </a:cxnLst>
                  <a:rect l="0" t="0" r="r" b="b"/>
                  <a:pathLst>
                    <a:path w="2464">
                      <a:moveTo>
                        <a:pt x="0" y="0"/>
                      </a:moveTo>
                      <a:lnTo>
                        <a:pt x="2463" y="0"/>
                      </a:lnTo>
                      <a:lnTo>
                        <a:pt x="2464"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1" name="Freeform 27">
                  <a:extLst>
                    <a:ext uri="{FF2B5EF4-FFF2-40B4-BE49-F238E27FC236}">
                      <a16:creationId xmlns:a16="http://schemas.microsoft.com/office/drawing/2014/main" id="{9EBEBEAA-B1D6-4A36-274D-20E67DB3503F}"/>
                    </a:ext>
                  </a:extLst>
                </p:cNvPr>
                <p:cNvSpPr>
                  <a:spLocks noChangeAspect="1"/>
                </p:cNvSpPr>
                <p:nvPr/>
              </p:nvSpPr>
              <p:spPr bwMode="auto">
                <a:xfrm>
                  <a:off x="3839" y="423"/>
                  <a:ext cx="512" cy="2"/>
                </a:xfrm>
                <a:custGeom>
                  <a:avLst/>
                  <a:gdLst>
                    <a:gd name="T0" fmla="*/ 0 w 2464"/>
                    <a:gd name="T1" fmla="*/ 2463 w 2464"/>
                    <a:gd name="T2" fmla="*/ 2464 w 2464"/>
                  </a:gdLst>
                  <a:ahLst/>
                  <a:cxnLst>
                    <a:cxn ang="0">
                      <a:pos x="T0" y="0"/>
                    </a:cxn>
                    <a:cxn ang="0">
                      <a:pos x="T1" y="0"/>
                    </a:cxn>
                    <a:cxn ang="0">
                      <a:pos x="T2" y="0"/>
                    </a:cxn>
                  </a:cxnLst>
                  <a:rect l="0" t="0" r="r" b="b"/>
                  <a:pathLst>
                    <a:path w="2464">
                      <a:moveTo>
                        <a:pt x="0" y="0"/>
                      </a:moveTo>
                      <a:lnTo>
                        <a:pt x="2463" y="0"/>
                      </a:lnTo>
                      <a:lnTo>
                        <a:pt x="2464"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2" name="Freeform 28">
                  <a:extLst>
                    <a:ext uri="{FF2B5EF4-FFF2-40B4-BE49-F238E27FC236}">
                      <a16:creationId xmlns:a16="http://schemas.microsoft.com/office/drawing/2014/main" id="{A966B283-5EFC-7061-79D2-609CB14242BD}"/>
                    </a:ext>
                  </a:extLst>
                </p:cNvPr>
                <p:cNvSpPr>
                  <a:spLocks noChangeAspect="1"/>
                </p:cNvSpPr>
                <p:nvPr/>
              </p:nvSpPr>
              <p:spPr bwMode="auto">
                <a:xfrm>
                  <a:off x="3328" y="423"/>
                  <a:ext cx="2" cy="715"/>
                </a:xfrm>
                <a:custGeom>
                  <a:avLst/>
                  <a:gdLst>
                    <a:gd name="T0" fmla="*/ 0 w 1"/>
                    <a:gd name="T1" fmla="*/ 0 h 3450"/>
                    <a:gd name="T2" fmla="*/ 0 w 1"/>
                    <a:gd name="T3" fmla="*/ 3450 h 3450"/>
                    <a:gd name="T4" fmla="*/ 1 w 1"/>
                    <a:gd name="T5" fmla="*/ 3450 h 3450"/>
                  </a:gdLst>
                  <a:ahLst/>
                  <a:cxnLst>
                    <a:cxn ang="0">
                      <a:pos x="T0" y="T1"/>
                    </a:cxn>
                    <a:cxn ang="0">
                      <a:pos x="T2" y="T3"/>
                    </a:cxn>
                    <a:cxn ang="0">
                      <a:pos x="T4" y="T5"/>
                    </a:cxn>
                  </a:cxnLst>
                  <a:rect l="0" t="0" r="r" b="b"/>
                  <a:pathLst>
                    <a:path w="1" h="3450">
                      <a:moveTo>
                        <a:pt x="0" y="0"/>
                      </a:moveTo>
                      <a:lnTo>
                        <a:pt x="0" y="3450"/>
                      </a:lnTo>
                      <a:lnTo>
                        <a:pt x="1" y="345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3" name="Freeform 29">
                  <a:extLst>
                    <a:ext uri="{FF2B5EF4-FFF2-40B4-BE49-F238E27FC236}">
                      <a16:creationId xmlns:a16="http://schemas.microsoft.com/office/drawing/2014/main" id="{1A9B9C73-65E0-8E7E-6913-0DF63CC29CB0}"/>
                    </a:ext>
                  </a:extLst>
                </p:cNvPr>
                <p:cNvSpPr>
                  <a:spLocks noChangeAspect="1"/>
                </p:cNvSpPr>
                <p:nvPr/>
              </p:nvSpPr>
              <p:spPr bwMode="auto">
                <a:xfrm>
                  <a:off x="4351" y="423"/>
                  <a:ext cx="1" cy="715"/>
                </a:xfrm>
                <a:custGeom>
                  <a:avLst/>
                  <a:gdLst>
                    <a:gd name="T0" fmla="*/ 0 w 1"/>
                    <a:gd name="T1" fmla="*/ 3450 h 3450"/>
                    <a:gd name="T2" fmla="*/ 0 w 1"/>
                    <a:gd name="T3" fmla="*/ 0 h 3450"/>
                    <a:gd name="T4" fmla="*/ 1 w 1"/>
                    <a:gd name="T5" fmla="*/ 0 h 3450"/>
                  </a:gdLst>
                  <a:ahLst/>
                  <a:cxnLst>
                    <a:cxn ang="0">
                      <a:pos x="T0" y="T1"/>
                    </a:cxn>
                    <a:cxn ang="0">
                      <a:pos x="T2" y="T3"/>
                    </a:cxn>
                    <a:cxn ang="0">
                      <a:pos x="T4" y="T5"/>
                    </a:cxn>
                  </a:cxnLst>
                  <a:rect l="0" t="0" r="r" b="b"/>
                  <a:pathLst>
                    <a:path w="1" h="3450">
                      <a:moveTo>
                        <a:pt x="0" y="345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03454" name="Group 30">
                <a:extLst>
                  <a:ext uri="{FF2B5EF4-FFF2-40B4-BE49-F238E27FC236}">
                    <a16:creationId xmlns:a16="http://schemas.microsoft.com/office/drawing/2014/main" id="{D9497BB0-0182-C6E1-82C5-3314F15F683B}"/>
                  </a:ext>
                </a:extLst>
              </p:cNvPr>
              <p:cNvGrpSpPr>
                <a:grpSpLocks noChangeAspect="1"/>
              </p:cNvGrpSpPr>
              <p:nvPr/>
            </p:nvGrpSpPr>
            <p:grpSpPr bwMode="auto">
              <a:xfrm>
                <a:off x="674" y="313"/>
                <a:ext cx="3838" cy="3452"/>
                <a:chOff x="1437" y="999"/>
                <a:chExt cx="2312" cy="2080"/>
              </a:xfrm>
            </p:grpSpPr>
            <p:sp>
              <p:nvSpPr>
                <p:cNvPr id="103455" name="Freeform 31">
                  <a:extLst>
                    <a:ext uri="{FF2B5EF4-FFF2-40B4-BE49-F238E27FC236}">
                      <a16:creationId xmlns:a16="http://schemas.microsoft.com/office/drawing/2014/main" id="{9E198DAD-A393-A0FD-5239-70BE8CD10A99}"/>
                    </a:ext>
                  </a:extLst>
                </p:cNvPr>
                <p:cNvSpPr>
                  <a:spLocks noChangeAspect="1"/>
                </p:cNvSpPr>
                <p:nvPr/>
              </p:nvSpPr>
              <p:spPr bwMode="auto">
                <a:xfrm>
                  <a:off x="2071" y="1007"/>
                  <a:ext cx="1" cy="103"/>
                </a:xfrm>
                <a:custGeom>
                  <a:avLst/>
                  <a:gdLst>
                    <a:gd name="T0" fmla="*/ 0 w 1"/>
                    <a:gd name="T1" fmla="*/ 0 h 831"/>
                    <a:gd name="T2" fmla="*/ 0 w 1"/>
                    <a:gd name="T3" fmla="*/ 831 h 831"/>
                    <a:gd name="T4" fmla="*/ 1 w 1"/>
                    <a:gd name="T5" fmla="*/ 831 h 831"/>
                  </a:gdLst>
                  <a:ahLst/>
                  <a:cxnLst>
                    <a:cxn ang="0">
                      <a:pos x="T0" y="T1"/>
                    </a:cxn>
                    <a:cxn ang="0">
                      <a:pos x="T2" y="T3"/>
                    </a:cxn>
                    <a:cxn ang="0">
                      <a:pos x="T4" y="T5"/>
                    </a:cxn>
                  </a:cxnLst>
                  <a:rect l="0" t="0" r="r" b="b"/>
                  <a:pathLst>
                    <a:path w="1" h="831">
                      <a:moveTo>
                        <a:pt x="0" y="0"/>
                      </a:moveTo>
                      <a:lnTo>
                        <a:pt x="0" y="831"/>
                      </a:lnTo>
                      <a:lnTo>
                        <a:pt x="1" y="83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6" name="Freeform 32">
                  <a:extLst>
                    <a:ext uri="{FF2B5EF4-FFF2-40B4-BE49-F238E27FC236}">
                      <a16:creationId xmlns:a16="http://schemas.microsoft.com/office/drawing/2014/main" id="{BECE8F54-E323-8DA2-8A09-C9FB807F240D}"/>
                    </a:ext>
                  </a:extLst>
                </p:cNvPr>
                <p:cNvSpPr>
                  <a:spLocks noChangeAspect="1"/>
                </p:cNvSpPr>
                <p:nvPr/>
              </p:nvSpPr>
              <p:spPr bwMode="auto">
                <a:xfrm>
                  <a:off x="2071" y="1143"/>
                  <a:ext cx="1" cy="33"/>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7" name="Freeform 33">
                  <a:extLst>
                    <a:ext uri="{FF2B5EF4-FFF2-40B4-BE49-F238E27FC236}">
                      <a16:creationId xmlns:a16="http://schemas.microsoft.com/office/drawing/2014/main" id="{FA150F67-C4A1-AC14-6CCF-A6501ADF7DA3}"/>
                    </a:ext>
                  </a:extLst>
                </p:cNvPr>
                <p:cNvSpPr>
                  <a:spLocks noChangeAspect="1"/>
                </p:cNvSpPr>
                <p:nvPr/>
              </p:nvSpPr>
              <p:spPr bwMode="auto">
                <a:xfrm>
                  <a:off x="2071" y="1208"/>
                  <a:ext cx="1" cy="163"/>
                </a:xfrm>
                <a:custGeom>
                  <a:avLst/>
                  <a:gdLst>
                    <a:gd name="T0" fmla="*/ 0 w 1"/>
                    <a:gd name="T1" fmla="*/ 0 h 1304"/>
                    <a:gd name="T2" fmla="*/ 0 w 1"/>
                    <a:gd name="T3" fmla="*/ 1304 h 1304"/>
                    <a:gd name="T4" fmla="*/ 1 w 1"/>
                    <a:gd name="T5" fmla="*/ 1304 h 1304"/>
                  </a:gdLst>
                  <a:ahLst/>
                  <a:cxnLst>
                    <a:cxn ang="0">
                      <a:pos x="T0" y="T1"/>
                    </a:cxn>
                    <a:cxn ang="0">
                      <a:pos x="T2" y="T3"/>
                    </a:cxn>
                    <a:cxn ang="0">
                      <a:pos x="T4" y="T5"/>
                    </a:cxn>
                  </a:cxnLst>
                  <a:rect l="0" t="0" r="r" b="b"/>
                  <a:pathLst>
                    <a:path w="1" h="1304">
                      <a:moveTo>
                        <a:pt x="0" y="0"/>
                      </a:moveTo>
                      <a:lnTo>
                        <a:pt x="0" y="1304"/>
                      </a:lnTo>
                      <a:lnTo>
                        <a:pt x="1" y="1304"/>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8" name="Freeform 34">
                  <a:extLst>
                    <a:ext uri="{FF2B5EF4-FFF2-40B4-BE49-F238E27FC236}">
                      <a16:creationId xmlns:a16="http://schemas.microsoft.com/office/drawing/2014/main" id="{DD2D8462-B1D9-9AF5-0B18-49D4B0A4D560}"/>
                    </a:ext>
                  </a:extLst>
                </p:cNvPr>
                <p:cNvSpPr>
                  <a:spLocks noChangeAspect="1"/>
                </p:cNvSpPr>
                <p:nvPr/>
              </p:nvSpPr>
              <p:spPr bwMode="auto">
                <a:xfrm>
                  <a:off x="2071" y="1404"/>
                  <a:ext cx="1" cy="33"/>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59" name="Freeform 35">
                  <a:extLst>
                    <a:ext uri="{FF2B5EF4-FFF2-40B4-BE49-F238E27FC236}">
                      <a16:creationId xmlns:a16="http://schemas.microsoft.com/office/drawing/2014/main" id="{553D9A36-FB0C-5070-426E-D2C3631A7588}"/>
                    </a:ext>
                  </a:extLst>
                </p:cNvPr>
                <p:cNvSpPr>
                  <a:spLocks noChangeAspect="1"/>
                </p:cNvSpPr>
                <p:nvPr/>
              </p:nvSpPr>
              <p:spPr bwMode="auto">
                <a:xfrm>
                  <a:off x="2071" y="1469"/>
                  <a:ext cx="1" cy="163"/>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0" name="Freeform 36">
                  <a:extLst>
                    <a:ext uri="{FF2B5EF4-FFF2-40B4-BE49-F238E27FC236}">
                      <a16:creationId xmlns:a16="http://schemas.microsoft.com/office/drawing/2014/main" id="{3D9C4AA6-B543-CB64-A632-574D3FE98544}"/>
                    </a:ext>
                  </a:extLst>
                </p:cNvPr>
                <p:cNvSpPr>
                  <a:spLocks noChangeAspect="1"/>
                </p:cNvSpPr>
                <p:nvPr/>
              </p:nvSpPr>
              <p:spPr bwMode="auto">
                <a:xfrm>
                  <a:off x="2071" y="1665"/>
                  <a:ext cx="1" cy="33"/>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1" name="Freeform 37">
                  <a:extLst>
                    <a:ext uri="{FF2B5EF4-FFF2-40B4-BE49-F238E27FC236}">
                      <a16:creationId xmlns:a16="http://schemas.microsoft.com/office/drawing/2014/main" id="{2C143424-71C7-AD1C-E83C-4B4D680E593E}"/>
                    </a:ext>
                  </a:extLst>
                </p:cNvPr>
                <p:cNvSpPr>
                  <a:spLocks noChangeAspect="1"/>
                </p:cNvSpPr>
                <p:nvPr/>
              </p:nvSpPr>
              <p:spPr bwMode="auto">
                <a:xfrm>
                  <a:off x="2071" y="1730"/>
                  <a:ext cx="1" cy="163"/>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2" name="Freeform 38">
                  <a:extLst>
                    <a:ext uri="{FF2B5EF4-FFF2-40B4-BE49-F238E27FC236}">
                      <a16:creationId xmlns:a16="http://schemas.microsoft.com/office/drawing/2014/main" id="{6B9C4396-0487-9079-F3F5-882BDA984F73}"/>
                    </a:ext>
                  </a:extLst>
                </p:cNvPr>
                <p:cNvSpPr>
                  <a:spLocks noChangeAspect="1"/>
                </p:cNvSpPr>
                <p:nvPr/>
              </p:nvSpPr>
              <p:spPr bwMode="auto">
                <a:xfrm>
                  <a:off x="2071" y="1926"/>
                  <a:ext cx="1" cy="33"/>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3" name="Freeform 39">
                  <a:extLst>
                    <a:ext uri="{FF2B5EF4-FFF2-40B4-BE49-F238E27FC236}">
                      <a16:creationId xmlns:a16="http://schemas.microsoft.com/office/drawing/2014/main" id="{FA05C022-233F-6862-BAB3-584FF289162E}"/>
                    </a:ext>
                  </a:extLst>
                </p:cNvPr>
                <p:cNvSpPr>
                  <a:spLocks noChangeAspect="1"/>
                </p:cNvSpPr>
                <p:nvPr/>
              </p:nvSpPr>
              <p:spPr bwMode="auto">
                <a:xfrm>
                  <a:off x="2071" y="1991"/>
                  <a:ext cx="1" cy="104"/>
                </a:xfrm>
                <a:custGeom>
                  <a:avLst/>
                  <a:gdLst>
                    <a:gd name="T0" fmla="*/ 0 w 1"/>
                    <a:gd name="T1" fmla="*/ 0 h 831"/>
                    <a:gd name="T2" fmla="*/ 0 w 1"/>
                    <a:gd name="T3" fmla="*/ 831 h 831"/>
                    <a:gd name="T4" fmla="*/ 1 w 1"/>
                    <a:gd name="T5" fmla="*/ 831 h 831"/>
                  </a:gdLst>
                  <a:ahLst/>
                  <a:cxnLst>
                    <a:cxn ang="0">
                      <a:pos x="T0" y="T1"/>
                    </a:cxn>
                    <a:cxn ang="0">
                      <a:pos x="T2" y="T3"/>
                    </a:cxn>
                    <a:cxn ang="0">
                      <a:pos x="T4" y="T5"/>
                    </a:cxn>
                  </a:cxnLst>
                  <a:rect l="0" t="0" r="r" b="b"/>
                  <a:pathLst>
                    <a:path w="1" h="831">
                      <a:moveTo>
                        <a:pt x="0" y="0"/>
                      </a:moveTo>
                      <a:lnTo>
                        <a:pt x="0" y="831"/>
                      </a:lnTo>
                      <a:lnTo>
                        <a:pt x="1" y="83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4" name="Freeform 40">
                  <a:extLst>
                    <a:ext uri="{FF2B5EF4-FFF2-40B4-BE49-F238E27FC236}">
                      <a16:creationId xmlns:a16="http://schemas.microsoft.com/office/drawing/2014/main" id="{A436C3E1-0A0D-9EA1-7012-DBA41B32100F}"/>
                    </a:ext>
                  </a:extLst>
                </p:cNvPr>
                <p:cNvSpPr>
                  <a:spLocks noChangeAspect="1"/>
                </p:cNvSpPr>
                <p:nvPr/>
              </p:nvSpPr>
              <p:spPr bwMode="auto">
                <a:xfrm>
                  <a:off x="2505" y="1682"/>
                  <a:ext cx="188" cy="1"/>
                </a:xfrm>
                <a:custGeom>
                  <a:avLst/>
                  <a:gdLst>
                    <a:gd name="T0" fmla="*/ 1507 w 1507"/>
                    <a:gd name="T1" fmla="*/ 0 w 1507"/>
                    <a:gd name="T2" fmla="*/ 1 w 1507"/>
                  </a:gdLst>
                  <a:ahLst/>
                  <a:cxnLst>
                    <a:cxn ang="0">
                      <a:pos x="T0" y="0"/>
                    </a:cxn>
                    <a:cxn ang="0">
                      <a:pos x="T1" y="0"/>
                    </a:cxn>
                    <a:cxn ang="0">
                      <a:pos x="T2" y="0"/>
                    </a:cxn>
                  </a:cxnLst>
                  <a:rect l="0" t="0" r="r" b="b"/>
                  <a:pathLst>
                    <a:path w="1507">
                      <a:moveTo>
                        <a:pt x="1507"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5" name="Freeform 41">
                  <a:extLst>
                    <a:ext uri="{FF2B5EF4-FFF2-40B4-BE49-F238E27FC236}">
                      <a16:creationId xmlns:a16="http://schemas.microsoft.com/office/drawing/2014/main" id="{29F46C97-EC78-B323-6811-4D689AB1CE53}"/>
                    </a:ext>
                  </a:extLst>
                </p:cNvPr>
                <p:cNvSpPr>
                  <a:spLocks noChangeAspect="1"/>
                </p:cNvSpPr>
                <p:nvPr/>
              </p:nvSpPr>
              <p:spPr bwMode="auto">
                <a:xfrm>
                  <a:off x="2439" y="1682"/>
                  <a:ext cx="33" cy="1"/>
                </a:xfrm>
                <a:custGeom>
                  <a:avLst/>
                  <a:gdLst>
                    <a:gd name="T0" fmla="*/ 260 w 260"/>
                    <a:gd name="T1" fmla="*/ 0 w 260"/>
                    <a:gd name="T2" fmla="*/ 1 w 260"/>
                  </a:gdLst>
                  <a:ahLst/>
                  <a:cxnLst>
                    <a:cxn ang="0">
                      <a:pos x="T0" y="0"/>
                    </a:cxn>
                    <a:cxn ang="0">
                      <a:pos x="T1" y="0"/>
                    </a:cxn>
                    <a:cxn ang="0">
                      <a:pos x="T2" y="0"/>
                    </a:cxn>
                  </a:cxnLst>
                  <a:rect l="0" t="0" r="r" b="b"/>
                  <a:pathLst>
                    <a:path w="260">
                      <a:moveTo>
                        <a:pt x="260"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6" name="Freeform 42">
                  <a:extLst>
                    <a:ext uri="{FF2B5EF4-FFF2-40B4-BE49-F238E27FC236}">
                      <a16:creationId xmlns:a16="http://schemas.microsoft.com/office/drawing/2014/main" id="{DFE89634-799C-B4F1-17D8-67E2050E54B8}"/>
                    </a:ext>
                  </a:extLst>
                </p:cNvPr>
                <p:cNvSpPr>
                  <a:spLocks noChangeAspect="1"/>
                </p:cNvSpPr>
                <p:nvPr/>
              </p:nvSpPr>
              <p:spPr bwMode="auto">
                <a:xfrm>
                  <a:off x="2244" y="1682"/>
                  <a:ext cx="163" cy="1"/>
                </a:xfrm>
                <a:custGeom>
                  <a:avLst/>
                  <a:gdLst>
                    <a:gd name="T0" fmla="*/ 1304 w 1304"/>
                    <a:gd name="T1" fmla="*/ 0 w 1304"/>
                    <a:gd name="T2" fmla="*/ 1 w 1304"/>
                  </a:gdLst>
                  <a:ahLst/>
                  <a:cxnLst>
                    <a:cxn ang="0">
                      <a:pos x="T0" y="0"/>
                    </a:cxn>
                    <a:cxn ang="0">
                      <a:pos x="T1" y="0"/>
                    </a:cxn>
                    <a:cxn ang="0">
                      <a:pos x="T2" y="0"/>
                    </a:cxn>
                  </a:cxnLst>
                  <a:rect l="0" t="0" r="r" b="b"/>
                  <a:pathLst>
                    <a:path w="1304">
                      <a:moveTo>
                        <a:pt x="1304"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7" name="Freeform 43">
                  <a:extLst>
                    <a:ext uri="{FF2B5EF4-FFF2-40B4-BE49-F238E27FC236}">
                      <a16:creationId xmlns:a16="http://schemas.microsoft.com/office/drawing/2014/main" id="{ADC0C7F7-F3C4-F01A-7685-0AFBF9C24A7F}"/>
                    </a:ext>
                  </a:extLst>
                </p:cNvPr>
                <p:cNvSpPr>
                  <a:spLocks noChangeAspect="1"/>
                </p:cNvSpPr>
                <p:nvPr/>
              </p:nvSpPr>
              <p:spPr bwMode="auto">
                <a:xfrm>
                  <a:off x="2179" y="1682"/>
                  <a:ext cx="32"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8" name="Freeform 44">
                  <a:extLst>
                    <a:ext uri="{FF2B5EF4-FFF2-40B4-BE49-F238E27FC236}">
                      <a16:creationId xmlns:a16="http://schemas.microsoft.com/office/drawing/2014/main" id="{02008770-4124-B680-2401-F24B0A1AAC8E}"/>
                    </a:ext>
                  </a:extLst>
                </p:cNvPr>
                <p:cNvSpPr>
                  <a:spLocks noChangeAspect="1"/>
                </p:cNvSpPr>
                <p:nvPr/>
              </p:nvSpPr>
              <p:spPr bwMode="auto">
                <a:xfrm>
                  <a:off x="1983" y="1682"/>
                  <a:ext cx="163" cy="1"/>
                </a:xfrm>
                <a:custGeom>
                  <a:avLst/>
                  <a:gdLst>
                    <a:gd name="T0" fmla="*/ 1304 w 1304"/>
                    <a:gd name="T1" fmla="*/ 0 w 1304"/>
                    <a:gd name="T2" fmla="*/ 1 w 1304"/>
                  </a:gdLst>
                  <a:ahLst/>
                  <a:cxnLst>
                    <a:cxn ang="0">
                      <a:pos x="T0" y="0"/>
                    </a:cxn>
                    <a:cxn ang="0">
                      <a:pos x="T1" y="0"/>
                    </a:cxn>
                    <a:cxn ang="0">
                      <a:pos x="T2" y="0"/>
                    </a:cxn>
                  </a:cxnLst>
                  <a:rect l="0" t="0" r="r" b="b"/>
                  <a:pathLst>
                    <a:path w="1304">
                      <a:moveTo>
                        <a:pt x="1304"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69" name="Freeform 45">
                  <a:extLst>
                    <a:ext uri="{FF2B5EF4-FFF2-40B4-BE49-F238E27FC236}">
                      <a16:creationId xmlns:a16="http://schemas.microsoft.com/office/drawing/2014/main" id="{BAC20920-8679-A062-B0E1-1624F57410BD}"/>
                    </a:ext>
                  </a:extLst>
                </p:cNvPr>
                <p:cNvSpPr>
                  <a:spLocks noChangeAspect="1"/>
                </p:cNvSpPr>
                <p:nvPr/>
              </p:nvSpPr>
              <p:spPr bwMode="auto">
                <a:xfrm>
                  <a:off x="1918" y="1682"/>
                  <a:ext cx="33" cy="1"/>
                </a:xfrm>
                <a:custGeom>
                  <a:avLst/>
                  <a:gdLst>
                    <a:gd name="T0" fmla="*/ 260 w 260"/>
                    <a:gd name="T1" fmla="*/ 0 w 260"/>
                    <a:gd name="T2" fmla="*/ 1 w 260"/>
                  </a:gdLst>
                  <a:ahLst/>
                  <a:cxnLst>
                    <a:cxn ang="0">
                      <a:pos x="T0" y="0"/>
                    </a:cxn>
                    <a:cxn ang="0">
                      <a:pos x="T1" y="0"/>
                    </a:cxn>
                    <a:cxn ang="0">
                      <a:pos x="T2" y="0"/>
                    </a:cxn>
                  </a:cxnLst>
                  <a:rect l="0" t="0" r="r" b="b"/>
                  <a:pathLst>
                    <a:path w="260">
                      <a:moveTo>
                        <a:pt x="260"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0" name="Freeform 46">
                  <a:extLst>
                    <a:ext uri="{FF2B5EF4-FFF2-40B4-BE49-F238E27FC236}">
                      <a16:creationId xmlns:a16="http://schemas.microsoft.com/office/drawing/2014/main" id="{F1345407-C444-9774-C941-892706AB2E27}"/>
                    </a:ext>
                  </a:extLst>
                </p:cNvPr>
                <p:cNvSpPr>
                  <a:spLocks noChangeAspect="1"/>
                </p:cNvSpPr>
                <p:nvPr/>
              </p:nvSpPr>
              <p:spPr bwMode="auto">
                <a:xfrm>
                  <a:off x="1723" y="1682"/>
                  <a:ext cx="163" cy="1"/>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1" name="Freeform 47">
                  <a:extLst>
                    <a:ext uri="{FF2B5EF4-FFF2-40B4-BE49-F238E27FC236}">
                      <a16:creationId xmlns:a16="http://schemas.microsoft.com/office/drawing/2014/main" id="{962CCD96-7490-3118-74E0-D77CC2770D76}"/>
                    </a:ext>
                  </a:extLst>
                </p:cNvPr>
                <p:cNvSpPr>
                  <a:spLocks noChangeAspect="1"/>
                </p:cNvSpPr>
                <p:nvPr/>
              </p:nvSpPr>
              <p:spPr bwMode="auto">
                <a:xfrm>
                  <a:off x="1657" y="1682"/>
                  <a:ext cx="33"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2" name="Freeform 48">
                  <a:extLst>
                    <a:ext uri="{FF2B5EF4-FFF2-40B4-BE49-F238E27FC236}">
                      <a16:creationId xmlns:a16="http://schemas.microsoft.com/office/drawing/2014/main" id="{7D9010E5-3EFE-3B05-46CF-4192E126B5F1}"/>
                    </a:ext>
                  </a:extLst>
                </p:cNvPr>
                <p:cNvSpPr>
                  <a:spLocks noChangeAspect="1"/>
                </p:cNvSpPr>
                <p:nvPr/>
              </p:nvSpPr>
              <p:spPr bwMode="auto">
                <a:xfrm>
                  <a:off x="1437" y="1682"/>
                  <a:ext cx="188" cy="1"/>
                </a:xfrm>
                <a:custGeom>
                  <a:avLst/>
                  <a:gdLst>
                    <a:gd name="T0" fmla="*/ 1507 w 1507"/>
                    <a:gd name="T1" fmla="*/ 0 w 1507"/>
                    <a:gd name="T2" fmla="*/ 1 w 1507"/>
                  </a:gdLst>
                  <a:ahLst/>
                  <a:cxnLst>
                    <a:cxn ang="0">
                      <a:pos x="T0" y="0"/>
                    </a:cxn>
                    <a:cxn ang="0">
                      <a:pos x="T1" y="0"/>
                    </a:cxn>
                    <a:cxn ang="0">
                      <a:pos x="T2" y="0"/>
                    </a:cxn>
                  </a:cxnLst>
                  <a:rect l="0" t="0" r="r" b="b"/>
                  <a:pathLst>
                    <a:path w="1507">
                      <a:moveTo>
                        <a:pt x="1507"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3" name="Line 49">
                  <a:extLst>
                    <a:ext uri="{FF2B5EF4-FFF2-40B4-BE49-F238E27FC236}">
                      <a16:creationId xmlns:a16="http://schemas.microsoft.com/office/drawing/2014/main" id="{55D8D8E4-697E-6EBB-3516-91384343BB74}"/>
                    </a:ext>
                  </a:extLst>
                </p:cNvPr>
                <p:cNvSpPr>
                  <a:spLocks noChangeAspect="1" noChangeShapeType="1"/>
                </p:cNvSpPr>
                <p:nvPr/>
              </p:nvSpPr>
              <p:spPr bwMode="auto">
                <a:xfrm>
                  <a:off x="3344" y="999"/>
                  <a:ext cx="1" cy="12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4" name="Line 50">
                  <a:extLst>
                    <a:ext uri="{FF2B5EF4-FFF2-40B4-BE49-F238E27FC236}">
                      <a16:creationId xmlns:a16="http://schemas.microsoft.com/office/drawing/2014/main" id="{DCAFE0B9-F7D7-470C-8F6E-AB486EE44800}"/>
                    </a:ext>
                  </a:extLst>
                </p:cNvPr>
                <p:cNvSpPr>
                  <a:spLocks noChangeAspect="1" noChangeShapeType="1"/>
                </p:cNvSpPr>
                <p:nvPr/>
              </p:nvSpPr>
              <p:spPr bwMode="auto">
                <a:xfrm>
                  <a:off x="3344" y="1122"/>
                  <a:ext cx="1"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5" name="Freeform 51">
                  <a:extLst>
                    <a:ext uri="{FF2B5EF4-FFF2-40B4-BE49-F238E27FC236}">
                      <a16:creationId xmlns:a16="http://schemas.microsoft.com/office/drawing/2014/main" id="{D48B7F1E-51DE-8839-0F16-A99DABA57D48}"/>
                    </a:ext>
                  </a:extLst>
                </p:cNvPr>
                <p:cNvSpPr>
                  <a:spLocks noChangeAspect="1"/>
                </p:cNvSpPr>
                <p:nvPr/>
              </p:nvSpPr>
              <p:spPr bwMode="auto">
                <a:xfrm>
                  <a:off x="3344" y="1155"/>
                  <a:ext cx="1" cy="33"/>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6" name="Freeform 52">
                  <a:extLst>
                    <a:ext uri="{FF2B5EF4-FFF2-40B4-BE49-F238E27FC236}">
                      <a16:creationId xmlns:a16="http://schemas.microsoft.com/office/drawing/2014/main" id="{D163E215-EBBE-50CB-699D-73F8D3FDB2B7}"/>
                    </a:ext>
                  </a:extLst>
                </p:cNvPr>
                <p:cNvSpPr>
                  <a:spLocks noChangeAspect="1"/>
                </p:cNvSpPr>
                <p:nvPr/>
              </p:nvSpPr>
              <p:spPr bwMode="auto">
                <a:xfrm>
                  <a:off x="3344" y="1220"/>
                  <a:ext cx="1" cy="163"/>
                </a:xfrm>
                <a:custGeom>
                  <a:avLst/>
                  <a:gdLst>
                    <a:gd name="T0" fmla="*/ 0 w 1"/>
                    <a:gd name="T1" fmla="*/ 0 h 1304"/>
                    <a:gd name="T2" fmla="*/ 0 w 1"/>
                    <a:gd name="T3" fmla="*/ 1304 h 1304"/>
                    <a:gd name="T4" fmla="*/ 1 w 1"/>
                    <a:gd name="T5" fmla="*/ 1304 h 1304"/>
                  </a:gdLst>
                  <a:ahLst/>
                  <a:cxnLst>
                    <a:cxn ang="0">
                      <a:pos x="T0" y="T1"/>
                    </a:cxn>
                    <a:cxn ang="0">
                      <a:pos x="T2" y="T3"/>
                    </a:cxn>
                    <a:cxn ang="0">
                      <a:pos x="T4" y="T5"/>
                    </a:cxn>
                  </a:cxnLst>
                  <a:rect l="0" t="0" r="r" b="b"/>
                  <a:pathLst>
                    <a:path w="1" h="1304">
                      <a:moveTo>
                        <a:pt x="0" y="0"/>
                      </a:moveTo>
                      <a:lnTo>
                        <a:pt x="0" y="1304"/>
                      </a:lnTo>
                      <a:lnTo>
                        <a:pt x="1" y="1304"/>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7" name="Freeform 53">
                  <a:extLst>
                    <a:ext uri="{FF2B5EF4-FFF2-40B4-BE49-F238E27FC236}">
                      <a16:creationId xmlns:a16="http://schemas.microsoft.com/office/drawing/2014/main" id="{7AAA8579-DB91-4379-C36E-FF32A1C97BB3}"/>
                    </a:ext>
                  </a:extLst>
                </p:cNvPr>
                <p:cNvSpPr>
                  <a:spLocks noChangeAspect="1"/>
                </p:cNvSpPr>
                <p:nvPr/>
              </p:nvSpPr>
              <p:spPr bwMode="auto">
                <a:xfrm>
                  <a:off x="3344" y="1416"/>
                  <a:ext cx="1" cy="33"/>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8" name="Freeform 54">
                  <a:extLst>
                    <a:ext uri="{FF2B5EF4-FFF2-40B4-BE49-F238E27FC236}">
                      <a16:creationId xmlns:a16="http://schemas.microsoft.com/office/drawing/2014/main" id="{B0E0A09D-CA73-7530-8FB4-281B1A73DFF6}"/>
                    </a:ext>
                  </a:extLst>
                </p:cNvPr>
                <p:cNvSpPr>
                  <a:spLocks noChangeAspect="1"/>
                </p:cNvSpPr>
                <p:nvPr/>
              </p:nvSpPr>
              <p:spPr bwMode="auto">
                <a:xfrm>
                  <a:off x="3344" y="1481"/>
                  <a:ext cx="1" cy="163"/>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79" name="Freeform 55">
                  <a:extLst>
                    <a:ext uri="{FF2B5EF4-FFF2-40B4-BE49-F238E27FC236}">
                      <a16:creationId xmlns:a16="http://schemas.microsoft.com/office/drawing/2014/main" id="{1494D117-B19C-69D9-D5F3-951B3AC1DEFA}"/>
                    </a:ext>
                  </a:extLst>
                </p:cNvPr>
                <p:cNvSpPr>
                  <a:spLocks noChangeAspect="1"/>
                </p:cNvSpPr>
                <p:nvPr/>
              </p:nvSpPr>
              <p:spPr bwMode="auto">
                <a:xfrm>
                  <a:off x="3344" y="1677"/>
                  <a:ext cx="1" cy="33"/>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0" name="Freeform 56">
                  <a:extLst>
                    <a:ext uri="{FF2B5EF4-FFF2-40B4-BE49-F238E27FC236}">
                      <a16:creationId xmlns:a16="http://schemas.microsoft.com/office/drawing/2014/main" id="{A7B15929-0DF0-17E0-0E85-896857161819}"/>
                    </a:ext>
                  </a:extLst>
                </p:cNvPr>
                <p:cNvSpPr>
                  <a:spLocks noChangeAspect="1"/>
                </p:cNvSpPr>
                <p:nvPr/>
              </p:nvSpPr>
              <p:spPr bwMode="auto">
                <a:xfrm>
                  <a:off x="3344" y="1742"/>
                  <a:ext cx="1" cy="163"/>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1" name="Freeform 57">
                  <a:extLst>
                    <a:ext uri="{FF2B5EF4-FFF2-40B4-BE49-F238E27FC236}">
                      <a16:creationId xmlns:a16="http://schemas.microsoft.com/office/drawing/2014/main" id="{12AA145F-54BF-A3AE-3EB4-006EAEBA8761}"/>
                    </a:ext>
                  </a:extLst>
                </p:cNvPr>
                <p:cNvSpPr>
                  <a:spLocks noChangeAspect="1"/>
                </p:cNvSpPr>
                <p:nvPr/>
              </p:nvSpPr>
              <p:spPr bwMode="auto">
                <a:xfrm>
                  <a:off x="3344" y="1938"/>
                  <a:ext cx="1" cy="33"/>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2" name="Freeform 58">
                  <a:extLst>
                    <a:ext uri="{FF2B5EF4-FFF2-40B4-BE49-F238E27FC236}">
                      <a16:creationId xmlns:a16="http://schemas.microsoft.com/office/drawing/2014/main" id="{A8CFFA61-5D7E-8519-04C4-AAEA12C1916A}"/>
                    </a:ext>
                  </a:extLst>
                </p:cNvPr>
                <p:cNvSpPr>
                  <a:spLocks noChangeAspect="1"/>
                </p:cNvSpPr>
                <p:nvPr/>
              </p:nvSpPr>
              <p:spPr bwMode="auto">
                <a:xfrm>
                  <a:off x="3344" y="2003"/>
                  <a:ext cx="1" cy="124"/>
                </a:xfrm>
                <a:custGeom>
                  <a:avLst/>
                  <a:gdLst>
                    <a:gd name="T0" fmla="*/ 0 w 1"/>
                    <a:gd name="T1" fmla="*/ 0 h 991"/>
                    <a:gd name="T2" fmla="*/ 0 w 1"/>
                    <a:gd name="T3" fmla="*/ 991 h 991"/>
                    <a:gd name="T4" fmla="*/ 1 w 1"/>
                    <a:gd name="T5" fmla="*/ 991 h 991"/>
                  </a:gdLst>
                  <a:ahLst/>
                  <a:cxnLst>
                    <a:cxn ang="0">
                      <a:pos x="T0" y="T1"/>
                    </a:cxn>
                    <a:cxn ang="0">
                      <a:pos x="T2" y="T3"/>
                    </a:cxn>
                    <a:cxn ang="0">
                      <a:pos x="T4" y="T5"/>
                    </a:cxn>
                  </a:cxnLst>
                  <a:rect l="0" t="0" r="r" b="b"/>
                  <a:pathLst>
                    <a:path w="1" h="991">
                      <a:moveTo>
                        <a:pt x="0" y="0"/>
                      </a:moveTo>
                      <a:lnTo>
                        <a:pt x="0" y="991"/>
                      </a:lnTo>
                      <a:lnTo>
                        <a:pt x="1" y="99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3" name="Freeform 59">
                  <a:extLst>
                    <a:ext uri="{FF2B5EF4-FFF2-40B4-BE49-F238E27FC236}">
                      <a16:creationId xmlns:a16="http://schemas.microsoft.com/office/drawing/2014/main" id="{DFE84BD8-5888-B73B-1E4E-4EAD3E47E60A}"/>
                    </a:ext>
                  </a:extLst>
                </p:cNvPr>
                <p:cNvSpPr>
                  <a:spLocks noChangeAspect="1"/>
                </p:cNvSpPr>
                <p:nvPr/>
              </p:nvSpPr>
              <p:spPr bwMode="auto">
                <a:xfrm>
                  <a:off x="2509" y="2680"/>
                  <a:ext cx="192" cy="1"/>
                </a:xfrm>
                <a:custGeom>
                  <a:avLst/>
                  <a:gdLst>
                    <a:gd name="T0" fmla="*/ 1538 w 1538"/>
                    <a:gd name="T1" fmla="*/ 0 w 1538"/>
                    <a:gd name="T2" fmla="*/ 1 w 1538"/>
                  </a:gdLst>
                  <a:ahLst/>
                  <a:cxnLst>
                    <a:cxn ang="0">
                      <a:pos x="T0" y="0"/>
                    </a:cxn>
                    <a:cxn ang="0">
                      <a:pos x="T1" y="0"/>
                    </a:cxn>
                    <a:cxn ang="0">
                      <a:pos x="T2" y="0"/>
                    </a:cxn>
                  </a:cxnLst>
                  <a:rect l="0" t="0" r="r" b="b"/>
                  <a:pathLst>
                    <a:path w="1538">
                      <a:moveTo>
                        <a:pt x="1538"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4" name="Freeform 60">
                  <a:extLst>
                    <a:ext uri="{FF2B5EF4-FFF2-40B4-BE49-F238E27FC236}">
                      <a16:creationId xmlns:a16="http://schemas.microsoft.com/office/drawing/2014/main" id="{C283891C-BB9E-29D6-4B28-4B429914F804}"/>
                    </a:ext>
                  </a:extLst>
                </p:cNvPr>
                <p:cNvSpPr>
                  <a:spLocks noChangeAspect="1"/>
                </p:cNvSpPr>
                <p:nvPr/>
              </p:nvSpPr>
              <p:spPr bwMode="auto">
                <a:xfrm>
                  <a:off x="2443" y="2680"/>
                  <a:ext cx="33" cy="1"/>
                </a:xfrm>
                <a:custGeom>
                  <a:avLst/>
                  <a:gdLst>
                    <a:gd name="T0" fmla="*/ 262 w 262"/>
                    <a:gd name="T1" fmla="*/ 0 w 262"/>
                    <a:gd name="T2" fmla="*/ 1 w 262"/>
                  </a:gdLst>
                  <a:ahLst/>
                  <a:cxnLst>
                    <a:cxn ang="0">
                      <a:pos x="T0" y="0"/>
                    </a:cxn>
                    <a:cxn ang="0">
                      <a:pos x="T1" y="0"/>
                    </a:cxn>
                    <a:cxn ang="0">
                      <a:pos x="T2" y="0"/>
                    </a:cxn>
                  </a:cxnLst>
                  <a:rect l="0" t="0" r="r" b="b"/>
                  <a:pathLst>
                    <a:path w="262">
                      <a:moveTo>
                        <a:pt x="262"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5" name="Freeform 61">
                  <a:extLst>
                    <a:ext uri="{FF2B5EF4-FFF2-40B4-BE49-F238E27FC236}">
                      <a16:creationId xmlns:a16="http://schemas.microsoft.com/office/drawing/2014/main" id="{9D4379FC-852C-E3F9-49F4-8E571E8E7C80}"/>
                    </a:ext>
                  </a:extLst>
                </p:cNvPr>
                <p:cNvSpPr>
                  <a:spLocks noChangeAspect="1"/>
                </p:cNvSpPr>
                <p:nvPr/>
              </p:nvSpPr>
              <p:spPr bwMode="auto">
                <a:xfrm>
                  <a:off x="2248" y="2680"/>
                  <a:ext cx="163" cy="1"/>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6" name="Freeform 62">
                  <a:extLst>
                    <a:ext uri="{FF2B5EF4-FFF2-40B4-BE49-F238E27FC236}">
                      <a16:creationId xmlns:a16="http://schemas.microsoft.com/office/drawing/2014/main" id="{DFB8BABE-3E45-1BC9-87D8-128D0A638296}"/>
                    </a:ext>
                  </a:extLst>
                </p:cNvPr>
                <p:cNvSpPr>
                  <a:spLocks noChangeAspect="1"/>
                </p:cNvSpPr>
                <p:nvPr/>
              </p:nvSpPr>
              <p:spPr bwMode="auto">
                <a:xfrm>
                  <a:off x="2183" y="2680"/>
                  <a:ext cx="32"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7" name="Freeform 63">
                  <a:extLst>
                    <a:ext uri="{FF2B5EF4-FFF2-40B4-BE49-F238E27FC236}">
                      <a16:creationId xmlns:a16="http://schemas.microsoft.com/office/drawing/2014/main" id="{7EDEE049-01DD-F79F-060E-0AFD83AC355C}"/>
                    </a:ext>
                  </a:extLst>
                </p:cNvPr>
                <p:cNvSpPr>
                  <a:spLocks noChangeAspect="1"/>
                </p:cNvSpPr>
                <p:nvPr/>
              </p:nvSpPr>
              <p:spPr bwMode="auto">
                <a:xfrm>
                  <a:off x="1987" y="2680"/>
                  <a:ext cx="163" cy="1"/>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8" name="Freeform 64">
                  <a:extLst>
                    <a:ext uri="{FF2B5EF4-FFF2-40B4-BE49-F238E27FC236}">
                      <a16:creationId xmlns:a16="http://schemas.microsoft.com/office/drawing/2014/main" id="{BB8FA388-B369-7038-419F-C562D33DFDE2}"/>
                    </a:ext>
                  </a:extLst>
                </p:cNvPr>
                <p:cNvSpPr>
                  <a:spLocks noChangeAspect="1"/>
                </p:cNvSpPr>
                <p:nvPr/>
              </p:nvSpPr>
              <p:spPr bwMode="auto">
                <a:xfrm>
                  <a:off x="1922" y="2680"/>
                  <a:ext cx="33" cy="1"/>
                </a:xfrm>
                <a:custGeom>
                  <a:avLst/>
                  <a:gdLst>
                    <a:gd name="T0" fmla="*/ 262 w 262"/>
                    <a:gd name="T1" fmla="*/ 0 w 262"/>
                    <a:gd name="T2" fmla="*/ 1 w 262"/>
                  </a:gdLst>
                  <a:ahLst/>
                  <a:cxnLst>
                    <a:cxn ang="0">
                      <a:pos x="T0" y="0"/>
                    </a:cxn>
                    <a:cxn ang="0">
                      <a:pos x="T1" y="0"/>
                    </a:cxn>
                    <a:cxn ang="0">
                      <a:pos x="T2" y="0"/>
                    </a:cxn>
                  </a:cxnLst>
                  <a:rect l="0" t="0" r="r" b="b"/>
                  <a:pathLst>
                    <a:path w="262">
                      <a:moveTo>
                        <a:pt x="262"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89" name="Freeform 65">
                  <a:extLst>
                    <a:ext uri="{FF2B5EF4-FFF2-40B4-BE49-F238E27FC236}">
                      <a16:creationId xmlns:a16="http://schemas.microsoft.com/office/drawing/2014/main" id="{A7F6E820-1F53-1182-67C7-C9EF02C0F2B9}"/>
                    </a:ext>
                  </a:extLst>
                </p:cNvPr>
                <p:cNvSpPr>
                  <a:spLocks noChangeAspect="1"/>
                </p:cNvSpPr>
                <p:nvPr/>
              </p:nvSpPr>
              <p:spPr bwMode="auto">
                <a:xfrm>
                  <a:off x="1727" y="2680"/>
                  <a:ext cx="162" cy="1"/>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0" name="Freeform 66">
                  <a:extLst>
                    <a:ext uri="{FF2B5EF4-FFF2-40B4-BE49-F238E27FC236}">
                      <a16:creationId xmlns:a16="http://schemas.microsoft.com/office/drawing/2014/main" id="{C79DEA7B-5C79-A5EF-8290-3B1E4681550E}"/>
                    </a:ext>
                  </a:extLst>
                </p:cNvPr>
                <p:cNvSpPr>
                  <a:spLocks noChangeAspect="1"/>
                </p:cNvSpPr>
                <p:nvPr/>
              </p:nvSpPr>
              <p:spPr bwMode="auto">
                <a:xfrm>
                  <a:off x="1661" y="2680"/>
                  <a:ext cx="33"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1" name="Freeform 67">
                  <a:extLst>
                    <a:ext uri="{FF2B5EF4-FFF2-40B4-BE49-F238E27FC236}">
                      <a16:creationId xmlns:a16="http://schemas.microsoft.com/office/drawing/2014/main" id="{0AA2295B-EA9C-9194-B3D9-2C27D7671926}"/>
                    </a:ext>
                  </a:extLst>
                </p:cNvPr>
                <p:cNvSpPr>
                  <a:spLocks noChangeAspect="1"/>
                </p:cNvSpPr>
                <p:nvPr/>
              </p:nvSpPr>
              <p:spPr bwMode="auto">
                <a:xfrm>
                  <a:off x="1437" y="2680"/>
                  <a:ext cx="192" cy="1"/>
                </a:xfrm>
                <a:custGeom>
                  <a:avLst/>
                  <a:gdLst>
                    <a:gd name="T0" fmla="*/ 1538 w 1538"/>
                    <a:gd name="T1" fmla="*/ 0 w 1538"/>
                    <a:gd name="T2" fmla="*/ 1 w 1538"/>
                  </a:gdLst>
                  <a:ahLst/>
                  <a:cxnLst>
                    <a:cxn ang="0">
                      <a:pos x="T0" y="0"/>
                    </a:cxn>
                    <a:cxn ang="0">
                      <a:pos x="T1" y="0"/>
                    </a:cxn>
                    <a:cxn ang="0">
                      <a:pos x="T2" y="0"/>
                    </a:cxn>
                  </a:cxnLst>
                  <a:rect l="0" t="0" r="r" b="b"/>
                  <a:pathLst>
                    <a:path w="1538">
                      <a:moveTo>
                        <a:pt x="1538"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2" name="Freeform 68">
                  <a:extLst>
                    <a:ext uri="{FF2B5EF4-FFF2-40B4-BE49-F238E27FC236}">
                      <a16:creationId xmlns:a16="http://schemas.microsoft.com/office/drawing/2014/main" id="{0A3F3F74-4D3F-19EC-FEE8-D7646F34703A}"/>
                    </a:ext>
                  </a:extLst>
                </p:cNvPr>
                <p:cNvSpPr>
                  <a:spLocks noChangeAspect="1"/>
                </p:cNvSpPr>
                <p:nvPr/>
              </p:nvSpPr>
              <p:spPr bwMode="auto">
                <a:xfrm>
                  <a:off x="2071" y="2295"/>
                  <a:ext cx="1" cy="82"/>
                </a:xfrm>
                <a:custGeom>
                  <a:avLst/>
                  <a:gdLst>
                    <a:gd name="T0" fmla="*/ 0 w 1"/>
                    <a:gd name="T1" fmla="*/ 0 h 658"/>
                    <a:gd name="T2" fmla="*/ 0 w 1"/>
                    <a:gd name="T3" fmla="*/ 658 h 658"/>
                    <a:gd name="T4" fmla="*/ 1 w 1"/>
                    <a:gd name="T5" fmla="*/ 658 h 658"/>
                  </a:gdLst>
                  <a:ahLst/>
                  <a:cxnLst>
                    <a:cxn ang="0">
                      <a:pos x="T0" y="T1"/>
                    </a:cxn>
                    <a:cxn ang="0">
                      <a:pos x="T2" y="T3"/>
                    </a:cxn>
                    <a:cxn ang="0">
                      <a:pos x="T4" y="T5"/>
                    </a:cxn>
                  </a:cxnLst>
                  <a:rect l="0" t="0" r="r" b="b"/>
                  <a:pathLst>
                    <a:path w="1" h="658">
                      <a:moveTo>
                        <a:pt x="0" y="0"/>
                      </a:moveTo>
                      <a:lnTo>
                        <a:pt x="0" y="658"/>
                      </a:lnTo>
                      <a:lnTo>
                        <a:pt x="1" y="658"/>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3" name="Freeform 69">
                  <a:extLst>
                    <a:ext uri="{FF2B5EF4-FFF2-40B4-BE49-F238E27FC236}">
                      <a16:creationId xmlns:a16="http://schemas.microsoft.com/office/drawing/2014/main" id="{F43F97B8-97C1-B789-1348-839ACEEA3AA8}"/>
                    </a:ext>
                  </a:extLst>
                </p:cNvPr>
                <p:cNvSpPr>
                  <a:spLocks noChangeAspect="1"/>
                </p:cNvSpPr>
                <p:nvPr/>
              </p:nvSpPr>
              <p:spPr bwMode="auto">
                <a:xfrm>
                  <a:off x="2071" y="2410"/>
                  <a:ext cx="1" cy="33"/>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4" name="Freeform 70">
                  <a:extLst>
                    <a:ext uri="{FF2B5EF4-FFF2-40B4-BE49-F238E27FC236}">
                      <a16:creationId xmlns:a16="http://schemas.microsoft.com/office/drawing/2014/main" id="{7D542778-371D-50C4-8255-9A0A8AF19D74}"/>
                    </a:ext>
                  </a:extLst>
                </p:cNvPr>
                <p:cNvSpPr>
                  <a:spLocks noChangeAspect="1"/>
                </p:cNvSpPr>
                <p:nvPr/>
              </p:nvSpPr>
              <p:spPr bwMode="auto">
                <a:xfrm>
                  <a:off x="2071" y="2475"/>
                  <a:ext cx="1" cy="163"/>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5" name="Freeform 71">
                  <a:extLst>
                    <a:ext uri="{FF2B5EF4-FFF2-40B4-BE49-F238E27FC236}">
                      <a16:creationId xmlns:a16="http://schemas.microsoft.com/office/drawing/2014/main" id="{C9A86A9C-5BD9-484D-597D-03EDE9B0F617}"/>
                    </a:ext>
                  </a:extLst>
                </p:cNvPr>
                <p:cNvSpPr>
                  <a:spLocks noChangeAspect="1"/>
                </p:cNvSpPr>
                <p:nvPr/>
              </p:nvSpPr>
              <p:spPr bwMode="auto">
                <a:xfrm>
                  <a:off x="2071" y="2671"/>
                  <a:ext cx="1" cy="33"/>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6" name="Freeform 72">
                  <a:extLst>
                    <a:ext uri="{FF2B5EF4-FFF2-40B4-BE49-F238E27FC236}">
                      <a16:creationId xmlns:a16="http://schemas.microsoft.com/office/drawing/2014/main" id="{113AC413-F6EB-5CB6-8CF7-0A5981839989}"/>
                    </a:ext>
                  </a:extLst>
                </p:cNvPr>
                <p:cNvSpPr>
                  <a:spLocks noChangeAspect="1"/>
                </p:cNvSpPr>
                <p:nvPr/>
              </p:nvSpPr>
              <p:spPr bwMode="auto">
                <a:xfrm>
                  <a:off x="2071" y="2736"/>
                  <a:ext cx="1" cy="163"/>
                </a:xfrm>
                <a:custGeom>
                  <a:avLst/>
                  <a:gdLst>
                    <a:gd name="T0" fmla="*/ 0 w 1"/>
                    <a:gd name="T1" fmla="*/ 0 h 1304"/>
                    <a:gd name="T2" fmla="*/ 0 w 1"/>
                    <a:gd name="T3" fmla="*/ 1304 h 1304"/>
                    <a:gd name="T4" fmla="*/ 1 w 1"/>
                    <a:gd name="T5" fmla="*/ 1304 h 1304"/>
                  </a:gdLst>
                  <a:ahLst/>
                  <a:cxnLst>
                    <a:cxn ang="0">
                      <a:pos x="T0" y="T1"/>
                    </a:cxn>
                    <a:cxn ang="0">
                      <a:pos x="T2" y="T3"/>
                    </a:cxn>
                    <a:cxn ang="0">
                      <a:pos x="T4" y="T5"/>
                    </a:cxn>
                  </a:cxnLst>
                  <a:rect l="0" t="0" r="r" b="b"/>
                  <a:pathLst>
                    <a:path w="1" h="1304">
                      <a:moveTo>
                        <a:pt x="0" y="0"/>
                      </a:moveTo>
                      <a:lnTo>
                        <a:pt x="0" y="1304"/>
                      </a:lnTo>
                      <a:lnTo>
                        <a:pt x="1" y="1304"/>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7" name="Freeform 73">
                  <a:extLst>
                    <a:ext uri="{FF2B5EF4-FFF2-40B4-BE49-F238E27FC236}">
                      <a16:creationId xmlns:a16="http://schemas.microsoft.com/office/drawing/2014/main" id="{4398D68E-C988-DC9C-EF13-B8AB485389DD}"/>
                    </a:ext>
                  </a:extLst>
                </p:cNvPr>
                <p:cNvSpPr>
                  <a:spLocks noChangeAspect="1"/>
                </p:cNvSpPr>
                <p:nvPr/>
              </p:nvSpPr>
              <p:spPr bwMode="auto">
                <a:xfrm>
                  <a:off x="2071" y="2932"/>
                  <a:ext cx="1" cy="32"/>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8" name="Freeform 74">
                  <a:extLst>
                    <a:ext uri="{FF2B5EF4-FFF2-40B4-BE49-F238E27FC236}">
                      <a16:creationId xmlns:a16="http://schemas.microsoft.com/office/drawing/2014/main" id="{6D2D16DD-D46F-282C-24AE-BFD926A49924}"/>
                    </a:ext>
                  </a:extLst>
                </p:cNvPr>
                <p:cNvSpPr>
                  <a:spLocks noChangeAspect="1"/>
                </p:cNvSpPr>
                <p:nvPr/>
              </p:nvSpPr>
              <p:spPr bwMode="auto">
                <a:xfrm>
                  <a:off x="2071" y="2997"/>
                  <a:ext cx="1" cy="82"/>
                </a:xfrm>
                <a:custGeom>
                  <a:avLst/>
                  <a:gdLst>
                    <a:gd name="T0" fmla="*/ 0 w 1"/>
                    <a:gd name="T1" fmla="*/ 0 h 658"/>
                    <a:gd name="T2" fmla="*/ 0 w 1"/>
                    <a:gd name="T3" fmla="*/ 658 h 658"/>
                    <a:gd name="T4" fmla="*/ 1 w 1"/>
                    <a:gd name="T5" fmla="*/ 658 h 658"/>
                  </a:gdLst>
                  <a:ahLst/>
                  <a:cxnLst>
                    <a:cxn ang="0">
                      <a:pos x="T0" y="T1"/>
                    </a:cxn>
                    <a:cxn ang="0">
                      <a:pos x="T2" y="T3"/>
                    </a:cxn>
                    <a:cxn ang="0">
                      <a:pos x="T4" y="T5"/>
                    </a:cxn>
                  </a:cxnLst>
                  <a:rect l="0" t="0" r="r" b="b"/>
                  <a:pathLst>
                    <a:path w="1" h="658">
                      <a:moveTo>
                        <a:pt x="0" y="0"/>
                      </a:moveTo>
                      <a:lnTo>
                        <a:pt x="0" y="658"/>
                      </a:lnTo>
                      <a:lnTo>
                        <a:pt x="1" y="658"/>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99" name="Freeform 75">
                  <a:extLst>
                    <a:ext uri="{FF2B5EF4-FFF2-40B4-BE49-F238E27FC236}">
                      <a16:creationId xmlns:a16="http://schemas.microsoft.com/office/drawing/2014/main" id="{47294D29-19A3-3352-EE8C-62C1CE268588}"/>
                    </a:ext>
                  </a:extLst>
                </p:cNvPr>
                <p:cNvSpPr>
                  <a:spLocks noChangeAspect="1"/>
                </p:cNvSpPr>
                <p:nvPr/>
              </p:nvSpPr>
              <p:spPr bwMode="auto">
                <a:xfrm>
                  <a:off x="2941" y="1682"/>
                  <a:ext cx="95" cy="1"/>
                </a:xfrm>
                <a:custGeom>
                  <a:avLst/>
                  <a:gdLst>
                    <a:gd name="T0" fmla="*/ 0 w 758"/>
                    <a:gd name="T1" fmla="*/ 757 w 758"/>
                    <a:gd name="T2" fmla="*/ 758 w 758"/>
                  </a:gdLst>
                  <a:ahLst/>
                  <a:cxnLst>
                    <a:cxn ang="0">
                      <a:pos x="T0" y="0"/>
                    </a:cxn>
                    <a:cxn ang="0">
                      <a:pos x="T1" y="0"/>
                    </a:cxn>
                    <a:cxn ang="0">
                      <a:pos x="T2" y="0"/>
                    </a:cxn>
                  </a:cxnLst>
                  <a:rect l="0" t="0" r="r" b="b"/>
                  <a:pathLst>
                    <a:path w="758">
                      <a:moveTo>
                        <a:pt x="0" y="0"/>
                      </a:moveTo>
                      <a:lnTo>
                        <a:pt x="757" y="0"/>
                      </a:lnTo>
                      <a:lnTo>
                        <a:pt x="758"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0" name="Freeform 76">
                  <a:extLst>
                    <a:ext uri="{FF2B5EF4-FFF2-40B4-BE49-F238E27FC236}">
                      <a16:creationId xmlns:a16="http://schemas.microsoft.com/office/drawing/2014/main" id="{D9916175-214A-D00F-880E-83A404EEC00D}"/>
                    </a:ext>
                  </a:extLst>
                </p:cNvPr>
                <p:cNvSpPr>
                  <a:spLocks noChangeAspect="1"/>
                </p:cNvSpPr>
                <p:nvPr/>
              </p:nvSpPr>
              <p:spPr bwMode="auto">
                <a:xfrm>
                  <a:off x="3068" y="1682"/>
                  <a:ext cx="33" cy="1"/>
                </a:xfrm>
                <a:custGeom>
                  <a:avLst/>
                  <a:gdLst>
                    <a:gd name="T0" fmla="*/ 0 w 262"/>
                    <a:gd name="T1" fmla="*/ 261 w 262"/>
                    <a:gd name="T2" fmla="*/ 262 w 262"/>
                  </a:gdLst>
                  <a:ahLst/>
                  <a:cxnLst>
                    <a:cxn ang="0">
                      <a:pos x="T0" y="0"/>
                    </a:cxn>
                    <a:cxn ang="0">
                      <a:pos x="T1" y="0"/>
                    </a:cxn>
                    <a:cxn ang="0">
                      <a:pos x="T2" y="0"/>
                    </a:cxn>
                  </a:cxnLst>
                  <a:rect l="0" t="0" r="r" b="b"/>
                  <a:pathLst>
                    <a:path w="262">
                      <a:moveTo>
                        <a:pt x="0" y="0"/>
                      </a:moveTo>
                      <a:lnTo>
                        <a:pt x="261" y="0"/>
                      </a:lnTo>
                      <a:lnTo>
                        <a:pt x="262"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1" name="Freeform 77">
                  <a:extLst>
                    <a:ext uri="{FF2B5EF4-FFF2-40B4-BE49-F238E27FC236}">
                      <a16:creationId xmlns:a16="http://schemas.microsoft.com/office/drawing/2014/main" id="{2C01506E-7971-EEC6-54BF-B9DB4BD70CB6}"/>
                    </a:ext>
                  </a:extLst>
                </p:cNvPr>
                <p:cNvSpPr>
                  <a:spLocks noChangeAspect="1"/>
                </p:cNvSpPr>
                <p:nvPr/>
              </p:nvSpPr>
              <p:spPr bwMode="auto">
                <a:xfrm>
                  <a:off x="3133" y="1682"/>
                  <a:ext cx="163" cy="1"/>
                </a:xfrm>
                <a:custGeom>
                  <a:avLst/>
                  <a:gdLst>
                    <a:gd name="T0" fmla="*/ 0 w 1305"/>
                    <a:gd name="T1" fmla="*/ 1304 w 1305"/>
                    <a:gd name="T2" fmla="*/ 1305 w 1305"/>
                  </a:gdLst>
                  <a:ahLst/>
                  <a:cxnLst>
                    <a:cxn ang="0">
                      <a:pos x="T0" y="0"/>
                    </a:cxn>
                    <a:cxn ang="0">
                      <a:pos x="T1" y="0"/>
                    </a:cxn>
                    <a:cxn ang="0">
                      <a:pos x="T2" y="0"/>
                    </a:cxn>
                  </a:cxnLst>
                  <a:rect l="0" t="0" r="r" b="b"/>
                  <a:pathLst>
                    <a:path w="1305">
                      <a:moveTo>
                        <a:pt x="0" y="0"/>
                      </a:moveTo>
                      <a:lnTo>
                        <a:pt x="1304" y="0"/>
                      </a:lnTo>
                      <a:lnTo>
                        <a:pt x="1305"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2" name="Freeform 78">
                  <a:extLst>
                    <a:ext uri="{FF2B5EF4-FFF2-40B4-BE49-F238E27FC236}">
                      <a16:creationId xmlns:a16="http://schemas.microsoft.com/office/drawing/2014/main" id="{A26973FA-44CD-7654-C987-C3F1A32075B0}"/>
                    </a:ext>
                  </a:extLst>
                </p:cNvPr>
                <p:cNvSpPr>
                  <a:spLocks noChangeAspect="1"/>
                </p:cNvSpPr>
                <p:nvPr/>
              </p:nvSpPr>
              <p:spPr bwMode="auto">
                <a:xfrm>
                  <a:off x="3329" y="1682"/>
                  <a:ext cx="32" cy="1"/>
                </a:xfrm>
                <a:custGeom>
                  <a:avLst/>
                  <a:gdLst>
                    <a:gd name="T0" fmla="*/ 0 w 261"/>
                    <a:gd name="T1" fmla="*/ 260 w 261"/>
                    <a:gd name="T2" fmla="*/ 261 w 261"/>
                  </a:gdLst>
                  <a:ahLst/>
                  <a:cxnLst>
                    <a:cxn ang="0">
                      <a:pos x="T0" y="0"/>
                    </a:cxn>
                    <a:cxn ang="0">
                      <a:pos x="T1" y="0"/>
                    </a:cxn>
                    <a:cxn ang="0">
                      <a:pos x="T2" y="0"/>
                    </a:cxn>
                  </a:cxnLst>
                  <a:rect l="0" t="0" r="r" b="b"/>
                  <a:pathLst>
                    <a:path w="261">
                      <a:moveTo>
                        <a:pt x="0" y="0"/>
                      </a:moveTo>
                      <a:lnTo>
                        <a:pt x="260" y="0"/>
                      </a:lnTo>
                      <a:lnTo>
                        <a:pt x="26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3" name="Freeform 79">
                  <a:extLst>
                    <a:ext uri="{FF2B5EF4-FFF2-40B4-BE49-F238E27FC236}">
                      <a16:creationId xmlns:a16="http://schemas.microsoft.com/office/drawing/2014/main" id="{5EF469B1-7646-4453-E4D5-6AE401540F9F}"/>
                    </a:ext>
                  </a:extLst>
                </p:cNvPr>
                <p:cNvSpPr>
                  <a:spLocks noChangeAspect="1"/>
                </p:cNvSpPr>
                <p:nvPr/>
              </p:nvSpPr>
              <p:spPr bwMode="auto">
                <a:xfrm>
                  <a:off x="3394" y="1682"/>
                  <a:ext cx="163" cy="1"/>
                </a:xfrm>
                <a:custGeom>
                  <a:avLst/>
                  <a:gdLst>
                    <a:gd name="T0" fmla="*/ 0 w 1305"/>
                    <a:gd name="T1" fmla="*/ 1304 w 1305"/>
                    <a:gd name="T2" fmla="*/ 1305 w 1305"/>
                  </a:gdLst>
                  <a:ahLst/>
                  <a:cxnLst>
                    <a:cxn ang="0">
                      <a:pos x="T0" y="0"/>
                    </a:cxn>
                    <a:cxn ang="0">
                      <a:pos x="T1" y="0"/>
                    </a:cxn>
                    <a:cxn ang="0">
                      <a:pos x="T2" y="0"/>
                    </a:cxn>
                  </a:cxnLst>
                  <a:rect l="0" t="0" r="r" b="b"/>
                  <a:pathLst>
                    <a:path w="1305">
                      <a:moveTo>
                        <a:pt x="0" y="0"/>
                      </a:moveTo>
                      <a:lnTo>
                        <a:pt x="1304" y="0"/>
                      </a:lnTo>
                      <a:lnTo>
                        <a:pt x="1305"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4" name="Freeform 80">
                  <a:extLst>
                    <a:ext uri="{FF2B5EF4-FFF2-40B4-BE49-F238E27FC236}">
                      <a16:creationId xmlns:a16="http://schemas.microsoft.com/office/drawing/2014/main" id="{5003AA07-C368-658B-62D4-19909719E04F}"/>
                    </a:ext>
                  </a:extLst>
                </p:cNvPr>
                <p:cNvSpPr>
                  <a:spLocks noChangeAspect="1"/>
                </p:cNvSpPr>
                <p:nvPr/>
              </p:nvSpPr>
              <p:spPr bwMode="auto">
                <a:xfrm>
                  <a:off x="3589" y="1682"/>
                  <a:ext cx="33" cy="1"/>
                </a:xfrm>
                <a:custGeom>
                  <a:avLst/>
                  <a:gdLst>
                    <a:gd name="T0" fmla="*/ 0 w 262"/>
                    <a:gd name="T1" fmla="*/ 261 w 262"/>
                    <a:gd name="T2" fmla="*/ 262 w 262"/>
                  </a:gdLst>
                  <a:ahLst/>
                  <a:cxnLst>
                    <a:cxn ang="0">
                      <a:pos x="T0" y="0"/>
                    </a:cxn>
                    <a:cxn ang="0">
                      <a:pos x="T1" y="0"/>
                    </a:cxn>
                    <a:cxn ang="0">
                      <a:pos x="T2" y="0"/>
                    </a:cxn>
                  </a:cxnLst>
                  <a:rect l="0" t="0" r="r" b="b"/>
                  <a:pathLst>
                    <a:path w="262">
                      <a:moveTo>
                        <a:pt x="0" y="0"/>
                      </a:moveTo>
                      <a:lnTo>
                        <a:pt x="261" y="0"/>
                      </a:lnTo>
                      <a:lnTo>
                        <a:pt x="262"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5" name="Freeform 81">
                  <a:extLst>
                    <a:ext uri="{FF2B5EF4-FFF2-40B4-BE49-F238E27FC236}">
                      <a16:creationId xmlns:a16="http://schemas.microsoft.com/office/drawing/2014/main" id="{2857C5D7-7300-8E44-FDB2-23BCF1209E41}"/>
                    </a:ext>
                  </a:extLst>
                </p:cNvPr>
                <p:cNvSpPr>
                  <a:spLocks noChangeAspect="1"/>
                </p:cNvSpPr>
                <p:nvPr/>
              </p:nvSpPr>
              <p:spPr bwMode="auto">
                <a:xfrm>
                  <a:off x="3655" y="1682"/>
                  <a:ext cx="94" cy="1"/>
                </a:xfrm>
                <a:custGeom>
                  <a:avLst/>
                  <a:gdLst>
                    <a:gd name="T0" fmla="*/ 0 w 758"/>
                    <a:gd name="T1" fmla="*/ 757 w 758"/>
                    <a:gd name="T2" fmla="*/ 758 w 758"/>
                  </a:gdLst>
                  <a:ahLst/>
                  <a:cxnLst>
                    <a:cxn ang="0">
                      <a:pos x="T0" y="0"/>
                    </a:cxn>
                    <a:cxn ang="0">
                      <a:pos x="T1" y="0"/>
                    </a:cxn>
                    <a:cxn ang="0">
                      <a:pos x="T2" y="0"/>
                    </a:cxn>
                  </a:cxnLst>
                  <a:rect l="0" t="0" r="r" b="b"/>
                  <a:pathLst>
                    <a:path w="758">
                      <a:moveTo>
                        <a:pt x="0" y="0"/>
                      </a:moveTo>
                      <a:lnTo>
                        <a:pt x="757" y="0"/>
                      </a:lnTo>
                      <a:lnTo>
                        <a:pt x="758"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sp>
          <p:nvSpPr>
            <p:cNvPr id="103506" name="Freeform 82">
              <a:extLst>
                <a:ext uri="{FF2B5EF4-FFF2-40B4-BE49-F238E27FC236}">
                  <a16:creationId xmlns:a16="http://schemas.microsoft.com/office/drawing/2014/main" id="{36C30D09-8EDC-017B-4925-138108859218}"/>
                </a:ext>
              </a:extLst>
            </p:cNvPr>
            <p:cNvSpPr>
              <a:spLocks noChangeAspect="1"/>
            </p:cNvSpPr>
            <p:nvPr/>
          </p:nvSpPr>
          <p:spPr bwMode="auto">
            <a:xfrm>
              <a:off x="513" y="3037"/>
              <a:ext cx="512" cy="512"/>
            </a:xfrm>
            <a:custGeom>
              <a:avLst/>
              <a:gdLst>
                <a:gd name="T0" fmla="*/ 4927 w 4928"/>
                <a:gd name="T1" fmla="*/ 2465 h 4931"/>
                <a:gd name="T2" fmla="*/ 4843 w 4928"/>
                <a:gd name="T3" fmla="*/ 1828 h 4931"/>
                <a:gd name="T4" fmla="*/ 4597 w 4928"/>
                <a:gd name="T5" fmla="*/ 1232 h 4931"/>
                <a:gd name="T6" fmla="*/ 4205 w 4928"/>
                <a:gd name="T7" fmla="*/ 722 h 4931"/>
                <a:gd name="T8" fmla="*/ 3695 w 4928"/>
                <a:gd name="T9" fmla="*/ 330 h 4931"/>
                <a:gd name="T10" fmla="*/ 3100 w 4928"/>
                <a:gd name="T11" fmla="*/ 83 h 4931"/>
                <a:gd name="T12" fmla="*/ 2463 w 4928"/>
                <a:gd name="T13" fmla="*/ 0 h 4931"/>
                <a:gd name="T14" fmla="*/ 1826 w 4928"/>
                <a:gd name="T15" fmla="*/ 83 h 4931"/>
                <a:gd name="T16" fmla="*/ 1232 w 4928"/>
                <a:gd name="T17" fmla="*/ 330 h 4931"/>
                <a:gd name="T18" fmla="*/ 722 w 4928"/>
                <a:gd name="T19" fmla="*/ 722 h 4931"/>
                <a:gd name="T20" fmla="*/ 331 w 4928"/>
                <a:gd name="T21" fmla="*/ 1232 h 4931"/>
                <a:gd name="T22" fmla="*/ 85 w 4928"/>
                <a:gd name="T23" fmla="*/ 1828 h 4931"/>
                <a:gd name="T24" fmla="*/ 0 w 4928"/>
                <a:gd name="T25" fmla="*/ 2465 h 4931"/>
                <a:gd name="T26" fmla="*/ 85 w 4928"/>
                <a:gd name="T27" fmla="*/ 3103 h 4931"/>
                <a:gd name="T28" fmla="*/ 331 w 4928"/>
                <a:gd name="T29" fmla="*/ 3699 h 4931"/>
                <a:gd name="T30" fmla="*/ 722 w 4928"/>
                <a:gd name="T31" fmla="*/ 4209 h 4931"/>
                <a:gd name="T32" fmla="*/ 1232 w 4928"/>
                <a:gd name="T33" fmla="*/ 4601 h 4931"/>
                <a:gd name="T34" fmla="*/ 1826 w 4928"/>
                <a:gd name="T35" fmla="*/ 4848 h 4931"/>
                <a:gd name="T36" fmla="*/ 2463 w 4928"/>
                <a:gd name="T37" fmla="*/ 4931 h 4931"/>
                <a:gd name="T38" fmla="*/ 3100 w 4928"/>
                <a:gd name="T39" fmla="*/ 4848 h 4931"/>
                <a:gd name="T40" fmla="*/ 3695 w 4928"/>
                <a:gd name="T41" fmla="*/ 4601 h 4931"/>
                <a:gd name="T42" fmla="*/ 4205 w 4928"/>
                <a:gd name="T43" fmla="*/ 4209 h 4931"/>
                <a:gd name="T44" fmla="*/ 4597 w 4928"/>
                <a:gd name="T45" fmla="*/ 3699 h 4931"/>
                <a:gd name="T46" fmla="*/ 4843 w 4928"/>
                <a:gd name="T47" fmla="*/ 3103 h 4931"/>
                <a:gd name="T48" fmla="*/ 4927 w 4928"/>
                <a:gd name="T49" fmla="*/ 2465 h 4931"/>
                <a:gd name="T50" fmla="*/ 4928 w 4928"/>
                <a:gd name="T51" fmla="*/ 2465 h 4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4931">
                  <a:moveTo>
                    <a:pt x="4927" y="2465"/>
                  </a:moveTo>
                  <a:lnTo>
                    <a:pt x="4843" y="1828"/>
                  </a:lnTo>
                  <a:lnTo>
                    <a:pt x="4597" y="1232"/>
                  </a:lnTo>
                  <a:lnTo>
                    <a:pt x="4205" y="722"/>
                  </a:lnTo>
                  <a:lnTo>
                    <a:pt x="3695" y="330"/>
                  </a:lnTo>
                  <a:lnTo>
                    <a:pt x="3100" y="83"/>
                  </a:lnTo>
                  <a:lnTo>
                    <a:pt x="2463" y="0"/>
                  </a:lnTo>
                  <a:lnTo>
                    <a:pt x="1826" y="83"/>
                  </a:lnTo>
                  <a:lnTo>
                    <a:pt x="1232" y="330"/>
                  </a:lnTo>
                  <a:lnTo>
                    <a:pt x="722" y="722"/>
                  </a:lnTo>
                  <a:lnTo>
                    <a:pt x="331" y="1232"/>
                  </a:lnTo>
                  <a:lnTo>
                    <a:pt x="85" y="1828"/>
                  </a:lnTo>
                  <a:lnTo>
                    <a:pt x="0" y="2465"/>
                  </a:lnTo>
                  <a:lnTo>
                    <a:pt x="85" y="3103"/>
                  </a:lnTo>
                  <a:lnTo>
                    <a:pt x="331" y="3699"/>
                  </a:lnTo>
                  <a:lnTo>
                    <a:pt x="722" y="4209"/>
                  </a:lnTo>
                  <a:lnTo>
                    <a:pt x="1232" y="4601"/>
                  </a:lnTo>
                  <a:lnTo>
                    <a:pt x="1826" y="4848"/>
                  </a:lnTo>
                  <a:lnTo>
                    <a:pt x="2463" y="4931"/>
                  </a:lnTo>
                  <a:lnTo>
                    <a:pt x="3100" y="4848"/>
                  </a:lnTo>
                  <a:lnTo>
                    <a:pt x="3695" y="4601"/>
                  </a:lnTo>
                  <a:lnTo>
                    <a:pt x="4205" y="4209"/>
                  </a:lnTo>
                  <a:lnTo>
                    <a:pt x="4597" y="3699"/>
                  </a:lnTo>
                  <a:lnTo>
                    <a:pt x="4843" y="3103"/>
                  </a:lnTo>
                  <a:lnTo>
                    <a:pt x="4927" y="2465"/>
                  </a:lnTo>
                  <a:lnTo>
                    <a:pt x="4928" y="246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7" name="Freeform 83">
              <a:extLst>
                <a:ext uri="{FF2B5EF4-FFF2-40B4-BE49-F238E27FC236}">
                  <a16:creationId xmlns:a16="http://schemas.microsoft.com/office/drawing/2014/main" id="{C1C529A5-2330-E535-A9DA-73BE796DBF44}"/>
                </a:ext>
              </a:extLst>
            </p:cNvPr>
            <p:cNvSpPr>
              <a:spLocks noChangeAspect="1"/>
            </p:cNvSpPr>
            <p:nvPr/>
          </p:nvSpPr>
          <p:spPr bwMode="auto">
            <a:xfrm>
              <a:off x="1570" y="2165"/>
              <a:ext cx="512" cy="145"/>
            </a:xfrm>
            <a:custGeom>
              <a:avLst/>
              <a:gdLst>
                <a:gd name="T0" fmla="*/ 4926 w 4926"/>
                <a:gd name="T1" fmla="*/ 1395 h 1395"/>
                <a:gd name="T2" fmla="*/ 4468 w 4926"/>
                <a:gd name="T3" fmla="*/ 816 h 1395"/>
                <a:gd name="T4" fmla="*/ 3878 w 4926"/>
                <a:gd name="T5" fmla="*/ 373 h 1395"/>
                <a:gd name="T6" fmla="*/ 3195 w 4926"/>
                <a:gd name="T7" fmla="*/ 95 h 1395"/>
                <a:gd name="T8" fmla="*/ 2463 w 4926"/>
                <a:gd name="T9" fmla="*/ 0 h 1395"/>
                <a:gd name="T10" fmla="*/ 1731 w 4926"/>
                <a:gd name="T11" fmla="*/ 95 h 1395"/>
                <a:gd name="T12" fmla="*/ 1048 w 4926"/>
                <a:gd name="T13" fmla="*/ 373 h 1395"/>
                <a:gd name="T14" fmla="*/ 458 w 4926"/>
                <a:gd name="T15" fmla="*/ 816 h 1395"/>
                <a:gd name="T16" fmla="*/ 0 w 4926"/>
                <a:gd name="T17" fmla="*/ 1395 h 1395"/>
                <a:gd name="T18" fmla="*/ 1 w 4926"/>
                <a:gd name="T19" fmla="*/ 1395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6" h="1395">
                  <a:moveTo>
                    <a:pt x="4926" y="1395"/>
                  </a:moveTo>
                  <a:lnTo>
                    <a:pt x="4468" y="816"/>
                  </a:lnTo>
                  <a:lnTo>
                    <a:pt x="3878" y="373"/>
                  </a:lnTo>
                  <a:lnTo>
                    <a:pt x="3195" y="95"/>
                  </a:lnTo>
                  <a:lnTo>
                    <a:pt x="2463" y="0"/>
                  </a:lnTo>
                  <a:lnTo>
                    <a:pt x="1731" y="95"/>
                  </a:lnTo>
                  <a:lnTo>
                    <a:pt x="1048" y="373"/>
                  </a:lnTo>
                  <a:lnTo>
                    <a:pt x="458" y="816"/>
                  </a:lnTo>
                  <a:lnTo>
                    <a:pt x="0" y="1395"/>
                  </a:lnTo>
                  <a:lnTo>
                    <a:pt x="1" y="139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08" name="Freeform 84">
              <a:extLst>
                <a:ext uri="{FF2B5EF4-FFF2-40B4-BE49-F238E27FC236}">
                  <a16:creationId xmlns:a16="http://schemas.microsoft.com/office/drawing/2014/main" id="{09CDE530-3DD4-DB91-6A4A-17C815545083}"/>
                </a:ext>
              </a:extLst>
            </p:cNvPr>
            <p:cNvSpPr>
              <a:spLocks noChangeAspect="1"/>
            </p:cNvSpPr>
            <p:nvPr/>
          </p:nvSpPr>
          <p:spPr bwMode="auto">
            <a:xfrm>
              <a:off x="513" y="2165"/>
              <a:ext cx="512" cy="145"/>
            </a:xfrm>
            <a:custGeom>
              <a:avLst/>
              <a:gdLst>
                <a:gd name="T0" fmla="*/ 0 w 4928"/>
                <a:gd name="T1" fmla="*/ 0 h 1395"/>
                <a:gd name="T2" fmla="*/ 254 w 4928"/>
                <a:gd name="T3" fmla="*/ 250 h 1395"/>
                <a:gd name="T4" fmla="*/ 517 w 4928"/>
                <a:gd name="T5" fmla="*/ 494 h 1395"/>
                <a:gd name="T6" fmla="*/ 797 w 4928"/>
                <a:gd name="T7" fmla="*/ 726 h 1395"/>
                <a:gd name="T8" fmla="*/ 1102 w 4928"/>
                <a:gd name="T9" fmla="*/ 939 h 1395"/>
                <a:gd name="T10" fmla="*/ 1262 w 4928"/>
                <a:gd name="T11" fmla="*/ 1035 h 1395"/>
                <a:gd name="T12" fmla="*/ 1426 w 4928"/>
                <a:gd name="T13" fmla="*/ 1123 h 1395"/>
                <a:gd name="T14" fmla="*/ 1593 w 4928"/>
                <a:gd name="T15" fmla="*/ 1201 h 1395"/>
                <a:gd name="T16" fmla="*/ 1764 w 4928"/>
                <a:gd name="T17" fmla="*/ 1267 h 1395"/>
                <a:gd name="T18" fmla="*/ 1936 w 4928"/>
                <a:gd name="T19" fmla="*/ 1321 h 1395"/>
                <a:gd name="T20" fmla="*/ 2111 w 4928"/>
                <a:gd name="T21" fmla="*/ 1361 h 1395"/>
                <a:gd name="T22" fmla="*/ 2287 w 4928"/>
                <a:gd name="T23" fmla="*/ 1387 h 1395"/>
                <a:gd name="T24" fmla="*/ 2463 w 4928"/>
                <a:gd name="T25" fmla="*/ 1395 h 1395"/>
                <a:gd name="T26" fmla="*/ 2640 w 4928"/>
                <a:gd name="T27" fmla="*/ 1387 h 1395"/>
                <a:gd name="T28" fmla="*/ 2816 w 4928"/>
                <a:gd name="T29" fmla="*/ 1361 h 1395"/>
                <a:gd name="T30" fmla="*/ 2990 w 4928"/>
                <a:gd name="T31" fmla="*/ 1321 h 1395"/>
                <a:gd name="T32" fmla="*/ 3163 w 4928"/>
                <a:gd name="T33" fmla="*/ 1267 h 1395"/>
                <a:gd name="T34" fmla="*/ 3333 w 4928"/>
                <a:gd name="T35" fmla="*/ 1201 h 1395"/>
                <a:gd name="T36" fmla="*/ 3501 w 4928"/>
                <a:gd name="T37" fmla="*/ 1123 h 1395"/>
                <a:gd name="T38" fmla="*/ 3665 w 4928"/>
                <a:gd name="T39" fmla="*/ 1035 h 1395"/>
                <a:gd name="T40" fmla="*/ 3825 w 4928"/>
                <a:gd name="T41" fmla="*/ 939 h 1395"/>
                <a:gd name="T42" fmla="*/ 4129 w 4928"/>
                <a:gd name="T43" fmla="*/ 726 h 1395"/>
                <a:gd name="T44" fmla="*/ 4410 w 4928"/>
                <a:gd name="T45" fmla="*/ 494 h 1395"/>
                <a:gd name="T46" fmla="*/ 4673 w 4928"/>
                <a:gd name="T47" fmla="*/ 250 h 1395"/>
                <a:gd name="T48" fmla="*/ 4927 w 4928"/>
                <a:gd name="T49" fmla="*/ 0 h 1395"/>
                <a:gd name="T50" fmla="*/ 4928 w 4928"/>
                <a:gd name="T51" fmla="*/ 0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1395">
                  <a:moveTo>
                    <a:pt x="0" y="0"/>
                  </a:moveTo>
                  <a:lnTo>
                    <a:pt x="254" y="250"/>
                  </a:lnTo>
                  <a:lnTo>
                    <a:pt x="517" y="494"/>
                  </a:lnTo>
                  <a:lnTo>
                    <a:pt x="797" y="726"/>
                  </a:lnTo>
                  <a:lnTo>
                    <a:pt x="1102" y="939"/>
                  </a:lnTo>
                  <a:lnTo>
                    <a:pt x="1262" y="1035"/>
                  </a:lnTo>
                  <a:lnTo>
                    <a:pt x="1426" y="1123"/>
                  </a:lnTo>
                  <a:lnTo>
                    <a:pt x="1593" y="1201"/>
                  </a:lnTo>
                  <a:lnTo>
                    <a:pt x="1764" y="1267"/>
                  </a:lnTo>
                  <a:lnTo>
                    <a:pt x="1936" y="1321"/>
                  </a:lnTo>
                  <a:lnTo>
                    <a:pt x="2111" y="1361"/>
                  </a:lnTo>
                  <a:lnTo>
                    <a:pt x="2287" y="1387"/>
                  </a:lnTo>
                  <a:lnTo>
                    <a:pt x="2463" y="1395"/>
                  </a:lnTo>
                  <a:lnTo>
                    <a:pt x="2640" y="1387"/>
                  </a:lnTo>
                  <a:lnTo>
                    <a:pt x="2816" y="1361"/>
                  </a:lnTo>
                  <a:lnTo>
                    <a:pt x="2990" y="1321"/>
                  </a:lnTo>
                  <a:lnTo>
                    <a:pt x="3163" y="1267"/>
                  </a:lnTo>
                  <a:lnTo>
                    <a:pt x="3333" y="1201"/>
                  </a:lnTo>
                  <a:lnTo>
                    <a:pt x="3501" y="1123"/>
                  </a:lnTo>
                  <a:lnTo>
                    <a:pt x="3665" y="1035"/>
                  </a:lnTo>
                  <a:lnTo>
                    <a:pt x="3825" y="939"/>
                  </a:lnTo>
                  <a:lnTo>
                    <a:pt x="4129" y="726"/>
                  </a:lnTo>
                  <a:lnTo>
                    <a:pt x="4410" y="494"/>
                  </a:lnTo>
                  <a:lnTo>
                    <a:pt x="4673" y="250"/>
                  </a:lnTo>
                  <a:lnTo>
                    <a:pt x="4927" y="0"/>
                  </a:lnTo>
                  <a:lnTo>
                    <a:pt x="4928"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03661" name="Group 237">
            <a:extLst>
              <a:ext uri="{FF2B5EF4-FFF2-40B4-BE49-F238E27FC236}">
                <a16:creationId xmlns:a16="http://schemas.microsoft.com/office/drawing/2014/main" id="{D0E693D5-EC23-2E04-5809-5544DB84350F}"/>
              </a:ext>
            </a:extLst>
          </p:cNvPr>
          <p:cNvGrpSpPr>
            <a:grpSpLocks/>
          </p:cNvGrpSpPr>
          <p:nvPr/>
        </p:nvGrpSpPr>
        <p:grpSpPr bwMode="auto">
          <a:xfrm>
            <a:off x="5067300" y="830263"/>
            <a:ext cx="2741613" cy="2320925"/>
            <a:chOff x="3192" y="523"/>
            <a:chExt cx="1727" cy="1462"/>
          </a:xfrm>
        </p:grpSpPr>
        <p:sp>
          <p:nvSpPr>
            <p:cNvPr id="103510" name="Freeform 86">
              <a:extLst>
                <a:ext uri="{FF2B5EF4-FFF2-40B4-BE49-F238E27FC236}">
                  <a16:creationId xmlns:a16="http://schemas.microsoft.com/office/drawing/2014/main" id="{F874F798-2E54-04DF-E91E-794145E1847B}"/>
                </a:ext>
              </a:extLst>
            </p:cNvPr>
            <p:cNvSpPr>
              <a:spLocks noChangeAspect="1"/>
            </p:cNvSpPr>
            <p:nvPr/>
          </p:nvSpPr>
          <p:spPr bwMode="auto">
            <a:xfrm>
              <a:off x="3244" y="672"/>
              <a:ext cx="1" cy="537"/>
            </a:xfrm>
            <a:custGeom>
              <a:avLst/>
              <a:gdLst>
                <a:gd name="T0" fmla="*/ 0 w 1"/>
                <a:gd name="T1" fmla="*/ 5754 h 5754"/>
                <a:gd name="T2" fmla="*/ 0 w 1"/>
                <a:gd name="T3" fmla="*/ 0 h 5754"/>
                <a:gd name="T4" fmla="*/ 1 w 1"/>
                <a:gd name="T5" fmla="*/ 0 h 5754"/>
              </a:gdLst>
              <a:ahLst/>
              <a:cxnLst>
                <a:cxn ang="0">
                  <a:pos x="T0" y="T1"/>
                </a:cxn>
                <a:cxn ang="0">
                  <a:pos x="T2" y="T3"/>
                </a:cxn>
                <a:cxn ang="0">
                  <a:pos x="T4" y="T5"/>
                </a:cxn>
              </a:cxnLst>
              <a:rect l="0" t="0" r="r" b="b"/>
              <a:pathLst>
                <a:path w="1" h="5754">
                  <a:moveTo>
                    <a:pt x="0" y="5754"/>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1" name="Freeform 87">
              <a:extLst>
                <a:ext uri="{FF2B5EF4-FFF2-40B4-BE49-F238E27FC236}">
                  <a16:creationId xmlns:a16="http://schemas.microsoft.com/office/drawing/2014/main" id="{1AC5C70F-3199-D992-4980-3378F444C09B}"/>
                </a:ext>
              </a:extLst>
            </p:cNvPr>
            <p:cNvSpPr>
              <a:spLocks noChangeAspect="1"/>
            </p:cNvSpPr>
            <p:nvPr/>
          </p:nvSpPr>
          <p:spPr bwMode="auto">
            <a:xfrm>
              <a:off x="4087" y="672"/>
              <a:ext cx="1" cy="537"/>
            </a:xfrm>
            <a:custGeom>
              <a:avLst/>
              <a:gdLst>
                <a:gd name="T0" fmla="*/ 0 w 1"/>
                <a:gd name="T1" fmla="*/ 5754 h 5754"/>
                <a:gd name="T2" fmla="*/ 0 w 1"/>
                <a:gd name="T3" fmla="*/ 0 h 5754"/>
                <a:gd name="T4" fmla="*/ 1 w 1"/>
                <a:gd name="T5" fmla="*/ 0 h 5754"/>
              </a:gdLst>
              <a:ahLst/>
              <a:cxnLst>
                <a:cxn ang="0">
                  <a:pos x="T0" y="T1"/>
                </a:cxn>
                <a:cxn ang="0">
                  <a:pos x="T2" y="T3"/>
                </a:cxn>
                <a:cxn ang="0">
                  <a:pos x="T4" y="T5"/>
                </a:cxn>
              </a:cxnLst>
              <a:rect l="0" t="0" r="r" b="b"/>
              <a:pathLst>
                <a:path w="1" h="5754">
                  <a:moveTo>
                    <a:pt x="0" y="5754"/>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2" name="Freeform 88">
              <a:extLst>
                <a:ext uri="{FF2B5EF4-FFF2-40B4-BE49-F238E27FC236}">
                  <a16:creationId xmlns:a16="http://schemas.microsoft.com/office/drawing/2014/main" id="{7F702D8C-5995-79E2-F690-47E8FC0BB921}"/>
                </a:ext>
              </a:extLst>
            </p:cNvPr>
            <p:cNvSpPr>
              <a:spLocks noChangeAspect="1"/>
            </p:cNvSpPr>
            <p:nvPr/>
          </p:nvSpPr>
          <p:spPr bwMode="auto">
            <a:xfrm>
              <a:off x="3244" y="1418"/>
              <a:ext cx="1" cy="536"/>
            </a:xfrm>
            <a:custGeom>
              <a:avLst/>
              <a:gdLst>
                <a:gd name="T0" fmla="*/ 0 w 1"/>
                <a:gd name="T1" fmla="*/ 5753 h 5753"/>
                <a:gd name="T2" fmla="*/ 0 w 1"/>
                <a:gd name="T3" fmla="*/ 0 h 5753"/>
                <a:gd name="T4" fmla="*/ 1 w 1"/>
                <a:gd name="T5" fmla="*/ 0 h 5753"/>
              </a:gdLst>
              <a:ahLst/>
              <a:cxnLst>
                <a:cxn ang="0">
                  <a:pos x="T0" y="T1"/>
                </a:cxn>
                <a:cxn ang="0">
                  <a:pos x="T2" y="T3"/>
                </a:cxn>
                <a:cxn ang="0">
                  <a:pos x="T4" y="T5"/>
                </a:cxn>
              </a:cxnLst>
              <a:rect l="0" t="0" r="r" b="b"/>
              <a:pathLst>
                <a:path w="1" h="5753">
                  <a:moveTo>
                    <a:pt x="0" y="5753"/>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3" name="Freeform 89">
              <a:extLst>
                <a:ext uri="{FF2B5EF4-FFF2-40B4-BE49-F238E27FC236}">
                  <a16:creationId xmlns:a16="http://schemas.microsoft.com/office/drawing/2014/main" id="{CEBA91E6-A971-5786-08CC-7CD4D1F880E9}"/>
                </a:ext>
              </a:extLst>
            </p:cNvPr>
            <p:cNvSpPr>
              <a:spLocks noChangeAspect="1"/>
            </p:cNvSpPr>
            <p:nvPr/>
          </p:nvSpPr>
          <p:spPr bwMode="auto">
            <a:xfrm>
              <a:off x="4087" y="1418"/>
              <a:ext cx="1" cy="536"/>
            </a:xfrm>
            <a:custGeom>
              <a:avLst/>
              <a:gdLst>
                <a:gd name="T0" fmla="*/ 0 w 1"/>
                <a:gd name="T1" fmla="*/ 5753 h 5753"/>
                <a:gd name="T2" fmla="*/ 0 w 1"/>
                <a:gd name="T3" fmla="*/ 0 h 5753"/>
                <a:gd name="T4" fmla="*/ 1 w 1"/>
                <a:gd name="T5" fmla="*/ 0 h 5753"/>
              </a:gdLst>
              <a:ahLst/>
              <a:cxnLst>
                <a:cxn ang="0">
                  <a:pos x="T0" y="T1"/>
                </a:cxn>
                <a:cxn ang="0">
                  <a:pos x="T2" y="T3"/>
                </a:cxn>
                <a:cxn ang="0">
                  <a:pos x="T4" y="T5"/>
                </a:cxn>
              </a:cxnLst>
              <a:rect l="0" t="0" r="r" b="b"/>
              <a:pathLst>
                <a:path w="1" h="5753">
                  <a:moveTo>
                    <a:pt x="0" y="5753"/>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4" name="Freeform 90">
              <a:extLst>
                <a:ext uri="{FF2B5EF4-FFF2-40B4-BE49-F238E27FC236}">
                  <a16:creationId xmlns:a16="http://schemas.microsoft.com/office/drawing/2014/main" id="{BF5452F2-5C71-FF01-4C8F-0BB0F40A0BE0}"/>
                </a:ext>
              </a:extLst>
            </p:cNvPr>
            <p:cNvSpPr>
              <a:spLocks noChangeAspect="1"/>
            </p:cNvSpPr>
            <p:nvPr/>
          </p:nvSpPr>
          <p:spPr bwMode="auto">
            <a:xfrm>
              <a:off x="3436" y="1455"/>
              <a:ext cx="460" cy="462"/>
            </a:xfrm>
            <a:custGeom>
              <a:avLst/>
              <a:gdLst>
                <a:gd name="T0" fmla="*/ 4927 w 4928"/>
                <a:gd name="T1" fmla="*/ 2465 h 4931"/>
                <a:gd name="T2" fmla="*/ 4843 w 4928"/>
                <a:gd name="T3" fmla="*/ 1828 h 4931"/>
                <a:gd name="T4" fmla="*/ 4597 w 4928"/>
                <a:gd name="T5" fmla="*/ 1232 h 4931"/>
                <a:gd name="T6" fmla="*/ 4205 w 4928"/>
                <a:gd name="T7" fmla="*/ 722 h 4931"/>
                <a:gd name="T8" fmla="*/ 3695 w 4928"/>
                <a:gd name="T9" fmla="*/ 330 h 4931"/>
                <a:gd name="T10" fmla="*/ 3100 w 4928"/>
                <a:gd name="T11" fmla="*/ 83 h 4931"/>
                <a:gd name="T12" fmla="*/ 2463 w 4928"/>
                <a:gd name="T13" fmla="*/ 0 h 4931"/>
                <a:gd name="T14" fmla="*/ 1826 w 4928"/>
                <a:gd name="T15" fmla="*/ 83 h 4931"/>
                <a:gd name="T16" fmla="*/ 1232 w 4928"/>
                <a:gd name="T17" fmla="*/ 330 h 4931"/>
                <a:gd name="T18" fmla="*/ 722 w 4928"/>
                <a:gd name="T19" fmla="*/ 722 h 4931"/>
                <a:gd name="T20" fmla="*/ 331 w 4928"/>
                <a:gd name="T21" fmla="*/ 1232 h 4931"/>
                <a:gd name="T22" fmla="*/ 85 w 4928"/>
                <a:gd name="T23" fmla="*/ 1828 h 4931"/>
                <a:gd name="T24" fmla="*/ 0 w 4928"/>
                <a:gd name="T25" fmla="*/ 2465 h 4931"/>
                <a:gd name="T26" fmla="*/ 85 w 4928"/>
                <a:gd name="T27" fmla="*/ 3103 h 4931"/>
                <a:gd name="T28" fmla="*/ 331 w 4928"/>
                <a:gd name="T29" fmla="*/ 3699 h 4931"/>
                <a:gd name="T30" fmla="*/ 722 w 4928"/>
                <a:gd name="T31" fmla="*/ 4209 h 4931"/>
                <a:gd name="T32" fmla="*/ 1232 w 4928"/>
                <a:gd name="T33" fmla="*/ 4601 h 4931"/>
                <a:gd name="T34" fmla="*/ 1826 w 4928"/>
                <a:gd name="T35" fmla="*/ 4848 h 4931"/>
                <a:gd name="T36" fmla="*/ 2463 w 4928"/>
                <a:gd name="T37" fmla="*/ 4931 h 4931"/>
                <a:gd name="T38" fmla="*/ 3100 w 4928"/>
                <a:gd name="T39" fmla="*/ 4848 h 4931"/>
                <a:gd name="T40" fmla="*/ 3695 w 4928"/>
                <a:gd name="T41" fmla="*/ 4601 h 4931"/>
                <a:gd name="T42" fmla="*/ 4205 w 4928"/>
                <a:gd name="T43" fmla="*/ 4209 h 4931"/>
                <a:gd name="T44" fmla="*/ 4597 w 4928"/>
                <a:gd name="T45" fmla="*/ 3699 h 4931"/>
                <a:gd name="T46" fmla="*/ 4843 w 4928"/>
                <a:gd name="T47" fmla="*/ 3103 h 4931"/>
                <a:gd name="T48" fmla="*/ 4927 w 4928"/>
                <a:gd name="T49" fmla="*/ 2465 h 4931"/>
                <a:gd name="T50" fmla="*/ 4928 w 4928"/>
                <a:gd name="T51" fmla="*/ 2465 h 4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4931">
                  <a:moveTo>
                    <a:pt x="4927" y="2465"/>
                  </a:moveTo>
                  <a:lnTo>
                    <a:pt x="4843" y="1828"/>
                  </a:lnTo>
                  <a:lnTo>
                    <a:pt x="4597" y="1232"/>
                  </a:lnTo>
                  <a:lnTo>
                    <a:pt x="4205" y="722"/>
                  </a:lnTo>
                  <a:lnTo>
                    <a:pt x="3695" y="330"/>
                  </a:lnTo>
                  <a:lnTo>
                    <a:pt x="3100" y="83"/>
                  </a:lnTo>
                  <a:lnTo>
                    <a:pt x="2463" y="0"/>
                  </a:lnTo>
                  <a:lnTo>
                    <a:pt x="1826" y="83"/>
                  </a:lnTo>
                  <a:lnTo>
                    <a:pt x="1232" y="330"/>
                  </a:lnTo>
                  <a:lnTo>
                    <a:pt x="722" y="722"/>
                  </a:lnTo>
                  <a:lnTo>
                    <a:pt x="331" y="1232"/>
                  </a:lnTo>
                  <a:lnTo>
                    <a:pt x="85" y="1828"/>
                  </a:lnTo>
                  <a:lnTo>
                    <a:pt x="0" y="2465"/>
                  </a:lnTo>
                  <a:lnTo>
                    <a:pt x="85" y="3103"/>
                  </a:lnTo>
                  <a:lnTo>
                    <a:pt x="331" y="3699"/>
                  </a:lnTo>
                  <a:lnTo>
                    <a:pt x="722" y="4209"/>
                  </a:lnTo>
                  <a:lnTo>
                    <a:pt x="1232" y="4601"/>
                  </a:lnTo>
                  <a:lnTo>
                    <a:pt x="1826" y="4848"/>
                  </a:lnTo>
                  <a:lnTo>
                    <a:pt x="2463" y="4931"/>
                  </a:lnTo>
                  <a:lnTo>
                    <a:pt x="3100" y="4848"/>
                  </a:lnTo>
                  <a:lnTo>
                    <a:pt x="3695" y="4601"/>
                  </a:lnTo>
                  <a:lnTo>
                    <a:pt x="4205" y="4209"/>
                  </a:lnTo>
                  <a:lnTo>
                    <a:pt x="4597" y="3699"/>
                  </a:lnTo>
                  <a:lnTo>
                    <a:pt x="4843" y="3103"/>
                  </a:lnTo>
                  <a:lnTo>
                    <a:pt x="4927" y="2465"/>
                  </a:lnTo>
                  <a:lnTo>
                    <a:pt x="4928" y="2465"/>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5" name="Freeform 91">
              <a:extLst>
                <a:ext uri="{FF2B5EF4-FFF2-40B4-BE49-F238E27FC236}">
                  <a16:creationId xmlns:a16="http://schemas.microsoft.com/office/drawing/2014/main" id="{0185E03A-05E7-AD33-9A6C-C9D21C4F75A3}"/>
                </a:ext>
              </a:extLst>
            </p:cNvPr>
            <p:cNvSpPr>
              <a:spLocks noChangeAspect="1"/>
            </p:cNvSpPr>
            <p:nvPr/>
          </p:nvSpPr>
          <p:spPr bwMode="auto">
            <a:xfrm>
              <a:off x="3244" y="1954"/>
              <a:ext cx="843" cy="1"/>
            </a:xfrm>
            <a:custGeom>
              <a:avLst/>
              <a:gdLst>
                <a:gd name="T0" fmla="*/ 0 w 9032"/>
                <a:gd name="T1" fmla="*/ 9031 w 9032"/>
                <a:gd name="T2" fmla="*/ 9032 w 9032"/>
              </a:gdLst>
              <a:ahLst/>
              <a:cxnLst>
                <a:cxn ang="0">
                  <a:pos x="T0" y="0"/>
                </a:cxn>
                <a:cxn ang="0">
                  <a:pos x="T1" y="0"/>
                </a:cxn>
                <a:cxn ang="0">
                  <a:pos x="T2" y="0"/>
                </a:cxn>
              </a:cxnLst>
              <a:rect l="0" t="0" r="r" b="b"/>
              <a:pathLst>
                <a:path w="9032">
                  <a:moveTo>
                    <a:pt x="0" y="0"/>
                  </a:moveTo>
                  <a:lnTo>
                    <a:pt x="9031" y="0"/>
                  </a:lnTo>
                  <a:lnTo>
                    <a:pt x="9032"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6" name="Freeform 92">
              <a:extLst>
                <a:ext uri="{FF2B5EF4-FFF2-40B4-BE49-F238E27FC236}">
                  <a16:creationId xmlns:a16="http://schemas.microsoft.com/office/drawing/2014/main" id="{FC99A265-1639-93FF-42F7-48EA416A1574}"/>
                </a:ext>
              </a:extLst>
            </p:cNvPr>
            <p:cNvSpPr>
              <a:spLocks noChangeAspect="1"/>
            </p:cNvSpPr>
            <p:nvPr/>
          </p:nvSpPr>
          <p:spPr bwMode="auto">
            <a:xfrm>
              <a:off x="3244" y="1418"/>
              <a:ext cx="843" cy="1"/>
            </a:xfrm>
            <a:custGeom>
              <a:avLst/>
              <a:gdLst>
                <a:gd name="T0" fmla="*/ 9031 w 9031"/>
                <a:gd name="T1" fmla="*/ 0 w 9031"/>
                <a:gd name="T2" fmla="*/ 1 w 9031"/>
              </a:gdLst>
              <a:ahLst/>
              <a:cxnLst>
                <a:cxn ang="0">
                  <a:pos x="T0" y="0"/>
                </a:cxn>
                <a:cxn ang="0">
                  <a:pos x="T1" y="0"/>
                </a:cxn>
                <a:cxn ang="0">
                  <a:pos x="T2" y="0"/>
                </a:cxn>
              </a:cxnLst>
              <a:rect l="0" t="0" r="r" b="b"/>
              <a:pathLst>
                <a:path w="9031">
                  <a:moveTo>
                    <a:pt x="9031"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7" name="Freeform 93">
              <a:extLst>
                <a:ext uri="{FF2B5EF4-FFF2-40B4-BE49-F238E27FC236}">
                  <a16:creationId xmlns:a16="http://schemas.microsoft.com/office/drawing/2014/main" id="{D72DCA3D-1304-CA1B-3071-1D2556DE1C39}"/>
                </a:ext>
              </a:extLst>
            </p:cNvPr>
            <p:cNvSpPr>
              <a:spLocks noChangeAspect="1"/>
            </p:cNvSpPr>
            <p:nvPr/>
          </p:nvSpPr>
          <p:spPr bwMode="auto">
            <a:xfrm>
              <a:off x="4348" y="672"/>
              <a:ext cx="537" cy="537"/>
            </a:xfrm>
            <a:custGeom>
              <a:avLst/>
              <a:gdLst>
                <a:gd name="T0" fmla="*/ 5746 w 5747"/>
                <a:gd name="T1" fmla="*/ 2877 h 5754"/>
                <a:gd name="T2" fmla="*/ 5648 w 5747"/>
                <a:gd name="T3" fmla="*/ 2132 h 5754"/>
                <a:gd name="T4" fmla="*/ 5361 w 5747"/>
                <a:gd name="T5" fmla="*/ 1439 h 5754"/>
                <a:gd name="T6" fmla="*/ 4905 w 5747"/>
                <a:gd name="T7" fmla="*/ 842 h 5754"/>
                <a:gd name="T8" fmla="*/ 4309 w 5747"/>
                <a:gd name="T9" fmla="*/ 386 h 5754"/>
                <a:gd name="T10" fmla="*/ 3617 w 5747"/>
                <a:gd name="T11" fmla="*/ 98 h 5754"/>
                <a:gd name="T12" fmla="*/ 2873 w 5747"/>
                <a:gd name="T13" fmla="*/ 0 h 5754"/>
                <a:gd name="T14" fmla="*/ 2129 w 5747"/>
                <a:gd name="T15" fmla="*/ 98 h 5754"/>
                <a:gd name="T16" fmla="*/ 1436 w 5747"/>
                <a:gd name="T17" fmla="*/ 386 h 5754"/>
                <a:gd name="T18" fmla="*/ 841 w 5747"/>
                <a:gd name="T19" fmla="*/ 842 h 5754"/>
                <a:gd name="T20" fmla="*/ 385 w 5747"/>
                <a:gd name="T21" fmla="*/ 1439 h 5754"/>
                <a:gd name="T22" fmla="*/ 98 w 5747"/>
                <a:gd name="T23" fmla="*/ 2132 h 5754"/>
                <a:gd name="T24" fmla="*/ 0 w 5747"/>
                <a:gd name="T25" fmla="*/ 2877 h 5754"/>
                <a:gd name="T26" fmla="*/ 98 w 5747"/>
                <a:gd name="T27" fmla="*/ 3621 h 5754"/>
                <a:gd name="T28" fmla="*/ 385 w 5747"/>
                <a:gd name="T29" fmla="*/ 4315 h 5754"/>
                <a:gd name="T30" fmla="*/ 841 w 5747"/>
                <a:gd name="T31" fmla="*/ 4911 h 5754"/>
                <a:gd name="T32" fmla="*/ 1436 w 5747"/>
                <a:gd name="T33" fmla="*/ 5368 h 5754"/>
                <a:gd name="T34" fmla="*/ 2129 w 5747"/>
                <a:gd name="T35" fmla="*/ 5656 h 5754"/>
                <a:gd name="T36" fmla="*/ 2873 w 5747"/>
                <a:gd name="T37" fmla="*/ 5754 h 5754"/>
                <a:gd name="T38" fmla="*/ 3617 w 5747"/>
                <a:gd name="T39" fmla="*/ 5656 h 5754"/>
                <a:gd name="T40" fmla="*/ 4309 w 5747"/>
                <a:gd name="T41" fmla="*/ 5368 h 5754"/>
                <a:gd name="T42" fmla="*/ 4905 w 5747"/>
                <a:gd name="T43" fmla="*/ 4911 h 5754"/>
                <a:gd name="T44" fmla="*/ 5361 w 5747"/>
                <a:gd name="T45" fmla="*/ 4315 h 5754"/>
                <a:gd name="T46" fmla="*/ 5648 w 5747"/>
                <a:gd name="T47" fmla="*/ 3621 h 5754"/>
                <a:gd name="T48" fmla="*/ 5746 w 5747"/>
                <a:gd name="T49" fmla="*/ 2877 h 5754"/>
                <a:gd name="T50" fmla="*/ 5747 w 5747"/>
                <a:gd name="T51" fmla="*/ 2877 h 5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47" h="5754">
                  <a:moveTo>
                    <a:pt x="5746" y="2877"/>
                  </a:moveTo>
                  <a:lnTo>
                    <a:pt x="5648" y="2132"/>
                  </a:lnTo>
                  <a:lnTo>
                    <a:pt x="5361" y="1439"/>
                  </a:lnTo>
                  <a:lnTo>
                    <a:pt x="4905" y="842"/>
                  </a:lnTo>
                  <a:lnTo>
                    <a:pt x="4309" y="386"/>
                  </a:lnTo>
                  <a:lnTo>
                    <a:pt x="3617" y="98"/>
                  </a:lnTo>
                  <a:lnTo>
                    <a:pt x="2873" y="0"/>
                  </a:lnTo>
                  <a:lnTo>
                    <a:pt x="2129" y="98"/>
                  </a:lnTo>
                  <a:lnTo>
                    <a:pt x="1436" y="386"/>
                  </a:lnTo>
                  <a:lnTo>
                    <a:pt x="841" y="842"/>
                  </a:lnTo>
                  <a:lnTo>
                    <a:pt x="385" y="1439"/>
                  </a:lnTo>
                  <a:lnTo>
                    <a:pt x="98" y="2132"/>
                  </a:lnTo>
                  <a:lnTo>
                    <a:pt x="0" y="2877"/>
                  </a:lnTo>
                  <a:lnTo>
                    <a:pt x="98" y="3621"/>
                  </a:lnTo>
                  <a:lnTo>
                    <a:pt x="385" y="4315"/>
                  </a:lnTo>
                  <a:lnTo>
                    <a:pt x="841" y="4911"/>
                  </a:lnTo>
                  <a:lnTo>
                    <a:pt x="1436" y="5368"/>
                  </a:lnTo>
                  <a:lnTo>
                    <a:pt x="2129" y="5656"/>
                  </a:lnTo>
                  <a:lnTo>
                    <a:pt x="2873" y="5754"/>
                  </a:lnTo>
                  <a:lnTo>
                    <a:pt x="3617" y="5656"/>
                  </a:lnTo>
                  <a:lnTo>
                    <a:pt x="4309" y="5368"/>
                  </a:lnTo>
                  <a:lnTo>
                    <a:pt x="4905" y="4911"/>
                  </a:lnTo>
                  <a:lnTo>
                    <a:pt x="5361" y="4315"/>
                  </a:lnTo>
                  <a:lnTo>
                    <a:pt x="5648" y="3621"/>
                  </a:lnTo>
                  <a:lnTo>
                    <a:pt x="5746" y="2877"/>
                  </a:lnTo>
                  <a:lnTo>
                    <a:pt x="5747" y="2877"/>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8" name="Freeform 94">
              <a:extLst>
                <a:ext uri="{FF2B5EF4-FFF2-40B4-BE49-F238E27FC236}">
                  <a16:creationId xmlns:a16="http://schemas.microsoft.com/office/drawing/2014/main" id="{3158E66E-ABC0-8F54-C8F6-8ADD3FE26409}"/>
                </a:ext>
              </a:extLst>
            </p:cNvPr>
            <p:cNvSpPr>
              <a:spLocks noChangeAspect="1"/>
            </p:cNvSpPr>
            <p:nvPr/>
          </p:nvSpPr>
          <p:spPr bwMode="auto">
            <a:xfrm>
              <a:off x="3666" y="588"/>
              <a:ext cx="1" cy="121"/>
            </a:xfrm>
            <a:custGeom>
              <a:avLst/>
              <a:gdLst>
                <a:gd name="T0" fmla="*/ 0 w 1"/>
                <a:gd name="T1" fmla="*/ 0 h 1304"/>
                <a:gd name="T2" fmla="*/ 0 w 1"/>
                <a:gd name="T3" fmla="*/ 1304 h 1304"/>
                <a:gd name="T4" fmla="*/ 1 w 1"/>
                <a:gd name="T5" fmla="*/ 1304 h 1304"/>
              </a:gdLst>
              <a:ahLst/>
              <a:cxnLst>
                <a:cxn ang="0">
                  <a:pos x="T0" y="T1"/>
                </a:cxn>
                <a:cxn ang="0">
                  <a:pos x="T2" y="T3"/>
                </a:cxn>
                <a:cxn ang="0">
                  <a:pos x="T4" y="T5"/>
                </a:cxn>
              </a:cxnLst>
              <a:rect l="0" t="0" r="r" b="b"/>
              <a:pathLst>
                <a:path w="1" h="1304">
                  <a:moveTo>
                    <a:pt x="0" y="0"/>
                  </a:moveTo>
                  <a:lnTo>
                    <a:pt x="0" y="1304"/>
                  </a:lnTo>
                  <a:lnTo>
                    <a:pt x="1" y="1304"/>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19" name="Freeform 95">
              <a:extLst>
                <a:ext uri="{FF2B5EF4-FFF2-40B4-BE49-F238E27FC236}">
                  <a16:creationId xmlns:a16="http://schemas.microsoft.com/office/drawing/2014/main" id="{E7481053-897F-768B-2D9B-67395008382E}"/>
                </a:ext>
              </a:extLst>
            </p:cNvPr>
            <p:cNvSpPr>
              <a:spLocks noChangeAspect="1"/>
            </p:cNvSpPr>
            <p:nvPr/>
          </p:nvSpPr>
          <p:spPr bwMode="auto">
            <a:xfrm>
              <a:off x="3666" y="733"/>
              <a:ext cx="1" cy="26"/>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0" name="Freeform 96">
              <a:extLst>
                <a:ext uri="{FF2B5EF4-FFF2-40B4-BE49-F238E27FC236}">
                  <a16:creationId xmlns:a16="http://schemas.microsoft.com/office/drawing/2014/main" id="{C17527A7-5596-9B00-1E56-00999E1DF297}"/>
                </a:ext>
              </a:extLst>
            </p:cNvPr>
            <p:cNvSpPr>
              <a:spLocks noChangeAspect="1"/>
            </p:cNvSpPr>
            <p:nvPr/>
          </p:nvSpPr>
          <p:spPr bwMode="auto">
            <a:xfrm>
              <a:off x="3666" y="782"/>
              <a:ext cx="1" cy="122"/>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1" name="Freeform 97">
              <a:extLst>
                <a:ext uri="{FF2B5EF4-FFF2-40B4-BE49-F238E27FC236}">
                  <a16:creationId xmlns:a16="http://schemas.microsoft.com/office/drawing/2014/main" id="{8AB5053C-B79B-2697-9B7D-289504E4CA6A}"/>
                </a:ext>
              </a:extLst>
            </p:cNvPr>
            <p:cNvSpPr>
              <a:spLocks noChangeAspect="1"/>
            </p:cNvSpPr>
            <p:nvPr/>
          </p:nvSpPr>
          <p:spPr bwMode="auto">
            <a:xfrm>
              <a:off x="3666" y="929"/>
              <a:ext cx="1" cy="25"/>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2" name="Freeform 98">
              <a:extLst>
                <a:ext uri="{FF2B5EF4-FFF2-40B4-BE49-F238E27FC236}">
                  <a16:creationId xmlns:a16="http://schemas.microsoft.com/office/drawing/2014/main" id="{5C567159-A93C-2C3B-1443-669E6E2C0C8D}"/>
                </a:ext>
              </a:extLst>
            </p:cNvPr>
            <p:cNvSpPr>
              <a:spLocks noChangeAspect="1"/>
            </p:cNvSpPr>
            <p:nvPr/>
          </p:nvSpPr>
          <p:spPr bwMode="auto">
            <a:xfrm>
              <a:off x="3666" y="977"/>
              <a:ext cx="1" cy="122"/>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3" name="Freeform 99">
              <a:extLst>
                <a:ext uri="{FF2B5EF4-FFF2-40B4-BE49-F238E27FC236}">
                  <a16:creationId xmlns:a16="http://schemas.microsoft.com/office/drawing/2014/main" id="{B6ED695D-7B85-7696-3C36-8F2F4C5829B8}"/>
                </a:ext>
              </a:extLst>
            </p:cNvPr>
            <p:cNvSpPr>
              <a:spLocks noChangeAspect="1"/>
            </p:cNvSpPr>
            <p:nvPr/>
          </p:nvSpPr>
          <p:spPr bwMode="auto">
            <a:xfrm>
              <a:off x="3666" y="1124"/>
              <a:ext cx="1" cy="25"/>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4" name="Freeform 100">
              <a:extLst>
                <a:ext uri="{FF2B5EF4-FFF2-40B4-BE49-F238E27FC236}">
                  <a16:creationId xmlns:a16="http://schemas.microsoft.com/office/drawing/2014/main" id="{98F48546-4644-0A87-6DAC-5D2180390ACA}"/>
                </a:ext>
              </a:extLst>
            </p:cNvPr>
            <p:cNvSpPr>
              <a:spLocks noChangeAspect="1"/>
            </p:cNvSpPr>
            <p:nvPr/>
          </p:nvSpPr>
          <p:spPr bwMode="auto">
            <a:xfrm>
              <a:off x="3666" y="1172"/>
              <a:ext cx="1" cy="78"/>
            </a:xfrm>
            <a:custGeom>
              <a:avLst/>
              <a:gdLst>
                <a:gd name="T0" fmla="*/ 0 w 1"/>
                <a:gd name="T1" fmla="*/ 0 h 831"/>
                <a:gd name="T2" fmla="*/ 0 w 1"/>
                <a:gd name="T3" fmla="*/ 831 h 831"/>
                <a:gd name="T4" fmla="*/ 1 w 1"/>
                <a:gd name="T5" fmla="*/ 831 h 831"/>
              </a:gdLst>
              <a:ahLst/>
              <a:cxnLst>
                <a:cxn ang="0">
                  <a:pos x="T0" y="T1"/>
                </a:cxn>
                <a:cxn ang="0">
                  <a:pos x="T2" y="T3"/>
                </a:cxn>
                <a:cxn ang="0">
                  <a:pos x="T4" y="T5"/>
                </a:cxn>
              </a:cxnLst>
              <a:rect l="0" t="0" r="r" b="b"/>
              <a:pathLst>
                <a:path w="1" h="831">
                  <a:moveTo>
                    <a:pt x="0" y="0"/>
                  </a:moveTo>
                  <a:lnTo>
                    <a:pt x="0" y="831"/>
                  </a:lnTo>
                  <a:lnTo>
                    <a:pt x="1" y="83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5" name="Freeform 101">
              <a:extLst>
                <a:ext uri="{FF2B5EF4-FFF2-40B4-BE49-F238E27FC236}">
                  <a16:creationId xmlns:a16="http://schemas.microsoft.com/office/drawing/2014/main" id="{0429A3B0-3E01-11FA-1B39-B035246EA8C5}"/>
                </a:ext>
              </a:extLst>
            </p:cNvPr>
            <p:cNvSpPr>
              <a:spLocks noChangeAspect="1"/>
            </p:cNvSpPr>
            <p:nvPr/>
          </p:nvSpPr>
          <p:spPr bwMode="auto">
            <a:xfrm>
              <a:off x="3989" y="941"/>
              <a:ext cx="142" cy="1"/>
            </a:xfrm>
            <a:custGeom>
              <a:avLst/>
              <a:gdLst>
                <a:gd name="T0" fmla="*/ 1507 w 1507"/>
                <a:gd name="T1" fmla="*/ 0 w 1507"/>
                <a:gd name="T2" fmla="*/ 1 w 1507"/>
              </a:gdLst>
              <a:ahLst/>
              <a:cxnLst>
                <a:cxn ang="0">
                  <a:pos x="T0" y="0"/>
                </a:cxn>
                <a:cxn ang="0">
                  <a:pos x="T1" y="0"/>
                </a:cxn>
                <a:cxn ang="0">
                  <a:pos x="T2" y="0"/>
                </a:cxn>
              </a:cxnLst>
              <a:rect l="0" t="0" r="r" b="b"/>
              <a:pathLst>
                <a:path w="1507">
                  <a:moveTo>
                    <a:pt x="1507"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6" name="Freeform 102">
              <a:extLst>
                <a:ext uri="{FF2B5EF4-FFF2-40B4-BE49-F238E27FC236}">
                  <a16:creationId xmlns:a16="http://schemas.microsoft.com/office/drawing/2014/main" id="{1ED13028-B805-61CD-667A-536F7C53C6A5}"/>
                </a:ext>
              </a:extLst>
            </p:cNvPr>
            <p:cNvSpPr>
              <a:spLocks noChangeAspect="1"/>
            </p:cNvSpPr>
            <p:nvPr/>
          </p:nvSpPr>
          <p:spPr bwMode="auto">
            <a:xfrm>
              <a:off x="3941" y="941"/>
              <a:ext cx="24" cy="1"/>
            </a:xfrm>
            <a:custGeom>
              <a:avLst/>
              <a:gdLst>
                <a:gd name="T0" fmla="*/ 260 w 260"/>
                <a:gd name="T1" fmla="*/ 0 w 260"/>
                <a:gd name="T2" fmla="*/ 1 w 260"/>
              </a:gdLst>
              <a:ahLst/>
              <a:cxnLst>
                <a:cxn ang="0">
                  <a:pos x="T0" y="0"/>
                </a:cxn>
                <a:cxn ang="0">
                  <a:pos x="T1" y="0"/>
                </a:cxn>
                <a:cxn ang="0">
                  <a:pos x="T2" y="0"/>
                </a:cxn>
              </a:cxnLst>
              <a:rect l="0" t="0" r="r" b="b"/>
              <a:pathLst>
                <a:path w="260">
                  <a:moveTo>
                    <a:pt x="260"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7" name="Freeform 103">
              <a:extLst>
                <a:ext uri="{FF2B5EF4-FFF2-40B4-BE49-F238E27FC236}">
                  <a16:creationId xmlns:a16="http://schemas.microsoft.com/office/drawing/2014/main" id="{007FA974-821E-984F-E04A-42AC2C678406}"/>
                </a:ext>
              </a:extLst>
            </p:cNvPr>
            <p:cNvSpPr>
              <a:spLocks noChangeAspect="1"/>
            </p:cNvSpPr>
            <p:nvPr/>
          </p:nvSpPr>
          <p:spPr bwMode="auto">
            <a:xfrm>
              <a:off x="3795" y="941"/>
              <a:ext cx="122" cy="1"/>
            </a:xfrm>
            <a:custGeom>
              <a:avLst/>
              <a:gdLst>
                <a:gd name="T0" fmla="*/ 1304 w 1304"/>
                <a:gd name="T1" fmla="*/ 0 w 1304"/>
                <a:gd name="T2" fmla="*/ 1 w 1304"/>
              </a:gdLst>
              <a:ahLst/>
              <a:cxnLst>
                <a:cxn ang="0">
                  <a:pos x="T0" y="0"/>
                </a:cxn>
                <a:cxn ang="0">
                  <a:pos x="T1" y="0"/>
                </a:cxn>
                <a:cxn ang="0">
                  <a:pos x="T2" y="0"/>
                </a:cxn>
              </a:cxnLst>
              <a:rect l="0" t="0" r="r" b="b"/>
              <a:pathLst>
                <a:path w="1304">
                  <a:moveTo>
                    <a:pt x="1304"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8" name="Freeform 104">
              <a:extLst>
                <a:ext uri="{FF2B5EF4-FFF2-40B4-BE49-F238E27FC236}">
                  <a16:creationId xmlns:a16="http://schemas.microsoft.com/office/drawing/2014/main" id="{36FA81DD-E04A-9EA6-2D12-C583A11D4C24}"/>
                </a:ext>
              </a:extLst>
            </p:cNvPr>
            <p:cNvSpPr>
              <a:spLocks noChangeAspect="1"/>
            </p:cNvSpPr>
            <p:nvPr/>
          </p:nvSpPr>
          <p:spPr bwMode="auto">
            <a:xfrm>
              <a:off x="3747" y="941"/>
              <a:ext cx="23"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29" name="Freeform 105">
              <a:extLst>
                <a:ext uri="{FF2B5EF4-FFF2-40B4-BE49-F238E27FC236}">
                  <a16:creationId xmlns:a16="http://schemas.microsoft.com/office/drawing/2014/main" id="{232CCBF7-0672-BEBD-EA9A-4E1D00ED95AF}"/>
                </a:ext>
              </a:extLst>
            </p:cNvPr>
            <p:cNvSpPr>
              <a:spLocks noChangeAspect="1"/>
            </p:cNvSpPr>
            <p:nvPr/>
          </p:nvSpPr>
          <p:spPr bwMode="auto">
            <a:xfrm>
              <a:off x="3600" y="941"/>
              <a:ext cx="122" cy="1"/>
            </a:xfrm>
            <a:custGeom>
              <a:avLst/>
              <a:gdLst>
                <a:gd name="T0" fmla="*/ 1304 w 1304"/>
                <a:gd name="T1" fmla="*/ 0 w 1304"/>
                <a:gd name="T2" fmla="*/ 1 w 1304"/>
              </a:gdLst>
              <a:ahLst/>
              <a:cxnLst>
                <a:cxn ang="0">
                  <a:pos x="T0" y="0"/>
                </a:cxn>
                <a:cxn ang="0">
                  <a:pos x="T1" y="0"/>
                </a:cxn>
                <a:cxn ang="0">
                  <a:pos x="T2" y="0"/>
                </a:cxn>
              </a:cxnLst>
              <a:rect l="0" t="0" r="r" b="b"/>
              <a:pathLst>
                <a:path w="1304">
                  <a:moveTo>
                    <a:pt x="1304"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0" name="Freeform 106">
              <a:extLst>
                <a:ext uri="{FF2B5EF4-FFF2-40B4-BE49-F238E27FC236}">
                  <a16:creationId xmlns:a16="http://schemas.microsoft.com/office/drawing/2014/main" id="{E55EE6E2-5F07-F97D-3052-F12430B9CFA8}"/>
                </a:ext>
              </a:extLst>
            </p:cNvPr>
            <p:cNvSpPr>
              <a:spLocks noChangeAspect="1"/>
            </p:cNvSpPr>
            <p:nvPr/>
          </p:nvSpPr>
          <p:spPr bwMode="auto">
            <a:xfrm>
              <a:off x="3552" y="941"/>
              <a:ext cx="24" cy="1"/>
            </a:xfrm>
            <a:custGeom>
              <a:avLst/>
              <a:gdLst>
                <a:gd name="T0" fmla="*/ 260 w 260"/>
                <a:gd name="T1" fmla="*/ 0 w 260"/>
                <a:gd name="T2" fmla="*/ 1 w 260"/>
              </a:gdLst>
              <a:ahLst/>
              <a:cxnLst>
                <a:cxn ang="0">
                  <a:pos x="T0" y="0"/>
                </a:cxn>
                <a:cxn ang="0">
                  <a:pos x="T1" y="0"/>
                </a:cxn>
                <a:cxn ang="0">
                  <a:pos x="T2" y="0"/>
                </a:cxn>
              </a:cxnLst>
              <a:rect l="0" t="0" r="r" b="b"/>
              <a:pathLst>
                <a:path w="260">
                  <a:moveTo>
                    <a:pt x="260"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1" name="Freeform 107">
              <a:extLst>
                <a:ext uri="{FF2B5EF4-FFF2-40B4-BE49-F238E27FC236}">
                  <a16:creationId xmlns:a16="http://schemas.microsoft.com/office/drawing/2014/main" id="{84DEF2AE-38D9-A237-E83C-B671EEC7029E}"/>
                </a:ext>
              </a:extLst>
            </p:cNvPr>
            <p:cNvSpPr>
              <a:spLocks noChangeAspect="1"/>
            </p:cNvSpPr>
            <p:nvPr/>
          </p:nvSpPr>
          <p:spPr bwMode="auto">
            <a:xfrm>
              <a:off x="3406" y="941"/>
              <a:ext cx="121" cy="1"/>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2" name="Freeform 108">
              <a:extLst>
                <a:ext uri="{FF2B5EF4-FFF2-40B4-BE49-F238E27FC236}">
                  <a16:creationId xmlns:a16="http://schemas.microsoft.com/office/drawing/2014/main" id="{E931E39A-1A52-88D7-C912-2DD459C94C29}"/>
                </a:ext>
              </a:extLst>
            </p:cNvPr>
            <p:cNvSpPr>
              <a:spLocks noChangeAspect="1"/>
            </p:cNvSpPr>
            <p:nvPr/>
          </p:nvSpPr>
          <p:spPr bwMode="auto">
            <a:xfrm>
              <a:off x="3357" y="941"/>
              <a:ext cx="24"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3" name="Freeform 109">
              <a:extLst>
                <a:ext uri="{FF2B5EF4-FFF2-40B4-BE49-F238E27FC236}">
                  <a16:creationId xmlns:a16="http://schemas.microsoft.com/office/drawing/2014/main" id="{817C9BF7-FCB9-CB09-F11D-39FB124ADB09}"/>
                </a:ext>
              </a:extLst>
            </p:cNvPr>
            <p:cNvSpPr>
              <a:spLocks noChangeAspect="1"/>
            </p:cNvSpPr>
            <p:nvPr/>
          </p:nvSpPr>
          <p:spPr bwMode="auto">
            <a:xfrm>
              <a:off x="3192" y="941"/>
              <a:ext cx="140" cy="1"/>
            </a:xfrm>
            <a:custGeom>
              <a:avLst/>
              <a:gdLst>
                <a:gd name="T0" fmla="*/ 1507 w 1507"/>
                <a:gd name="T1" fmla="*/ 0 w 1507"/>
                <a:gd name="T2" fmla="*/ 1 w 1507"/>
              </a:gdLst>
              <a:ahLst/>
              <a:cxnLst>
                <a:cxn ang="0">
                  <a:pos x="T0" y="0"/>
                </a:cxn>
                <a:cxn ang="0">
                  <a:pos x="T1" y="0"/>
                </a:cxn>
                <a:cxn ang="0">
                  <a:pos x="T2" y="0"/>
                </a:cxn>
              </a:cxnLst>
              <a:rect l="0" t="0" r="r" b="b"/>
              <a:pathLst>
                <a:path w="1507">
                  <a:moveTo>
                    <a:pt x="1507"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4" name="Line 110">
              <a:extLst>
                <a:ext uri="{FF2B5EF4-FFF2-40B4-BE49-F238E27FC236}">
                  <a16:creationId xmlns:a16="http://schemas.microsoft.com/office/drawing/2014/main" id="{7548867C-9A04-03E2-F85E-72304A139F12}"/>
                </a:ext>
              </a:extLst>
            </p:cNvPr>
            <p:cNvSpPr>
              <a:spLocks noChangeAspect="1" noChangeShapeType="1"/>
            </p:cNvSpPr>
            <p:nvPr/>
          </p:nvSpPr>
          <p:spPr bwMode="auto">
            <a:xfrm>
              <a:off x="4616" y="523"/>
              <a:ext cx="1"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5" name="Freeform 111">
              <a:extLst>
                <a:ext uri="{FF2B5EF4-FFF2-40B4-BE49-F238E27FC236}">
                  <a16:creationId xmlns:a16="http://schemas.microsoft.com/office/drawing/2014/main" id="{04ED0B8E-D8E1-D5B3-1895-40DEC40F1A36}"/>
                </a:ext>
              </a:extLst>
            </p:cNvPr>
            <p:cNvSpPr>
              <a:spLocks noChangeAspect="1"/>
            </p:cNvSpPr>
            <p:nvPr/>
          </p:nvSpPr>
          <p:spPr bwMode="auto">
            <a:xfrm>
              <a:off x="4616" y="597"/>
              <a:ext cx="1" cy="121"/>
            </a:xfrm>
            <a:custGeom>
              <a:avLst/>
              <a:gdLst>
                <a:gd name="T0" fmla="*/ 0 w 1"/>
                <a:gd name="T1" fmla="*/ 0 h 1304"/>
                <a:gd name="T2" fmla="*/ 0 w 1"/>
                <a:gd name="T3" fmla="*/ 1304 h 1304"/>
                <a:gd name="T4" fmla="*/ 1 w 1"/>
                <a:gd name="T5" fmla="*/ 1304 h 1304"/>
              </a:gdLst>
              <a:ahLst/>
              <a:cxnLst>
                <a:cxn ang="0">
                  <a:pos x="T0" y="T1"/>
                </a:cxn>
                <a:cxn ang="0">
                  <a:pos x="T2" y="T3"/>
                </a:cxn>
                <a:cxn ang="0">
                  <a:pos x="T4" y="T5"/>
                </a:cxn>
              </a:cxnLst>
              <a:rect l="0" t="0" r="r" b="b"/>
              <a:pathLst>
                <a:path w="1" h="1304">
                  <a:moveTo>
                    <a:pt x="0" y="0"/>
                  </a:moveTo>
                  <a:lnTo>
                    <a:pt x="0" y="1304"/>
                  </a:lnTo>
                  <a:lnTo>
                    <a:pt x="1" y="1304"/>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6" name="Freeform 112">
              <a:extLst>
                <a:ext uri="{FF2B5EF4-FFF2-40B4-BE49-F238E27FC236}">
                  <a16:creationId xmlns:a16="http://schemas.microsoft.com/office/drawing/2014/main" id="{D10F1745-B967-274F-9F4C-4168A893E1DE}"/>
                </a:ext>
              </a:extLst>
            </p:cNvPr>
            <p:cNvSpPr>
              <a:spLocks noChangeAspect="1"/>
            </p:cNvSpPr>
            <p:nvPr/>
          </p:nvSpPr>
          <p:spPr bwMode="auto">
            <a:xfrm>
              <a:off x="4616" y="742"/>
              <a:ext cx="1" cy="26"/>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7" name="Freeform 113">
              <a:extLst>
                <a:ext uri="{FF2B5EF4-FFF2-40B4-BE49-F238E27FC236}">
                  <a16:creationId xmlns:a16="http://schemas.microsoft.com/office/drawing/2014/main" id="{F7B73D98-ED86-A1E4-8610-3612C087C042}"/>
                </a:ext>
              </a:extLst>
            </p:cNvPr>
            <p:cNvSpPr>
              <a:spLocks noChangeAspect="1"/>
            </p:cNvSpPr>
            <p:nvPr/>
          </p:nvSpPr>
          <p:spPr bwMode="auto">
            <a:xfrm>
              <a:off x="4616" y="791"/>
              <a:ext cx="1" cy="122"/>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8" name="Freeform 114">
              <a:extLst>
                <a:ext uri="{FF2B5EF4-FFF2-40B4-BE49-F238E27FC236}">
                  <a16:creationId xmlns:a16="http://schemas.microsoft.com/office/drawing/2014/main" id="{87C0BE96-C447-E690-9E18-1528F8E72A5F}"/>
                </a:ext>
              </a:extLst>
            </p:cNvPr>
            <p:cNvSpPr>
              <a:spLocks noChangeAspect="1"/>
            </p:cNvSpPr>
            <p:nvPr/>
          </p:nvSpPr>
          <p:spPr bwMode="auto">
            <a:xfrm>
              <a:off x="4616" y="938"/>
              <a:ext cx="1" cy="25"/>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39" name="Freeform 115">
              <a:extLst>
                <a:ext uri="{FF2B5EF4-FFF2-40B4-BE49-F238E27FC236}">
                  <a16:creationId xmlns:a16="http://schemas.microsoft.com/office/drawing/2014/main" id="{C785B7B4-C93C-AB36-2C08-BB87DBFC4D49}"/>
                </a:ext>
              </a:extLst>
            </p:cNvPr>
            <p:cNvSpPr>
              <a:spLocks noChangeAspect="1"/>
            </p:cNvSpPr>
            <p:nvPr/>
          </p:nvSpPr>
          <p:spPr bwMode="auto">
            <a:xfrm>
              <a:off x="4616" y="986"/>
              <a:ext cx="1" cy="122"/>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0" name="Freeform 116">
              <a:extLst>
                <a:ext uri="{FF2B5EF4-FFF2-40B4-BE49-F238E27FC236}">
                  <a16:creationId xmlns:a16="http://schemas.microsoft.com/office/drawing/2014/main" id="{C1CF6667-E0F5-4E76-4E34-7189933DFFF9}"/>
                </a:ext>
              </a:extLst>
            </p:cNvPr>
            <p:cNvSpPr>
              <a:spLocks noChangeAspect="1"/>
            </p:cNvSpPr>
            <p:nvPr/>
          </p:nvSpPr>
          <p:spPr bwMode="auto">
            <a:xfrm>
              <a:off x="4616" y="1133"/>
              <a:ext cx="1" cy="25"/>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1" name="Freeform 117">
              <a:extLst>
                <a:ext uri="{FF2B5EF4-FFF2-40B4-BE49-F238E27FC236}">
                  <a16:creationId xmlns:a16="http://schemas.microsoft.com/office/drawing/2014/main" id="{FCAA975F-6C35-7D2D-0BF4-21C46293CC1B}"/>
                </a:ext>
              </a:extLst>
            </p:cNvPr>
            <p:cNvSpPr>
              <a:spLocks noChangeAspect="1"/>
            </p:cNvSpPr>
            <p:nvPr/>
          </p:nvSpPr>
          <p:spPr bwMode="auto">
            <a:xfrm>
              <a:off x="4616" y="1181"/>
              <a:ext cx="1" cy="93"/>
            </a:xfrm>
            <a:custGeom>
              <a:avLst/>
              <a:gdLst>
                <a:gd name="T0" fmla="*/ 0 w 1"/>
                <a:gd name="T1" fmla="*/ 0 h 991"/>
                <a:gd name="T2" fmla="*/ 0 w 1"/>
                <a:gd name="T3" fmla="*/ 991 h 991"/>
                <a:gd name="T4" fmla="*/ 1 w 1"/>
                <a:gd name="T5" fmla="*/ 991 h 991"/>
              </a:gdLst>
              <a:ahLst/>
              <a:cxnLst>
                <a:cxn ang="0">
                  <a:pos x="T0" y="T1"/>
                </a:cxn>
                <a:cxn ang="0">
                  <a:pos x="T2" y="T3"/>
                </a:cxn>
                <a:cxn ang="0">
                  <a:pos x="T4" y="T5"/>
                </a:cxn>
              </a:cxnLst>
              <a:rect l="0" t="0" r="r" b="b"/>
              <a:pathLst>
                <a:path w="1" h="991">
                  <a:moveTo>
                    <a:pt x="0" y="0"/>
                  </a:moveTo>
                  <a:lnTo>
                    <a:pt x="0" y="991"/>
                  </a:lnTo>
                  <a:lnTo>
                    <a:pt x="1" y="99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2" name="Freeform 118">
              <a:extLst>
                <a:ext uri="{FF2B5EF4-FFF2-40B4-BE49-F238E27FC236}">
                  <a16:creationId xmlns:a16="http://schemas.microsoft.com/office/drawing/2014/main" id="{F9C64C35-6C1E-9446-38DA-B91585DD4DE1}"/>
                </a:ext>
              </a:extLst>
            </p:cNvPr>
            <p:cNvSpPr>
              <a:spLocks noChangeAspect="1"/>
            </p:cNvSpPr>
            <p:nvPr/>
          </p:nvSpPr>
          <p:spPr bwMode="auto">
            <a:xfrm>
              <a:off x="3993" y="1687"/>
              <a:ext cx="143" cy="0"/>
            </a:xfrm>
            <a:custGeom>
              <a:avLst/>
              <a:gdLst>
                <a:gd name="T0" fmla="*/ 1538 w 1538"/>
                <a:gd name="T1" fmla="*/ 0 w 1538"/>
                <a:gd name="T2" fmla="*/ 1 w 1538"/>
              </a:gdLst>
              <a:ahLst/>
              <a:cxnLst>
                <a:cxn ang="0">
                  <a:pos x="T0" y="0"/>
                </a:cxn>
                <a:cxn ang="0">
                  <a:pos x="T1" y="0"/>
                </a:cxn>
                <a:cxn ang="0">
                  <a:pos x="T2" y="0"/>
                </a:cxn>
              </a:cxnLst>
              <a:rect l="0" t="0" r="r" b="b"/>
              <a:pathLst>
                <a:path w="1538">
                  <a:moveTo>
                    <a:pt x="1538"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3" name="Freeform 119">
              <a:extLst>
                <a:ext uri="{FF2B5EF4-FFF2-40B4-BE49-F238E27FC236}">
                  <a16:creationId xmlns:a16="http://schemas.microsoft.com/office/drawing/2014/main" id="{90BD997F-653A-EB05-65C7-5A541160C8D8}"/>
                </a:ext>
              </a:extLst>
            </p:cNvPr>
            <p:cNvSpPr>
              <a:spLocks noChangeAspect="1"/>
            </p:cNvSpPr>
            <p:nvPr/>
          </p:nvSpPr>
          <p:spPr bwMode="auto">
            <a:xfrm>
              <a:off x="3944" y="1687"/>
              <a:ext cx="24" cy="0"/>
            </a:xfrm>
            <a:custGeom>
              <a:avLst/>
              <a:gdLst>
                <a:gd name="T0" fmla="*/ 262 w 262"/>
                <a:gd name="T1" fmla="*/ 0 w 262"/>
                <a:gd name="T2" fmla="*/ 1 w 262"/>
              </a:gdLst>
              <a:ahLst/>
              <a:cxnLst>
                <a:cxn ang="0">
                  <a:pos x="T0" y="0"/>
                </a:cxn>
                <a:cxn ang="0">
                  <a:pos x="T1" y="0"/>
                </a:cxn>
                <a:cxn ang="0">
                  <a:pos x="T2" y="0"/>
                </a:cxn>
              </a:cxnLst>
              <a:rect l="0" t="0" r="r" b="b"/>
              <a:pathLst>
                <a:path w="262">
                  <a:moveTo>
                    <a:pt x="262"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4" name="Freeform 120">
              <a:extLst>
                <a:ext uri="{FF2B5EF4-FFF2-40B4-BE49-F238E27FC236}">
                  <a16:creationId xmlns:a16="http://schemas.microsoft.com/office/drawing/2014/main" id="{A5284214-65CE-9209-4B35-78A5E80AE223}"/>
                </a:ext>
              </a:extLst>
            </p:cNvPr>
            <p:cNvSpPr>
              <a:spLocks noChangeAspect="1"/>
            </p:cNvSpPr>
            <p:nvPr/>
          </p:nvSpPr>
          <p:spPr bwMode="auto">
            <a:xfrm>
              <a:off x="3798" y="1687"/>
              <a:ext cx="121" cy="0"/>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5" name="Freeform 121">
              <a:extLst>
                <a:ext uri="{FF2B5EF4-FFF2-40B4-BE49-F238E27FC236}">
                  <a16:creationId xmlns:a16="http://schemas.microsoft.com/office/drawing/2014/main" id="{94207440-B04F-B480-9169-C71FB9BED658}"/>
                </a:ext>
              </a:extLst>
            </p:cNvPr>
            <p:cNvSpPr>
              <a:spLocks noChangeAspect="1"/>
            </p:cNvSpPr>
            <p:nvPr/>
          </p:nvSpPr>
          <p:spPr bwMode="auto">
            <a:xfrm>
              <a:off x="3749" y="1687"/>
              <a:ext cx="24" cy="0"/>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6" name="Freeform 122">
              <a:extLst>
                <a:ext uri="{FF2B5EF4-FFF2-40B4-BE49-F238E27FC236}">
                  <a16:creationId xmlns:a16="http://schemas.microsoft.com/office/drawing/2014/main" id="{39BE208C-EF3B-CCD1-3A40-E81B9366C58D}"/>
                </a:ext>
              </a:extLst>
            </p:cNvPr>
            <p:cNvSpPr>
              <a:spLocks noChangeAspect="1"/>
            </p:cNvSpPr>
            <p:nvPr/>
          </p:nvSpPr>
          <p:spPr bwMode="auto">
            <a:xfrm>
              <a:off x="3603" y="1687"/>
              <a:ext cx="121" cy="0"/>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7" name="Freeform 123">
              <a:extLst>
                <a:ext uri="{FF2B5EF4-FFF2-40B4-BE49-F238E27FC236}">
                  <a16:creationId xmlns:a16="http://schemas.microsoft.com/office/drawing/2014/main" id="{96A3E78B-D8A9-0F3E-694F-910BABC7C05D}"/>
                </a:ext>
              </a:extLst>
            </p:cNvPr>
            <p:cNvSpPr>
              <a:spLocks noChangeAspect="1"/>
            </p:cNvSpPr>
            <p:nvPr/>
          </p:nvSpPr>
          <p:spPr bwMode="auto">
            <a:xfrm>
              <a:off x="3554" y="1687"/>
              <a:ext cx="25" cy="0"/>
            </a:xfrm>
            <a:custGeom>
              <a:avLst/>
              <a:gdLst>
                <a:gd name="T0" fmla="*/ 262 w 262"/>
                <a:gd name="T1" fmla="*/ 0 w 262"/>
                <a:gd name="T2" fmla="*/ 1 w 262"/>
              </a:gdLst>
              <a:ahLst/>
              <a:cxnLst>
                <a:cxn ang="0">
                  <a:pos x="T0" y="0"/>
                </a:cxn>
                <a:cxn ang="0">
                  <a:pos x="T1" y="0"/>
                </a:cxn>
                <a:cxn ang="0">
                  <a:pos x="T2" y="0"/>
                </a:cxn>
              </a:cxnLst>
              <a:rect l="0" t="0" r="r" b="b"/>
              <a:pathLst>
                <a:path w="262">
                  <a:moveTo>
                    <a:pt x="262"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8" name="Freeform 124">
              <a:extLst>
                <a:ext uri="{FF2B5EF4-FFF2-40B4-BE49-F238E27FC236}">
                  <a16:creationId xmlns:a16="http://schemas.microsoft.com/office/drawing/2014/main" id="{599D868F-DE10-0D22-61C3-3A8A125B2398}"/>
                </a:ext>
              </a:extLst>
            </p:cNvPr>
            <p:cNvSpPr>
              <a:spLocks noChangeAspect="1"/>
            </p:cNvSpPr>
            <p:nvPr/>
          </p:nvSpPr>
          <p:spPr bwMode="auto">
            <a:xfrm>
              <a:off x="3409" y="1687"/>
              <a:ext cx="121" cy="0"/>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49" name="Freeform 125">
              <a:extLst>
                <a:ext uri="{FF2B5EF4-FFF2-40B4-BE49-F238E27FC236}">
                  <a16:creationId xmlns:a16="http://schemas.microsoft.com/office/drawing/2014/main" id="{32939D11-FAC4-8F6C-58A7-98BA738A5BFD}"/>
                </a:ext>
              </a:extLst>
            </p:cNvPr>
            <p:cNvSpPr>
              <a:spLocks noChangeAspect="1"/>
            </p:cNvSpPr>
            <p:nvPr/>
          </p:nvSpPr>
          <p:spPr bwMode="auto">
            <a:xfrm>
              <a:off x="3359" y="1687"/>
              <a:ext cx="25" cy="0"/>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0" name="Freeform 126">
              <a:extLst>
                <a:ext uri="{FF2B5EF4-FFF2-40B4-BE49-F238E27FC236}">
                  <a16:creationId xmlns:a16="http://schemas.microsoft.com/office/drawing/2014/main" id="{3AACE541-248B-D197-B96B-F547E275FDD5}"/>
                </a:ext>
              </a:extLst>
            </p:cNvPr>
            <p:cNvSpPr>
              <a:spLocks noChangeAspect="1"/>
            </p:cNvSpPr>
            <p:nvPr/>
          </p:nvSpPr>
          <p:spPr bwMode="auto">
            <a:xfrm>
              <a:off x="3192" y="1687"/>
              <a:ext cx="144" cy="0"/>
            </a:xfrm>
            <a:custGeom>
              <a:avLst/>
              <a:gdLst>
                <a:gd name="T0" fmla="*/ 1538 w 1538"/>
                <a:gd name="T1" fmla="*/ 0 w 1538"/>
                <a:gd name="T2" fmla="*/ 1 w 1538"/>
              </a:gdLst>
              <a:ahLst/>
              <a:cxnLst>
                <a:cxn ang="0">
                  <a:pos x="T0" y="0"/>
                </a:cxn>
                <a:cxn ang="0">
                  <a:pos x="T1" y="0"/>
                </a:cxn>
                <a:cxn ang="0">
                  <a:pos x="T2" y="0"/>
                </a:cxn>
              </a:cxnLst>
              <a:rect l="0" t="0" r="r" b="b"/>
              <a:pathLst>
                <a:path w="1538">
                  <a:moveTo>
                    <a:pt x="1538"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1" name="Freeform 127">
              <a:extLst>
                <a:ext uri="{FF2B5EF4-FFF2-40B4-BE49-F238E27FC236}">
                  <a16:creationId xmlns:a16="http://schemas.microsoft.com/office/drawing/2014/main" id="{93DC25A6-8965-09C8-74CA-FA2F1E5B1D9A}"/>
                </a:ext>
              </a:extLst>
            </p:cNvPr>
            <p:cNvSpPr>
              <a:spLocks noChangeAspect="1"/>
            </p:cNvSpPr>
            <p:nvPr/>
          </p:nvSpPr>
          <p:spPr bwMode="auto">
            <a:xfrm>
              <a:off x="3666" y="1400"/>
              <a:ext cx="1" cy="61"/>
            </a:xfrm>
            <a:custGeom>
              <a:avLst/>
              <a:gdLst>
                <a:gd name="T0" fmla="*/ 0 w 1"/>
                <a:gd name="T1" fmla="*/ 0 h 658"/>
                <a:gd name="T2" fmla="*/ 0 w 1"/>
                <a:gd name="T3" fmla="*/ 658 h 658"/>
                <a:gd name="T4" fmla="*/ 1 w 1"/>
                <a:gd name="T5" fmla="*/ 658 h 658"/>
              </a:gdLst>
              <a:ahLst/>
              <a:cxnLst>
                <a:cxn ang="0">
                  <a:pos x="T0" y="T1"/>
                </a:cxn>
                <a:cxn ang="0">
                  <a:pos x="T2" y="T3"/>
                </a:cxn>
                <a:cxn ang="0">
                  <a:pos x="T4" y="T5"/>
                </a:cxn>
              </a:cxnLst>
              <a:rect l="0" t="0" r="r" b="b"/>
              <a:pathLst>
                <a:path w="1" h="658">
                  <a:moveTo>
                    <a:pt x="0" y="0"/>
                  </a:moveTo>
                  <a:lnTo>
                    <a:pt x="0" y="658"/>
                  </a:lnTo>
                  <a:lnTo>
                    <a:pt x="1" y="658"/>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2" name="Freeform 128">
              <a:extLst>
                <a:ext uri="{FF2B5EF4-FFF2-40B4-BE49-F238E27FC236}">
                  <a16:creationId xmlns:a16="http://schemas.microsoft.com/office/drawing/2014/main" id="{3D4D711E-F482-6F67-5941-93BAEC2B1203}"/>
                </a:ext>
              </a:extLst>
            </p:cNvPr>
            <p:cNvSpPr>
              <a:spLocks noChangeAspect="1"/>
            </p:cNvSpPr>
            <p:nvPr/>
          </p:nvSpPr>
          <p:spPr bwMode="auto">
            <a:xfrm>
              <a:off x="3666" y="1485"/>
              <a:ext cx="1" cy="25"/>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3" name="Freeform 129">
              <a:extLst>
                <a:ext uri="{FF2B5EF4-FFF2-40B4-BE49-F238E27FC236}">
                  <a16:creationId xmlns:a16="http://schemas.microsoft.com/office/drawing/2014/main" id="{C5A4DE29-4F72-409C-55A7-B9376E3E970A}"/>
                </a:ext>
              </a:extLst>
            </p:cNvPr>
            <p:cNvSpPr>
              <a:spLocks noChangeAspect="1"/>
            </p:cNvSpPr>
            <p:nvPr/>
          </p:nvSpPr>
          <p:spPr bwMode="auto">
            <a:xfrm>
              <a:off x="3666" y="1534"/>
              <a:ext cx="1" cy="122"/>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4" name="Freeform 130">
              <a:extLst>
                <a:ext uri="{FF2B5EF4-FFF2-40B4-BE49-F238E27FC236}">
                  <a16:creationId xmlns:a16="http://schemas.microsoft.com/office/drawing/2014/main" id="{26BF586B-0904-65D1-CF94-D731F17F71A6}"/>
                </a:ext>
              </a:extLst>
            </p:cNvPr>
            <p:cNvSpPr>
              <a:spLocks noChangeAspect="1"/>
            </p:cNvSpPr>
            <p:nvPr/>
          </p:nvSpPr>
          <p:spPr bwMode="auto">
            <a:xfrm>
              <a:off x="3666" y="1680"/>
              <a:ext cx="1" cy="24"/>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5" name="Freeform 131">
              <a:extLst>
                <a:ext uri="{FF2B5EF4-FFF2-40B4-BE49-F238E27FC236}">
                  <a16:creationId xmlns:a16="http://schemas.microsoft.com/office/drawing/2014/main" id="{0AE7671D-C854-6877-5D0C-41369310D9C6}"/>
                </a:ext>
              </a:extLst>
            </p:cNvPr>
            <p:cNvSpPr>
              <a:spLocks noChangeAspect="1"/>
            </p:cNvSpPr>
            <p:nvPr/>
          </p:nvSpPr>
          <p:spPr bwMode="auto">
            <a:xfrm>
              <a:off x="3666" y="1729"/>
              <a:ext cx="1" cy="121"/>
            </a:xfrm>
            <a:custGeom>
              <a:avLst/>
              <a:gdLst>
                <a:gd name="T0" fmla="*/ 0 w 1"/>
                <a:gd name="T1" fmla="*/ 0 h 1304"/>
                <a:gd name="T2" fmla="*/ 0 w 1"/>
                <a:gd name="T3" fmla="*/ 1304 h 1304"/>
                <a:gd name="T4" fmla="*/ 1 w 1"/>
                <a:gd name="T5" fmla="*/ 1304 h 1304"/>
              </a:gdLst>
              <a:ahLst/>
              <a:cxnLst>
                <a:cxn ang="0">
                  <a:pos x="T0" y="T1"/>
                </a:cxn>
                <a:cxn ang="0">
                  <a:pos x="T2" y="T3"/>
                </a:cxn>
                <a:cxn ang="0">
                  <a:pos x="T4" y="T5"/>
                </a:cxn>
              </a:cxnLst>
              <a:rect l="0" t="0" r="r" b="b"/>
              <a:pathLst>
                <a:path w="1" h="1304">
                  <a:moveTo>
                    <a:pt x="0" y="0"/>
                  </a:moveTo>
                  <a:lnTo>
                    <a:pt x="0" y="1304"/>
                  </a:lnTo>
                  <a:lnTo>
                    <a:pt x="1" y="1304"/>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6" name="Freeform 132">
              <a:extLst>
                <a:ext uri="{FF2B5EF4-FFF2-40B4-BE49-F238E27FC236}">
                  <a16:creationId xmlns:a16="http://schemas.microsoft.com/office/drawing/2014/main" id="{45F3E91C-CBF2-8AB7-EF21-895CAE65B383}"/>
                </a:ext>
              </a:extLst>
            </p:cNvPr>
            <p:cNvSpPr>
              <a:spLocks noChangeAspect="1"/>
            </p:cNvSpPr>
            <p:nvPr/>
          </p:nvSpPr>
          <p:spPr bwMode="auto">
            <a:xfrm>
              <a:off x="3666" y="1875"/>
              <a:ext cx="1" cy="24"/>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7" name="Freeform 133">
              <a:extLst>
                <a:ext uri="{FF2B5EF4-FFF2-40B4-BE49-F238E27FC236}">
                  <a16:creationId xmlns:a16="http://schemas.microsoft.com/office/drawing/2014/main" id="{DC7C7C93-05D1-6718-C9BA-6588C8F2B949}"/>
                </a:ext>
              </a:extLst>
            </p:cNvPr>
            <p:cNvSpPr>
              <a:spLocks noChangeAspect="1"/>
            </p:cNvSpPr>
            <p:nvPr/>
          </p:nvSpPr>
          <p:spPr bwMode="auto">
            <a:xfrm>
              <a:off x="3666" y="1924"/>
              <a:ext cx="1" cy="61"/>
            </a:xfrm>
            <a:custGeom>
              <a:avLst/>
              <a:gdLst>
                <a:gd name="T0" fmla="*/ 0 w 1"/>
                <a:gd name="T1" fmla="*/ 0 h 658"/>
                <a:gd name="T2" fmla="*/ 0 w 1"/>
                <a:gd name="T3" fmla="*/ 658 h 658"/>
                <a:gd name="T4" fmla="*/ 1 w 1"/>
                <a:gd name="T5" fmla="*/ 658 h 658"/>
              </a:gdLst>
              <a:ahLst/>
              <a:cxnLst>
                <a:cxn ang="0">
                  <a:pos x="T0" y="T1"/>
                </a:cxn>
                <a:cxn ang="0">
                  <a:pos x="T2" y="T3"/>
                </a:cxn>
                <a:cxn ang="0">
                  <a:pos x="T4" y="T5"/>
                </a:cxn>
              </a:cxnLst>
              <a:rect l="0" t="0" r="r" b="b"/>
              <a:pathLst>
                <a:path w="1" h="658">
                  <a:moveTo>
                    <a:pt x="0" y="0"/>
                  </a:moveTo>
                  <a:lnTo>
                    <a:pt x="0" y="658"/>
                  </a:lnTo>
                  <a:lnTo>
                    <a:pt x="1" y="658"/>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8" name="Freeform 134">
              <a:extLst>
                <a:ext uri="{FF2B5EF4-FFF2-40B4-BE49-F238E27FC236}">
                  <a16:creationId xmlns:a16="http://schemas.microsoft.com/office/drawing/2014/main" id="{8495C013-FD2C-F540-8B6A-DB27326E4C42}"/>
                </a:ext>
              </a:extLst>
            </p:cNvPr>
            <p:cNvSpPr>
              <a:spLocks noChangeAspect="1"/>
            </p:cNvSpPr>
            <p:nvPr/>
          </p:nvSpPr>
          <p:spPr bwMode="auto">
            <a:xfrm>
              <a:off x="4316" y="941"/>
              <a:ext cx="71" cy="1"/>
            </a:xfrm>
            <a:custGeom>
              <a:avLst/>
              <a:gdLst>
                <a:gd name="T0" fmla="*/ 0 w 758"/>
                <a:gd name="T1" fmla="*/ 757 w 758"/>
                <a:gd name="T2" fmla="*/ 758 w 758"/>
              </a:gdLst>
              <a:ahLst/>
              <a:cxnLst>
                <a:cxn ang="0">
                  <a:pos x="T0" y="0"/>
                </a:cxn>
                <a:cxn ang="0">
                  <a:pos x="T1" y="0"/>
                </a:cxn>
                <a:cxn ang="0">
                  <a:pos x="T2" y="0"/>
                </a:cxn>
              </a:cxnLst>
              <a:rect l="0" t="0" r="r" b="b"/>
              <a:pathLst>
                <a:path w="758">
                  <a:moveTo>
                    <a:pt x="0" y="0"/>
                  </a:moveTo>
                  <a:lnTo>
                    <a:pt x="757" y="0"/>
                  </a:lnTo>
                  <a:lnTo>
                    <a:pt x="758"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59" name="Freeform 135">
              <a:extLst>
                <a:ext uri="{FF2B5EF4-FFF2-40B4-BE49-F238E27FC236}">
                  <a16:creationId xmlns:a16="http://schemas.microsoft.com/office/drawing/2014/main" id="{1F0CD89A-905B-95CD-1ACF-58C4933CD375}"/>
                </a:ext>
              </a:extLst>
            </p:cNvPr>
            <p:cNvSpPr>
              <a:spLocks noChangeAspect="1"/>
            </p:cNvSpPr>
            <p:nvPr/>
          </p:nvSpPr>
          <p:spPr bwMode="auto">
            <a:xfrm>
              <a:off x="4410" y="941"/>
              <a:ext cx="25" cy="1"/>
            </a:xfrm>
            <a:custGeom>
              <a:avLst/>
              <a:gdLst>
                <a:gd name="T0" fmla="*/ 0 w 262"/>
                <a:gd name="T1" fmla="*/ 261 w 262"/>
                <a:gd name="T2" fmla="*/ 262 w 262"/>
              </a:gdLst>
              <a:ahLst/>
              <a:cxnLst>
                <a:cxn ang="0">
                  <a:pos x="T0" y="0"/>
                </a:cxn>
                <a:cxn ang="0">
                  <a:pos x="T1" y="0"/>
                </a:cxn>
                <a:cxn ang="0">
                  <a:pos x="T2" y="0"/>
                </a:cxn>
              </a:cxnLst>
              <a:rect l="0" t="0" r="r" b="b"/>
              <a:pathLst>
                <a:path w="262">
                  <a:moveTo>
                    <a:pt x="0" y="0"/>
                  </a:moveTo>
                  <a:lnTo>
                    <a:pt x="261" y="0"/>
                  </a:lnTo>
                  <a:lnTo>
                    <a:pt x="262"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0" name="Freeform 136">
              <a:extLst>
                <a:ext uri="{FF2B5EF4-FFF2-40B4-BE49-F238E27FC236}">
                  <a16:creationId xmlns:a16="http://schemas.microsoft.com/office/drawing/2014/main" id="{97327562-2817-C50A-484D-E2182F279A76}"/>
                </a:ext>
              </a:extLst>
            </p:cNvPr>
            <p:cNvSpPr>
              <a:spLocks noChangeAspect="1"/>
            </p:cNvSpPr>
            <p:nvPr/>
          </p:nvSpPr>
          <p:spPr bwMode="auto">
            <a:xfrm>
              <a:off x="4459" y="941"/>
              <a:ext cx="122" cy="1"/>
            </a:xfrm>
            <a:custGeom>
              <a:avLst/>
              <a:gdLst>
                <a:gd name="T0" fmla="*/ 0 w 1305"/>
                <a:gd name="T1" fmla="*/ 1304 w 1305"/>
                <a:gd name="T2" fmla="*/ 1305 w 1305"/>
              </a:gdLst>
              <a:ahLst/>
              <a:cxnLst>
                <a:cxn ang="0">
                  <a:pos x="T0" y="0"/>
                </a:cxn>
                <a:cxn ang="0">
                  <a:pos x="T1" y="0"/>
                </a:cxn>
                <a:cxn ang="0">
                  <a:pos x="T2" y="0"/>
                </a:cxn>
              </a:cxnLst>
              <a:rect l="0" t="0" r="r" b="b"/>
              <a:pathLst>
                <a:path w="1305">
                  <a:moveTo>
                    <a:pt x="0" y="0"/>
                  </a:moveTo>
                  <a:lnTo>
                    <a:pt x="1304" y="0"/>
                  </a:lnTo>
                  <a:lnTo>
                    <a:pt x="1305"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1" name="Freeform 137">
              <a:extLst>
                <a:ext uri="{FF2B5EF4-FFF2-40B4-BE49-F238E27FC236}">
                  <a16:creationId xmlns:a16="http://schemas.microsoft.com/office/drawing/2014/main" id="{F6A38B76-276F-705A-4D1F-058D4778C1BA}"/>
                </a:ext>
              </a:extLst>
            </p:cNvPr>
            <p:cNvSpPr>
              <a:spLocks noChangeAspect="1"/>
            </p:cNvSpPr>
            <p:nvPr/>
          </p:nvSpPr>
          <p:spPr bwMode="auto">
            <a:xfrm>
              <a:off x="4605" y="941"/>
              <a:ext cx="25" cy="1"/>
            </a:xfrm>
            <a:custGeom>
              <a:avLst/>
              <a:gdLst>
                <a:gd name="T0" fmla="*/ 0 w 261"/>
                <a:gd name="T1" fmla="*/ 260 w 261"/>
                <a:gd name="T2" fmla="*/ 261 w 261"/>
              </a:gdLst>
              <a:ahLst/>
              <a:cxnLst>
                <a:cxn ang="0">
                  <a:pos x="T0" y="0"/>
                </a:cxn>
                <a:cxn ang="0">
                  <a:pos x="T1" y="0"/>
                </a:cxn>
                <a:cxn ang="0">
                  <a:pos x="T2" y="0"/>
                </a:cxn>
              </a:cxnLst>
              <a:rect l="0" t="0" r="r" b="b"/>
              <a:pathLst>
                <a:path w="261">
                  <a:moveTo>
                    <a:pt x="0" y="0"/>
                  </a:moveTo>
                  <a:lnTo>
                    <a:pt x="260" y="0"/>
                  </a:lnTo>
                  <a:lnTo>
                    <a:pt x="26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2" name="Freeform 138">
              <a:extLst>
                <a:ext uri="{FF2B5EF4-FFF2-40B4-BE49-F238E27FC236}">
                  <a16:creationId xmlns:a16="http://schemas.microsoft.com/office/drawing/2014/main" id="{622CCA14-9DAF-2CCB-8B27-4731F1B5197D}"/>
                </a:ext>
              </a:extLst>
            </p:cNvPr>
            <p:cNvSpPr>
              <a:spLocks noChangeAspect="1"/>
            </p:cNvSpPr>
            <p:nvPr/>
          </p:nvSpPr>
          <p:spPr bwMode="auto">
            <a:xfrm>
              <a:off x="4654" y="941"/>
              <a:ext cx="121" cy="1"/>
            </a:xfrm>
            <a:custGeom>
              <a:avLst/>
              <a:gdLst>
                <a:gd name="T0" fmla="*/ 0 w 1305"/>
                <a:gd name="T1" fmla="*/ 1304 w 1305"/>
                <a:gd name="T2" fmla="*/ 1305 w 1305"/>
              </a:gdLst>
              <a:ahLst/>
              <a:cxnLst>
                <a:cxn ang="0">
                  <a:pos x="T0" y="0"/>
                </a:cxn>
                <a:cxn ang="0">
                  <a:pos x="T1" y="0"/>
                </a:cxn>
                <a:cxn ang="0">
                  <a:pos x="T2" y="0"/>
                </a:cxn>
              </a:cxnLst>
              <a:rect l="0" t="0" r="r" b="b"/>
              <a:pathLst>
                <a:path w="1305">
                  <a:moveTo>
                    <a:pt x="0" y="0"/>
                  </a:moveTo>
                  <a:lnTo>
                    <a:pt x="1304" y="0"/>
                  </a:lnTo>
                  <a:lnTo>
                    <a:pt x="1305"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3" name="Freeform 139">
              <a:extLst>
                <a:ext uri="{FF2B5EF4-FFF2-40B4-BE49-F238E27FC236}">
                  <a16:creationId xmlns:a16="http://schemas.microsoft.com/office/drawing/2014/main" id="{7FD2B054-5FD4-298A-7042-5A176A9EF2F8}"/>
                </a:ext>
              </a:extLst>
            </p:cNvPr>
            <p:cNvSpPr>
              <a:spLocks noChangeAspect="1"/>
            </p:cNvSpPr>
            <p:nvPr/>
          </p:nvSpPr>
          <p:spPr bwMode="auto">
            <a:xfrm>
              <a:off x="4799" y="941"/>
              <a:ext cx="25" cy="1"/>
            </a:xfrm>
            <a:custGeom>
              <a:avLst/>
              <a:gdLst>
                <a:gd name="T0" fmla="*/ 0 w 262"/>
                <a:gd name="T1" fmla="*/ 261 w 262"/>
                <a:gd name="T2" fmla="*/ 262 w 262"/>
              </a:gdLst>
              <a:ahLst/>
              <a:cxnLst>
                <a:cxn ang="0">
                  <a:pos x="T0" y="0"/>
                </a:cxn>
                <a:cxn ang="0">
                  <a:pos x="T1" y="0"/>
                </a:cxn>
                <a:cxn ang="0">
                  <a:pos x="T2" y="0"/>
                </a:cxn>
              </a:cxnLst>
              <a:rect l="0" t="0" r="r" b="b"/>
              <a:pathLst>
                <a:path w="262">
                  <a:moveTo>
                    <a:pt x="0" y="0"/>
                  </a:moveTo>
                  <a:lnTo>
                    <a:pt x="261" y="0"/>
                  </a:lnTo>
                  <a:lnTo>
                    <a:pt x="262"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4" name="Freeform 140">
              <a:extLst>
                <a:ext uri="{FF2B5EF4-FFF2-40B4-BE49-F238E27FC236}">
                  <a16:creationId xmlns:a16="http://schemas.microsoft.com/office/drawing/2014/main" id="{69ACAD1A-A6F3-4F01-D916-A69A9C88B482}"/>
                </a:ext>
              </a:extLst>
            </p:cNvPr>
            <p:cNvSpPr>
              <a:spLocks noChangeAspect="1"/>
            </p:cNvSpPr>
            <p:nvPr/>
          </p:nvSpPr>
          <p:spPr bwMode="auto">
            <a:xfrm>
              <a:off x="4849" y="941"/>
              <a:ext cx="70" cy="1"/>
            </a:xfrm>
            <a:custGeom>
              <a:avLst/>
              <a:gdLst>
                <a:gd name="T0" fmla="*/ 0 w 758"/>
                <a:gd name="T1" fmla="*/ 757 w 758"/>
                <a:gd name="T2" fmla="*/ 758 w 758"/>
              </a:gdLst>
              <a:ahLst/>
              <a:cxnLst>
                <a:cxn ang="0">
                  <a:pos x="T0" y="0"/>
                </a:cxn>
                <a:cxn ang="0">
                  <a:pos x="T1" y="0"/>
                </a:cxn>
                <a:cxn ang="0">
                  <a:pos x="T2" y="0"/>
                </a:cxn>
              </a:cxnLst>
              <a:rect l="0" t="0" r="r" b="b"/>
              <a:pathLst>
                <a:path w="758">
                  <a:moveTo>
                    <a:pt x="0" y="0"/>
                  </a:moveTo>
                  <a:lnTo>
                    <a:pt x="757" y="0"/>
                  </a:lnTo>
                  <a:lnTo>
                    <a:pt x="758"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5" name="Freeform 141">
              <a:extLst>
                <a:ext uri="{FF2B5EF4-FFF2-40B4-BE49-F238E27FC236}">
                  <a16:creationId xmlns:a16="http://schemas.microsoft.com/office/drawing/2014/main" id="{C05CEDF7-82CD-1629-0773-39D620EF04A4}"/>
                </a:ext>
              </a:extLst>
            </p:cNvPr>
            <p:cNvSpPr>
              <a:spLocks noChangeAspect="1"/>
            </p:cNvSpPr>
            <p:nvPr/>
          </p:nvSpPr>
          <p:spPr bwMode="auto">
            <a:xfrm>
              <a:off x="3436" y="1456"/>
              <a:ext cx="460" cy="461"/>
            </a:xfrm>
            <a:custGeom>
              <a:avLst/>
              <a:gdLst>
                <a:gd name="T0" fmla="*/ 4927 w 4928"/>
                <a:gd name="T1" fmla="*/ 2465 h 4931"/>
                <a:gd name="T2" fmla="*/ 4843 w 4928"/>
                <a:gd name="T3" fmla="*/ 1828 h 4931"/>
                <a:gd name="T4" fmla="*/ 4597 w 4928"/>
                <a:gd name="T5" fmla="*/ 1232 h 4931"/>
                <a:gd name="T6" fmla="*/ 4205 w 4928"/>
                <a:gd name="T7" fmla="*/ 722 h 4931"/>
                <a:gd name="T8" fmla="*/ 3695 w 4928"/>
                <a:gd name="T9" fmla="*/ 330 h 4931"/>
                <a:gd name="T10" fmla="*/ 3100 w 4928"/>
                <a:gd name="T11" fmla="*/ 83 h 4931"/>
                <a:gd name="T12" fmla="*/ 2463 w 4928"/>
                <a:gd name="T13" fmla="*/ 0 h 4931"/>
                <a:gd name="T14" fmla="*/ 1826 w 4928"/>
                <a:gd name="T15" fmla="*/ 83 h 4931"/>
                <a:gd name="T16" fmla="*/ 1232 w 4928"/>
                <a:gd name="T17" fmla="*/ 330 h 4931"/>
                <a:gd name="T18" fmla="*/ 722 w 4928"/>
                <a:gd name="T19" fmla="*/ 722 h 4931"/>
                <a:gd name="T20" fmla="*/ 331 w 4928"/>
                <a:gd name="T21" fmla="*/ 1232 h 4931"/>
                <a:gd name="T22" fmla="*/ 85 w 4928"/>
                <a:gd name="T23" fmla="*/ 1828 h 4931"/>
                <a:gd name="T24" fmla="*/ 0 w 4928"/>
                <a:gd name="T25" fmla="*/ 2465 h 4931"/>
                <a:gd name="T26" fmla="*/ 85 w 4928"/>
                <a:gd name="T27" fmla="*/ 3103 h 4931"/>
                <a:gd name="T28" fmla="*/ 331 w 4928"/>
                <a:gd name="T29" fmla="*/ 3699 h 4931"/>
                <a:gd name="T30" fmla="*/ 722 w 4928"/>
                <a:gd name="T31" fmla="*/ 4209 h 4931"/>
                <a:gd name="T32" fmla="*/ 1232 w 4928"/>
                <a:gd name="T33" fmla="*/ 4601 h 4931"/>
                <a:gd name="T34" fmla="*/ 1826 w 4928"/>
                <a:gd name="T35" fmla="*/ 4848 h 4931"/>
                <a:gd name="T36" fmla="*/ 2463 w 4928"/>
                <a:gd name="T37" fmla="*/ 4931 h 4931"/>
                <a:gd name="T38" fmla="*/ 3100 w 4928"/>
                <a:gd name="T39" fmla="*/ 4848 h 4931"/>
                <a:gd name="T40" fmla="*/ 3695 w 4928"/>
                <a:gd name="T41" fmla="*/ 4601 h 4931"/>
                <a:gd name="T42" fmla="*/ 4205 w 4928"/>
                <a:gd name="T43" fmla="*/ 4209 h 4931"/>
                <a:gd name="T44" fmla="*/ 4597 w 4928"/>
                <a:gd name="T45" fmla="*/ 3699 h 4931"/>
                <a:gd name="T46" fmla="*/ 4843 w 4928"/>
                <a:gd name="T47" fmla="*/ 3103 h 4931"/>
                <a:gd name="T48" fmla="*/ 4927 w 4928"/>
                <a:gd name="T49" fmla="*/ 2465 h 4931"/>
                <a:gd name="T50" fmla="*/ 4928 w 4928"/>
                <a:gd name="T51" fmla="*/ 2465 h 4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4931">
                  <a:moveTo>
                    <a:pt x="4927" y="2465"/>
                  </a:moveTo>
                  <a:lnTo>
                    <a:pt x="4843" y="1828"/>
                  </a:lnTo>
                  <a:lnTo>
                    <a:pt x="4597" y="1232"/>
                  </a:lnTo>
                  <a:lnTo>
                    <a:pt x="4205" y="722"/>
                  </a:lnTo>
                  <a:lnTo>
                    <a:pt x="3695" y="330"/>
                  </a:lnTo>
                  <a:lnTo>
                    <a:pt x="3100" y="83"/>
                  </a:lnTo>
                  <a:lnTo>
                    <a:pt x="2463" y="0"/>
                  </a:lnTo>
                  <a:lnTo>
                    <a:pt x="1826" y="83"/>
                  </a:lnTo>
                  <a:lnTo>
                    <a:pt x="1232" y="330"/>
                  </a:lnTo>
                  <a:lnTo>
                    <a:pt x="722" y="722"/>
                  </a:lnTo>
                  <a:lnTo>
                    <a:pt x="331" y="1232"/>
                  </a:lnTo>
                  <a:lnTo>
                    <a:pt x="85" y="1828"/>
                  </a:lnTo>
                  <a:lnTo>
                    <a:pt x="0" y="2465"/>
                  </a:lnTo>
                  <a:lnTo>
                    <a:pt x="85" y="3103"/>
                  </a:lnTo>
                  <a:lnTo>
                    <a:pt x="331" y="3699"/>
                  </a:lnTo>
                  <a:lnTo>
                    <a:pt x="722" y="4209"/>
                  </a:lnTo>
                  <a:lnTo>
                    <a:pt x="1232" y="4601"/>
                  </a:lnTo>
                  <a:lnTo>
                    <a:pt x="1826" y="4848"/>
                  </a:lnTo>
                  <a:lnTo>
                    <a:pt x="2463" y="4931"/>
                  </a:lnTo>
                  <a:lnTo>
                    <a:pt x="3100" y="4848"/>
                  </a:lnTo>
                  <a:lnTo>
                    <a:pt x="3695" y="4601"/>
                  </a:lnTo>
                  <a:lnTo>
                    <a:pt x="4205" y="4209"/>
                  </a:lnTo>
                  <a:lnTo>
                    <a:pt x="4597" y="3699"/>
                  </a:lnTo>
                  <a:lnTo>
                    <a:pt x="4843" y="3103"/>
                  </a:lnTo>
                  <a:lnTo>
                    <a:pt x="4927" y="2465"/>
                  </a:lnTo>
                  <a:lnTo>
                    <a:pt x="4928" y="246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6" name="Freeform 142">
              <a:extLst>
                <a:ext uri="{FF2B5EF4-FFF2-40B4-BE49-F238E27FC236}">
                  <a16:creationId xmlns:a16="http://schemas.microsoft.com/office/drawing/2014/main" id="{6958F6B7-FAE6-08DE-D2E2-691D7908E903}"/>
                </a:ext>
              </a:extLst>
            </p:cNvPr>
            <p:cNvSpPr>
              <a:spLocks noChangeAspect="1"/>
            </p:cNvSpPr>
            <p:nvPr/>
          </p:nvSpPr>
          <p:spPr bwMode="auto">
            <a:xfrm>
              <a:off x="4386" y="672"/>
              <a:ext cx="460" cy="131"/>
            </a:xfrm>
            <a:custGeom>
              <a:avLst/>
              <a:gdLst>
                <a:gd name="T0" fmla="*/ 4926 w 4926"/>
                <a:gd name="T1" fmla="*/ 1395 h 1395"/>
                <a:gd name="T2" fmla="*/ 4468 w 4926"/>
                <a:gd name="T3" fmla="*/ 816 h 1395"/>
                <a:gd name="T4" fmla="*/ 3878 w 4926"/>
                <a:gd name="T5" fmla="*/ 373 h 1395"/>
                <a:gd name="T6" fmla="*/ 3195 w 4926"/>
                <a:gd name="T7" fmla="*/ 95 h 1395"/>
                <a:gd name="T8" fmla="*/ 2463 w 4926"/>
                <a:gd name="T9" fmla="*/ 0 h 1395"/>
                <a:gd name="T10" fmla="*/ 1731 w 4926"/>
                <a:gd name="T11" fmla="*/ 95 h 1395"/>
                <a:gd name="T12" fmla="*/ 1048 w 4926"/>
                <a:gd name="T13" fmla="*/ 373 h 1395"/>
                <a:gd name="T14" fmla="*/ 458 w 4926"/>
                <a:gd name="T15" fmla="*/ 816 h 1395"/>
                <a:gd name="T16" fmla="*/ 0 w 4926"/>
                <a:gd name="T17" fmla="*/ 1395 h 1395"/>
                <a:gd name="T18" fmla="*/ 1 w 4926"/>
                <a:gd name="T19" fmla="*/ 1395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6" h="1395">
                  <a:moveTo>
                    <a:pt x="4926" y="1395"/>
                  </a:moveTo>
                  <a:lnTo>
                    <a:pt x="4468" y="816"/>
                  </a:lnTo>
                  <a:lnTo>
                    <a:pt x="3878" y="373"/>
                  </a:lnTo>
                  <a:lnTo>
                    <a:pt x="3195" y="95"/>
                  </a:lnTo>
                  <a:lnTo>
                    <a:pt x="2463" y="0"/>
                  </a:lnTo>
                  <a:lnTo>
                    <a:pt x="1731" y="95"/>
                  </a:lnTo>
                  <a:lnTo>
                    <a:pt x="1048" y="373"/>
                  </a:lnTo>
                  <a:lnTo>
                    <a:pt x="458" y="816"/>
                  </a:lnTo>
                  <a:lnTo>
                    <a:pt x="0" y="1395"/>
                  </a:lnTo>
                  <a:lnTo>
                    <a:pt x="1" y="139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03567" name="Group 143">
              <a:extLst>
                <a:ext uri="{FF2B5EF4-FFF2-40B4-BE49-F238E27FC236}">
                  <a16:creationId xmlns:a16="http://schemas.microsoft.com/office/drawing/2014/main" id="{7640935D-EF5B-BAB0-E92D-943294458994}"/>
                </a:ext>
              </a:extLst>
            </p:cNvPr>
            <p:cNvGrpSpPr>
              <a:grpSpLocks noChangeAspect="1"/>
            </p:cNvGrpSpPr>
            <p:nvPr/>
          </p:nvGrpSpPr>
          <p:grpSpPr bwMode="auto">
            <a:xfrm>
              <a:off x="3244" y="672"/>
              <a:ext cx="843" cy="131"/>
              <a:chOff x="2958" y="2177"/>
              <a:chExt cx="938" cy="145"/>
            </a:xfrm>
          </p:grpSpPr>
          <p:sp>
            <p:nvSpPr>
              <p:cNvPr id="103568" name="Freeform 144">
                <a:extLst>
                  <a:ext uri="{FF2B5EF4-FFF2-40B4-BE49-F238E27FC236}">
                    <a16:creationId xmlns:a16="http://schemas.microsoft.com/office/drawing/2014/main" id="{0E8E2F8D-94F9-A516-1B75-27F7E53D6E36}"/>
                  </a:ext>
                </a:extLst>
              </p:cNvPr>
              <p:cNvSpPr>
                <a:spLocks noChangeAspect="1"/>
              </p:cNvSpPr>
              <p:nvPr/>
            </p:nvSpPr>
            <p:spPr bwMode="auto">
              <a:xfrm>
                <a:off x="2958" y="2177"/>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69" name="Freeform 145">
                <a:extLst>
                  <a:ext uri="{FF2B5EF4-FFF2-40B4-BE49-F238E27FC236}">
                    <a16:creationId xmlns:a16="http://schemas.microsoft.com/office/drawing/2014/main" id="{E7CDB0CE-8EB8-F52F-D0F8-FDC623068A05}"/>
                  </a:ext>
                </a:extLst>
              </p:cNvPr>
              <p:cNvSpPr>
                <a:spLocks noChangeAspect="1"/>
              </p:cNvSpPr>
              <p:nvPr/>
            </p:nvSpPr>
            <p:spPr bwMode="auto">
              <a:xfrm>
                <a:off x="3683" y="2177"/>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70" name="Freeform 146">
                <a:extLst>
                  <a:ext uri="{FF2B5EF4-FFF2-40B4-BE49-F238E27FC236}">
                    <a16:creationId xmlns:a16="http://schemas.microsoft.com/office/drawing/2014/main" id="{E077BE61-8860-45E0-9982-402E454017E8}"/>
                  </a:ext>
                </a:extLst>
              </p:cNvPr>
              <p:cNvSpPr>
                <a:spLocks noChangeAspect="1"/>
              </p:cNvSpPr>
              <p:nvPr/>
            </p:nvSpPr>
            <p:spPr bwMode="auto">
              <a:xfrm>
                <a:off x="3171" y="2177"/>
                <a:ext cx="512" cy="145"/>
              </a:xfrm>
              <a:custGeom>
                <a:avLst/>
                <a:gdLst>
                  <a:gd name="T0" fmla="*/ 0 w 4928"/>
                  <a:gd name="T1" fmla="*/ 0 h 1395"/>
                  <a:gd name="T2" fmla="*/ 254 w 4928"/>
                  <a:gd name="T3" fmla="*/ 250 h 1395"/>
                  <a:gd name="T4" fmla="*/ 517 w 4928"/>
                  <a:gd name="T5" fmla="*/ 494 h 1395"/>
                  <a:gd name="T6" fmla="*/ 797 w 4928"/>
                  <a:gd name="T7" fmla="*/ 726 h 1395"/>
                  <a:gd name="T8" fmla="*/ 1102 w 4928"/>
                  <a:gd name="T9" fmla="*/ 939 h 1395"/>
                  <a:gd name="T10" fmla="*/ 1262 w 4928"/>
                  <a:gd name="T11" fmla="*/ 1035 h 1395"/>
                  <a:gd name="T12" fmla="*/ 1426 w 4928"/>
                  <a:gd name="T13" fmla="*/ 1123 h 1395"/>
                  <a:gd name="T14" fmla="*/ 1593 w 4928"/>
                  <a:gd name="T15" fmla="*/ 1201 h 1395"/>
                  <a:gd name="T16" fmla="*/ 1764 w 4928"/>
                  <a:gd name="T17" fmla="*/ 1267 h 1395"/>
                  <a:gd name="T18" fmla="*/ 1936 w 4928"/>
                  <a:gd name="T19" fmla="*/ 1321 h 1395"/>
                  <a:gd name="T20" fmla="*/ 2111 w 4928"/>
                  <a:gd name="T21" fmla="*/ 1361 h 1395"/>
                  <a:gd name="T22" fmla="*/ 2287 w 4928"/>
                  <a:gd name="T23" fmla="*/ 1387 h 1395"/>
                  <a:gd name="T24" fmla="*/ 2463 w 4928"/>
                  <a:gd name="T25" fmla="*/ 1395 h 1395"/>
                  <a:gd name="T26" fmla="*/ 2640 w 4928"/>
                  <a:gd name="T27" fmla="*/ 1387 h 1395"/>
                  <a:gd name="T28" fmla="*/ 2816 w 4928"/>
                  <a:gd name="T29" fmla="*/ 1361 h 1395"/>
                  <a:gd name="T30" fmla="*/ 2990 w 4928"/>
                  <a:gd name="T31" fmla="*/ 1321 h 1395"/>
                  <a:gd name="T32" fmla="*/ 3163 w 4928"/>
                  <a:gd name="T33" fmla="*/ 1267 h 1395"/>
                  <a:gd name="T34" fmla="*/ 3333 w 4928"/>
                  <a:gd name="T35" fmla="*/ 1201 h 1395"/>
                  <a:gd name="T36" fmla="*/ 3501 w 4928"/>
                  <a:gd name="T37" fmla="*/ 1123 h 1395"/>
                  <a:gd name="T38" fmla="*/ 3665 w 4928"/>
                  <a:gd name="T39" fmla="*/ 1035 h 1395"/>
                  <a:gd name="T40" fmla="*/ 3825 w 4928"/>
                  <a:gd name="T41" fmla="*/ 939 h 1395"/>
                  <a:gd name="T42" fmla="*/ 4129 w 4928"/>
                  <a:gd name="T43" fmla="*/ 726 h 1395"/>
                  <a:gd name="T44" fmla="*/ 4410 w 4928"/>
                  <a:gd name="T45" fmla="*/ 494 h 1395"/>
                  <a:gd name="T46" fmla="*/ 4673 w 4928"/>
                  <a:gd name="T47" fmla="*/ 250 h 1395"/>
                  <a:gd name="T48" fmla="*/ 4927 w 4928"/>
                  <a:gd name="T49" fmla="*/ 0 h 1395"/>
                  <a:gd name="T50" fmla="*/ 4928 w 4928"/>
                  <a:gd name="T51" fmla="*/ 0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1395">
                    <a:moveTo>
                      <a:pt x="0" y="0"/>
                    </a:moveTo>
                    <a:lnTo>
                      <a:pt x="254" y="250"/>
                    </a:lnTo>
                    <a:lnTo>
                      <a:pt x="517" y="494"/>
                    </a:lnTo>
                    <a:lnTo>
                      <a:pt x="797" y="726"/>
                    </a:lnTo>
                    <a:lnTo>
                      <a:pt x="1102" y="939"/>
                    </a:lnTo>
                    <a:lnTo>
                      <a:pt x="1262" y="1035"/>
                    </a:lnTo>
                    <a:lnTo>
                      <a:pt x="1426" y="1123"/>
                    </a:lnTo>
                    <a:lnTo>
                      <a:pt x="1593" y="1201"/>
                    </a:lnTo>
                    <a:lnTo>
                      <a:pt x="1764" y="1267"/>
                    </a:lnTo>
                    <a:lnTo>
                      <a:pt x="1936" y="1321"/>
                    </a:lnTo>
                    <a:lnTo>
                      <a:pt x="2111" y="1361"/>
                    </a:lnTo>
                    <a:lnTo>
                      <a:pt x="2287" y="1387"/>
                    </a:lnTo>
                    <a:lnTo>
                      <a:pt x="2463" y="1395"/>
                    </a:lnTo>
                    <a:lnTo>
                      <a:pt x="2640" y="1387"/>
                    </a:lnTo>
                    <a:lnTo>
                      <a:pt x="2816" y="1361"/>
                    </a:lnTo>
                    <a:lnTo>
                      <a:pt x="2990" y="1321"/>
                    </a:lnTo>
                    <a:lnTo>
                      <a:pt x="3163" y="1267"/>
                    </a:lnTo>
                    <a:lnTo>
                      <a:pt x="3333" y="1201"/>
                    </a:lnTo>
                    <a:lnTo>
                      <a:pt x="3501" y="1123"/>
                    </a:lnTo>
                    <a:lnTo>
                      <a:pt x="3665" y="1035"/>
                    </a:lnTo>
                    <a:lnTo>
                      <a:pt x="3825" y="939"/>
                    </a:lnTo>
                    <a:lnTo>
                      <a:pt x="4129" y="726"/>
                    </a:lnTo>
                    <a:lnTo>
                      <a:pt x="4410" y="494"/>
                    </a:lnTo>
                    <a:lnTo>
                      <a:pt x="4673" y="250"/>
                    </a:lnTo>
                    <a:lnTo>
                      <a:pt x="4927" y="0"/>
                    </a:lnTo>
                    <a:lnTo>
                      <a:pt x="4928"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03571" name="Group 147">
              <a:extLst>
                <a:ext uri="{FF2B5EF4-FFF2-40B4-BE49-F238E27FC236}">
                  <a16:creationId xmlns:a16="http://schemas.microsoft.com/office/drawing/2014/main" id="{408B2D9D-4DEB-0FA0-C121-386C50B820A7}"/>
                </a:ext>
              </a:extLst>
            </p:cNvPr>
            <p:cNvGrpSpPr>
              <a:grpSpLocks noChangeAspect="1"/>
            </p:cNvGrpSpPr>
            <p:nvPr/>
          </p:nvGrpSpPr>
          <p:grpSpPr bwMode="auto">
            <a:xfrm flipV="1">
              <a:off x="3244" y="1071"/>
              <a:ext cx="843" cy="131"/>
              <a:chOff x="2958" y="2177"/>
              <a:chExt cx="938" cy="145"/>
            </a:xfrm>
          </p:grpSpPr>
          <p:sp>
            <p:nvSpPr>
              <p:cNvPr id="103572" name="Freeform 148">
                <a:extLst>
                  <a:ext uri="{FF2B5EF4-FFF2-40B4-BE49-F238E27FC236}">
                    <a16:creationId xmlns:a16="http://schemas.microsoft.com/office/drawing/2014/main" id="{9DC3263B-EE3D-A4A9-201F-9FF357E70D4D}"/>
                  </a:ext>
                </a:extLst>
              </p:cNvPr>
              <p:cNvSpPr>
                <a:spLocks noChangeAspect="1"/>
              </p:cNvSpPr>
              <p:nvPr/>
            </p:nvSpPr>
            <p:spPr bwMode="auto">
              <a:xfrm>
                <a:off x="2958" y="2177"/>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73" name="Freeform 149">
                <a:extLst>
                  <a:ext uri="{FF2B5EF4-FFF2-40B4-BE49-F238E27FC236}">
                    <a16:creationId xmlns:a16="http://schemas.microsoft.com/office/drawing/2014/main" id="{C62BAEC8-B5A1-AB3C-9208-0C84DE6DADC7}"/>
                  </a:ext>
                </a:extLst>
              </p:cNvPr>
              <p:cNvSpPr>
                <a:spLocks noChangeAspect="1"/>
              </p:cNvSpPr>
              <p:nvPr/>
            </p:nvSpPr>
            <p:spPr bwMode="auto">
              <a:xfrm>
                <a:off x="3683" y="2177"/>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74" name="Freeform 150">
                <a:extLst>
                  <a:ext uri="{FF2B5EF4-FFF2-40B4-BE49-F238E27FC236}">
                    <a16:creationId xmlns:a16="http://schemas.microsoft.com/office/drawing/2014/main" id="{9443BD52-81C8-0752-C586-7D54FD299116}"/>
                  </a:ext>
                </a:extLst>
              </p:cNvPr>
              <p:cNvSpPr>
                <a:spLocks noChangeAspect="1"/>
              </p:cNvSpPr>
              <p:nvPr/>
            </p:nvSpPr>
            <p:spPr bwMode="auto">
              <a:xfrm>
                <a:off x="3171" y="2177"/>
                <a:ext cx="512" cy="145"/>
              </a:xfrm>
              <a:custGeom>
                <a:avLst/>
                <a:gdLst>
                  <a:gd name="T0" fmla="*/ 0 w 4928"/>
                  <a:gd name="T1" fmla="*/ 0 h 1395"/>
                  <a:gd name="T2" fmla="*/ 254 w 4928"/>
                  <a:gd name="T3" fmla="*/ 250 h 1395"/>
                  <a:gd name="T4" fmla="*/ 517 w 4928"/>
                  <a:gd name="T5" fmla="*/ 494 h 1395"/>
                  <a:gd name="T6" fmla="*/ 797 w 4928"/>
                  <a:gd name="T7" fmla="*/ 726 h 1395"/>
                  <a:gd name="T8" fmla="*/ 1102 w 4928"/>
                  <a:gd name="T9" fmla="*/ 939 h 1395"/>
                  <a:gd name="T10" fmla="*/ 1262 w 4928"/>
                  <a:gd name="T11" fmla="*/ 1035 h 1395"/>
                  <a:gd name="T12" fmla="*/ 1426 w 4928"/>
                  <a:gd name="T13" fmla="*/ 1123 h 1395"/>
                  <a:gd name="T14" fmla="*/ 1593 w 4928"/>
                  <a:gd name="T15" fmla="*/ 1201 h 1395"/>
                  <a:gd name="T16" fmla="*/ 1764 w 4928"/>
                  <a:gd name="T17" fmla="*/ 1267 h 1395"/>
                  <a:gd name="T18" fmla="*/ 1936 w 4928"/>
                  <a:gd name="T19" fmla="*/ 1321 h 1395"/>
                  <a:gd name="T20" fmla="*/ 2111 w 4928"/>
                  <a:gd name="T21" fmla="*/ 1361 h 1395"/>
                  <a:gd name="T22" fmla="*/ 2287 w 4928"/>
                  <a:gd name="T23" fmla="*/ 1387 h 1395"/>
                  <a:gd name="T24" fmla="*/ 2463 w 4928"/>
                  <a:gd name="T25" fmla="*/ 1395 h 1395"/>
                  <a:gd name="T26" fmla="*/ 2640 w 4928"/>
                  <a:gd name="T27" fmla="*/ 1387 h 1395"/>
                  <a:gd name="T28" fmla="*/ 2816 w 4928"/>
                  <a:gd name="T29" fmla="*/ 1361 h 1395"/>
                  <a:gd name="T30" fmla="*/ 2990 w 4928"/>
                  <a:gd name="T31" fmla="*/ 1321 h 1395"/>
                  <a:gd name="T32" fmla="*/ 3163 w 4928"/>
                  <a:gd name="T33" fmla="*/ 1267 h 1395"/>
                  <a:gd name="T34" fmla="*/ 3333 w 4928"/>
                  <a:gd name="T35" fmla="*/ 1201 h 1395"/>
                  <a:gd name="T36" fmla="*/ 3501 w 4928"/>
                  <a:gd name="T37" fmla="*/ 1123 h 1395"/>
                  <a:gd name="T38" fmla="*/ 3665 w 4928"/>
                  <a:gd name="T39" fmla="*/ 1035 h 1395"/>
                  <a:gd name="T40" fmla="*/ 3825 w 4928"/>
                  <a:gd name="T41" fmla="*/ 939 h 1395"/>
                  <a:gd name="T42" fmla="*/ 4129 w 4928"/>
                  <a:gd name="T43" fmla="*/ 726 h 1395"/>
                  <a:gd name="T44" fmla="*/ 4410 w 4928"/>
                  <a:gd name="T45" fmla="*/ 494 h 1395"/>
                  <a:gd name="T46" fmla="*/ 4673 w 4928"/>
                  <a:gd name="T47" fmla="*/ 250 h 1395"/>
                  <a:gd name="T48" fmla="*/ 4927 w 4928"/>
                  <a:gd name="T49" fmla="*/ 0 h 1395"/>
                  <a:gd name="T50" fmla="*/ 4928 w 4928"/>
                  <a:gd name="T51" fmla="*/ 0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1395">
                    <a:moveTo>
                      <a:pt x="0" y="0"/>
                    </a:moveTo>
                    <a:lnTo>
                      <a:pt x="254" y="250"/>
                    </a:lnTo>
                    <a:lnTo>
                      <a:pt x="517" y="494"/>
                    </a:lnTo>
                    <a:lnTo>
                      <a:pt x="797" y="726"/>
                    </a:lnTo>
                    <a:lnTo>
                      <a:pt x="1102" y="939"/>
                    </a:lnTo>
                    <a:lnTo>
                      <a:pt x="1262" y="1035"/>
                    </a:lnTo>
                    <a:lnTo>
                      <a:pt x="1426" y="1123"/>
                    </a:lnTo>
                    <a:lnTo>
                      <a:pt x="1593" y="1201"/>
                    </a:lnTo>
                    <a:lnTo>
                      <a:pt x="1764" y="1267"/>
                    </a:lnTo>
                    <a:lnTo>
                      <a:pt x="1936" y="1321"/>
                    </a:lnTo>
                    <a:lnTo>
                      <a:pt x="2111" y="1361"/>
                    </a:lnTo>
                    <a:lnTo>
                      <a:pt x="2287" y="1387"/>
                    </a:lnTo>
                    <a:lnTo>
                      <a:pt x="2463" y="1395"/>
                    </a:lnTo>
                    <a:lnTo>
                      <a:pt x="2640" y="1387"/>
                    </a:lnTo>
                    <a:lnTo>
                      <a:pt x="2816" y="1361"/>
                    </a:lnTo>
                    <a:lnTo>
                      <a:pt x="2990" y="1321"/>
                    </a:lnTo>
                    <a:lnTo>
                      <a:pt x="3163" y="1267"/>
                    </a:lnTo>
                    <a:lnTo>
                      <a:pt x="3333" y="1201"/>
                    </a:lnTo>
                    <a:lnTo>
                      <a:pt x="3501" y="1123"/>
                    </a:lnTo>
                    <a:lnTo>
                      <a:pt x="3665" y="1035"/>
                    </a:lnTo>
                    <a:lnTo>
                      <a:pt x="3825" y="939"/>
                    </a:lnTo>
                    <a:lnTo>
                      <a:pt x="4129" y="726"/>
                    </a:lnTo>
                    <a:lnTo>
                      <a:pt x="4410" y="494"/>
                    </a:lnTo>
                    <a:lnTo>
                      <a:pt x="4673" y="250"/>
                    </a:lnTo>
                    <a:lnTo>
                      <a:pt x="4927" y="0"/>
                    </a:lnTo>
                    <a:lnTo>
                      <a:pt x="4928"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03575" name="Line 151">
              <a:extLst>
                <a:ext uri="{FF2B5EF4-FFF2-40B4-BE49-F238E27FC236}">
                  <a16:creationId xmlns:a16="http://schemas.microsoft.com/office/drawing/2014/main" id="{82ED1B0B-08C8-CDBA-1F68-0756C42DD13F}"/>
                </a:ext>
              </a:extLst>
            </p:cNvPr>
            <p:cNvSpPr>
              <a:spLocks noChangeAspect="1" noChangeShapeType="1"/>
            </p:cNvSpPr>
            <p:nvPr/>
          </p:nvSpPr>
          <p:spPr bwMode="auto">
            <a:xfrm>
              <a:off x="3422" y="662"/>
              <a:ext cx="0" cy="540"/>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76" name="Line 152">
              <a:extLst>
                <a:ext uri="{FF2B5EF4-FFF2-40B4-BE49-F238E27FC236}">
                  <a16:creationId xmlns:a16="http://schemas.microsoft.com/office/drawing/2014/main" id="{6E3F97FC-F8AF-DEE8-42E4-A5CB1F43F2D9}"/>
                </a:ext>
              </a:extLst>
            </p:cNvPr>
            <p:cNvSpPr>
              <a:spLocks noChangeAspect="1" noChangeShapeType="1"/>
            </p:cNvSpPr>
            <p:nvPr/>
          </p:nvSpPr>
          <p:spPr bwMode="auto">
            <a:xfrm>
              <a:off x="3902" y="673"/>
              <a:ext cx="0" cy="51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77" name="Freeform 153">
              <a:extLst>
                <a:ext uri="{FF2B5EF4-FFF2-40B4-BE49-F238E27FC236}">
                  <a16:creationId xmlns:a16="http://schemas.microsoft.com/office/drawing/2014/main" id="{1DABFE2C-23D2-6120-6771-04F6DD19C1B6}"/>
                </a:ext>
              </a:extLst>
            </p:cNvPr>
            <p:cNvSpPr>
              <a:spLocks noChangeAspect="1"/>
            </p:cNvSpPr>
            <p:nvPr/>
          </p:nvSpPr>
          <p:spPr bwMode="auto">
            <a:xfrm flipV="1">
              <a:off x="4380" y="1082"/>
              <a:ext cx="461" cy="131"/>
            </a:xfrm>
            <a:custGeom>
              <a:avLst/>
              <a:gdLst>
                <a:gd name="T0" fmla="*/ 4926 w 4926"/>
                <a:gd name="T1" fmla="*/ 1395 h 1395"/>
                <a:gd name="T2" fmla="*/ 4468 w 4926"/>
                <a:gd name="T3" fmla="*/ 816 h 1395"/>
                <a:gd name="T4" fmla="*/ 3878 w 4926"/>
                <a:gd name="T5" fmla="*/ 373 h 1395"/>
                <a:gd name="T6" fmla="*/ 3195 w 4926"/>
                <a:gd name="T7" fmla="*/ 95 h 1395"/>
                <a:gd name="T8" fmla="*/ 2463 w 4926"/>
                <a:gd name="T9" fmla="*/ 0 h 1395"/>
                <a:gd name="T10" fmla="*/ 1731 w 4926"/>
                <a:gd name="T11" fmla="*/ 95 h 1395"/>
                <a:gd name="T12" fmla="*/ 1048 w 4926"/>
                <a:gd name="T13" fmla="*/ 373 h 1395"/>
                <a:gd name="T14" fmla="*/ 458 w 4926"/>
                <a:gd name="T15" fmla="*/ 816 h 1395"/>
                <a:gd name="T16" fmla="*/ 0 w 4926"/>
                <a:gd name="T17" fmla="*/ 1395 h 1395"/>
                <a:gd name="T18" fmla="*/ 1 w 4926"/>
                <a:gd name="T19" fmla="*/ 1395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6" h="1395">
                  <a:moveTo>
                    <a:pt x="4926" y="1395"/>
                  </a:moveTo>
                  <a:lnTo>
                    <a:pt x="4468" y="816"/>
                  </a:lnTo>
                  <a:lnTo>
                    <a:pt x="3878" y="373"/>
                  </a:lnTo>
                  <a:lnTo>
                    <a:pt x="3195" y="95"/>
                  </a:lnTo>
                  <a:lnTo>
                    <a:pt x="2463" y="0"/>
                  </a:lnTo>
                  <a:lnTo>
                    <a:pt x="1731" y="95"/>
                  </a:lnTo>
                  <a:lnTo>
                    <a:pt x="1048" y="373"/>
                  </a:lnTo>
                  <a:lnTo>
                    <a:pt x="458" y="816"/>
                  </a:lnTo>
                  <a:lnTo>
                    <a:pt x="0" y="1395"/>
                  </a:lnTo>
                  <a:lnTo>
                    <a:pt x="1" y="139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78" name="Line 154">
              <a:extLst>
                <a:ext uri="{FF2B5EF4-FFF2-40B4-BE49-F238E27FC236}">
                  <a16:creationId xmlns:a16="http://schemas.microsoft.com/office/drawing/2014/main" id="{C2008C16-CA27-0281-6586-9C341AF9C761}"/>
                </a:ext>
              </a:extLst>
            </p:cNvPr>
            <p:cNvSpPr>
              <a:spLocks noChangeAspect="1" noChangeShapeType="1"/>
            </p:cNvSpPr>
            <p:nvPr/>
          </p:nvSpPr>
          <p:spPr bwMode="auto">
            <a:xfrm>
              <a:off x="4393" y="808"/>
              <a:ext cx="0" cy="286"/>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79" name="Line 155">
              <a:extLst>
                <a:ext uri="{FF2B5EF4-FFF2-40B4-BE49-F238E27FC236}">
                  <a16:creationId xmlns:a16="http://schemas.microsoft.com/office/drawing/2014/main" id="{804C8C92-8CE2-4C0E-5780-917CC346C801}"/>
                </a:ext>
              </a:extLst>
            </p:cNvPr>
            <p:cNvSpPr>
              <a:spLocks noChangeAspect="1" noChangeShapeType="1"/>
            </p:cNvSpPr>
            <p:nvPr/>
          </p:nvSpPr>
          <p:spPr bwMode="auto">
            <a:xfrm>
              <a:off x="4841" y="803"/>
              <a:ext cx="0" cy="286"/>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03580" name="Group 156">
            <a:extLst>
              <a:ext uri="{FF2B5EF4-FFF2-40B4-BE49-F238E27FC236}">
                <a16:creationId xmlns:a16="http://schemas.microsoft.com/office/drawing/2014/main" id="{9374B6B4-F468-56B1-F119-A55E8AE0489D}"/>
              </a:ext>
            </a:extLst>
          </p:cNvPr>
          <p:cNvGrpSpPr>
            <a:grpSpLocks noChangeAspect="1"/>
          </p:cNvGrpSpPr>
          <p:nvPr/>
        </p:nvGrpSpPr>
        <p:grpSpPr bwMode="auto">
          <a:xfrm>
            <a:off x="2216150" y="3667125"/>
            <a:ext cx="3260725" cy="3097213"/>
            <a:chOff x="2856" y="1860"/>
            <a:chExt cx="2280" cy="2166"/>
          </a:xfrm>
        </p:grpSpPr>
        <p:sp>
          <p:nvSpPr>
            <p:cNvPr id="103581" name="Freeform 157">
              <a:extLst>
                <a:ext uri="{FF2B5EF4-FFF2-40B4-BE49-F238E27FC236}">
                  <a16:creationId xmlns:a16="http://schemas.microsoft.com/office/drawing/2014/main" id="{92C098AF-CE0A-4E81-BA9F-539D77E21BA6}"/>
                </a:ext>
              </a:extLst>
            </p:cNvPr>
            <p:cNvSpPr>
              <a:spLocks noChangeAspect="1"/>
            </p:cNvSpPr>
            <p:nvPr/>
          </p:nvSpPr>
          <p:spPr bwMode="auto">
            <a:xfrm>
              <a:off x="3171" y="3288"/>
              <a:ext cx="512" cy="513"/>
            </a:xfrm>
            <a:custGeom>
              <a:avLst/>
              <a:gdLst>
                <a:gd name="T0" fmla="*/ 4927 w 4928"/>
                <a:gd name="T1" fmla="*/ 2465 h 4931"/>
                <a:gd name="T2" fmla="*/ 4843 w 4928"/>
                <a:gd name="T3" fmla="*/ 1828 h 4931"/>
                <a:gd name="T4" fmla="*/ 4597 w 4928"/>
                <a:gd name="T5" fmla="*/ 1232 h 4931"/>
                <a:gd name="T6" fmla="*/ 4205 w 4928"/>
                <a:gd name="T7" fmla="*/ 722 h 4931"/>
                <a:gd name="T8" fmla="*/ 3695 w 4928"/>
                <a:gd name="T9" fmla="*/ 330 h 4931"/>
                <a:gd name="T10" fmla="*/ 3100 w 4928"/>
                <a:gd name="T11" fmla="*/ 83 h 4931"/>
                <a:gd name="T12" fmla="*/ 2463 w 4928"/>
                <a:gd name="T13" fmla="*/ 0 h 4931"/>
                <a:gd name="T14" fmla="*/ 1826 w 4928"/>
                <a:gd name="T15" fmla="*/ 83 h 4931"/>
                <a:gd name="T16" fmla="*/ 1232 w 4928"/>
                <a:gd name="T17" fmla="*/ 330 h 4931"/>
                <a:gd name="T18" fmla="*/ 722 w 4928"/>
                <a:gd name="T19" fmla="*/ 722 h 4931"/>
                <a:gd name="T20" fmla="*/ 331 w 4928"/>
                <a:gd name="T21" fmla="*/ 1232 h 4931"/>
                <a:gd name="T22" fmla="*/ 85 w 4928"/>
                <a:gd name="T23" fmla="*/ 1828 h 4931"/>
                <a:gd name="T24" fmla="*/ 0 w 4928"/>
                <a:gd name="T25" fmla="*/ 2465 h 4931"/>
                <a:gd name="T26" fmla="*/ 85 w 4928"/>
                <a:gd name="T27" fmla="*/ 3103 h 4931"/>
                <a:gd name="T28" fmla="*/ 331 w 4928"/>
                <a:gd name="T29" fmla="*/ 3699 h 4931"/>
                <a:gd name="T30" fmla="*/ 722 w 4928"/>
                <a:gd name="T31" fmla="*/ 4209 h 4931"/>
                <a:gd name="T32" fmla="*/ 1232 w 4928"/>
                <a:gd name="T33" fmla="*/ 4601 h 4931"/>
                <a:gd name="T34" fmla="*/ 1826 w 4928"/>
                <a:gd name="T35" fmla="*/ 4848 h 4931"/>
                <a:gd name="T36" fmla="*/ 2463 w 4928"/>
                <a:gd name="T37" fmla="*/ 4931 h 4931"/>
                <a:gd name="T38" fmla="*/ 3100 w 4928"/>
                <a:gd name="T39" fmla="*/ 4848 h 4931"/>
                <a:gd name="T40" fmla="*/ 3695 w 4928"/>
                <a:gd name="T41" fmla="*/ 4601 h 4931"/>
                <a:gd name="T42" fmla="*/ 4205 w 4928"/>
                <a:gd name="T43" fmla="*/ 4209 h 4931"/>
                <a:gd name="T44" fmla="*/ 4597 w 4928"/>
                <a:gd name="T45" fmla="*/ 3699 h 4931"/>
                <a:gd name="T46" fmla="*/ 4843 w 4928"/>
                <a:gd name="T47" fmla="*/ 3103 h 4931"/>
                <a:gd name="T48" fmla="*/ 4927 w 4928"/>
                <a:gd name="T49" fmla="*/ 2465 h 4931"/>
                <a:gd name="T50" fmla="*/ 4928 w 4928"/>
                <a:gd name="T51" fmla="*/ 2465 h 4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4931">
                  <a:moveTo>
                    <a:pt x="4927" y="2465"/>
                  </a:moveTo>
                  <a:lnTo>
                    <a:pt x="4843" y="1828"/>
                  </a:lnTo>
                  <a:lnTo>
                    <a:pt x="4597" y="1232"/>
                  </a:lnTo>
                  <a:lnTo>
                    <a:pt x="4205" y="722"/>
                  </a:lnTo>
                  <a:lnTo>
                    <a:pt x="3695" y="330"/>
                  </a:lnTo>
                  <a:lnTo>
                    <a:pt x="3100" y="83"/>
                  </a:lnTo>
                  <a:lnTo>
                    <a:pt x="2463" y="0"/>
                  </a:lnTo>
                  <a:lnTo>
                    <a:pt x="1826" y="83"/>
                  </a:lnTo>
                  <a:lnTo>
                    <a:pt x="1232" y="330"/>
                  </a:lnTo>
                  <a:lnTo>
                    <a:pt x="722" y="722"/>
                  </a:lnTo>
                  <a:lnTo>
                    <a:pt x="331" y="1232"/>
                  </a:lnTo>
                  <a:lnTo>
                    <a:pt x="85" y="1828"/>
                  </a:lnTo>
                  <a:lnTo>
                    <a:pt x="0" y="2465"/>
                  </a:lnTo>
                  <a:lnTo>
                    <a:pt x="85" y="3103"/>
                  </a:lnTo>
                  <a:lnTo>
                    <a:pt x="331" y="3699"/>
                  </a:lnTo>
                  <a:lnTo>
                    <a:pt x="722" y="4209"/>
                  </a:lnTo>
                  <a:lnTo>
                    <a:pt x="1232" y="4601"/>
                  </a:lnTo>
                  <a:lnTo>
                    <a:pt x="1826" y="4848"/>
                  </a:lnTo>
                  <a:lnTo>
                    <a:pt x="2463" y="4931"/>
                  </a:lnTo>
                  <a:lnTo>
                    <a:pt x="3100" y="4848"/>
                  </a:lnTo>
                  <a:lnTo>
                    <a:pt x="3695" y="4601"/>
                  </a:lnTo>
                  <a:lnTo>
                    <a:pt x="4205" y="4209"/>
                  </a:lnTo>
                  <a:lnTo>
                    <a:pt x="4597" y="3699"/>
                  </a:lnTo>
                  <a:lnTo>
                    <a:pt x="4843" y="3103"/>
                  </a:lnTo>
                  <a:lnTo>
                    <a:pt x="4927" y="2465"/>
                  </a:lnTo>
                  <a:lnTo>
                    <a:pt x="4928" y="2465"/>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2" name="Freeform 158">
              <a:extLst>
                <a:ext uri="{FF2B5EF4-FFF2-40B4-BE49-F238E27FC236}">
                  <a16:creationId xmlns:a16="http://schemas.microsoft.com/office/drawing/2014/main" id="{260F42FF-E559-2DBD-FD29-4686C6D758CA}"/>
                </a:ext>
              </a:extLst>
            </p:cNvPr>
            <p:cNvSpPr>
              <a:spLocks noChangeAspect="1"/>
            </p:cNvSpPr>
            <p:nvPr/>
          </p:nvSpPr>
          <p:spPr bwMode="auto">
            <a:xfrm>
              <a:off x="2958" y="3843"/>
              <a:ext cx="938" cy="1"/>
            </a:xfrm>
            <a:custGeom>
              <a:avLst/>
              <a:gdLst>
                <a:gd name="T0" fmla="*/ 0 w 9032"/>
                <a:gd name="T1" fmla="*/ 9031 w 9032"/>
                <a:gd name="T2" fmla="*/ 9032 w 9032"/>
              </a:gdLst>
              <a:ahLst/>
              <a:cxnLst>
                <a:cxn ang="0">
                  <a:pos x="T0" y="0"/>
                </a:cxn>
                <a:cxn ang="0">
                  <a:pos x="T1" y="0"/>
                </a:cxn>
                <a:cxn ang="0">
                  <a:pos x="T2" y="0"/>
                </a:cxn>
              </a:cxnLst>
              <a:rect l="0" t="0" r="r" b="b"/>
              <a:pathLst>
                <a:path w="9032">
                  <a:moveTo>
                    <a:pt x="0" y="0"/>
                  </a:moveTo>
                  <a:lnTo>
                    <a:pt x="9031" y="0"/>
                  </a:lnTo>
                  <a:lnTo>
                    <a:pt x="9032" y="0"/>
                  </a:lnTo>
                </a:path>
              </a:pathLst>
            </a:custGeom>
            <a:noFill/>
            <a:ln w="19050"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3" name="Freeform 159">
              <a:extLst>
                <a:ext uri="{FF2B5EF4-FFF2-40B4-BE49-F238E27FC236}">
                  <a16:creationId xmlns:a16="http://schemas.microsoft.com/office/drawing/2014/main" id="{B2C7EB22-E7B1-AA50-3B14-674550321965}"/>
                </a:ext>
              </a:extLst>
            </p:cNvPr>
            <p:cNvSpPr>
              <a:spLocks noChangeAspect="1"/>
            </p:cNvSpPr>
            <p:nvPr/>
          </p:nvSpPr>
          <p:spPr bwMode="auto">
            <a:xfrm>
              <a:off x="2958" y="3246"/>
              <a:ext cx="938" cy="1"/>
            </a:xfrm>
            <a:custGeom>
              <a:avLst/>
              <a:gdLst>
                <a:gd name="T0" fmla="*/ 9031 w 9031"/>
                <a:gd name="T1" fmla="*/ 0 w 9031"/>
                <a:gd name="T2" fmla="*/ 1 w 9031"/>
              </a:gdLst>
              <a:ahLst/>
              <a:cxnLst>
                <a:cxn ang="0">
                  <a:pos x="T0" y="0"/>
                </a:cxn>
                <a:cxn ang="0">
                  <a:pos x="T1" y="0"/>
                </a:cxn>
                <a:cxn ang="0">
                  <a:pos x="T2" y="0"/>
                </a:cxn>
              </a:cxnLst>
              <a:rect l="0" t="0" r="r" b="b"/>
              <a:pathLst>
                <a:path w="9031">
                  <a:moveTo>
                    <a:pt x="9031" y="0"/>
                  </a:moveTo>
                  <a:lnTo>
                    <a:pt x="0" y="0"/>
                  </a:lnTo>
                  <a:lnTo>
                    <a:pt x="1" y="0"/>
                  </a:lnTo>
                </a:path>
              </a:pathLst>
            </a:custGeom>
            <a:noFill/>
            <a:ln w="19050"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4" name="Freeform 160">
              <a:extLst>
                <a:ext uri="{FF2B5EF4-FFF2-40B4-BE49-F238E27FC236}">
                  <a16:creationId xmlns:a16="http://schemas.microsoft.com/office/drawing/2014/main" id="{5D130855-CDF1-10F1-5838-E30D577D7659}"/>
                </a:ext>
              </a:extLst>
            </p:cNvPr>
            <p:cNvSpPr>
              <a:spLocks noChangeAspect="1"/>
            </p:cNvSpPr>
            <p:nvPr/>
          </p:nvSpPr>
          <p:spPr bwMode="auto">
            <a:xfrm>
              <a:off x="4288" y="2177"/>
              <a:ext cx="597" cy="597"/>
            </a:xfrm>
            <a:custGeom>
              <a:avLst/>
              <a:gdLst>
                <a:gd name="T0" fmla="*/ 5746 w 5747"/>
                <a:gd name="T1" fmla="*/ 2877 h 5754"/>
                <a:gd name="T2" fmla="*/ 5648 w 5747"/>
                <a:gd name="T3" fmla="*/ 2132 h 5754"/>
                <a:gd name="T4" fmla="*/ 5361 w 5747"/>
                <a:gd name="T5" fmla="*/ 1439 h 5754"/>
                <a:gd name="T6" fmla="*/ 4905 w 5747"/>
                <a:gd name="T7" fmla="*/ 842 h 5754"/>
                <a:gd name="T8" fmla="*/ 4309 w 5747"/>
                <a:gd name="T9" fmla="*/ 386 h 5754"/>
                <a:gd name="T10" fmla="*/ 3617 w 5747"/>
                <a:gd name="T11" fmla="*/ 98 h 5754"/>
                <a:gd name="T12" fmla="*/ 2873 w 5747"/>
                <a:gd name="T13" fmla="*/ 0 h 5754"/>
                <a:gd name="T14" fmla="*/ 2129 w 5747"/>
                <a:gd name="T15" fmla="*/ 98 h 5754"/>
                <a:gd name="T16" fmla="*/ 1436 w 5747"/>
                <a:gd name="T17" fmla="*/ 386 h 5754"/>
                <a:gd name="T18" fmla="*/ 841 w 5747"/>
                <a:gd name="T19" fmla="*/ 842 h 5754"/>
                <a:gd name="T20" fmla="*/ 385 w 5747"/>
                <a:gd name="T21" fmla="*/ 1439 h 5754"/>
                <a:gd name="T22" fmla="*/ 98 w 5747"/>
                <a:gd name="T23" fmla="*/ 2132 h 5754"/>
                <a:gd name="T24" fmla="*/ 0 w 5747"/>
                <a:gd name="T25" fmla="*/ 2877 h 5754"/>
                <a:gd name="T26" fmla="*/ 98 w 5747"/>
                <a:gd name="T27" fmla="*/ 3621 h 5754"/>
                <a:gd name="T28" fmla="*/ 385 w 5747"/>
                <a:gd name="T29" fmla="*/ 4315 h 5754"/>
                <a:gd name="T30" fmla="*/ 841 w 5747"/>
                <a:gd name="T31" fmla="*/ 4911 h 5754"/>
                <a:gd name="T32" fmla="*/ 1436 w 5747"/>
                <a:gd name="T33" fmla="*/ 5368 h 5754"/>
                <a:gd name="T34" fmla="*/ 2129 w 5747"/>
                <a:gd name="T35" fmla="*/ 5656 h 5754"/>
                <a:gd name="T36" fmla="*/ 2873 w 5747"/>
                <a:gd name="T37" fmla="*/ 5754 h 5754"/>
                <a:gd name="T38" fmla="*/ 3617 w 5747"/>
                <a:gd name="T39" fmla="*/ 5656 h 5754"/>
                <a:gd name="T40" fmla="*/ 4309 w 5747"/>
                <a:gd name="T41" fmla="*/ 5368 h 5754"/>
                <a:gd name="T42" fmla="*/ 4905 w 5747"/>
                <a:gd name="T43" fmla="*/ 4911 h 5754"/>
                <a:gd name="T44" fmla="*/ 5361 w 5747"/>
                <a:gd name="T45" fmla="*/ 4315 h 5754"/>
                <a:gd name="T46" fmla="*/ 5648 w 5747"/>
                <a:gd name="T47" fmla="*/ 3621 h 5754"/>
                <a:gd name="T48" fmla="*/ 5746 w 5747"/>
                <a:gd name="T49" fmla="*/ 2877 h 5754"/>
                <a:gd name="T50" fmla="*/ 5747 w 5747"/>
                <a:gd name="T51" fmla="*/ 2877 h 5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47" h="5754">
                  <a:moveTo>
                    <a:pt x="5746" y="2877"/>
                  </a:moveTo>
                  <a:lnTo>
                    <a:pt x="5648" y="2132"/>
                  </a:lnTo>
                  <a:lnTo>
                    <a:pt x="5361" y="1439"/>
                  </a:lnTo>
                  <a:lnTo>
                    <a:pt x="4905" y="842"/>
                  </a:lnTo>
                  <a:lnTo>
                    <a:pt x="4309" y="386"/>
                  </a:lnTo>
                  <a:lnTo>
                    <a:pt x="3617" y="98"/>
                  </a:lnTo>
                  <a:lnTo>
                    <a:pt x="2873" y="0"/>
                  </a:lnTo>
                  <a:lnTo>
                    <a:pt x="2129" y="98"/>
                  </a:lnTo>
                  <a:lnTo>
                    <a:pt x="1436" y="386"/>
                  </a:lnTo>
                  <a:lnTo>
                    <a:pt x="841" y="842"/>
                  </a:lnTo>
                  <a:lnTo>
                    <a:pt x="385" y="1439"/>
                  </a:lnTo>
                  <a:lnTo>
                    <a:pt x="98" y="2132"/>
                  </a:lnTo>
                  <a:lnTo>
                    <a:pt x="0" y="2877"/>
                  </a:lnTo>
                  <a:lnTo>
                    <a:pt x="98" y="3621"/>
                  </a:lnTo>
                  <a:lnTo>
                    <a:pt x="385" y="4315"/>
                  </a:lnTo>
                  <a:lnTo>
                    <a:pt x="841" y="4911"/>
                  </a:lnTo>
                  <a:lnTo>
                    <a:pt x="1436" y="5368"/>
                  </a:lnTo>
                  <a:lnTo>
                    <a:pt x="2129" y="5656"/>
                  </a:lnTo>
                  <a:lnTo>
                    <a:pt x="2873" y="5754"/>
                  </a:lnTo>
                  <a:lnTo>
                    <a:pt x="3617" y="5656"/>
                  </a:lnTo>
                  <a:lnTo>
                    <a:pt x="4309" y="5368"/>
                  </a:lnTo>
                  <a:lnTo>
                    <a:pt x="4905" y="4911"/>
                  </a:lnTo>
                  <a:lnTo>
                    <a:pt x="5361" y="4315"/>
                  </a:lnTo>
                  <a:lnTo>
                    <a:pt x="5648" y="3621"/>
                  </a:lnTo>
                  <a:lnTo>
                    <a:pt x="5746" y="2877"/>
                  </a:lnTo>
                  <a:lnTo>
                    <a:pt x="5747" y="2877"/>
                  </a:lnTo>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5" name="Freeform 161">
              <a:extLst>
                <a:ext uri="{FF2B5EF4-FFF2-40B4-BE49-F238E27FC236}">
                  <a16:creationId xmlns:a16="http://schemas.microsoft.com/office/drawing/2014/main" id="{A776BBE0-3321-8778-1293-2AD6C19448A6}"/>
                </a:ext>
              </a:extLst>
            </p:cNvPr>
            <p:cNvSpPr>
              <a:spLocks noChangeAspect="1"/>
            </p:cNvSpPr>
            <p:nvPr/>
          </p:nvSpPr>
          <p:spPr bwMode="auto">
            <a:xfrm>
              <a:off x="3427" y="2197"/>
              <a:ext cx="1" cy="28"/>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6" name="Freeform 162">
              <a:extLst>
                <a:ext uri="{FF2B5EF4-FFF2-40B4-BE49-F238E27FC236}">
                  <a16:creationId xmlns:a16="http://schemas.microsoft.com/office/drawing/2014/main" id="{A98550A2-105D-C4E5-0EFA-E10916358D55}"/>
                </a:ext>
              </a:extLst>
            </p:cNvPr>
            <p:cNvSpPr>
              <a:spLocks noChangeAspect="1"/>
            </p:cNvSpPr>
            <p:nvPr/>
          </p:nvSpPr>
          <p:spPr bwMode="auto">
            <a:xfrm>
              <a:off x="3427" y="2251"/>
              <a:ext cx="1" cy="136"/>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7" name="Freeform 163">
              <a:extLst>
                <a:ext uri="{FF2B5EF4-FFF2-40B4-BE49-F238E27FC236}">
                  <a16:creationId xmlns:a16="http://schemas.microsoft.com/office/drawing/2014/main" id="{E837DE83-7806-259B-6B39-094EB2203DFF}"/>
                </a:ext>
              </a:extLst>
            </p:cNvPr>
            <p:cNvSpPr>
              <a:spLocks noChangeAspect="1"/>
            </p:cNvSpPr>
            <p:nvPr/>
          </p:nvSpPr>
          <p:spPr bwMode="auto">
            <a:xfrm>
              <a:off x="3427" y="2414"/>
              <a:ext cx="1" cy="28"/>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8" name="Freeform 164">
              <a:extLst>
                <a:ext uri="{FF2B5EF4-FFF2-40B4-BE49-F238E27FC236}">
                  <a16:creationId xmlns:a16="http://schemas.microsoft.com/office/drawing/2014/main" id="{CBA7C927-DAD4-5CAB-07FF-D79BBCCCF2FC}"/>
                </a:ext>
              </a:extLst>
            </p:cNvPr>
            <p:cNvSpPr>
              <a:spLocks noChangeAspect="1"/>
            </p:cNvSpPr>
            <p:nvPr/>
          </p:nvSpPr>
          <p:spPr bwMode="auto">
            <a:xfrm>
              <a:off x="3427" y="2468"/>
              <a:ext cx="1" cy="136"/>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89" name="Freeform 165">
              <a:extLst>
                <a:ext uri="{FF2B5EF4-FFF2-40B4-BE49-F238E27FC236}">
                  <a16:creationId xmlns:a16="http://schemas.microsoft.com/office/drawing/2014/main" id="{2F485341-DEFC-F086-C4C2-4C2CD4BFD6A5}"/>
                </a:ext>
              </a:extLst>
            </p:cNvPr>
            <p:cNvSpPr>
              <a:spLocks noChangeAspect="1"/>
            </p:cNvSpPr>
            <p:nvPr/>
          </p:nvSpPr>
          <p:spPr bwMode="auto">
            <a:xfrm>
              <a:off x="3427" y="2631"/>
              <a:ext cx="1" cy="28"/>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0" name="Freeform 166">
              <a:extLst>
                <a:ext uri="{FF2B5EF4-FFF2-40B4-BE49-F238E27FC236}">
                  <a16:creationId xmlns:a16="http://schemas.microsoft.com/office/drawing/2014/main" id="{1BF4EBDF-2CCD-2E84-57DE-34AD7FB82886}"/>
                </a:ext>
              </a:extLst>
            </p:cNvPr>
            <p:cNvSpPr>
              <a:spLocks noChangeAspect="1"/>
            </p:cNvSpPr>
            <p:nvPr/>
          </p:nvSpPr>
          <p:spPr bwMode="auto">
            <a:xfrm>
              <a:off x="3787" y="2476"/>
              <a:ext cx="157" cy="1"/>
            </a:xfrm>
            <a:custGeom>
              <a:avLst/>
              <a:gdLst>
                <a:gd name="T0" fmla="*/ 1507 w 1507"/>
                <a:gd name="T1" fmla="*/ 0 w 1507"/>
                <a:gd name="T2" fmla="*/ 1 w 1507"/>
              </a:gdLst>
              <a:ahLst/>
              <a:cxnLst>
                <a:cxn ang="0">
                  <a:pos x="T0" y="0"/>
                </a:cxn>
                <a:cxn ang="0">
                  <a:pos x="T1" y="0"/>
                </a:cxn>
                <a:cxn ang="0">
                  <a:pos x="T2" y="0"/>
                </a:cxn>
              </a:cxnLst>
              <a:rect l="0" t="0" r="r" b="b"/>
              <a:pathLst>
                <a:path w="1507">
                  <a:moveTo>
                    <a:pt x="1507"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1" name="Freeform 167">
              <a:extLst>
                <a:ext uri="{FF2B5EF4-FFF2-40B4-BE49-F238E27FC236}">
                  <a16:creationId xmlns:a16="http://schemas.microsoft.com/office/drawing/2014/main" id="{2C5AB7E1-23D0-9ED0-B34B-228721F4CB5A}"/>
                </a:ext>
              </a:extLst>
            </p:cNvPr>
            <p:cNvSpPr>
              <a:spLocks noChangeAspect="1"/>
            </p:cNvSpPr>
            <p:nvPr/>
          </p:nvSpPr>
          <p:spPr bwMode="auto">
            <a:xfrm>
              <a:off x="3733" y="2476"/>
              <a:ext cx="27" cy="1"/>
            </a:xfrm>
            <a:custGeom>
              <a:avLst/>
              <a:gdLst>
                <a:gd name="T0" fmla="*/ 260 w 260"/>
                <a:gd name="T1" fmla="*/ 0 w 260"/>
                <a:gd name="T2" fmla="*/ 1 w 260"/>
              </a:gdLst>
              <a:ahLst/>
              <a:cxnLst>
                <a:cxn ang="0">
                  <a:pos x="T0" y="0"/>
                </a:cxn>
                <a:cxn ang="0">
                  <a:pos x="T1" y="0"/>
                </a:cxn>
                <a:cxn ang="0">
                  <a:pos x="T2" y="0"/>
                </a:cxn>
              </a:cxnLst>
              <a:rect l="0" t="0" r="r" b="b"/>
              <a:pathLst>
                <a:path w="260">
                  <a:moveTo>
                    <a:pt x="260"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2" name="Freeform 168">
              <a:extLst>
                <a:ext uri="{FF2B5EF4-FFF2-40B4-BE49-F238E27FC236}">
                  <a16:creationId xmlns:a16="http://schemas.microsoft.com/office/drawing/2014/main" id="{E4AE6B2E-1266-4FB7-5C38-8086D9EF0F8C}"/>
                </a:ext>
              </a:extLst>
            </p:cNvPr>
            <p:cNvSpPr>
              <a:spLocks noChangeAspect="1"/>
            </p:cNvSpPr>
            <p:nvPr/>
          </p:nvSpPr>
          <p:spPr bwMode="auto">
            <a:xfrm>
              <a:off x="3571" y="2476"/>
              <a:ext cx="135" cy="1"/>
            </a:xfrm>
            <a:custGeom>
              <a:avLst/>
              <a:gdLst>
                <a:gd name="T0" fmla="*/ 1304 w 1304"/>
                <a:gd name="T1" fmla="*/ 0 w 1304"/>
                <a:gd name="T2" fmla="*/ 1 w 1304"/>
              </a:gdLst>
              <a:ahLst/>
              <a:cxnLst>
                <a:cxn ang="0">
                  <a:pos x="T0" y="0"/>
                </a:cxn>
                <a:cxn ang="0">
                  <a:pos x="T1" y="0"/>
                </a:cxn>
                <a:cxn ang="0">
                  <a:pos x="T2" y="0"/>
                </a:cxn>
              </a:cxnLst>
              <a:rect l="0" t="0" r="r" b="b"/>
              <a:pathLst>
                <a:path w="1304">
                  <a:moveTo>
                    <a:pt x="1304"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3" name="Freeform 169">
              <a:extLst>
                <a:ext uri="{FF2B5EF4-FFF2-40B4-BE49-F238E27FC236}">
                  <a16:creationId xmlns:a16="http://schemas.microsoft.com/office/drawing/2014/main" id="{F9473AC9-92AB-4976-E473-131AA859AA10}"/>
                </a:ext>
              </a:extLst>
            </p:cNvPr>
            <p:cNvSpPr>
              <a:spLocks noChangeAspect="1"/>
            </p:cNvSpPr>
            <p:nvPr/>
          </p:nvSpPr>
          <p:spPr bwMode="auto">
            <a:xfrm>
              <a:off x="3517" y="2476"/>
              <a:ext cx="26"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4" name="Freeform 170">
              <a:extLst>
                <a:ext uri="{FF2B5EF4-FFF2-40B4-BE49-F238E27FC236}">
                  <a16:creationId xmlns:a16="http://schemas.microsoft.com/office/drawing/2014/main" id="{D6F8C434-8E2E-22F6-ADB5-B28431B879EB}"/>
                </a:ext>
              </a:extLst>
            </p:cNvPr>
            <p:cNvSpPr>
              <a:spLocks noChangeAspect="1"/>
            </p:cNvSpPr>
            <p:nvPr/>
          </p:nvSpPr>
          <p:spPr bwMode="auto">
            <a:xfrm>
              <a:off x="3354" y="2476"/>
              <a:ext cx="135" cy="1"/>
            </a:xfrm>
            <a:custGeom>
              <a:avLst/>
              <a:gdLst>
                <a:gd name="T0" fmla="*/ 1304 w 1304"/>
                <a:gd name="T1" fmla="*/ 0 w 1304"/>
                <a:gd name="T2" fmla="*/ 1 w 1304"/>
              </a:gdLst>
              <a:ahLst/>
              <a:cxnLst>
                <a:cxn ang="0">
                  <a:pos x="T0" y="0"/>
                </a:cxn>
                <a:cxn ang="0">
                  <a:pos x="T1" y="0"/>
                </a:cxn>
                <a:cxn ang="0">
                  <a:pos x="T2" y="0"/>
                </a:cxn>
              </a:cxnLst>
              <a:rect l="0" t="0" r="r" b="b"/>
              <a:pathLst>
                <a:path w="1304">
                  <a:moveTo>
                    <a:pt x="1304"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5" name="Freeform 171">
              <a:extLst>
                <a:ext uri="{FF2B5EF4-FFF2-40B4-BE49-F238E27FC236}">
                  <a16:creationId xmlns:a16="http://schemas.microsoft.com/office/drawing/2014/main" id="{296E3A43-A336-B819-E380-273876F00682}"/>
                </a:ext>
              </a:extLst>
            </p:cNvPr>
            <p:cNvSpPr>
              <a:spLocks noChangeAspect="1"/>
            </p:cNvSpPr>
            <p:nvPr/>
          </p:nvSpPr>
          <p:spPr bwMode="auto">
            <a:xfrm>
              <a:off x="3300" y="2476"/>
              <a:ext cx="27" cy="1"/>
            </a:xfrm>
            <a:custGeom>
              <a:avLst/>
              <a:gdLst>
                <a:gd name="T0" fmla="*/ 260 w 260"/>
                <a:gd name="T1" fmla="*/ 0 w 260"/>
                <a:gd name="T2" fmla="*/ 1 w 260"/>
              </a:gdLst>
              <a:ahLst/>
              <a:cxnLst>
                <a:cxn ang="0">
                  <a:pos x="T0" y="0"/>
                </a:cxn>
                <a:cxn ang="0">
                  <a:pos x="T1" y="0"/>
                </a:cxn>
                <a:cxn ang="0">
                  <a:pos x="T2" y="0"/>
                </a:cxn>
              </a:cxnLst>
              <a:rect l="0" t="0" r="r" b="b"/>
              <a:pathLst>
                <a:path w="260">
                  <a:moveTo>
                    <a:pt x="260"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6" name="Freeform 172">
              <a:extLst>
                <a:ext uri="{FF2B5EF4-FFF2-40B4-BE49-F238E27FC236}">
                  <a16:creationId xmlns:a16="http://schemas.microsoft.com/office/drawing/2014/main" id="{6EA1136D-0C0F-E30B-E011-20AAB2EF48F5}"/>
                </a:ext>
              </a:extLst>
            </p:cNvPr>
            <p:cNvSpPr>
              <a:spLocks noChangeAspect="1"/>
            </p:cNvSpPr>
            <p:nvPr/>
          </p:nvSpPr>
          <p:spPr bwMode="auto">
            <a:xfrm>
              <a:off x="3138" y="2476"/>
              <a:ext cx="135" cy="1"/>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7" name="Freeform 173">
              <a:extLst>
                <a:ext uri="{FF2B5EF4-FFF2-40B4-BE49-F238E27FC236}">
                  <a16:creationId xmlns:a16="http://schemas.microsoft.com/office/drawing/2014/main" id="{18E5F389-C42A-C08F-CBB1-88E51ABD4E8C}"/>
                </a:ext>
              </a:extLst>
            </p:cNvPr>
            <p:cNvSpPr>
              <a:spLocks noChangeAspect="1"/>
            </p:cNvSpPr>
            <p:nvPr/>
          </p:nvSpPr>
          <p:spPr bwMode="auto">
            <a:xfrm>
              <a:off x="3083" y="2476"/>
              <a:ext cx="27" cy="1"/>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8" name="Line 174">
              <a:extLst>
                <a:ext uri="{FF2B5EF4-FFF2-40B4-BE49-F238E27FC236}">
                  <a16:creationId xmlns:a16="http://schemas.microsoft.com/office/drawing/2014/main" id="{8D950186-8D0D-DC9C-A74A-039F4A5CC35E}"/>
                </a:ext>
              </a:extLst>
            </p:cNvPr>
            <p:cNvSpPr>
              <a:spLocks noChangeAspect="1" noChangeShapeType="1"/>
            </p:cNvSpPr>
            <p:nvPr/>
          </p:nvSpPr>
          <p:spPr bwMode="auto">
            <a:xfrm>
              <a:off x="4586" y="1861"/>
              <a:ext cx="1"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99" name="Freeform 175">
              <a:extLst>
                <a:ext uri="{FF2B5EF4-FFF2-40B4-BE49-F238E27FC236}">
                  <a16:creationId xmlns:a16="http://schemas.microsoft.com/office/drawing/2014/main" id="{2FA45413-0806-D291-70A5-B2FEFE8D799D}"/>
                </a:ext>
              </a:extLst>
            </p:cNvPr>
            <p:cNvSpPr>
              <a:spLocks noChangeAspect="1"/>
            </p:cNvSpPr>
            <p:nvPr/>
          </p:nvSpPr>
          <p:spPr bwMode="auto">
            <a:xfrm>
              <a:off x="4586" y="1943"/>
              <a:ext cx="1" cy="135"/>
            </a:xfrm>
            <a:custGeom>
              <a:avLst/>
              <a:gdLst>
                <a:gd name="T0" fmla="*/ 0 w 1"/>
                <a:gd name="T1" fmla="*/ 0 h 1304"/>
                <a:gd name="T2" fmla="*/ 0 w 1"/>
                <a:gd name="T3" fmla="*/ 1304 h 1304"/>
                <a:gd name="T4" fmla="*/ 1 w 1"/>
                <a:gd name="T5" fmla="*/ 1304 h 1304"/>
              </a:gdLst>
              <a:ahLst/>
              <a:cxnLst>
                <a:cxn ang="0">
                  <a:pos x="T0" y="T1"/>
                </a:cxn>
                <a:cxn ang="0">
                  <a:pos x="T2" y="T3"/>
                </a:cxn>
                <a:cxn ang="0">
                  <a:pos x="T4" y="T5"/>
                </a:cxn>
              </a:cxnLst>
              <a:rect l="0" t="0" r="r" b="b"/>
              <a:pathLst>
                <a:path w="1" h="1304">
                  <a:moveTo>
                    <a:pt x="0" y="0"/>
                  </a:moveTo>
                  <a:lnTo>
                    <a:pt x="0" y="1304"/>
                  </a:lnTo>
                  <a:lnTo>
                    <a:pt x="1" y="1304"/>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0" name="Freeform 176">
              <a:extLst>
                <a:ext uri="{FF2B5EF4-FFF2-40B4-BE49-F238E27FC236}">
                  <a16:creationId xmlns:a16="http://schemas.microsoft.com/office/drawing/2014/main" id="{A1CEEA2E-8D0C-C1D1-BB57-67E593AB6869}"/>
                </a:ext>
              </a:extLst>
            </p:cNvPr>
            <p:cNvSpPr>
              <a:spLocks noChangeAspect="1"/>
            </p:cNvSpPr>
            <p:nvPr/>
          </p:nvSpPr>
          <p:spPr bwMode="auto">
            <a:xfrm>
              <a:off x="4586" y="2105"/>
              <a:ext cx="1" cy="28"/>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1" name="Freeform 177">
              <a:extLst>
                <a:ext uri="{FF2B5EF4-FFF2-40B4-BE49-F238E27FC236}">
                  <a16:creationId xmlns:a16="http://schemas.microsoft.com/office/drawing/2014/main" id="{7CCCB112-C338-0D49-41D5-C27A2B208232}"/>
                </a:ext>
              </a:extLst>
            </p:cNvPr>
            <p:cNvSpPr>
              <a:spLocks noChangeAspect="1"/>
            </p:cNvSpPr>
            <p:nvPr/>
          </p:nvSpPr>
          <p:spPr bwMode="auto">
            <a:xfrm>
              <a:off x="4586" y="2159"/>
              <a:ext cx="1" cy="136"/>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2" name="Freeform 178">
              <a:extLst>
                <a:ext uri="{FF2B5EF4-FFF2-40B4-BE49-F238E27FC236}">
                  <a16:creationId xmlns:a16="http://schemas.microsoft.com/office/drawing/2014/main" id="{A85A0A3D-93B3-ECD0-8362-7B2E18508B60}"/>
                </a:ext>
              </a:extLst>
            </p:cNvPr>
            <p:cNvSpPr>
              <a:spLocks noChangeAspect="1"/>
            </p:cNvSpPr>
            <p:nvPr/>
          </p:nvSpPr>
          <p:spPr bwMode="auto">
            <a:xfrm>
              <a:off x="4586" y="2322"/>
              <a:ext cx="1" cy="28"/>
            </a:xfrm>
            <a:custGeom>
              <a:avLst/>
              <a:gdLst>
                <a:gd name="T0" fmla="*/ 0 w 1"/>
                <a:gd name="T1" fmla="*/ 0 h 261"/>
                <a:gd name="T2" fmla="*/ 0 w 1"/>
                <a:gd name="T3" fmla="*/ 261 h 261"/>
                <a:gd name="T4" fmla="*/ 1 w 1"/>
                <a:gd name="T5" fmla="*/ 261 h 261"/>
              </a:gdLst>
              <a:ahLst/>
              <a:cxnLst>
                <a:cxn ang="0">
                  <a:pos x="T0" y="T1"/>
                </a:cxn>
                <a:cxn ang="0">
                  <a:pos x="T2" y="T3"/>
                </a:cxn>
                <a:cxn ang="0">
                  <a:pos x="T4" y="T5"/>
                </a:cxn>
              </a:cxnLst>
              <a:rect l="0" t="0" r="r" b="b"/>
              <a:pathLst>
                <a:path w="1" h="261">
                  <a:moveTo>
                    <a:pt x="0" y="0"/>
                  </a:moveTo>
                  <a:lnTo>
                    <a:pt x="0" y="261"/>
                  </a:lnTo>
                  <a:lnTo>
                    <a:pt x="1" y="261"/>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3" name="Freeform 179">
              <a:extLst>
                <a:ext uri="{FF2B5EF4-FFF2-40B4-BE49-F238E27FC236}">
                  <a16:creationId xmlns:a16="http://schemas.microsoft.com/office/drawing/2014/main" id="{5773CD7E-08AB-DE26-8454-8467745A1EA9}"/>
                </a:ext>
              </a:extLst>
            </p:cNvPr>
            <p:cNvSpPr>
              <a:spLocks noChangeAspect="1"/>
            </p:cNvSpPr>
            <p:nvPr/>
          </p:nvSpPr>
          <p:spPr bwMode="auto">
            <a:xfrm>
              <a:off x="4586" y="2376"/>
              <a:ext cx="1" cy="136"/>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4" name="Freeform 180">
              <a:extLst>
                <a:ext uri="{FF2B5EF4-FFF2-40B4-BE49-F238E27FC236}">
                  <a16:creationId xmlns:a16="http://schemas.microsoft.com/office/drawing/2014/main" id="{237FE1B8-57E7-2349-FEFF-FAA725AE610C}"/>
                </a:ext>
              </a:extLst>
            </p:cNvPr>
            <p:cNvSpPr>
              <a:spLocks noChangeAspect="1"/>
            </p:cNvSpPr>
            <p:nvPr/>
          </p:nvSpPr>
          <p:spPr bwMode="auto">
            <a:xfrm>
              <a:off x="4586" y="2539"/>
              <a:ext cx="1" cy="28"/>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5" name="Freeform 181">
              <a:extLst>
                <a:ext uri="{FF2B5EF4-FFF2-40B4-BE49-F238E27FC236}">
                  <a16:creationId xmlns:a16="http://schemas.microsoft.com/office/drawing/2014/main" id="{E4F53584-F22A-F380-4582-9ABD0167231E}"/>
                </a:ext>
              </a:extLst>
            </p:cNvPr>
            <p:cNvSpPr>
              <a:spLocks noChangeAspect="1"/>
            </p:cNvSpPr>
            <p:nvPr/>
          </p:nvSpPr>
          <p:spPr bwMode="auto">
            <a:xfrm>
              <a:off x="3791" y="3546"/>
              <a:ext cx="159" cy="0"/>
            </a:xfrm>
            <a:custGeom>
              <a:avLst/>
              <a:gdLst>
                <a:gd name="T0" fmla="*/ 1538 w 1538"/>
                <a:gd name="T1" fmla="*/ 0 w 1538"/>
                <a:gd name="T2" fmla="*/ 1 w 1538"/>
              </a:gdLst>
              <a:ahLst/>
              <a:cxnLst>
                <a:cxn ang="0">
                  <a:pos x="T0" y="0"/>
                </a:cxn>
                <a:cxn ang="0">
                  <a:pos x="T1" y="0"/>
                </a:cxn>
                <a:cxn ang="0">
                  <a:pos x="T2" y="0"/>
                </a:cxn>
              </a:cxnLst>
              <a:rect l="0" t="0" r="r" b="b"/>
              <a:pathLst>
                <a:path w="1538">
                  <a:moveTo>
                    <a:pt x="1538"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6" name="Freeform 182">
              <a:extLst>
                <a:ext uri="{FF2B5EF4-FFF2-40B4-BE49-F238E27FC236}">
                  <a16:creationId xmlns:a16="http://schemas.microsoft.com/office/drawing/2014/main" id="{AE5419A6-059B-E592-886F-702118DB40B1}"/>
                </a:ext>
              </a:extLst>
            </p:cNvPr>
            <p:cNvSpPr>
              <a:spLocks noChangeAspect="1"/>
            </p:cNvSpPr>
            <p:nvPr/>
          </p:nvSpPr>
          <p:spPr bwMode="auto">
            <a:xfrm>
              <a:off x="3736" y="3546"/>
              <a:ext cx="27" cy="0"/>
            </a:xfrm>
            <a:custGeom>
              <a:avLst/>
              <a:gdLst>
                <a:gd name="T0" fmla="*/ 262 w 262"/>
                <a:gd name="T1" fmla="*/ 0 w 262"/>
                <a:gd name="T2" fmla="*/ 1 w 262"/>
              </a:gdLst>
              <a:ahLst/>
              <a:cxnLst>
                <a:cxn ang="0">
                  <a:pos x="T0" y="0"/>
                </a:cxn>
                <a:cxn ang="0">
                  <a:pos x="T1" y="0"/>
                </a:cxn>
                <a:cxn ang="0">
                  <a:pos x="T2" y="0"/>
                </a:cxn>
              </a:cxnLst>
              <a:rect l="0" t="0" r="r" b="b"/>
              <a:pathLst>
                <a:path w="262">
                  <a:moveTo>
                    <a:pt x="262"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7" name="Freeform 183">
              <a:extLst>
                <a:ext uri="{FF2B5EF4-FFF2-40B4-BE49-F238E27FC236}">
                  <a16:creationId xmlns:a16="http://schemas.microsoft.com/office/drawing/2014/main" id="{F117CD2D-D3C0-9AA2-DD3D-A48DCA57647A}"/>
                </a:ext>
              </a:extLst>
            </p:cNvPr>
            <p:cNvSpPr>
              <a:spLocks noChangeAspect="1"/>
            </p:cNvSpPr>
            <p:nvPr/>
          </p:nvSpPr>
          <p:spPr bwMode="auto">
            <a:xfrm>
              <a:off x="3574" y="3546"/>
              <a:ext cx="135" cy="0"/>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8" name="Freeform 184">
              <a:extLst>
                <a:ext uri="{FF2B5EF4-FFF2-40B4-BE49-F238E27FC236}">
                  <a16:creationId xmlns:a16="http://schemas.microsoft.com/office/drawing/2014/main" id="{BBB4EC8D-2AA3-60BF-2000-81FB9E15A8FC}"/>
                </a:ext>
              </a:extLst>
            </p:cNvPr>
            <p:cNvSpPr>
              <a:spLocks noChangeAspect="1"/>
            </p:cNvSpPr>
            <p:nvPr/>
          </p:nvSpPr>
          <p:spPr bwMode="auto">
            <a:xfrm>
              <a:off x="3520" y="3546"/>
              <a:ext cx="26" cy="0"/>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09" name="Freeform 185">
              <a:extLst>
                <a:ext uri="{FF2B5EF4-FFF2-40B4-BE49-F238E27FC236}">
                  <a16:creationId xmlns:a16="http://schemas.microsoft.com/office/drawing/2014/main" id="{E56076CC-52D3-3D98-B40B-63CAD4321CA0}"/>
                </a:ext>
              </a:extLst>
            </p:cNvPr>
            <p:cNvSpPr>
              <a:spLocks noChangeAspect="1"/>
            </p:cNvSpPr>
            <p:nvPr/>
          </p:nvSpPr>
          <p:spPr bwMode="auto">
            <a:xfrm>
              <a:off x="3357" y="3546"/>
              <a:ext cx="135" cy="0"/>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0" name="Freeform 186">
              <a:extLst>
                <a:ext uri="{FF2B5EF4-FFF2-40B4-BE49-F238E27FC236}">
                  <a16:creationId xmlns:a16="http://schemas.microsoft.com/office/drawing/2014/main" id="{96C7AC66-1C39-FE28-561A-1DEA49A5FD45}"/>
                </a:ext>
              </a:extLst>
            </p:cNvPr>
            <p:cNvSpPr>
              <a:spLocks noChangeAspect="1"/>
            </p:cNvSpPr>
            <p:nvPr/>
          </p:nvSpPr>
          <p:spPr bwMode="auto">
            <a:xfrm>
              <a:off x="3303" y="3546"/>
              <a:ext cx="27" cy="0"/>
            </a:xfrm>
            <a:custGeom>
              <a:avLst/>
              <a:gdLst>
                <a:gd name="T0" fmla="*/ 262 w 262"/>
                <a:gd name="T1" fmla="*/ 0 w 262"/>
                <a:gd name="T2" fmla="*/ 1 w 262"/>
              </a:gdLst>
              <a:ahLst/>
              <a:cxnLst>
                <a:cxn ang="0">
                  <a:pos x="T0" y="0"/>
                </a:cxn>
                <a:cxn ang="0">
                  <a:pos x="T1" y="0"/>
                </a:cxn>
                <a:cxn ang="0">
                  <a:pos x="T2" y="0"/>
                </a:cxn>
              </a:cxnLst>
              <a:rect l="0" t="0" r="r" b="b"/>
              <a:pathLst>
                <a:path w="262">
                  <a:moveTo>
                    <a:pt x="262"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1" name="Freeform 187">
              <a:extLst>
                <a:ext uri="{FF2B5EF4-FFF2-40B4-BE49-F238E27FC236}">
                  <a16:creationId xmlns:a16="http://schemas.microsoft.com/office/drawing/2014/main" id="{922435D9-DCF6-8C67-2076-37EF11C11707}"/>
                </a:ext>
              </a:extLst>
            </p:cNvPr>
            <p:cNvSpPr>
              <a:spLocks noChangeAspect="1"/>
            </p:cNvSpPr>
            <p:nvPr/>
          </p:nvSpPr>
          <p:spPr bwMode="auto">
            <a:xfrm>
              <a:off x="3141" y="3546"/>
              <a:ext cx="135" cy="0"/>
            </a:xfrm>
            <a:custGeom>
              <a:avLst/>
              <a:gdLst>
                <a:gd name="T0" fmla="*/ 1303 w 1303"/>
                <a:gd name="T1" fmla="*/ 0 w 1303"/>
                <a:gd name="T2" fmla="*/ 1 w 1303"/>
              </a:gdLst>
              <a:ahLst/>
              <a:cxnLst>
                <a:cxn ang="0">
                  <a:pos x="T0" y="0"/>
                </a:cxn>
                <a:cxn ang="0">
                  <a:pos x="T1" y="0"/>
                </a:cxn>
                <a:cxn ang="0">
                  <a:pos x="T2" y="0"/>
                </a:cxn>
              </a:cxnLst>
              <a:rect l="0" t="0" r="r" b="b"/>
              <a:pathLst>
                <a:path w="1303">
                  <a:moveTo>
                    <a:pt x="1303"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2" name="Freeform 188">
              <a:extLst>
                <a:ext uri="{FF2B5EF4-FFF2-40B4-BE49-F238E27FC236}">
                  <a16:creationId xmlns:a16="http://schemas.microsoft.com/office/drawing/2014/main" id="{CC0DB06A-6232-EF7E-B893-251D1822361A}"/>
                </a:ext>
              </a:extLst>
            </p:cNvPr>
            <p:cNvSpPr>
              <a:spLocks noChangeAspect="1"/>
            </p:cNvSpPr>
            <p:nvPr/>
          </p:nvSpPr>
          <p:spPr bwMode="auto">
            <a:xfrm>
              <a:off x="3086" y="3546"/>
              <a:ext cx="28" cy="0"/>
            </a:xfrm>
            <a:custGeom>
              <a:avLst/>
              <a:gdLst>
                <a:gd name="T0" fmla="*/ 261 w 261"/>
                <a:gd name="T1" fmla="*/ 0 w 261"/>
                <a:gd name="T2" fmla="*/ 1 w 261"/>
              </a:gdLst>
              <a:ahLst/>
              <a:cxnLst>
                <a:cxn ang="0">
                  <a:pos x="T0" y="0"/>
                </a:cxn>
                <a:cxn ang="0">
                  <a:pos x="T1" y="0"/>
                </a:cxn>
                <a:cxn ang="0">
                  <a:pos x="T2" y="0"/>
                </a:cxn>
              </a:cxnLst>
              <a:rect l="0" t="0" r="r" b="b"/>
              <a:pathLst>
                <a:path w="261">
                  <a:moveTo>
                    <a:pt x="261"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3" name="Freeform 189">
              <a:extLst>
                <a:ext uri="{FF2B5EF4-FFF2-40B4-BE49-F238E27FC236}">
                  <a16:creationId xmlns:a16="http://schemas.microsoft.com/office/drawing/2014/main" id="{51302FAF-5A2E-3031-D0E4-76DD655FAB1D}"/>
                </a:ext>
              </a:extLst>
            </p:cNvPr>
            <p:cNvSpPr>
              <a:spLocks noChangeAspect="1"/>
            </p:cNvSpPr>
            <p:nvPr/>
          </p:nvSpPr>
          <p:spPr bwMode="auto">
            <a:xfrm>
              <a:off x="2900" y="3546"/>
              <a:ext cx="160" cy="0"/>
            </a:xfrm>
            <a:custGeom>
              <a:avLst/>
              <a:gdLst>
                <a:gd name="T0" fmla="*/ 1538 w 1538"/>
                <a:gd name="T1" fmla="*/ 0 w 1538"/>
                <a:gd name="T2" fmla="*/ 1 w 1538"/>
              </a:gdLst>
              <a:ahLst/>
              <a:cxnLst>
                <a:cxn ang="0">
                  <a:pos x="T0" y="0"/>
                </a:cxn>
                <a:cxn ang="0">
                  <a:pos x="T1" y="0"/>
                </a:cxn>
                <a:cxn ang="0">
                  <a:pos x="T2" y="0"/>
                </a:cxn>
              </a:cxnLst>
              <a:rect l="0" t="0" r="r" b="b"/>
              <a:pathLst>
                <a:path w="1538">
                  <a:moveTo>
                    <a:pt x="1538" y="0"/>
                  </a:moveTo>
                  <a:lnTo>
                    <a:pt x="0" y="0"/>
                  </a:lnTo>
                  <a:lnTo>
                    <a:pt x="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4" name="Freeform 190">
              <a:extLst>
                <a:ext uri="{FF2B5EF4-FFF2-40B4-BE49-F238E27FC236}">
                  <a16:creationId xmlns:a16="http://schemas.microsoft.com/office/drawing/2014/main" id="{3BC52DFF-7E26-54A6-C3F0-8C09002EB516}"/>
                </a:ext>
              </a:extLst>
            </p:cNvPr>
            <p:cNvSpPr>
              <a:spLocks noChangeAspect="1"/>
            </p:cNvSpPr>
            <p:nvPr/>
          </p:nvSpPr>
          <p:spPr bwMode="auto">
            <a:xfrm>
              <a:off x="3427" y="3435"/>
              <a:ext cx="1" cy="28"/>
            </a:xfrm>
            <a:custGeom>
              <a:avLst/>
              <a:gdLst>
                <a:gd name="T0" fmla="*/ 0 w 1"/>
                <a:gd name="T1" fmla="*/ 0 h 262"/>
                <a:gd name="T2" fmla="*/ 0 w 1"/>
                <a:gd name="T3" fmla="*/ 262 h 262"/>
                <a:gd name="T4" fmla="*/ 1 w 1"/>
                <a:gd name="T5" fmla="*/ 262 h 262"/>
              </a:gdLst>
              <a:ahLst/>
              <a:cxnLst>
                <a:cxn ang="0">
                  <a:pos x="T0" y="T1"/>
                </a:cxn>
                <a:cxn ang="0">
                  <a:pos x="T2" y="T3"/>
                </a:cxn>
                <a:cxn ang="0">
                  <a:pos x="T4" y="T5"/>
                </a:cxn>
              </a:cxnLst>
              <a:rect l="0" t="0" r="r" b="b"/>
              <a:pathLst>
                <a:path w="1" h="262">
                  <a:moveTo>
                    <a:pt x="0" y="0"/>
                  </a:moveTo>
                  <a:lnTo>
                    <a:pt x="0" y="262"/>
                  </a:lnTo>
                  <a:lnTo>
                    <a:pt x="1" y="262"/>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5" name="Freeform 191">
              <a:extLst>
                <a:ext uri="{FF2B5EF4-FFF2-40B4-BE49-F238E27FC236}">
                  <a16:creationId xmlns:a16="http://schemas.microsoft.com/office/drawing/2014/main" id="{A000FB41-3F0C-D8C6-66D4-7CCD90B984BC}"/>
                </a:ext>
              </a:extLst>
            </p:cNvPr>
            <p:cNvSpPr>
              <a:spLocks noChangeAspect="1"/>
            </p:cNvSpPr>
            <p:nvPr/>
          </p:nvSpPr>
          <p:spPr bwMode="auto">
            <a:xfrm>
              <a:off x="3427" y="3489"/>
              <a:ext cx="1" cy="136"/>
            </a:xfrm>
            <a:custGeom>
              <a:avLst/>
              <a:gdLst>
                <a:gd name="T0" fmla="*/ 0 w 1"/>
                <a:gd name="T1" fmla="*/ 0 h 1305"/>
                <a:gd name="T2" fmla="*/ 0 w 1"/>
                <a:gd name="T3" fmla="*/ 1305 h 1305"/>
                <a:gd name="T4" fmla="*/ 1 w 1"/>
                <a:gd name="T5" fmla="*/ 1305 h 1305"/>
              </a:gdLst>
              <a:ahLst/>
              <a:cxnLst>
                <a:cxn ang="0">
                  <a:pos x="T0" y="T1"/>
                </a:cxn>
                <a:cxn ang="0">
                  <a:pos x="T2" y="T3"/>
                </a:cxn>
                <a:cxn ang="0">
                  <a:pos x="T4" y="T5"/>
                </a:cxn>
              </a:cxnLst>
              <a:rect l="0" t="0" r="r" b="b"/>
              <a:pathLst>
                <a:path w="1" h="1305">
                  <a:moveTo>
                    <a:pt x="0" y="0"/>
                  </a:moveTo>
                  <a:lnTo>
                    <a:pt x="0" y="1305"/>
                  </a:lnTo>
                  <a:lnTo>
                    <a:pt x="1" y="1305"/>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6" name="Freeform 192">
              <a:extLst>
                <a:ext uri="{FF2B5EF4-FFF2-40B4-BE49-F238E27FC236}">
                  <a16:creationId xmlns:a16="http://schemas.microsoft.com/office/drawing/2014/main" id="{DB9BDC6F-B1AB-3857-7A5C-232451D9FC1E}"/>
                </a:ext>
              </a:extLst>
            </p:cNvPr>
            <p:cNvSpPr>
              <a:spLocks noChangeAspect="1"/>
            </p:cNvSpPr>
            <p:nvPr/>
          </p:nvSpPr>
          <p:spPr bwMode="auto">
            <a:xfrm>
              <a:off x="3427" y="3652"/>
              <a:ext cx="1" cy="27"/>
            </a:xfrm>
            <a:custGeom>
              <a:avLst/>
              <a:gdLst>
                <a:gd name="T0" fmla="*/ 0 w 1"/>
                <a:gd name="T1" fmla="*/ 0 h 260"/>
                <a:gd name="T2" fmla="*/ 0 w 1"/>
                <a:gd name="T3" fmla="*/ 260 h 260"/>
                <a:gd name="T4" fmla="*/ 1 w 1"/>
                <a:gd name="T5" fmla="*/ 260 h 260"/>
              </a:gdLst>
              <a:ahLst/>
              <a:cxnLst>
                <a:cxn ang="0">
                  <a:pos x="T0" y="T1"/>
                </a:cxn>
                <a:cxn ang="0">
                  <a:pos x="T2" y="T3"/>
                </a:cxn>
                <a:cxn ang="0">
                  <a:pos x="T4" y="T5"/>
                </a:cxn>
              </a:cxnLst>
              <a:rect l="0" t="0" r="r" b="b"/>
              <a:pathLst>
                <a:path w="1" h="260">
                  <a:moveTo>
                    <a:pt x="0" y="0"/>
                  </a:moveTo>
                  <a:lnTo>
                    <a:pt x="0" y="260"/>
                  </a:lnTo>
                  <a:lnTo>
                    <a:pt x="1" y="26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7" name="Freeform 193">
              <a:extLst>
                <a:ext uri="{FF2B5EF4-FFF2-40B4-BE49-F238E27FC236}">
                  <a16:creationId xmlns:a16="http://schemas.microsoft.com/office/drawing/2014/main" id="{1F109ADF-6C80-28CA-59B9-3D4A2B3D1E33}"/>
                </a:ext>
              </a:extLst>
            </p:cNvPr>
            <p:cNvSpPr>
              <a:spLocks noChangeAspect="1"/>
            </p:cNvSpPr>
            <p:nvPr/>
          </p:nvSpPr>
          <p:spPr bwMode="auto">
            <a:xfrm>
              <a:off x="4441" y="2476"/>
              <a:ext cx="28" cy="1"/>
            </a:xfrm>
            <a:custGeom>
              <a:avLst/>
              <a:gdLst>
                <a:gd name="T0" fmla="*/ 0 w 262"/>
                <a:gd name="T1" fmla="*/ 261 w 262"/>
                <a:gd name="T2" fmla="*/ 262 w 262"/>
              </a:gdLst>
              <a:ahLst/>
              <a:cxnLst>
                <a:cxn ang="0">
                  <a:pos x="T0" y="0"/>
                </a:cxn>
                <a:cxn ang="0">
                  <a:pos x="T1" y="0"/>
                </a:cxn>
                <a:cxn ang="0">
                  <a:pos x="T2" y="0"/>
                </a:cxn>
              </a:cxnLst>
              <a:rect l="0" t="0" r="r" b="b"/>
              <a:pathLst>
                <a:path w="262">
                  <a:moveTo>
                    <a:pt x="0" y="0"/>
                  </a:moveTo>
                  <a:lnTo>
                    <a:pt x="261" y="0"/>
                  </a:lnTo>
                  <a:lnTo>
                    <a:pt x="262"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8" name="Freeform 194">
              <a:extLst>
                <a:ext uri="{FF2B5EF4-FFF2-40B4-BE49-F238E27FC236}">
                  <a16:creationId xmlns:a16="http://schemas.microsoft.com/office/drawing/2014/main" id="{D989C278-426A-5DE0-7BDA-B4B64EBC00E2}"/>
                </a:ext>
              </a:extLst>
            </p:cNvPr>
            <p:cNvSpPr>
              <a:spLocks noChangeAspect="1"/>
            </p:cNvSpPr>
            <p:nvPr/>
          </p:nvSpPr>
          <p:spPr bwMode="auto">
            <a:xfrm>
              <a:off x="4495" y="2476"/>
              <a:ext cx="136" cy="1"/>
            </a:xfrm>
            <a:custGeom>
              <a:avLst/>
              <a:gdLst>
                <a:gd name="T0" fmla="*/ 0 w 1305"/>
                <a:gd name="T1" fmla="*/ 1304 w 1305"/>
                <a:gd name="T2" fmla="*/ 1305 w 1305"/>
              </a:gdLst>
              <a:ahLst/>
              <a:cxnLst>
                <a:cxn ang="0">
                  <a:pos x="T0" y="0"/>
                </a:cxn>
                <a:cxn ang="0">
                  <a:pos x="T1" y="0"/>
                </a:cxn>
                <a:cxn ang="0">
                  <a:pos x="T2" y="0"/>
                </a:cxn>
              </a:cxnLst>
              <a:rect l="0" t="0" r="r" b="b"/>
              <a:pathLst>
                <a:path w="1305">
                  <a:moveTo>
                    <a:pt x="0" y="0"/>
                  </a:moveTo>
                  <a:lnTo>
                    <a:pt x="1304" y="0"/>
                  </a:lnTo>
                  <a:lnTo>
                    <a:pt x="1305"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19" name="Freeform 195">
              <a:extLst>
                <a:ext uri="{FF2B5EF4-FFF2-40B4-BE49-F238E27FC236}">
                  <a16:creationId xmlns:a16="http://schemas.microsoft.com/office/drawing/2014/main" id="{245B8F2F-0151-D3B3-169D-F51C08B9C016}"/>
                </a:ext>
              </a:extLst>
            </p:cNvPr>
            <p:cNvSpPr>
              <a:spLocks noChangeAspect="1"/>
            </p:cNvSpPr>
            <p:nvPr/>
          </p:nvSpPr>
          <p:spPr bwMode="auto">
            <a:xfrm>
              <a:off x="4658" y="2476"/>
              <a:ext cx="27" cy="1"/>
            </a:xfrm>
            <a:custGeom>
              <a:avLst/>
              <a:gdLst>
                <a:gd name="T0" fmla="*/ 0 w 261"/>
                <a:gd name="T1" fmla="*/ 260 w 261"/>
                <a:gd name="T2" fmla="*/ 261 w 261"/>
              </a:gdLst>
              <a:ahLst/>
              <a:cxnLst>
                <a:cxn ang="0">
                  <a:pos x="T0" y="0"/>
                </a:cxn>
                <a:cxn ang="0">
                  <a:pos x="T1" y="0"/>
                </a:cxn>
                <a:cxn ang="0">
                  <a:pos x="T2" y="0"/>
                </a:cxn>
              </a:cxnLst>
              <a:rect l="0" t="0" r="r" b="b"/>
              <a:pathLst>
                <a:path w="261">
                  <a:moveTo>
                    <a:pt x="0" y="0"/>
                  </a:moveTo>
                  <a:lnTo>
                    <a:pt x="260" y="0"/>
                  </a:lnTo>
                  <a:lnTo>
                    <a:pt x="261"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0" name="Freeform 196">
              <a:extLst>
                <a:ext uri="{FF2B5EF4-FFF2-40B4-BE49-F238E27FC236}">
                  <a16:creationId xmlns:a16="http://schemas.microsoft.com/office/drawing/2014/main" id="{8A8C7F2E-FA6B-2D49-2580-0F26031CCB98}"/>
                </a:ext>
              </a:extLst>
            </p:cNvPr>
            <p:cNvSpPr>
              <a:spLocks noChangeAspect="1"/>
            </p:cNvSpPr>
            <p:nvPr/>
          </p:nvSpPr>
          <p:spPr bwMode="auto">
            <a:xfrm>
              <a:off x="4712" y="2476"/>
              <a:ext cx="135" cy="1"/>
            </a:xfrm>
            <a:custGeom>
              <a:avLst/>
              <a:gdLst>
                <a:gd name="T0" fmla="*/ 0 w 1305"/>
                <a:gd name="T1" fmla="*/ 1304 w 1305"/>
                <a:gd name="T2" fmla="*/ 1305 w 1305"/>
              </a:gdLst>
              <a:ahLst/>
              <a:cxnLst>
                <a:cxn ang="0">
                  <a:pos x="T0" y="0"/>
                </a:cxn>
                <a:cxn ang="0">
                  <a:pos x="T1" y="0"/>
                </a:cxn>
                <a:cxn ang="0">
                  <a:pos x="T2" y="0"/>
                </a:cxn>
              </a:cxnLst>
              <a:rect l="0" t="0" r="r" b="b"/>
              <a:pathLst>
                <a:path w="1305">
                  <a:moveTo>
                    <a:pt x="0" y="0"/>
                  </a:moveTo>
                  <a:lnTo>
                    <a:pt x="1304" y="0"/>
                  </a:lnTo>
                  <a:lnTo>
                    <a:pt x="1305" y="0"/>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1" name="Freeform 197">
              <a:extLst>
                <a:ext uri="{FF2B5EF4-FFF2-40B4-BE49-F238E27FC236}">
                  <a16:creationId xmlns:a16="http://schemas.microsoft.com/office/drawing/2014/main" id="{D30AF79E-124F-47EA-6FBA-A7926C6646B0}"/>
                </a:ext>
              </a:extLst>
            </p:cNvPr>
            <p:cNvSpPr>
              <a:spLocks noChangeAspect="1"/>
            </p:cNvSpPr>
            <p:nvPr/>
          </p:nvSpPr>
          <p:spPr bwMode="auto">
            <a:xfrm>
              <a:off x="3171" y="3289"/>
              <a:ext cx="512" cy="512"/>
            </a:xfrm>
            <a:custGeom>
              <a:avLst/>
              <a:gdLst>
                <a:gd name="T0" fmla="*/ 4927 w 4928"/>
                <a:gd name="T1" fmla="*/ 2465 h 4931"/>
                <a:gd name="T2" fmla="*/ 4843 w 4928"/>
                <a:gd name="T3" fmla="*/ 1828 h 4931"/>
                <a:gd name="T4" fmla="*/ 4597 w 4928"/>
                <a:gd name="T5" fmla="*/ 1232 h 4931"/>
                <a:gd name="T6" fmla="*/ 4205 w 4928"/>
                <a:gd name="T7" fmla="*/ 722 h 4931"/>
                <a:gd name="T8" fmla="*/ 3695 w 4928"/>
                <a:gd name="T9" fmla="*/ 330 h 4931"/>
                <a:gd name="T10" fmla="*/ 3100 w 4928"/>
                <a:gd name="T11" fmla="*/ 83 h 4931"/>
                <a:gd name="T12" fmla="*/ 2463 w 4928"/>
                <a:gd name="T13" fmla="*/ 0 h 4931"/>
                <a:gd name="T14" fmla="*/ 1826 w 4928"/>
                <a:gd name="T15" fmla="*/ 83 h 4931"/>
                <a:gd name="T16" fmla="*/ 1232 w 4928"/>
                <a:gd name="T17" fmla="*/ 330 h 4931"/>
                <a:gd name="T18" fmla="*/ 722 w 4928"/>
                <a:gd name="T19" fmla="*/ 722 h 4931"/>
                <a:gd name="T20" fmla="*/ 331 w 4928"/>
                <a:gd name="T21" fmla="*/ 1232 h 4931"/>
                <a:gd name="T22" fmla="*/ 85 w 4928"/>
                <a:gd name="T23" fmla="*/ 1828 h 4931"/>
                <a:gd name="T24" fmla="*/ 0 w 4928"/>
                <a:gd name="T25" fmla="*/ 2465 h 4931"/>
                <a:gd name="T26" fmla="*/ 85 w 4928"/>
                <a:gd name="T27" fmla="*/ 3103 h 4931"/>
                <a:gd name="T28" fmla="*/ 331 w 4928"/>
                <a:gd name="T29" fmla="*/ 3699 h 4931"/>
                <a:gd name="T30" fmla="*/ 722 w 4928"/>
                <a:gd name="T31" fmla="*/ 4209 h 4931"/>
                <a:gd name="T32" fmla="*/ 1232 w 4928"/>
                <a:gd name="T33" fmla="*/ 4601 h 4931"/>
                <a:gd name="T34" fmla="*/ 1826 w 4928"/>
                <a:gd name="T35" fmla="*/ 4848 h 4931"/>
                <a:gd name="T36" fmla="*/ 2463 w 4928"/>
                <a:gd name="T37" fmla="*/ 4931 h 4931"/>
                <a:gd name="T38" fmla="*/ 3100 w 4928"/>
                <a:gd name="T39" fmla="*/ 4848 h 4931"/>
                <a:gd name="T40" fmla="*/ 3695 w 4928"/>
                <a:gd name="T41" fmla="*/ 4601 h 4931"/>
                <a:gd name="T42" fmla="*/ 4205 w 4928"/>
                <a:gd name="T43" fmla="*/ 4209 h 4931"/>
                <a:gd name="T44" fmla="*/ 4597 w 4928"/>
                <a:gd name="T45" fmla="*/ 3699 h 4931"/>
                <a:gd name="T46" fmla="*/ 4843 w 4928"/>
                <a:gd name="T47" fmla="*/ 3103 h 4931"/>
                <a:gd name="T48" fmla="*/ 4927 w 4928"/>
                <a:gd name="T49" fmla="*/ 2465 h 4931"/>
                <a:gd name="T50" fmla="*/ 4928 w 4928"/>
                <a:gd name="T51" fmla="*/ 2465 h 4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4931">
                  <a:moveTo>
                    <a:pt x="4927" y="2465"/>
                  </a:moveTo>
                  <a:lnTo>
                    <a:pt x="4843" y="1828"/>
                  </a:lnTo>
                  <a:lnTo>
                    <a:pt x="4597" y="1232"/>
                  </a:lnTo>
                  <a:lnTo>
                    <a:pt x="4205" y="722"/>
                  </a:lnTo>
                  <a:lnTo>
                    <a:pt x="3695" y="330"/>
                  </a:lnTo>
                  <a:lnTo>
                    <a:pt x="3100" y="83"/>
                  </a:lnTo>
                  <a:lnTo>
                    <a:pt x="2463" y="0"/>
                  </a:lnTo>
                  <a:lnTo>
                    <a:pt x="1826" y="83"/>
                  </a:lnTo>
                  <a:lnTo>
                    <a:pt x="1232" y="330"/>
                  </a:lnTo>
                  <a:lnTo>
                    <a:pt x="722" y="722"/>
                  </a:lnTo>
                  <a:lnTo>
                    <a:pt x="331" y="1232"/>
                  </a:lnTo>
                  <a:lnTo>
                    <a:pt x="85" y="1828"/>
                  </a:lnTo>
                  <a:lnTo>
                    <a:pt x="0" y="2465"/>
                  </a:lnTo>
                  <a:lnTo>
                    <a:pt x="85" y="3103"/>
                  </a:lnTo>
                  <a:lnTo>
                    <a:pt x="331" y="3699"/>
                  </a:lnTo>
                  <a:lnTo>
                    <a:pt x="722" y="4209"/>
                  </a:lnTo>
                  <a:lnTo>
                    <a:pt x="1232" y="4601"/>
                  </a:lnTo>
                  <a:lnTo>
                    <a:pt x="1826" y="4848"/>
                  </a:lnTo>
                  <a:lnTo>
                    <a:pt x="2463" y="4931"/>
                  </a:lnTo>
                  <a:lnTo>
                    <a:pt x="3100" y="4848"/>
                  </a:lnTo>
                  <a:lnTo>
                    <a:pt x="3695" y="4601"/>
                  </a:lnTo>
                  <a:lnTo>
                    <a:pt x="4205" y="4209"/>
                  </a:lnTo>
                  <a:lnTo>
                    <a:pt x="4597" y="3699"/>
                  </a:lnTo>
                  <a:lnTo>
                    <a:pt x="4843" y="3103"/>
                  </a:lnTo>
                  <a:lnTo>
                    <a:pt x="4927" y="2465"/>
                  </a:lnTo>
                  <a:lnTo>
                    <a:pt x="4928" y="246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2" name="Freeform 198">
              <a:extLst>
                <a:ext uri="{FF2B5EF4-FFF2-40B4-BE49-F238E27FC236}">
                  <a16:creationId xmlns:a16="http://schemas.microsoft.com/office/drawing/2014/main" id="{CAD6C6A9-14CA-E87F-ED77-48699C7843D6}"/>
                </a:ext>
              </a:extLst>
            </p:cNvPr>
            <p:cNvSpPr>
              <a:spLocks noChangeAspect="1"/>
            </p:cNvSpPr>
            <p:nvPr/>
          </p:nvSpPr>
          <p:spPr bwMode="auto">
            <a:xfrm>
              <a:off x="4330" y="2177"/>
              <a:ext cx="512" cy="145"/>
            </a:xfrm>
            <a:custGeom>
              <a:avLst/>
              <a:gdLst>
                <a:gd name="T0" fmla="*/ 4926 w 4926"/>
                <a:gd name="T1" fmla="*/ 1395 h 1395"/>
                <a:gd name="T2" fmla="*/ 4468 w 4926"/>
                <a:gd name="T3" fmla="*/ 816 h 1395"/>
                <a:gd name="T4" fmla="*/ 3878 w 4926"/>
                <a:gd name="T5" fmla="*/ 373 h 1395"/>
                <a:gd name="T6" fmla="*/ 3195 w 4926"/>
                <a:gd name="T7" fmla="*/ 95 h 1395"/>
                <a:gd name="T8" fmla="*/ 2463 w 4926"/>
                <a:gd name="T9" fmla="*/ 0 h 1395"/>
                <a:gd name="T10" fmla="*/ 1731 w 4926"/>
                <a:gd name="T11" fmla="*/ 95 h 1395"/>
                <a:gd name="T12" fmla="*/ 1048 w 4926"/>
                <a:gd name="T13" fmla="*/ 373 h 1395"/>
                <a:gd name="T14" fmla="*/ 458 w 4926"/>
                <a:gd name="T15" fmla="*/ 816 h 1395"/>
                <a:gd name="T16" fmla="*/ 0 w 4926"/>
                <a:gd name="T17" fmla="*/ 1395 h 1395"/>
                <a:gd name="T18" fmla="*/ 1 w 4926"/>
                <a:gd name="T19" fmla="*/ 1395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6" h="1395">
                  <a:moveTo>
                    <a:pt x="4926" y="1395"/>
                  </a:moveTo>
                  <a:lnTo>
                    <a:pt x="4468" y="816"/>
                  </a:lnTo>
                  <a:lnTo>
                    <a:pt x="3878" y="373"/>
                  </a:lnTo>
                  <a:lnTo>
                    <a:pt x="3195" y="95"/>
                  </a:lnTo>
                  <a:lnTo>
                    <a:pt x="2463" y="0"/>
                  </a:lnTo>
                  <a:lnTo>
                    <a:pt x="1731" y="95"/>
                  </a:lnTo>
                  <a:lnTo>
                    <a:pt x="1048" y="373"/>
                  </a:lnTo>
                  <a:lnTo>
                    <a:pt x="458" y="816"/>
                  </a:lnTo>
                  <a:lnTo>
                    <a:pt x="0" y="1395"/>
                  </a:lnTo>
                  <a:lnTo>
                    <a:pt x="1" y="139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3" name="Freeform 199">
              <a:extLst>
                <a:ext uri="{FF2B5EF4-FFF2-40B4-BE49-F238E27FC236}">
                  <a16:creationId xmlns:a16="http://schemas.microsoft.com/office/drawing/2014/main" id="{0561E52B-A43C-42FC-34C8-CE38FC99C5B6}"/>
                </a:ext>
              </a:extLst>
            </p:cNvPr>
            <p:cNvSpPr>
              <a:spLocks noChangeAspect="1"/>
            </p:cNvSpPr>
            <p:nvPr/>
          </p:nvSpPr>
          <p:spPr bwMode="auto">
            <a:xfrm>
              <a:off x="2958" y="2177"/>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19050"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4" name="Freeform 200">
              <a:extLst>
                <a:ext uri="{FF2B5EF4-FFF2-40B4-BE49-F238E27FC236}">
                  <a16:creationId xmlns:a16="http://schemas.microsoft.com/office/drawing/2014/main" id="{EC6ECD00-5E04-F979-30B8-DA7618D1DEB6}"/>
                </a:ext>
              </a:extLst>
            </p:cNvPr>
            <p:cNvSpPr>
              <a:spLocks noChangeAspect="1"/>
            </p:cNvSpPr>
            <p:nvPr/>
          </p:nvSpPr>
          <p:spPr bwMode="auto">
            <a:xfrm>
              <a:off x="3683" y="2177"/>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19050"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5" name="Freeform 201">
              <a:extLst>
                <a:ext uri="{FF2B5EF4-FFF2-40B4-BE49-F238E27FC236}">
                  <a16:creationId xmlns:a16="http://schemas.microsoft.com/office/drawing/2014/main" id="{A5A4B652-8085-42C1-0F32-3986966963C0}"/>
                </a:ext>
              </a:extLst>
            </p:cNvPr>
            <p:cNvSpPr>
              <a:spLocks noChangeAspect="1"/>
            </p:cNvSpPr>
            <p:nvPr/>
          </p:nvSpPr>
          <p:spPr bwMode="auto">
            <a:xfrm>
              <a:off x="3171" y="2177"/>
              <a:ext cx="512" cy="145"/>
            </a:xfrm>
            <a:custGeom>
              <a:avLst/>
              <a:gdLst>
                <a:gd name="T0" fmla="*/ 0 w 4928"/>
                <a:gd name="T1" fmla="*/ 0 h 1395"/>
                <a:gd name="T2" fmla="*/ 254 w 4928"/>
                <a:gd name="T3" fmla="*/ 250 h 1395"/>
                <a:gd name="T4" fmla="*/ 517 w 4928"/>
                <a:gd name="T5" fmla="*/ 494 h 1395"/>
                <a:gd name="T6" fmla="*/ 797 w 4928"/>
                <a:gd name="T7" fmla="*/ 726 h 1395"/>
                <a:gd name="T8" fmla="*/ 1102 w 4928"/>
                <a:gd name="T9" fmla="*/ 939 h 1395"/>
                <a:gd name="T10" fmla="*/ 1262 w 4928"/>
                <a:gd name="T11" fmla="*/ 1035 h 1395"/>
                <a:gd name="T12" fmla="*/ 1426 w 4928"/>
                <a:gd name="T13" fmla="*/ 1123 h 1395"/>
                <a:gd name="T14" fmla="*/ 1593 w 4928"/>
                <a:gd name="T15" fmla="*/ 1201 h 1395"/>
                <a:gd name="T16" fmla="*/ 1764 w 4928"/>
                <a:gd name="T17" fmla="*/ 1267 h 1395"/>
                <a:gd name="T18" fmla="*/ 1936 w 4928"/>
                <a:gd name="T19" fmla="*/ 1321 h 1395"/>
                <a:gd name="T20" fmla="*/ 2111 w 4928"/>
                <a:gd name="T21" fmla="*/ 1361 h 1395"/>
                <a:gd name="T22" fmla="*/ 2287 w 4928"/>
                <a:gd name="T23" fmla="*/ 1387 h 1395"/>
                <a:gd name="T24" fmla="*/ 2463 w 4928"/>
                <a:gd name="T25" fmla="*/ 1395 h 1395"/>
                <a:gd name="T26" fmla="*/ 2640 w 4928"/>
                <a:gd name="T27" fmla="*/ 1387 h 1395"/>
                <a:gd name="T28" fmla="*/ 2816 w 4928"/>
                <a:gd name="T29" fmla="*/ 1361 h 1395"/>
                <a:gd name="T30" fmla="*/ 2990 w 4928"/>
                <a:gd name="T31" fmla="*/ 1321 h 1395"/>
                <a:gd name="T32" fmla="*/ 3163 w 4928"/>
                <a:gd name="T33" fmla="*/ 1267 h 1395"/>
                <a:gd name="T34" fmla="*/ 3333 w 4928"/>
                <a:gd name="T35" fmla="*/ 1201 h 1395"/>
                <a:gd name="T36" fmla="*/ 3501 w 4928"/>
                <a:gd name="T37" fmla="*/ 1123 h 1395"/>
                <a:gd name="T38" fmla="*/ 3665 w 4928"/>
                <a:gd name="T39" fmla="*/ 1035 h 1395"/>
                <a:gd name="T40" fmla="*/ 3825 w 4928"/>
                <a:gd name="T41" fmla="*/ 939 h 1395"/>
                <a:gd name="T42" fmla="*/ 4129 w 4928"/>
                <a:gd name="T43" fmla="*/ 726 h 1395"/>
                <a:gd name="T44" fmla="*/ 4410 w 4928"/>
                <a:gd name="T45" fmla="*/ 494 h 1395"/>
                <a:gd name="T46" fmla="*/ 4673 w 4928"/>
                <a:gd name="T47" fmla="*/ 250 h 1395"/>
                <a:gd name="T48" fmla="*/ 4927 w 4928"/>
                <a:gd name="T49" fmla="*/ 0 h 1395"/>
                <a:gd name="T50" fmla="*/ 4928 w 4928"/>
                <a:gd name="T51" fmla="*/ 0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1395">
                  <a:moveTo>
                    <a:pt x="0" y="0"/>
                  </a:moveTo>
                  <a:lnTo>
                    <a:pt x="254" y="250"/>
                  </a:lnTo>
                  <a:lnTo>
                    <a:pt x="517" y="494"/>
                  </a:lnTo>
                  <a:lnTo>
                    <a:pt x="797" y="726"/>
                  </a:lnTo>
                  <a:lnTo>
                    <a:pt x="1102" y="939"/>
                  </a:lnTo>
                  <a:lnTo>
                    <a:pt x="1262" y="1035"/>
                  </a:lnTo>
                  <a:lnTo>
                    <a:pt x="1426" y="1123"/>
                  </a:lnTo>
                  <a:lnTo>
                    <a:pt x="1593" y="1201"/>
                  </a:lnTo>
                  <a:lnTo>
                    <a:pt x="1764" y="1267"/>
                  </a:lnTo>
                  <a:lnTo>
                    <a:pt x="1936" y="1321"/>
                  </a:lnTo>
                  <a:lnTo>
                    <a:pt x="2111" y="1361"/>
                  </a:lnTo>
                  <a:lnTo>
                    <a:pt x="2287" y="1387"/>
                  </a:lnTo>
                  <a:lnTo>
                    <a:pt x="2463" y="1395"/>
                  </a:lnTo>
                  <a:lnTo>
                    <a:pt x="2640" y="1387"/>
                  </a:lnTo>
                  <a:lnTo>
                    <a:pt x="2816" y="1361"/>
                  </a:lnTo>
                  <a:lnTo>
                    <a:pt x="2990" y="1321"/>
                  </a:lnTo>
                  <a:lnTo>
                    <a:pt x="3163" y="1267"/>
                  </a:lnTo>
                  <a:lnTo>
                    <a:pt x="3333" y="1201"/>
                  </a:lnTo>
                  <a:lnTo>
                    <a:pt x="3501" y="1123"/>
                  </a:lnTo>
                  <a:lnTo>
                    <a:pt x="3665" y="1035"/>
                  </a:lnTo>
                  <a:lnTo>
                    <a:pt x="3825" y="939"/>
                  </a:lnTo>
                  <a:lnTo>
                    <a:pt x="4129" y="726"/>
                  </a:lnTo>
                  <a:lnTo>
                    <a:pt x="4410" y="494"/>
                  </a:lnTo>
                  <a:lnTo>
                    <a:pt x="4673" y="250"/>
                  </a:lnTo>
                  <a:lnTo>
                    <a:pt x="4927" y="0"/>
                  </a:lnTo>
                  <a:lnTo>
                    <a:pt x="4928" y="0"/>
                  </a:lnTo>
                </a:path>
              </a:pathLst>
            </a:custGeom>
            <a:noFill/>
            <a:ln w="19050" cap="flat" cmpd="sng">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6" name="Freeform 202">
              <a:extLst>
                <a:ext uri="{FF2B5EF4-FFF2-40B4-BE49-F238E27FC236}">
                  <a16:creationId xmlns:a16="http://schemas.microsoft.com/office/drawing/2014/main" id="{CDD79584-90BB-86CA-E949-B17E6FC800EA}"/>
                </a:ext>
              </a:extLst>
            </p:cNvPr>
            <p:cNvSpPr>
              <a:spLocks noChangeAspect="1"/>
            </p:cNvSpPr>
            <p:nvPr/>
          </p:nvSpPr>
          <p:spPr bwMode="auto">
            <a:xfrm flipV="1">
              <a:off x="2958" y="2765"/>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19050"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7" name="Freeform 203">
              <a:extLst>
                <a:ext uri="{FF2B5EF4-FFF2-40B4-BE49-F238E27FC236}">
                  <a16:creationId xmlns:a16="http://schemas.microsoft.com/office/drawing/2014/main" id="{7086BA7C-5177-63B9-62C7-A518058B9148}"/>
                </a:ext>
              </a:extLst>
            </p:cNvPr>
            <p:cNvSpPr>
              <a:spLocks noChangeAspect="1"/>
            </p:cNvSpPr>
            <p:nvPr/>
          </p:nvSpPr>
          <p:spPr bwMode="auto">
            <a:xfrm flipV="1">
              <a:off x="3683" y="2765"/>
              <a:ext cx="213" cy="1"/>
            </a:xfrm>
            <a:custGeom>
              <a:avLst/>
              <a:gdLst>
                <a:gd name="T0" fmla="*/ 2052 w 2052"/>
                <a:gd name="T1" fmla="*/ 0 w 2052"/>
                <a:gd name="T2" fmla="*/ 1 w 2052"/>
              </a:gdLst>
              <a:ahLst/>
              <a:cxnLst>
                <a:cxn ang="0">
                  <a:pos x="T0" y="0"/>
                </a:cxn>
                <a:cxn ang="0">
                  <a:pos x="T1" y="0"/>
                </a:cxn>
                <a:cxn ang="0">
                  <a:pos x="T2" y="0"/>
                </a:cxn>
              </a:cxnLst>
              <a:rect l="0" t="0" r="r" b="b"/>
              <a:pathLst>
                <a:path w="2052">
                  <a:moveTo>
                    <a:pt x="2052" y="0"/>
                  </a:moveTo>
                  <a:lnTo>
                    <a:pt x="0" y="0"/>
                  </a:lnTo>
                  <a:lnTo>
                    <a:pt x="1" y="0"/>
                  </a:lnTo>
                </a:path>
              </a:pathLst>
            </a:custGeom>
            <a:noFill/>
            <a:ln w="19050"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8" name="Freeform 204">
              <a:extLst>
                <a:ext uri="{FF2B5EF4-FFF2-40B4-BE49-F238E27FC236}">
                  <a16:creationId xmlns:a16="http://schemas.microsoft.com/office/drawing/2014/main" id="{27C987F4-289D-C3CE-B7AC-B258224F6034}"/>
                </a:ext>
              </a:extLst>
            </p:cNvPr>
            <p:cNvSpPr>
              <a:spLocks noChangeAspect="1"/>
            </p:cNvSpPr>
            <p:nvPr/>
          </p:nvSpPr>
          <p:spPr bwMode="auto">
            <a:xfrm flipV="1">
              <a:off x="3171" y="2621"/>
              <a:ext cx="512" cy="145"/>
            </a:xfrm>
            <a:custGeom>
              <a:avLst/>
              <a:gdLst>
                <a:gd name="T0" fmla="*/ 0 w 4928"/>
                <a:gd name="T1" fmla="*/ 0 h 1395"/>
                <a:gd name="T2" fmla="*/ 254 w 4928"/>
                <a:gd name="T3" fmla="*/ 250 h 1395"/>
                <a:gd name="T4" fmla="*/ 517 w 4928"/>
                <a:gd name="T5" fmla="*/ 494 h 1395"/>
                <a:gd name="T6" fmla="*/ 797 w 4928"/>
                <a:gd name="T7" fmla="*/ 726 h 1395"/>
                <a:gd name="T8" fmla="*/ 1102 w 4928"/>
                <a:gd name="T9" fmla="*/ 939 h 1395"/>
                <a:gd name="T10" fmla="*/ 1262 w 4928"/>
                <a:gd name="T11" fmla="*/ 1035 h 1395"/>
                <a:gd name="T12" fmla="*/ 1426 w 4928"/>
                <a:gd name="T13" fmla="*/ 1123 h 1395"/>
                <a:gd name="T14" fmla="*/ 1593 w 4928"/>
                <a:gd name="T15" fmla="*/ 1201 h 1395"/>
                <a:gd name="T16" fmla="*/ 1764 w 4928"/>
                <a:gd name="T17" fmla="*/ 1267 h 1395"/>
                <a:gd name="T18" fmla="*/ 1936 w 4928"/>
                <a:gd name="T19" fmla="*/ 1321 h 1395"/>
                <a:gd name="T20" fmla="*/ 2111 w 4928"/>
                <a:gd name="T21" fmla="*/ 1361 h 1395"/>
                <a:gd name="T22" fmla="*/ 2287 w 4928"/>
                <a:gd name="T23" fmla="*/ 1387 h 1395"/>
                <a:gd name="T24" fmla="*/ 2463 w 4928"/>
                <a:gd name="T25" fmla="*/ 1395 h 1395"/>
                <a:gd name="T26" fmla="*/ 2640 w 4928"/>
                <a:gd name="T27" fmla="*/ 1387 h 1395"/>
                <a:gd name="T28" fmla="*/ 2816 w 4928"/>
                <a:gd name="T29" fmla="*/ 1361 h 1395"/>
                <a:gd name="T30" fmla="*/ 2990 w 4928"/>
                <a:gd name="T31" fmla="*/ 1321 h 1395"/>
                <a:gd name="T32" fmla="*/ 3163 w 4928"/>
                <a:gd name="T33" fmla="*/ 1267 h 1395"/>
                <a:gd name="T34" fmla="*/ 3333 w 4928"/>
                <a:gd name="T35" fmla="*/ 1201 h 1395"/>
                <a:gd name="T36" fmla="*/ 3501 w 4928"/>
                <a:gd name="T37" fmla="*/ 1123 h 1395"/>
                <a:gd name="T38" fmla="*/ 3665 w 4928"/>
                <a:gd name="T39" fmla="*/ 1035 h 1395"/>
                <a:gd name="T40" fmla="*/ 3825 w 4928"/>
                <a:gd name="T41" fmla="*/ 939 h 1395"/>
                <a:gd name="T42" fmla="*/ 4129 w 4928"/>
                <a:gd name="T43" fmla="*/ 726 h 1395"/>
                <a:gd name="T44" fmla="*/ 4410 w 4928"/>
                <a:gd name="T45" fmla="*/ 494 h 1395"/>
                <a:gd name="T46" fmla="*/ 4673 w 4928"/>
                <a:gd name="T47" fmla="*/ 250 h 1395"/>
                <a:gd name="T48" fmla="*/ 4927 w 4928"/>
                <a:gd name="T49" fmla="*/ 0 h 1395"/>
                <a:gd name="T50" fmla="*/ 4928 w 4928"/>
                <a:gd name="T51" fmla="*/ 0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28" h="1395">
                  <a:moveTo>
                    <a:pt x="0" y="0"/>
                  </a:moveTo>
                  <a:lnTo>
                    <a:pt x="254" y="250"/>
                  </a:lnTo>
                  <a:lnTo>
                    <a:pt x="517" y="494"/>
                  </a:lnTo>
                  <a:lnTo>
                    <a:pt x="797" y="726"/>
                  </a:lnTo>
                  <a:lnTo>
                    <a:pt x="1102" y="939"/>
                  </a:lnTo>
                  <a:lnTo>
                    <a:pt x="1262" y="1035"/>
                  </a:lnTo>
                  <a:lnTo>
                    <a:pt x="1426" y="1123"/>
                  </a:lnTo>
                  <a:lnTo>
                    <a:pt x="1593" y="1201"/>
                  </a:lnTo>
                  <a:lnTo>
                    <a:pt x="1764" y="1267"/>
                  </a:lnTo>
                  <a:lnTo>
                    <a:pt x="1936" y="1321"/>
                  </a:lnTo>
                  <a:lnTo>
                    <a:pt x="2111" y="1361"/>
                  </a:lnTo>
                  <a:lnTo>
                    <a:pt x="2287" y="1387"/>
                  </a:lnTo>
                  <a:lnTo>
                    <a:pt x="2463" y="1395"/>
                  </a:lnTo>
                  <a:lnTo>
                    <a:pt x="2640" y="1387"/>
                  </a:lnTo>
                  <a:lnTo>
                    <a:pt x="2816" y="1361"/>
                  </a:lnTo>
                  <a:lnTo>
                    <a:pt x="2990" y="1321"/>
                  </a:lnTo>
                  <a:lnTo>
                    <a:pt x="3163" y="1267"/>
                  </a:lnTo>
                  <a:lnTo>
                    <a:pt x="3333" y="1201"/>
                  </a:lnTo>
                  <a:lnTo>
                    <a:pt x="3501" y="1123"/>
                  </a:lnTo>
                  <a:lnTo>
                    <a:pt x="3665" y="1035"/>
                  </a:lnTo>
                  <a:lnTo>
                    <a:pt x="3825" y="939"/>
                  </a:lnTo>
                  <a:lnTo>
                    <a:pt x="4129" y="726"/>
                  </a:lnTo>
                  <a:lnTo>
                    <a:pt x="4410" y="494"/>
                  </a:lnTo>
                  <a:lnTo>
                    <a:pt x="4673" y="250"/>
                  </a:lnTo>
                  <a:lnTo>
                    <a:pt x="4927" y="0"/>
                  </a:lnTo>
                  <a:lnTo>
                    <a:pt x="4928" y="0"/>
                  </a:lnTo>
                </a:path>
              </a:pathLst>
            </a:custGeom>
            <a:noFill/>
            <a:ln w="19050" cap="flat" cmpd="sng">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29" name="Freeform 205">
              <a:extLst>
                <a:ext uri="{FF2B5EF4-FFF2-40B4-BE49-F238E27FC236}">
                  <a16:creationId xmlns:a16="http://schemas.microsoft.com/office/drawing/2014/main" id="{3D4D73AA-2EC8-7D9E-F1F9-6DCA546C2B43}"/>
                </a:ext>
              </a:extLst>
            </p:cNvPr>
            <p:cNvSpPr>
              <a:spLocks noChangeAspect="1"/>
            </p:cNvSpPr>
            <p:nvPr/>
          </p:nvSpPr>
          <p:spPr bwMode="auto">
            <a:xfrm flipV="1">
              <a:off x="4324" y="2633"/>
              <a:ext cx="512" cy="145"/>
            </a:xfrm>
            <a:custGeom>
              <a:avLst/>
              <a:gdLst>
                <a:gd name="T0" fmla="*/ 4926 w 4926"/>
                <a:gd name="T1" fmla="*/ 1395 h 1395"/>
                <a:gd name="T2" fmla="*/ 4468 w 4926"/>
                <a:gd name="T3" fmla="*/ 816 h 1395"/>
                <a:gd name="T4" fmla="*/ 3878 w 4926"/>
                <a:gd name="T5" fmla="*/ 373 h 1395"/>
                <a:gd name="T6" fmla="*/ 3195 w 4926"/>
                <a:gd name="T7" fmla="*/ 95 h 1395"/>
                <a:gd name="T8" fmla="*/ 2463 w 4926"/>
                <a:gd name="T9" fmla="*/ 0 h 1395"/>
                <a:gd name="T10" fmla="*/ 1731 w 4926"/>
                <a:gd name="T11" fmla="*/ 95 h 1395"/>
                <a:gd name="T12" fmla="*/ 1048 w 4926"/>
                <a:gd name="T13" fmla="*/ 373 h 1395"/>
                <a:gd name="T14" fmla="*/ 458 w 4926"/>
                <a:gd name="T15" fmla="*/ 816 h 1395"/>
                <a:gd name="T16" fmla="*/ 0 w 4926"/>
                <a:gd name="T17" fmla="*/ 1395 h 1395"/>
                <a:gd name="T18" fmla="*/ 1 w 4926"/>
                <a:gd name="T19" fmla="*/ 1395 h 1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6" h="1395">
                  <a:moveTo>
                    <a:pt x="4926" y="1395"/>
                  </a:moveTo>
                  <a:lnTo>
                    <a:pt x="4468" y="816"/>
                  </a:lnTo>
                  <a:lnTo>
                    <a:pt x="3878" y="373"/>
                  </a:lnTo>
                  <a:lnTo>
                    <a:pt x="3195" y="95"/>
                  </a:lnTo>
                  <a:lnTo>
                    <a:pt x="2463" y="0"/>
                  </a:lnTo>
                  <a:lnTo>
                    <a:pt x="1731" y="95"/>
                  </a:lnTo>
                  <a:lnTo>
                    <a:pt x="1048" y="373"/>
                  </a:lnTo>
                  <a:lnTo>
                    <a:pt x="458" y="816"/>
                  </a:lnTo>
                  <a:lnTo>
                    <a:pt x="0" y="1395"/>
                  </a:lnTo>
                  <a:lnTo>
                    <a:pt x="1" y="139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0" name="Line 206">
              <a:extLst>
                <a:ext uri="{FF2B5EF4-FFF2-40B4-BE49-F238E27FC236}">
                  <a16:creationId xmlns:a16="http://schemas.microsoft.com/office/drawing/2014/main" id="{CBC9E99B-835B-C552-80BF-FA727F8648EC}"/>
                </a:ext>
              </a:extLst>
            </p:cNvPr>
            <p:cNvSpPr>
              <a:spLocks noChangeAspect="1" noChangeShapeType="1"/>
            </p:cNvSpPr>
            <p:nvPr/>
          </p:nvSpPr>
          <p:spPr bwMode="auto">
            <a:xfrm>
              <a:off x="4338" y="1998"/>
              <a:ext cx="0" cy="318"/>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1" name="Line 207">
              <a:extLst>
                <a:ext uri="{FF2B5EF4-FFF2-40B4-BE49-F238E27FC236}">
                  <a16:creationId xmlns:a16="http://schemas.microsoft.com/office/drawing/2014/main" id="{DA234106-20BD-8A44-483C-D5A8AE4F8FA6}"/>
                </a:ext>
              </a:extLst>
            </p:cNvPr>
            <p:cNvSpPr>
              <a:spLocks noChangeAspect="1" noChangeShapeType="1"/>
            </p:cNvSpPr>
            <p:nvPr/>
          </p:nvSpPr>
          <p:spPr bwMode="auto">
            <a:xfrm>
              <a:off x="4836" y="1998"/>
              <a:ext cx="0" cy="318"/>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2" name="Line 208">
              <a:extLst>
                <a:ext uri="{FF2B5EF4-FFF2-40B4-BE49-F238E27FC236}">
                  <a16:creationId xmlns:a16="http://schemas.microsoft.com/office/drawing/2014/main" id="{1B2AD64E-8AFD-393D-32C5-2F89D15B93FA}"/>
                </a:ext>
              </a:extLst>
            </p:cNvPr>
            <p:cNvSpPr>
              <a:spLocks noChangeAspect="1" noChangeShapeType="1"/>
            </p:cNvSpPr>
            <p:nvPr/>
          </p:nvSpPr>
          <p:spPr bwMode="auto">
            <a:xfrm flipV="1">
              <a:off x="2928" y="1992"/>
              <a:ext cx="0" cy="96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3" name="Line 209">
              <a:extLst>
                <a:ext uri="{FF2B5EF4-FFF2-40B4-BE49-F238E27FC236}">
                  <a16:creationId xmlns:a16="http://schemas.microsoft.com/office/drawing/2014/main" id="{78AE5D0B-E4F1-CDC4-0489-1AA649FAD6E4}"/>
                </a:ext>
              </a:extLst>
            </p:cNvPr>
            <p:cNvSpPr>
              <a:spLocks noChangeAspect="1" noChangeShapeType="1"/>
            </p:cNvSpPr>
            <p:nvPr/>
          </p:nvSpPr>
          <p:spPr bwMode="auto">
            <a:xfrm flipV="1">
              <a:off x="3900" y="1980"/>
              <a:ext cx="0" cy="96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4" name="Line 210">
              <a:extLst>
                <a:ext uri="{FF2B5EF4-FFF2-40B4-BE49-F238E27FC236}">
                  <a16:creationId xmlns:a16="http://schemas.microsoft.com/office/drawing/2014/main" id="{CD7E21D6-C1E0-F3A4-5EAC-570923D1B544}"/>
                </a:ext>
              </a:extLst>
            </p:cNvPr>
            <p:cNvSpPr>
              <a:spLocks noChangeAspect="1" noChangeShapeType="1"/>
            </p:cNvSpPr>
            <p:nvPr/>
          </p:nvSpPr>
          <p:spPr bwMode="auto">
            <a:xfrm>
              <a:off x="3432" y="2700"/>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5" name="Line 211">
              <a:extLst>
                <a:ext uri="{FF2B5EF4-FFF2-40B4-BE49-F238E27FC236}">
                  <a16:creationId xmlns:a16="http://schemas.microsoft.com/office/drawing/2014/main" id="{E571DBB8-8C57-D7F4-48D5-B232A694909A}"/>
                </a:ext>
              </a:extLst>
            </p:cNvPr>
            <p:cNvSpPr>
              <a:spLocks noChangeAspect="1" noChangeShapeType="1"/>
            </p:cNvSpPr>
            <p:nvPr/>
          </p:nvSpPr>
          <p:spPr bwMode="auto">
            <a:xfrm>
              <a:off x="2916" y="1992"/>
              <a:ext cx="98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6" name="Line 212">
              <a:extLst>
                <a:ext uri="{FF2B5EF4-FFF2-40B4-BE49-F238E27FC236}">
                  <a16:creationId xmlns:a16="http://schemas.microsoft.com/office/drawing/2014/main" id="{D20C1494-FB9B-9B3A-BC33-4D180640CFC6}"/>
                </a:ext>
              </a:extLst>
            </p:cNvPr>
            <p:cNvSpPr>
              <a:spLocks noChangeAspect="1" noChangeShapeType="1"/>
            </p:cNvSpPr>
            <p:nvPr/>
          </p:nvSpPr>
          <p:spPr bwMode="auto">
            <a:xfrm>
              <a:off x="2916" y="2940"/>
              <a:ext cx="9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7" name="Line 213">
              <a:extLst>
                <a:ext uri="{FF2B5EF4-FFF2-40B4-BE49-F238E27FC236}">
                  <a16:creationId xmlns:a16="http://schemas.microsoft.com/office/drawing/2014/main" id="{BD77B9E5-BC93-FB31-5038-43D784587225}"/>
                </a:ext>
              </a:extLst>
            </p:cNvPr>
            <p:cNvSpPr>
              <a:spLocks noChangeAspect="1" noChangeShapeType="1"/>
            </p:cNvSpPr>
            <p:nvPr/>
          </p:nvSpPr>
          <p:spPr bwMode="auto">
            <a:xfrm>
              <a:off x="3168" y="2760"/>
              <a:ext cx="0" cy="18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8" name="Line 214">
              <a:extLst>
                <a:ext uri="{FF2B5EF4-FFF2-40B4-BE49-F238E27FC236}">
                  <a16:creationId xmlns:a16="http://schemas.microsoft.com/office/drawing/2014/main" id="{E799C2C8-A509-C5FA-0624-9CD3B8DB1F92}"/>
                </a:ext>
              </a:extLst>
            </p:cNvPr>
            <p:cNvSpPr>
              <a:spLocks noChangeAspect="1" noChangeShapeType="1"/>
            </p:cNvSpPr>
            <p:nvPr/>
          </p:nvSpPr>
          <p:spPr bwMode="auto">
            <a:xfrm>
              <a:off x="3672" y="2760"/>
              <a:ext cx="0" cy="18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39" name="Line 215">
              <a:extLst>
                <a:ext uri="{FF2B5EF4-FFF2-40B4-BE49-F238E27FC236}">
                  <a16:creationId xmlns:a16="http://schemas.microsoft.com/office/drawing/2014/main" id="{FB19D5AF-CE7C-8B13-AEE3-D65A2015D075}"/>
                </a:ext>
              </a:extLst>
            </p:cNvPr>
            <p:cNvSpPr>
              <a:spLocks noChangeAspect="1" noChangeShapeType="1"/>
            </p:cNvSpPr>
            <p:nvPr/>
          </p:nvSpPr>
          <p:spPr bwMode="auto">
            <a:xfrm>
              <a:off x="3180" y="1992"/>
              <a:ext cx="0" cy="18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0" name="Line 216">
              <a:extLst>
                <a:ext uri="{FF2B5EF4-FFF2-40B4-BE49-F238E27FC236}">
                  <a16:creationId xmlns:a16="http://schemas.microsoft.com/office/drawing/2014/main" id="{40EC0A6F-83FC-51BE-858C-C67C827048F0}"/>
                </a:ext>
              </a:extLst>
            </p:cNvPr>
            <p:cNvSpPr>
              <a:spLocks noChangeAspect="1" noChangeShapeType="1"/>
            </p:cNvSpPr>
            <p:nvPr/>
          </p:nvSpPr>
          <p:spPr bwMode="auto">
            <a:xfrm>
              <a:off x="3684" y="1992"/>
              <a:ext cx="0" cy="18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1" name="Line 217">
              <a:extLst>
                <a:ext uri="{FF2B5EF4-FFF2-40B4-BE49-F238E27FC236}">
                  <a16:creationId xmlns:a16="http://schemas.microsoft.com/office/drawing/2014/main" id="{C4A1606C-7658-CDB3-3721-CBA46BC0CA5B}"/>
                </a:ext>
              </a:extLst>
            </p:cNvPr>
            <p:cNvSpPr>
              <a:spLocks noChangeAspect="1" noChangeShapeType="1"/>
            </p:cNvSpPr>
            <p:nvPr/>
          </p:nvSpPr>
          <p:spPr bwMode="auto">
            <a:xfrm flipV="1">
              <a:off x="3432" y="1860"/>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2" name="Line 218">
              <a:extLst>
                <a:ext uri="{FF2B5EF4-FFF2-40B4-BE49-F238E27FC236}">
                  <a16:creationId xmlns:a16="http://schemas.microsoft.com/office/drawing/2014/main" id="{970BE2BB-1E92-09A9-68C2-6093791F5085}"/>
                </a:ext>
              </a:extLst>
            </p:cNvPr>
            <p:cNvSpPr>
              <a:spLocks noChangeAspect="1" noChangeShapeType="1"/>
            </p:cNvSpPr>
            <p:nvPr/>
          </p:nvSpPr>
          <p:spPr bwMode="auto">
            <a:xfrm flipH="1">
              <a:off x="2856" y="2472"/>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3" name="Line 219">
              <a:extLst>
                <a:ext uri="{FF2B5EF4-FFF2-40B4-BE49-F238E27FC236}">
                  <a16:creationId xmlns:a16="http://schemas.microsoft.com/office/drawing/2014/main" id="{C1A43691-1485-A2BD-681D-904E5F41E816}"/>
                </a:ext>
              </a:extLst>
            </p:cNvPr>
            <p:cNvSpPr>
              <a:spLocks noChangeAspect="1" noChangeShapeType="1"/>
            </p:cNvSpPr>
            <p:nvPr/>
          </p:nvSpPr>
          <p:spPr bwMode="auto">
            <a:xfrm flipV="1">
              <a:off x="2940" y="3108"/>
              <a:ext cx="0" cy="87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4" name="Line 220">
              <a:extLst>
                <a:ext uri="{FF2B5EF4-FFF2-40B4-BE49-F238E27FC236}">
                  <a16:creationId xmlns:a16="http://schemas.microsoft.com/office/drawing/2014/main" id="{8745351C-F488-2512-C833-00E591635434}"/>
                </a:ext>
              </a:extLst>
            </p:cNvPr>
            <p:cNvSpPr>
              <a:spLocks noChangeAspect="1" noChangeShapeType="1"/>
            </p:cNvSpPr>
            <p:nvPr/>
          </p:nvSpPr>
          <p:spPr bwMode="auto">
            <a:xfrm flipV="1">
              <a:off x="3888" y="3096"/>
              <a:ext cx="0" cy="87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5" name="Line 221">
              <a:extLst>
                <a:ext uri="{FF2B5EF4-FFF2-40B4-BE49-F238E27FC236}">
                  <a16:creationId xmlns:a16="http://schemas.microsoft.com/office/drawing/2014/main" id="{A3E2AE6A-2626-63F8-EDC0-C16602F480A8}"/>
                </a:ext>
              </a:extLst>
            </p:cNvPr>
            <p:cNvSpPr>
              <a:spLocks noChangeAspect="1" noChangeShapeType="1"/>
            </p:cNvSpPr>
            <p:nvPr/>
          </p:nvSpPr>
          <p:spPr bwMode="auto">
            <a:xfrm>
              <a:off x="2940" y="3108"/>
              <a:ext cx="93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6" name="Line 222">
              <a:extLst>
                <a:ext uri="{FF2B5EF4-FFF2-40B4-BE49-F238E27FC236}">
                  <a16:creationId xmlns:a16="http://schemas.microsoft.com/office/drawing/2014/main" id="{1E2099A9-A02B-F66E-C805-EB620C716BD1}"/>
                </a:ext>
              </a:extLst>
            </p:cNvPr>
            <p:cNvSpPr>
              <a:spLocks noChangeAspect="1" noChangeShapeType="1"/>
            </p:cNvSpPr>
            <p:nvPr/>
          </p:nvSpPr>
          <p:spPr bwMode="auto">
            <a:xfrm>
              <a:off x="2940" y="3972"/>
              <a:ext cx="95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7" name="Line 223">
              <a:extLst>
                <a:ext uri="{FF2B5EF4-FFF2-40B4-BE49-F238E27FC236}">
                  <a16:creationId xmlns:a16="http://schemas.microsoft.com/office/drawing/2014/main" id="{3813D250-A313-5ED3-84EC-66FA3687D1AB}"/>
                </a:ext>
              </a:extLst>
            </p:cNvPr>
            <p:cNvSpPr>
              <a:spLocks noChangeAspect="1" noChangeShapeType="1"/>
            </p:cNvSpPr>
            <p:nvPr/>
          </p:nvSpPr>
          <p:spPr bwMode="auto">
            <a:xfrm rot="-5400000">
              <a:off x="4590" y="2502"/>
              <a:ext cx="0" cy="87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8" name="Line 224">
              <a:extLst>
                <a:ext uri="{FF2B5EF4-FFF2-40B4-BE49-F238E27FC236}">
                  <a16:creationId xmlns:a16="http://schemas.microsoft.com/office/drawing/2014/main" id="{272629C2-0F56-D6F7-A2C7-DF95CA4953BA}"/>
                </a:ext>
              </a:extLst>
            </p:cNvPr>
            <p:cNvSpPr>
              <a:spLocks noChangeAspect="1" noChangeShapeType="1"/>
            </p:cNvSpPr>
            <p:nvPr/>
          </p:nvSpPr>
          <p:spPr bwMode="auto">
            <a:xfrm rot="-5400000">
              <a:off x="4590" y="1560"/>
              <a:ext cx="0" cy="87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49" name="Line 225">
              <a:extLst>
                <a:ext uri="{FF2B5EF4-FFF2-40B4-BE49-F238E27FC236}">
                  <a16:creationId xmlns:a16="http://schemas.microsoft.com/office/drawing/2014/main" id="{DBF7910D-3792-6E58-E1A6-0AF0DCAC7F88}"/>
                </a:ext>
              </a:extLst>
            </p:cNvPr>
            <p:cNvSpPr>
              <a:spLocks noChangeAspect="1" noChangeShapeType="1"/>
            </p:cNvSpPr>
            <p:nvPr/>
          </p:nvSpPr>
          <p:spPr bwMode="auto">
            <a:xfrm>
              <a:off x="4338" y="2616"/>
              <a:ext cx="0" cy="318"/>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0" name="Line 226">
              <a:extLst>
                <a:ext uri="{FF2B5EF4-FFF2-40B4-BE49-F238E27FC236}">
                  <a16:creationId xmlns:a16="http://schemas.microsoft.com/office/drawing/2014/main" id="{0EA43C35-DDFA-72A8-CE31-447F07D0493B}"/>
                </a:ext>
              </a:extLst>
            </p:cNvPr>
            <p:cNvSpPr>
              <a:spLocks noChangeAspect="1" noChangeShapeType="1"/>
            </p:cNvSpPr>
            <p:nvPr/>
          </p:nvSpPr>
          <p:spPr bwMode="auto">
            <a:xfrm>
              <a:off x="4836" y="2616"/>
              <a:ext cx="0" cy="318"/>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1" name="Line 227">
              <a:extLst>
                <a:ext uri="{FF2B5EF4-FFF2-40B4-BE49-F238E27FC236}">
                  <a16:creationId xmlns:a16="http://schemas.microsoft.com/office/drawing/2014/main" id="{55E3C65B-5345-99DF-A9B8-56755D184ADA}"/>
                </a:ext>
              </a:extLst>
            </p:cNvPr>
            <p:cNvSpPr>
              <a:spLocks noChangeAspect="1" noChangeShapeType="1"/>
            </p:cNvSpPr>
            <p:nvPr/>
          </p:nvSpPr>
          <p:spPr bwMode="auto">
            <a:xfrm>
              <a:off x="4152" y="1986"/>
              <a:ext cx="0" cy="96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2" name="Line 228">
              <a:extLst>
                <a:ext uri="{FF2B5EF4-FFF2-40B4-BE49-F238E27FC236}">
                  <a16:creationId xmlns:a16="http://schemas.microsoft.com/office/drawing/2014/main" id="{3F5D68A0-80CC-BD55-6CED-EDAD2855D885}"/>
                </a:ext>
              </a:extLst>
            </p:cNvPr>
            <p:cNvSpPr>
              <a:spLocks noChangeAspect="1" noChangeShapeType="1"/>
            </p:cNvSpPr>
            <p:nvPr/>
          </p:nvSpPr>
          <p:spPr bwMode="auto">
            <a:xfrm>
              <a:off x="5016" y="1986"/>
              <a:ext cx="0" cy="96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3" name="Line 229">
              <a:extLst>
                <a:ext uri="{FF2B5EF4-FFF2-40B4-BE49-F238E27FC236}">
                  <a16:creationId xmlns:a16="http://schemas.microsoft.com/office/drawing/2014/main" id="{673DDF4F-B447-5B36-624C-00A4A1146AB0}"/>
                </a:ext>
              </a:extLst>
            </p:cNvPr>
            <p:cNvSpPr>
              <a:spLocks noChangeAspect="1" noChangeShapeType="1"/>
            </p:cNvSpPr>
            <p:nvPr/>
          </p:nvSpPr>
          <p:spPr bwMode="auto">
            <a:xfrm>
              <a:off x="4848" y="2478"/>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4" name="Line 230">
              <a:extLst>
                <a:ext uri="{FF2B5EF4-FFF2-40B4-BE49-F238E27FC236}">
                  <a16:creationId xmlns:a16="http://schemas.microsoft.com/office/drawing/2014/main" id="{84A00E14-14A2-EDC7-EFB9-93015D3D6549}"/>
                </a:ext>
              </a:extLst>
            </p:cNvPr>
            <p:cNvSpPr>
              <a:spLocks noChangeAspect="1" noChangeShapeType="1"/>
            </p:cNvSpPr>
            <p:nvPr/>
          </p:nvSpPr>
          <p:spPr bwMode="auto">
            <a:xfrm flipH="1">
              <a:off x="4068" y="2478"/>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5" name="Line 231">
              <a:extLst>
                <a:ext uri="{FF2B5EF4-FFF2-40B4-BE49-F238E27FC236}">
                  <a16:creationId xmlns:a16="http://schemas.microsoft.com/office/drawing/2014/main" id="{8E9DBB44-EB09-DB90-EFC8-F656F4FF85BC}"/>
                </a:ext>
              </a:extLst>
            </p:cNvPr>
            <p:cNvSpPr>
              <a:spLocks noChangeAspect="1" noChangeShapeType="1"/>
            </p:cNvSpPr>
            <p:nvPr/>
          </p:nvSpPr>
          <p:spPr bwMode="auto">
            <a:xfrm>
              <a:off x="4584" y="2604"/>
              <a:ext cx="0" cy="41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6" name="Line 232">
              <a:extLst>
                <a:ext uri="{FF2B5EF4-FFF2-40B4-BE49-F238E27FC236}">
                  <a16:creationId xmlns:a16="http://schemas.microsoft.com/office/drawing/2014/main" id="{8352CEA7-28F1-BA3A-909A-B9FB7E50FBD9}"/>
                </a:ext>
              </a:extLst>
            </p:cNvPr>
            <p:cNvSpPr>
              <a:spLocks noChangeAspect="1" noChangeShapeType="1"/>
            </p:cNvSpPr>
            <p:nvPr/>
          </p:nvSpPr>
          <p:spPr bwMode="auto">
            <a:xfrm>
              <a:off x="3426" y="3702"/>
              <a:ext cx="0" cy="3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657" name="Line 233">
              <a:extLst>
                <a:ext uri="{FF2B5EF4-FFF2-40B4-BE49-F238E27FC236}">
                  <a16:creationId xmlns:a16="http://schemas.microsoft.com/office/drawing/2014/main" id="{BAEAF8A2-A29C-4752-0289-65EAE2B23F63}"/>
                </a:ext>
              </a:extLst>
            </p:cNvPr>
            <p:cNvSpPr>
              <a:spLocks noChangeAspect="1" noChangeShapeType="1"/>
            </p:cNvSpPr>
            <p:nvPr/>
          </p:nvSpPr>
          <p:spPr bwMode="auto">
            <a:xfrm flipV="1">
              <a:off x="3426" y="3060"/>
              <a:ext cx="0" cy="3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3430">
                                            <p:txEl>
                                              <p:pRg st="0" end="0"/>
                                            </p:txEl>
                                          </p:spTgt>
                                        </p:tgtEl>
                                        <p:attrNameLst>
                                          <p:attrName>style.visibility</p:attrName>
                                        </p:attrNameLst>
                                      </p:cBhvr>
                                      <p:to>
                                        <p:strVal val="visible"/>
                                      </p:to>
                                    </p:set>
                                    <p:animEffect transition="in" filter="wipe(left)">
                                      <p:cBhvr>
                                        <p:cTn id="7" dur="500"/>
                                        <p:tgtEl>
                                          <p:spTgt spid="10343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Effect transition="in" filter="wipe(left)">
                                      <p:cBhvr>
                                        <p:cTn id="12" dur="500"/>
                                        <p:tgtEl>
                                          <p:spTgt spid="1034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3431">
                                            <p:txEl>
                                              <p:pRg st="0" end="0"/>
                                            </p:txEl>
                                          </p:spTgt>
                                        </p:tgtEl>
                                        <p:attrNameLst>
                                          <p:attrName>style.visibility</p:attrName>
                                        </p:attrNameLst>
                                      </p:cBhvr>
                                      <p:to>
                                        <p:strVal val="visible"/>
                                      </p:to>
                                    </p:set>
                                    <p:animEffect transition="in" filter="wipe(left)">
                                      <p:cBhvr>
                                        <p:cTn id="17" dur="500"/>
                                        <p:tgtEl>
                                          <p:spTgt spid="10343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3429"/>
                                        </p:tgtEl>
                                        <p:attrNameLst>
                                          <p:attrName>style.visibility</p:attrName>
                                        </p:attrNameLst>
                                      </p:cBhvr>
                                      <p:to>
                                        <p:strVal val="visible"/>
                                      </p:to>
                                    </p:set>
                                    <p:animEffect transition="in" filter="wipe(left)">
                                      <p:cBhvr>
                                        <p:cTn id="22" dur="500"/>
                                        <p:tgtEl>
                                          <p:spTgt spid="1034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3432">
                                            <p:txEl>
                                              <p:pRg st="0" end="0"/>
                                            </p:txEl>
                                          </p:spTgt>
                                        </p:tgtEl>
                                        <p:attrNameLst>
                                          <p:attrName>style.visibility</p:attrName>
                                        </p:attrNameLst>
                                      </p:cBhvr>
                                      <p:to>
                                        <p:strVal val="visible"/>
                                      </p:to>
                                    </p:set>
                                    <p:animEffect transition="in" filter="wipe(left)">
                                      <p:cBhvr>
                                        <p:cTn id="27" dur="500"/>
                                        <p:tgtEl>
                                          <p:spTgt spid="103432">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03427"/>
                                        </p:tgtEl>
                                        <p:attrNameLst>
                                          <p:attrName>style.visibility</p:attrName>
                                        </p:attrNameLst>
                                      </p:cBhvr>
                                      <p:to>
                                        <p:strVal val="visible"/>
                                      </p:to>
                                    </p:set>
                                    <p:animEffect transition="in" filter="wipe(left)">
                                      <p:cBhvr>
                                        <p:cTn id="32" dur="500"/>
                                        <p:tgtEl>
                                          <p:spTgt spid="103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0" grpId="0" build="p" autoUpdateAnimBg="0"/>
      <p:bldP spid="103431" grpId="0" build="p" autoUpdateAnimBg="0"/>
      <p:bldP spid="103432" grpId="0" build="p"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2" name="矩形 430091"/>
          <p:cNvSpPr>
            <a:spLocks noChangeAspect="1"/>
          </p:cNvSpPr>
          <p:nvPr/>
        </p:nvSpPr>
        <p:spPr>
          <a:xfrm>
            <a:off x="3849909" y="1970088"/>
            <a:ext cx="438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0093" name="矩形 430092"/>
          <p:cNvSpPr>
            <a:spLocks noChangeAspect="1"/>
          </p:cNvSpPr>
          <p:nvPr/>
        </p:nvSpPr>
        <p:spPr>
          <a:xfrm>
            <a:off x="4273975" y="1844634"/>
            <a:ext cx="692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5</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30094" name="矩形 430093"/>
          <p:cNvSpPr>
            <a:spLocks noChangeAspect="1"/>
          </p:cNvSpPr>
          <p:nvPr/>
        </p:nvSpPr>
        <p:spPr>
          <a:xfrm>
            <a:off x="4148137" y="1447759"/>
            <a:ext cx="72390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1</a:t>
            </a:r>
            <a:r>
              <a:rPr kumimoji="0" lang="en-US" altLang="zh-CN" sz="1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3</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30095" name="文本框 430094"/>
          <p:cNvSpPr txBox="1">
            <a:spLocks noChangeAspect="1"/>
          </p:cNvSpPr>
          <p:nvPr/>
        </p:nvSpPr>
        <p:spPr>
          <a:xfrm>
            <a:off x="2364009" y="476408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6</a:t>
            </a:r>
          </a:p>
        </p:txBody>
      </p:sp>
      <p:sp>
        <p:nvSpPr>
          <p:cNvPr id="430096" name="文本框 430095"/>
          <p:cNvSpPr txBox="1">
            <a:spLocks noChangeAspect="1"/>
          </p:cNvSpPr>
          <p:nvPr/>
        </p:nvSpPr>
        <p:spPr>
          <a:xfrm>
            <a:off x="1271809" y="464978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5</a:t>
            </a:r>
          </a:p>
        </p:txBody>
      </p:sp>
      <p:sp>
        <p:nvSpPr>
          <p:cNvPr id="430097" name="文本框 430096"/>
          <p:cNvSpPr txBox="1">
            <a:spLocks noChangeAspect="1"/>
          </p:cNvSpPr>
          <p:nvPr/>
        </p:nvSpPr>
        <p:spPr>
          <a:xfrm>
            <a:off x="1195609" y="414178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a:t>
            </a:r>
          </a:p>
        </p:txBody>
      </p:sp>
      <p:sp>
        <p:nvSpPr>
          <p:cNvPr id="430098" name="文本框 430097"/>
          <p:cNvSpPr txBox="1">
            <a:spLocks noChangeAspect="1"/>
          </p:cNvSpPr>
          <p:nvPr/>
        </p:nvSpPr>
        <p:spPr>
          <a:xfrm>
            <a:off x="1932209" y="5053013"/>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p>
        </p:txBody>
      </p:sp>
      <p:sp>
        <p:nvSpPr>
          <p:cNvPr id="430099" name="文本框 430098"/>
          <p:cNvSpPr txBox="1">
            <a:spLocks noChangeAspect="1"/>
          </p:cNvSpPr>
          <p:nvPr/>
        </p:nvSpPr>
        <p:spPr>
          <a:xfrm>
            <a:off x="2567209" y="411638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a:t>
            </a:r>
          </a:p>
        </p:txBody>
      </p:sp>
      <p:sp>
        <p:nvSpPr>
          <p:cNvPr id="430100" name="文本框 430099"/>
          <p:cNvSpPr txBox="1">
            <a:spLocks noChangeAspect="1"/>
          </p:cNvSpPr>
          <p:nvPr/>
        </p:nvSpPr>
        <p:spPr>
          <a:xfrm>
            <a:off x="1944909" y="387508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p>
        </p:txBody>
      </p:sp>
      <p:sp>
        <p:nvSpPr>
          <p:cNvPr id="430101" name="文本框 430100"/>
          <p:cNvSpPr txBox="1">
            <a:spLocks noChangeAspect="1"/>
          </p:cNvSpPr>
          <p:nvPr/>
        </p:nvSpPr>
        <p:spPr>
          <a:xfrm>
            <a:off x="1633759" y="1589088"/>
            <a:ext cx="233362"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5</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0102" name="文本框 430101"/>
          <p:cNvSpPr txBox="1">
            <a:spLocks noChangeAspect="1"/>
          </p:cNvSpPr>
          <p:nvPr/>
        </p:nvSpPr>
        <p:spPr>
          <a:xfrm>
            <a:off x="2649759" y="1487488"/>
            <a:ext cx="296862"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0103" name="文本框 430102"/>
          <p:cNvSpPr txBox="1">
            <a:spLocks noChangeAspect="1"/>
          </p:cNvSpPr>
          <p:nvPr/>
        </p:nvSpPr>
        <p:spPr>
          <a:xfrm>
            <a:off x="1195609" y="1487488"/>
            <a:ext cx="296862"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0104" name="矩形 430103"/>
          <p:cNvSpPr/>
          <p:nvPr/>
        </p:nvSpPr>
        <p:spPr>
          <a:xfrm>
            <a:off x="1678209" y="2058988"/>
            <a:ext cx="6159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r>
              <a:rPr kumimoji="0" lang="en-US" altLang="zh-CN" sz="12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0105" name="矩形 430104"/>
          <p:cNvSpPr/>
          <p:nvPr/>
        </p:nvSpPr>
        <p:spPr>
          <a:xfrm>
            <a:off x="2186209" y="1550988"/>
            <a:ext cx="38100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0106" name="矩形 430105"/>
          <p:cNvSpPr/>
          <p:nvPr/>
        </p:nvSpPr>
        <p:spPr>
          <a:xfrm>
            <a:off x="5040534" y="1847055"/>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30107" name="任意多边形 430106"/>
          <p:cNvSpPr>
            <a:spLocks noChangeAspect="1"/>
          </p:cNvSpPr>
          <p:nvPr/>
        </p:nvSpPr>
        <p:spPr>
          <a:xfrm>
            <a:off x="3603846" y="2679700"/>
            <a:ext cx="4763" cy="14288"/>
          </a:xfrm>
          <a:custGeom>
            <a:avLst/>
            <a:gdLst/>
            <a:ahLst/>
            <a:cxnLst/>
            <a:rect l="0" t="0" r="0" b="0"/>
            <a:pathLst>
              <a:path w="20" h="52">
                <a:moveTo>
                  <a:pt x="0" y="0"/>
                </a:moveTo>
                <a:lnTo>
                  <a:pt x="11" y="52"/>
                </a:lnTo>
                <a:lnTo>
                  <a:pt x="20" y="50"/>
                </a:lnTo>
                <a:lnTo>
                  <a:pt x="0" y="0"/>
                </a:lnTo>
                <a:close/>
              </a:path>
            </a:pathLst>
          </a:custGeom>
          <a:solidFill>
            <a:srgbClr val="FF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08" name="任意多边形 430107"/>
          <p:cNvSpPr>
            <a:spLocks noChangeAspect="1"/>
          </p:cNvSpPr>
          <p:nvPr/>
        </p:nvSpPr>
        <p:spPr>
          <a:xfrm>
            <a:off x="3094259" y="2603500"/>
            <a:ext cx="6350" cy="14288"/>
          </a:xfrm>
          <a:custGeom>
            <a:avLst/>
            <a:gdLst/>
            <a:ahLst/>
            <a:cxnLst/>
            <a:rect l="0" t="0" r="0" b="0"/>
            <a:pathLst>
              <a:path w="20" h="52">
                <a:moveTo>
                  <a:pt x="20" y="0"/>
                </a:moveTo>
                <a:lnTo>
                  <a:pt x="0" y="50"/>
                </a:lnTo>
                <a:lnTo>
                  <a:pt x="9" y="52"/>
                </a:lnTo>
                <a:lnTo>
                  <a:pt x="20" y="0"/>
                </a:lnTo>
                <a:close/>
              </a:path>
            </a:pathLst>
          </a:custGeom>
          <a:solidFill>
            <a:srgbClr val="FF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09" name="文本框 430108"/>
          <p:cNvSpPr txBox="1"/>
          <p:nvPr/>
        </p:nvSpPr>
        <p:spPr>
          <a:xfrm>
            <a:off x="278034" y="394404"/>
            <a:ext cx="7359650" cy="45720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lang="en-US" altLang="zh-CN" sz="2400" b="1" dirty="0">
                <a:solidFill>
                  <a:srgbClr val="000000"/>
                </a:solidFill>
                <a:latin typeface="宋体"/>
                <a:ea typeface="宋体"/>
              </a:rPr>
              <a:t>1</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求两圆柱正贯（轴线垂直相交）的相贯线。</a:t>
            </a:r>
          </a:p>
        </p:txBody>
      </p:sp>
      <p:sp>
        <p:nvSpPr>
          <p:cNvPr id="430111" name="直接连接符 430110"/>
          <p:cNvSpPr>
            <a:spLocks noChangeAspect="1"/>
          </p:cNvSpPr>
          <p:nvPr/>
        </p:nvSpPr>
        <p:spPr>
          <a:xfrm>
            <a:off x="1449609" y="4454525"/>
            <a:ext cx="6350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0131" name="组合 430130"/>
          <p:cNvGrpSpPr/>
          <p:nvPr/>
        </p:nvGrpSpPr>
        <p:grpSpPr>
          <a:xfrm>
            <a:off x="1602009" y="1866900"/>
            <a:ext cx="34925" cy="2968625"/>
            <a:chOff x="1754" y="1182"/>
            <a:chExt cx="28" cy="2263"/>
          </a:xfrm>
        </p:grpSpPr>
        <p:sp>
          <p:nvSpPr>
            <p:cNvPr id="430132" name="直接连接符 430131"/>
            <p:cNvSpPr/>
            <p:nvPr/>
          </p:nvSpPr>
          <p:spPr>
            <a:xfrm flipV="1">
              <a:off x="1768" y="1182"/>
              <a:ext cx="1" cy="226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33" name="任意多边形 430132"/>
            <p:cNvSpPr/>
            <p:nvPr/>
          </p:nvSpPr>
          <p:spPr>
            <a:xfrm>
              <a:off x="1754" y="2205"/>
              <a:ext cx="28" cy="223"/>
            </a:xfrm>
            <a:custGeom>
              <a:avLst/>
              <a:gdLst/>
              <a:ahLst/>
              <a:cxnLst/>
              <a:rect l="0" t="0" r="0" b="0"/>
              <a:pathLst>
                <a:path w="167" h="1338">
                  <a:moveTo>
                    <a:pt x="0" y="1338"/>
                  </a:moveTo>
                  <a:lnTo>
                    <a:pt x="83" y="0"/>
                  </a:lnTo>
                  <a:lnTo>
                    <a:pt x="167" y="1338"/>
                  </a:lnTo>
                  <a:lnTo>
                    <a:pt x="0" y="133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34" name="任意多边形 430133"/>
            <p:cNvSpPr/>
            <p:nvPr/>
          </p:nvSpPr>
          <p:spPr>
            <a:xfrm>
              <a:off x="1754" y="2205"/>
              <a:ext cx="28" cy="223"/>
            </a:xfrm>
            <a:custGeom>
              <a:avLst/>
              <a:gdLst/>
              <a:ahLst/>
              <a:cxnLst/>
              <a:rect l="0" t="0" r="0" b="0"/>
              <a:pathLst>
                <a:path w="167" h="1338">
                  <a:moveTo>
                    <a:pt x="0" y="1338"/>
                  </a:moveTo>
                  <a:lnTo>
                    <a:pt x="83" y="0"/>
                  </a:lnTo>
                  <a:lnTo>
                    <a:pt x="167" y="1338"/>
                  </a:lnTo>
                  <a:lnTo>
                    <a:pt x="0" y="133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145" name="组合 430144"/>
          <p:cNvGrpSpPr/>
          <p:nvPr/>
        </p:nvGrpSpPr>
        <p:grpSpPr>
          <a:xfrm>
            <a:off x="2413221" y="1866900"/>
            <a:ext cx="34925" cy="2968625"/>
            <a:chOff x="2396" y="1182"/>
            <a:chExt cx="28" cy="2263"/>
          </a:xfrm>
        </p:grpSpPr>
        <p:sp>
          <p:nvSpPr>
            <p:cNvPr id="430146" name="任意多边形 430145"/>
            <p:cNvSpPr/>
            <p:nvPr/>
          </p:nvSpPr>
          <p:spPr>
            <a:xfrm>
              <a:off x="2396" y="2205"/>
              <a:ext cx="28" cy="223"/>
            </a:xfrm>
            <a:custGeom>
              <a:avLst/>
              <a:gdLst/>
              <a:ahLst/>
              <a:cxnLst/>
              <a:rect l="0" t="0" r="0" b="0"/>
              <a:pathLst>
                <a:path w="167" h="1338">
                  <a:moveTo>
                    <a:pt x="0" y="1338"/>
                  </a:moveTo>
                  <a:lnTo>
                    <a:pt x="83" y="0"/>
                  </a:lnTo>
                  <a:lnTo>
                    <a:pt x="167" y="1338"/>
                  </a:lnTo>
                  <a:lnTo>
                    <a:pt x="0" y="133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47" name="任意多边形 430146"/>
            <p:cNvSpPr/>
            <p:nvPr/>
          </p:nvSpPr>
          <p:spPr>
            <a:xfrm>
              <a:off x="2396" y="2205"/>
              <a:ext cx="28" cy="223"/>
            </a:xfrm>
            <a:custGeom>
              <a:avLst/>
              <a:gdLst/>
              <a:ahLst/>
              <a:cxnLst/>
              <a:rect l="0" t="0" r="0" b="0"/>
              <a:pathLst>
                <a:path w="167" h="1338">
                  <a:moveTo>
                    <a:pt x="0" y="1338"/>
                  </a:moveTo>
                  <a:lnTo>
                    <a:pt x="83" y="0"/>
                  </a:lnTo>
                  <a:lnTo>
                    <a:pt x="167" y="1338"/>
                  </a:lnTo>
                  <a:lnTo>
                    <a:pt x="0" y="133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48" name="直接连接符 430147"/>
            <p:cNvSpPr/>
            <p:nvPr/>
          </p:nvSpPr>
          <p:spPr>
            <a:xfrm>
              <a:off x="2410" y="1182"/>
              <a:ext cx="1" cy="226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151" name="组合 430150"/>
          <p:cNvGrpSpPr/>
          <p:nvPr/>
        </p:nvGrpSpPr>
        <p:grpSpPr>
          <a:xfrm>
            <a:off x="1602009" y="4806950"/>
            <a:ext cx="2363787" cy="34925"/>
            <a:chOff x="688" y="2684"/>
            <a:chExt cx="1489" cy="22"/>
          </a:xfrm>
        </p:grpSpPr>
        <p:sp>
          <p:nvSpPr>
            <p:cNvPr id="430152" name="任意多边形 430151"/>
            <p:cNvSpPr>
              <a:spLocks noChangeAspect="1"/>
            </p:cNvSpPr>
            <p:nvPr/>
          </p:nvSpPr>
          <p:spPr>
            <a:xfrm>
              <a:off x="1566" y="2684"/>
              <a:ext cx="177" cy="22"/>
            </a:xfrm>
            <a:custGeom>
              <a:avLst/>
              <a:gdLst/>
              <a:ahLst/>
              <a:cxnLst/>
              <a:rect l="0" t="0" r="0" b="0"/>
              <a:pathLst>
                <a:path w="1338" h="167">
                  <a:moveTo>
                    <a:pt x="1338" y="167"/>
                  </a:moveTo>
                  <a:lnTo>
                    <a:pt x="0" y="84"/>
                  </a:lnTo>
                  <a:lnTo>
                    <a:pt x="1338" y="0"/>
                  </a:lnTo>
                  <a:lnTo>
                    <a:pt x="1338" y="167"/>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53" name="直接连接符 430152"/>
            <p:cNvSpPr/>
            <p:nvPr/>
          </p:nvSpPr>
          <p:spPr>
            <a:xfrm flipH="1">
              <a:off x="688" y="2695"/>
              <a:ext cx="1489"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54" name="任意多边形 430153"/>
            <p:cNvSpPr>
              <a:spLocks noChangeAspect="1"/>
            </p:cNvSpPr>
            <p:nvPr/>
          </p:nvSpPr>
          <p:spPr>
            <a:xfrm>
              <a:off x="1566" y="2684"/>
              <a:ext cx="177" cy="22"/>
            </a:xfrm>
            <a:custGeom>
              <a:avLst/>
              <a:gdLst/>
              <a:ahLst/>
              <a:cxnLst/>
              <a:rect l="0" t="0" r="0" b="0"/>
              <a:pathLst>
                <a:path w="1338" h="167">
                  <a:moveTo>
                    <a:pt x="1338" y="167"/>
                  </a:moveTo>
                  <a:lnTo>
                    <a:pt x="0" y="84"/>
                  </a:lnTo>
                  <a:lnTo>
                    <a:pt x="1338" y="0"/>
                  </a:lnTo>
                  <a:lnTo>
                    <a:pt x="1338" y="167"/>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157" name="组合 430156"/>
          <p:cNvGrpSpPr/>
          <p:nvPr/>
        </p:nvGrpSpPr>
        <p:grpSpPr>
          <a:xfrm>
            <a:off x="1621059" y="1866900"/>
            <a:ext cx="3235325" cy="34925"/>
            <a:chOff x="700" y="832"/>
            <a:chExt cx="2038" cy="22"/>
          </a:xfrm>
        </p:grpSpPr>
        <p:sp>
          <p:nvSpPr>
            <p:cNvPr id="430158" name="直接连接符 430157"/>
            <p:cNvSpPr/>
            <p:nvPr/>
          </p:nvSpPr>
          <p:spPr>
            <a:xfrm flipH="1">
              <a:off x="700" y="843"/>
              <a:ext cx="2038"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59" name="任意多边形 430158"/>
            <p:cNvSpPr>
              <a:spLocks noChangeAspect="1"/>
            </p:cNvSpPr>
            <p:nvPr/>
          </p:nvSpPr>
          <p:spPr>
            <a:xfrm>
              <a:off x="1702" y="832"/>
              <a:ext cx="177" cy="22"/>
            </a:xfrm>
            <a:custGeom>
              <a:avLst/>
              <a:gdLst/>
              <a:ahLst/>
              <a:cxnLst/>
              <a:rect l="0" t="0" r="0" b="0"/>
              <a:pathLst>
                <a:path w="1338" h="168">
                  <a:moveTo>
                    <a:pt x="1338" y="168"/>
                  </a:moveTo>
                  <a:lnTo>
                    <a:pt x="0" y="84"/>
                  </a:lnTo>
                  <a:lnTo>
                    <a:pt x="1338" y="0"/>
                  </a:lnTo>
                  <a:lnTo>
                    <a:pt x="1338" y="16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60" name="任意多边形 430159"/>
            <p:cNvSpPr>
              <a:spLocks noChangeAspect="1"/>
            </p:cNvSpPr>
            <p:nvPr/>
          </p:nvSpPr>
          <p:spPr>
            <a:xfrm>
              <a:off x="1702" y="832"/>
              <a:ext cx="177" cy="22"/>
            </a:xfrm>
            <a:custGeom>
              <a:avLst/>
              <a:gdLst/>
              <a:ahLst/>
              <a:cxnLst/>
              <a:rect l="0" t="0" r="0" b="0"/>
              <a:pathLst>
                <a:path w="1338" h="168">
                  <a:moveTo>
                    <a:pt x="1338" y="168"/>
                  </a:moveTo>
                  <a:lnTo>
                    <a:pt x="0" y="84"/>
                  </a:lnTo>
                  <a:lnTo>
                    <a:pt x="1338" y="0"/>
                  </a:lnTo>
                  <a:lnTo>
                    <a:pt x="1338" y="16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162" name="组合 430161"/>
          <p:cNvGrpSpPr>
            <a:grpSpLocks noChangeAspect="1"/>
          </p:cNvGrpSpPr>
          <p:nvPr/>
        </p:nvGrpSpPr>
        <p:grpSpPr>
          <a:xfrm>
            <a:off x="4827809" y="1924050"/>
            <a:ext cx="36512" cy="1806575"/>
            <a:chOff x="4307" y="1182"/>
            <a:chExt cx="28" cy="1429"/>
          </a:xfrm>
        </p:grpSpPr>
        <p:sp>
          <p:nvSpPr>
            <p:cNvPr id="430163" name="直接连接符 430162"/>
            <p:cNvSpPr>
              <a:spLocks noChangeAspect="1"/>
            </p:cNvSpPr>
            <p:nvPr/>
          </p:nvSpPr>
          <p:spPr>
            <a:xfrm flipV="1">
              <a:off x="4321" y="2255"/>
              <a:ext cx="1" cy="13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0164" name="组合 430163"/>
            <p:cNvGrpSpPr>
              <a:grpSpLocks noChangeAspect="1"/>
            </p:cNvGrpSpPr>
            <p:nvPr/>
          </p:nvGrpSpPr>
          <p:grpSpPr>
            <a:xfrm>
              <a:off x="4307" y="1182"/>
              <a:ext cx="28" cy="1429"/>
              <a:chOff x="4307" y="1182"/>
              <a:chExt cx="28" cy="1429"/>
            </a:xfrm>
          </p:grpSpPr>
          <p:sp>
            <p:nvSpPr>
              <p:cNvPr id="430165" name="直接连接符 430164"/>
              <p:cNvSpPr>
                <a:spLocks noChangeAspect="1"/>
              </p:cNvSpPr>
              <p:nvPr/>
            </p:nvSpPr>
            <p:spPr>
              <a:xfrm flipV="1">
                <a:off x="4321" y="1182"/>
                <a:ext cx="1" cy="107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66" name="任意多边形 430165"/>
              <p:cNvSpPr>
                <a:spLocks noChangeAspect="1"/>
              </p:cNvSpPr>
              <p:nvPr/>
            </p:nvSpPr>
            <p:spPr>
              <a:xfrm>
                <a:off x="4307" y="2388"/>
                <a:ext cx="28" cy="223"/>
              </a:xfrm>
              <a:custGeom>
                <a:avLst/>
                <a:gdLst/>
                <a:ahLst/>
                <a:cxnLst/>
                <a:rect l="0" t="0" r="0" b="0"/>
                <a:pathLst>
                  <a:path w="167" h="1340">
                    <a:moveTo>
                      <a:pt x="167" y="0"/>
                    </a:moveTo>
                    <a:lnTo>
                      <a:pt x="84" y="1340"/>
                    </a:lnTo>
                    <a:lnTo>
                      <a:pt x="0" y="0"/>
                    </a:lnTo>
                    <a:lnTo>
                      <a:pt x="167"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67" name="任意多边形 430166"/>
              <p:cNvSpPr>
                <a:spLocks noChangeAspect="1"/>
              </p:cNvSpPr>
              <p:nvPr/>
            </p:nvSpPr>
            <p:spPr>
              <a:xfrm>
                <a:off x="4307" y="2388"/>
                <a:ext cx="28" cy="223"/>
              </a:xfrm>
              <a:custGeom>
                <a:avLst/>
                <a:gdLst/>
                <a:ahLst/>
                <a:cxnLst/>
                <a:rect l="0" t="0" r="0" b="0"/>
                <a:pathLst>
                  <a:path w="167" h="1340">
                    <a:moveTo>
                      <a:pt x="167" y="0"/>
                    </a:moveTo>
                    <a:lnTo>
                      <a:pt x="84" y="1340"/>
                    </a:lnTo>
                    <a:lnTo>
                      <a:pt x="0" y="0"/>
                    </a:lnTo>
                    <a:lnTo>
                      <a:pt x="167"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30169" name="任意多边形 430168"/>
          <p:cNvSpPr>
            <a:spLocks noChangeAspect="1"/>
          </p:cNvSpPr>
          <p:nvPr/>
        </p:nvSpPr>
        <p:spPr>
          <a:xfrm>
            <a:off x="1476596" y="1773238"/>
            <a:ext cx="1095375" cy="288925"/>
          </a:xfrm>
          <a:custGeom>
            <a:avLst/>
            <a:gdLst/>
            <a:ahLst/>
            <a:cxnLst/>
            <a:rect l="0" t="0" r="0" b="0"/>
            <a:pathLst>
              <a:path w="5204" h="1368">
                <a:moveTo>
                  <a:pt x="0" y="0"/>
                </a:moveTo>
                <a:lnTo>
                  <a:pt x="143" y="115"/>
                </a:lnTo>
                <a:lnTo>
                  <a:pt x="214" y="172"/>
                </a:lnTo>
                <a:lnTo>
                  <a:pt x="286" y="229"/>
                </a:lnTo>
                <a:lnTo>
                  <a:pt x="358" y="286"/>
                </a:lnTo>
                <a:lnTo>
                  <a:pt x="431" y="343"/>
                </a:lnTo>
                <a:lnTo>
                  <a:pt x="468" y="371"/>
                </a:lnTo>
                <a:lnTo>
                  <a:pt x="505" y="400"/>
                </a:lnTo>
                <a:lnTo>
                  <a:pt x="542" y="428"/>
                </a:lnTo>
                <a:lnTo>
                  <a:pt x="579" y="456"/>
                </a:lnTo>
                <a:lnTo>
                  <a:pt x="617" y="485"/>
                </a:lnTo>
                <a:lnTo>
                  <a:pt x="655" y="513"/>
                </a:lnTo>
                <a:lnTo>
                  <a:pt x="693" y="541"/>
                </a:lnTo>
                <a:lnTo>
                  <a:pt x="731" y="569"/>
                </a:lnTo>
                <a:lnTo>
                  <a:pt x="770" y="597"/>
                </a:lnTo>
                <a:lnTo>
                  <a:pt x="809" y="625"/>
                </a:lnTo>
                <a:lnTo>
                  <a:pt x="848" y="653"/>
                </a:lnTo>
                <a:lnTo>
                  <a:pt x="888" y="681"/>
                </a:lnTo>
                <a:lnTo>
                  <a:pt x="927" y="708"/>
                </a:lnTo>
                <a:lnTo>
                  <a:pt x="967" y="736"/>
                </a:lnTo>
                <a:lnTo>
                  <a:pt x="1007" y="763"/>
                </a:lnTo>
                <a:lnTo>
                  <a:pt x="1048" y="790"/>
                </a:lnTo>
                <a:lnTo>
                  <a:pt x="1088" y="816"/>
                </a:lnTo>
                <a:lnTo>
                  <a:pt x="1129" y="842"/>
                </a:lnTo>
                <a:lnTo>
                  <a:pt x="1170" y="868"/>
                </a:lnTo>
                <a:lnTo>
                  <a:pt x="1212" y="894"/>
                </a:lnTo>
                <a:lnTo>
                  <a:pt x="1253" y="919"/>
                </a:lnTo>
                <a:lnTo>
                  <a:pt x="1295" y="943"/>
                </a:lnTo>
                <a:lnTo>
                  <a:pt x="1336" y="968"/>
                </a:lnTo>
                <a:lnTo>
                  <a:pt x="1378" y="992"/>
                </a:lnTo>
                <a:lnTo>
                  <a:pt x="1421" y="1015"/>
                </a:lnTo>
                <a:lnTo>
                  <a:pt x="1463" y="1038"/>
                </a:lnTo>
                <a:lnTo>
                  <a:pt x="1505" y="1060"/>
                </a:lnTo>
                <a:lnTo>
                  <a:pt x="1548" y="1082"/>
                </a:lnTo>
                <a:lnTo>
                  <a:pt x="1591" y="1103"/>
                </a:lnTo>
                <a:lnTo>
                  <a:pt x="1634" y="1123"/>
                </a:lnTo>
                <a:lnTo>
                  <a:pt x="1677" y="1143"/>
                </a:lnTo>
                <a:lnTo>
                  <a:pt x="1720" y="1162"/>
                </a:lnTo>
                <a:lnTo>
                  <a:pt x="1763" y="1181"/>
                </a:lnTo>
                <a:lnTo>
                  <a:pt x="1807" y="1199"/>
                </a:lnTo>
                <a:lnTo>
                  <a:pt x="1829" y="1207"/>
                </a:lnTo>
                <a:lnTo>
                  <a:pt x="1850" y="1216"/>
                </a:lnTo>
                <a:lnTo>
                  <a:pt x="1872" y="1224"/>
                </a:lnTo>
                <a:lnTo>
                  <a:pt x="1894" y="1232"/>
                </a:lnTo>
                <a:lnTo>
                  <a:pt x="1916" y="1240"/>
                </a:lnTo>
                <a:lnTo>
                  <a:pt x="1938" y="1248"/>
                </a:lnTo>
                <a:lnTo>
                  <a:pt x="1960" y="1255"/>
                </a:lnTo>
                <a:lnTo>
                  <a:pt x="1982" y="1262"/>
                </a:lnTo>
                <a:lnTo>
                  <a:pt x="2004" y="1269"/>
                </a:lnTo>
                <a:lnTo>
                  <a:pt x="2026" y="1276"/>
                </a:lnTo>
                <a:lnTo>
                  <a:pt x="2048" y="1283"/>
                </a:lnTo>
                <a:lnTo>
                  <a:pt x="2070" y="1289"/>
                </a:lnTo>
                <a:lnTo>
                  <a:pt x="2092" y="1295"/>
                </a:lnTo>
                <a:lnTo>
                  <a:pt x="2114" y="1301"/>
                </a:lnTo>
                <a:lnTo>
                  <a:pt x="2136" y="1307"/>
                </a:lnTo>
                <a:lnTo>
                  <a:pt x="2158" y="1312"/>
                </a:lnTo>
                <a:lnTo>
                  <a:pt x="2180" y="1318"/>
                </a:lnTo>
                <a:lnTo>
                  <a:pt x="2202" y="1323"/>
                </a:lnTo>
                <a:lnTo>
                  <a:pt x="2224" y="1327"/>
                </a:lnTo>
                <a:lnTo>
                  <a:pt x="2246" y="1332"/>
                </a:lnTo>
                <a:lnTo>
                  <a:pt x="2269" y="1336"/>
                </a:lnTo>
                <a:lnTo>
                  <a:pt x="2291" y="1340"/>
                </a:lnTo>
                <a:lnTo>
                  <a:pt x="2313" y="1344"/>
                </a:lnTo>
                <a:lnTo>
                  <a:pt x="2335" y="1347"/>
                </a:lnTo>
                <a:lnTo>
                  <a:pt x="2357" y="1350"/>
                </a:lnTo>
                <a:lnTo>
                  <a:pt x="2379" y="1353"/>
                </a:lnTo>
                <a:lnTo>
                  <a:pt x="2402" y="1356"/>
                </a:lnTo>
                <a:lnTo>
                  <a:pt x="2424" y="1359"/>
                </a:lnTo>
                <a:lnTo>
                  <a:pt x="2446" y="1361"/>
                </a:lnTo>
                <a:lnTo>
                  <a:pt x="2468" y="1363"/>
                </a:lnTo>
                <a:lnTo>
                  <a:pt x="2491" y="1364"/>
                </a:lnTo>
                <a:lnTo>
                  <a:pt x="2513" y="1366"/>
                </a:lnTo>
                <a:lnTo>
                  <a:pt x="2535" y="1367"/>
                </a:lnTo>
                <a:lnTo>
                  <a:pt x="2557" y="1367"/>
                </a:lnTo>
                <a:lnTo>
                  <a:pt x="2580" y="1368"/>
                </a:lnTo>
                <a:lnTo>
                  <a:pt x="2602" y="1368"/>
                </a:lnTo>
                <a:lnTo>
                  <a:pt x="2624" y="1368"/>
                </a:lnTo>
                <a:lnTo>
                  <a:pt x="2646" y="1367"/>
                </a:lnTo>
                <a:lnTo>
                  <a:pt x="2669" y="1367"/>
                </a:lnTo>
                <a:lnTo>
                  <a:pt x="2691" y="1366"/>
                </a:lnTo>
                <a:lnTo>
                  <a:pt x="2713" y="1364"/>
                </a:lnTo>
                <a:lnTo>
                  <a:pt x="2735" y="1363"/>
                </a:lnTo>
                <a:lnTo>
                  <a:pt x="2757" y="1361"/>
                </a:lnTo>
                <a:lnTo>
                  <a:pt x="2780" y="1359"/>
                </a:lnTo>
                <a:lnTo>
                  <a:pt x="2802" y="1356"/>
                </a:lnTo>
                <a:lnTo>
                  <a:pt x="2824" y="1353"/>
                </a:lnTo>
                <a:lnTo>
                  <a:pt x="2846" y="1350"/>
                </a:lnTo>
                <a:lnTo>
                  <a:pt x="2869" y="1347"/>
                </a:lnTo>
                <a:lnTo>
                  <a:pt x="2891" y="1344"/>
                </a:lnTo>
                <a:lnTo>
                  <a:pt x="2913" y="1340"/>
                </a:lnTo>
                <a:lnTo>
                  <a:pt x="2935" y="1336"/>
                </a:lnTo>
                <a:lnTo>
                  <a:pt x="2957" y="1332"/>
                </a:lnTo>
                <a:lnTo>
                  <a:pt x="2979" y="1327"/>
                </a:lnTo>
                <a:lnTo>
                  <a:pt x="3001" y="1323"/>
                </a:lnTo>
                <a:lnTo>
                  <a:pt x="3024" y="1318"/>
                </a:lnTo>
                <a:lnTo>
                  <a:pt x="3046" y="1312"/>
                </a:lnTo>
                <a:lnTo>
                  <a:pt x="3068" y="1307"/>
                </a:lnTo>
                <a:lnTo>
                  <a:pt x="3090" y="1301"/>
                </a:lnTo>
                <a:lnTo>
                  <a:pt x="3112" y="1295"/>
                </a:lnTo>
                <a:lnTo>
                  <a:pt x="3134" y="1289"/>
                </a:lnTo>
                <a:lnTo>
                  <a:pt x="3156" y="1283"/>
                </a:lnTo>
                <a:lnTo>
                  <a:pt x="3178" y="1276"/>
                </a:lnTo>
                <a:lnTo>
                  <a:pt x="3200" y="1269"/>
                </a:lnTo>
                <a:lnTo>
                  <a:pt x="3222" y="1262"/>
                </a:lnTo>
                <a:lnTo>
                  <a:pt x="3244" y="1255"/>
                </a:lnTo>
                <a:lnTo>
                  <a:pt x="3266" y="1248"/>
                </a:lnTo>
                <a:lnTo>
                  <a:pt x="3288" y="1240"/>
                </a:lnTo>
                <a:lnTo>
                  <a:pt x="3310" y="1232"/>
                </a:lnTo>
                <a:lnTo>
                  <a:pt x="3331" y="1224"/>
                </a:lnTo>
                <a:lnTo>
                  <a:pt x="3353" y="1216"/>
                </a:lnTo>
                <a:lnTo>
                  <a:pt x="3375" y="1207"/>
                </a:lnTo>
                <a:lnTo>
                  <a:pt x="3397" y="1199"/>
                </a:lnTo>
                <a:lnTo>
                  <a:pt x="3440" y="1181"/>
                </a:lnTo>
                <a:lnTo>
                  <a:pt x="3483" y="1162"/>
                </a:lnTo>
                <a:lnTo>
                  <a:pt x="3527" y="1143"/>
                </a:lnTo>
                <a:lnTo>
                  <a:pt x="3570" y="1123"/>
                </a:lnTo>
                <a:lnTo>
                  <a:pt x="3613" y="1103"/>
                </a:lnTo>
                <a:lnTo>
                  <a:pt x="3655" y="1082"/>
                </a:lnTo>
                <a:lnTo>
                  <a:pt x="3698" y="1060"/>
                </a:lnTo>
                <a:lnTo>
                  <a:pt x="3741" y="1038"/>
                </a:lnTo>
                <a:lnTo>
                  <a:pt x="3783" y="1015"/>
                </a:lnTo>
                <a:lnTo>
                  <a:pt x="3825" y="992"/>
                </a:lnTo>
                <a:lnTo>
                  <a:pt x="3867" y="968"/>
                </a:lnTo>
                <a:lnTo>
                  <a:pt x="3909" y="943"/>
                </a:lnTo>
                <a:lnTo>
                  <a:pt x="3951" y="919"/>
                </a:lnTo>
                <a:lnTo>
                  <a:pt x="3992" y="894"/>
                </a:lnTo>
                <a:lnTo>
                  <a:pt x="4033" y="868"/>
                </a:lnTo>
                <a:lnTo>
                  <a:pt x="4074" y="842"/>
                </a:lnTo>
                <a:lnTo>
                  <a:pt x="4115" y="816"/>
                </a:lnTo>
                <a:lnTo>
                  <a:pt x="4156" y="790"/>
                </a:lnTo>
                <a:lnTo>
                  <a:pt x="4196" y="763"/>
                </a:lnTo>
                <a:lnTo>
                  <a:pt x="4236" y="736"/>
                </a:lnTo>
                <a:lnTo>
                  <a:pt x="4276" y="708"/>
                </a:lnTo>
                <a:lnTo>
                  <a:pt x="4316" y="681"/>
                </a:lnTo>
                <a:lnTo>
                  <a:pt x="4355" y="653"/>
                </a:lnTo>
                <a:lnTo>
                  <a:pt x="4395" y="625"/>
                </a:lnTo>
                <a:lnTo>
                  <a:pt x="4434" y="597"/>
                </a:lnTo>
                <a:lnTo>
                  <a:pt x="4472" y="569"/>
                </a:lnTo>
                <a:lnTo>
                  <a:pt x="4511" y="541"/>
                </a:lnTo>
                <a:lnTo>
                  <a:pt x="4549" y="513"/>
                </a:lnTo>
                <a:lnTo>
                  <a:pt x="4587" y="485"/>
                </a:lnTo>
                <a:lnTo>
                  <a:pt x="4624" y="456"/>
                </a:lnTo>
                <a:lnTo>
                  <a:pt x="4662" y="428"/>
                </a:lnTo>
                <a:lnTo>
                  <a:pt x="4700" y="400"/>
                </a:lnTo>
                <a:lnTo>
                  <a:pt x="4737" y="371"/>
                </a:lnTo>
                <a:lnTo>
                  <a:pt x="4773" y="343"/>
                </a:lnTo>
                <a:lnTo>
                  <a:pt x="4846" y="286"/>
                </a:lnTo>
                <a:lnTo>
                  <a:pt x="4919" y="229"/>
                </a:lnTo>
                <a:lnTo>
                  <a:pt x="4990" y="172"/>
                </a:lnTo>
                <a:lnTo>
                  <a:pt x="5062" y="115"/>
                </a:lnTo>
                <a:lnTo>
                  <a:pt x="5204" y="0"/>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0232" name="组合 430231"/>
          <p:cNvGrpSpPr/>
          <p:nvPr/>
        </p:nvGrpSpPr>
        <p:grpSpPr>
          <a:xfrm>
            <a:off x="967009" y="1384300"/>
            <a:ext cx="4332287" cy="3819525"/>
            <a:chOff x="1383" y="914"/>
            <a:chExt cx="2729" cy="2406"/>
          </a:xfrm>
        </p:grpSpPr>
        <p:grpSp>
          <p:nvGrpSpPr>
            <p:cNvPr id="430231" name="组合 430230"/>
            <p:cNvGrpSpPr/>
            <p:nvPr/>
          </p:nvGrpSpPr>
          <p:grpSpPr>
            <a:xfrm>
              <a:off x="1704" y="2503"/>
              <a:ext cx="728" cy="691"/>
              <a:chOff x="1704" y="2503"/>
              <a:chExt cx="728" cy="691"/>
            </a:xfrm>
          </p:grpSpPr>
          <p:sp>
            <p:nvSpPr>
              <p:cNvPr id="430091" name="椭圆 430090"/>
              <p:cNvSpPr>
                <a:spLocks noChangeAspect="1"/>
              </p:cNvSpPr>
              <p:nvPr/>
            </p:nvSpPr>
            <p:spPr>
              <a:xfrm>
                <a:off x="1704" y="2503"/>
                <a:ext cx="691" cy="691"/>
              </a:xfrm>
              <a:prstGeom prst="ellipse">
                <a:avLst/>
              </a:prstGeom>
              <a:noFill/>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10" name="直接连接符 430109"/>
              <p:cNvSpPr>
                <a:spLocks noChangeAspect="1"/>
              </p:cNvSpPr>
              <p:nvPr/>
            </p:nvSpPr>
            <p:spPr>
              <a:xfrm>
                <a:off x="2392" y="2848"/>
                <a:ext cx="4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230" name="组合 430229"/>
            <p:cNvGrpSpPr/>
            <p:nvPr/>
          </p:nvGrpSpPr>
          <p:grpSpPr>
            <a:xfrm>
              <a:off x="1383" y="914"/>
              <a:ext cx="2729" cy="2406"/>
              <a:chOff x="1383" y="914"/>
              <a:chExt cx="2729" cy="2406"/>
            </a:xfrm>
          </p:grpSpPr>
          <p:grpSp>
            <p:nvGrpSpPr>
              <p:cNvPr id="430082" name="组合 430081"/>
              <p:cNvGrpSpPr/>
              <p:nvPr/>
            </p:nvGrpSpPr>
            <p:grpSpPr>
              <a:xfrm>
                <a:off x="2046" y="914"/>
                <a:ext cx="1" cy="1183"/>
                <a:chOff x="2499" y="528"/>
                <a:chExt cx="1" cy="1183"/>
              </a:xfrm>
            </p:grpSpPr>
            <p:sp>
              <p:nvSpPr>
                <p:cNvPr id="430083" name="直接连接符 430082"/>
                <p:cNvSpPr>
                  <a:spLocks noChangeAspect="1"/>
                </p:cNvSpPr>
                <p:nvPr/>
              </p:nvSpPr>
              <p:spPr>
                <a:xfrm>
                  <a:off x="2499" y="528"/>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084" name="直接连接符 430083"/>
                <p:cNvSpPr>
                  <a:spLocks noChangeAspect="1"/>
                </p:cNvSpPr>
                <p:nvPr/>
              </p:nvSpPr>
              <p:spPr>
                <a:xfrm>
                  <a:off x="2499" y="748"/>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085" name="直接连接符 430084"/>
                <p:cNvSpPr>
                  <a:spLocks noChangeAspect="1"/>
                </p:cNvSpPr>
                <p:nvPr/>
              </p:nvSpPr>
              <p:spPr>
                <a:xfrm>
                  <a:off x="2499" y="826"/>
                  <a:ext cx="1" cy="2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086" name="直接连接符 430085"/>
                <p:cNvSpPr>
                  <a:spLocks noChangeAspect="1"/>
                </p:cNvSpPr>
                <p:nvPr/>
              </p:nvSpPr>
              <p:spPr>
                <a:xfrm>
                  <a:off x="2499" y="1100"/>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087" name="直接连接符 430086"/>
                <p:cNvSpPr>
                  <a:spLocks noChangeAspect="1"/>
                </p:cNvSpPr>
                <p:nvPr/>
              </p:nvSpPr>
              <p:spPr>
                <a:xfrm>
                  <a:off x="2499" y="1178"/>
                  <a:ext cx="1" cy="2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088" name="直接连接符 430087"/>
                <p:cNvSpPr>
                  <a:spLocks noChangeAspect="1"/>
                </p:cNvSpPr>
                <p:nvPr/>
              </p:nvSpPr>
              <p:spPr>
                <a:xfrm>
                  <a:off x="2499" y="1453"/>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089" name="直接连接符 430088"/>
                <p:cNvSpPr>
                  <a:spLocks noChangeAspect="1"/>
                </p:cNvSpPr>
                <p:nvPr/>
              </p:nvSpPr>
              <p:spPr>
                <a:xfrm>
                  <a:off x="2499" y="1531"/>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0090" name="椭圆 430089"/>
              <p:cNvSpPr>
                <a:spLocks noChangeAspect="1"/>
              </p:cNvSpPr>
              <p:nvPr/>
            </p:nvSpPr>
            <p:spPr>
              <a:xfrm>
                <a:off x="3175" y="1159"/>
                <a:ext cx="839" cy="839"/>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12" name="直接连接符 430111"/>
              <p:cNvSpPr>
                <a:spLocks noChangeAspect="1"/>
              </p:cNvSpPr>
              <p:nvPr/>
            </p:nvSpPr>
            <p:spPr>
              <a:xfrm>
                <a:off x="3248" y="993"/>
                <a:ext cx="692" cy="1"/>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0227" name="组合 430226"/>
              <p:cNvGrpSpPr/>
              <p:nvPr/>
            </p:nvGrpSpPr>
            <p:grpSpPr>
              <a:xfrm>
                <a:off x="3076" y="1579"/>
                <a:ext cx="1036" cy="1"/>
                <a:chOff x="3076" y="1579"/>
                <a:chExt cx="1036" cy="1"/>
              </a:xfrm>
            </p:grpSpPr>
            <p:sp>
              <p:nvSpPr>
                <p:cNvPr id="430113" name="直接连接符 430112"/>
                <p:cNvSpPr>
                  <a:spLocks noChangeAspect="1"/>
                </p:cNvSpPr>
                <p:nvPr/>
              </p:nvSpPr>
              <p:spPr>
                <a:xfrm>
                  <a:off x="3076" y="1579"/>
                  <a:ext cx="28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14" name="直接连接符 430113"/>
                <p:cNvSpPr>
                  <a:spLocks noChangeAspect="1"/>
                </p:cNvSpPr>
                <p:nvPr/>
              </p:nvSpPr>
              <p:spPr>
                <a:xfrm>
                  <a:off x="3399" y="1579"/>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15" name="直接连接符 430114"/>
                <p:cNvSpPr>
                  <a:spLocks noChangeAspect="1"/>
                </p:cNvSpPr>
                <p:nvPr/>
              </p:nvSpPr>
              <p:spPr>
                <a:xfrm>
                  <a:off x="3477" y="1579"/>
                  <a:ext cx="2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16" name="直接连接符 430115"/>
                <p:cNvSpPr>
                  <a:spLocks noChangeAspect="1"/>
                </p:cNvSpPr>
                <p:nvPr/>
              </p:nvSpPr>
              <p:spPr>
                <a:xfrm>
                  <a:off x="3751" y="1579"/>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17" name="直接连接符 430116"/>
                <p:cNvSpPr>
                  <a:spLocks noChangeAspect="1"/>
                </p:cNvSpPr>
                <p:nvPr/>
              </p:nvSpPr>
              <p:spPr>
                <a:xfrm>
                  <a:off x="3829" y="1579"/>
                  <a:ext cx="28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0118" name="直接连接符 430117"/>
              <p:cNvSpPr>
                <a:spLocks noChangeAspect="1"/>
              </p:cNvSpPr>
              <p:nvPr/>
            </p:nvSpPr>
            <p:spPr>
              <a:xfrm>
                <a:off x="1482" y="1998"/>
                <a:ext cx="113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19" name="直接连接符 430118"/>
              <p:cNvSpPr>
                <a:spLocks noChangeAspect="1"/>
              </p:cNvSpPr>
              <p:nvPr/>
            </p:nvSpPr>
            <p:spPr>
              <a:xfrm>
                <a:off x="1482" y="2429"/>
                <a:ext cx="113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0" name="直接连接符 430119"/>
              <p:cNvSpPr>
                <a:spLocks noChangeAspect="1"/>
              </p:cNvSpPr>
              <p:nvPr/>
            </p:nvSpPr>
            <p:spPr>
              <a:xfrm>
                <a:off x="1704" y="986"/>
                <a:ext cx="690" cy="1"/>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0226" name="组合 430225"/>
              <p:cNvGrpSpPr/>
              <p:nvPr/>
            </p:nvGrpSpPr>
            <p:grpSpPr>
              <a:xfrm>
                <a:off x="1383" y="1579"/>
                <a:ext cx="1333" cy="1"/>
                <a:chOff x="1383" y="1579"/>
                <a:chExt cx="1333" cy="1"/>
              </a:xfrm>
            </p:grpSpPr>
            <p:sp>
              <p:nvSpPr>
                <p:cNvPr id="430121" name="直接连接符 430120"/>
                <p:cNvSpPr>
                  <a:spLocks noChangeAspect="1"/>
                </p:cNvSpPr>
                <p:nvPr/>
              </p:nvSpPr>
              <p:spPr>
                <a:xfrm>
                  <a:off x="1383" y="1579"/>
                  <a:ext cx="25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2" name="直接连接符 430121"/>
                <p:cNvSpPr>
                  <a:spLocks noChangeAspect="1"/>
                </p:cNvSpPr>
                <p:nvPr/>
              </p:nvSpPr>
              <p:spPr>
                <a:xfrm>
                  <a:off x="1678" y="1579"/>
                  <a:ext cx="3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3" name="直接连接符 430122"/>
                <p:cNvSpPr>
                  <a:spLocks noChangeAspect="1"/>
                </p:cNvSpPr>
                <p:nvPr/>
              </p:nvSpPr>
              <p:spPr>
                <a:xfrm>
                  <a:off x="1756" y="1579"/>
                  <a:ext cx="2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4" name="直接连接符 430123"/>
                <p:cNvSpPr>
                  <a:spLocks noChangeAspect="1"/>
                </p:cNvSpPr>
                <p:nvPr/>
              </p:nvSpPr>
              <p:spPr>
                <a:xfrm>
                  <a:off x="2030" y="1579"/>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5" name="直接连接符 430124"/>
                <p:cNvSpPr>
                  <a:spLocks noChangeAspect="1"/>
                </p:cNvSpPr>
                <p:nvPr/>
              </p:nvSpPr>
              <p:spPr>
                <a:xfrm>
                  <a:off x="2107" y="1579"/>
                  <a:ext cx="23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6" name="直接连接符 430125"/>
                <p:cNvSpPr>
                  <a:spLocks noChangeAspect="1"/>
                </p:cNvSpPr>
                <p:nvPr/>
              </p:nvSpPr>
              <p:spPr>
                <a:xfrm>
                  <a:off x="2382" y="1579"/>
                  <a:ext cx="4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7" name="直接连接符 430126"/>
                <p:cNvSpPr>
                  <a:spLocks noChangeAspect="1"/>
                </p:cNvSpPr>
                <p:nvPr/>
              </p:nvSpPr>
              <p:spPr>
                <a:xfrm>
                  <a:off x="2460" y="1579"/>
                  <a:ext cx="25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0128" name="直接连接符 430127"/>
              <p:cNvSpPr>
                <a:spLocks noChangeAspect="1"/>
              </p:cNvSpPr>
              <p:nvPr/>
            </p:nvSpPr>
            <p:spPr>
              <a:xfrm>
                <a:off x="1482" y="3268"/>
                <a:ext cx="113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29" name="直接连接符 430128"/>
              <p:cNvSpPr>
                <a:spLocks noChangeAspect="1"/>
              </p:cNvSpPr>
              <p:nvPr/>
            </p:nvSpPr>
            <p:spPr>
              <a:xfrm>
                <a:off x="1482" y="1159"/>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30" name="直接连接符 430129"/>
              <p:cNvSpPr>
                <a:spLocks noChangeAspect="1"/>
              </p:cNvSpPr>
              <p:nvPr/>
            </p:nvSpPr>
            <p:spPr>
              <a:xfrm>
                <a:off x="1482" y="2429"/>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35" name="直接连接符 430134"/>
              <p:cNvSpPr>
                <a:spLocks noChangeAspect="1"/>
              </p:cNvSpPr>
              <p:nvPr/>
            </p:nvSpPr>
            <p:spPr>
              <a:xfrm>
                <a:off x="1482" y="1159"/>
                <a:ext cx="222"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36" name="直接连接符 430135"/>
              <p:cNvSpPr>
                <a:spLocks noChangeAspect="1"/>
              </p:cNvSpPr>
              <p:nvPr/>
            </p:nvSpPr>
            <p:spPr>
              <a:xfrm>
                <a:off x="1704" y="986"/>
                <a:ext cx="0" cy="173"/>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0137" name="组合 430136"/>
              <p:cNvGrpSpPr/>
              <p:nvPr/>
            </p:nvGrpSpPr>
            <p:grpSpPr>
              <a:xfrm>
                <a:off x="3594" y="914"/>
                <a:ext cx="1" cy="1183"/>
                <a:chOff x="2499" y="528"/>
                <a:chExt cx="1" cy="1183"/>
              </a:xfrm>
            </p:grpSpPr>
            <p:sp>
              <p:nvSpPr>
                <p:cNvPr id="430138" name="直接连接符 430137"/>
                <p:cNvSpPr>
                  <a:spLocks noChangeAspect="1"/>
                </p:cNvSpPr>
                <p:nvPr/>
              </p:nvSpPr>
              <p:spPr>
                <a:xfrm>
                  <a:off x="2499" y="528"/>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39" name="直接连接符 430138"/>
                <p:cNvSpPr>
                  <a:spLocks noChangeAspect="1"/>
                </p:cNvSpPr>
                <p:nvPr/>
              </p:nvSpPr>
              <p:spPr>
                <a:xfrm>
                  <a:off x="2499" y="748"/>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40" name="直接连接符 430139"/>
                <p:cNvSpPr>
                  <a:spLocks noChangeAspect="1"/>
                </p:cNvSpPr>
                <p:nvPr/>
              </p:nvSpPr>
              <p:spPr>
                <a:xfrm>
                  <a:off x="2499" y="826"/>
                  <a:ext cx="1" cy="2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41" name="直接连接符 430140"/>
                <p:cNvSpPr>
                  <a:spLocks noChangeAspect="1"/>
                </p:cNvSpPr>
                <p:nvPr/>
              </p:nvSpPr>
              <p:spPr>
                <a:xfrm>
                  <a:off x="2499" y="1100"/>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42" name="直接连接符 430141"/>
                <p:cNvSpPr>
                  <a:spLocks noChangeAspect="1"/>
                </p:cNvSpPr>
                <p:nvPr/>
              </p:nvSpPr>
              <p:spPr>
                <a:xfrm>
                  <a:off x="2499" y="1178"/>
                  <a:ext cx="1" cy="2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43" name="直接连接符 430142"/>
                <p:cNvSpPr>
                  <a:spLocks noChangeAspect="1"/>
                </p:cNvSpPr>
                <p:nvPr/>
              </p:nvSpPr>
              <p:spPr>
                <a:xfrm>
                  <a:off x="2499" y="1453"/>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44" name="直接连接符 430143"/>
                <p:cNvSpPr>
                  <a:spLocks noChangeAspect="1"/>
                </p:cNvSpPr>
                <p:nvPr/>
              </p:nvSpPr>
              <p:spPr>
                <a:xfrm>
                  <a:off x="2499" y="1531"/>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0149" name="直接连接符 430148"/>
              <p:cNvSpPr>
                <a:spLocks noChangeAspect="1"/>
              </p:cNvSpPr>
              <p:nvPr/>
            </p:nvSpPr>
            <p:spPr>
              <a:xfrm>
                <a:off x="2617" y="1159"/>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50" name="直接连接符 430149"/>
              <p:cNvSpPr>
                <a:spLocks noChangeAspect="1"/>
              </p:cNvSpPr>
              <p:nvPr/>
            </p:nvSpPr>
            <p:spPr>
              <a:xfrm>
                <a:off x="2617" y="2429"/>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55" name="直接连接符 430154"/>
              <p:cNvSpPr>
                <a:spLocks noChangeAspect="1"/>
              </p:cNvSpPr>
              <p:nvPr/>
            </p:nvSpPr>
            <p:spPr>
              <a:xfrm>
                <a:off x="2394" y="1159"/>
                <a:ext cx="223"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56" name="直接连接符 430155"/>
              <p:cNvSpPr>
                <a:spLocks noChangeAspect="1"/>
              </p:cNvSpPr>
              <p:nvPr/>
            </p:nvSpPr>
            <p:spPr>
              <a:xfrm>
                <a:off x="2394" y="986"/>
                <a:ext cx="1" cy="173"/>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61" name="直接连接符 430160"/>
              <p:cNvSpPr>
                <a:spLocks noChangeAspect="1"/>
              </p:cNvSpPr>
              <p:nvPr/>
            </p:nvSpPr>
            <p:spPr>
              <a:xfrm>
                <a:off x="3248" y="993"/>
                <a:ext cx="1" cy="330"/>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68" name="直接连接符 430167"/>
              <p:cNvSpPr>
                <a:spLocks noChangeAspect="1"/>
              </p:cNvSpPr>
              <p:nvPr/>
            </p:nvSpPr>
            <p:spPr>
              <a:xfrm>
                <a:off x="3940" y="993"/>
                <a:ext cx="1" cy="330"/>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0228" name="组合 430227"/>
              <p:cNvGrpSpPr/>
              <p:nvPr/>
            </p:nvGrpSpPr>
            <p:grpSpPr>
              <a:xfrm>
                <a:off x="1398" y="2848"/>
                <a:ext cx="1324" cy="1"/>
                <a:chOff x="1398" y="2848"/>
                <a:chExt cx="1324" cy="1"/>
              </a:xfrm>
            </p:grpSpPr>
            <p:sp>
              <p:nvSpPr>
                <p:cNvPr id="430170" name="直接连接符 430169"/>
                <p:cNvSpPr>
                  <a:spLocks noChangeAspect="1"/>
                </p:cNvSpPr>
                <p:nvPr/>
              </p:nvSpPr>
              <p:spPr>
                <a:xfrm>
                  <a:off x="1398" y="2848"/>
                  <a:ext cx="25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1" name="直接连接符 430170"/>
                <p:cNvSpPr>
                  <a:spLocks noChangeAspect="1"/>
                </p:cNvSpPr>
                <p:nvPr/>
              </p:nvSpPr>
              <p:spPr>
                <a:xfrm>
                  <a:off x="1766" y="2848"/>
                  <a:ext cx="2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2" name="直接连接符 430171"/>
                <p:cNvSpPr>
                  <a:spLocks noChangeAspect="1"/>
                </p:cNvSpPr>
                <p:nvPr/>
              </p:nvSpPr>
              <p:spPr>
                <a:xfrm>
                  <a:off x="2040" y="2848"/>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3" name="直接连接符 430172"/>
                <p:cNvSpPr>
                  <a:spLocks noChangeAspect="1"/>
                </p:cNvSpPr>
                <p:nvPr/>
              </p:nvSpPr>
              <p:spPr>
                <a:xfrm>
                  <a:off x="2118" y="2848"/>
                  <a:ext cx="2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4" name="直接连接符 430173"/>
                <p:cNvSpPr>
                  <a:spLocks noChangeAspect="1"/>
                </p:cNvSpPr>
                <p:nvPr/>
              </p:nvSpPr>
              <p:spPr>
                <a:xfrm>
                  <a:off x="2471" y="2848"/>
                  <a:ext cx="25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229" name="组合 430228"/>
              <p:cNvGrpSpPr/>
              <p:nvPr/>
            </p:nvGrpSpPr>
            <p:grpSpPr>
              <a:xfrm>
                <a:off x="2050" y="2350"/>
                <a:ext cx="1" cy="970"/>
                <a:chOff x="2050" y="2350"/>
                <a:chExt cx="1" cy="970"/>
              </a:xfrm>
            </p:grpSpPr>
            <p:sp>
              <p:nvSpPr>
                <p:cNvPr id="430175" name="直接连接符 430174"/>
                <p:cNvSpPr>
                  <a:spLocks noChangeAspect="1"/>
                </p:cNvSpPr>
                <p:nvPr/>
              </p:nvSpPr>
              <p:spPr>
                <a:xfrm>
                  <a:off x="2050" y="2350"/>
                  <a:ext cx="1" cy="2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6" name="直接连接符 430175"/>
                <p:cNvSpPr>
                  <a:spLocks noChangeAspect="1"/>
                </p:cNvSpPr>
                <p:nvPr/>
              </p:nvSpPr>
              <p:spPr>
                <a:xfrm>
                  <a:off x="2050" y="2639"/>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7" name="直接连接符 430176"/>
                <p:cNvSpPr>
                  <a:spLocks noChangeAspect="1"/>
                </p:cNvSpPr>
                <p:nvPr/>
              </p:nvSpPr>
              <p:spPr>
                <a:xfrm>
                  <a:off x="2050" y="2717"/>
                  <a:ext cx="1" cy="2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8" name="直接连接符 430177"/>
                <p:cNvSpPr>
                  <a:spLocks noChangeAspect="1"/>
                </p:cNvSpPr>
                <p:nvPr/>
              </p:nvSpPr>
              <p:spPr>
                <a:xfrm>
                  <a:off x="2050" y="2991"/>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79" name="直接连接符 430178"/>
                <p:cNvSpPr>
                  <a:spLocks noChangeAspect="1"/>
                </p:cNvSpPr>
                <p:nvPr/>
              </p:nvSpPr>
              <p:spPr>
                <a:xfrm>
                  <a:off x="2050" y="3070"/>
                  <a:ext cx="1" cy="2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grpSp>
        <p:nvGrpSpPr>
          <p:cNvPr id="430180" name="组合 430179"/>
          <p:cNvGrpSpPr/>
          <p:nvPr/>
        </p:nvGrpSpPr>
        <p:grpSpPr>
          <a:xfrm>
            <a:off x="2025871" y="2044700"/>
            <a:ext cx="1931988" cy="34925"/>
            <a:chOff x="2120" y="1277"/>
            <a:chExt cx="1444" cy="28"/>
          </a:xfrm>
        </p:grpSpPr>
        <p:sp>
          <p:nvSpPr>
            <p:cNvPr id="430181" name="直接连接符 430180"/>
            <p:cNvSpPr/>
            <p:nvPr/>
          </p:nvSpPr>
          <p:spPr>
            <a:xfrm flipH="1">
              <a:off x="2120" y="1291"/>
              <a:ext cx="1444"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82" name="任意多边形 430181"/>
            <p:cNvSpPr/>
            <p:nvPr/>
          </p:nvSpPr>
          <p:spPr>
            <a:xfrm>
              <a:off x="2929" y="1277"/>
              <a:ext cx="223" cy="28"/>
            </a:xfrm>
            <a:custGeom>
              <a:avLst/>
              <a:gdLst/>
              <a:ahLst/>
              <a:cxnLst/>
              <a:rect l="0" t="0" r="0" b="0"/>
              <a:pathLst>
                <a:path w="1338" h="168">
                  <a:moveTo>
                    <a:pt x="1338" y="168"/>
                  </a:moveTo>
                  <a:lnTo>
                    <a:pt x="0" y="84"/>
                  </a:lnTo>
                  <a:lnTo>
                    <a:pt x="1338" y="0"/>
                  </a:lnTo>
                  <a:lnTo>
                    <a:pt x="1338" y="16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83" name="任意多边形 430182"/>
            <p:cNvSpPr/>
            <p:nvPr/>
          </p:nvSpPr>
          <p:spPr>
            <a:xfrm>
              <a:off x="2929" y="1277"/>
              <a:ext cx="223" cy="28"/>
            </a:xfrm>
            <a:custGeom>
              <a:avLst/>
              <a:gdLst/>
              <a:ahLst/>
              <a:cxnLst/>
              <a:rect l="0" t="0" r="0" b="0"/>
              <a:pathLst>
                <a:path w="1338" h="168">
                  <a:moveTo>
                    <a:pt x="1338" y="168"/>
                  </a:moveTo>
                  <a:lnTo>
                    <a:pt x="0" y="84"/>
                  </a:lnTo>
                  <a:lnTo>
                    <a:pt x="1338" y="0"/>
                  </a:lnTo>
                  <a:lnTo>
                    <a:pt x="1338" y="16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184" name="组合 430183"/>
          <p:cNvGrpSpPr/>
          <p:nvPr/>
        </p:nvGrpSpPr>
        <p:grpSpPr>
          <a:xfrm>
            <a:off x="1459134" y="1773238"/>
            <a:ext cx="34925" cy="2673350"/>
            <a:chOff x="1641" y="1094"/>
            <a:chExt cx="28" cy="2059"/>
          </a:xfrm>
        </p:grpSpPr>
        <p:sp>
          <p:nvSpPr>
            <p:cNvPr id="430185" name="直接连接符 430184"/>
            <p:cNvSpPr/>
            <p:nvPr/>
          </p:nvSpPr>
          <p:spPr>
            <a:xfrm flipV="1">
              <a:off x="1655" y="1094"/>
              <a:ext cx="1" cy="2059"/>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86" name="任意多边形 430185"/>
            <p:cNvSpPr/>
            <p:nvPr/>
          </p:nvSpPr>
          <p:spPr>
            <a:xfrm>
              <a:off x="1641" y="2172"/>
              <a:ext cx="28" cy="223"/>
            </a:xfrm>
            <a:custGeom>
              <a:avLst/>
              <a:gdLst/>
              <a:ahLst/>
              <a:cxnLst/>
              <a:rect l="0" t="0" r="0" b="0"/>
              <a:pathLst>
                <a:path w="167" h="1339">
                  <a:moveTo>
                    <a:pt x="0" y="1339"/>
                  </a:moveTo>
                  <a:lnTo>
                    <a:pt x="83" y="0"/>
                  </a:lnTo>
                  <a:lnTo>
                    <a:pt x="167" y="1339"/>
                  </a:lnTo>
                  <a:lnTo>
                    <a:pt x="0" y="1339"/>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87" name="任意多边形 430186"/>
            <p:cNvSpPr/>
            <p:nvPr/>
          </p:nvSpPr>
          <p:spPr>
            <a:xfrm>
              <a:off x="1641" y="2172"/>
              <a:ext cx="28" cy="223"/>
            </a:xfrm>
            <a:custGeom>
              <a:avLst/>
              <a:gdLst/>
              <a:ahLst/>
              <a:cxnLst/>
              <a:rect l="0" t="0" r="0" b="0"/>
              <a:pathLst>
                <a:path w="167" h="1339">
                  <a:moveTo>
                    <a:pt x="0" y="1339"/>
                  </a:moveTo>
                  <a:lnTo>
                    <a:pt x="83" y="0"/>
                  </a:lnTo>
                  <a:lnTo>
                    <a:pt x="167" y="1339"/>
                  </a:lnTo>
                  <a:lnTo>
                    <a:pt x="0" y="1339"/>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0188" name="组合 430187"/>
          <p:cNvGrpSpPr/>
          <p:nvPr/>
        </p:nvGrpSpPr>
        <p:grpSpPr>
          <a:xfrm>
            <a:off x="2554509" y="1768475"/>
            <a:ext cx="34925" cy="2673350"/>
            <a:chOff x="2508" y="1094"/>
            <a:chExt cx="28" cy="2059"/>
          </a:xfrm>
        </p:grpSpPr>
        <p:sp>
          <p:nvSpPr>
            <p:cNvPr id="430189" name="任意多边形 430188"/>
            <p:cNvSpPr/>
            <p:nvPr/>
          </p:nvSpPr>
          <p:spPr>
            <a:xfrm>
              <a:off x="2508" y="2172"/>
              <a:ext cx="28" cy="223"/>
            </a:xfrm>
            <a:custGeom>
              <a:avLst/>
              <a:gdLst/>
              <a:ahLst/>
              <a:cxnLst/>
              <a:rect l="0" t="0" r="0" b="0"/>
              <a:pathLst>
                <a:path w="167" h="1339">
                  <a:moveTo>
                    <a:pt x="0" y="1339"/>
                  </a:moveTo>
                  <a:lnTo>
                    <a:pt x="83" y="0"/>
                  </a:lnTo>
                  <a:lnTo>
                    <a:pt x="167" y="1339"/>
                  </a:lnTo>
                  <a:lnTo>
                    <a:pt x="0" y="1339"/>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0" name="任意多边形 430189"/>
            <p:cNvSpPr/>
            <p:nvPr/>
          </p:nvSpPr>
          <p:spPr>
            <a:xfrm>
              <a:off x="2508" y="2172"/>
              <a:ext cx="28" cy="223"/>
            </a:xfrm>
            <a:custGeom>
              <a:avLst/>
              <a:gdLst/>
              <a:ahLst/>
              <a:cxnLst/>
              <a:rect l="0" t="0" r="0" b="0"/>
              <a:pathLst>
                <a:path w="167" h="1339">
                  <a:moveTo>
                    <a:pt x="0" y="1339"/>
                  </a:moveTo>
                  <a:lnTo>
                    <a:pt x="83" y="0"/>
                  </a:lnTo>
                  <a:lnTo>
                    <a:pt x="167" y="1339"/>
                  </a:lnTo>
                  <a:lnTo>
                    <a:pt x="0" y="1339"/>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1" name="直接连接符 430190"/>
            <p:cNvSpPr/>
            <p:nvPr/>
          </p:nvSpPr>
          <p:spPr>
            <a:xfrm flipV="1">
              <a:off x="2522" y="1094"/>
              <a:ext cx="1" cy="2059"/>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0192" name="任意多边形 430191"/>
          <p:cNvSpPr>
            <a:spLocks noChangeAspect="1"/>
          </p:cNvSpPr>
          <p:nvPr/>
        </p:nvSpPr>
        <p:spPr>
          <a:xfrm>
            <a:off x="1986184" y="3867150"/>
            <a:ext cx="77787" cy="79375"/>
          </a:xfrm>
          <a:custGeom>
            <a:avLst/>
            <a:gdLst/>
            <a:ahLst/>
            <a:cxnLst/>
            <a:rect l="0" t="0" r="0" b="0"/>
            <a:pathLst>
              <a:path w="372" h="372">
                <a:moveTo>
                  <a:pt x="372" y="186"/>
                </a:moveTo>
                <a:lnTo>
                  <a:pt x="371" y="174"/>
                </a:lnTo>
                <a:lnTo>
                  <a:pt x="370" y="163"/>
                </a:lnTo>
                <a:lnTo>
                  <a:pt x="368" y="151"/>
                </a:lnTo>
                <a:lnTo>
                  <a:pt x="366" y="140"/>
                </a:lnTo>
                <a:lnTo>
                  <a:pt x="363" y="129"/>
                </a:lnTo>
                <a:lnTo>
                  <a:pt x="359" y="118"/>
                </a:lnTo>
                <a:lnTo>
                  <a:pt x="354" y="107"/>
                </a:lnTo>
                <a:lnTo>
                  <a:pt x="349" y="96"/>
                </a:lnTo>
                <a:lnTo>
                  <a:pt x="343" y="86"/>
                </a:lnTo>
                <a:lnTo>
                  <a:pt x="336" y="77"/>
                </a:lnTo>
                <a:lnTo>
                  <a:pt x="329" y="67"/>
                </a:lnTo>
                <a:lnTo>
                  <a:pt x="321" y="59"/>
                </a:lnTo>
                <a:lnTo>
                  <a:pt x="313" y="50"/>
                </a:lnTo>
                <a:lnTo>
                  <a:pt x="304" y="43"/>
                </a:lnTo>
                <a:lnTo>
                  <a:pt x="295" y="36"/>
                </a:lnTo>
                <a:lnTo>
                  <a:pt x="285" y="29"/>
                </a:lnTo>
                <a:lnTo>
                  <a:pt x="275" y="23"/>
                </a:lnTo>
                <a:lnTo>
                  <a:pt x="265" y="18"/>
                </a:lnTo>
                <a:lnTo>
                  <a:pt x="254" y="13"/>
                </a:lnTo>
                <a:lnTo>
                  <a:pt x="243" y="9"/>
                </a:lnTo>
                <a:lnTo>
                  <a:pt x="232" y="6"/>
                </a:lnTo>
                <a:lnTo>
                  <a:pt x="221" y="3"/>
                </a:lnTo>
                <a:lnTo>
                  <a:pt x="209" y="1"/>
                </a:lnTo>
                <a:lnTo>
                  <a:pt x="197" y="0"/>
                </a:lnTo>
                <a:lnTo>
                  <a:pt x="186" y="0"/>
                </a:lnTo>
                <a:lnTo>
                  <a:pt x="174" y="0"/>
                </a:lnTo>
                <a:lnTo>
                  <a:pt x="163" y="1"/>
                </a:lnTo>
                <a:lnTo>
                  <a:pt x="151" y="3"/>
                </a:lnTo>
                <a:lnTo>
                  <a:pt x="140" y="6"/>
                </a:lnTo>
                <a:lnTo>
                  <a:pt x="128" y="9"/>
                </a:lnTo>
                <a:lnTo>
                  <a:pt x="117" y="13"/>
                </a:lnTo>
                <a:lnTo>
                  <a:pt x="107" y="18"/>
                </a:lnTo>
                <a:lnTo>
                  <a:pt x="96" y="23"/>
                </a:lnTo>
                <a:lnTo>
                  <a:pt x="86" y="29"/>
                </a:lnTo>
                <a:lnTo>
                  <a:pt x="77" y="36"/>
                </a:lnTo>
                <a:lnTo>
                  <a:pt x="67" y="43"/>
                </a:lnTo>
                <a:lnTo>
                  <a:pt x="59" y="50"/>
                </a:lnTo>
                <a:lnTo>
                  <a:pt x="50" y="59"/>
                </a:lnTo>
                <a:lnTo>
                  <a:pt x="43" y="67"/>
                </a:lnTo>
                <a:lnTo>
                  <a:pt x="35" y="77"/>
                </a:lnTo>
                <a:lnTo>
                  <a:pt x="29" y="86"/>
                </a:lnTo>
                <a:lnTo>
                  <a:pt x="23" y="96"/>
                </a:lnTo>
                <a:lnTo>
                  <a:pt x="18" y="107"/>
                </a:lnTo>
                <a:lnTo>
                  <a:pt x="13" y="118"/>
                </a:lnTo>
                <a:lnTo>
                  <a:pt x="9" y="129"/>
                </a:lnTo>
                <a:lnTo>
                  <a:pt x="6" y="140"/>
                </a:lnTo>
                <a:lnTo>
                  <a:pt x="3" y="151"/>
                </a:lnTo>
                <a:lnTo>
                  <a:pt x="1" y="163"/>
                </a:lnTo>
                <a:lnTo>
                  <a:pt x="0" y="174"/>
                </a:lnTo>
                <a:lnTo>
                  <a:pt x="0" y="186"/>
                </a:lnTo>
                <a:lnTo>
                  <a:pt x="0" y="198"/>
                </a:lnTo>
                <a:lnTo>
                  <a:pt x="1" y="209"/>
                </a:lnTo>
                <a:lnTo>
                  <a:pt x="3" y="221"/>
                </a:lnTo>
                <a:lnTo>
                  <a:pt x="6" y="232"/>
                </a:lnTo>
                <a:lnTo>
                  <a:pt x="9" y="243"/>
                </a:lnTo>
                <a:lnTo>
                  <a:pt x="13" y="254"/>
                </a:lnTo>
                <a:lnTo>
                  <a:pt x="18" y="265"/>
                </a:lnTo>
                <a:lnTo>
                  <a:pt x="23" y="276"/>
                </a:lnTo>
                <a:lnTo>
                  <a:pt x="29" y="286"/>
                </a:lnTo>
                <a:lnTo>
                  <a:pt x="35" y="295"/>
                </a:lnTo>
                <a:lnTo>
                  <a:pt x="43" y="304"/>
                </a:lnTo>
                <a:lnTo>
                  <a:pt x="50" y="313"/>
                </a:lnTo>
                <a:lnTo>
                  <a:pt x="59" y="322"/>
                </a:lnTo>
                <a:lnTo>
                  <a:pt x="67" y="329"/>
                </a:lnTo>
                <a:lnTo>
                  <a:pt x="77" y="336"/>
                </a:lnTo>
                <a:lnTo>
                  <a:pt x="86" y="343"/>
                </a:lnTo>
                <a:lnTo>
                  <a:pt x="96" y="349"/>
                </a:lnTo>
                <a:lnTo>
                  <a:pt x="107" y="354"/>
                </a:lnTo>
                <a:lnTo>
                  <a:pt x="117" y="359"/>
                </a:lnTo>
                <a:lnTo>
                  <a:pt x="128" y="363"/>
                </a:lnTo>
                <a:lnTo>
                  <a:pt x="140" y="366"/>
                </a:lnTo>
                <a:lnTo>
                  <a:pt x="151" y="369"/>
                </a:lnTo>
                <a:lnTo>
                  <a:pt x="163" y="370"/>
                </a:lnTo>
                <a:lnTo>
                  <a:pt x="174" y="372"/>
                </a:lnTo>
                <a:lnTo>
                  <a:pt x="186" y="372"/>
                </a:lnTo>
                <a:lnTo>
                  <a:pt x="197" y="372"/>
                </a:lnTo>
                <a:lnTo>
                  <a:pt x="209" y="370"/>
                </a:lnTo>
                <a:lnTo>
                  <a:pt x="221" y="369"/>
                </a:lnTo>
                <a:lnTo>
                  <a:pt x="232" y="366"/>
                </a:lnTo>
                <a:lnTo>
                  <a:pt x="243" y="363"/>
                </a:lnTo>
                <a:lnTo>
                  <a:pt x="254" y="359"/>
                </a:lnTo>
                <a:lnTo>
                  <a:pt x="265" y="354"/>
                </a:lnTo>
                <a:lnTo>
                  <a:pt x="275" y="349"/>
                </a:lnTo>
                <a:lnTo>
                  <a:pt x="285" y="343"/>
                </a:lnTo>
                <a:lnTo>
                  <a:pt x="295" y="336"/>
                </a:lnTo>
                <a:lnTo>
                  <a:pt x="304" y="329"/>
                </a:lnTo>
                <a:lnTo>
                  <a:pt x="313" y="322"/>
                </a:lnTo>
                <a:lnTo>
                  <a:pt x="321" y="313"/>
                </a:lnTo>
                <a:lnTo>
                  <a:pt x="329" y="304"/>
                </a:lnTo>
                <a:lnTo>
                  <a:pt x="336" y="295"/>
                </a:lnTo>
                <a:lnTo>
                  <a:pt x="343" y="286"/>
                </a:lnTo>
                <a:lnTo>
                  <a:pt x="349" y="276"/>
                </a:lnTo>
                <a:lnTo>
                  <a:pt x="354" y="265"/>
                </a:lnTo>
                <a:lnTo>
                  <a:pt x="359" y="254"/>
                </a:lnTo>
                <a:lnTo>
                  <a:pt x="363" y="243"/>
                </a:lnTo>
                <a:lnTo>
                  <a:pt x="366" y="232"/>
                </a:lnTo>
                <a:lnTo>
                  <a:pt x="368" y="221"/>
                </a:lnTo>
                <a:lnTo>
                  <a:pt x="370" y="209"/>
                </a:lnTo>
                <a:lnTo>
                  <a:pt x="371" y="198"/>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3" name="任意多边形 430192"/>
          <p:cNvSpPr>
            <a:spLocks noChangeAspect="1"/>
          </p:cNvSpPr>
          <p:nvPr/>
        </p:nvSpPr>
        <p:spPr>
          <a:xfrm>
            <a:off x="1436909" y="1735138"/>
            <a:ext cx="77787" cy="77787"/>
          </a:xfrm>
          <a:custGeom>
            <a:avLst/>
            <a:gdLst/>
            <a:ahLst/>
            <a:cxnLst/>
            <a:rect l="0" t="0" r="0" b="0"/>
            <a:pathLst>
              <a:path w="371" h="372">
                <a:moveTo>
                  <a:pt x="371" y="186"/>
                </a:moveTo>
                <a:lnTo>
                  <a:pt x="368" y="150"/>
                </a:lnTo>
                <a:lnTo>
                  <a:pt x="357" y="115"/>
                </a:lnTo>
                <a:lnTo>
                  <a:pt x="340" y="83"/>
                </a:lnTo>
                <a:lnTo>
                  <a:pt x="317" y="55"/>
                </a:lnTo>
                <a:lnTo>
                  <a:pt x="289" y="31"/>
                </a:lnTo>
                <a:lnTo>
                  <a:pt x="257" y="14"/>
                </a:lnTo>
                <a:lnTo>
                  <a:pt x="222" y="4"/>
                </a:lnTo>
                <a:lnTo>
                  <a:pt x="185" y="0"/>
                </a:lnTo>
                <a:lnTo>
                  <a:pt x="149" y="4"/>
                </a:lnTo>
                <a:lnTo>
                  <a:pt x="114" y="14"/>
                </a:lnTo>
                <a:lnTo>
                  <a:pt x="82" y="31"/>
                </a:lnTo>
                <a:lnTo>
                  <a:pt x="54" y="55"/>
                </a:lnTo>
                <a:lnTo>
                  <a:pt x="31" y="83"/>
                </a:lnTo>
                <a:lnTo>
                  <a:pt x="14" y="115"/>
                </a:lnTo>
                <a:lnTo>
                  <a:pt x="3" y="150"/>
                </a:lnTo>
                <a:lnTo>
                  <a:pt x="0" y="186"/>
                </a:lnTo>
                <a:lnTo>
                  <a:pt x="3" y="222"/>
                </a:lnTo>
                <a:lnTo>
                  <a:pt x="14" y="257"/>
                </a:lnTo>
                <a:lnTo>
                  <a:pt x="31" y="289"/>
                </a:lnTo>
                <a:lnTo>
                  <a:pt x="54" y="318"/>
                </a:lnTo>
                <a:lnTo>
                  <a:pt x="82" y="341"/>
                </a:lnTo>
                <a:lnTo>
                  <a:pt x="114" y="358"/>
                </a:lnTo>
                <a:lnTo>
                  <a:pt x="149" y="368"/>
                </a:lnTo>
                <a:lnTo>
                  <a:pt x="185" y="372"/>
                </a:lnTo>
                <a:lnTo>
                  <a:pt x="222" y="368"/>
                </a:lnTo>
                <a:lnTo>
                  <a:pt x="257" y="358"/>
                </a:lnTo>
                <a:lnTo>
                  <a:pt x="289" y="341"/>
                </a:lnTo>
                <a:lnTo>
                  <a:pt x="317" y="318"/>
                </a:lnTo>
                <a:lnTo>
                  <a:pt x="340" y="289"/>
                </a:lnTo>
                <a:lnTo>
                  <a:pt x="357" y="257"/>
                </a:lnTo>
                <a:lnTo>
                  <a:pt x="368" y="222"/>
                </a:lnTo>
                <a:lnTo>
                  <a:pt x="371" y="186"/>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4" name="任意多边形 430193"/>
          <p:cNvSpPr>
            <a:spLocks noChangeAspect="1"/>
          </p:cNvSpPr>
          <p:nvPr/>
        </p:nvSpPr>
        <p:spPr>
          <a:xfrm>
            <a:off x="2532284" y="1735138"/>
            <a:ext cx="79375" cy="77787"/>
          </a:xfrm>
          <a:custGeom>
            <a:avLst/>
            <a:gdLst/>
            <a:ahLst/>
            <a:cxnLst/>
            <a:rect l="0" t="0" r="0" b="0"/>
            <a:pathLst>
              <a:path w="372" h="372">
                <a:moveTo>
                  <a:pt x="372" y="186"/>
                </a:moveTo>
                <a:lnTo>
                  <a:pt x="368" y="150"/>
                </a:lnTo>
                <a:lnTo>
                  <a:pt x="358" y="115"/>
                </a:lnTo>
                <a:lnTo>
                  <a:pt x="341" y="83"/>
                </a:lnTo>
                <a:lnTo>
                  <a:pt x="318" y="55"/>
                </a:lnTo>
                <a:lnTo>
                  <a:pt x="289" y="31"/>
                </a:lnTo>
                <a:lnTo>
                  <a:pt x="257" y="14"/>
                </a:lnTo>
                <a:lnTo>
                  <a:pt x="222" y="4"/>
                </a:lnTo>
                <a:lnTo>
                  <a:pt x="186" y="0"/>
                </a:lnTo>
                <a:lnTo>
                  <a:pt x="150" y="4"/>
                </a:lnTo>
                <a:lnTo>
                  <a:pt x="115" y="14"/>
                </a:lnTo>
                <a:lnTo>
                  <a:pt x="83" y="31"/>
                </a:lnTo>
                <a:lnTo>
                  <a:pt x="55" y="55"/>
                </a:lnTo>
                <a:lnTo>
                  <a:pt x="32" y="83"/>
                </a:lnTo>
                <a:lnTo>
                  <a:pt x="14" y="115"/>
                </a:lnTo>
                <a:lnTo>
                  <a:pt x="4" y="150"/>
                </a:lnTo>
                <a:lnTo>
                  <a:pt x="0" y="186"/>
                </a:lnTo>
                <a:lnTo>
                  <a:pt x="4" y="222"/>
                </a:lnTo>
                <a:lnTo>
                  <a:pt x="14" y="257"/>
                </a:lnTo>
                <a:lnTo>
                  <a:pt x="32" y="289"/>
                </a:lnTo>
                <a:lnTo>
                  <a:pt x="55" y="318"/>
                </a:lnTo>
                <a:lnTo>
                  <a:pt x="83" y="341"/>
                </a:lnTo>
                <a:lnTo>
                  <a:pt x="115" y="358"/>
                </a:lnTo>
                <a:lnTo>
                  <a:pt x="150" y="368"/>
                </a:lnTo>
                <a:lnTo>
                  <a:pt x="186" y="372"/>
                </a:lnTo>
                <a:lnTo>
                  <a:pt x="222" y="368"/>
                </a:lnTo>
                <a:lnTo>
                  <a:pt x="257" y="358"/>
                </a:lnTo>
                <a:lnTo>
                  <a:pt x="289" y="341"/>
                </a:lnTo>
                <a:lnTo>
                  <a:pt x="318" y="318"/>
                </a:lnTo>
                <a:lnTo>
                  <a:pt x="341" y="289"/>
                </a:lnTo>
                <a:lnTo>
                  <a:pt x="358" y="257"/>
                </a:lnTo>
                <a:lnTo>
                  <a:pt x="368" y="222"/>
                </a:lnTo>
                <a:lnTo>
                  <a:pt x="372"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5" name="任意多边形 430194"/>
          <p:cNvSpPr>
            <a:spLocks noChangeAspect="1"/>
          </p:cNvSpPr>
          <p:nvPr/>
        </p:nvSpPr>
        <p:spPr>
          <a:xfrm>
            <a:off x="1986184" y="2022475"/>
            <a:ext cx="77787" cy="79375"/>
          </a:xfrm>
          <a:custGeom>
            <a:avLst/>
            <a:gdLst/>
            <a:ahLst/>
            <a:cxnLst/>
            <a:rect l="0" t="0" r="0" b="0"/>
            <a:pathLst>
              <a:path w="372" h="372">
                <a:moveTo>
                  <a:pt x="372" y="186"/>
                </a:moveTo>
                <a:lnTo>
                  <a:pt x="368" y="150"/>
                </a:lnTo>
                <a:lnTo>
                  <a:pt x="357" y="115"/>
                </a:lnTo>
                <a:lnTo>
                  <a:pt x="340" y="83"/>
                </a:lnTo>
                <a:lnTo>
                  <a:pt x="317" y="54"/>
                </a:lnTo>
                <a:lnTo>
                  <a:pt x="289" y="31"/>
                </a:lnTo>
                <a:lnTo>
                  <a:pt x="257" y="14"/>
                </a:lnTo>
                <a:lnTo>
                  <a:pt x="222" y="4"/>
                </a:lnTo>
                <a:lnTo>
                  <a:pt x="186" y="0"/>
                </a:lnTo>
                <a:lnTo>
                  <a:pt x="150" y="4"/>
                </a:lnTo>
                <a:lnTo>
                  <a:pt x="115" y="14"/>
                </a:lnTo>
                <a:lnTo>
                  <a:pt x="83" y="31"/>
                </a:lnTo>
                <a:lnTo>
                  <a:pt x="54" y="54"/>
                </a:lnTo>
                <a:lnTo>
                  <a:pt x="31" y="83"/>
                </a:lnTo>
                <a:lnTo>
                  <a:pt x="14" y="115"/>
                </a:lnTo>
                <a:lnTo>
                  <a:pt x="4" y="150"/>
                </a:lnTo>
                <a:lnTo>
                  <a:pt x="0" y="186"/>
                </a:lnTo>
                <a:lnTo>
                  <a:pt x="4" y="222"/>
                </a:lnTo>
                <a:lnTo>
                  <a:pt x="14" y="257"/>
                </a:lnTo>
                <a:lnTo>
                  <a:pt x="31" y="289"/>
                </a:lnTo>
                <a:lnTo>
                  <a:pt x="54" y="317"/>
                </a:lnTo>
                <a:lnTo>
                  <a:pt x="83" y="340"/>
                </a:lnTo>
                <a:lnTo>
                  <a:pt x="115" y="358"/>
                </a:lnTo>
                <a:lnTo>
                  <a:pt x="150" y="368"/>
                </a:lnTo>
                <a:lnTo>
                  <a:pt x="186" y="372"/>
                </a:lnTo>
                <a:lnTo>
                  <a:pt x="222" y="368"/>
                </a:lnTo>
                <a:lnTo>
                  <a:pt x="257" y="358"/>
                </a:lnTo>
                <a:lnTo>
                  <a:pt x="289" y="340"/>
                </a:lnTo>
                <a:lnTo>
                  <a:pt x="317" y="317"/>
                </a:lnTo>
                <a:lnTo>
                  <a:pt x="340" y="289"/>
                </a:lnTo>
                <a:lnTo>
                  <a:pt x="357" y="257"/>
                </a:lnTo>
                <a:lnTo>
                  <a:pt x="368" y="222"/>
                </a:lnTo>
                <a:lnTo>
                  <a:pt x="372" y="186"/>
                </a:lnTo>
              </a:path>
            </a:pathLst>
          </a:custGeom>
          <a:solidFill>
            <a:srgbClr val="66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6" name="任意多边形 430195"/>
          <p:cNvSpPr>
            <a:spLocks noChangeAspect="1"/>
          </p:cNvSpPr>
          <p:nvPr/>
        </p:nvSpPr>
        <p:spPr>
          <a:xfrm>
            <a:off x="3889596" y="2022475"/>
            <a:ext cx="77788" cy="79375"/>
          </a:xfrm>
          <a:custGeom>
            <a:avLst/>
            <a:gdLst/>
            <a:ahLst/>
            <a:cxnLst/>
            <a:rect l="0" t="0" r="0" b="0"/>
            <a:pathLst>
              <a:path w="372" h="372">
                <a:moveTo>
                  <a:pt x="372" y="186"/>
                </a:moveTo>
                <a:lnTo>
                  <a:pt x="368" y="150"/>
                </a:lnTo>
                <a:lnTo>
                  <a:pt x="358" y="115"/>
                </a:lnTo>
                <a:lnTo>
                  <a:pt x="341" y="83"/>
                </a:lnTo>
                <a:lnTo>
                  <a:pt x="318" y="54"/>
                </a:lnTo>
                <a:lnTo>
                  <a:pt x="289"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0"/>
                </a:lnTo>
                <a:lnTo>
                  <a:pt x="115" y="358"/>
                </a:lnTo>
                <a:lnTo>
                  <a:pt x="150" y="368"/>
                </a:lnTo>
                <a:lnTo>
                  <a:pt x="186" y="372"/>
                </a:lnTo>
                <a:lnTo>
                  <a:pt x="223" y="368"/>
                </a:lnTo>
                <a:lnTo>
                  <a:pt x="257" y="358"/>
                </a:lnTo>
                <a:lnTo>
                  <a:pt x="289" y="340"/>
                </a:lnTo>
                <a:lnTo>
                  <a:pt x="318" y="317"/>
                </a:lnTo>
                <a:lnTo>
                  <a:pt x="341" y="289"/>
                </a:lnTo>
                <a:lnTo>
                  <a:pt x="358" y="257"/>
                </a:lnTo>
                <a:lnTo>
                  <a:pt x="368" y="222"/>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7" name="任意多边形 430196"/>
          <p:cNvSpPr>
            <a:spLocks noChangeAspect="1"/>
          </p:cNvSpPr>
          <p:nvPr/>
        </p:nvSpPr>
        <p:spPr>
          <a:xfrm>
            <a:off x="4986559" y="2022475"/>
            <a:ext cx="79375" cy="79375"/>
          </a:xfrm>
          <a:custGeom>
            <a:avLst/>
            <a:gdLst/>
            <a:ahLst/>
            <a:cxnLst/>
            <a:rect l="0" t="0" r="0" b="0"/>
            <a:pathLst>
              <a:path w="372" h="372">
                <a:moveTo>
                  <a:pt x="372" y="186"/>
                </a:moveTo>
                <a:lnTo>
                  <a:pt x="368" y="150"/>
                </a:lnTo>
                <a:lnTo>
                  <a:pt x="358" y="115"/>
                </a:lnTo>
                <a:lnTo>
                  <a:pt x="340" y="83"/>
                </a:lnTo>
                <a:lnTo>
                  <a:pt x="317" y="54"/>
                </a:lnTo>
                <a:lnTo>
                  <a:pt x="289" y="31"/>
                </a:lnTo>
                <a:lnTo>
                  <a:pt x="257" y="14"/>
                </a:lnTo>
                <a:lnTo>
                  <a:pt x="222" y="4"/>
                </a:lnTo>
                <a:lnTo>
                  <a:pt x="186" y="0"/>
                </a:lnTo>
                <a:lnTo>
                  <a:pt x="150" y="4"/>
                </a:lnTo>
                <a:lnTo>
                  <a:pt x="115" y="14"/>
                </a:lnTo>
                <a:lnTo>
                  <a:pt x="83" y="31"/>
                </a:lnTo>
                <a:lnTo>
                  <a:pt x="55" y="54"/>
                </a:lnTo>
                <a:lnTo>
                  <a:pt x="31" y="83"/>
                </a:lnTo>
                <a:lnTo>
                  <a:pt x="14" y="115"/>
                </a:lnTo>
                <a:lnTo>
                  <a:pt x="4" y="150"/>
                </a:lnTo>
                <a:lnTo>
                  <a:pt x="0" y="186"/>
                </a:lnTo>
                <a:lnTo>
                  <a:pt x="4" y="222"/>
                </a:lnTo>
                <a:lnTo>
                  <a:pt x="14" y="257"/>
                </a:lnTo>
                <a:lnTo>
                  <a:pt x="31" y="289"/>
                </a:lnTo>
                <a:lnTo>
                  <a:pt x="55" y="317"/>
                </a:lnTo>
                <a:lnTo>
                  <a:pt x="83" y="340"/>
                </a:lnTo>
                <a:lnTo>
                  <a:pt x="115" y="358"/>
                </a:lnTo>
                <a:lnTo>
                  <a:pt x="150" y="368"/>
                </a:lnTo>
                <a:lnTo>
                  <a:pt x="186" y="372"/>
                </a:lnTo>
                <a:lnTo>
                  <a:pt x="222" y="368"/>
                </a:lnTo>
                <a:lnTo>
                  <a:pt x="257" y="358"/>
                </a:lnTo>
                <a:lnTo>
                  <a:pt x="289" y="340"/>
                </a:lnTo>
                <a:lnTo>
                  <a:pt x="317" y="317"/>
                </a:lnTo>
                <a:lnTo>
                  <a:pt x="340" y="289"/>
                </a:lnTo>
                <a:lnTo>
                  <a:pt x="358" y="257"/>
                </a:lnTo>
                <a:lnTo>
                  <a:pt x="368" y="222"/>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8" name="任意多边形 430197"/>
          <p:cNvSpPr>
            <a:spLocks noChangeAspect="1"/>
          </p:cNvSpPr>
          <p:nvPr/>
        </p:nvSpPr>
        <p:spPr>
          <a:xfrm>
            <a:off x="4438871" y="1735138"/>
            <a:ext cx="76200" cy="77787"/>
          </a:xfrm>
          <a:custGeom>
            <a:avLst/>
            <a:gdLst/>
            <a:ahLst/>
            <a:cxnLst/>
            <a:rect l="0" t="0" r="0" b="0"/>
            <a:pathLst>
              <a:path w="371" h="372">
                <a:moveTo>
                  <a:pt x="371" y="186"/>
                </a:moveTo>
                <a:lnTo>
                  <a:pt x="368" y="150"/>
                </a:lnTo>
                <a:lnTo>
                  <a:pt x="357" y="115"/>
                </a:lnTo>
                <a:lnTo>
                  <a:pt x="340" y="83"/>
                </a:lnTo>
                <a:lnTo>
                  <a:pt x="317" y="55"/>
                </a:lnTo>
                <a:lnTo>
                  <a:pt x="289" y="31"/>
                </a:lnTo>
                <a:lnTo>
                  <a:pt x="257" y="14"/>
                </a:lnTo>
                <a:lnTo>
                  <a:pt x="222" y="4"/>
                </a:lnTo>
                <a:lnTo>
                  <a:pt x="186" y="0"/>
                </a:lnTo>
                <a:lnTo>
                  <a:pt x="149" y="4"/>
                </a:lnTo>
                <a:lnTo>
                  <a:pt x="115" y="14"/>
                </a:lnTo>
                <a:lnTo>
                  <a:pt x="82" y="31"/>
                </a:lnTo>
                <a:lnTo>
                  <a:pt x="54" y="55"/>
                </a:lnTo>
                <a:lnTo>
                  <a:pt x="31" y="83"/>
                </a:lnTo>
                <a:lnTo>
                  <a:pt x="14" y="115"/>
                </a:lnTo>
                <a:lnTo>
                  <a:pt x="3" y="150"/>
                </a:lnTo>
                <a:lnTo>
                  <a:pt x="0" y="186"/>
                </a:lnTo>
                <a:lnTo>
                  <a:pt x="3" y="222"/>
                </a:lnTo>
                <a:lnTo>
                  <a:pt x="14" y="257"/>
                </a:lnTo>
                <a:lnTo>
                  <a:pt x="31" y="289"/>
                </a:lnTo>
                <a:lnTo>
                  <a:pt x="54" y="318"/>
                </a:lnTo>
                <a:lnTo>
                  <a:pt x="82" y="341"/>
                </a:lnTo>
                <a:lnTo>
                  <a:pt x="115" y="358"/>
                </a:lnTo>
                <a:lnTo>
                  <a:pt x="149" y="368"/>
                </a:lnTo>
                <a:lnTo>
                  <a:pt x="186" y="372"/>
                </a:lnTo>
                <a:lnTo>
                  <a:pt x="222" y="368"/>
                </a:lnTo>
                <a:lnTo>
                  <a:pt x="257" y="358"/>
                </a:lnTo>
                <a:lnTo>
                  <a:pt x="289" y="341"/>
                </a:lnTo>
                <a:lnTo>
                  <a:pt x="317" y="318"/>
                </a:lnTo>
                <a:lnTo>
                  <a:pt x="340" y="289"/>
                </a:lnTo>
                <a:lnTo>
                  <a:pt x="357" y="257"/>
                </a:lnTo>
                <a:lnTo>
                  <a:pt x="368" y="222"/>
                </a:lnTo>
                <a:lnTo>
                  <a:pt x="371"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199" name="任意多边形 430198"/>
          <p:cNvSpPr>
            <a:spLocks noChangeAspect="1"/>
          </p:cNvSpPr>
          <p:nvPr/>
        </p:nvSpPr>
        <p:spPr>
          <a:xfrm>
            <a:off x="4807171" y="1844675"/>
            <a:ext cx="77788" cy="79375"/>
          </a:xfrm>
          <a:custGeom>
            <a:avLst/>
            <a:gdLst/>
            <a:ahLst/>
            <a:cxnLst/>
            <a:rect l="0" t="0" r="0" b="0"/>
            <a:pathLst>
              <a:path w="372" h="372">
                <a:moveTo>
                  <a:pt x="372" y="186"/>
                </a:moveTo>
                <a:lnTo>
                  <a:pt x="368" y="150"/>
                </a:lnTo>
                <a:lnTo>
                  <a:pt x="357" y="115"/>
                </a:lnTo>
                <a:lnTo>
                  <a:pt x="340" y="83"/>
                </a:lnTo>
                <a:lnTo>
                  <a:pt x="317" y="54"/>
                </a:lnTo>
                <a:lnTo>
                  <a:pt x="289" y="31"/>
                </a:lnTo>
                <a:lnTo>
                  <a:pt x="257" y="14"/>
                </a:lnTo>
                <a:lnTo>
                  <a:pt x="222" y="4"/>
                </a:lnTo>
                <a:lnTo>
                  <a:pt x="186" y="0"/>
                </a:lnTo>
                <a:lnTo>
                  <a:pt x="150" y="4"/>
                </a:lnTo>
                <a:lnTo>
                  <a:pt x="115" y="14"/>
                </a:lnTo>
                <a:lnTo>
                  <a:pt x="83" y="31"/>
                </a:lnTo>
                <a:lnTo>
                  <a:pt x="54" y="54"/>
                </a:lnTo>
                <a:lnTo>
                  <a:pt x="31" y="83"/>
                </a:lnTo>
                <a:lnTo>
                  <a:pt x="14" y="115"/>
                </a:lnTo>
                <a:lnTo>
                  <a:pt x="4" y="150"/>
                </a:lnTo>
                <a:lnTo>
                  <a:pt x="0" y="186"/>
                </a:lnTo>
                <a:lnTo>
                  <a:pt x="4" y="222"/>
                </a:lnTo>
                <a:lnTo>
                  <a:pt x="14" y="257"/>
                </a:lnTo>
                <a:lnTo>
                  <a:pt x="31" y="289"/>
                </a:lnTo>
                <a:lnTo>
                  <a:pt x="54" y="317"/>
                </a:lnTo>
                <a:lnTo>
                  <a:pt x="83" y="341"/>
                </a:lnTo>
                <a:lnTo>
                  <a:pt x="115" y="358"/>
                </a:lnTo>
                <a:lnTo>
                  <a:pt x="150" y="368"/>
                </a:lnTo>
                <a:lnTo>
                  <a:pt x="186" y="372"/>
                </a:lnTo>
                <a:lnTo>
                  <a:pt x="222" y="368"/>
                </a:lnTo>
                <a:lnTo>
                  <a:pt x="257" y="358"/>
                </a:lnTo>
                <a:lnTo>
                  <a:pt x="289" y="341"/>
                </a:lnTo>
                <a:lnTo>
                  <a:pt x="317" y="317"/>
                </a:lnTo>
                <a:lnTo>
                  <a:pt x="340" y="289"/>
                </a:lnTo>
                <a:lnTo>
                  <a:pt x="357" y="257"/>
                </a:lnTo>
                <a:lnTo>
                  <a:pt x="368" y="222"/>
                </a:lnTo>
                <a:lnTo>
                  <a:pt x="372" y="186"/>
                </a:lnTo>
              </a:path>
            </a:pathLst>
          </a:custGeom>
          <a:solidFill>
            <a:srgbClr val="FFFF00"/>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00" name="任意多边形 430199"/>
          <p:cNvSpPr>
            <a:spLocks noChangeAspect="1"/>
          </p:cNvSpPr>
          <p:nvPr/>
        </p:nvSpPr>
        <p:spPr>
          <a:xfrm>
            <a:off x="1579784" y="1844675"/>
            <a:ext cx="79375" cy="79375"/>
          </a:xfrm>
          <a:custGeom>
            <a:avLst/>
            <a:gdLst/>
            <a:ahLst/>
            <a:cxnLst/>
            <a:rect l="0" t="0" r="0" b="0"/>
            <a:pathLst>
              <a:path w="372" h="372">
                <a:moveTo>
                  <a:pt x="372" y="186"/>
                </a:moveTo>
                <a:lnTo>
                  <a:pt x="369" y="150"/>
                </a:lnTo>
                <a:lnTo>
                  <a:pt x="358" y="115"/>
                </a:lnTo>
                <a:lnTo>
                  <a:pt x="341"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1" y="289"/>
                </a:lnTo>
                <a:lnTo>
                  <a:pt x="358" y="257"/>
                </a:lnTo>
                <a:lnTo>
                  <a:pt x="369" y="222"/>
                </a:lnTo>
                <a:lnTo>
                  <a:pt x="372"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01" name="任意多边形 430200"/>
          <p:cNvSpPr>
            <a:spLocks noChangeAspect="1"/>
          </p:cNvSpPr>
          <p:nvPr/>
        </p:nvSpPr>
        <p:spPr>
          <a:xfrm>
            <a:off x="2392584" y="1844675"/>
            <a:ext cx="77787"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02" name="任意多边形 430201"/>
          <p:cNvSpPr>
            <a:spLocks noChangeAspect="1"/>
          </p:cNvSpPr>
          <p:nvPr/>
        </p:nvSpPr>
        <p:spPr>
          <a:xfrm>
            <a:off x="1986184" y="4964113"/>
            <a:ext cx="77787" cy="77787"/>
          </a:xfrm>
          <a:custGeom>
            <a:avLst/>
            <a:gdLst/>
            <a:ahLst/>
            <a:cxnLst/>
            <a:rect l="0" t="0" r="0" b="0"/>
            <a:pathLst>
              <a:path w="372" h="372">
                <a:moveTo>
                  <a:pt x="372" y="186"/>
                </a:moveTo>
                <a:lnTo>
                  <a:pt x="368" y="150"/>
                </a:lnTo>
                <a:lnTo>
                  <a:pt x="357" y="115"/>
                </a:lnTo>
                <a:lnTo>
                  <a:pt x="340" y="83"/>
                </a:lnTo>
                <a:lnTo>
                  <a:pt x="317" y="55"/>
                </a:lnTo>
                <a:lnTo>
                  <a:pt x="289" y="32"/>
                </a:lnTo>
                <a:lnTo>
                  <a:pt x="257" y="15"/>
                </a:lnTo>
                <a:lnTo>
                  <a:pt x="222" y="4"/>
                </a:lnTo>
                <a:lnTo>
                  <a:pt x="186" y="0"/>
                </a:lnTo>
                <a:lnTo>
                  <a:pt x="150" y="4"/>
                </a:lnTo>
                <a:lnTo>
                  <a:pt x="115" y="15"/>
                </a:lnTo>
                <a:lnTo>
                  <a:pt x="83" y="32"/>
                </a:lnTo>
                <a:lnTo>
                  <a:pt x="54" y="55"/>
                </a:lnTo>
                <a:lnTo>
                  <a:pt x="31" y="83"/>
                </a:lnTo>
                <a:lnTo>
                  <a:pt x="14" y="115"/>
                </a:lnTo>
                <a:lnTo>
                  <a:pt x="4" y="150"/>
                </a:lnTo>
                <a:lnTo>
                  <a:pt x="0" y="186"/>
                </a:lnTo>
                <a:lnTo>
                  <a:pt x="4" y="223"/>
                </a:lnTo>
                <a:lnTo>
                  <a:pt x="14" y="257"/>
                </a:lnTo>
                <a:lnTo>
                  <a:pt x="31" y="290"/>
                </a:lnTo>
                <a:lnTo>
                  <a:pt x="54" y="318"/>
                </a:lnTo>
                <a:lnTo>
                  <a:pt x="83" y="341"/>
                </a:lnTo>
                <a:lnTo>
                  <a:pt x="115" y="358"/>
                </a:lnTo>
                <a:lnTo>
                  <a:pt x="150" y="369"/>
                </a:lnTo>
                <a:lnTo>
                  <a:pt x="186" y="372"/>
                </a:lnTo>
                <a:lnTo>
                  <a:pt x="222" y="369"/>
                </a:lnTo>
                <a:lnTo>
                  <a:pt x="257" y="358"/>
                </a:lnTo>
                <a:lnTo>
                  <a:pt x="289" y="341"/>
                </a:lnTo>
                <a:lnTo>
                  <a:pt x="317" y="318"/>
                </a:lnTo>
                <a:lnTo>
                  <a:pt x="340" y="290"/>
                </a:lnTo>
                <a:lnTo>
                  <a:pt x="357" y="257"/>
                </a:lnTo>
                <a:lnTo>
                  <a:pt x="368" y="223"/>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pic>
        <p:nvPicPr>
          <p:cNvPr id="430203" name="图片 430202" descr="图3-27"/>
          <p:cNvPicPr>
            <a:picLocks noChangeAspect="1"/>
          </p:cNvPicPr>
          <p:nvPr/>
        </p:nvPicPr>
        <p:blipFill>
          <a:blip r:embed="rId3">
            <a:clrChange>
              <a:clrFrom>
                <a:srgbClr val="FFFFFF"/>
              </a:clrFrom>
              <a:clrTo>
                <a:srgbClr val="FFFFFF">
                  <a:alpha val="0"/>
                </a:srgbClr>
              </a:clrTo>
            </a:clrChange>
          </a:blip>
          <a:stretch>
            <a:fillRect/>
          </a:stretch>
        </p:blipFill>
        <p:spPr>
          <a:xfrm>
            <a:off x="6159500" y="3856036"/>
            <a:ext cx="2516188" cy="2449513"/>
          </a:xfrm>
          <a:prstGeom prst="rect">
            <a:avLst/>
          </a:prstGeom>
          <a:noFill/>
          <a:ln w="9525">
            <a:noFill/>
          </a:ln>
        </p:spPr>
      </p:pic>
      <p:grpSp>
        <p:nvGrpSpPr>
          <p:cNvPr id="430204" name="组合 430203"/>
          <p:cNvGrpSpPr/>
          <p:nvPr/>
        </p:nvGrpSpPr>
        <p:grpSpPr>
          <a:xfrm>
            <a:off x="6757988" y="4775200"/>
            <a:ext cx="338137" cy="274638"/>
            <a:chOff x="4123" y="2928"/>
            <a:chExt cx="213" cy="173"/>
          </a:xfrm>
        </p:grpSpPr>
        <p:sp>
          <p:nvSpPr>
            <p:cNvPr id="430205" name="任意多边形 430204"/>
            <p:cNvSpPr>
              <a:spLocks noChangeAspect="1"/>
            </p:cNvSpPr>
            <p:nvPr/>
          </p:nvSpPr>
          <p:spPr>
            <a:xfrm>
              <a:off x="4273" y="2950"/>
              <a:ext cx="63" cy="60"/>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rgbClr val="99CCFF">
                <a:alpha val="100000"/>
              </a:srgbClr>
            </a:solidFill>
            <a:ln w="1270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06" name="矩形 430205"/>
            <p:cNvSpPr>
              <a:spLocks noChangeAspect="1"/>
            </p:cNvSpPr>
            <p:nvPr/>
          </p:nvSpPr>
          <p:spPr>
            <a:xfrm>
              <a:off x="4123" y="2928"/>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Ⅰ</a:t>
              </a:r>
            </a:p>
          </p:txBody>
        </p:sp>
      </p:grpSp>
      <p:grpSp>
        <p:nvGrpSpPr>
          <p:cNvPr id="430207" name="组合 430206"/>
          <p:cNvGrpSpPr/>
          <p:nvPr/>
        </p:nvGrpSpPr>
        <p:grpSpPr>
          <a:xfrm>
            <a:off x="7094538" y="4960938"/>
            <a:ext cx="303212" cy="307975"/>
            <a:chOff x="4335" y="3045"/>
            <a:chExt cx="191" cy="194"/>
          </a:xfrm>
        </p:grpSpPr>
        <p:sp>
          <p:nvSpPr>
            <p:cNvPr id="430208" name="任意多边形 430207"/>
            <p:cNvSpPr>
              <a:spLocks noChangeAspect="1"/>
            </p:cNvSpPr>
            <p:nvPr/>
          </p:nvSpPr>
          <p:spPr>
            <a:xfrm>
              <a:off x="4476" y="3045"/>
              <a:ext cx="50" cy="53"/>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rgbClr val="9900FF"/>
            </a:solidFill>
            <a:ln w="3175"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09" name="矩形 430208"/>
            <p:cNvSpPr>
              <a:spLocks noChangeAspect="1"/>
            </p:cNvSpPr>
            <p:nvPr/>
          </p:nvSpPr>
          <p:spPr>
            <a:xfrm>
              <a:off x="4335" y="3066"/>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Ⅴ</a:t>
              </a:r>
            </a:p>
          </p:txBody>
        </p:sp>
      </p:grpSp>
      <p:grpSp>
        <p:nvGrpSpPr>
          <p:cNvPr id="430210" name="组合 430209"/>
          <p:cNvGrpSpPr/>
          <p:nvPr/>
        </p:nvGrpSpPr>
        <p:grpSpPr>
          <a:xfrm>
            <a:off x="7669213" y="5008563"/>
            <a:ext cx="247650" cy="438150"/>
            <a:chOff x="4697" y="3075"/>
            <a:chExt cx="156" cy="276"/>
          </a:xfrm>
        </p:grpSpPr>
        <p:sp>
          <p:nvSpPr>
            <p:cNvPr id="430211" name="任意多边形 430210"/>
            <p:cNvSpPr>
              <a:spLocks noChangeAspect="1"/>
            </p:cNvSpPr>
            <p:nvPr/>
          </p:nvSpPr>
          <p:spPr>
            <a:xfrm>
              <a:off x="4796" y="3075"/>
              <a:ext cx="57" cy="57"/>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chemeClr val="accent1"/>
            </a:solidFill>
            <a:ln w="1270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12" name="矩形 430211"/>
            <p:cNvSpPr>
              <a:spLocks noChangeAspect="1"/>
            </p:cNvSpPr>
            <p:nvPr/>
          </p:nvSpPr>
          <p:spPr>
            <a:xfrm>
              <a:off x="4697" y="3178"/>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Ⅱ</a:t>
              </a:r>
            </a:p>
          </p:txBody>
        </p:sp>
      </p:grpSp>
      <p:grpSp>
        <p:nvGrpSpPr>
          <p:cNvPr id="430213" name="组合 430212"/>
          <p:cNvGrpSpPr/>
          <p:nvPr/>
        </p:nvGrpSpPr>
        <p:grpSpPr>
          <a:xfrm>
            <a:off x="7988300" y="4546600"/>
            <a:ext cx="377825" cy="274638"/>
            <a:chOff x="4898" y="2784"/>
            <a:chExt cx="238" cy="173"/>
          </a:xfrm>
        </p:grpSpPr>
        <p:sp>
          <p:nvSpPr>
            <p:cNvPr id="430214" name="任意多边形 430213"/>
            <p:cNvSpPr>
              <a:spLocks noChangeAspect="1"/>
            </p:cNvSpPr>
            <p:nvPr/>
          </p:nvSpPr>
          <p:spPr>
            <a:xfrm>
              <a:off x="4898" y="2870"/>
              <a:ext cx="57" cy="57"/>
            </a:xfrm>
            <a:custGeom>
              <a:avLst/>
              <a:gdLst/>
              <a:ahLst/>
              <a:cxnLst/>
              <a:rect l="0" t="0" r="0" b="0"/>
              <a:pathLst>
                <a:path w="198" h="198">
                  <a:moveTo>
                    <a:pt x="197" y="99"/>
                  </a:moveTo>
                  <a:lnTo>
                    <a:pt x="197" y="93"/>
                  </a:lnTo>
                  <a:lnTo>
                    <a:pt x="197" y="85"/>
                  </a:lnTo>
                  <a:lnTo>
                    <a:pt x="195" y="79"/>
                  </a:lnTo>
                  <a:lnTo>
                    <a:pt x="194" y="73"/>
                  </a:lnTo>
                  <a:lnTo>
                    <a:pt x="192" y="67"/>
                  </a:lnTo>
                  <a:lnTo>
                    <a:pt x="190" y="60"/>
                  </a:lnTo>
                  <a:lnTo>
                    <a:pt x="187" y="54"/>
                  </a:lnTo>
                  <a:lnTo>
                    <a:pt x="184" y="48"/>
                  </a:lnTo>
                  <a:lnTo>
                    <a:pt x="179" y="42"/>
                  </a:lnTo>
                  <a:lnTo>
                    <a:pt x="175" y="37"/>
                  </a:lnTo>
                  <a:lnTo>
                    <a:pt x="171" y="32"/>
                  </a:lnTo>
                  <a:lnTo>
                    <a:pt x="167" y="27"/>
                  </a:lnTo>
                  <a:lnTo>
                    <a:pt x="162" y="22"/>
                  </a:lnTo>
                  <a:lnTo>
                    <a:pt x="156" y="18"/>
                  </a:lnTo>
                  <a:lnTo>
                    <a:pt x="150" y="15"/>
                  </a:lnTo>
                  <a:lnTo>
                    <a:pt x="145" y="11"/>
                  </a:lnTo>
                  <a:lnTo>
                    <a:pt x="139" y="9"/>
                  </a:lnTo>
                  <a:lnTo>
                    <a:pt x="132" y="6"/>
                  </a:lnTo>
                  <a:lnTo>
                    <a:pt x="126" y="4"/>
                  </a:lnTo>
                  <a:lnTo>
                    <a:pt x="120" y="2"/>
                  </a:lnTo>
                  <a:lnTo>
                    <a:pt x="112" y="1"/>
                  </a:lnTo>
                  <a:lnTo>
                    <a:pt x="106" y="0"/>
                  </a:lnTo>
                  <a:lnTo>
                    <a:pt x="99" y="0"/>
                  </a:lnTo>
                  <a:lnTo>
                    <a:pt x="92" y="0"/>
                  </a:lnTo>
                  <a:lnTo>
                    <a:pt x="86" y="1"/>
                  </a:lnTo>
                  <a:lnTo>
                    <a:pt x="79" y="2"/>
                  </a:lnTo>
                  <a:lnTo>
                    <a:pt x="72" y="4"/>
                  </a:lnTo>
                  <a:lnTo>
                    <a:pt x="66" y="6"/>
                  </a:lnTo>
                  <a:lnTo>
                    <a:pt x="60" y="9"/>
                  </a:lnTo>
                  <a:lnTo>
                    <a:pt x="53" y="11"/>
                  </a:lnTo>
                  <a:lnTo>
                    <a:pt x="47" y="15"/>
                  </a:lnTo>
                  <a:lnTo>
                    <a:pt x="42" y="18"/>
                  </a:lnTo>
                  <a:lnTo>
                    <a:pt x="37" y="22"/>
                  </a:lnTo>
                  <a:lnTo>
                    <a:pt x="31" y="27"/>
                  </a:lnTo>
                  <a:lnTo>
                    <a:pt x="27" y="32"/>
                  </a:lnTo>
                  <a:lnTo>
                    <a:pt x="22" y="37"/>
                  </a:lnTo>
                  <a:lnTo>
                    <a:pt x="18" y="42"/>
                  </a:lnTo>
                  <a:lnTo>
                    <a:pt x="15" y="48"/>
                  </a:lnTo>
                  <a:lnTo>
                    <a:pt x="11" y="54"/>
                  </a:lnTo>
                  <a:lnTo>
                    <a:pt x="8" y="60"/>
                  </a:lnTo>
                  <a:lnTo>
                    <a:pt x="6" y="67"/>
                  </a:lnTo>
                  <a:lnTo>
                    <a:pt x="4" y="73"/>
                  </a:lnTo>
                  <a:lnTo>
                    <a:pt x="2" y="79"/>
                  </a:lnTo>
                  <a:lnTo>
                    <a:pt x="1" y="85"/>
                  </a:lnTo>
                  <a:lnTo>
                    <a:pt x="0" y="93"/>
                  </a:lnTo>
                  <a:lnTo>
                    <a:pt x="0" y="99"/>
                  </a:lnTo>
                  <a:lnTo>
                    <a:pt x="0" y="105"/>
                  </a:lnTo>
                  <a:lnTo>
                    <a:pt x="1" y="113"/>
                  </a:lnTo>
                  <a:lnTo>
                    <a:pt x="2" y="119"/>
                  </a:lnTo>
                  <a:lnTo>
                    <a:pt x="4" y="125"/>
                  </a:lnTo>
                  <a:lnTo>
                    <a:pt x="6" y="133"/>
                  </a:lnTo>
                  <a:lnTo>
                    <a:pt x="8" y="139"/>
                  </a:lnTo>
                  <a:lnTo>
                    <a:pt x="11" y="144"/>
                  </a:lnTo>
                  <a:lnTo>
                    <a:pt x="15" y="151"/>
                  </a:lnTo>
                  <a:lnTo>
                    <a:pt x="18" y="156"/>
                  </a:lnTo>
                  <a:lnTo>
                    <a:pt x="22" y="161"/>
                  </a:lnTo>
                  <a:lnTo>
                    <a:pt x="27" y="166"/>
                  </a:lnTo>
                  <a:lnTo>
                    <a:pt x="31" y="172"/>
                  </a:lnTo>
                  <a:lnTo>
                    <a:pt x="37" y="176"/>
                  </a:lnTo>
                  <a:lnTo>
                    <a:pt x="42" y="180"/>
                  </a:lnTo>
                  <a:lnTo>
                    <a:pt x="47" y="183"/>
                  </a:lnTo>
                  <a:lnTo>
                    <a:pt x="53" y="187"/>
                  </a:lnTo>
                  <a:lnTo>
                    <a:pt x="60" y="189"/>
                  </a:lnTo>
                  <a:lnTo>
                    <a:pt x="66" y="193"/>
                  </a:lnTo>
                  <a:lnTo>
                    <a:pt x="72" y="195"/>
                  </a:lnTo>
                  <a:lnTo>
                    <a:pt x="79" y="196"/>
                  </a:lnTo>
                  <a:lnTo>
                    <a:pt x="86" y="197"/>
                  </a:lnTo>
                  <a:lnTo>
                    <a:pt x="92" y="198"/>
                  </a:lnTo>
                  <a:lnTo>
                    <a:pt x="99" y="198"/>
                  </a:lnTo>
                  <a:lnTo>
                    <a:pt x="106" y="198"/>
                  </a:lnTo>
                  <a:lnTo>
                    <a:pt x="112" y="197"/>
                  </a:lnTo>
                  <a:lnTo>
                    <a:pt x="120" y="196"/>
                  </a:lnTo>
                  <a:lnTo>
                    <a:pt x="126" y="195"/>
                  </a:lnTo>
                  <a:lnTo>
                    <a:pt x="132" y="193"/>
                  </a:lnTo>
                  <a:lnTo>
                    <a:pt x="139" y="189"/>
                  </a:lnTo>
                  <a:lnTo>
                    <a:pt x="145" y="187"/>
                  </a:lnTo>
                  <a:lnTo>
                    <a:pt x="150" y="183"/>
                  </a:lnTo>
                  <a:lnTo>
                    <a:pt x="156" y="180"/>
                  </a:lnTo>
                  <a:lnTo>
                    <a:pt x="162" y="176"/>
                  </a:lnTo>
                  <a:lnTo>
                    <a:pt x="167" y="172"/>
                  </a:lnTo>
                  <a:lnTo>
                    <a:pt x="171" y="166"/>
                  </a:lnTo>
                  <a:lnTo>
                    <a:pt x="175" y="161"/>
                  </a:lnTo>
                  <a:lnTo>
                    <a:pt x="179" y="156"/>
                  </a:lnTo>
                  <a:lnTo>
                    <a:pt x="184" y="151"/>
                  </a:lnTo>
                  <a:lnTo>
                    <a:pt x="187" y="144"/>
                  </a:lnTo>
                  <a:lnTo>
                    <a:pt x="190" y="139"/>
                  </a:lnTo>
                  <a:lnTo>
                    <a:pt x="192" y="133"/>
                  </a:lnTo>
                  <a:lnTo>
                    <a:pt x="194" y="125"/>
                  </a:lnTo>
                  <a:lnTo>
                    <a:pt x="195" y="119"/>
                  </a:lnTo>
                  <a:lnTo>
                    <a:pt x="197" y="113"/>
                  </a:lnTo>
                  <a:lnTo>
                    <a:pt x="197" y="105"/>
                  </a:lnTo>
                  <a:lnTo>
                    <a:pt x="197" y="99"/>
                  </a:lnTo>
                  <a:lnTo>
                    <a:pt x="198" y="99"/>
                  </a:lnTo>
                </a:path>
              </a:pathLst>
            </a:custGeom>
            <a:solidFill>
              <a:srgbClr val="9900FF"/>
            </a:solidFill>
            <a:ln w="3175"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15" name="矩形 430214"/>
            <p:cNvSpPr>
              <a:spLocks noChangeAspect="1"/>
            </p:cNvSpPr>
            <p:nvPr/>
          </p:nvSpPr>
          <p:spPr>
            <a:xfrm>
              <a:off x="4992" y="2784"/>
              <a:ext cx="144" cy="173"/>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Ⅵ</a:t>
              </a:r>
            </a:p>
          </p:txBody>
        </p:sp>
      </p:grpSp>
      <p:sp>
        <p:nvSpPr>
          <p:cNvPr id="430216" name="矩形 430215"/>
          <p:cNvSpPr>
            <a:spLocks noChangeAspect="1"/>
          </p:cNvSpPr>
          <p:nvPr/>
        </p:nvSpPr>
        <p:spPr>
          <a:xfrm>
            <a:off x="6565900" y="4416425"/>
            <a:ext cx="228600" cy="274637"/>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Ⅳ</a:t>
            </a:r>
          </a:p>
        </p:txBody>
      </p:sp>
      <p:sp>
        <p:nvSpPr>
          <p:cNvPr id="430217" name="矩形 430216"/>
          <p:cNvSpPr>
            <a:spLocks noChangeAspect="1"/>
          </p:cNvSpPr>
          <p:nvPr/>
        </p:nvSpPr>
        <p:spPr>
          <a:xfrm>
            <a:off x="8034338" y="4056063"/>
            <a:ext cx="228600" cy="274637"/>
          </a:xfrm>
          <a:prstGeom prst="rect">
            <a:avLst/>
          </a:prstGeom>
          <a:noFill/>
          <a:ln w="9525">
            <a:noFill/>
          </a:ln>
        </p:spPr>
        <p:txBody>
          <a:bodyPr wrap="none" lIns="0" tIns="0" rIns="0" bIns="0" anchor="ctr" anchorCtr="1">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Ⅲ</a:t>
            </a:r>
          </a:p>
        </p:txBody>
      </p:sp>
      <p:sp>
        <p:nvSpPr>
          <p:cNvPr id="430218" name="任意多边形 430217"/>
          <p:cNvSpPr>
            <a:spLocks noChangeAspect="1"/>
          </p:cNvSpPr>
          <p:nvPr/>
        </p:nvSpPr>
        <p:spPr>
          <a:xfrm>
            <a:off x="2392584" y="4784725"/>
            <a:ext cx="77787" cy="79375"/>
          </a:xfrm>
          <a:custGeom>
            <a:avLst/>
            <a:gdLst/>
            <a:ahLst/>
            <a:cxnLst/>
            <a:rect l="0" t="0" r="0" b="0"/>
            <a:pathLst>
              <a:path w="373" h="371">
                <a:moveTo>
                  <a:pt x="373" y="186"/>
                </a:moveTo>
                <a:lnTo>
                  <a:pt x="370" y="149"/>
                </a:lnTo>
                <a:lnTo>
                  <a:pt x="359" y="114"/>
                </a:lnTo>
                <a:lnTo>
                  <a:pt x="342" y="82"/>
                </a:lnTo>
                <a:lnTo>
                  <a:pt x="318" y="54"/>
                </a:lnTo>
                <a:lnTo>
                  <a:pt x="290" y="31"/>
                </a:lnTo>
                <a:lnTo>
                  <a:pt x="257" y="14"/>
                </a:lnTo>
                <a:lnTo>
                  <a:pt x="223" y="3"/>
                </a:lnTo>
                <a:lnTo>
                  <a:pt x="186" y="0"/>
                </a:lnTo>
                <a:lnTo>
                  <a:pt x="150" y="3"/>
                </a:lnTo>
                <a:lnTo>
                  <a:pt x="115" y="14"/>
                </a:lnTo>
                <a:lnTo>
                  <a:pt x="83" y="31"/>
                </a:lnTo>
                <a:lnTo>
                  <a:pt x="55" y="54"/>
                </a:lnTo>
                <a:lnTo>
                  <a:pt x="32" y="82"/>
                </a:lnTo>
                <a:lnTo>
                  <a:pt x="15" y="114"/>
                </a:lnTo>
                <a:lnTo>
                  <a:pt x="4" y="149"/>
                </a:lnTo>
                <a:lnTo>
                  <a:pt x="0" y="186"/>
                </a:lnTo>
                <a:lnTo>
                  <a:pt x="4" y="222"/>
                </a:lnTo>
                <a:lnTo>
                  <a:pt x="15" y="257"/>
                </a:lnTo>
                <a:lnTo>
                  <a:pt x="32" y="289"/>
                </a:lnTo>
                <a:lnTo>
                  <a:pt x="55" y="317"/>
                </a:lnTo>
                <a:lnTo>
                  <a:pt x="83" y="340"/>
                </a:lnTo>
                <a:lnTo>
                  <a:pt x="115" y="357"/>
                </a:lnTo>
                <a:lnTo>
                  <a:pt x="150" y="368"/>
                </a:lnTo>
                <a:lnTo>
                  <a:pt x="186" y="371"/>
                </a:lnTo>
                <a:lnTo>
                  <a:pt x="223" y="368"/>
                </a:lnTo>
                <a:lnTo>
                  <a:pt x="257" y="357"/>
                </a:lnTo>
                <a:lnTo>
                  <a:pt x="290" y="340"/>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19" name="任意多边形 430218"/>
          <p:cNvSpPr>
            <a:spLocks noChangeAspect="1"/>
          </p:cNvSpPr>
          <p:nvPr/>
        </p:nvSpPr>
        <p:spPr>
          <a:xfrm>
            <a:off x="1579784" y="4784725"/>
            <a:ext cx="79375" cy="79375"/>
          </a:xfrm>
          <a:custGeom>
            <a:avLst/>
            <a:gdLst/>
            <a:ahLst/>
            <a:cxnLst/>
            <a:rect l="0" t="0" r="0" b="0"/>
            <a:pathLst>
              <a:path w="372" h="371">
                <a:moveTo>
                  <a:pt x="372" y="186"/>
                </a:moveTo>
                <a:lnTo>
                  <a:pt x="369" y="149"/>
                </a:lnTo>
                <a:lnTo>
                  <a:pt x="358" y="114"/>
                </a:lnTo>
                <a:lnTo>
                  <a:pt x="341" y="82"/>
                </a:lnTo>
                <a:lnTo>
                  <a:pt x="318" y="54"/>
                </a:lnTo>
                <a:lnTo>
                  <a:pt x="290" y="31"/>
                </a:lnTo>
                <a:lnTo>
                  <a:pt x="257" y="14"/>
                </a:lnTo>
                <a:lnTo>
                  <a:pt x="223" y="3"/>
                </a:lnTo>
                <a:lnTo>
                  <a:pt x="186" y="0"/>
                </a:lnTo>
                <a:lnTo>
                  <a:pt x="150" y="3"/>
                </a:lnTo>
                <a:lnTo>
                  <a:pt x="115" y="14"/>
                </a:lnTo>
                <a:lnTo>
                  <a:pt x="83" y="31"/>
                </a:lnTo>
                <a:lnTo>
                  <a:pt x="55" y="54"/>
                </a:lnTo>
                <a:lnTo>
                  <a:pt x="32" y="82"/>
                </a:lnTo>
                <a:lnTo>
                  <a:pt x="15" y="114"/>
                </a:lnTo>
                <a:lnTo>
                  <a:pt x="4" y="149"/>
                </a:lnTo>
                <a:lnTo>
                  <a:pt x="0" y="186"/>
                </a:lnTo>
                <a:lnTo>
                  <a:pt x="4" y="222"/>
                </a:lnTo>
                <a:lnTo>
                  <a:pt x="15" y="257"/>
                </a:lnTo>
                <a:lnTo>
                  <a:pt x="32" y="289"/>
                </a:lnTo>
                <a:lnTo>
                  <a:pt x="55" y="317"/>
                </a:lnTo>
                <a:lnTo>
                  <a:pt x="83" y="340"/>
                </a:lnTo>
                <a:lnTo>
                  <a:pt x="115" y="357"/>
                </a:lnTo>
                <a:lnTo>
                  <a:pt x="150" y="368"/>
                </a:lnTo>
                <a:lnTo>
                  <a:pt x="186" y="371"/>
                </a:lnTo>
                <a:lnTo>
                  <a:pt x="223" y="368"/>
                </a:lnTo>
                <a:lnTo>
                  <a:pt x="257" y="357"/>
                </a:lnTo>
                <a:lnTo>
                  <a:pt x="290" y="340"/>
                </a:lnTo>
                <a:lnTo>
                  <a:pt x="318" y="317"/>
                </a:lnTo>
                <a:lnTo>
                  <a:pt x="341" y="289"/>
                </a:lnTo>
                <a:lnTo>
                  <a:pt x="358" y="257"/>
                </a:lnTo>
                <a:lnTo>
                  <a:pt x="369" y="222"/>
                </a:lnTo>
                <a:lnTo>
                  <a:pt x="372"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20" name="任意多边形 430219"/>
          <p:cNvSpPr>
            <a:spLocks noChangeAspect="1"/>
          </p:cNvSpPr>
          <p:nvPr/>
        </p:nvSpPr>
        <p:spPr>
          <a:xfrm>
            <a:off x="1436909" y="4416425"/>
            <a:ext cx="77787" cy="77788"/>
          </a:xfrm>
          <a:custGeom>
            <a:avLst/>
            <a:gdLst/>
            <a:ahLst/>
            <a:cxnLst/>
            <a:rect l="0" t="0" r="0" b="0"/>
            <a:pathLst>
              <a:path w="371" h="372">
                <a:moveTo>
                  <a:pt x="371" y="186"/>
                </a:moveTo>
                <a:lnTo>
                  <a:pt x="368" y="150"/>
                </a:lnTo>
                <a:lnTo>
                  <a:pt x="357" y="115"/>
                </a:lnTo>
                <a:lnTo>
                  <a:pt x="340" y="83"/>
                </a:lnTo>
                <a:lnTo>
                  <a:pt x="317" y="55"/>
                </a:lnTo>
                <a:lnTo>
                  <a:pt x="289" y="32"/>
                </a:lnTo>
                <a:lnTo>
                  <a:pt x="257" y="14"/>
                </a:lnTo>
                <a:lnTo>
                  <a:pt x="222" y="4"/>
                </a:lnTo>
                <a:lnTo>
                  <a:pt x="185" y="0"/>
                </a:lnTo>
                <a:lnTo>
                  <a:pt x="149" y="4"/>
                </a:lnTo>
                <a:lnTo>
                  <a:pt x="114" y="14"/>
                </a:lnTo>
                <a:lnTo>
                  <a:pt x="82" y="32"/>
                </a:lnTo>
                <a:lnTo>
                  <a:pt x="54" y="55"/>
                </a:lnTo>
                <a:lnTo>
                  <a:pt x="31" y="83"/>
                </a:lnTo>
                <a:lnTo>
                  <a:pt x="14" y="115"/>
                </a:lnTo>
                <a:lnTo>
                  <a:pt x="3" y="150"/>
                </a:lnTo>
                <a:lnTo>
                  <a:pt x="0" y="186"/>
                </a:lnTo>
                <a:lnTo>
                  <a:pt x="3" y="222"/>
                </a:lnTo>
                <a:lnTo>
                  <a:pt x="14" y="257"/>
                </a:lnTo>
                <a:lnTo>
                  <a:pt x="31" y="289"/>
                </a:lnTo>
                <a:lnTo>
                  <a:pt x="54" y="318"/>
                </a:lnTo>
                <a:lnTo>
                  <a:pt x="82" y="341"/>
                </a:lnTo>
                <a:lnTo>
                  <a:pt x="114" y="358"/>
                </a:lnTo>
                <a:lnTo>
                  <a:pt x="149" y="369"/>
                </a:lnTo>
                <a:lnTo>
                  <a:pt x="185" y="372"/>
                </a:lnTo>
                <a:lnTo>
                  <a:pt x="222" y="369"/>
                </a:lnTo>
                <a:lnTo>
                  <a:pt x="257" y="358"/>
                </a:lnTo>
                <a:lnTo>
                  <a:pt x="289" y="341"/>
                </a:lnTo>
                <a:lnTo>
                  <a:pt x="317" y="318"/>
                </a:lnTo>
                <a:lnTo>
                  <a:pt x="340" y="289"/>
                </a:lnTo>
                <a:lnTo>
                  <a:pt x="357" y="257"/>
                </a:lnTo>
                <a:lnTo>
                  <a:pt x="368" y="222"/>
                </a:lnTo>
                <a:lnTo>
                  <a:pt x="371"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21" name="任意多边形 430220"/>
          <p:cNvSpPr>
            <a:spLocks noChangeAspect="1"/>
          </p:cNvSpPr>
          <p:nvPr/>
        </p:nvSpPr>
        <p:spPr>
          <a:xfrm>
            <a:off x="2532284" y="4416425"/>
            <a:ext cx="79375" cy="77788"/>
          </a:xfrm>
          <a:custGeom>
            <a:avLst/>
            <a:gdLst/>
            <a:ahLst/>
            <a:cxnLst/>
            <a:rect l="0" t="0" r="0" b="0"/>
            <a:pathLst>
              <a:path w="372" h="372">
                <a:moveTo>
                  <a:pt x="372" y="186"/>
                </a:moveTo>
                <a:lnTo>
                  <a:pt x="368" y="150"/>
                </a:lnTo>
                <a:lnTo>
                  <a:pt x="358" y="115"/>
                </a:lnTo>
                <a:lnTo>
                  <a:pt x="341" y="83"/>
                </a:lnTo>
                <a:lnTo>
                  <a:pt x="318" y="55"/>
                </a:lnTo>
                <a:lnTo>
                  <a:pt x="289" y="32"/>
                </a:lnTo>
                <a:lnTo>
                  <a:pt x="257" y="14"/>
                </a:lnTo>
                <a:lnTo>
                  <a:pt x="222" y="4"/>
                </a:lnTo>
                <a:lnTo>
                  <a:pt x="186" y="0"/>
                </a:lnTo>
                <a:lnTo>
                  <a:pt x="150" y="4"/>
                </a:lnTo>
                <a:lnTo>
                  <a:pt x="115" y="14"/>
                </a:lnTo>
                <a:lnTo>
                  <a:pt x="83" y="32"/>
                </a:lnTo>
                <a:lnTo>
                  <a:pt x="55" y="55"/>
                </a:lnTo>
                <a:lnTo>
                  <a:pt x="32" y="83"/>
                </a:lnTo>
                <a:lnTo>
                  <a:pt x="14" y="115"/>
                </a:lnTo>
                <a:lnTo>
                  <a:pt x="4" y="150"/>
                </a:lnTo>
                <a:lnTo>
                  <a:pt x="0" y="186"/>
                </a:lnTo>
                <a:lnTo>
                  <a:pt x="4" y="222"/>
                </a:lnTo>
                <a:lnTo>
                  <a:pt x="14" y="257"/>
                </a:lnTo>
                <a:lnTo>
                  <a:pt x="32" y="289"/>
                </a:lnTo>
                <a:lnTo>
                  <a:pt x="55" y="318"/>
                </a:lnTo>
                <a:lnTo>
                  <a:pt x="83" y="341"/>
                </a:lnTo>
                <a:lnTo>
                  <a:pt x="115" y="358"/>
                </a:lnTo>
                <a:lnTo>
                  <a:pt x="150" y="369"/>
                </a:lnTo>
                <a:lnTo>
                  <a:pt x="186" y="372"/>
                </a:lnTo>
                <a:lnTo>
                  <a:pt x="222" y="369"/>
                </a:lnTo>
                <a:lnTo>
                  <a:pt x="257" y="358"/>
                </a:lnTo>
                <a:lnTo>
                  <a:pt x="289" y="341"/>
                </a:lnTo>
                <a:lnTo>
                  <a:pt x="318" y="318"/>
                </a:lnTo>
                <a:lnTo>
                  <a:pt x="341" y="289"/>
                </a:lnTo>
                <a:lnTo>
                  <a:pt x="358" y="257"/>
                </a:lnTo>
                <a:lnTo>
                  <a:pt x="368" y="222"/>
                </a:lnTo>
                <a:lnTo>
                  <a:pt x="372"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0222" name="文本框 430221"/>
          <p:cNvSpPr txBox="1"/>
          <p:nvPr/>
        </p:nvSpPr>
        <p:spPr>
          <a:xfrm>
            <a:off x="1406525" y="5632754"/>
            <a:ext cx="4752975" cy="1096962"/>
          </a:xfrm>
          <a:prstGeom prst="rect">
            <a:avLst/>
          </a:prstGeom>
          <a:noFill/>
          <a:ln w="9525">
            <a:solidFill>
              <a:srgbClr val="0000FF"/>
            </a:solidFill>
          </a:ln>
        </p:spPr>
        <p:txBody>
          <a:bodyPr>
            <a:spAutoFit/>
          </a:bodyPr>
          <a:lstStyle/>
          <a:p>
            <a:pPr marL="0" marR="0" lvl="0" indent="0" algn="l" defTabSz="914400" rtl="0" eaLnBrk="1" fontAlgn="base" latinLnBrk="0" hangingPunct="1">
              <a:lnSpc>
                <a:spcPct val="110000"/>
              </a:lnSpc>
              <a:spcBef>
                <a:spcPct val="10000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相贯线为前后对称、左右对称的封闭曲线。正面和后面投影重合为一段曲线</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水平和侧面投影积聚在圆上。</a:t>
            </a:r>
          </a:p>
        </p:txBody>
      </p:sp>
      <p:sp>
        <p:nvSpPr>
          <p:cNvPr id="430223" name="文本框 430222"/>
          <p:cNvSpPr txBox="1"/>
          <p:nvPr/>
        </p:nvSpPr>
        <p:spPr>
          <a:xfrm>
            <a:off x="179388" y="5661025"/>
            <a:ext cx="1042987" cy="396875"/>
          </a:xfrm>
          <a:prstGeom prst="rect">
            <a:avLst/>
          </a:prstGeom>
          <a:solidFill>
            <a:srgbClr val="00FF00"/>
          </a:solidFill>
          <a:ln w="9525">
            <a:noFill/>
          </a:ln>
        </p:spPr>
        <p:txBody>
          <a:bodyPr>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分析：</a:t>
            </a:r>
          </a:p>
        </p:txBody>
      </p:sp>
      <p:sp>
        <p:nvSpPr>
          <p:cNvPr id="3" name="文本框 2">
            <a:extLst>
              <a:ext uri="{FF2B5EF4-FFF2-40B4-BE49-F238E27FC236}">
                <a16:creationId xmlns:a16="http://schemas.microsoft.com/office/drawing/2014/main" id="{84493053-DE40-BF56-185D-FCADBB9407C8}"/>
              </a:ext>
            </a:extLst>
          </p:cNvPr>
          <p:cNvSpPr txBox="1"/>
          <p:nvPr/>
        </p:nvSpPr>
        <p:spPr>
          <a:xfrm>
            <a:off x="6215063" y="6277406"/>
            <a:ext cx="2590800" cy="400110"/>
          </a:xfrm>
          <a:prstGeom prst="rect">
            <a:avLst/>
          </a:prstGeom>
          <a:solidFill>
            <a:srgbClr val="FFFF66"/>
          </a:solidFill>
          <a:ln w="9525" cap="flat" cmpd="sng">
            <a:solidFill>
              <a:schemeClr val="folHlink"/>
            </a:solidFill>
            <a:prstDash val="solid"/>
            <a:miter/>
            <a:headEnd type="none" w="med" len="med"/>
            <a:tailEnd type="none" w="med" len="med"/>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两外表面相交</a:t>
            </a:r>
          </a:p>
        </p:txBody>
      </p:sp>
      <p:sp>
        <p:nvSpPr>
          <p:cNvPr id="2" name="Text Box 7">
            <a:extLst>
              <a:ext uri="{FF2B5EF4-FFF2-40B4-BE49-F238E27FC236}">
                <a16:creationId xmlns:a16="http://schemas.microsoft.com/office/drawing/2014/main" id="{6BD679E4-2B80-4B26-D4B4-333DF29F12A9}"/>
              </a:ext>
            </a:extLst>
          </p:cNvPr>
          <p:cNvSpPr txBox="1">
            <a:spLocks noChangeArrowheads="1"/>
          </p:cNvSpPr>
          <p:nvPr/>
        </p:nvSpPr>
        <p:spPr bwMode="auto">
          <a:xfrm>
            <a:off x="5622823" y="1139176"/>
            <a:ext cx="1154113" cy="461665"/>
          </a:xfrm>
          <a:prstGeom prst="rect">
            <a:avLst/>
          </a:prstGeom>
          <a:solidFill>
            <a:srgbClr val="00FF00"/>
          </a:solidFill>
          <a:ln>
            <a:noFill/>
          </a:ln>
          <a:effec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400" b="1" i="0" u="none" strike="noStrike" kern="1200" cap="none" spc="0" normalizeH="0" baseline="0" noProof="0" dirty="0">
                <a:ln>
                  <a:noFill/>
                </a:ln>
                <a:solidFill>
                  <a:srgbClr val="FF5050"/>
                </a:solidFill>
                <a:effectLst/>
                <a:uLnTx/>
                <a:uFillTx/>
                <a:latin typeface="宋体"/>
                <a:ea typeface="宋体"/>
                <a:cs typeface="+mn-cs"/>
              </a:rPr>
              <a:t>作图</a:t>
            </a:r>
            <a:r>
              <a:rPr kumimoji="1" lang="en-US" altLang="zh-CN" sz="2400" b="1" i="0" u="none" strike="noStrike" kern="1200" cap="none" spc="0" normalizeH="0" baseline="0" noProof="0" dirty="0">
                <a:ln>
                  <a:noFill/>
                </a:ln>
                <a:solidFill>
                  <a:srgbClr val="FF5050"/>
                </a:solidFill>
                <a:effectLst/>
                <a:uLnTx/>
                <a:uFillTx/>
                <a:latin typeface="宋体"/>
                <a:ea typeface="宋体"/>
                <a:cs typeface="+mn-cs"/>
              </a:rPr>
              <a:t>:</a:t>
            </a:r>
          </a:p>
        </p:txBody>
      </p:sp>
      <p:sp>
        <p:nvSpPr>
          <p:cNvPr id="4" name="AutoShape 8">
            <a:extLst>
              <a:ext uri="{FF2B5EF4-FFF2-40B4-BE49-F238E27FC236}">
                <a16:creationId xmlns:a16="http://schemas.microsoft.com/office/drawing/2014/main" id="{36E3D7B7-6B62-0BA6-F662-22A69A19C9BA}"/>
              </a:ext>
            </a:extLst>
          </p:cNvPr>
          <p:cNvSpPr>
            <a:spLocks/>
          </p:cNvSpPr>
          <p:nvPr/>
        </p:nvSpPr>
        <p:spPr bwMode="auto">
          <a:xfrm>
            <a:off x="6810375" y="1612899"/>
            <a:ext cx="88900" cy="1270000"/>
          </a:xfrm>
          <a:prstGeom prst="leftBrace">
            <a:avLst>
              <a:gd name="adj1" fmla="val 119048"/>
              <a:gd name="adj2" fmla="val 50000"/>
            </a:avLst>
          </a:prstGeom>
          <a:noFill/>
          <a:ln w="635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Text Box 9">
            <a:extLst>
              <a:ext uri="{FF2B5EF4-FFF2-40B4-BE49-F238E27FC236}">
                <a16:creationId xmlns:a16="http://schemas.microsoft.com/office/drawing/2014/main" id="{6889F67B-EF0E-E134-0484-9B1B9F1944EA}"/>
              </a:ext>
            </a:extLst>
          </p:cNvPr>
          <p:cNvSpPr txBox="1">
            <a:spLocks noChangeArrowheads="1"/>
          </p:cNvSpPr>
          <p:nvPr/>
        </p:nvSpPr>
        <p:spPr bwMode="auto">
          <a:xfrm>
            <a:off x="6899275" y="2292290"/>
            <a:ext cx="1187450" cy="86177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1800" b="1" i="0" u="none" strike="noStrike" kern="1200" cap="none" spc="0" normalizeH="0" baseline="0" noProof="0" dirty="0">
                <a:ln>
                  <a:noFill/>
                </a:ln>
                <a:solidFill>
                  <a:srgbClr val="040000"/>
                </a:solidFill>
                <a:effectLst/>
                <a:uLnTx/>
                <a:uFillTx/>
                <a:latin typeface="Times New Roman" panose="02020603050405020304" pitchFamily="18" charset="0"/>
                <a:ea typeface="宋体" panose="02010600030101010101" pitchFamily="2" charset="-122"/>
                <a:cs typeface="+mn-cs"/>
              </a:rPr>
              <a:t>最前点 </a:t>
            </a:r>
            <a:r>
              <a:rPr kumimoji="0" lang="en-US" altLang="zh-CN"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Ⅱ</a:t>
            </a: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1" lang="en-US" altLang="zh-CN"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6" name="Text Box 10">
            <a:extLst>
              <a:ext uri="{FF2B5EF4-FFF2-40B4-BE49-F238E27FC236}">
                <a16:creationId xmlns:a16="http://schemas.microsoft.com/office/drawing/2014/main" id="{E5C0578A-B4FF-3FC0-640F-3A825DB917AD}"/>
              </a:ext>
            </a:extLst>
          </p:cNvPr>
          <p:cNvSpPr txBox="1">
            <a:spLocks noChangeArrowheads="1"/>
          </p:cNvSpPr>
          <p:nvPr/>
        </p:nvSpPr>
        <p:spPr bwMode="auto">
          <a:xfrm>
            <a:off x="6889750" y="2684461"/>
            <a:ext cx="1341216" cy="86177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最后点</a:t>
            </a:r>
            <a:r>
              <a:rPr kumimoji="0" lang="en-US" altLang="zh-CN"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Ⅳ</a:t>
            </a: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1" lang="en-US" altLang="zh-CN"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7" name="AutoShape 11">
            <a:extLst>
              <a:ext uri="{FF2B5EF4-FFF2-40B4-BE49-F238E27FC236}">
                <a16:creationId xmlns:a16="http://schemas.microsoft.com/office/drawing/2014/main" id="{E0A75607-6CB1-DCE4-6A76-20356C3BB0FE}"/>
              </a:ext>
            </a:extLst>
          </p:cNvPr>
          <p:cNvSpPr>
            <a:spLocks/>
          </p:cNvSpPr>
          <p:nvPr/>
        </p:nvSpPr>
        <p:spPr bwMode="auto">
          <a:xfrm>
            <a:off x="8110538" y="1493837"/>
            <a:ext cx="88900" cy="609600"/>
          </a:xfrm>
          <a:prstGeom prst="rightBrace">
            <a:avLst>
              <a:gd name="adj1" fmla="val 57143"/>
              <a:gd name="adj2" fmla="val 50000"/>
            </a:avLst>
          </a:prstGeom>
          <a:noFill/>
          <a:ln w="635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Text Box 12">
            <a:extLst>
              <a:ext uri="{FF2B5EF4-FFF2-40B4-BE49-F238E27FC236}">
                <a16:creationId xmlns:a16="http://schemas.microsoft.com/office/drawing/2014/main" id="{B7085264-5586-0E9D-D5AA-4BC50E330DCB}"/>
              </a:ext>
            </a:extLst>
          </p:cNvPr>
          <p:cNvSpPr txBox="1">
            <a:spLocks noChangeArrowheads="1"/>
          </p:cNvSpPr>
          <p:nvPr/>
        </p:nvSpPr>
        <p:spPr bwMode="auto">
          <a:xfrm>
            <a:off x="8212884" y="1598949"/>
            <a:ext cx="9826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0066FF"/>
                </a:solidFill>
                <a:effectLst/>
                <a:uLnTx/>
                <a:uFillTx/>
                <a:latin typeface="Times New Roman" panose="02020603050405020304" pitchFamily="18" charset="0"/>
                <a:ea typeface="宋体" panose="02010600030101010101" pitchFamily="2" charset="-122"/>
                <a:cs typeface="+mn-cs"/>
              </a:rPr>
              <a:t>最高点</a:t>
            </a:r>
          </a:p>
        </p:txBody>
      </p:sp>
      <p:sp>
        <p:nvSpPr>
          <p:cNvPr id="9" name="Text Box 13">
            <a:extLst>
              <a:ext uri="{FF2B5EF4-FFF2-40B4-BE49-F238E27FC236}">
                <a16:creationId xmlns:a16="http://schemas.microsoft.com/office/drawing/2014/main" id="{A687F3D7-3392-7563-EBDD-0974796E8D9D}"/>
              </a:ext>
            </a:extLst>
          </p:cNvPr>
          <p:cNvSpPr txBox="1">
            <a:spLocks noChangeArrowheads="1"/>
          </p:cNvSpPr>
          <p:nvPr/>
        </p:nvSpPr>
        <p:spPr bwMode="auto">
          <a:xfrm>
            <a:off x="6890322" y="1397552"/>
            <a:ext cx="123983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040000"/>
                </a:solidFill>
                <a:effectLst/>
                <a:uLnTx/>
                <a:uFillTx/>
                <a:latin typeface="Times New Roman" panose="02020603050405020304" pitchFamily="18" charset="0"/>
                <a:ea typeface="宋体" panose="02010600030101010101" pitchFamily="2" charset="-122"/>
                <a:cs typeface="+mn-cs"/>
              </a:rPr>
              <a:t>最左点</a:t>
            </a:r>
            <a:r>
              <a:rPr kumimoji="0" lang="en-US" altLang="zh-CN"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Ⅰ</a:t>
            </a: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1" lang="en-US" altLang="zh-CN"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10" name="Text Box 14">
            <a:extLst>
              <a:ext uri="{FF2B5EF4-FFF2-40B4-BE49-F238E27FC236}">
                <a16:creationId xmlns:a16="http://schemas.microsoft.com/office/drawing/2014/main" id="{4A19B8C3-CE1A-22E0-9BEC-67C38FCE89A9}"/>
              </a:ext>
            </a:extLst>
          </p:cNvPr>
          <p:cNvSpPr txBox="1">
            <a:spLocks noChangeArrowheads="1"/>
          </p:cNvSpPr>
          <p:nvPr/>
        </p:nvSpPr>
        <p:spPr bwMode="auto">
          <a:xfrm>
            <a:off x="6897601" y="1847055"/>
            <a:ext cx="120808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最右点</a:t>
            </a:r>
            <a:r>
              <a:rPr kumimoji="0" lang="en-US" altLang="zh-CN"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Ⅲ</a:t>
            </a: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1" lang="en-US" altLang="zh-CN" sz="20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11" name="AutoShape 15">
            <a:extLst>
              <a:ext uri="{FF2B5EF4-FFF2-40B4-BE49-F238E27FC236}">
                <a16:creationId xmlns:a16="http://schemas.microsoft.com/office/drawing/2014/main" id="{048AAEA8-C2EB-8AD4-F29D-D7620637E308}"/>
              </a:ext>
            </a:extLst>
          </p:cNvPr>
          <p:cNvSpPr>
            <a:spLocks/>
          </p:cNvSpPr>
          <p:nvPr/>
        </p:nvSpPr>
        <p:spPr bwMode="auto">
          <a:xfrm>
            <a:off x="8086725" y="2366963"/>
            <a:ext cx="123825" cy="668336"/>
          </a:xfrm>
          <a:prstGeom prst="rightBrace">
            <a:avLst>
              <a:gd name="adj1" fmla="val 44444"/>
              <a:gd name="adj2" fmla="val 50000"/>
            </a:avLst>
          </a:prstGeom>
          <a:noFill/>
          <a:ln w="635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Text Box 16">
            <a:extLst>
              <a:ext uri="{FF2B5EF4-FFF2-40B4-BE49-F238E27FC236}">
                <a16:creationId xmlns:a16="http://schemas.microsoft.com/office/drawing/2014/main" id="{EAF98C47-6BFC-1822-18A1-D9DFF5FF66AE}"/>
              </a:ext>
            </a:extLst>
          </p:cNvPr>
          <p:cNvSpPr txBox="1">
            <a:spLocks noChangeArrowheads="1"/>
          </p:cNvSpPr>
          <p:nvPr/>
        </p:nvSpPr>
        <p:spPr bwMode="auto">
          <a:xfrm>
            <a:off x="8178800" y="2474576"/>
            <a:ext cx="993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0066FF"/>
                </a:solidFill>
                <a:effectLst/>
                <a:uLnTx/>
                <a:uFillTx/>
                <a:latin typeface="Times New Roman" panose="02020603050405020304" pitchFamily="18" charset="0"/>
                <a:ea typeface="宋体" panose="02010600030101010101" pitchFamily="2" charset="-122"/>
                <a:cs typeface="+mn-cs"/>
              </a:rPr>
              <a:t>最低点</a:t>
            </a:r>
          </a:p>
        </p:txBody>
      </p:sp>
      <p:sp>
        <p:nvSpPr>
          <p:cNvPr id="13" name="Text Box 17">
            <a:extLst>
              <a:ext uri="{FF2B5EF4-FFF2-40B4-BE49-F238E27FC236}">
                <a16:creationId xmlns:a16="http://schemas.microsoft.com/office/drawing/2014/main" id="{8F47AEB6-71AE-29BF-5CCB-5B58AC5BE14F}"/>
              </a:ext>
            </a:extLst>
          </p:cNvPr>
          <p:cNvSpPr txBox="1">
            <a:spLocks noChangeArrowheads="1"/>
          </p:cNvSpPr>
          <p:nvPr/>
        </p:nvSpPr>
        <p:spPr bwMode="auto">
          <a:xfrm>
            <a:off x="5414168" y="3195635"/>
            <a:ext cx="319028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(2)</a:t>
            </a:r>
            <a:r>
              <a:rPr kumimoji="1"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适当求一般点</a:t>
            </a:r>
            <a:r>
              <a:rPr kumimoji="0" lang="en-US" altLang="zh-CN"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Ⅴ</a:t>
            </a:r>
            <a:r>
              <a:rPr kumimoji="0" lang="zh-CN" altLang="en-US"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a:t>
            </a:r>
            <a:r>
              <a:rPr kumimoji="0" lang="en-US" altLang="zh-CN"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Ⅵ</a:t>
            </a: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US" altLang="zh-CN" sz="2000" b="0"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1"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4" name="Text Box 18">
            <a:extLst>
              <a:ext uri="{FF2B5EF4-FFF2-40B4-BE49-F238E27FC236}">
                <a16:creationId xmlns:a16="http://schemas.microsoft.com/office/drawing/2014/main" id="{E54A0BBF-8C89-FF4D-C725-DBCCBA448386}"/>
              </a:ext>
            </a:extLst>
          </p:cNvPr>
          <p:cNvSpPr txBox="1">
            <a:spLocks noChangeArrowheads="1"/>
          </p:cNvSpPr>
          <p:nvPr/>
        </p:nvSpPr>
        <p:spPr bwMode="auto">
          <a:xfrm>
            <a:off x="5427701" y="3686094"/>
            <a:ext cx="177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(3)</a:t>
            </a:r>
            <a:r>
              <a:rPr kumimoji="1"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连线</a:t>
            </a:r>
          </a:p>
        </p:txBody>
      </p:sp>
      <p:sp>
        <p:nvSpPr>
          <p:cNvPr id="15" name="Text Box 116">
            <a:extLst>
              <a:ext uri="{FF2B5EF4-FFF2-40B4-BE49-F238E27FC236}">
                <a16:creationId xmlns:a16="http://schemas.microsoft.com/office/drawing/2014/main" id="{D22CDBF3-1771-22E5-8A32-E26C9ED5E02C}"/>
              </a:ext>
            </a:extLst>
          </p:cNvPr>
          <p:cNvSpPr txBox="1">
            <a:spLocks noChangeArrowheads="1"/>
          </p:cNvSpPr>
          <p:nvPr/>
        </p:nvSpPr>
        <p:spPr bwMode="auto">
          <a:xfrm>
            <a:off x="5429250" y="2031999"/>
            <a:ext cx="1611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a:t>
            </a:r>
            <a:r>
              <a:rPr kumimoji="1"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求特殊点</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09"/>
                                        </p:tgtEl>
                                        <p:attrNameLst>
                                          <p:attrName>style.visibility</p:attrName>
                                        </p:attrNameLst>
                                      </p:cBhvr>
                                      <p:to>
                                        <p:strVal val="visible"/>
                                      </p:to>
                                    </p:set>
                                    <p:animEffect transition="in" filter="wipe(left)">
                                      <p:cBhvr>
                                        <p:cTn id="7" dur="500"/>
                                        <p:tgtEl>
                                          <p:spTgt spid="4301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0232"/>
                                        </p:tgtEl>
                                        <p:attrNameLst>
                                          <p:attrName>style.visibility</p:attrName>
                                        </p:attrNameLst>
                                      </p:cBhvr>
                                      <p:to>
                                        <p:strVal val="visible"/>
                                      </p:to>
                                    </p:set>
                                    <p:animEffect transition="in" filter="blinds(horizontal)">
                                      <p:cBhvr>
                                        <p:cTn id="12" dur="500"/>
                                        <p:tgtEl>
                                          <p:spTgt spid="4302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nodeType="clickEffect">
                                  <p:stCondLst>
                                    <p:cond delay="0"/>
                                  </p:stCondLst>
                                  <p:childTnLst>
                                    <p:set>
                                      <p:cBhvr>
                                        <p:cTn id="16" dur="1" fill="hold">
                                          <p:stCondLst>
                                            <p:cond delay="0"/>
                                          </p:stCondLst>
                                        </p:cTn>
                                        <p:tgtEl>
                                          <p:spTgt spid="430203"/>
                                        </p:tgtEl>
                                        <p:attrNameLst>
                                          <p:attrName>style.visibility</p:attrName>
                                        </p:attrNameLst>
                                      </p:cBhvr>
                                      <p:to>
                                        <p:strVal val="visible"/>
                                      </p:to>
                                    </p:set>
                                    <p:animEffect transition="in" filter="slide(fromRight)">
                                      <p:cBhvr>
                                        <p:cTn id="17" dur="500"/>
                                        <p:tgtEl>
                                          <p:spTgt spid="43020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0223"/>
                                        </p:tgtEl>
                                        <p:attrNameLst>
                                          <p:attrName>style.visibility</p:attrName>
                                        </p:attrNameLst>
                                      </p:cBhvr>
                                      <p:to>
                                        <p:strVal val="visible"/>
                                      </p:to>
                                    </p:set>
                                    <p:animEffect transition="in" filter="wipe(left)">
                                      <p:cBhvr>
                                        <p:cTn id="27" dur="500"/>
                                        <p:tgtEl>
                                          <p:spTgt spid="4302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0222"/>
                                        </p:tgtEl>
                                        <p:attrNameLst>
                                          <p:attrName>style.visibility</p:attrName>
                                        </p:attrNameLst>
                                      </p:cBhvr>
                                      <p:to>
                                        <p:strVal val="visible"/>
                                      </p:to>
                                    </p:set>
                                    <p:animEffect transition="in" filter="wipe(left)">
                                      <p:cBhvr>
                                        <p:cTn id="32" dur="500"/>
                                        <p:tgtEl>
                                          <p:spTgt spid="43022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0"/>
                                  </p:stCondLst>
                                  <p:childTnLst>
                                    <p:set>
                                      <p:cBhvr>
                                        <p:cTn id="39" dur="1" fill="hold">
                                          <p:stCondLst>
                                            <p:cond delay="499"/>
                                          </p:stCondLst>
                                        </p:cTn>
                                        <p:tgtEl>
                                          <p:spTgt spid="15"/>
                                        </p:tgtEl>
                                        <p:attrNameLst>
                                          <p:attrName>style.visibility</p:attrName>
                                        </p:attrNameLst>
                                      </p:cBhvr>
                                      <p:to>
                                        <p:strVal val="visible"/>
                                      </p:to>
                                    </p:set>
                                  </p:childTnLst>
                                </p:cTn>
                              </p:par>
                            </p:childTnLst>
                          </p:cTn>
                        </p:par>
                        <p:par>
                          <p:cTn id="40" fill="hold">
                            <p:stCondLst>
                              <p:cond delay="1000"/>
                            </p:stCondLst>
                            <p:childTnLst>
                              <p:par>
                                <p:cTn id="41" presetID="1" presetClass="entr" presetSubtype="0" fill="hold" nodeType="afterEffect">
                                  <p:stCondLst>
                                    <p:cond delay="0"/>
                                  </p:stCondLst>
                                  <p:childTnLst>
                                    <p:set>
                                      <p:cBhvr>
                                        <p:cTn id="42" dur="1" fill="hold">
                                          <p:stCondLst>
                                            <p:cond delay="499"/>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499"/>
                                          </p:stCondLst>
                                        </p:cTn>
                                        <p:tgtEl>
                                          <p:spTgt spid="7"/>
                                        </p:tgtEl>
                                        <p:attrNameLst>
                                          <p:attrName>style.visibility</p:attrName>
                                        </p:attrNameLst>
                                      </p:cBhvr>
                                      <p:to>
                                        <p:strVal val="visible"/>
                                      </p:to>
                                    </p:set>
                                  </p:childTnLst>
                                </p:cTn>
                              </p:par>
                            </p:childTnLst>
                          </p:cTn>
                        </p:par>
                        <p:par>
                          <p:cTn id="57" fill="hold">
                            <p:stCondLst>
                              <p:cond delay="500"/>
                            </p:stCondLst>
                            <p:childTnLst>
                              <p:par>
                                <p:cTn id="58" presetID="2" presetClass="entr" presetSubtype="2"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1+#ppt_w/2"/>
                                          </p:val>
                                        </p:tav>
                                        <p:tav tm="100000">
                                          <p:val>
                                            <p:strVal val="#ppt_x"/>
                                          </p:val>
                                        </p:tav>
                                      </p:tavLst>
                                    </p:anim>
                                    <p:anim calcmode="lin" valueType="num">
                                      <p:cBhvr additive="base">
                                        <p:cTn id="6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1" fill="hold" nodeType="clickEffect">
                                  <p:stCondLst>
                                    <p:cond delay="0"/>
                                  </p:stCondLst>
                                  <p:childTnLst>
                                    <p:set>
                                      <p:cBhvr>
                                        <p:cTn id="65" dur="1" fill="hold">
                                          <p:stCondLst>
                                            <p:cond delay="0"/>
                                          </p:stCondLst>
                                        </p:cTn>
                                        <p:tgtEl>
                                          <p:spTgt spid="430204"/>
                                        </p:tgtEl>
                                        <p:attrNameLst>
                                          <p:attrName>style.visibility</p:attrName>
                                        </p:attrNameLst>
                                      </p:cBhvr>
                                      <p:to>
                                        <p:strVal val="visible"/>
                                      </p:to>
                                    </p:set>
                                    <p:anim calcmode="lin" valueType="num">
                                      <p:cBhvr additive="base">
                                        <p:cTn id="66" dur="500" fill="hold"/>
                                        <p:tgtEl>
                                          <p:spTgt spid="430204"/>
                                        </p:tgtEl>
                                        <p:attrNameLst>
                                          <p:attrName>ppt_x</p:attrName>
                                        </p:attrNameLst>
                                      </p:cBhvr>
                                      <p:tavLst>
                                        <p:tav tm="0">
                                          <p:val>
                                            <p:strVal val="#ppt_x"/>
                                          </p:val>
                                        </p:tav>
                                        <p:tav tm="100000">
                                          <p:val>
                                            <p:strVal val="#ppt_x"/>
                                          </p:val>
                                        </p:tav>
                                      </p:tavLst>
                                    </p:anim>
                                    <p:anim calcmode="lin" valueType="num">
                                      <p:cBhvr additive="base">
                                        <p:cTn id="67" dur="500" fill="hold"/>
                                        <p:tgtEl>
                                          <p:spTgt spid="430204"/>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stCondLst>
                                    <p:cond delay="0"/>
                                  </p:stCondLst>
                                  <p:childTnLst>
                                    <p:set>
                                      <p:cBhvr>
                                        <p:cTn id="71" dur="1" fill="hold">
                                          <p:stCondLst>
                                            <p:cond delay="0"/>
                                          </p:stCondLst>
                                        </p:cTn>
                                        <p:tgtEl>
                                          <p:spTgt spid="430217"/>
                                        </p:tgtEl>
                                        <p:attrNameLst>
                                          <p:attrName>style.visibility</p:attrName>
                                        </p:attrNameLst>
                                      </p:cBhvr>
                                      <p:to>
                                        <p:strVal val="visible"/>
                                      </p:to>
                                    </p:set>
                                    <p:anim calcmode="lin" valueType="num">
                                      <p:cBhvr additive="base">
                                        <p:cTn id="72" dur="500" fill="hold"/>
                                        <p:tgtEl>
                                          <p:spTgt spid="430217"/>
                                        </p:tgtEl>
                                        <p:attrNameLst>
                                          <p:attrName>ppt_x</p:attrName>
                                        </p:attrNameLst>
                                      </p:cBhvr>
                                      <p:tavLst>
                                        <p:tav tm="0">
                                          <p:val>
                                            <p:strVal val="#ppt_x"/>
                                          </p:val>
                                        </p:tav>
                                        <p:tav tm="100000">
                                          <p:val>
                                            <p:strVal val="#ppt_x"/>
                                          </p:val>
                                        </p:tav>
                                      </p:tavLst>
                                    </p:anim>
                                    <p:anim calcmode="lin" valueType="num">
                                      <p:cBhvr additive="base">
                                        <p:cTn id="73" dur="500" fill="hold"/>
                                        <p:tgtEl>
                                          <p:spTgt spid="430217"/>
                                        </p:tgtEl>
                                        <p:attrNameLst>
                                          <p:attrName>ppt_y</p:attrName>
                                        </p:attrNameLst>
                                      </p:cBhvr>
                                      <p:tavLst>
                                        <p:tav tm="0">
                                          <p:val>
                                            <p:strVal val="0-#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12" fill="hold" nodeType="clickEffect">
                                  <p:stCondLst>
                                    <p:cond delay="0"/>
                                  </p:stCondLst>
                                  <p:childTnLst>
                                    <p:set>
                                      <p:cBhvr>
                                        <p:cTn id="77" dur="1" fill="hold">
                                          <p:stCondLst>
                                            <p:cond delay="0"/>
                                          </p:stCondLst>
                                        </p:cTn>
                                        <p:tgtEl>
                                          <p:spTgt spid="430220"/>
                                        </p:tgtEl>
                                        <p:attrNameLst>
                                          <p:attrName>style.visibility</p:attrName>
                                        </p:attrNameLst>
                                      </p:cBhvr>
                                      <p:to>
                                        <p:strVal val="visible"/>
                                      </p:to>
                                    </p:set>
                                    <p:anim calcmode="lin" valueType="num">
                                      <p:cBhvr additive="base">
                                        <p:cTn id="78" dur="500" fill="hold"/>
                                        <p:tgtEl>
                                          <p:spTgt spid="430220"/>
                                        </p:tgtEl>
                                        <p:attrNameLst>
                                          <p:attrName>ppt_x</p:attrName>
                                        </p:attrNameLst>
                                      </p:cBhvr>
                                      <p:tavLst>
                                        <p:tav tm="0">
                                          <p:val>
                                            <p:strVal val="0-#ppt_w/2"/>
                                          </p:val>
                                        </p:tav>
                                        <p:tav tm="100000">
                                          <p:val>
                                            <p:strVal val="#ppt_x"/>
                                          </p:val>
                                        </p:tav>
                                      </p:tavLst>
                                    </p:anim>
                                    <p:anim calcmode="lin" valueType="num">
                                      <p:cBhvr additive="base">
                                        <p:cTn id="79" dur="500" fill="hold"/>
                                        <p:tgtEl>
                                          <p:spTgt spid="430220"/>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430097"/>
                                        </p:tgtEl>
                                        <p:attrNameLst>
                                          <p:attrName>style.visibility</p:attrName>
                                        </p:attrNameLst>
                                      </p:cBhvr>
                                      <p:to>
                                        <p:strVal val="visible"/>
                                      </p:to>
                                    </p:set>
                                    <p:animEffect transition="in" filter="wipe(left)">
                                      <p:cBhvr>
                                        <p:cTn id="84" dur="500"/>
                                        <p:tgtEl>
                                          <p:spTgt spid="430097"/>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12" fill="hold" nodeType="clickEffect">
                                  <p:stCondLst>
                                    <p:cond delay="0"/>
                                  </p:stCondLst>
                                  <p:childTnLst>
                                    <p:set>
                                      <p:cBhvr>
                                        <p:cTn id="88" dur="1" fill="hold">
                                          <p:stCondLst>
                                            <p:cond delay="0"/>
                                          </p:stCondLst>
                                        </p:cTn>
                                        <p:tgtEl>
                                          <p:spTgt spid="430221"/>
                                        </p:tgtEl>
                                        <p:attrNameLst>
                                          <p:attrName>style.visibility</p:attrName>
                                        </p:attrNameLst>
                                      </p:cBhvr>
                                      <p:to>
                                        <p:strVal val="visible"/>
                                      </p:to>
                                    </p:set>
                                    <p:anim calcmode="lin" valueType="num">
                                      <p:cBhvr additive="base">
                                        <p:cTn id="89" dur="500" fill="hold"/>
                                        <p:tgtEl>
                                          <p:spTgt spid="430221"/>
                                        </p:tgtEl>
                                        <p:attrNameLst>
                                          <p:attrName>ppt_x</p:attrName>
                                        </p:attrNameLst>
                                      </p:cBhvr>
                                      <p:tavLst>
                                        <p:tav tm="0">
                                          <p:val>
                                            <p:strVal val="0-#ppt_w/2"/>
                                          </p:val>
                                        </p:tav>
                                        <p:tav tm="100000">
                                          <p:val>
                                            <p:strVal val="#ppt_x"/>
                                          </p:val>
                                        </p:tav>
                                      </p:tavLst>
                                    </p:anim>
                                    <p:anim calcmode="lin" valueType="num">
                                      <p:cBhvr additive="base">
                                        <p:cTn id="90" dur="500" fill="hold"/>
                                        <p:tgtEl>
                                          <p:spTgt spid="430221"/>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430099"/>
                                        </p:tgtEl>
                                        <p:attrNameLst>
                                          <p:attrName>style.visibility</p:attrName>
                                        </p:attrNameLst>
                                      </p:cBhvr>
                                      <p:to>
                                        <p:strVal val="visible"/>
                                      </p:to>
                                    </p:set>
                                    <p:animEffect transition="in" filter="wipe(left)">
                                      <p:cBhvr>
                                        <p:cTn id="95" dur="500"/>
                                        <p:tgtEl>
                                          <p:spTgt spid="43009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wipe(left)">
                                      <p:cBhvr>
                                        <p:cTn id="100" dur="500"/>
                                        <p:tgtEl>
                                          <p:spTgt spid="5"/>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6"/>
                                        </p:tgtEl>
                                        <p:attrNameLst>
                                          <p:attrName>style.visibility</p:attrName>
                                        </p:attrNameLst>
                                      </p:cBhvr>
                                      <p:to>
                                        <p:strVal val="visible"/>
                                      </p:to>
                                    </p:set>
                                    <p:animEffect transition="in" filter="wipe(left)">
                                      <p:cBhvr>
                                        <p:cTn id="105" dur="500"/>
                                        <p:tgtEl>
                                          <p:spTgt spid="6"/>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2" fill="hold" nodeType="clickEffect">
                                  <p:stCondLst>
                                    <p:cond delay="0"/>
                                  </p:stCondLst>
                                  <p:childTnLst>
                                    <p:set>
                                      <p:cBhvr>
                                        <p:cTn id="109" dur="1" fill="hold">
                                          <p:stCondLst>
                                            <p:cond delay="0"/>
                                          </p:stCondLst>
                                        </p:cTn>
                                        <p:tgtEl>
                                          <p:spTgt spid="11"/>
                                        </p:tgtEl>
                                        <p:attrNameLst>
                                          <p:attrName>style.visibility</p:attrName>
                                        </p:attrNameLst>
                                      </p:cBhvr>
                                      <p:to>
                                        <p:strVal val="visible"/>
                                      </p:to>
                                    </p:set>
                                    <p:anim calcmode="lin" valueType="num">
                                      <p:cBhvr additive="base">
                                        <p:cTn id="110" dur="500" fill="hold"/>
                                        <p:tgtEl>
                                          <p:spTgt spid="11"/>
                                        </p:tgtEl>
                                        <p:attrNameLst>
                                          <p:attrName>ppt_x</p:attrName>
                                        </p:attrNameLst>
                                      </p:cBhvr>
                                      <p:tavLst>
                                        <p:tav tm="0">
                                          <p:val>
                                            <p:strVal val="1+#ppt_w/2"/>
                                          </p:val>
                                        </p:tav>
                                        <p:tav tm="100000">
                                          <p:val>
                                            <p:strVal val="#ppt_x"/>
                                          </p:val>
                                        </p:tav>
                                      </p:tavLst>
                                    </p:anim>
                                    <p:anim calcmode="lin" valueType="num">
                                      <p:cBhvr additive="base">
                                        <p:cTn id="111" dur="500" fill="hold"/>
                                        <p:tgtEl>
                                          <p:spTgt spid="11"/>
                                        </p:tgtEl>
                                        <p:attrNameLst>
                                          <p:attrName>ppt_y</p:attrName>
                                        </p:attrNameLst>
                                      </p:cBhvr>
                                      <p:tavLst>
                                        <p:tav tm="0">
                                          <p:val>
                                            <p:strVal val="#ppt_y"/>
                                          </p:val>
                                        </p:tav>
                                        <p:tav tm="100000">
                                          <p:val>
                                            <p:strVal val="#ppt_y"/>
                                          </p:val>
                                        </p:tav>
                                      </p:tavLst>
                                    </p:anim>
                                  </p:childTnLst>
                                </p:cTn>
                              </p:par>
                            </p:childTnLst>
                          </p:cTn>
                        </p:par>
                        <p:par>
                          <p:cTn id="112" fill="hold">
                            <p:stCondLst>
                              <p:cond delay="500"/>
                            </p:stCondLst>
                            <p:childTnLst>
                              <p:par>
                                <p:cTn id="113" presetID="2" presetClass="entr" presetSubtype="2" fill="hold" grpId="0" nodeType="afterEffect">
                                  <p:stCondLst>
                                    <p:cond delay="0"/>
                                  </p:stCondLst>
                                  <p:childTnLst>
                                    <p:set>
                                      <p:cBhvr>
                                        <p:cTn id="114" dur="1" fill="hold">
                                          <p:stCondLst>
                                            <p:cond delay="0"/>
                                          </p:stCondLst>
                                        </p:cTn>
                                        <p:tgtEl>
                                          <p:spTgt spid="12"/>
                                        </p:tgtEl>
                                        <p:attrNameLst>
                                          <p:attrName>style.visibility</p:attrName>
                                        </p:attrNameLst>
                                      </p:cBhvr>
                                      <p:to>
                                        <p:strVal val="visible"/>
                                      </p:to>
                                    </p:set>
                                    <p:anim calcmode="lin" valueType="num">
                                      <p:cBhvr additive="base">
                                        <p:cTn id="115" dur="500" fill="hold"/>
                                        <p:tgtEl>
                                          <p:spTgt spid="12"/>
                                        </p:tgtEl>
                                        <p:attrNameLst>
                                          <p:attrName>ppt_x</p:attrName>
                                        </p:attrNameLst>
                                      </p:cBhvr>
                                      <p:tavLst>
                                        <p:tav tm="0">
                                          <p:val>
                                            <p:strVal val="1+#ppt_w/2"/>
                                          </p:val>
                                        </p:tav>
                                        <p:tav tm="100000">
                                          <p:val>
                                            <p:strVal val="#ppt_x"/>
                                          </p:val>
                                        </p:tav>
                                      </p:tavLst>
                                    </p:anim>
                                    <p:anim calcmode="lin" valueType="num">
                                      <p:cBhvr additive="base">
                                        <p:cTn id="1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1" fill="hold" nodeType="clickEffect">
                                  <p:stCondLst>
                                    <p:cond delay="0"/>
                                  </p:stCondLst>
                                  <p:childTnLst>
                                    <p:set>
                                      <p:cBhvr>
                                        <p:cTn id="120" dur="1" fill="hold">
                                          <p:stCondLst>
                                            <p:cond delay="0"/>
                                          </p:stCondLst>
                                        </p:cTn>
                                        <p:tgtEl>
                                          <p:spTgt spid="430210"/>
                                        </p:tgtEl>
                                        <p:attrNameLst>
                                          <p:attrName>style.visibility</p:attrName>
                                        </p:attrNameLst>
                                      </p:cBhvr>
                                      <p:to>
                                        <p:strVal val="visible"/>
                                      </p:to>
                                    </p:set>
                                    <p:anim calcmode="lin" valueType="num">
                                      <p:cBhvr additive="base">
                                        <p:cTn id="121" dur="500" fill="hold"/>
                                        <p:tgtEl>
                                          <p:spTgt spid="430210"/>
                                        </p:tgtEl>
                                        <p:attrNameLst>
                                          <p:attrName>ppt_x</p:attrName>
                                        </p:attrNameLst>
                                      </p:cBhvr>
                                      <p:tavLst>
                                        <p:tav tm="0">
                                          <p:val>
                                            <p:strVal val="#ppt_x"/>
                                          </p:val>
                                        </p:tav>
                                        <p:tav tm="100000">
                                          <p:val>
                                            <p:strVal val="#ppt_x"/>
                                          </p:val>
                                        </p:tav>
                                      </p:tavLst>
                                    </p:anim>
                                    <p:anim calcmode="lin" valueType="num">
                                      <p:cBhvr additive="base">
                                        <p:cTn id="122" dur="500" fill="hold"/>
                                        <p:tgtEl>
                                          <p:spTgt spid="430210"/>
                                        </p:tgtEl>
                                        <p:attrNameLst>
                                          <p:attrName>ppt_y</p:attrName>
                                        </p:attrNameLst>
                                      </p:cBhvr>
                                      <p:tavLst>
                                        <p:tav tm="0">
                                          <p:val>
                                            <p:strVal val="0-#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1" fill="hold" grpId="0" nodeType="clickEffect">
                                  <p:stCondLst>
                                    <p:cond delay="0"/>
                                  </p:stCondLst>
                                  <p:childTnLst>
                                    <p:set>
                                      <p:cBhvr>
                                        <p:cTn id="126" dur="1" fill="hold">
                                          <p:stCondLst>
                                            <p:cond delay="0"/>
                                          </p:stCondLst>
                                        </p:cTn>
                                        <p:tgtEl>
                                          <p:spTgt spid="430216"/>
                                        </p:tgtEl>
                                        <p:attrNameLst>
                                          <p:attrName>style.visibility</p:attrName>
                                        </p:attrNameLst>
                                      </p:cBhvr>
                                      <p:to>
                                        <p:strVal val="visible"/>
                                      </p:to>
                                    </p:set>
                                    <p:anim calcmode="lin" valueType="num">
                                      <p:cBhvr additive="base">
                                        <p:cTn id="127" dur="500" fill="hold"/>
                                        <p:tgtEl>
                                          <p:spTgt spid="430216"/>
                                        </p:tgtEl>
                                        <p:attrNameLst>
                                          <p:attrName>ppt_x</p:attrName>
                                        </p:attrNameLst>
                                      </p:cBhvr>
                                      <p:tavLst>
                                        <p:tav tm="0">
                                          <p:val>
                                            <p:strVal val="#ppt_x"/>
                                          </p:val>
                                        </p:tav>
                                        <p:tav tm="100000">
                                          <p:val>
                                            <p:strVal val="#ppt_x"/>
                                          </p:val>
                                        </p:tav>
                                      </p:tavLst>
                                    </p:anim>
                                    <p:anim calcmode="lin" valueType="num">
                                      <p:cBhvr additive="base">
                                        <p:cTn id="128" dur="500" fill="hold"/>
                                        <p:tgtEl>
                                          <p:spTgt spid="430216"/>
                                        </p:tgtEl>
                                        <p:attrNameLst>
                                          <p:attrName>ppt_y</p:attrName>
                                        </p:attrNameLst>
                                      </p:cBhvr>
                                      <p:tavLst>
                                        <p:tav tm="0">
                                          <p:val>
                                            <p:strVal val="0-#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12" fill="hold" nodeType="clickEffect">
                                  <p:stCondLst>
                                    <p:cond delay="0"/>
                                  </p:stCondLst>
                                  <p:childTnLst>
                                    <p:set>
                                      <p:cBhvr>
                                        <p:cTn id="132" dur="1" fill="hold">
                                          <p:stCondLst>
                                            <p:cond delay="0"/>
                                          </p:stCondLst>
                                        </p:cTn>
                                        <p:tgtEl>
                                          <p:spTgt spid="430202"/>
                                        </p:tgtEl>
                                        <p:attrNameLst>
                                          <p:attrName>style.visibility</p:attrName>
                                        </p:attrNameLst>
                                      </p:cBhvr>
                                      <p:to>
                                        <p:strVal val="visible"/>
                                      </p:to>
                                    </p:set>
                                    <p:anim calcmode="lin" valueType="num">
                                      <p:cBhvr additive="base">
                                        <p:cTn id="133" dur="500" fill="hold"/>
                                        <p:tgtEl>
                                          <p:spTgt spid="430202"/>
                                        </p:tgtEl>
                                        <p:attrNameLst>
                                          <p:attrName>ppt_x</p:attrName>
                                        </p:attrNameLst>
                                      </p:cBhvr>
                                      <p:tavLst>
                                        <p:tav tm="0">
                                          <p:val>
                                            <p:strVal val="0-#ppt_w/2"/>
                                          </p:val>
                                        </p:tav>
                                        <p:tav tm="100000">
                                          <p:val>
                                            <p:strVal val="#ppt_x"/>
                                          </p:val>
                                        </p:tav>
                                      </p:tavLst>
                                    </p:anim>
                                    <p:anim calcmode="lin" valueType="num">
                                      <p:cBhvr additive="base">
                                        <p:cTn id="134" dur="500" fill="hold"/>
                                        <p:tgtEl>
                                          <p:spTgt spid="430202"/>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430098"/>
                                        </p:tgtEl>
                                        <p:attrNameLst>
                                          <p:attrName>style.visibility</p:attrName>
                                        </p:attrNameLst>
                                      </p:cBhvr>
                                      <p:to>
                                        <p:strVal val="visible"/>
                                      </p:to>
                                    </p:set>
                                    <p:animEffect transition="in" filter="wipe(left)">
                                      <p:cBhvr>
                                        <p:cTn id="139" dur="500"/>
                                        <p:tgtEl>
                                          <p:spTgt spid="430098"/>
                                        </p:tgtEl>
                                      </p:cBhvr>
                                    </p:animEffect>
                                  </p:childTnLst>
                                </p:cTn>
                              </p:par>
                            </p:childTnLst>
                          </p:cTn>
                        </p:par>
                      </p:childTnLst>
                    </p:cTn>
                  </p:par>
                  <p:par>
                    <p:cTn id="140" fill="hold">
                      <p:stCondLst>
                        <p:cond delay="indefinite"/>
                      </p:stCondLst>
                      <p:childTnLst>
                        <p:par>
                          <p:cTn id="141" fill="hold">
                            <p:stCondLst>
                              <p:cond delay="0"/>
                            </p:stCondLst>
                            <p:childTnLst>
                              <p:par>
                                <p:cTn id="142" presetID="2" presetClass="entr" presetSubtype="12" fill="hold" nodeType="clickEffect">
                                  <p:stCondLst>
                                    <p:cond delay="0"/>
                                  </p:stCondLst>
                                  <p:childTnLst>
                                    <p:set>
                                      <p:cBhvr>
                                        <p:cTn id="143" dur="1" fill="hold">
                                          <p:stCondLst>
                                            <p:cond delay="0"/>
                                          </p:stCondLst>
                                        </p:cTn>
                                        <p:tgtEl>
                                          <p:spTgt spid="430192"/>
                                        </p:tgtEl>
                                        <p:attrNameLst>
                                          <p:attrName>style.visibility</p:attrName>
                                        </p:attrNameLst>
                                      </p:cBhvr>
                                      <p:to>
                                        <p:strVal val="visible"/>
                                      </p:to>
                                    </p:set>
                                    <p:anim calcmode="lin" valueType="num">
                                      <p:cBhvr additive="base">
                                        <p:cTn id="144" dur="500" fill="hold"/>
                                        <p:tgtEl>
                                          <p:spTgt spid="430192"/>
                                        </p:tgtEl>
                                        <p:attrNameLst>
                                          <p:attrName>ppt_x</p:attrName>
                                        </p:attrNameLst>
                                      </p:cBhvr>
                                      <p:tavLst>
                                        <p:tav tm="0">
                                          <p:val>
                                            <p:strVal val="0-#ppt_w/2"/>
                                          </p:val>
                                        </p:tav>
                                        <p:tav tm="100000">
                                          <p:val>
                                            <p:strVal val="#ppt_x"/>
                                          </p:val>
                                        </p:tav>
                                      </p:tavLst>
                                    </p:anim>
                                    <p:anim calcmode="lin" valueType="num">
                                      <p:cBhvr additive="base">
                                        <p:cTn id="145" dur="500" fill="hold"/>
                                        <p:tgtEl>
                                          <p:spTgt spid="430192"/>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430100"/>
                                        </p:tgtEl>
                                        <p:attrNameLst>
                                          <p:attrName>style.visibility</p:attrName>
                                        </p:attrNameLst>
                                      </p:cBhvr>
                                      <p:to>
                                        <p:strVal val="visible"/>
                                      </p:to>
                                    </p:set>
                                    <p:animEffect transition="in" filter="wipe(left)">
                                      <p:cBhvr>
                                        <p:cTn id="150" dur="500"/>
                                        <p:tgtEl>
                                          <p:spTgt spid="430100"/>
                                        </p:tgtEl>
                                      </p:cBhvr>
                                    </p:animEffect>
                                  </p:childTnLst>
                                </p:cTn>
                              </p:par>
                            </p:childTnLst>
                          </p:cTn>
                        </p:par>
                      </p:childTnLst>
                    </p:cTn>
                  </p:par>
                  <p:par>
                    <p:cTn id="151" fill="hold">
                      <p:stCondLst>
                        <p:cond delay="indefinite"/>
                      </p:stCondLst>
                      <p:childTnLst>
                        <p:par>
                          <p:cTn id="152" fill="hold">
                            <p:stCondLst>
                              <p:cond delay="0"/>
                            </p:stCondLst>
                            <p:childTnLst>
                              <p:par>
                                <p:cTn id="153" presetID="2" presetClass="entr" presetSubtype="1" fill="hold" nodeType="clickEffect">
                                  <p:stCondLst>
                                    <p:cond delay="0"/>
                                  </p:stCondLst>
                                  <p:childTnLst>
                                    <p:set>
                                      <p:cBhvr>
                                        <p:cTn id="154" dur="1" fill="hold">
                                          <p:stCondLst>
                                            <p:cond delay="0"/>
                                          </p:stCondLst>
                                        </p:cTn>
                                        <p:tgtEl>
                                          <p:spTgt spid="430198"/>
                                        </p:tgtEl>
                                        <p:attrNameLst>
                                          <p:attrName>style.visibility</p:attrName>
                                        </p:attrNameLst>
                                      </p:cBhvr>
                                      <p:to>
                                        <p:strVal val="visible"/>
                                      </p:to>
                                    </p:set>
                                    <p:anim calcmode="lin" valueType="num">
                                      <p:cBhvr additive="base">
                                        <p:cTn id="155" dur="500" fill="hold"/>
                                        <p:tgtEl>
                                          <p:spTgt spid="430198"/>
                                        </p:tgtEl>
                                        <p:attrNameLst>
                                          <p:attrName>ppt_x</p:attrName>
                                        </p:attrNameLst>
                                      </p:cBhvr>
                                      <p:tavLst>
                                        <p:tav tm="0">
                                          <p:val>
                                            <p:strVal val="#ppt_x"/>
                                          </p:val>
                                        </p:tav>
                                        <p:tav tm="100000">
                                          <p:val>
                                            <p:strVal val="#ppt_x"/>
                                          </p:val>
                                        </p:tav>
                                      </p:tavLst>
                                    </p:anim>
                                    <p:anim calcmode="lin" valueType="num">
                                      <p:cBhvr additive="base">
                                        <p:cTn id="156" dur="500" fill="hold"/>
                                        <p:tgtEl>
                                          <p:spTgt spid="430198"/>
                                        </p:tgtEl>
                                        <p:attrNameLst>
                                          <p:attrName>ppt_y</p:attrName>
                                        </p:attrNameLst>
                                      </p:cBhvr>
                                      <p:tavLst>
                                        <p:tav tm="0">
                                          <p:val>
                                            <p:strVal val="0-#ppt_h/2"/>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grpId="0" nodeType="clickEffect">
                                  <p:stCondLst>
                                    <p:cond delay="0"/>
                                  </p:stCondLst>
                                  <p:childTnLst>
                                    <p:set>
                                      <p:cBhvr>
                                        <p:cTn id="160" dur="1" fill="hold">
                                          <p:stCondLst>
                                            <p:cond delay="0"/>
                                          </p:stCondLst>
                                        </p:cTn>
                                        <p:tgtEl>
                                          <p:spTgt spid="430094"/>
                                        </p:tgtEl>
                                        <p:attrNameLst>
                                          <p:attrName>style.visibility</p:attrName>
                                        </p:attrNameLst>
                                      </p:cBhvr>
                                      <p:to>
                                        <p:strVal val="visible"/>
                                      </p:to>
                                    </p:set>
                                    <p:animEffect transition="in" filter="wipe(left)">
                                      <p:cBhvr>
                                        <p:cTn id="161" dur="500"/>
                                        <p:tgtEl>
                                          <p:spTgt spid="430094"/>
                                        </p:tgtEl>
                                      </p:cBhvr>
                                    </p:animEffect>
                                  </p:childTnLst>
                                </p:cTn>
                              </p:par>
                            </p:childTnLst>
                          </p:cTn>
                        </p:par>
                      </p:childTnLst>
                    </p:cTn>
                  </p:par>
                  <p:par>
                    <p:cTn id="162" fill="hold">
                      <p:stCondLst>
                        <p:cond delay="indefinite"/>
                      </p:stCondLst>
                      <p:childTnLst>
                        <p:par>
                          <p:cTn id="163" fill="hold">
                            <p:stCondLst>
                              <p:cond delay="0"/>
                            </p:stCondLst>
                            <p:childTnLst>
                              <p:par>
                                <p:cTn id="164" presetID="2" presetClass="entr" presetSubtype="1" fill="hold" nodeType="clickEffect">
                                  <p:stCondLst>
                                    <p:cond delay="0"/>
                                  </p:stCondLst>
                                  <p:childTnLst>
                                    <p:set>
                                      <p:cBhvr>
                                        <p:cTn id="165" dur="1" fill="hold">
                                          <p:stCondLst>
                                            <p:cond delay="0"/>
                                          </p:stCondLst>
                                        </p:cTn>
                                        <p:tgtEl>
                                          <p:spTgt spid="430197"/>
                                        </p:tgtEl>
                                        <p:attrNameLst>
                                          <p:attrName>style.visibility</p:attrName>
                                        </p:attrNameLst>
                                      </p:cBhvr>
                                      <p:to>
                                        <p:strVal val="visible"/>
                                      </p:to>
                                    </p:set>
                                    <p:anim calcmode="lin" valueType="num">
                                      <p:cBhvr additive="base">
                                        <p:cTn id="166" dur="500" fill="hold"/>
                                        <p:tgtEl>
                                          <p:spTgt spid="430197"/>
                                        </p:tgtEl>
                                        <p:attrNameLst>
                                          <p:attrName>ppt_x</p:attrName>
                                        </p:attrNameLst>
                                      </p:cBhvr>
                                      <p:tavLst>
                                        <p:tav tm="0">
                                          <p:val>
                                            <p:strVal val="#ppt_x"/>
                                          </p:val>
                                        </p:tav>
                                        <p:tav tm="100000">
                                          <p:val>
                                            <p:strVal val="#ppt_x"/>
                                          </p:val>
                                        </p:tav>
                                      </p:tavLst>
                                    </p:anim>
                                    <p:anim calcmode="lin" valueType="num">
                                      <p:cBhvr additive="base">
                                        <p:cTn id="167" dur="500" fill="hold"/>
                                        <p:tgtEl>
                                          <p:spTgt spid="430197"/>
                                        </p:tgtEl>
                                        <p:attrNameLst>
                                          <p:attrName>ppt_y</p:attrName>
                                        </p:attrNameLst>
                                      </p:cBhvr>
                                      <p:tavLst>
                                        <p:tav tm="0">
                                          <p:val>
                                            <p:strVal val="0-#ppt_h/2"/>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22" presetClass="entr" presetSubtype="8" fill="hold" grpId="0" nodeType="clickEffect">
                                  <p:stCondLst>
                                    <p:cond delay="0"/>
                                  </p:stCondLst>
                                  <p:childTnLst>
                                    <p:set>
                                      <p:cBhvr>
                                        <p:cTn id="171" dur="1" fill="hold">
                                          <p:stCondLst>
                                            <p:cond delay="0"/>
                                          </p:stCondLst>
                                        </p:cTn>
                                        <p:tgtEl>
                                          <p:spTgt spid="430106"/>
                                        </p:tgtEl>
                                        <p:attrNameLst>
                                          <p:attrName>style.visibility</p:attrName>
                                        </p:attrNameLst>
                                      </p:cBhvr>
                                      <p:to>
                                        <p:strVal val="visible"/>
                                      </p:to>
                                    </p:set>
                                    <p:animEffect transition="in" filter="wipe(left)">
                                      <p:cBhvr>
                                        <p:cTn id="172" dur="500"/>
                                        <p:tgtEl>
                                          <p:spTgt spid="430106"/>
                                        </p:tgtEl>
                                      </p:cBhvr>
                                    </p:animEffect>
                                  </p:childTnLst>
                                </p:cTn>
                              </p:par>
                            </p:childTnLst>
                          </p:cTn>
                        </p:par>
                      </p:childTnLst>
                    </p:cTn>
                  </p:par>
                  <p:par>
                    <p:cTn id="173" fill="hold">
                      <p:stCondLst>
                        <p:cond delay="indefinite"/>
                      </p:stCondLst>
                      <p:childTnLst>
                        <p:par>
                          <p:cTn id="174" fill="hold">
                            <p:stCondLst>
                              <p:cond delay="0"/>
                            </p:stCondLst>
                            <p:childTnLst>
                              <p:par>
                                <p:cTn id="175" presetID="2" presetClass="entr" presetSubtype="1" fill="hold" nodeType="clickEffect">
                                  <p:stCondLst>
                                    <p:cond delay="0"/>
                                  </p:stCondLst>
                                  <p:childTnLst>
                                    <p:set>
                                      <p:cBhvr>
                                        <p:cTn id="176" dur="1" fill="hold">
                                          <p:stCondLst>
                                            <p:cond delay="0"/>
                                          </p:stCondLst>
                                        </p:cTn>
                                        <p:tgtEl>
                                          <p:spTgt spid="430196"/>
                                        </p:tgtEl>
                                        <p:attrNameLst>
                                          <p:attrName>style.visibility</p:attrName>
                                        </p:attrNameLst>
                                      </p:cBhvr>
                                      <p:to>
                                        <p:strVal val="visible"/>
                                      </p:to>
                                    </p:set>
                                    <p:anim calcmode="lin" valueType="num">
                                      <p:cBhvr additive="base">
                                        <p:cTn id="177" dur="500" fill="hold"/>
                                        <p:tgtEl>
                                          <p:spTgt spid="430196"/>
                                        </p:tgtEl>
                                        <p:attrNameLst>
                                          <p:attrName>ppt_x</p:attrName>
                                        </p:attrNameLst>
                                      </p:cBhvr>
                                      <p:tavLst>
                                        <p:tav tm="0">
                                          <p:val>
                                            <p:strVal val="#ppt_x"/>
                                          </p:val>
                                        </p:tav>
                                        <p:tav tm="100000">
                                          <p:val>
                                            <p:strVal val="#ppt_x"/>
                                          </p:val>
                                        </p:tav>
                                      </p:tavLst>
                                    </p:anim>
                                    <p:anim calcmode="lin" valueType="num">
                                      <p:cBhvr additive="base">
                                        <p:cTn id="178" dur="500" fill="hold"/>
                                        <p:tgtEl>
                                          <p:spTgt spid="430196"/>
                                        </p:tgtEl>
                                        <p:attrNameLst>
                                          <p:attrName>ppt_y</p:attrName>
                                        </p:attrNameLst>
                                      </p:cBhvr>
                                      <p:tavLst>
                                        <p:tav tm="0">
                                          <p:val>
                                            <p:strVal val="0-#ppt_h/2"/>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grpId="0" nodeType="clickEffect">
                                  <p:stCondLst>
                                    <p:cond delay="0"/>
                                  </p:stCondLst>
                                  <p:childTnLst>
                                    <p:set>
                                      <p:cBhvr>
                                        <p:cTn id="182" dur="1" fill="hold">
                                          <p:stCondLst>
                                            <p:cond delay="0"/>
                                          </p:stCondLst>
                                        </p:cTn>
                                        <p:tgtEl>
                                          <p:spTgt spid="430092"/>
                                        </p:tgtEl>
                                        <p:attrNameLst>
                                          <p:attrName>style.visibility</p:attrName>
                                        </p:attrNameLst>
                                      </p:cBhvr>
                                      <p:to>
                                        <p:strVal val="visible"/>
                                      </p:to>
                                    </p:set>
                                    <p:animEffect transition="in" filter="wipe(left)">
                                      <p:cBhvr>
                                        <p:cTn id="183" dur="500"/>
                                        <p:tgtEl>
                                          <p:spTgt spid="430092"/>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4" fill="hold" nodeType="clickEffect">
                                  <p:stCondLst>
                                    <p:cond delay="0"/>
                                  </p:stCondLst>
                                  <p:childTnLst>
                                    <p:set>
                                      <p:cBhvr>
                                        <p:cTn id="187" dur="1" fill="hold">
                                          <p:stCondLst>
                                            <p:cond delay="0"/>
                                          </p:stCondLst>
                                        </p:cTn>
                                        <p:tgtEl>
                                          <p:spTgt spid="430184"/>
                                        </p:tgtEl>
                                        <p:attrNameLst>
                                          <p:attrName>style.visibility</p:attrName>
                                        </p:attrNameLst>
                                      </p:cBhvr>
                                      <p:to>
                                        <p:strVal val="visible"/>
                                      </p:to>
                                    </p:set>
                                    <p:animEffect transition="in" filter="wipe(down)">
                                      <p:cBhvr>
                                        <p:cTn id="188" dur="500"/>
                                        <p:tgtEl>
                                          <p:spTgt spid="430184"/>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4" fill="hold" nodeType="clickEffect">
                                  <p:stCondLst>
                                    <p:cond delay="0"/>
                                  </p:stCondLst>
                                  <p:childTnLst>
                                    <p:set>
                                      <p:cBhvr>
                                        <p:cTn id="192" dur="1" fill="hold">
                                          <p:stCondLst>
                                            <p:cond delay="0"/>
                                          </p:stCondLst>
                                        </p:cTn>
                                        <p:tgtEl>
                                          <p:spTgt spid="430193"/>
                                        </p:tgtEl>
                                        <p:attrNameLst>
                                          <p:attrName>style.visibility</p:attrName>
                                        </p:attrNameLst>
                                      </p:cBhvr>
                                      <p:to>
                                        <p:strVal val="visible"/>
                                      </p:to>
                                    </p:set>
                                    <p:animEffect transition="in" filter="wipe(down)">
                                      <p:cBhvr>
                                        <p:cTn id="193" dur="500"/>
                                        <p:tgtEl>
                                          <p:spTgt spid="430193"/>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8" fill="hold" grpId="0" nodeType="clickEffect">
                                  <p:stCondLst>
                                    <p:cond delay="0"/>
                                  </p:stCondLst>
                                  <p:childTnLst>
                                    <p:set>
                                      <p:cBhvr>
                                        <p:cTn id="197" dur="1" fill="hold">
                                          <p:stCondLst>
                                            <p:cond delay="0"/>
                                          </p:stCondLst>
                                        </p:cTn>
                                        <p:tgtEl>
                                          <p:spTgt spid="430103"/>
                                        </p:tgtEl>
                                        <p:attrNameLst>
                                          <p:attrName>style.visibility</p:attrName>
                                        </p:attrNameLst>
                                      </p:cBhvr>
                                      <p:to>
                                        <p:strVal val="visible"/>
                                      </p:to>
                                    </p:set>
                                    <p:animEffect transition="in" filter="wipe(left)">
                                      <p:cBhvr>
                                        <p:cTn id="198" dur="500"/>
                                        <p:tgtEl>
                                          <p:spTgt spid="430103"/>
                                        </p:tgtEl>
                                      </p:cBhvr>
                                    </p:animEffect>
                                  </p:childTnLst>
                                </p:cTn>
                              </p:par>
                            </p:childTnLst>
                          </p:cTn>
                        </p:par>
                      </p:childTnLst>
                    </p:cTn>
                  </p:par>
                  <p:par>
                    <p:cTn id="199" fill="hold">
                      <p:stCondLst>
                        <p:cond delay="indefinite"/>
                      </p:stCondLst>
                      <p:childTnLst>
                        <p:par>
                          <p:cTn id="200" fill="hold">
                            <p:stCondLst>
                              <p:cond delay="0"/>
                            </p:stCondLst>
                            <p:childTnLst>
                              <p:par>
                                <p:cTn id="201" presetID="22" presetClass="entr" presetSubtype="4" fill="hold" nodeType="clickEffect">
                                  <p:stCondLst>
                                    <p:cond delay="0"/>
                                  </p:stCondLst>
                                  <p:childTnLst>
                                    <p:set>
                                      <p:cBhvr>
                                        <p:cTn id="202" dur="1" fill="hold">
                                          <p:stCondLst>
                                            <p:cond delay="0"/>
                                          </p:stCondLst>
                                        </p:cTn>
                                        <p:tgtEl>
                                          <p:spTgt spid="430188"/>
                                        </p:tgtEl>
                                        <p:attrNameLst>
                                          <p:attrName>style.visibility</p:attrName>
                                        </p:attrNameLst>
                                      </p:cBhvr>
                                      <p:to>
                                        <p:strVal val="visible"/>
                                      </p:to>
                                    </p:set>
                                    <p:animEffect transition="in" filter="wipe(down)">
                                      <p:cBhvr>
                                        <p:cTn id="203" dur="500"/>
                                        <p:tgtEl>
                                          <p:spTgt spid="430188"/>
                                        </p:tgtEl>
                                      </p:cBhvr>
                                    </p:animEffect>
                                  </p:childTnLst>
                                </p:cTn>
                              </p:par>
                            </p:childTnLst>
                          </p:cTn>
                        </p:par>
                      </p:childTnLst>
                    </p:cTn>
                  </p:par>
                  <p:par>
                    <p:cTn id="204" fill="hold">
                      <p:stCondLst>
                        <p:cond delay="indefinite"/>
                      </p:stCondLst>
                      <p:childTnLst>
                        <p:par>
                          <p:cTn id="205" fill="hold">
                            <p:stCondLst>
                              <p:cond delay="0"/>
                            </p:stCondLst>
                            <p:childTnLst>
                              <p:par>
                                <p:cTn id="206" presetID="22" presetClass="entr" presetSubtype="4" fill="hold" nodeType="clickEffect">
                                  <p:stCondLst>
                                    <p:cond delay="0"/>
                                  </p:stCondLst>
                                  <p:childTnLst>
                                    <p:set>
                                      <p:cBhvr>
                                        <p:cTn id="207" dur="1" fill="hold">
                                          <p:stCondLst>
                                            <p:cond delay="0"/>
                                          </p:stCondLst>
                                        </p:cTn>
                                        <p:tgtEl>
                                          <p:spTgt spid="430194"/>
                                        </p:tgtEl>
                                        <p:attrNameLst>
                                          <p:attrName>style.visibility</p:attrName>
                                        </p:attrNameLst>
                                      </p:cBhvr>
                                      <p:to>
                                        <p:strVal val="visible"/>
                                      </p:to>
                                    </p:set>
                                    <p:animEffect transition="in" filter="wipe(down)">
                                      <p:cBhvr>
                                        <p:cTn id="208" dur="500"/>
                                        <p:tgtEl>
                                          <p:spTgt spid="430194"/>
                                        </p:tgtEl>
                                      </p:cBhvr>
                                    </p:animEffect>
                                  </p:childTnLst>
                                </p:cTn>
                              </p:par>
                            </p:childTnLst>
                          </p:cTn>
                        </p:par>
                      </p:childTnLst>
                    </p:cTn>
                  </p:par>
                  <p:par>
                    <p:cTn id="209" fill="hold">
                      <p:stCondLst>
                        <p:cond delay="indefinite"/>
                      </p:stCondLst>
                      <p:childTnLst>
                        <p:par>
                          <p:cTn id="210" fill="hold">
                            <p:stCondLst>
                              <p:cond delay="0"/>
                            </p:stCondLst>
                            <p:childTnLst>
                              <p:par>
                                <p:cTn id="211" presetID="22" presetClass="entr" presetSubtype="8" fill="hold" grpId="0" nodeType="clickEffect">
                                  <p:stCondLst>
                                    <p:cond delay="0"/>
                                  </p:stCondLst>
                                  <p:childTnLst>
                                    <p:set>
                                      <p:cBhvr>
                                        <p:cTn id="212" dur="1" fill="hold">
                                          <p:stCondLst>
                                            <p:cond delay="0"/>
                                          </p:stCondLst>
                                        </p:cTn>
                                        <p:tgtEl>
                                          <p:spTgt spid="430102"/>
                                        </p:tgtEl>
                                        <p:attrNameLst>
                                          <p:attrName>style.visibility</p:attrName>
                                        </p:attrNameLst>
                                      </p:cBhvr>
                                      <p:to>
                                        <p:strVal val="visible"/>
                                      </p:to>
                                    </p:set>
                                    <p:animEffect transition="in" filter="wipe(left)">
                                      <p:cBhvr>
                                        <p:cTn id="213" dur="500"/>
                                        <p:tgtEl>
                                          <p:spTgt spid="430102"/>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2" fill="hold" nodeType="clickEffect">
                                  <p:stCondLst>
                                    <p:cond delay="0"/>
                                  </p:stCondLst>
                                  <p:childTnLst>
                                    <p:set>
                                      <p:cBhvr>
                                        <p:cTn id="217" dur="1" fill="hold">
                                          <p:stCondLst>
                                            <p:cond delay="0"/>
                                          </p:stCondLst>
                                        </p:cTn>
                                        <p:tgtEl>
                                          <p:spTgt spid="430180"/>
                                        </p:tgtEl>
                                        <p:attrNameLst>
                                          <p:attrName>style.visibility</p:attrName>
                                        </p:attrNameLst>
                                      </p:cBhvr>
                                      <p:to>
                                        <p:strVal val="visible"/>
                                      </p:to>
                                    </p:set>
                                    <p:animEffect transition="in" filter="wipe(right)">
                                      <p:cBhvr>
                                        <p:cTn id="218" dur="500"/>
                                        <p:tgtEl>
                                          <p:spTgt spid="430180"/>
                                        </p:tgtEl>
                                      </p:cBhvr>
                                    </p:animEffect>
                                  </p:childTnLst>
                                </p:cTn>
                              </p:par>
                            </p:childTnLst>
                          </p:cTn>
                        </p:par>
                      </p:childTnLst>
                    </p:cTn>
                  </p:par>
                  <p:par>
                    <p:cTn id="219" fill="hold">
                      <p:stCondLst>
                        <p:cond delay="indefinite"/>
                      </p:stCondLst>
                      <p:childTnLst>
                        <p:par>
                          <p:cTn id="220" fill="hold">
                            <p:stCondLst>
                              <p:cond delay="0"/>
                            </p:stCondLst>
                            <p:childTnLst>
                              <p:par>
                                <p:cTn id="221" presetID="22" presetClass="entr" presetSubtype="4" fill="hold" nodeType="clickEffect">
                                  <p:stCondLst>
                                    <p:cond delay="0"/>
                                  </p:stCondLst>
                                  <p:childTnLst>
                                    <p:set>
                                      <p:cBhvr>
                                        <p:cTn id="222" dur="1" fill="hold">
                                          <p:stCondLst>
                                            <p:cond delay="0"/>
                                          </p:stCondLst>
                                        </p:cTn>
                                        <p:tgtEl>
                                          <p:spTgt spid="430195"/>
                                        </p:tgtEl>
                                        <p:attrNameLst>
                                          <p:attrName>style.visibility</p:attrName>
                                        </p:attrNameLst>
                                      </p:cBhvr>
                                      <p:to>
                                        <p:strVal val="visible"/>
                                      </p:to>
                                    </p:set>
                                    <p:animEffect transition="in" filter="wipe(down)">
                                      <p:cBhvr>
                                        <p:cTn id="223" dur="500"/>
                                        <p:tgtEl>
                                          <p:spTgt spid="430195"/>
                                        </p:tgtEl>
                                      </p:cBhvr>
                                    </p:animEffect>
                                  </p:childTnLst>
                                </p:cTn>
                              </p:par>
                            </p:childTnLst>
                          </p:cTn>
                        </p:par>
                      </p:childTnLst>
                    </p:cTn>
                  </p:par>
                  <p:par>
                    <p:cTn id="224" fill="hold">
                      <p:stCondLst>
                        <p:cond delay="indefinite"/>
                      </p:stCondLst>
                      <p:childTnLst>
                        <p:par>
                          <p:cTn id="225" fill="hold">
                            <p:stCondLst>
                              <p:cond delay="0"/>
                            </p:stCondLst>
                            <p:childTnLst>
                              <p:par>
                                <p:cTn id="226" presetID="22" presetClass="entr" presetSubtype="8" fill="hold" grpId="0" nodeType="clickEffect">
                                  <p:stCondLst>
                                    <p:cond delay="0"/>
                                  </p:stCondLst>
                                  <p:childTnLst>
                                    <p:set>
                                      <p:cBhvr>
                                        <p:cTn id="227" dur="1" fill="hold">
                                          <p:stCondLst>
                                            <p:cond delay="0"/>
                                          </p:stCondLst>
                                        </p:cTn>
                                        <p:tgtEl>
                                          <p:spTgt spid="430104"/>
                                        </p:tgtEl>
                                        <p:attrNameLst>
                                          <p:attrName>style.visibility</p:attrName>
                                        </p:attrNameLst>
                                      </p:cBhvr>
                                      <p:to>
                                        <p:strVal val="visible"/>
                                      </p:to>
                                    </p:set>
                                    <p:animEffect transition="in" filter="wipe(left)">
                                      <p:cBhvr>
                                        <p:cTn id="228" dur="500"/>
                                        <p:tgtEl>
                                          <p:spTgt spid="430104"/>
                                        </p:tgtEl>
                                      </p:cBhvr>
                                    </p:animEffect>
                                  </p:childTnLst>
                                </p:cTn>
                              </p:par>
                            </p:childTnLst>
                          </p:cTn>
                        </p:par>
                      </p:childTnLst>
                    </p:cTn>
                  </p:par>
                  <p:par>
                    <p:cTn id="229" fill="hold">
                      <p:stCondLst>
                        <p:cond delay="indefinite"/>
                      </p:stCondLst>
                      <p:childTnLst>
                        <p:par>
                          <p:cTn id="230" fill="hold">
                            <p:stCondLst>
                              <p:cond delay="0"/>
                            </p:stCondLst>
                            <p:childTnLst>
                              <p:par>
                                <p:cTn id="231" presetID="22" presetClass="entr" presetSubtype="8" fill="hold" grpId="0" nodeType="clickEffect">
                                  <p:stCondLst>
                                    <p:cond delay="0"/>
                                  </p:stCondLst>
                                  <p:childTnLst>
                                    <p:set>
                                      <p:cBhvr>
                                        <p:cTn id="232" dur="1" fill="hold">
                                          <p:stCondLst>
                                            <p:cond delay="0"/>
                                          </p:stCondLst>
                                        </p:cTn>
                                        <p:tgtEl>
                                          <p:spTgt spid="13"/>
                                        </p:tgtEl>
                                        <p:attrNameLst>
                                          <p:attrName>style.visibility</p:attrName>
                                        </p:attrNameLst>
                                      </p:cBhvr>
                                      <p:to>
                                        <p:strVal val="visible"/>
                                      </p:to>
                                    </p:set>
                                    <p:animEffect transition="in" filter="wipe(left)">
                                      <p:cBhvr>
                                        <p:cTn id="233" dur="500"/>
                                        <p:tgtEl>
                                          <p:spTgt spid="13"/>
                                        </p:tgtEl>
                                      </p:cBhvr>
                                    </p:animEffect>
                                  </p:childTnLst>
                                </p:cTn>
                              </p:par>
                            </p:childTnLst>
                          </p:cTn>
                        </p:par>
                      </p:childTnLst>
                    </p:cTn>
                  </p:par>
                  <p:par>
                    <p:cTn id="234" fill="hold">
                      <p:stCondLst>
                        <p:cond delay="indefinite"/>
                      </p:stCondLst>
                      <p:childTnLst>
                        <p:par>
                          <p:cTn id="235" fill="hold">
                            <p:stCondLst>
                              <p:cond delay="0"/>
                            </p:stCondLst>
                            <p:childTnLst>
                              <p:par>
                                <p:cTn id="236" presetID="2" presetClass="entr" presetSubtype="1" fill="hold" nodeType="clickEffect">
                                  <p:stCondLst>
                                    <p:cond delay="0"/>
                                  </p:stCondLst>
                                  <p:childTnLst>
                                    <p:set>
                                      <p:cBhvr>
                                        <p:cTn id="237" dur="1" fill="hold">
                                          <p:stCondLst>
                                            <p:cond delay="0"/>
                                          </p:stCondLst>
                                        </p:cTn>
                                        <p:tgtEl>
                                          <p:spTgt spid="430207"/>
                                        </p:tgtEl>
                                        <p:attrNameLst>
                                          <p:attrName>style.visibility</p:attrName>
                                        </p:attrNameLst>
                                      </p:cBhvr>
                                      <p:to>
                                        <p:strVal val="visible"/>
                                      </p:to>
                                    </p:set>
                                    <p:anim calcmode="lin" valueType="num">
                                      <p:cBhvr additive="base">
                                        <p:cTn id="238" dur="500" fill="hold"/>
                                        <p:tgtEl>
                                          <p:spTgt spid="430207"/>
                                        </p:tgtEl>
                                        <p:attrNameLst>
                                          <p:attrName>ppt_x</p:attrName>
                                        </p:attrNameLst>
                                      </p:cBhvr>
                                      <p:tavLst>
                                        <p:tav tm="0">
                                          <p:val>
                                            <p:strVal val="#ppt_x"/>
                                          </p:val>
                                        </p:tav>
                                        <p:tav tm="100000">
                                          <p:val>
                                            <p:strVal val="#ppt_x"/>
                                          </p:val>
                                        </p:tav>
                                      </p:tavLst>
                                    </p:anim>
                                    <p:anim calcmode="lin" valueType="num">
                                      <p:cBhvr additive="base">
                                        <p:cTn id="239" dur="500" fill="hold"/>
                                        <p:tgtEl>
                                          <p:spTgt spid="430207"/>
                                        </p:tgtEl>
                                        <p:attrNameLst>
                                          <p:attrName>ppt_y</p:attrName>
                                        </p:attrNameLst>
                                      </p:cBhvr>
                                      <p:tavLst>
                                        <p:tav tm="0">
                                          <p:val>
                                            <p:strVal val="0-#ppt_h/2"/>
                                          </p:val>
                                        </p:tav>
                                        <p:tav tm="100000">
                                          <p:val>
                                            <p:strVal val="#ppt_y"/>
                                          </p:val>
                                        </p:tav>
                                      </p:tavLst>
                                    </p:anim>
                                  </p:childTnLst>
                                </p:cTn>
                              </p:par>
                            </p:childTnLst>
                          </p:cTn>
                        </p:par>
                      </p:childTnLst>
                    </p:cTn>
                  </p:par>
                  <p:par>
                    <p:cTn id="240" fill="hold">
                      <p:stCondLst>
                        <p:cond delay="indefinite"/>
                      </p:stCondLst>
                      <p:childTnLst>
                        <p:par>
                          <p:cTn id="241" fill="hold">
                            <p:stCondLst>
                              <p:cond delay="0"/>
                            </p:stCondLst>
                            <p:childTnLst>
                              <p:par>
                                <p:cTn id="242" presetID="2" presetClass="entr" presetSubtype="1" fill="hold" nodeType="clickEffect">
                                  <p:stCondLst>
                                    <p:cond delay="0"/>
                                  </p:stCondLst>
                                  <p:childTnLst>
                                    <p:set>
                                      <p:cBhvr>
                                        <p:cTn id="243" dur="1" fill="hold">
                                          <p:stCondLst>
                                            <p:cond delay="0"/>
                                          </p:stCondLst>
                                        </p:cTn>
                                        <p:tgtEl>
                                          <p:spTgt spid="430213"/>
                                        </p:tgtEl>
                                        <p:attrNameLst>
                                          <p:attrName>style.visibility</p:attrName>
                                        </p:attrNameLst>
                                      </p:cBhvr>
                                      <p:to>
                                        <p:strVal val="visible"/>
                                      </p:to>
                                    </p:set>
                                    <p:anim calcmode="lin" valueType="num">
                                      <p:cBhvr additive="base">
                                        <p:cTn id="244" dur="500" fill="hold"/>
                                        <p:tgtEl>
                                          <p:spTgt spid="430213"/>
                                        </p:tgtEl>
                                        <p:attrNameLst>
                                          <p:attrName>ppt_x</p:attrName>
                                        </p:attrNameLst>
                                      </p:cBhvr>
                                      <p:tavLst>
                                        <p:tav tm="0">
                                          <p:val>
                                            <p:strVal val="#ppt_x"/>
                                          </p:val>
                                        </p:tav>
                                        <p:tav tm="100000">
                                          <p:val>
                                            <p:strVal val="#ppt_x"/>
                                          </p:val>
                                        </p:tav>
                                      </p:tavLst>
                                    </p:anim>
                                    <p:anim calcmode="lin" valueType="num">
                                      <p:cBhvr additive="base">
                                        <p:cTn id="245" dur="500" fill="hold"/>
                                        <p:tgtEl>
                                          <p:spTgt spid="430213"/>
                                        </p:tgtEl>
                                        <p:attrNameLst>
                                          <p:attrName>ppt_y</p:attrName>
                                        </p:attrNameLst>
                                      </p:cBhvr>
                                      <p:tavLst>
                                        <p:tav tm="0">
                                          <p:val>
                                            <p:strVal val="0-#ppt_h/2"/>
                                          </p:val>
                                        </p:tav>
                                        <p:tav tm="100000">
                                          <p:val>
                                            <p:strVal val="#ppt_y"/>
                                          </p:val>
                                        </p:tav>
                                      </p:tavLst>
                                    </p:anim>
                                  </p:childTnLst>
                                </p:cTn>
                              </p:par>
                            </p:childTnLst>
                          </p:cTn>
                        </p:par>
                      </p:childTnLst>
                    </p:cTn>
                  </p:par>
                  <p:par>
                    <p:cTn id="246" fill="hold">
                      <p:stCondLst>
                        <p:cond delay="indefinite"/>
                      </p:stCondLst>
                      <p:childTnLst>
                        <p:par>
                          <p:cTn id="247" fill="hold">
                            <p:stCondLst>
                              <p:cond delay="0"/>
                            </p:stCondLst>
                            <p:childTnLst>
                              <p:par>
                                <p:cTn id="248" presetID="22" presetClass="entr" presetSubtype="4" fill="hold" nodeType="clickEffect">
                                  <p:stCondLst>
                                    <p:cond delay="0"/>
                                  </p:stCondLst>
                                  <p:childTnLst>
                                    <p:set>
                                      <p:cBhvr>
                                        <p:cTn id="249" dur="1" fill="hold">
                                          <p:stCondLst>
                                            <p:cond delay="0"/>
                                          </p:stCondLst>
                                        </p:cTn>
                                        <p:tgtEl>
                                          <p:spTgt spid="430199"/>
                                        </p:tgtEl>
                                        <p:attrNameLst>
                                          <p:attrName>style.visibility</p:attrName>
                                        </p:attrNameLst>
                                      </p:cBhvr>
                                      <p:to>
                                        <p:strVal val="visible"/>
                                      </p:to>
                                    </p:set>
                                    <p:animEffect transition="in" filter="wipe(down)">
                                      <p:cBhvr>
                                        <p:cTn id="250" dur="500"/>
                                        <p:tgtEl>
                                          <p:spTgt spid="430199"/>
                                        </p:tgtEl>
                                      </p:cBhvr>
                                    </p:animEffect>
                                  </p:childTnLst>
                                </p:cTn>
                              </p:par>
                            </p:childTnLst>
                          </p:cTn>
                        </p:par>
                      </p:childTnLst>
                    </p:cTn>
                  </p:par>
                  <p:par>
                    <p:cTn id="251" fill="hold">
                      <p:stCondLst>
                        <p:cond delay="indefinite"/>
                      </p:stCondLst>
                      <p:childTnLst>
                        <p:par>
                          <p:cTn id="252" fill="hold">
                            <p:stCondLst>
                              <p:cond delay="0"/>
                            </p:stCondLst>
                            <p:childTnLst>
                              <p:par>
                                <p:cTn id="253" presetID="22" presetClass="entr" presetSubtype="8" fill="hold" grpId="0" nodeType="clickEffect">
                                  <p:stCondLst>
                                    <p:cond delay="0"/>
                                  </p:stCondLst>
                                  <p:childTnLst>
                                    <p:set>
                                      <p:cBhvr>
                                        <p:cTn id="254" dur="1" fill="hold">
                                          <p:stCondLst>
                                            <p:cond delay="0"/>
                                          </p:stCondLst>
                                        </p:cTn>
                                        <p:tgtEl>
                                          <p:spTgt spid="430093"/>
                                        </p:tgtEl>
                                        <p:attrNameLst>
                                          <p:attrName>style.visibility</p:attrName>
                                        </p:attrNameLst>
                                      </p:cBhvr>
                                      <p:to>
                                        <p:strVal val="visible"/>
                                      </p:to>
                                    </p:set>
                                    <p:animEffect transition="in" filter="wipe(left)">
                                      <p:cBhvr>
                                        <p:cTn id="255" dur="500"/>
                                        <p:tgtEl>
                                          <p:spTgt spid="430093"/>
                                        </p:tgtEl>
                                      </p:cBhvr>
                                    </p:animEffect>
                                  </p:childTnLst>
                                </p:cTn>
                              </p:par>
                            </p:childTnLst>
                          </p:cTn>
                        </p:par>
                      </p:childTnLst>
                    </p:cTn>
                  </p:par>
                  <p:par>
                    <p:cTn id="256" fill="hold">
                      <p:stCondLst>
                        <p:cond delay="indefinite"/>
                      </p:stCondLst>
                      <p:childTnLst>
                        <p:par>
                          <p:cTn id="257" fill="hold">
                            <p:stCondLst>
                              <p:cond delay="0"/>
                            </p:stCondLst>
                            <p:childTnLst>
                              <p:par>
                                <p:cTn id="258" presetID="22" presetClass="entr" presetSubtype="1" fill="hold" nodeType="clickEffect">
                                  <p:stCondLst>
                                    <p:cond delay="0"/>
                                  </p:stCondLst>
                                  <p:childTnLst>
                                    <p:set>
                                      <p:cBhvr>
                                        <p:cTn id="259" dur="1" fill="hold">
                                          <p:stCondLst>
                                            <p:cond delay="0"/>
                                          </p:stCondLst>
                                        </p:cTn>
                                        <p:tgtEl>
                                          <p:spTgt spid="430162"/>
                                        </p:tgtEl>
                                        <p:attrNameLst>
                                          <p:attrName>style.visibility</p:attrName>
                                        </p:attrNameLst>
                                      </p:cBhvr>
                                      <p:to>
                                        <p:strVal val="visible"/>
                                      </p:to>
                                    </p:set>
                                    <p:animEffect transition="in" filter="wipe(up)">
                                      <p:cBhvr>
                                        <p:cTn id="260" dur="500"/>
                                        <p:tgtEl>
                                          <p:spTgt spid="430162"/>
                                        </p:tgtEl>
                                      </p:cBhvr>
                                    </p:animEffect>
                                  </p:childTnLst>
                                </p:cTn>
                              </p:par>
                            </p:childTnLst>
                          </p:cTn>
                        </p:par>
                      </p:childTnLst>
                    </p:cTn>
                  </p:par>
                  <p:par>
                    <p:cTn id="261" fill="hold">
                      <p:stCondLst>
                        <p:cond delay="indefinite"/>
                      </p:stCondLst>
                      <p:childTnLst>
                        <p:par>
                          <p:cTn id="262" fill="hold">
                            <p:stCondLst>
                              <p:cond delay="0"/>
                            </p:stCondLst>
                            <p:childTnLst>
                              <p:par>
                                <p:cTn id="263" presetID="22" presetClass="entr" presetSubtype="2" fill="hold" nodeType="clickEffect">
                                  <p:stCondLst>
                                    <p:cond delay="0"/>
                                  </p:stCondLst>
                                  <p:childTnLst>
                                    <p:set>
                                      <p:cBhvr>
                                        <p:cTn id="264" dur="1" fill="hold">
                                          <p:stCondLst>
                                            <p:cond delay="0"/>
                                          </p:stCondLst>
                                        </p:cTn>
                                        <p:tgtEl>
                                          <p:spTgt spid="430151"/>
                                        </p:tgtEl>
                                        <p:attrNameLst>
                                          <p:attrName>style.visibility</p:attrName>
                                        </p:attrNameLst>
                                      </p:cBhvr>
                                      <p:to>
                                        <p:strVal val="visible"/>
                                      </p:to>
                                    </p:set>
                                    <p:animEffect transition="in" filter="wipe(right)">
                                      <p:cBhvr>
                                        <p:cTn id="265" dur="500"/>
                                        <p:tgtEl>
                                          <p:spTgt spid="430151"/>
                                        </p:tgtEl>
                                      </p:cBhvr>
                                    </p:animEffect>
                                  </p:childTnLst>
                                </p:cTn>
                              </p:par>
                            </p:childTnLst>
                          </p:cTn>
                        </p:par>
                      </p:childTnLst>
                    </p:cTn>
                  </p:par>
                  <p:par>
                    <p:cTn id="266" fill="hold">
                      <p:stCondLst>
                        <p:cond delay="indefinite"/>
                      </p:stCondLst>
                      <p:childTnLst>
                        <p:par>
                          <p:cTn id="267" fill="hold">
                            <p:stCondLst>
                              <p:cond delay="0"/>
                            </p:stCondLst>
                            <p:childTnLst>
                              <p:par>
                                <p:cTn id="268" presetID="22" presetClass="entr" presetSubtype="4" fill="hold" nodeType="clickEffect">
                                  <p:stCondLst>
                                    <p:cond delay="0"/>
                                  </p:stCondLst>
                                  <p:childTnLst>
                                    <p:set>
                                      <p:cBhvr>
                                        <p:cTn id="269" dur="1" fill="hold">
                                          <p:stCondLst>
                                            <p:cond delay="0"/>
                                          </p:stCondLst>
                                        </p:cTn>
                                        <p:tgtEl>
                                          <p:spTgt spid="430219"/>
                                        </p:tgtEl>
                                        <p:attrNameLst>
                                          <p:attrName>style.visibility</p:attrName>
                                        </p:attrNameLst>
                                      </p:cBhvr>
                                      <p:to>
                                        <p:strVal val="visible"/>
                                      </p:to>
                                    </p:set>
                                    <p:animEffect transition="in" filter="wipe(down)">
                                      <p:cBhvr>
                                        <p:cTn id="270" dur="500"/>
                                        <p:tgtEl>
                                          <p:spTgt spid="430219"/>
                                        </p:tgtEl>
                                      </p:cBhvr>
                                    </p:animEffect>
                                  </p:childTnLst>
                                </p:cTn>
                              </p:par>
                            </p:childTnLst>
                          </p:cTn>
                        </p:par>
                      </p:childTnLst>
                    </p:cTn>
                  </p:par>
                  <p:par>
                    <p:cTn id="271" fill="hold">
                      <p:stCondLst>
                        <p:cond delay="indefinite"/>
                      </p:stCondLst>
                      <p:childTnLst>
                        <p:par>
                          <p:cTn id="272" fill="hold">
                            <p:stCondLst>
                              <p:cond delay="0"/>
                            </p:stCondLst>
                            <p:childTnLst>
                              <p:par>
                                <p:cTn id="273" presetID="22" presetClass="entr" presetSubtype="8" fill="hold" grpId="0" nodeType="clickEffect">
                                  <p:stCondLst>
                                    <p:cond delay="0"/>
                                  </p:stCondLst>
                                  <p:childTnLst>
                                    <p:set>
                                      <p:cBhvr>
                                        <p:cTn id="274" dur="1" fill="hold">
                                          <p:stCondLst>
                                            <p:cond delay="0"/>
                                          </p:stCondLst>
                                        </p:cTn>
                                        <p:tgtEl>
                                          <p:spTgt spid="430096"/>
                                        </p:tgtEl>
                                        <p:attrNameLst>
                                          <p:attrName>style.visibility</p:attrName>
                                        </p:attrNameLst>
                                      </p:cBhvr>
                                      <p:to>
                                        <p:strVal val="visible"/>
                                      </p:to>
                                    </p:set>
                                    <p:animEffect transition="in" filter="wipe(left)">
                                      <p:cBhvr>
                                        <p:cTn id="275" dur="500"/>
                                        <p:tgtEl>
                                          <p:spTgt spid="430096"/>
                                        </p:tgtEl>
                                      </p:cBhvr>
                                    </p:animEffect>
                                  </p:childTnLst>
                                </p:cTn>
                              </p:par>
                            </p:childTnLst>
                          </p:cTn>
                        </p:par>
                      </p:childTnLst>
                    </p:cTn>
                  </p:par>
                  <p:par>
                    <p:cTn id="276" fill="hold">
                      <p:stCondLst>
                        <p:cond delay="indefinite"/>
                      </p:stCondLst>
                      <p:childTnLst>
                        <p:par>
                          <p:cTn id="277" fill="hold">
                            <p:stCondLst>
                              <p:cond delay="0"/>
                            </p:stCondLst>
                            <p:childTnLst>
                              <p:par>
                                <p:cTn id="278" presetID="22" presetClass="entr" presetSubtype="4" fill="hold" nodeType="clickEffect">
                                  <p:stCondLst>
                                    <p:cond delay="0"/>
                                  </p:stCondLst>
                                  <p:childTnLst>
                                    <p:set>
                                      <p:cBhvr>
                                        <p:cTn id="279" dur="1" fill="hold">
                                          <p:stCondLst>
                                            <p:cond delay="0"/>
                                          </p:stCondLst>
                                        </p:cTn>
                                        <p:tgtEl>
                                          <p:spTgt spid="430218"/>
                                        </p:tgtEl>
                                        <p:attrNameLst>
                                          <p:attrName>style.visibility</p:attrName>
                                        </p:attrNameLst>
                                      </p:cBhvr>
                                      <p:to>
                                        <p:strVal val="visible"/>
                                      </p:to>
                                    </p:set>
                                    <p:animEffect transition="in" filter="wipe(down)">
                                      <p:cBhvr>
                                        <p:cTn id="280" dur="500"/>
                                        <p:tgtEl>
                                          <p:spTgt spid="430218"/>
                                        </p:tgtEl>
                                      </p:cBhvr>
                                    </p:animEffect>
                                  </p:childTnLst>
                                </p:cTn>
                              </p:par>
                            </p:childTnLst>
                          </p:cTn>
                        </p:par>
                      </p:childTnLst>
                    </p:cTn>
                  </p:par>
                  <p:par>
                    <p:cTn id="281" fill="hold">
                      <p:stCondLst>
                        <p:cond delay="indefinite"/>
                      </p:stCondLst>
                      <p:childTnLst>
                        <p:par>
                          <p:cTn id="282" fill="hold">
                            <p:stCondLst>
                              <p:cond delay="0"/>
                            </p:stCondLst>
                            <p:childTnLst>
                              <p:par>
                                <p:cTn id="283" presetID="22" presetClass="entr" presetSubtype="8" fill="hold" grpId="0" nodeType="clickEffect">
                                  <p:stCondLst>
                                    <p:cond delay="0"/>
                                  </p:stCondLst>
                                  <p:childTnLst>
                                    <p:set>
                                      <p:cBhvr>
                                        <p:cTn id="284" dur="1" fill="hold">
                                          <p:stCondLst>
                                            <p:cond delay="0"/>
                                          </p:stCondLst>
                                        </p:cTn>
                                        <p:tgtEl>
                                          <p:spTgt spid="430095"/>
                                        </p:tgtEl>
                                        <p:attrNameLst>
                                          <p:attrName>style.visibility</p:attrName>
                                        </p:attrNameLst>
                                      </p:cBhvr>
                                      <p:to>
                                        <p:strVal val="visible"/>
                                      </p:to>
                                    </p:set>
                                    <p:animEffect transition="in" filter="wipe(left)">
                                      <p:cBhvr>
                                        <p:cTn id="285" dur="500"/>
                                        <p:tgtEl>
                                          <p:spTgt spid="430095"/>
                                        </p:tgtEl>
                                      </p:cBhvr>
                                    </p:animEffect>
                                  </p:childTnLst>
                                </p:cTn>
                              </p:par>
                            </p:childTnLst>
                          </p:cTn>
                        </p:par>
                      </p:childTnLst>
                    </p:cTn>
                  </p:par>
                  <p:par>
                    <p:cTn id="286" fill="hold">
                      <p:stCondLst>
                        <p:cond delay="indefinite"/>
                      </p:stCondLst>
                      <p:childTnLst>
                        <p:par>
                          <p:cTn id="287" fill="hold">
                            <p:stCondLst>
                              <p:cond delay="0"/>
                            </p:stCondLst>
                            <p:childTnLst>
                              <p:par>
                                <p:cTn id="288" presetID="22" presetClass="entr" presetSubtype="4" fill="hold" nodeType="clickEffect">
                                  <p:stCondLst>
                                    <p:cond delay="0"/>
                                  </p:stCondLst>
                                  <p:childTnLst>
                                    <p:set>
                                      <p:cBhvr>
                                        <p:cTn id="289" dur="1" fill="hold">
                                          <p:stCondLst>
                                            <p:cond delay="0"/>
                                          </p:stCondLst>
                                        </p:cTn>
                                        <p:tgtEl>
                                          <p:spTgt spid="430131"/>
                                        </p:tgtEl>
                                        <p:attrNameLst>
                                          <p:attrName>style.visibility</p:attrName>
                                        </p:attrNameLst>
                                      </p:cBhvr>
                                      <p:to>
                                        <p:strVal val="visible"/>
                                      </p:to>
                                    </p:set>
                                    <p:animEffect transition="in" filter="wipe(down)">
                                      <p:cBhvr>
                                        <p:cTn id="290" dur="500"/>
                                        <p:tgtEl>
                                          <p:spTgt spid="430131"/>
                                        </p:tgtEl>
                                      </p:cBhvr>
                                    </p:animEffect>
                                  </p:childTnLst>
                                </p:cTn>
                              </p:par>
                            </p:childTnLst>
                          </p:cTn>
                        </p:par>
                      </p:childTnLst>
                    </p:cTn>
                  </p:par>
                  <p:par>
                    <p:cTn id="291" fill="hold">
                      <p:stCondLst>
                        <p:cond delay="indefinite"/>
                      </p:stCondLst>
                      <p:childTnLst>
                        <p:par>
                          <p:cTn id="292" fill="hold">
                            <p:stCondLst>
                              <p:cond delay="0"/>
                            </p:stCondLst>
                            <p:childTnLst>
                              <p:par>
                                <p:cTn id="293" presetID="22" presetClass="entr" presetSubtype="4" fill="hold" nodeType="clickEffect">
                                  <p:stCondLst>
                                    <p:cond delay="0"/>
                                  </p:stCondLst>
                                  <p:childTnLst>
                                    <p:set>
                                      <p:cBhvr>
                                        <p:cTn id="294" dur="1" fill="hold">
                                          <p:stCondLst>
                                            <p:cond delay="0"/>
                                          </p:stCondLst>
                                        </p:cTn>
                                        <p:tgtEl>
                                          <p:spTgt spid="430145"/>
                                        </p:tgtEl>
                                        <p:attrNameLst>
                                          <p:attrName>style.visibility</p:attrName>
                                        </p:attrNameLst>
                                      </p:cBhvr>
                                      <p:to>
                                        <p:strVal val="visible"/>
                                      </p:to>
                                    </p:set>
                                    <p:animEffect transition="in" filter="wipe(down)">
                                      <p:cBhvr>
                                        <p:cTn id="295" dur="500"/>
                                        <p:tgtEl>
                                          <p:spTgt spid="430145"/>
                                        </p:tgtEl>
                                      </p:cBhvr>
                                    </p:animEffect>
                                  </p:childTnLst>
                                </p:cTn>
                              </p:par>
                            </p:childTnLst>
                          </p:cTn>
                        </p:par>
                      </p:childTnLst>
                    </p:cTn>
                  </p:par>
                  <p:par>
                    <p:cTn id="296" fill="hold">
                      <p:stCondLst>
                        <p:cond delay="indefinite"/>
                      </p:stCondLst>
                      <p:childTnLst>
                        <p:par>
                          <p:cTn id="297" fill="hold">
                            <p:stCondLst>
                              <p:cond delay="0"/>
                            </p:stCondLst>
                            <p:childTnLst>
                              <p:par>
                                <p:cTn id="298" presetID="22" presetClass="entr" presetSubtype="2" fill="hold" nodeType="clickEffect">
                                  <p:stCondLst>
                                    <p:cond delay="0"/>
                                  </p:stCondLst>
                                  <p:childTnLst>
                                    <p:set>
                                      <p:cBhvr>
                                        <p:cTn id="299" dur="1" fill="hold">
                                          <p:stCondLst>
                                            <p:cond delay="0"/>
                                          </p:stCondLst>
                                        </p:cTn>
                                        <p:tgtEl>
                                          <p:spTgt spid="430157"/>
                                        </p:tgtEl>
                                        <p:attrNameLst>
                                          <p:attrName>style.visibility</p:attrName>
                                        </p:attrNameLst>
                                      </p:cBhvr>
                                      <p:to>
                                        <p:strVal val="visible"/>
                                      </p:to>
                                    </p:set>
                                    <p:animEffect transition="in" filter="wipe(right)">
                                      <p:cBhvr>
                                        <p:cTn id="300" dur="500"/>
                                        <p:tgtEl>
                                          <p:spTgt spid="430157"/>
                                        </p:tgtEl>
                                      </p:cBhvr>
                                    </p:animEffect>
                                  </p:childTnLst>
                                </p:cTn>
                              </p:par>
                            </p:childTnLst>
                          </p:cTn>
                        </p:par>
                      </p:childTnLst>
                    </p:cTn>
                  </p:par>
                  <p:par>
                    <p:cTn id="301" fill="hold">
                      <p:stCondLst>
                        <p:cond delay="indefinite"/>
                      </p:stCondLst>
                      <p:childTnLst>
                        <p:par>
                          <p:cTn id="302" fill="hold">
                            <p:stCondLst>
                              <p:cond delay="0"/>
                            </p:stCondLst>
                            <p:childTnLst>
                              <p:par>
                                <p:cTn id="303" presetID="22" presetClass="entr" presetSubtype="4" fill="hold" nodeType="clickEffect">
                                  <p:stCondLst>
                                    <p:cond delay="0"/>
                                  </p:stCondLst>
                                  <p:childTnLst>
                                    <p:set>
                                      <p:cBhvr>
                                        <p:cTn id="304" dur="1" fill="hold">
                                          <p:stCondLst>
                                            <p:cond delay="0"/>
                                          </p:stCondLst>
                                        </p:cTn>
                                        <p:tgtEl>
                                          <p:spTgt spid="430200"/>
                                        </p:tgtEl>
                                        <p:attrNameLst>
                                          <p:attrName>style.visibility</p:attrName>
                                        </p:attrNameLst>
                                      </p:cBhvr>
                                      <p:to>
                                        <p:strVal val="visible"/>
                                      </p:to>
                                    </p:set>
                                    <p:animEffect transition="in" filter="wipe(down)">
                                      <p:cBhvr>
                                        <p:cTn id="305" dur="500"/>
                                        <p:tgtEl>
                                          <p:spTgt spid="430200"/>
                                        </p:tgtEl>
                                      </p:cBhvr>
                                    </p:animEffect>
                                  </p:childTnLst>
                                </p:cTn>
                              </p:par>
                            </p:childTnLst>
                          </p:cTn>
                        </p:par>
                      </p:childTnLst>
                    </p:cTn>
                  </p:par>
                  <p:par>
                    <p:cTn id="306" fill="hold">
                      <p:stCondLst>
                        <p:cond delay="indefinite"/>
                      </p:stCondLst>
                      <p:childTnLst>
                        <p:par>
                          <p:cTn id="307" fill="hold">
                            <p:stCondLst>
                              <p:cond delay="0"/>
                            </p:stCondLst>
                            <p:childTnLst>
                              <p:par>
                                <p:cTn id="308" presetID="22" presetClass="entr" presetSubtype="8" fill="hold" grpId="0" nodeType="clickEffect">
                                  <p:stCondLst>
                                    <p:cond delay="0"/>
                                  </p:stCondLst>
                                  <p:childTnLst>
                                    <p:set>
                                      <p:cBhvr>
                                        <p:cTn id="309" dur="1" fill="hold">
                                          <p:stCondLst>
                                            <p:cond delay="0"/>
                                          </p:stCondLst>
                                        </p:cTn>
                                        <p:tgtEl>
                                          <p:spTgt spid="430101"/>
                                        </p:tgtEl>
                                        <p:attrNameLst>
                                          <p:attrName>style.visibility</p:attrName>
                                        </p:attrNameLst>
                                      </p:cBhvr>
                                      <p:to>
                                        <p:strVal val="visible"/>
                                      </p:to>
                                    </p:set>
                                    <p:animEffect transition="in" filter="wipe(left)">
                                      <p:cBhvr>
                                        <p:cTn id="310" dur="500"/>
                                        <p:tgtEl>
                                          <p:spTgt spid="430101"/>
                                        </p:tgtEl>
                                      </p:cBhvr>
                                    </p:animEffect>
                                  </p:childTnLst>
                                </p:cTn>
                              </p:par>
                            </p:childTnLst>
                          </p:cTn>
                        </p:par>
                      </p:childTnLst>
                    </p:cTn>
                  </p:par>
                  <p:par>
                    <p:cTn id="311" fill="hold">
                      <p:stCondLst>
                        <p:cond delay="indefinite"/>
                      </p:stCondLst>
                      <p:childTnLst>
                        <p:par>
                          <p:cTn id="312" fill="hold">
                            <p:stCondLst>
                              <p:cond delay="0"/>
                            </p:stCondLst>
                            <p:childTnLst>
                              <p:par>
                                <p:cTn id="313" presetID="22" presetClass="entr" presetSubtype="4" fill="hold" nodeType="clickEffect">
                                  <p:stCondLst>
                                    <p:cond delay="0"/>
                                  </p:stCondLst>
                                  <p:childTnLst>
                                    <p:set>
                                      <p:cBhvr>
                                        <p:cTn id="314" dur="1" fill="hold">
                                          <p:stCondLst>
                                            <p:cond delay="0"/>
                                          </p:stCondLst>
                                        </p:cTn>
                                        <p:tgtEl>
                                          <p:spTgt spid="430201"/>
                                        </p:tgtEl>
                                        <p:attrNameLst>
                                          <p:attrName>style.visibility</p:attrName>
                                        </p:attrNameLst>
                                      </p:cBhvr>
                                      <p:to>
                                        <p:strVal val="visible"/>
                                      </p:to>
                                    </p:set>
                                    <p:animEffect transition="in" filter="wipe(down)">
                                      <p:cBhvr>
                                        <p:cTn id="315" dur="500"/>
                                        <p:tgtEl>
                                          <p:spTgt spid="430201"/>
                                        </p:tgtEl>
                                      </p:cBhvr>
                                    </p:animEffect>
                                  </p:childTnLst>
                                </p:cTn>
                              </p:par>
                            </p:childTnLst>
                          </p:cTn>
                        </p:par>
                      </p:childTnLst>
                    </p:cTn>
                  </p:par>
                  <p:par>
                    <p:cTn id="316" fill="hold">
                      <p:stCondLst>
                        <p:cond delay="indefinite"/>
                      </p:stCondLst>
                      <p:childTnLst>
                        <p:par>
                          <p:cTn id="317" fill="hold">
                            <p:stCondLst>
                              <p:cond delay="0"/>
                            </p:stCondLst>
                            <p:childTnLst>
                              <p:par>
                                <p:cTn id="318" presetID="22" presetClass="entr" presetSubtype="8" fill="hold" grpId="0" nodeType="clickEffect">
                                  <p:stCondLst>
                                    <p:cond delay="0"/>
                                  </p:stCondLst>
                                  <p:childTnLst>
                                    <p:set>
                                      <p:cBhvr>
                                        <p:cTn id="319" dur="1" fill="hold">
                                          <p:stCondLst>
                                            <p:cond delay="0"/>
                                          </p:stCondLst>
                                        </p:cTn>
                                        <p:tgtEl>
                                          <p:spTgt spid="430105"/>
                                        </p:tgtEl>
                                        <p:attrNameLst>
                                          <p:attrName>style.visibility</p:attrName>
                                        </p:attrNameLst>
                                      </p:cBhvr>
                                      <p:to>
                                        <p:strVal val="visible"/>
                                      </p:to>
                                    </p:set>
                                    <p:animEffect transition="in" filter="wipe(left)">
                                      <p:cBhvr>
                                        <p:cTn id="320" dur="500"/>
                                        <p:tgtEl>
                                          <p:spTgt spid="430105"/>
                                        </p:tgtEl>
                                      </p:cBhvr>
                                    </p:animEffect>
                                  </p:childTnLst>
                                </p:cTn>
                              </p:par>
                            </p:childTnLst>
                          </p:cTn>
                        </p:par>
                      </p:childTnLst>
                    </p:cTn>
                  </p:par>
                  <p:par>
                    <p:cTn id="321" fill="hold">
                      <p:stCondLst>
                        <p:cond delay="indefinite"/>
                      </p:stCondLst>
                      <p:childTnLst>
                        <p:par>
                          <p:cTn id="322" fill="hold">
                            <p:stCondLst>
                              <p:cond delay="0"/>
                            </p:stCondLst>
                            <p:childTnLst>
                              <p:par>
                                <p:cTn id="323" presetID="22" presetClass="entr" presetSubtype="8" fill="hold" grpId="0" nodeType="clickEffect">
                                  <p:stCondLst>
                                    <p:cond delay="0"/>
                                  </p:stCondLst>
                                  <p:childTnLst>
                                    <p:set>
                                      <p:cBhvr>
                                        <p:cTn id="324" dur="1" fill="hold">
                                          <p:stCondLst>
                                            <p:cond delay="0"/>
                                          </p:stCondLst>
                                        </p:cTn>
                                        <p:tgtEl>
                                          <p:spTgt spid="14"/>
                                        </p:tgtEl>
                                        <p:attrNameLst>
                                          <p:attrName>style.visibility</p:attrName>
                                        </p:attrNameLst>
                                      </p:cBhvr>
                                      <p:to>
                                        <p:strVal val="visible"/>
                                      </p:to>
                                    </p:set>
                                    <p:animEffect transition="in" filter="wipe(left)">
                                      <p:cBhvr>
                                        <p:cTn id="325" dur="500"/>
                                        <p:tgtEl>
                                          <p:spTgt spid="14"/>
                                        </p:tgtEl>
                                      </p:cBhvr>
                                    </p:animEffect>
                                  </p:childTnLst>
                                </p:cTn>
                              </p:par>
                            </p:childTnLst>
                          </p:cTn>
                        </p:par>
                      </p:childTnLst>
                    </p:cTn>
                  </p:par>
                  <p:par>
                    <p:cTn id="326" fill="hold">
                      <p:stCondLst>
                        <p:cond delay="indefinite"/>
                      </p:stCondLst>
                      <p:childTnLst>
                        <p:par>
                          <p:cTn id="327" fill="hold">
                            <p:stCondLst>
                              <p:cond delay="0"/>
                            </p:stCondLst>
                            <p:childTnLst>
                              <p:par>
                                <p:cTn id="328" presetID="22" presetClass="entr" presetSubtype="8" fill="hold" nodeType="clickEffect">
                                  <p:stCondLst>
                                    <p:cond delay="0"/>
                                  </p:stCondLst>
                                  <p:childTnLst>
                                    <p:set>
                                      <p:cBhvr>
                                        <p:cTn id="329" dur="1" fill="hold">
                                          <p:stCondLst>
                                            <p:cond delay="0"/>
                                          </p:stCondLst>
                                        </p:cTn>
                                        <p:tgtEl>
                                          <p:spTgt spid="430169"/>
                                        </p:tgtEl>
                                        <p:attrNameLst>
                                          <p:attrName>style.visibility</p:attrName>
                                        </p:attrNameLst>
                                      </p:cBhvr>
                                      <p:to>
                                        <p:strVal val="visible"/>
                                      </p:to>
                                    </p:set>
                                    <p:animEffect transition="in" filter="wipe(left)">
                                      <p:cBhvr>
                                        <p:cTn id="330" dur="500"/>
                                        <p:tgtEl>
                                          <p:spTgt spid="430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2" grpId="0"/>
      <p:bldP spid="430093" grpId="0"/>
      <p:bldP spid="430094" grpId="0"/>
      <p:bldP spid="430095" grpId="0"/>
      <p:bldP spid="430096" grpId="0"/>
      <p:bldP spid="430097" grpId="0"/>
      <p:bldP spid="430098" grpId="0"/>
      <p:bldP spid="430099" grpId="0"/>
      <p:bldP spid="430100" grpId="0"/>
      <p:bldP spid="430101" grpId="0"/>
      <p:bldP spid="430102" grpId="0"/>
      <p:bldP spid="430103" grpId="0"/>
      <p:bldP spid="430104" grpId="0"/>
      <p:bldP spid="430105" grpId="0"/>
      <p:bldP spid="430106" grpId="0"/>
      <p:bldP spid="430109" grpId="0"/>
      <p:bldP spid="430216" grpId="0"/>
      <p:bldP spid="430217" grpId="0"/>
      <p:bldP spid="430222" grpId="0" animBg="1"/>
      <p:bldP spid="430223" grpId="0" animBg="1"/>
      <p:bldP spid="3" grpId="0" animBg="1"/>
      <p:bldP spid="2" grpId="0" animBg="1" autoUpdateAnimBg="0"/>
      <p:bldP spid="5" grpId="0" autoUpdateAnimBg="0"/>
      <p:bldP spid="6" grpId="0"/>
      <p:bldP spid="8" grpId="0" autoUpdateAnimBg="0"/>
      <p:bldP spid="9" grpId="0"/>
      <p:bldP spid="10" grpId="0"/>
      <p:bldP spid="12" grpId="0" autoUpdateAnimBg="0"/>
      <p:bldP spid="13" grpId="0" autoUpdateAnimBg="0"/>
      <p:bldP spid="14" grpId="0" autoUpdateAnimBg="0"/>
      <p:bldP spid="1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文本框 94209"/>
          <p:cNvSpPr txBox="1"/>
          <p:nvPr/>
        </p:nvSpPr>
        <p:spPr>
          <a:xfrm>
            <a:off x="762000" y="2971800"/>
            <a:ext cx="7766050" cy="1747838"/>
          </a:xfrm>
          <a:prstGeom prst="rect">
            <a:avLst/>
          </a:prstGeom>
          <a:noFill/>
          <a:ln w="15875">
            <a:noFill/>
          </a:ln>
        </p:spPr>
        <p:txBody>
          <a:bodyPr>
            <a:spAutoFit/>
          </a:bodyPr>
          <a:lstStyle/>
          <a:p>
            <a:pPr>
              <a:spcBef>
                <a:spcPct val="20000"/>
              </a:spcBef>
            </a:pPr>
            <a:r>
              <a:rPr lang="zh-CN" altLang="en-US" sz="3200" b="1" dirty="0">
                <a:latin typeface="隶书" panose="02010509060101010101" pitchFamily="49" charset="-122"/>
                <a:ea typeface="隶书" panose="02010509060101010101" pitchFamily="49" charset="-122"/>
              </a:rPr>
              <a:t>平面立体侧表面的交线称为</a:t>
            </a:r>
            <a:r>
              <a:rPr lang="zh-CN" altLang="en-US" sz="3200" b="1" dirty="0">
                <a:solidFill>
                  <a:srgbClr val="FF5050"/>
                </a:solidFill>
                <a:latin typeface="隶书" panose="02010509060101010101" pitchFamily="49" charset="-122"/>
                <a:ea typeface="隶书" panose="02010509060101010101" pitchFamily="49" charset="-122"/>
              </a:rPr>
              <a:t>棱线</a:t>
            </a:r>
          </a:p>
          <a:p>
            <a:pPr>
              <a:spcBef>
                <a:spcPct val="20000"/>
              </a:spcBef>
            </a:pPr>
            <a:r>
              <a:rPr lang="zh-CN" altLang="en-US" sz="3200" b="1" dirty="0">
                <a:latin typeface="隶书" panose="02010509060101010101" pitchFamily="49" charset="-122"/>
                <a:ea typeface="隶书" panose="02010509060101010101" pitchFamily="49" charset="-122"/>
              </a:rPr>
              <a:t>若平面立体所有棱线互相平行，称为</a:t>
            </a:r>
            <a:r>
              <a:rPr lang="zh-CN" altLang="en-US" sz="3200" b="1" dirty="0">
                <a:solidFill>
                  <a:srgbClr val="FF5050"/>
                </a:solidFill>
                <a:latin typeface="隶书" panose="02010509060101010101" pitchFamily="49" charset="-122"/>
                <a:ea typeface="隶书" panose="02010509060101010101" pitchFamily="49" charset="-122"/>
              </a:rPr>
              <a:t>棱柱</a:t>
            </a:r>
            <a:endParaRPr lang="zh-CN" altLang="en-US" sz="3200" b="1" dirty="0">
              <a:latin typeface="隶书" panose="02010509060101010101" pitchFamily="49" charset="-122"/>
              <a:ea typeface="隶书" panose="02010509060101010101" pitchFamily="49" charset="-122"/>
            </a:endParaRPr>
          </a:p>
          <a:p>
            <a:pPr>
              <a:spcBef>
                <a:spcPct val="20000"/>
              </a:spcBef>
            </a:pPr>
            <a:r>
              <a:rPr lang="zh-CN" altLang="en-US" sz="3200" b="1" dirty="0">
                <a:latin typeface="隶书" panose="02010509060101010101" pitchFamily="49" charset="-122"/>
                <a:ea typeface="隶书" panose="02010509060101010101" pitchFamily="49" charset="-122"/>
              </a:rPr>
              <a:t>若平面立体所有棱线交于一点，称为</a:t>
            </a:r>
            <a:r>
              <a:rPr lang="zh-CN" altLang="en-US" sz="3200" b="1" dirty="0">
                <a:solidFill>
                  <a:srgbClr val="FF5050"/>
                </a:solidFill>
                <a:latin typeface="隶书" panose="02010509060101010101" pitchFamily="49" charset="-122"/>
                <a:ea typeface="隶书" panose="02010509060101010101" pitchFamily="49" charset="-122"/>
              </a:rPr>
              <a:t>棱锥</a:t>
            </a:r>
            <a:endParaRPr lang="zh-CN" altLang="en-US" sz="3200" b="1">
              <a:latin typeface="隶书" panose="02010509060101010101" pitchFamily="49" charset="-122"/>
              <a:ea typeface="隶书" panose="02010509060101010101" pitchFamily="49" charset="-122"/>
            </a:endParaRPr>
          </a:p>
        </p:txBody>
      </p:sp>
      <p:grpSp>
        <p:nvGrpSpPr>
          <p:cNvPr id="94211" name="组合 94210"/>
          <p:cNvGrpSpPr/>
          <p:nvPr/>
        </p:nvGrpSpPr>
        <p:grpSpPr>
          <a:xfrm>
            <a:off x="1219200" y="1371600"/>
            <a:ext cx="3352800" cy="1449388"/>
            <a:chOff x="768" y="1632"/>
            <a:chExt cx="1656" cy="913"/>
          </a:xfrm>
        </p:grpSpPr>
        <p:sp>
          <p:nvSpPr>
            <p:cNvPr id="94212" name="立方体 94211"/>
            <p:cNvSpPr/>
            <p:nvPr/>
          </p:nvSpPr>
          <p:spPr>
            <a:xfrm>
              <a:off x="768" y="1632"/>
              <a:ext cx="672" cy="913"/>
            </a:xfrm>
            <a:prstGeom prst="cube">
              <a:avLst>
                <a:gd name="adj" fmla="val 25000"/>
              </a:avLst>
            </a:prstGeom>
            <a:solidFill>
              <a:srgbClr val="CCCC00"/>
            </a:solidFill>
            <a:ln w="9525" cap="flat" cmpd="sng">
              <a:solidFill>
                <a:schemeClr val="tx1"/>
              </a:solidFill>
              <a:prstDash val="solid"/>
              <a:miter/>
              <a:headEnd type="none" w="med" len="med"/>
              <a:tailEnd type="none" w="med" len="med"/>
            </a:ln>
          </p:spPr>
          <p:txBody>
            <a:bodyPr/>
            <a:lstStyle/>
            <a:p>
              <a:endParaRPr lang="zh-CN" altLang="en-US"/>
            </a:p>
          </p:txBody>
        </p:sp>
        <p:sp>
          <p:nvSpPr>
            <p:cNvPr id="94213" name="文本框 94212"/>
            <p:cNvSpPr txBox="1"/>
            <p:nvPr/>
          </p:nvSpPr>
          <p:spPr>
            <a:xfrm>
              <a:off x="1728" y="1968"/>
              <a:ext cx="696" cy="404"/>
            </a:xfrm>
            <a:prstGeom prst="rect">
              <a:avLst/>
            </a:prstGeom>
            <a:noFill/>
            <a:ln w="15875">
              <a:noFill/>
            </a:ln>
          </p:spPr>
          <p:txBody>
            <a:bodyPr>
              <a:spAutoFit/>
            </a:bodyPr>
            <a:lstStyle/>
            <a:p>
              <a:pPr eaLnBrk="0" hangingPunct="0"/>
              <a:endParaRPr sz="3600" b="1" dirty="0">
                <a:solidFill>
                  <a:srgbClr val="CC3300"/>
                </a:solidFill>
                <a:latin typeface="楷体_GB2312" panose="02010609030101010101" pitchFamily="49" charset="-122"/>
                <a:ea typeface="楷体_GB2312" panose="02010609030101010101" pitchFamily="49" charset="-122"/>
              </a:endParaRPr>
            </a:p>
          </p:txBody>
        </p:sp>
      </p:grpSp>
      <p:grpSp>
        <p:nvGrpSpPr>
          <p:cNvPr id="94225" name="组合 94224"/>
          <p:cNvGrpSpPr/>
          <p:nvPr/>
        </p:nvGrpSpPr>
        <p:grpSpPr>
          <a:xfrm>
            <a:off x="4800600" y="1219200"/>
            <a:ext cx="2971800" cy="1600200"/>
            <a:chOff x="3024" y="768"/>
            <a:chExt cx="1872" cy="1008"/>
          </a:xfrm>
        </p:grpSpPr>
        <p:grpSp>
          <p:nvGrpSpPr>
            <p:cNvPr id="94215" name="组合 94214"/>
            <p:cNvGrpSpPr/>
            <p:nvPr/>
          </p:nvGrpSpPr>
          <p:grpSpPr>
            <a:xfrm>
              <a:off x="4080" y="768"/>
              <a:ext cx="816" cy="1008"/>
              <a:chOff x="4128" y="1488"/>
              <a:chExt cx="960" cy="1056"/>
            </a:xfrm>
          </p:grpSpPr>
          <p:sp>
            <p:nvSpPr>
              <p:cNvPr id="94216" name="任意多边形 94215"/>
              <p:cNvSpPr/>
              <p:nvPr/>
            </p:nvSpPr>
            <p:spPr>
              <a:xfrm>
                <a:off x="4128" y="1488"/>
                <a:ext cx="624" cy="1056"/>
              </a:xfrm>
              <a:custGeom>
                <a:avLst/>
                <a:gdLst/>
                <a:ahLst/>
                <a:cxnLst/>
                <a:rect l="0" t="0" r="0" b="0"/>
                <a:pathLst>
                  <a:path w="624" h="960">
                    <a:moveTo>
                      <a:pt x="480" y="0"/>
                    </a:moveTo>
                    <a:lnTo>
                      <a:pt x="0" y="816"/>
                    </a:lnTo>
                    <a:lnTo>
                      <a:pt x="624" y="960"/>
                    </a:lnTo>
                    <a:lnTo>
                      <a:pt x="480" y="0"/>
                    </a:lnTo>
                    <a:close/>
                  </a:path>
                </a:pathLst>
              </a:custGeom>
              <a:solidFill>
                <a:srgbClr val="CCCC00"/>
              </a:solidFill>
              <a:ln w="9525" cap="flat" cmpd="sng">
                <a:solidFill>
                  <a:schemeClr val="tx1"/>
                </a:solidFill>
                <a:prstDash val="solid"/>
                <a:headEnd type="none" w="med" len="med"/>
                <a:tailEnd type="none" w="med" len="med"/>
              </a:ln>
            </p:spPr>
            <p:txBody>
              <a:bodyPr/>
              <a:lstStyle/>
              <a:p>
                <a:endParaRPr lang="zh-CN" altLang="en-US"/>
              </a:p>
            </p:txBody>
          </p:sp>
          <p:sp>
            <p:nvSpPr>
              <p:cNvPr id="94217" name="任意多边形 94216"/>
              <p:cNvSpPr/>
              <p:nvPr/>
            </p:nvSpPr>
            <p:spPr>
              <a:xfrm>
                <a:off x="4608" y="1488"/>
                <a:ext cx="480" cy="1056"/>
              </a:xfrm>
              <a:custGeom>
                <a:avLst/>
                <a:gdLst/>
                <a:ahLst/>
                <a:cxnLst/>
                <a:rect l="0" t="0" r="0" b="0"/>
                <a:pathLst>
                  <a:path w="480" h="960">
                    <a:moveTo>
                      <a:pt x="0" y="0"/>
                    </a:moveTo>
                    <a:lnTo>
                      <a:pt x="480" y="720"/>
                    </a:lnTo>
                    <a:lnTo>
                      <a:pt x="144" y="960"/>
                    </a:lnTo>
                    <a:lnTo>
                      <a:pt x="0" y="0"/>
                    </a:lnTo>
                    <a:close/>
                  </a:path>
                </a:pathLst>
              </a:custGeom>
              <a:gradFill rotWithShape="0">
                <a:gsLst>
                  <a:gs pos="0">
                    <a:srgbClr val="CCCC00"/>
                  </a:gs>
                  <a:gs pos="100000">
                    <a:srgbClr val="996633"/>
                  </a:gs>
                </a:gsLst>
                <a:lin ang="0" scaled="1"/>
                <a:tileRect/>
              </a:gradFill>
              <a:ln w="9525" cap="flat" cmpd="sng">
                <a:solidFill>
                  <a:schemeClr val="tx1"/>
                </a:solidFill>
                <a:prstDash val="solid"/>
                <a:headEnd type="none" w="med" len="med"/>
                <a:tailEnd type="none" w="med" len="med"/>
              </a:ln>
            </p:spPr>
            <p:txBody>
              <a:bodyPr/>
              <a:lstStyle/>
              <a:p>
                <a:endParaRPr lang="zh-CN" altLang="en-US"/>
              </a:p>
            </p:txBody>
          </p:sp>
        </p:grpSp>
        <p:sp>
          <p:nvSpPr>
            <p:cNvPr id="94218" name="文本框 94217"/>
            <p:cNvSpPr txBox="1"/>
            <p:nvPr/>
          </p:nvSpPr>
          <p:spPr>
            <a:xfrm>
              <a:off x="3024" y="1200"/>
              <a:ext cx="980" cy="404"/>
            </a:xfrm>
            <a:prstGeom prst="rect">
              <a:avLst/>
            </a:prstGeom>
            <a:noFill/>
            <a:ln w="15875">
              <a:noFill/>
            </a:ln>
          </p:spPr>
          <p:txBody>
            <a:bodyPr wrap="none" anchor="t" anchorCtr="0">
              <a:spAutoFit/>
            </a:bodyPr>
            <a:lstStyle/>
            <a:p>
              <a:pPr eaLnBrk="0" hangingPunct="0"/>
              <a:r>
                <a:rPr lang="zh-CN" altLang="en-US" sz="3600" b="1" dirty="0">
                  <a:solidFill>
                    <a:srgbClr val="008000"/>
                  </a:solidFill>
                  <a:latin typeface="隶书" panose="02010509060101010101" pitchFamily="49" charset="-122"/>
                  <a:ea typeface="隶书" panose="02010509060101010101" pitchFamily="49" charset="-122"/>
                </a:rPr>
                <a:t>棱锥体</a:t>
              </a:r>
              <a:endParaRPr lang="zh-CN" altLang="en-US" sz="3600" b="1">
                <a:solidFill>
                  <a:srgbClr val="008000"/>
                </a:solidFill>
                <a:latin typeface="隶书" panose="02010509060101010101" pitchFamily="49" charset="-122"/>
                <a:ea typeface="隶书" panose="02010509060101010101" pitchFamily="49" charset="-122"/>
              </a:endParaRPr>
            </a:p>
          </p:txBody>
        </p:sp>
      </p:grpSp>
      <p:sp>
        <p:nvSpPr>
          <p:cNvPr id="94219" name="文本框 94218"/>
          <p:cNvSpPr txBox="1"/>
          <p:nvPr/>
        </p:nvSpPr>
        <p:spPr>
          <a:xfrm>
            <a:off x="685800" y="152400"/>
            <a:ext cx="8077200" cy="1076325"/>
          </a:xfrm>
          <a:prstGeom prst="rect">
            <a:avLst/>
          </a:prstGeom>
          <a:noFill/>
          <a:ln w="9525">
            <a:noFill/>
          </a:ln>
        </p:spPr>
        <p:txBody>
          <a:bodyPr>
            <a:spAutoFit/>
          </a:bodyPr>
          <a:lstStyle/>
          <a:p>
            <a:pPr eaLnBrk="0" hangingPunct="0">
              <a:spcBef>
                <a:spcPct val="50000"/>
              </a:spcBef>
            </a:pPr>
            <a:r>
              <a:rPr lang="en-US" altLang="zh-CN" sz="3200" b="1" dirty="0">
                <a:solidFill>
                  <a:srgbClr val="C00000"/>
                </a:solidFill>
                <a:latin typeface="华文隶书" panose="02010800040101010101" charset="-122"/>
                <a:ea typeface="华文隶书" panose="02010800040101010101" charset="-122"/>
                <a:cs typeface="华文隶书" panose="02010800040101010101" charset="-122"/>
              </a:rPr>
              <a:t>4.</a:t>
            </a:r>
            <a:r>
              <a:rPr lang="zh-CN" altLang="en-US" sz="3200" b="1" dirty="0">
                <a:solidFill>
                  <a:srgbClr val="C00000"/>
                </a:solidFill>
                <a:latin typeface="华文隶书" panose="02010800040101010101" charset="-122"/>
                <a:ea typeface="华文隶书" panose="02010800040101010101" charset="-122"/>
                <a:cs typeface="华文隶书" panose="02010800040101010101" charset="-122"/>
              </a:rPr>
              <a:t>平面立体：</a:t>
            </a:r>
            <a:r>
              <a:rPr lang="zh-CN" altLang="en-US" sz="3200" dirty="0">
                <a:latin typeface="方正隶书简体" panose="02000000000000000000" charset="-122"/>
                <a:ea typeface="方正隶书简体" panose="02000000000000000000" charset="-122"/>
                <a:cs typeface="方正隶书简体" panose="02000000000000000000" charset="-122"/>
              </a:rPr>
              <a:t>是由若干个平面图形所围成的几何体，如棱柱体、棱锥体等。</a:t>
            </a:r>
          </a:p>
        </p:txBody>
      </p:sp>
      <p:sp>
        <p:nvSpPr>
          <p:cNvPr id="94222" name="文本框 94221"/>
          <p:cNvSpPr txBox="1"/>
          <p:nvPr/>
        </p:nvSpPr>
        <p:spPr>
          <a:xfrm>
            <a:off x="2895600" y="1905000"/>
            <a:ext cx="1555750" cy="641350"/>
          </a:xfrm>
          <a:prstGeom prst="rect">
            <a:avLst/>
          </a:prstGeom>
          <a:noFill/>
          <a:ln w="9525">
            <a:noFill/>
          </a:ln>
        </p:spPr>
        <p:txBody>
          <a:bodyPr wrap="none" anchor="t" anchorCtr="0">
            <a:spAutoFit/>
          </a:bodyPr>
          <a:lstStyle/>
          <a:p>
            <a:r>
              <a:rPr lang="zh-CN" altLang="en-US" sz="3600" b="1" dirty="0">
                <a:solidFill>
                  <a:srgbClr val="008000"/>
                </a:solidFill>
                <a:latin typeface="Times New Roman" panose="02020603050405020304" pitchFamily="18" charset="0"/>
                <a:ea typeface="隶书" panose="02010509060101010101" pitchFamily="49" charset="-122"/>
              </a:rPr>
              <a:t>棱柱体</a:t>
            </a:r>
            <a:endParaRPr lang="zh-CN" altLang="en-US" sz="3600" b="1">
              <a:solidFill>
                <a:srgbClr val="008000"/>
              </a:solidFill>
              <a:latin typeface="Times New Roman" panose="02020603050405020304" pitchFamily="18" charset="0"/>
              <a:ea typeface="隶书" panose="02010509060101010101" pitchFamily="49" charset="-122"/>
            </a:endParaRPr>
          </a:p>
        </p:txBody>
      </p:sp>
      <p:sp>
        <p:nvSpPr>
          <p:cNvPr id="94223" name="文本框 94222"/>
          <p:cNvSpPr txBox="1"/>
          <p:nvPr/>
        </p:nvSpPr>
        <p:spPr>
          <a:xfrm>
            <a:off x="990600" y="5257800"/>
            <a:ext cx="7543800" cy="1190625"/>
          </a:xfrm>
          <a:prstGeom prst="rect">
            <a:avLst/>
          </a:prstGeom>
          <a:noFill/>
          <a:ln w="15875">
            <a:noFill/>
          </a:ln>
        </p:spPr>
        <p:txBody>
          <a:bodyPr>
            <a:spAutoFit/>
          </a:bodyPr>
          <a:lstStyle/>
          <a:p>
            <a:pPr eaLnBrk="0" hangingPunct="0"/>
            <a:r>
              <a:rPr lang="en-US" altLang="zh-CN" sz="3600" b="1" dirty="0">
                <a:solidFill>
                  <a:schemeClr val="accent2"/>
                </a:solidFill>
                <a:latin typeface="楷体_GB2312" panose="02010609030101010101" pitchFamily="49" charset="-122"/>
                <a:ea typeface="楷体_GB2312" panose="02010609030101010101" pitchFamily="49" charset="-122"/>
              </a:rPr>
              <a:t>  </a:t>
            </a:r>
            <a:r>
              <a:rPr lang="zh-CN" altLang="en-US" sz="3600" dirty="0">
                <a:latin typeface="隶书" panose="02010509060101010101" pitchFamily="49" charset="-122"/>
                <a:ea typeface="隶书" panose="02010509060101010101" pitchFamily="49" charset="-122"/>
              </a:rPr>
              <a:t>是平面立体各表面投影的集合</a:t>
            </a:r>
          </a:p>
          <a:p>
            <a:pPr eaLnBrk="0" hangingPunct="0"/>
            <a:r>
              <a:rPr lang="en-US" altLang="zh-CN" sz="3600" dirty="0">
                <a:latin typeface="隶书" panose="02010509060101010101" pitchFamily="49"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由直线段组成的封闭图形。</a:t>
            </a:r>
          </a:p>
        </p:txBody>
      </p:sp>
      <p:sp>
        <p:nvSpPr>
          <p:cNvPr id="94224" name="矩形 94223"/>
          <p:cNvSpPr/>
          <p:nvPr/>
        </p:nvSpPr>
        <p:spPr>
          <a:xfrm>
            <a:off x="457200" y="4495800"/>
            <a:ext cx="5090160" cy="829945"/>
          </a:xfrm>
          <a:prstGeom prst="rect">
            <a:avLst/>
          </a:prstGeom>
          <a:noFill/>
          <a:ln w="9525">
            <a:noFill/>
          </a:ln>
          <a:effectLst/>
        </p:spPr>
        <p:txBody>
          <a:bodyPr wrap="square">
            <a:spAutoFit/>
          </a:bodyPr>
          <a:lstStyle/>
          <a:p>
            <a:pPr eaLnBrk="0" hangingPunct="0">
              <a:buFont typeface="Wingdings" panose="05000000000000000000" pitchFamily="2" charset="2"/>
            </a:pPr>
            <a:r>
              <a:rPr lang="en-US" altLang="zh-CN" sz="4800" b="1" dirty="0">
                <a:solidFill>
                  <a:srgbClr val="00FF00"/>
                </a:solidFill>
                <a:latin typeface="隶书" panose="02010509060101010101" pitchFamily="49" charset="-122"/>
                <a:ea typeface="隶书" panose="02010509060101010101" pitchFamily="49" charset="-122"/>
              </a:rPr>
              <a:t> </a:t>
            </a:r>
            <a:r>
              <a:rPr lang="zh-CN" altLang="en-US" sz="3600" b="1" dirty="0">
                <a:solidFill>
                  <a:schemeClr val="accent6"/>
                </a:solidFill>
                <a:latin typeface="隶书" panose="02010509060101010101" pitchFamily="49" charset="-122"/>
                <a:ea typeface="隶书" panose="02010509060101010101" pitchFamily="49" charset="-122"/>
              </a:rPr>
              <a:t>平面立体的投影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4219">
                                            <p:txEl>
                                              <p:pRg st="0" end="0"/>
                                            </p:txEl>
                                          </p:spTgt>
                                        </p:tgtEl>
                                        <p:attrNameLst>
                                          <p:attrName>style.visibility</p:attrName>
                                        </p:attrNameLst>
                                      </p:cBhvr>
                                      <p:to>
                                        <p:strVal val="visible"/>
                                      </p:to>
                                    </p:set>
                                    <p:animEffect transition="in" filter="wipe(left)">
                                      <p:cBhvr>
                                        <p:cTn id="7" dur="500"/>
                                        <p:tgtEl>
                                          <p:spTgt spid="94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4211"/>
                                        </p:tgtEl>
                                        <p:attrNameLst>
                                          <p:attrName>style.visibility</p:attrName>
                                        </p:attrNameLst>
                                      </p:cBhvr>
                                      <p:to>
                                        <p:strVal val="visible"/>
                                      </p:to>
                                    </p:set>
                                    <p:animEffect transition="in" filter="wipe(left)">
                                      <p:cBhvr>
                                        <p:cTn id="12" dur="500"/>
                                        <p:tgtEl>
                                          <p:spTgt spid="94211"/>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94222"/>
                                        </p:tgtEl>
                                        <p:attrNameLst>
                                          <p:attrName>style.visibility</p:attrName>
                                        </p:attrNameLst>
                                      </p:cBhvr>
                                      <p:to>
                                        <p:strVal val="visible"/>
                                      </p:to>
                                    </p:set>
                                    <p:anim calcmode="lin" valueType="num">
                                      <p:cBhvr additive="base">
                                        <p:cTn id="16" dur="500" fill="hold"/>
                                        <p:tgtEl>
                                          <p:spTgt spid="94222"/>
                                        </p:tgtEl>
                                        <p:attrNameLst>
                                          <p:attrName>ppt_x</p:attrName>
                                        </p:attrNameLst>
                                      </p:cBhvr>
                                      <p:tavLst>
                                        <p:tav tm="0">
                                          <p:val>
                                            <p:strVal val="#ppt_x"/>
                                          </p:val>
                                        </p:tav>
                                        <p:tav tm="100000">
                                          <p:val>
                                            <p:strVal val="#ppt_x"/>
                                          </p:val>
                                        </p:tav>
                                      </p:tavLst>
                                    </p:anim>
                                    <p:anim calcmode="lin" valueType="num">
                                      <p:cBhvr additive="base">
                                        <p:cTn id="17" dur="500" fill="hold"/>
                                        <p:tgtEl>
                                          <p:spTgt spid="942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4210">
                                            <p:txEl>
                                              <p:pRg st="0" end="0"/>
                                            </p:txEl>
                                          </p:spTgt>
                                        </p:tgtEl>
                                        <p:attrNameLst>
                                          <p:attrName>style.visibility</p:attrName>
                                        </p:attrNameLst>
                                      </p:cBhvr>
                                      <p:to>
                                        <p:strVal val="visible"/>
                                      </p:to>
                                    </p:set>
                                    <p:animEffect transition="in" filter="wipe(left)">
                                      <p:cBhvr>
                                        <p:cTn id="22" dur="500"/>
                                        <p:tgtEl>
                                          <p:spTgt spid="942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4210">
                                            <p:txEl>
                                              <p:pRg st="1" end="1"/>
                                            </p:txEl>
                                          </p:spTgt>
                                        </p:tgtEl>
                                        <p:attrNameLst>
                                          <p:attrName>style.visibility</p:attrName>
                                        </p:attrNameLst>
                                      </p:cBhvr>
                                      <p:to>
                                        <p:strVal val="visible"/>
                                      </p:to>
                                    </p:set>
                                    <p:animEffect transition="in" filter="wipe(left)">
                                      <p:cBhvr>
                                        <p:cTn id="27" dur="500"/>
                                        <p:tgtEl>
                                          <p:spTgt spid="942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4210">
                                            <p:txEl>
                                              <p:pRg st="2" end="2"/>
                                            </p:txEl>
                                          </p:spTgt>
                                        </p:tgtEl>
                                        <p:attrNameLst>
                                          <p:attrName>style.visibility</p:attrName>
                                        </p:attrNameLst>
                                      </p:cBhvr>
                                      <p:to>
                                        <p:strVal val="visible"/>
                                      </p:to>
                                    </p:set>
                                    <p:animEffect transition="in" filter="wipe(left)">
                                      <p:cBhvr>
                                        <p:cTn id="32" dur="500"/>
                                        <p:tgtEl>
                                          <p:spTgt spid="942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94225"/>
                                        </p:tgtEl>
                                        <p:attrNameLst>
                                          <p:attrName>style.visibility</p:attrName>
                                        </p:attrNameLst>
                                      </p:cBhvr>
                                      <p:to>
                                        <p:strVal val="visible"/>
                                      </p:to>
                                    </p:set>
                                    <p:anim calcmode="lin" valueType="num">
                                      <p:cBhvr additive="base">
                                        <p:cTn id="37" dur="500" fill="hold"/>
                                        <p:tgtEl>
                                          <p:spTgt spid="94225"/>
                                        </p:tgtEl>
                                        <p:attrNameLst>
                                          <p:attrName>ppt_x</p:attrName>
                                        </p:attrNameLst>
                                      </p:cBhvr>
                                      <p:tavLst>
                                        <p:tav tm="0">
                                          <p:val>
                                            <p:strVal val="1+#ppt_w/2"/>
                                          </p:val>
                                        </p:tav>
                                        <p:tav tm="100000">
                                          <p:val>
                                            <p:strVal val="#ppt_x"/>
                                          </p:val>
                                        </p:tav>
                                      </p:tavLst>
                                    </p:anim>
                                    <p:anim calcmode="lin" valueType="num">
                                      <p:cBhvr additive="base">
                                        <p:cTn id="38" dur="500" fill="hold"/>
                                        <p:tgtEl>
                                          <p:spTgt spid="9422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4224"/>
                                        </p:tgtEl>
                                        <p:attrNameLst>
                                          <p:attrName>style.visibility</p:attrName>
                                        </p:attrNameLst>
                                      </p:cBhvr>
                                      <p:to>
                                        <p:strVal val="visible"/>
                                      </p:to>
                                    </p:set>
                                    <p:anim calcmode="lin" valueType="num">
                                      <p:cBhvr additive="base">
                                        <p:cTn id="43" dur="500" fill="hold"/>
                                        <p:tgtEl>
                                          <p:spTgt spid="94224"/>
                                        </p:tgtEl>
                                        <p:attrNameLst>
                                          <p:attrName>ppt_x</p:attrName>
                                        </p:attrNameLst>
                                      </p:cBhvr>
                                      <p:tavLst>
                                        <p:tav tm="0">
                                          <p:val>
                                            <p:strVal val="0-#ppt_w/2"/>
                                          </p:val>
                                        </p:tav>
                                        <p:tav tm="100000">
                                          <p:val>
                                            <p:strVal val="#ppt_x"/>
                                          </p:val>
                                        </p:tav>
                                      </p:tavLst>
                                    </p:anim>
                                    <p:anim calcmode="lin" valueType="num">
                                      <p:cBhvr additive="base">
                                        <p:cTn id="44" dur="500" fill="hold"/>
                                        <p:tgtEl>
                                          <p:spTgt spid="94224"/>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94223">
                                            <p:txEl>
                                              <p:pRg st="0" end="0"/>
                                            </p:txEl>
                                          </p:spTgt>
                                        </p:tgtEl>
                                        <p:attrNameLst>
                                          <p:attrName>style.visibility</p:attrName>
                                        </p:attrNameLst>
                                      </p:cBhvr>
                                      <p:to>
                                        <p:strVal val="visible"/>
                                      </p:to>
                                    </p:set>
                                    <p:animEffect transition="in" filter="wipe(left)">
                                      <p:cBhvr>
                                        <p:cTn id="48" dur="500"/>
                                        <p:tgtEl>
                                          <p:spTgt spid="94223">
                                            <p:txEl>
                                              <p:pRg st="0" end="0"/>
                                            </p:txEl>
                                          </p:spTgt>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94223">
                                            <p:txEl>
                                              <p:pRg st="1" end="1"/>
                                            </p:txEl>
                                          </p:spTgt>
                                        </p:tgtEl>
                                        <p:attrNameLst>
                                          <p:attrName>style.visibility</p:attrName>
                                        </p:attrNameLst>
                                      </p:cBhvr>
                                      <p:to>
                                        <p:strVal val="visible"/>
                                      </p:to>
                                    </p:set>
                                    <p:animEffect transition="in" filter="wipe(left)">
                                      <p:cBhvr>
                                        <p:cTn id="52" dur="500"/>
                                        <p:tgtEl>
                                          <p:spTgt spid="942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build="p"/>
      <p:bldP spid="94219" grpId="0" build="p"/>
      <p:bldP spid="94222" grpId="0"/>
      <p:bldP spid="94223" grpId="0" build="p" advAuto="1000"/>
      <p:bldP spid="94224" grpId="0" bldLvl="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2130" name="矩形 432129"/>
          <p:cNvSpPr/>
          <p:nvPr/>
        </p:nvSpPr>
        <p:spPr>
          <a:xfrm>
            <a:off x="5292725" y="5426611"/>
            <a:ext cx="1973262"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⑸</a:t>
            </a: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整理外轮廓线</a:t>
            </a:r>
          </a:p>
        </p:txBody>
      </p:sp>
      <p:sp>
        <p:nvSpPr>
          <p:cNvPr id="432131" name="矩形 432130"/>
          <p:cNvSpPr/>
          <p:nvPr/>
        </p:nvSpPr>
        <p:spPr>
          <a:xfrm>
            <a:off x="5292725" y="4632325"/>
            <a:ext cx="4267200"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⑷  </a:t>
            </a: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判断可见性，用曲线依次光</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      滑连接相贯线上各点</a:t>
            </a:r>
          </a:p>
        </p:txBody>
      </p:sp>
      <p:sp>
        <p:nvSpPr>
          <p:cNvPr id="432132" name="矩形 432131"/>
          <p:cNvSpPr/>
          <p:nvPr/>
        </p:nvSpPr>
        <p:spPr>
          <a:xfrm>
            <a:off x="5292725" y="4175125"/>
            <a:ext cx="2895600"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⑶  </a:t>
            </a: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作一般点</a:t>
            </a:r>
          </a:p>
        </p:txBody>
      </p:sp>
      <p:sp>
        <p:nvSpPr>
          <p:cNvPr id="432133" name="矩形 432132"/>
          <p:cNvSpPr/>
          <p:nvPr/>
        </p:nvSpPr>
        <p:spPr>
          <a:xfrm>
            <a:off x="5257800" y="1660525"/>
            <a:ext cx="3810000" cy="396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3333CC"/>
                </a:solidFill>
                <a:effectLst/>
                <a:uLnTx/>
                <a:uFillTx/>
                <a:latin typeface="Book Antiqua" pitchFamily="18" charset="0"/>
                <a:ea typeface="宋体" panose="02010600030101010101" pitchFamily="2" charset="-122"/>
                <a:cs typeface="+mn-cs"/>
              </a:rPr>
              <a:t>⑴</a:t>
            </a: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分析相贯线的形状和对称性</a:t>
            </a:r>
          </a:p>
        </p:txBody>
      </p:sp>
      <p:sp>
        <p:nvSpPr>
          <p:cNvPr id="432134" name="文本框 432133"/>
          <p:cNvSpPr txBox="1"/>
          <p:nvPr/>
        </p:nvSpPr>
        <p:spPr>
          <a:xfrm>
            <a:off x="5257800" y="2117725"/>
            <a:ext cx="3962400" cy="7016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⑵</a:t>
            </a: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求特殊点（能够确定相贯线</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                       形状和范围的点）</a:t>
            </a:r>
          </a:p>
        </p:txBody>
      </p:sp>
      <p:sp>
        <p:nvSpPr>
          <p:cNvPr id="432135" name="矩形 432134"/>
          <p:cNvSpPr/>
          <p:nvPr/>
        </p:nvSpPr>
        <p:spPr>
          <a:xfrm>
            <a:off x="5105400" y="2819400"/>
            <a:ext cx="3962400" cy="1323439"/>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zh-CN" altLang="en-US" sz="2000" b="1" i="0" u="none" strike="noStrike" kern="1200" cap="none" spc="0" normalizeH="0" baseline="0" noProof="0" dirty="0">
                <a:ln>
                  <a:noFill/>
                </a:ln>
                <a:solidFill>
                  <a:srgbClr val="800080"/>
                </a:solidFill>
                <a:effectLst/>
                <a:uLnTx/>
                <a:uFillTx/>
                <a:latin typeface="Book Antiqua" pitchFamily="18" charset="0"/>
                <a:ea typeface="宋体" panose="02010600030101010101" pitchFamily="2" charset="-122"/>
                <a:cs typeface="+mn-cs"/>
              </a:rPr>
              <a:t>包括：</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转向轮廓线上的点</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极限点</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最高、最低、最前、最后、最左、</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最右点</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对称相贯线对称平面上的点等。</a:t>
            </a:r>
          </a:p>
        </p:txBody>
      </p:sp>
      <p:grpSp>
        <p:nvGrpSpPr>
          <p:cNvPr id="432138" name="组合 432137"/>
          <p:cNvGrpSpPr/>
          <p:nvPr/>
        </p:nvGrpSpPr>
        <p:grpSpPr>
          <a:xfrm>
            <a:off x="414088" y="522287"/>
            <a:ext cx="3798047" cy="3190875"/>
            <a:chOff x="288" y="1032"/>
            <a:chExt cx="2820" cy="2561"/>
          </a:xfrm>
        </p:grpSpPr>
        <p:grpSp>
          <p:nvGrpSpPr>
            <p:cNvPr id="432139" name="组合 432138"/>
            <p:cNvGrpSpPr/>
            <p:nvPr/>
          </p:nvGrpSpPr>
          <p:grpSpPr>
            <a:xfrm>
              <a:off x="951" y="1032"/>
              <a:ext cx="1" cy="1183"/>
              <a:chOff x="2499" y="528"/>
              <a:chExt cx="1" cy="1183"/>
            </a:xfrm>
          </p:grpSpPr>
          <p:sp>
            <p:nvSpPr>
              <p:cNvPr id="432140" name="直接连接符 432139"/>
              <p:cNvSpPr>
                <a:spLocks noChangeAspect="1"/>
              </p:cNvSpPr>
              <p:nvPr/>
            </p:nvSpPr>
            <p:spPr>
              <a:xfrm>
                <a:off x="2499" y="528"/>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1" name="直接连接符 432140"/>
              <p:cNvSpPr>
                <a:spLocks noChangeAspect="1"/>
              </p:cNvSpPr>
              <p:nvPr/>
            </p:nvSpPr>
            <p:spPr>
              <a:xfrm>
                <a:off x="2499" y="748"/>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2" name="直接连接符 432141"/>
              <p:cNvSpPr>
                <a:spLocks noChangeAspect="1"/>
              </p:cNvSpPr>
              <p:nvPr/>
            </p:nvSpPr>
            <p:spPr>
              <a:xfrm>
                <a:off x="2499" y="826"/>
                <a:ext cx="1" cy="2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3" name="直接连接符 432142"/>
              <p:cNvSpPr>
                <a:spLocks noChangeAspect="1"/>
              </p:cNvSpPr>
              <p:nvPr/>
            </p:nvSpPr>
            <p:spPr>
              <a:xfrm>
                <a:off x="2499" y="1100"/>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4" name="直接连接符 432143"/>
              <p:cNvSpPr>
                <a:spLocks noChangeAspect="1"/>
              </p:cNvSpPr>
              <p:nvPr/>
            </p:nvSpPr>
            <p:spPr>
              <a:xfrm>
                <a:off x="2499" y="1178"/>
                <a:ext cx="1" cy="2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5" name="直接连接符 432144"/>
              <p:cNvSpPr>
                <a:spLocks noChangeAspect="1"/>
              </p:cNvSpPr>
              <p:nvPr/>
            </p:nvSpPr>
            <p:spPr>
              <a:xfrm>
                <a:off x="2499" y="1453"/>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6" name="直接连接符 432145"/>
              <p:cNvSpPr>
                <a:spLocks noChangeAspect="1"/>
              </p:cNvSpPr>
              <p:nvPr/>
            </p:nvSpPr>
            <p:spPr>
              <a:xfrm>
                <a:off x="2499" y="1531"/>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2147" name="椭圆 432146"/>
            <p:cNvSpPr>
              <a:spLocks noChangeAspect="1"/>
            </p:cNvSpPr>
            <p:nvPr/>
          </p:nvSpPr>
          <p:spPr>
            <a:xfrm>
              <a:off x="2080" y="1277"/>
              <a:ext cx="839" cy="839"/>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8" name="椭圆 432147"/>
            <p:cNvSpPr>
              <a:spLocks noChangeAspect="1"/>
            </p:cNvSpPr>
            <p:nvPr/>
          </p:nvSpPr>
          <p:spPr>
            <a:xfrm>
              <a:off x="609" y="2621"/>
              <a:ext cx="691" cy="691"/>
            </a:xfrm>
            <a:prstGeom prst="ellipse">
              <a:avLst/>
            </a:prstGeom>
            <a:noFill/>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49" name="矩形 432148"/>
            <p:cNvSpPr>
              <a:spLocks noChangeAspect="1"/>
            </p:cNvSpPr>
            <p:nvPr/>
          </p:nvSpPr>
          <p:spPr>
            <a:xfrm>
              <a:off x="2104" y="1401"/>
              <a:ext cx="27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50" name="矩形 432149"/>
            <p:cNvSpPr>
              <a:spLocks noChangeAspect="1"/>
            </p:cNvSpPr>
            <p:nvPr/>
          </p:nvSpPr>
          <p:spPr>
            <a:xfrm>
              <a:off x="2456" y="1089"/>
              <a:ext cx="43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5</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51" name="矩形 432150"/>
            <p:cNvSpPr>
              <a:spLocks noChangeAspect="1"/>
            </p:cNvSpPr>
            <p:nvPr/>
          </p:nvSpPr>
          <p:spPr>
            <a:xfrm>
              <a:off x="2120" y="1089"/>
              <a:ext cx="45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a:t>
              </a:r>
              <a:r>
                <a:rPr kumimoji="0" lang="en-US" altLang="zh-CN" sz="1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52" name="文本框 432151"/>
            <p:cNvSpPr txBox="1">
              <a:spLocks noChangeAspect="1"/>
            </p:cNvSpPr>
            <p:nvPr/>
          </p:nvSpPr>
          <p:spPr>
            <a:xfrm>
              <a:off x="1168" y="3161"/>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6</a:t>
              </a:r>
            </a:p>
          </p:txBody>
        </p:sp>
        <p:sp>
          <p:nvSpPr>
            <p:cNvPr id="432153" name="文本框 432152"/>
            <p:cNvSpPr txBox="1">
              <a:spLocks noChangeAspect="1"/>
            </p:cNvSpPr>
            <p:nvPr/>
          </p:nvSpPr>
          <p:spPr>
            <a:xfrm>
              <a:off x="480" y="3089"/>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5</a:t>
              </a:r>
            </a:p>
          </p:txBody>
        </p:sp>
        <p:sp>
          <p:nvSpPr>
            <p:cNvPr id="432154" name="文本框 432153"/>
            <p:cNvSpPr txBox="1">
              <a:spLocks noChangeAspect="1"/>
            </p:cNvSpPr>
            <p:nvPr/>
          </p:nvSpPr>
          <p:spPr>
            <a:xfrm>
              <a:off x="432" y="2769"/>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a:t>
              </a:r>
            </a:p>
          </p:txBody>
        </p:sp>
        <p:sp>
          <p:nvSpPr>
            <p:cNvPr id="432155" name="文本框 432154"/>
            <p:cNvSpPr txBox="1">
              <a:spLocks noChangeAspect="1"/>
            </p:cNvSpPr>
            <p:nvPr/>
          </p:nvSpPr>
          <p:spPr>
            <a:xfrm>
              <a:off x="896" y="3343"/>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p>
          </p:txBody>
        </p:sp>
        <p:sp>
          <p:nvSpPr>
            <p:cNvPr id="432156" name="文本框 432155"/>
            <p:cNvSpPr txBox="1">
              <a:spLocks noChangeAspect="1"/>
            </p:cNvSpPr>
            <p:nvPr/>
          </p:nvSpPr>
          <p:spPr>
            <a:xfrm>
              <a:off x="1296" y="2753"/>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a:t>
              </a:r>
            </a:p>
          </p:txBody>
        </p:sp>
        <p:sp>
          <p:nvSpPr>
            <p:cNvPr id="432157" name="文本框 432156"/>
            <p:cNvSpPr txBox="1">
              <a:spLocks noChangeAspect="1"/>
            </p:cNvSpPr>
            <p:nvPr/>
          </p:nvSpPr>
          <p:spPr>
            <a:xfrm>
              <a:off x="904" y="2601"/>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p>
          </p:txBody>
        </p:sp>
        <p:sp>
          <p:nvSpPr>
            <p:cNvPr id="432158" name="文本框 432157"/>
            <p:cNvSpPr txBox="1">
              <a:spLocks noChangeAspect="1"/>
            </p:cNvSpPr>
            <p:nvPr/>
          </p:nvSpPr>
          <p:spPr>
            <a:xfrm>
              <a:off x="708" y="1161"/>
              <a:ext cx="147" cy="192"/>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5</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59" name="文本框 432158"/>
            <p:cNvSpPr txBox="1">
              <a:spLocks noChangeAspect="1"/>
            </p:cNvSpPr>
            <p:nvPr/>
          </p:nvSpPr>
          <p:spPr>
            <a:xfrm>
              <a:off x="1348" y="1097"/>
              <a:ext cx="187" cy="192"/>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60" name="文本框 432159"/>
            <p:cNvSpPr txBox="1">
              <a:spLocks noChangeAspect="1"/>
            </p:cNvSpPr>
            <p:nvPr/>
          </p:nvSpPr>
          <p:spPr>
            <a:xfrm>
              <a:off x="432" y="1097"/>
              <a:ext cx="187" cy="192"/>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61" name="矩形 432160"/>
            <p:cNvSpPr/>
            <p:nvPr/>
          </p:nvSpPr>
          <p:spPr>
            <a:xfrm>
              <a:off x="736" y="1457"/>
              <a:ext cx="388"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r>
                <a:rPr kumimoji="0" lang="en-US" altLang="zh-CN" sz="12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62" name="矩形 432161"/>
            <p:cNvSpPr/>
            <p:nvPr/>
          </p:nvSpPr>
          <p:spPr>
            <a:xfrm>
              <a:off x="1056" y="1137"/>
              <a:ext cx="240"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63" name="矩形 432162"/>
            <p:cNvSpPr/>
            <p:nvPr/>
          </p:nvSpPr>
          <p:spPr>
            <a:xfrm>
              <a:off x="2832" y="1313"/>
              <a:ext cx="27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2164" name="任意多边形 432163"/>
            <p:cNvSpPr>
              <a:spLocks noChangeAspect="1"/>
            </p:cNvSpPr>
            <p:nvPr/>
          </p:nvSpPr>
          <p:spPr>
            <a:xfrm>
              <a:off x="1628" y="1800"/>
              <a:ext cx="4" cy="9"/>
            </a:xfrm>
            <a:custGeom>
              <a:avLst/>
              <a:gdLst/>
              <a:ahLst/>
              <a:cxnLst/>
              <a:rect l="0" t="0" r="0" b="0"/>
              <a:pathLst>
                <a:path w="20" h="52">
                  <a:moveTo>
                    <a:pt x="20" y="0"/>
                  </a:moveTo>
                  <a:lnTo>
                    <a:pt x="0" y="50"/>
                  </a:lnTo>
                  <a:lnTo>
                    <a:pt x="9" y="52"/>
                  </a:lnTo>
                  <a:lnTo>
                    <a:pt x="20" y="0"/>
                  </a:lnTo>
                  <a:close/>
                </a:path>
              </a:pathLst>
            </a:custGeom>
            <a:solidFill>
              <a:srgbClr val="FF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65" name="直接连接符 432164"/>
            <p:cNvSpPr>
              <a:spLocks noChangeAspect="1"/>
            </p:cNvSpPr>
            <p:nvPr/>
          </p:nvSpPr>
          <p:spPr>
            <a:xfrm>
              <a:off x="1297" y="2966"/>
              <a:ext cx="4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66" name="直接连接符 432165"/>
            <p:cNvSpPr>
              <a:spLocks noChangeAspect="1"/>
            </p:cNvSpPr>
            <p:nvPr/>
          </p:nvSpPr>
          <p:spPr>
            <a:xfrm>
              <a:off x="592" y="2966"/>
              <a:ext cx="4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67" name="直接连接符 432166"/>
            <p:cNvSpPr>
              <a:spLocks noChangeAspect="1"/>
            </p:cNvSpPr>
            <p:nvPr/>
          </p:nvSpPr>
          <p:spPr>
            <a:xfrm>
              <a:off x="2153" y="1111"/>
              <a:ext cx="692" cy="1"/>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68" name="直接连接符 432167"/>
            <p:cNvSpPr>
              <a:spLocks noChangeAspect="1"/>
            </p:cNvSpPr>
            <p:nvPr/>
          </p:nvSpPr>
          <p:spPr>
            <a:xfrm>
              <a:off x="1981" y="1697"/>
              <a:ext cx="28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69" name="直接连接符 432168"/>
            <p:cNvSpPr>
              <a:spLocks noChangeAspect="1"/>
            </p:cNvSpPr>
            <p:nvPr/>
          </p:nvSpPr>
          <p:spPr>
            <a:xfrm>
              <a:off x="2304" y="1697"/>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0" name="直接连接符 432169"/>
            <p:cNvSpPr>
              <a:spLocks noChangeAspect="1"/>
            </p:cNvSpPr>
            <p:nvPr/>
          </p:nvSpPr>
          <p:spPr>
            <a:xfrm>
              <a:off x="2382" y="1697"/>
              <a:ext cx="2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1" name="直接连接符 432170"/>
            <p:cNvSpPr>
              <a:spLocks noChangeAspect="1"/>
            </p:cNvSpPr>
            <p:nvPr/>
          </p:nvSpPr>
          <p:spPr>
            <a:xfrm>
              <a:off x="2656" y="1697"/>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2" name="直接连接符 432171"/>
            <p:cNvSpPr>
              <a:spLocks noChangeAspect="1"/>
            </p:cNvSpPr>
            <p:nvPr/>
          </p:nvSpPr>
          <p:spPr>
            <a:xfrm>
              <a:off x="2734" y="1697"/>
              <a:ext cx="28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3" name="直接连接符 432172"/>
            <p:cNvSpPr>
              <a:spLocks noChangeAspect="1"/>
            </p:cNvSpPr>
            <p:nvPr/>
          </p:nvSpPr>
          <p:spPr>
            <a:xfrm>
              <a:off x="387" y="2116"/>
              <a:ext cx="113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4" name="直接连接符 432173"/>
            <p:cNvSpPr>
              <a:spLocks noChangeAspect="1"/>
            </p:cNvSpPr>
            <p:nvPr/>
          </p:nvSpPr>
          <p:spPr>
            <a:xfrm>
              <a:off x="387" y="2547"/>
              <a:ext cx="113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5" name="直接连接符 432174"/>
            <p:cNvSpPr>
              <a:spLocks noChangeAspect="1"/>
            </p:cNvSpPr>
            <p:nvPr/>
          </p:nvSpPr>
          <p:spPr>
            <a:xfrm>
              <a:off x="609" y="1104"/>
              <a:ext cx="690" cy="1"/>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6" name="直接连接符 432175"/>
            <p:cNvSpPr>
              <a:spLocks noChangeAspect="1"/>
            </p:cNvSpPr>
            <p:nvPr/>
          </p:nvSpPr>
          <p:spPr>
            <a:xfrm>
              <a:off x="288" y="1697"/>
              <a:ext cx="25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7" name="直接连接符 432176"/>
            <p:cNvSpPr>
              <a:spLocks noChangeAspect="1"/>
            </p:cNvSpPr>
            <p:nvPr/>
          </p:nvSpPr>
          <p:spPr>
            <a:xfrm>
              <a:off x="583" y="1697"/>
              <a:ext cx="3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8" name="直接连接符 432177"/>
            <p:cNvSpPr>
              <a:spLocks noChangeAspect="1"/>
            </p:cNvSpPr>
            <p:nvPr/>
          </p:nvSpPr>
          <p:spPr>
            <a:xfrm>
              <a:off x="661" y="1697"/>
              <a:ext cx="2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79" name="直接连接符 432178"/>
            <p:cNvSpPr>
              <a:spLocks noChangeAspect="1"/>
            </p:cNvSpPr>
            <p:nvPr/>
          </p:nvSpPr>
          <p:spPr>
            <a:xfrm>
              <a:off x="935" y="1697"/>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0" name="直接连接符 432179"/>
            <p:cNvSpPr>
              <a:spLocks noChangeAspect="1"/>
            </p:cNvSpPr>
            <p:nvPr/>
          </p:nvSpPr>
          <p:spPr>
            <a:xfrm>
              <a:off x="1012" y="1697"/>
              <a:ext cx="23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1" name="直接连接符 432180"/>
            <p:cNvSpPr>
              <a:spLocks noChangeAspect="1"/>
            </p:cNvSpPr>
            <p:nvPr/>
          </p:nvSpPr>
          <p:spPr>
            <a:xfrm>
              <a:off x="1287" y="1697"/>
              <a:ext cx="4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2" name="直接连接符 432181"/>
            <p:cNvSpPr>
              <a:spLocks noChangeAspect="1"/>
            </p:cNvSpPr>
            <p:nvPr/>
          </p:nvSpPr>
          <p:spPr>
            <a:xfrm>
              <a:off x="1365" y="1697"/>
              <a:ext cx="25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3" name="直接连接符 432182"/>
            <p:cNvSpPr>
              <a:spLocks noChangeAspect="1"/>
            </p:cNvSpPr>
            <p:nvPr/>
          </p:nvSpPr>
          <p:spPr>
            <a:xfrm>
              <a:off x="387" y="3386"/>
              <a:ext cx="1135"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4" name="直接连接符 432183"/>
            <p:cNvSpPr>
              <a:spLocks noChangeAspect="1"/>
            </p:cNvSpPr>
            <p:nvPr/>
          </p:nvSpPr>
          <p:spPr>
            <a:xfrm>
              <a:off x="387" y="1277"/>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5" name="直接连接符 432184"/>
            <p:cNvSpPr>
              <a:spLocks noChangeAspect="1"/>
            </p:cNvSpPr>
            <p:nvPr/>
          </p:nvSpPr>
          <p:spPr>
            <a:xfrm>
              <a:off x="387" y="2547"/>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2186" name="组合 432185"/>
            <p:cNvGrpSpPr/>
            <p:nvPr/>
          </p:nvGrpSpPr>
          <p:grpSpPr>
            <a:xfrm>
              <a:off x="688" y="1336"/>
              <a:ext cx="22" cy="1870"/>
              <a:chOff x="1754" y="1182"/>
              <a:chExt cx="28" cy="2263"/>
            </a:xfrm>
          </p:grpSpPr>
          <p:sp>
            <p:nvSpPr>
              <p:cNvPr id="432187" name="直接连接符 432186"/>
              <p:cNvSpPr/>
              <p:nvPr/>
            </p:nvSpPr>
            <p:spPr>
              <a:xfrm flipV="1">
                <a:off x="1768" y="1182"/>
                <a:ext cx="1" cy="226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8" name="任意多边形 432187"/>
              <p:cNvSpPr/>
              <p:nvPr/>
            </p:nvSpPr>
            <p:spPr>
              <a:xfrm>
                <a:off x="1754" y="2205"/>
                <a:ext cx="28" cy="223"/>
              </a:xfrm>
              <a:custGeom>
                <a:avLst/>
                <a:gdLst/>
                <a:ahLst/>
                <a:cxnLst/>
                <a:rect l="0" t="0" r="0" b="0"/>
                <a:pathLst>
                  <a:path w="167" h="1338">
                    <a:moveTo>
                      <a:pt x="0" y="1338"/>
                    </a:moveTo>
                    <a:lnTo>
                      <a:pt x="83" y="0"/>
                    </a:lnTo>
                    <a:lnTo>
                      <a:pt x="167" y="1338"/>
                    </a:lnTo>
                    <a:lnTo>
                      <a:pt x="0" y="133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89" name="任意多边形 432188"/>
              <p:cNvSpPr/>
              <p:nvPr/>
            </p:nvSpPr>
            <p:spPr>
              <a:xfrm>
                <a:off x="1754" y="2205"/>
                <a:ext cx="28" cy="223"/>
              </a:xfrm>
              <a:custGeom>
                <a:avLst/>
                <a:gdLst/>
                <a:ahLst/>
                <a:cxnLst/>
                <a:rect l="0" t="0" r="0" b="0"/>
                <a:pathLst>
                  <a:path w="167" h="1338">
                    <a:moveTo>
                      <a:pt x="0" y="1338"/>
                    </a:moveTo>
                    <a:lnTo>
                      <a:pt x="83" y="0"/>
                    </a:lnTo>
                    <a:lnTo>
                      <a:pt x="167" y="1338"/>
                    </a:lnTo>
                    <a:lnTo>
                      <a:pt x="0" y="133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2190" name="直接连接符 432189"/>
            <p:cNvSpPr>
              <a:spLocks noChangeAspect="1"/>
            </p:cNvSpPr>
            <p:nvPr/>
          </p:nvSpPr>
          <p:spPr>
            <a:xfrm>
              <a:off x="387" y="1277"/>
              <a:ext cx="222"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91" name="直接连接符 432190"/>
            <p:cNvSpPr>
              <a:spLocks noChangeAspect="1"/>
            </p:cNvSpPr>
            <p:nvPr/>
          </p:nvSpPr>
          <p:spPr>
            <a:xfrm>
              <a:off x="609" y="1104"/>
              <a:ext cx="0" cy="173"/>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2192" name="组合 432191"/>
            <p:cNvGrpSpPr/>
            <p:nvPr/>
          </p:nvGrpSpPr>
          <p:grpSpPr>
            <a:xfrm>
              <a:off x="2499" y="1032"/>
              <a:ext cx="1" cy="1183"/>
              <a:chOff x="2499" y="528"/>
              <a:chExt cx="1" cy="1183"/>
            </a:xfrm>
          </p:grpSpPr>
          <p:sp>
            <p:nvSpPr>
              <p:cNvPr id="432193" name="直接连接符 432192"/>
              <p:cNvSpPr>
                <a:spLocks noChangeAspect="1"/>
              </p:cNvSpPr>
              <p:nvPr/>
            </p:nvSpPr>
            <p:spPr>
              <a:xfrm>
                <a:off x="2499" y="528"/>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94" name="直接连接符 432193"/>
              <p:cNvSpPr>
                <a:spLocks noChangeAspect="1"/>
              </p:cNvSpPr>
              <p:nvPr/>
            </p:nvSpPr>
            <p:spPr>
              <a:xfrm>
                <a:off x="2499" y="748"/>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95" name="直接连接符 432194"/>
              <p:cNvSpPr>
                <a:spLocks noChangeAspect="1"/>
              </p:cNvSpPr>
              <p:nvPr/>
            </p:nvSpPr>
            <p:spPr>
              <a:xfrm>
                <a:off x="2499" y="826"/>
                <a:ext cx="1" cy="2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96" name="直接连接符 432195"/>
              <p:cNvSpPr>
                <a:spLocks noChangeAspect="1"/>
              </p:cNvSpPr>
              <p:nvPr/>
            </p:nvSpPr>
            <p:spPr>
              <a:xfrm>
                <a:off x="2499" y="1100"/>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97" name="直接连接符 432196"/>
              <p:cNvSpPr>
                <a:spLocks noChangeAspect="1"/>
              </p:cNvSpPr>
              <p:nvPr/>
            </p:nvSpPr>
            <p:spPr>
              <a:xfrm>
                <a:off x="2499" y="1178"/>
                <a:ext cx="1" cy="2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98" name="直接连接符 432197"/>
              <p:cNvSpPr>
                <a:spLocks noChangeAspect="1"/>
              </p:cNvSpPr>
              <p:nvPr/>
            </p:nvSpPr>
            <p:spPr>
              <a:xfrm>
                <a:off x="2499" y="1453"/>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199" name="直接连接符 432198"/>
              <p:cNvSpPr>
                <a:spLocks noChangeAspect="1"/>
              </p:cNvSpPr>
              <p:nvPr/>
            </p:nvSpPr>
            <p:spPr>
              <a:xfrm>
                <a:off x="2499" y="1531"/>
                <a:ext cx="1" cy="18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2200" name="组合 432199"/>
            <p:cNvGrpSpPr/>
            <p:nvPr/>
          </p:nvGrpSpPr>
          <p:grpSpPr>
            <a:xfrm>
              <a:off x="1199" y="1336"/>
              <a:ext cx="22" cy="1870"/>
              <a:chOff x="2396" y="1182"/>
              <a:chExt cx="28" cy="2263"/>
            </a:xfrm>
          </p:grpSpPr>
          <p:sp>
            <p:nvSpPr>
              <p:cNvPr id="432201" name="任意多边形 432200"/>
              <p:cNvSpPr/>
              <p:nvPr/>
            </p:nvSpPr>
            <p:spPr>
              <a:xfrm>
                <a:off x="2396" y="2205"/>
                <a:ext cx="28" cy="223"/>
              </a:xfrm>
              <a:custGeom>
                <a:avLst/>
                <a:gdLst/>
                <a:ahLst/>
                <a:cxnLst/>
                <a:rect l="0" t="0" r="0" b="0"/>
                <a:pathLst>
                  <a:path w="167" h="1338">
                    <a:moveTo>
                      <a:pt x="0" y="1338"/>
                    </a:moveTo>
                    <a:lnTo>
                      <a:pt x="83" y="0"/>
                    </a:lnTo>
                    <a:lnTo>
                      <a:pt x="167" y="1338"/>
                    </a:lnTo>
                    <a:lnTo>
                      <a:pt x="0" y="133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02" name="任意多边形 432201"/>
              <p:cNvSpPr/>
              <p:nvPr/>
            </p:nvSpPr>
            <p:spPr>
              <a:xfrm>
                <a:off x="2396" y="2205"/>
                <a:ext cx="28" cy="223"/>
              </a:xfrm>
              <a:custGeom>
                <a:avLst/>
                <a:gdLst/>
                <a:ahLst/>
                <a:cxnLst/>
                <a:rect l="0" t="0" r="0" b="0"/>
                <a:pathLst>
                  <a:path w="167" h="1338">
                    <a:moveTo>
                      <a:pt x="0" y="1338"/>
                    </a:moveTo>
                    <a:lnTo>
                      <a:pt x="83" y="0"/>
                    </a:lnTo>
                    <a:lnTo>
                      <a:pt x="167" y="1338"/>
                    </a:lnTo>
                    <a:lnTo>
                      <a:pt x="0" y="133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03" name="直接连接符 432202"/>
              <p:cNvSpPr/>
              <p:nvPr/>
            </p:nvSpPr>
            <p:spPr>
              <a:xfrm>
                <a:off x="2410" y="1182"/>
                <a:ext cx="1" cy="226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2204" name="直接连接符 432203"/>
            <p:cNvSpPr>
              <a:spLocks noChangeAspect="1"/>
            </p:cNvSpPr>
            <p:nvPr/>
          </p:nvSpPr>
          <p:spPr>
            <a:xfrm>
              <a:off x="1522" y="1277"/>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05" name="直接连接符 432204"/>
            <p:cNvSpPr>
              <a:spLocks noChangeAspect="1"/>
            </p:cNvSpPr>
            <p:nvPr/>
          </p:nvSpPr>
          <p:spPr>
            <a:xfrm>
              <a:off x="1522" y="2547"/>
              <a:ext cx="1" cy="839"/>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2206" name="组合 432205"/>
            <p:cNvGrpSpPr/>
            <p:nvPr/>
          </p:nvGrpSpPr>
          <p:grpSpPr>
            <a:xfrm>
              <a:off x="688" y="3188"/>
              <a:ext cx="1489" cy="22"/>
              <a:chOff x="688" y="2684"/>
              <a:chExt cx="1489" cy="22"/>
            </a:xfrm>
          </p:grpSpPr>
          <p:sp>
            <p:nvSpPr>
              <p:cNvPr id="432207" name="任意多边形 432206"/>
              <p:cNvSpPr>
                <a:spLocks noChangeAspect="1"/>
              </p:cNvSpPr>
              <p:nvPr/>
            </p:nvSpPr>
            <p:spPr>
              <a:xfrm>
                <a:off x="1566" y="2684"/>
                <a:ext cx="177" cy="22"/>
              </a:xfrm>
              <a:custGeom>
                <a:avLst/>
                <a:gdLst/>
                <a:ahLst/>
                <a:cxnLst/>
                <a:rect l="0" t="0" r="0" b="0"/>
                <a:pathLst>
                  <a:path w="1338" h="167">
                    <a:moveTo>
                      <a:pt x="1338" y="167"/>
                    </a:moveTo>
                    <a:lnTo>
                      <a:pt x="0" y="84"/>
                    </a:lnTo>
                    <a:lnTo>
                      <a:pt x="1338" y="0"/>
                    </a:lnTo>
                    <a:lnTo>
                      <a:pt x="1338" y="167"/>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08" name="直接连接符 432207"/>
              <p:cNvSpPr/>
              <p:nvPr/>
            </p:nvSpPr>
            <p:spPr>
              <a:xfrm flipH="1">
                <a:off x="688" y="2695"/>
                <a:ext cx="1489"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09" name="任意多边形 432208"/>
              <p:cNvSpPr>
                <a:spLocks noChangeAspect="1"/>
              </p:cNvSpPr>
              <p:nvPr/>
            </p:nvSpPr>
            <p:spPr>
              <a:xfrm>
                <a:off x="1566" y="2684"/>
                <a:ext cx="177" cy="22"/>
              </a:xfrm>
              <a:custGeom>
                <a:avLst/>
                <a:gdLst/>
                <a:ahLst/>
                <a:cxnLst/>
                <a:rect l="0" t="0" r="0" b="0"/>
                <a:pathLst>
                  <a:path w="1338" h="167">
                    <a:moveTo>
                      <a:pt x="1338" y="167"/>
                    </a:moveTo>
                    <a:lnTo>
                      <a:pt x="0" y="84"/>
                    </a:lnTo>
                    <a:lnTo>
                      <a:pt x="1338" y="0"/>
                    </a:lnTo>
                    <a:lnTo>
                      <a:pt x="1338" y="167"/>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2210" name="直接连接符 432209"/>
            <p:cNvSpPr>
              <a:spLocks noChangeAspect="1"/>
            </p:cNvSpPr>
            <p:nvPr/>
          </p:nvSpPr>
          <p:spPr>
            <a:xfrm>
              <a:off x="1299" y="1277"/>
              <a:ext cx="223" cy="1"/>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11" name="直接连接符 432210"/>
            <p:cNvSpPr>
              <a:spLocks noChangeAspect="1"/>
            </p:cNvSpPr>
            <p:nvPr/>
          </p:nvSpPr>
          <p:spPr>
            <a:xfrm>
              <a:off x="1299" y="1104"/>
              <a:ext cx="1" cy="173"/>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2212" name="组合 432211"/>
            <p:cNvGrpSpPr/>
            <p:nvPr/>
          </p:nvGrpSpPr>
          <p:grpSpPr>
            <a:xfrm>
              <a:off x="700" y="1336"/>
              <a:ext cx="2038" cy="22"/>
              <a:chOff x="700" y="832"/>
              <a:chExt cx="2038" cy="22"/>
            </a:xfrm>
          </p:grpSpPr>
          <p:sp>
            <p:nvSpPr>
              <p:cNvPr id="432213" name="直接连接符 432212"/>
              <p:cNvSpPr/>
              <p:nvPr/>
            </p:nvSpPr>
            <p:spPr>
              <a:xfrm flipH="1">
                <a:off x="700" y="843"/>
                <a:ext cx="2038"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14" name="任意多边形 432213"/>
              <p:cNvSpPr>
                <a:spLocks noChangeAspect="1"/>
              </p:cNvSpPr>
              <p:nvPr/>
            </p:nvSpPr>
            <p:spPr>
              <a:xfrm>
                <a:off x="1702" y="832"/>
                <a:ext cx="177" cy="22"/>
              </a:xfrm>
              <a:custGeom>
                <a:avLst/>
                <a:gdLst/>
                <a:ahLst/>
                <a:cxnLst/>
                <a:rect l="0" t="0" r="0" b="0"/>
                <a:pathLst>
                  <a:path w="1338" h="168">
                    <a:moveTo>
                      <a:pt x="1338" y="168"/>
                    </a:moveTo>
                    <a:lnTo>
                      <a:pt x="0" y="84"/>
                    </a:lnTo>
                    <a:lnTo>
                      <a:pt x="1338" y="0"/>
                    </a:lnTo>
                    <a:lnTo>
                      <a:pt x="1338" y="16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15" name="任意多边形 432214"/>
              <p:cNvSpPr>
                <a:spLocks noChangeAspect="1"/>
              </p:cNvSpPr>
              <p:nvPr/>
            </p:nvSpPr>
            <p:spPr>
              <a:xfrm>
                <a:off x="1702" y="832"/>
                <a:ext cx="177" cy="22"/>
              </a:xfrm>
              <a:custGeom>
                <a:avLst/>
                <a:gdLst/>
                <a:ahLst/>
                <a:cxnLst/>
                <a:rect l="0" t="0" r="0" b="0"/>
                <a:pathLst>
                  <a:path w="1338" h="168">
                    <a:moveTo>
                      <a:pt x="1338" y="168"/>
                    </a:moveTo>
                    <a:lnTo>
                      <a:pt x="0" y="84"/>
                    </a:lnTo>
                    <a:lnTo>
                      <a:pt x="1338" y="0"/>
                    </a:lnTo>
                    <a:lnTo>
                      <a:pt x="1338" y="16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2216" name="直接连接符 432215"/>
            <p:cNvSpPr>
              <a:spLocks noChangeAspect="1"/>
            </p:cNvSpPr>
            <p:nvPr/>
          </p:nvSpPr>
          <p:spPr>
            <a:xfrm>
              <a:off x="2153" y="1111"/>
              <a:ext cx="1" cy="330"/>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2217" name="组合 432216"/>
            <p:cNvGrpSpPr>
              <a:grpSpLocks noChangeAspect="1"/>
            </p:cNvGrpSpPr>
            <p:nvPr/>
          </p:nvGrpSpPr>
          <p:grpSpPr>
            <a:xfrm>
              <a:off x="2720" y="1372"/>
              <a:ext cx="23" cy="1138"/>
              <a:chOff x="4307" y="1182"/>
              <a:chExt cx="28" cy="1429"/>
            </a:xfrm>
          </p:grpSpPr>
          <p:sp>
            <p:nvSpPr>
              <p:cNvPr id="432218" name="直接连接符 432217"/>
              <p:cNvSpPr>
                <a:spLocks noChangeAspect="1"/>
              </p:cNvSpPr>
              <p:nvPr/>
            </p:nvSpPr>
            <p:spPr>
              <a:xfrm flipV="1">
                <a:off x="4321" y="2255"/>
                <a:ext cx="1" cy="13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2219" name="组合 432218"/>
              <p:cNvGrpSpPr>
                <a:grpSpLocks noChangeAspect="1"/>
              </p:cNvGrpSpPr>
              <p:nvPr/>
            </p:nvGrpSpPr>
            <p:grpSpPr>
              <a:xfrm>
                <a:off x="4307" y="1182"/>
                <a:ext cx="28" cy="1429"/>
                <a:chOff x="4307" y="1182"/>
                <a:chExt cx="28" cy="1429"/>
              </a:xfrm>
            </p:grpSpPr>
            <p:sp>
              <p:nvSpPr>
                <p:cNvPr id="432220" name="直接连接符 432219"/>
                <p:cNvSpPr>
                  <a:spLocks noChangeAspect="1"/>
                </p:cNvSpPr>
                <p:nvPr/>
              </p:nvSpPr>
              <p:spPr>
                <a:xfrm flipV="1">
                  <a:off x="4321" y="1182"/>
                  <a:ext cx="1" cy="107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1" name="任意多边形 432220"/>
                <p:cNvSpPr>
                  <a:spLocks noChangeAspect="1"/>
                </p:cNvSpPr>
                <p:nvPr/>
              </p:nvSpPr>
              <p:spPr>
                <a:xfrm>
                  <a:off x="4307" y="2388"/>
                  <a:ext cx="28" cy="223"/>
                </a:xfrm>
                <a:custGeom>
                  <a:avLst/>
                  <a:gdLst/>
                  <a:ahLst/>
                  <a:cxnLst/>
                  <a:rect l="0" t="0" r="0" b="0"/>
                  <a:pathLst>
                    <a:path w="167" h="1340">
                      <a:moveTo>
                        <a:pt x="167" y="0"/>
                      </a:moveTo>
                      <a:lnTo>
                        <a:pt x="84" y="1340"/>
                      </a:lnTo>
                      <a:lnTo>
                        <a:pt x="0" y="0"/>
                      </a:lnTo>
                      <a:lnTo>
                        <a:pt x="167" y="0"/>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2" name="任意多边形 432221"/>
                <p:cNvSpPr>
                  <a:spLocks noChangeAspect="1"/>
                </p:cNvSpPr>
                <p:nvPr/>
              </p:nvSpPr>
              <p:spPr>
                <a:xfrm>
                  <a:off x="4307" y="2388"/>
                  <a:ext cx="28" cy="223"/>
                </a:xfrm>
                <a:custGeom>
                  <a:avLst/>
                  <a:gdLst/>
                  <a:ahLst/>
                  <a:cxnLst/>
                  <a:rect l="0" t="0" r="0" b="0"/>
                  <a:pathLst>
                    <a:path w="167" h="1340">
                      <a:moveTo>
                        <a:pt x="167" y="0"/>
                      </a:moveTo>
                      <a:lnTo>
                        <a:pt x="84" y="1340"/>
                      </a:lnTo>
                      <a:lnTo>
                        <a:pt x="0" y="0"/>
                      </a:lnTo>
                      <a:lnTo>
                        <a:pt x="167" y="0"/>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32223" name="直接连接符 432222"/>
            <p:cNvSpPr>
              <a:spLocks noChangeAspect="1"/>
            </p:cNvSpPr>
            <p:nvPr/>
          </p:nvSpPr>
          <p:spPr>
            <a:xfrm>
              <a:off x="2845" y="1111"/>
              <a:ext cx="1" cy="330"/>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4" name="任意多边形 432223"/>
            <p:cNvSpPr>
              <a:spLocks noChangeAspect="1"/>
            </p:cNvSpPr>
            <p:nvPr/>
          </p:nvSpPr>
          <p:spPr>
            <a:xfrm>
              <a:off x="609" y="1277"/>
              <a:ext cx="690" cy="182"/>
            </a:xfrm>
            <a:custGeom>
              <a:avLst/>
              <a:gdLst/>
              <a:ahLst/>
              <a:cxnLst/>
              <a:rect l="0" t="0" r="0" b="0"/>
              <a:pathLst>
                <a:path w="5204" h="1368">
                  <a:moveTo>
                    <a:pt x="0" y="0"/>
                  </a:moveTo>
                  <a:lnTo>
                    <a:pt x="143" y="115"/>
                  </a:lnTo>
                  <a:lnTo>
                    <a:pt x="214" y="172"/>
                  </a:lnTo>
                  <a:lnTo>
                    <a:pt x="286" y="229"/>
                  </a:lnTo>
                  <a:lnTo>
                    <a:pt x="358" y="286"/>
                  </a:lnTo>
                  <a:lnTo>
                    <a:pt x="431" y="343"/>
                  </a:lnTo>
                  <a:lnTo>
                    <a:pt x="468" y="371"/>
                  </a:lnTo>
                  <a:lnTo>
                    <a:pt x="505" y="400"/>
                  </a:lnTo>
                  <a:lnTo>
                    <a:pt x="542" y="428"/>
                  </a:lnTo>
                  <a:lnTo>
                    <a:pt x="579" y="456"/>
                  </a:lnTo>
                  <a:lnTo>
                    <a:pt x="617" y="485"/>
                  </a:lnTo>
                  <a:lnTo>
                    <a:pt x="655" y="513"/>
                  </a:lnTo>
                  <a:lnTo>
                    <a:pt x="693" y="541"/>
                  </a:lnTo>
                  <a:lnTo>
                    <a:pt x="731" y="569"/>
                  </a:lnTo>
                  <a:lnTo>
                    <a:pt x="770" y="597"/>
                  </a:lnTo>
                  <a:lnTo>
                    <a:pt x="809" y="625"/>
                  </a:lnTo>
                  <a:lnTo>
                    <a:pt x="848" y="653"/>
                  </a:lnTo>
                  <a:lnTo>
                    <a:pt x="888" y="681"/>
                  </a:lnTo>
                  <a:lnTo>
                    <a:pt x="927" y="708"/>
                  </a:lnTo>
                  <a:lnTo>
                    <a:pt x="967" y="736"/>
                  </a:lnTo>
                  <a:lnTo>
                    <a:pt x="1007" y="763"/>
                  </a:lnTo>
                  <a:lnTo>
                    <a:pt x="1048" y="790"/>
                  </a:lnTo>
                  <a:lnTo>
                    <a:pt x="1088" y="816"/>
                  </a:lnTo>
                  <a:lnTo>
                    <a:pt x="1129" y="842"/>
                  </a:lnTo>
                  <a:lnTo>
                    <a:pt x="1170" y="868"/>
                  </a:lnTo>
                  <a:lnTo>
                    <a:pt x="1212" y="894"/>
                  </a:lnTo>
                  <a:lnTo>
                    <a:pt x="1253" y="919"/>
                  </a:lnTo>
                  <a:lnTo>
                    <a:pt x="1295" y="943"/>
                  </a:lnTo>
                  <a:lnTo>
                    <a:pt x="1336" y="968"/>
                  </a:lnTo>
                  <a:lnTo>
                    <a:pt x="1378" y="992"/>
                  </a:lnTo>
                  <a:lnTo>
                    <a:pt x="1421" y="1015"/>
                  </a:lnTo>
                  <a:lnTo>
                    <a:pt x="1463" y="1038"/>
                  </a:lnTo>
                  <a:lnTo>
                    <a:pt x="1505" y="1060"/>
                  </a:lnTo>
                  <a:lnTo>
                    <a:pt x="1548" y="1082"/>
                  </a:lnTo>
                  <a:lnTo>
                    <a:pt x="1591" y="1103"/>
                  </a:lnTo>
                  <a:lnTo>
                    <a:pt x="1634" y="1123"/>
                  </a:lnTo>
                  <a:lnTo>
                    <a:pt x="1677" y="1143"/>
                  </a:lnTo>
                  <a:lnTo>
                    <a:pt x="1720" y="1162"/>
                  </a:lnTo>
                  <a:lnTo>
                    <a:pt x="1763" y="1181"/>
                  </a:lnTo>
                  <a:lnTo>
                    <a:pt x="1807" y="1199"/>
                  </a:lnTo>
                  <a:lnTo>
                    <a:pt x="1829" y="1207"/>
                  </a:lnTo>
                  <a:lnTo>
                    <a:pt x="1850" y="1216"/>
                  </a:lnTo>
                  <a:lnTo>
                    <a:pt x="1872" y="1224"/>
                  </a:lnTo>
                  <a:lnTo>
                    <a:pt x="1894" y="1232"/>
                  </a:lnTo>
                  <a:lnTo>
                    <a:pt x="1916" y="1240"/>
                  </a:lnTo>
                  <a:lnTo>
                    <a:pt x="1938" y="1248"/>
                  </a:lnTo>
                  <a:lnTo>
                    <a:pt x="1960" y="1255"/>
                  </a:lnTo>
                  <a:lnTo>
                    <a:pt x="1982" y="1262"/>
                  </a:lnTo>
                  <a:lnTo>
                    <a:pt x="2004" y="1269"/>
                  </a:lnTo>
                  <a:lnTo>
                    <a:pt x="2026" y="1276"/>
                  </a:lnTo>
                  <a:lnTo>
                    <a:pt x="2048" y="1283"/>
                  </a:lnTo>
                  <a:lnTo>
                    <a:pt x="2070" y="1289"/>
                  </a:lnTo>
                  <a:lnTo>
                    <a:pt x="2092" y="1295"/>
                  </a:lnTo>
                  <a:lnTo>
                    <a:pt x="2114" y="1301"/>
                  </a:lnTo>
                  <a:lnTo>
                    <a:pt x="2136" y="1307"/>
                  </a:lnTo>
                  <a:lnTo>
                    <a:pt x="2158" y="1312"/>
                  </a:lnTo>
                  <a:lnTo>
                    <a:pt x="2180" y="1318"/>
                  </a:lnTo>
                  <a:lnTo>
                    <a:pt x="2202" y="1323"/>
                  </a:lnTo>
                  <a:lnTo>
                    <a:pt x="2224" y="1327"/>
                  </a:lnTo>
                  <a:lnTo>
                    <a:pt x="2246" y="1332"/>
                  </a:lnTo>
                  <a:lnTo>
                    <a:pt x="2269" y="1336"/>
                  </a:lnTo>
                  <a:lnTo>
                    <a:pt x="2291" y="1340"/>
                  </a:lnTo>
                  <a:lnTo>
                    <a:pt x="2313" y="1344"/>
                  </a:lnTo>
                  <a:lnTo>
                    <a:pt x="2335" y="1347"/>
                  </a:lnTo>
                  <a:lnTo>
                    <a:pt x="2357" y="1350"/>
                  </a:lnTo>
                  <a:lnTo>
                    <a:pt x="2379" y="1353"/>
                  </a:lnTo>
                  <a:lnTo>
                    <a:pt x="2402" y="1356"/>
                  </a:lnTo>
                  <a:lnTo>
                    <a:pt x="2424" y="1359"/>
                  </a:lnTo>
                  <a:lnTo>
                    <a:pt x="2446" y="1361"/>
                  </a:lnTo>
                  <a:lnTo>
                    <a:pt x="2468" y="1363"/>
                  </a:lnTo>
                  <a:lnTo>
                    <a:pt x="2491" y="1364"/>
                  </a:lnTo>
                  <a:lnTo>
                    <a:pt x="2513" y="1366"/>
                  </a:lnTo>
                  <a:lnTo>
                    <a:pt x="2535" y="1367"/>
                  </a:lnTo>
                  <a:lnTo>
                    <a:pt x="2557" y="1367"/>
                  </a:lnTo>
                  <a:lnTo>
                    <a:pt x="2580" y="1368"/>
                  </a:lnTo>
                  <a:lnTo>
                    <a:pt x="2602" y="1368"/>
                  </a:lnTo>
                  <a:lnTo>
                    <a:pt x="2624" y="1368"/>
                  </a:lnTo>
                  <a:lnTo>
                    <a:pt x="2646" y="1367"/>
                  </a:lnTo>
                  <a:lnTo>
                    <a:pt x="2669" y="1367"/>
                  </a:lnTo>
                  <a:lnTo>
                    <a:pt x="2691" y="1366"/>
                  </a:lnTo>
                  <a:lnTo>
                    <a:pt x="2713" y="1364"/>
                  </a:lnTo>
                  <a:lnTo>
                    <a:pt x="2735" y="1363"/>
                  </a:lnTo>
                  <a:lnTo>
                    <a:pt x="2757" y="1361"/>
                  </a:lnTo>
                  <a:lnTo>
                    <a:pt x="2780" y="1359"/>
                  </a:lnTo>
                  <a:lnTo>
                    <a:pt x="2802" y="1356"/>
                  </a:lnTo>
                  <a:lnTo>
                    <a:pt x="2824" y="1353"/>
                  </a:lnTo>
                  <a:lnTo>
                    <a:pt x="2846" y="1350"/>
                  </a:lnTo>
                  <a:lnTo>
                    <a:pt x="2869" y="1347"/>
                  </a:lnTo>
                  <a:lnTo>
                    <a:pt x="2891" y="1344"/>
                  </a:lnTo>
                  <a:lnTo>
                    <a:pt x="2913" y="1340"/>
                  </a:lnTo>
                  <a:lnTo>
                    <a:pt x="2935" y="1336"/>
                  </a:lnTo>
                  <a:lnTo>
                    <a:pt x="2957" y="1332"/>
                  </a:lnTo>
                  <a:lnTo>
                    <a:pt x="2979" y="1327"/>
                  </a:lnTo>
                  <a:lnTo>
                    <a:pt x="3001" y="1323"/>
                  </a:lnTo>
                  <a:lnTo>
                    <a:pt x="3024" y="1318"/>
                  </a:lnTo>
                  <a:lnTo>
                    <a:pt x="3046" y="1312"/>
                  </a:lnTo>
                  <a:lnTo>
                    <a:pt x="3068" y="1307"/>
                  </a:lnTo>
                  <a:lnTo>
                    <a:pt x="3090" y="1301"/>
                  </a:lnTo>
                  <a:lnTo>
                    <a:pt x="3112" y="1295"/>
                  </a:lnTo>
                  <a:lnTo>
                    <a:pt x="3134" y="1289"/>
                  </a:lnTo>
                  <a:lnTo>
                    <a:pt x="3156" y="1283"/>
                  </a:lnTo>
                  <a:lnTo>
                    <a:pt x="3178" y="1276"/>
                  </a:lnTo>
                  <a:lnTo>
                    <a:pt x="3200" y="1269"/>
                  </a:lnTo>
                  <a:lnTo>
                    <a:pt x="3222" y="1262"/>
                  </a:lnTo>
                  <a:lnTo>
                    <a:pt x="3244" y="1255"/>
                  </a:lnTo>
                  <a:lnTo>
                    <a:pt x="3266" y="1248"/>
                  </a:lnTo>
                  <a:lnTo>
                    <a:pt x="3288" y="1240"/>
                  </a:lnTo>
                  <a:lnTo>
                    <a:pt x="3310" y="1232"/>
                  </a:lnTo>
                  <a:lnTo>
                    <a:pt x="3331" y="1224"/>
                  </a:lnTo>
                  <a:lnTo>
                    <a:pt x="3353" y="1216"/>
                  </a:lnTo>
                  <a:lnTo>
                    <a:pt x="3375" y="1207"/>
                  </a:lnTo>
                  <a:lnTo>
                    <a:pt x="3397" y="1199"/>
                  </a:lnTo>
                  <a:lnTo>
                    <a:pt x="3440" y="1181"/>
                  </a:lnTo>
                  <a:lnTo>
                    <a:pt x="3483" y="1162"/>
                  </a:lnTo>
                  <a:lnTo>
                    <a:pt x="3527" y="1143"/>
                  </a:lnTo>
                  <a:lnTo>
                    <a:pt x="3570" y="1123"/>
                  </a:lnTo>
                  <a:lnTo>
                    <a:pt x="3613" y="1103"/>
                  </a:lnTo>
                  <a:lnTo>
                    <a:pt x="3655" y="1082"/>
                  </a:lnTo>
                  <a:lnTo>
                    <a:pt x="3698" y="1060"/>
                  </a:lnTo>
                  <a:lnTo>
                    <a:pt x="3741" y="1038"/>
                  </a:lnTo>
                  <a:lnTo>
                    <a:pt x="3783" y="1015"/>
                  </a:lnTo>
                  <a:lnTo>
                    <a:pt x="3825" y="992"/>
                  </a:lnTo>
                  <a:lnTo>
                    <a:pt x="3867" y="968"/>
                  </a:lnTo>
                  <a:lnTo>
                    <a:pt x="3909" y="943"/>
                  </a:lnTo>
                  <a:lnTo>
                    <a:pt x="3951" y="919"/>
                  </a:lnTo>
                  <a:lnTo>
                    <a:pt x="3992" y="894"/>
                  </a:lnTo>
                  <a:lnTo>
                    <a:pt x="4033" y="868"/>
                  </a:lnTo>
                  <a:lnTo>
                    <a:pt x="4074" y="842"/>
                  </a:lnTo>
                  <a:lnTo>
                    <a:pt x="4115" y="816"/>
                  </a:lnTo>
                  <a:lnTo>
                    <a:pt x="4156" y="790"/>
                  </a:lnTo>
                  <a:lnTo>
                    <a:pt x="4196" y="763"/>
                  </a:lnTo>
                  <a:lnTo>
                    <a:pt x="4236" y="736"/>
                  </a:lnTo>
                  <a:lnTo>
                    <a:pt x="4276" y="708"/>
                  </a:lnTo>
                  <a:lnTo>
                    <a:pt x="4316" y="681"/>
                  </a:lnTo>
                  <a:lnTo>
                    <a:pt x="4355" y="653"/>
                  </a:lnTo>
                  <a:lnTo>
                    <a:pt x="4395" y="625"/>
                  </a:lnTo>
                  <a:lnTo>
                    <a:pt x="4434" y="597"/>
                  </a:lnTo>
                  <a:lnTo>
                    <a:pt x="4472" y="569"/>
                  </a:lnTo>
                  <a:lnTo>
                    <a:pt x="4511" y="541"/>
                  </a:lnTo>
                  <a:lnTo>
                    <a:pt x="4549" y="513"/>
                  </a:lnTo>
                  <a:lnTo>
                    <a:pt x="4587" y="485"/>
                  </a:lnTo>
                  <a:lnTo>
                    <a:pt x="4624" y="456"/>
                  </a:lnTo>
                  <a:lnTo>
                    <a:pt x="4662" y="428"/>
                  </a:lnTo>
                  <a:lnTo>
                    <a:pt x="4700" y="400"/>
                  </a:lnTo>
                  <a:lnTo>
                    <a:pt x="4737" y="371"/>
                  </a:lnTo>
                  <a:lnTo>
                    <a:pt x="4773" y="343"/>
                  </a:lnTo>
                  <a:lnTo>
                    <a:pt x="4846" y="286"/>
                  </a:lnTo>
                  <a:lnTo>
                    <a:pt x="4919" y="229"/>
                  </a:lnTo>
                  <a:lnTo>
                    <a:pt x="4990" y="172"/>
                  </a:lnTo>
                  <a:lnTo>
                    <a:pt x="5062" y="115"/>
                  </a:lnTo>
                  <a:lnTo>
                    <a:pt x="5204" y="0"/>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5" name="直接连接符 432224"/>
            <p:cNvSpPr>
              <a:spLocks noChangeAspect="1"/>
            </p:cNvSpPr>
            <p:nvPr/>
          </p:nvSpPr>
          <p:spPr>
            <a:xfrm>
              <a:off x="303" y="2966"/>
              <a:ext cx="25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6" name="直接连接符 432225"/>
            <p:cNvSpPr>
              <a:spLocks noChangeAspect="1"/>
            </p:cNvSpPr>
            <p:nvPr/>
          </p:nvSpPr>
          <p:spPr>
            <a:xfrm>
              <a:off x="671" y="2966"/>
              <a:ext cx="2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7" name="直接连接符 432226"/>
            <p:cNvSpPr>
              <a:spLocks noChangeAspect="1"/>
            </p:cNvSpPr>
            <p:nvPr/>
          </p:nvSpPr>
          <p:spPr>
            <a:xfrm>
              <a:off x="945" y="2966"/>
              <a:ext cx="3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8" name="直接连接符 432227"/>
            <p:cNvSpPr>
              <a:spLocks noChangeAspect="1"/>
            </p:cNvSpPr>
            <p:nvPr/>
          </p:nvSpPr>
          <p:spPr>
            <a:xfrm>
              <a:off x="1023" y="2966"/>
              <a:ext cx="23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29" name="直接连接符 432228"/>
            <p:cNvSpPr>
              <a:spLocks noChangeAspect="1"/>
            </p:cNvSpPr>
            <p:nvPr/>
          </p:nvSpPr>
          <p:spPr>
            <a:xfrm>
              <a:off x="1376" y="2966"/>
              <a:ext cx="25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30" name="直接连接符 432229"/>
            <p:cNvSpPr>
              <a:spLocks noChangeAspect="1"/>
            </p:cNvSpPr>
            <p:nvPr/>
          </p:nvSpPr>
          <p:spPr>
            <a:xfrm>
              <a:off x="955" y="2468"/>
              <a:ext cx="1" cy="2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31" name="直接连接符 432230"/>
            <p:cNvSpPr>
              <a:spLocks noChangeAspect="1"/>
            </p:cNvSpPr>
            <p:nvPr/>
          </p:nvSpPr>
          <p:spPr>
            <a:xfrm>
              <a:off x="955" y="2757"/>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32" name="直接连接符 432231"/>
            <p:cNvSpPr>
              <a:spLocks noChangeAspect="1"/>
            </p:cNvSpPr>
            <p:nvPr/>
          </p:nvSpPr>
          <p:spPr>
            <a:xfrm>
              <a:off x="955" y="2835"/>
              <a:ext cx="1" cy="2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33" name="直接连接符 432232"/>
            <p:cNvSpPr>
              <a:spLocks noChangeAspect="1"/>
            </p:cNvSpPr>
            <p:nvPr/>
          </p:nvSpPr>
          <p:spPr>
            <a:xfrm>
              <a:off x="955" y="3109"/>
              <a:ext cx="1" cy="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34" name="直接连接符 432233"/>
            <p:cNvSpPr>
              <a:spLocks noChangeAspect="1"/>
            </p:cNvSpPr>
            <p:nvPr/>
          </p:nvSpPr>
          <p:spPr>
            <a:xfrm>
              <a:off x="955" y="3188"/>
              <a:ext cx="1" cy="2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2235" name="组合 432234"/>
            <p:cNvGrpSpPr/>
            <p:nvPr/>
          </p:nvGrpSpPr>
          <p:grpSpPr>
            <a:xfrm>
              <a:off x="955" y="1448"/>
              <a:ext cx="1217" cy="22"/>
              <a:chOff x="2120" y="1277"/>
              <a:chExt cx="1444" cy="28"/>
            </a:xfrm>
          </p:grpSpPr>
          <p:sp>
            <p:nvSpPr>
              <p:cNvPr id="432236" name="直接连接符 432235"/>
              <p:cNvSpPr/>
              <p:nvPr/>
            </p:nvSpPr>
            <p:spPr>
              <a:xfrm flipH="1">
                <a:off x="2120" y="1291"/>
                <a:ext cx="1444"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37" name="任意多边形 432236"/>
              <p:cNvSpPr/>
              <p:nvPr/>
            </p:nvSpPr>
            <p:spPr>
              <a:xfrm>
                <a:off x="2929" y="1277"/>
                <a:ext cx="223" cy="28"/>
              </a:xfrm>
              <a:custGeom>
                <a:avLst/>
                <a:gdLst/>
                <a:ahLst/>
                <a:cxnLst/>
                <a:rect l="0" t="0" r="0" b="0"/>
                <a:pathLst>
                  <a:path w="1338" h="168">
                    <a:moveTo>
                      <a:pt x="1338" y="168"/>
                    </a:moveTo>
                    <a:lnTo>
                      <a:pt x="0" y="84"/>
                    </a:lnTo>
                    <a:lnTo>
                      <a:pt x="1338" y="0"/>
                    </a:lnTo>
                    <a:lnTo>
                      <a:pt x="1338" y="16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38" name="任意多边形 432237"/>
              <p:cNvSpPr/>
              <p:nvPr/>
            </p:nvSpPr>
            <p:spPr>
              <a:xfrm>
                <a:off x="2929" y="1277"/>
                <a:ext cx="223" cy="28"/>
              </a:xfrm>
              <a:custGeom>
                <a:avLst/>
                <a:gdLst/>
                <a:ahLst/>
                <a:cxnLst/>
                <a:rect l="0" t="0" r="0" b="0"/>
                <a:pathLst>
                  <a:path w="1338" h="168">
                    <a:moveTo>
                      <a:pt x="1338" y="168"/>
                    </a:moveTo>
                    <a:lnTo>
                      <a:pt x="0" y="84"/>
                    </a:lnTo>
                    <a:lnTo>
                      <a:pt x="1338" y="0"/>
                    </a:lnTo>
                    <a:lnTo>
                      <a:pt x="1338" y="16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2239" name="组合 432238"/>
            <p:cNvGrpSpPr/>
            <p:nvPr/>
          </p:nvGrpSpPr>
          <p:grpSpPr>
            <a:xfrm>
              <a:off x="598" y="1277"/>
              <a:ext cx="22" cy="1684"/>
              <a:chOff x="1641" y="1094"/>
              <a:chExt cx="28" cy="2059"/>
            </a:xfrm>
          </p:grpSpPr>
          <p:sp>
            <p:nvSpPr>
              <p:cNvPr id="432240" name="直接连接符 432239"/>
              <p:cNvSpPr/>
              <p:nvPr/>
            </p:nvSpPr>
            <p:spPr>
              <a:xfrm flipV="1">
                <a:off x="1655" y="1094"/>
                <a:ext cx="1" cy="2059"/>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41" name="任意多边形 432240"/>
              <p:cNvSpPr/>
              <p:nvPr/>
            </p:nvSpPr>
            <p:spPr>
              <a:xfrm>
                <a:off x="1641" y="2172"/>
                <a:ext cx="28" cy="223"/>
              </a:xfrm>
              <a:custGeom>
                <a:avLst/>
                <a:gdLst/>
                <a:ahLst/>
                <a:cxnLst/>
                <a:rect l="0" t="0" r="0" b="0"/>
                <a:pathLst>
                  <a:path w="167" h="1339">
                    <a:moveTo>
                      <a:pt x="0" y="1339"/>
                    </a:moveTo>
                    <a:lnTo>
                      <a:pt x="83" y="0"/>
                    </a:lnTo>
                    <a:lnTo>
                      <a:pt x="167" y="1339"/>
                    </a:lnTo>
                    <a:lnTo>
                      <a:pt x="0" y="1339"/>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42" name="任意多边形 432241"/>
              <p:cNvSpPr/>
              <p:nvPr/>
            </p:nvSpPr>
            <p:spPr>
              <a:xfrm>
                <a:off x="1641" y="2172"/>
                <a:ext cx="28" cy="223"/>
              </a:xfrm>
              <a:custGeom>
                <a:avLst/>
                <a:gdLst/>
                <a:ahLst/>
                <a:cxnLst/>
                <a:rect l="0" t="0" r="0" b="0"/>
                <a:pathLst>
                  <a:path w="167" h="1339">
                    <a:moveTo>
                      <a:pt x="0" y="1339"/>
                    </a:moveTo>
                    <a:lnTo>
                      <a:pt x="83" y="0"/>
                    </a:lnTo>
                    <a:lnTo>
                      <a:pt x="167" y="1339"/>
                    </a:lnTo>
                    <a:lnTo>
                      <a:pt x="0" y="1339"/>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2243" name="组合 432242"/>
            <p:cNvGrpSpPr/>
            <p:nvPr/>
          </p:nvGrpSpPr>
          <p:grpSpPr>
            <a:xfrm>
              <a:off x="1288" y="1274"/>
              <a:ext cx="22" cy="1684"/>
              <a:chOff x="2508" y="1094"/>
              <a:chExt cx="28" cy="2059"/>
            </a:xfrm>
          </p:grpSpPr>
          <p:sp>
            <p:nvSpPr>
              <p:cNvPr id="432244" name="任意多边形 432243"/>
              <p:cNvSpPr/>
              <p:nvPr/>
            </p:nvSpPr>
            <p:spPr>
              <a:xfrm>
                <a:off x="2508" y="2172"/>
                <a:ext cx="28" cy="223"/>
              </a:xfrm>
              <a:custGeom>
                <a:avLst/>
                <a:gdLst/>
                <a:ahLst/>
                <a:cxnLst/>
                <a:rect l="0" t="0" r="0" b="0"/>
                <a:pathLst>
                  <a:path w="167" h="1339">
                    <a:moveTo>
                      <a:pt x="0" y="1339"/>
                    </a:moveTo>
                    <a:lnTo>
                      <a:pt x="83" y="0"/>
                    </a:lnTo>
                    <a:lnTo>
                      <a:pt x="167" y="1339"/>
                    </a:lnTo>
                    <a:lnTo>
                      <a:pt x="0" y="1339"/>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45" name="任意多边形 432244"/>
              <p:cNvSpPr/>
              <p:nvPr/>
            </p:nvSpPr>
            <p:spPr>
              <a:xfrm>
                <a:off x="2508" y="2172"/>
                <a:ext cx="28" cy="223"/>
              </a:xfrm>
              <a:custGeom>
                <a:avLst/>
                <a:gdLst/>
                <a:ahLst/>
                <a:cxnLst/>
                <a:rect l="0" t="0" r="0" b="0"/>
                <a:pathLst>
                  <a:path w="167" h="1339">
                    <a:moveTo>
                      <a:pt x="0" y="1339"/>
                    </a:moveTo>
                    <a:lnTo>
                      <a:pt x="83" y="0"/>
                    </a:lnTo>
                    <a:lnTo>
                      <a:pt x="167" y="1339"/>
                    </a:lnTo>
                    <a:lnTo>
                      <a:pt x="0" y="1339"/>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46" name="直接连接符 432245"/>
              <p:cNvSpPr/>
              <p:nvPr/>
            </p:nvSpPr>
            <p:spPr>
              <a:xfrm flipV="1">
                <a:off x="2522" y="1094"/>
                <a:ext cx="1" cy="2059"/>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2247" name="任意多边形 432246"/>
            <p:cNvSpPr>
              <a:spLocks noChangeAspect="1"/>
            </p:cNvSpPr>
            <p:nvPr/>
          </p:nvSpPr>
          <p:spPr>
            <a:xfrm>
              <a:off x="930" y="2596"/>
              <a:ext cx="49" cy="50"/>
            </a:xfrm>
            <a:custGeom>
              <a:avLst/>
              <a:gdLst/>
              <a:ahLst/>
              <a:cxnLst/>
              <a:rect l="0" t="0" r="0" b="0"/>
              <a:pathLst>
                <a:path w="372" h="372">
                  <a:moveTo>
                    <a:pt x="372" y="186"/>
                  </a:moveTo>
                  <a:lnTo>
                    <a:pt x="371" y="174"/>
                  </a:lnTo>
                  <a:lnTo>
                    <a:pt x="370" y="163"/>
                  </a:lnTo>
                  <a:lnTo>
                    <a:pt x="368" y="151"/>
                  </a:lnTo>
                  <a:lnTo>
                    <a:pt x="366" y="140"/>
                  </a:lnTo>
                  <a:lnTo>
                    <a:pt x="363" y="129"/>
                  </a:lnTo>
                  <a:lnTo>
                    <a:pt x="359" y="118"/>
                  </a:lnTo>
                  <a:lnTo>
                    <a:pt x="354" y="107"/>
                  </a:lnTo>
                  <a:lnTo>
                    <a:pt x="349" y="96"/>
                  </a:lnTo>
                  <a:lnTo>
                    <a:pt x="343" y="86"/>
                  </a:lnTo>
                  <a:lnTo>
                    <a:pt x="336" y="77"/>
                  </a:lnTo>
                  <a:lnTo>
                    <a:pt x="329" y="67"/>
                  </a:lnTo>
                  <a:lnTo>
                    <a:pt x="321" y="59"/>
                  </a:lnTo>
                  <a:lnTo>
                    <a:pt x="313" y="50"/>
                  </a:lnTo>
                  <a:lnTo>
                    <a:pt x="304" y="43"/>
                  </a:lnTo>
                  <a:lnTo>
                    <a:pt x="295" y="36"/>
                  </a:lnTo>
                  <a:lnTo>
                    <a:pt x="285" y="29"/>
                  </a:lnTo>
                  <a:lnTo>
                    <a:pt x="275" y="23"/>
                  </a:lnTo>
                  <a:lnTo>
                    <a:pt x="265" y="18"/>
                  </a:lnTo>
                  <a:lnTo>
                    <a:pt x="254" y="13"/>
                  </a:lnTo>
                  <a:lnTo>
                    <a:pt x="243" y="9"/>
                  </a:lnTo>
                  <a:lnTo>
                    <a:pt x="232" y="6"/>
                  </a:lnTo>
                  <a:lnTo>
                    <a:pt x="221" y="3"/>
                  </a:lnTo>
                  <a:lnTo>
                    <a:pt x="209" y="1"/>
                  </a:lnTo>
                  <a:lnTo>
                    <a:pt x="197" y="0"/>
                  </a:lnTo>
                  <a:lnTo>
                    <a:pt x="186" y="0"/>
                  </a:lnTo>
                  <a:lnTo>
                    <a:pt x="174" y="0"/>
                  </a:lnTo>
                  <a:lnTo>
                    <a:pt x="163" y="1"/>
                  </a:lnTo>
                  <a:lnTo>
                    <a:pt x="151" y="3"/>
                  </a:lnTo>
                  <a:lnTo>
                    <a:pt x="140" y="6"/>
                  </a:lnTo>
                  <a:lnTo>
                    <a:pt x="128" y="9"/>
                  </a:lnTo>
                  <a:lnTo>
                    <a:pt x="117" y="13"/>
                  </a:lnTo>
                  <a:lnTo>
                    <a:pt x="107" y="18"/>
                  </a:lnTo>
                  <a:lnTo>
                    <a:pt x="96" y="23"/>
                  </a:lnTo>
                  <a:lnTo>
                    <a:pt x="86" y="29"/>
                  </a:lnTo>
                  <a:lnTo>
                    <a:pt x="77" y="36"/>
                  </a:lnTo>
                  <a:lnTo>
                    <a:pt x="67" y="43"/>
                  </a:lnTo>
                  <a:lnTo>
                    <a:pt x="59" y="50"/>
                  </a:lnTo>
                  <a:lnTo>
                    <a:pt x="50" y="59"/>
                  </a:lnTo>
                  <a:lnTo>
                    <a:pt x="43" y="67"/>
                  </a:lnTo>
                  <a:lnTo>
                    <a:pt x="35" y="77"/>
                  </a:lnTo>
                  <a:lnTo>
                    <a:pt x="29" y="86"/>
                  </a:lnTo>
                  <a:lnTo>
                    <a:pt x="23" y="96"/>
                  </a:lnTo>
                  <a:lnTo>
                    <a:pt x="18" y="107"/>
                  </a:lnTo>
                  <a:lnTo>
                    <a:pt x="13" y="118"/>
                  </a:lnTo>
                  <a:lnTo>
                    <a:pt x="9" y="129"/>
                  </a:lnTo>
                  <a:lnTo>
                    <a:pt x="6" y="140"/>
                  </a:lnTo>
                  <a:lnTo>
                    <a:pt x="3" y="151"/>
                  </a:lnTo>
                  <a:lnTo>
                    <a:pt x="1" y="163"/>
                  </a:lnTo>
                  <a:lnTo>
                    <a:pt x="0" y="174"/>
                  </a:lnTo>
                  <a:lnTo>
                    <a:pt x="0" y="186"/>
                  </a:lnTo>
                  <a:lnTo>
                    <a:pt x="0" y="198"/>
                  </a:lnTo>
                  <a:lnTo>
                    <a:pt x="1" y="209"/>
                  </a:lnTo>
                  <a:lnTo>
                    <a:pt x="3" y="221"/>
                  </a:lnTo>
                  <a:lnTo>
                    <a:pt x="6" y="232"/>
                  </a:lnTo>
                  <a:lnTo>
                    <a:pt x="9" y="243"/>
                  </a:lnTo>
                  <a:lnTo>
                    <a:pt x="13" y="254"/>
                  </a:lnTo>
                  <a:lnTo>
                    <a:pt x="18" y="265"/>
                  </a:lnTo>
                  <a:lnTo>
                    <a:pt x="23" y="276"/>
                  </a:lnTo>
                  <a:lnTo>
                    <a:pt x="29" y="286"/>
                  </a:lnTo>
                  <a:lnTo>
                    <a:pt x="35" y="295"/>
                  </a:lnTo>
                  <a:lnTo>
                    <a:pt x="43" y="304"/>
                  </a:lnTo>
                  <a:lnTo>
                    <a:pt x="50" y="313"/>
                  </a:lnTo>
                  <a:lnTo>
                    <a:pt x="59" y="322"/>
                  </a:lnTo>
                  <a:lnTo>
                    <a:pt x="67" y="329"/>
                  </a:lnTo>
                  <a:lnTo>
                    <a:pt x="77" y="336"/>
                  </a:lnTo>
                  <a:lnTo>
                    <a:pt x="86" y="343"/>
                  </a:lnTo>
                  <a:lnTo>
                    <a:pt x="96" y="349"/>
                  </a:lnTo>
                  <a:lnTo>
                    <a:pt x="107" y="354"/>
                  </a:lnTo>
                  <a:lnTo>
                    <a:pt x="117" y="359"/>
                  </a:lnTo>
                  <a:lnTo>
                    <a:pt x="128" y="363"/>
                  </a:lnTo>
                  <a:lnTo>
                    <a:pt x="140" y="366"/>
                  </a:lnTo>
                  <a:lnTo>
                    <a:pt x="151" y="369"/>
                  </a:lnTo>
                  <a:lnTo>
                    <a:pt x="163" y="370"/>
                  </a:lnTo>
                  <a:lnTo>
                    <a:pt x="174" y="372"/>
                  </a:lnTo>
                  <a:lnTo>
                    <a:pt x="186" y="372"/>
                  </a:lnTo>
                  <a:lnTo>
                    <a:pt x="197" y="372"/>
                  </a:lnTo>
                  <a:lnTo>
                    <a:pt x="209" y="370"/>
                  </a:lnTo>
                  <a:lnTo>
                    <a:pt x="221" y="369"/>
                  </a:lnTo>
                  <a:lnTo>
                    <a:pt x="232" y="366"/>
                  </a:lnTo>
                  <a:lnTo>
                    <a:pt x="243" y="363"/>
                  </a:lnTo>
                  <a:lnTo>
                    <a:pt x="254" y="359"/>
                  </a:lnTo>
                  <a:lnTo>
                    <a:pt x="265" y="354"/>
                  </a:lnTo>
                  <a:lnTo>
                    <a:pt x="275" y="349"/>
                  </a:lnTo>
                  <a:lnTo>
                    <a:pt x="285" y="343"/>
                  </a:lnTo>
                  <a:lnTo>
                    <a:pt x="295" y="336"/>
                  </a:lnTo>
                  <a:lnTo>
                    <a:pt x="304" y="329"/>
                  </a:lnTo>
                  <a:lnTo>
                    <a:pt x="313" y="322"/>
                  </a:lnTo>
                  <a:lnTo>
                    <a:pt x="321" y="313"/>
                  </a:lnTo>
                  <a:lnTo>
                    <a:pt x="329" y="304"/>
                  </a:lnTo>
                  <a:lnTo>
                    <a:pt x="336" y="295"/>
                  </a:lnTo>
                  <a:lnTo>
                    <a:pt x="343" y="286"/>
                  </a:lnTo>
                  <a:lnTo>
                    <a:pt x="349" y="276"/>
                  </a:lnTo>
                  <a:lnTo>
                    <a:pt x="354" y="265"/>
                  </a:lnTo>
                  <a:lnTo>
                    <a:pt x="359" y="254"/>
                  </a:lnTo>
                  <a:lnTo>
                    <a:pt x="363" y="243"/>
                  </a:lnTo>
                  <a:lnTo>
                    <a:pt x="366" y="232"/>
                  </a:lnTo>
                  <a:lnTo>
                    <a:pt x="368" y="221"/>
                  </a:lnTo>
                  <a:lnTo>
                    <a:pt x="370" y="209"/>
                  </a:lnTo>
                  <a:lnTo>
                    <a:pt x="371" y="198"/>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48" name="任意多边形 432247"/>
            <p:cNvSpPr>
              <a:spLocks noChangeAspect="1"/>
            </p:cNvSpPr>
            <p:nvPr/>
          </p:nvSpPr>
          <p:spPr>
            <a:xfrm>
              <a:off x="584" y="1253"/>
              <a:ext cx="49" cy="49"/>
            </a:xfrm>
            <a:custGeom>
              <a:avLst/>
              <a:gdLst/>
              <a:ahLst/>
              <a:cxnLst/>
              <a:rect l="0" t="0" r="0" b="0"/>
              <a:pathLst>
                <a:path w="371" h="372">
                  <a:moveTo>
                    <a:pt x="371" y="186"/>
                  </a:moveTo>
                  <a:lnTo>
                    <a:pt x="368" y="150"/>
                  </a:lnTo>
                  <a:lnTo>
                    <a:pt x="357" y="115"/>
                  </a:lnTo>
                  <a:lnTo>
                    <a:pt x="340" y="83"/>
                  </a:lnTo>
                  <a:lnTo>
                    <a:pt x="317" y="55"/>
                  </a:lnTo>
                  <a:lnTo>
                    <a:pt x="289" y="31"/>
                  </a:lnTo>
                  <a:lnTo>
                    <a:pt x="257" y="14"/>
                  </a:lnTo>
                  <a:lnTo>
                    <a:pt x="222" y="4"/>
                  </a:lnTo>
                  <a:lnTo>
                    <a:pt x="185" y="0"/>
                  </a:lnTo>
                  <a:lnTo>
                    <a:pt x="149" y="4"/>
                  </a:lnTo>
                  <a:lnTo>
                    <a:pt x="114" y="14"/>
                  </a:lnTo>
                  <a:lnTo>
                    <a:pt x="82" y="31"/>
                  </a:lnTo>
                  <a:lnTo>
                    <a:pt x="54" y="55"/>
                  </a:lnTo>
                  <a:lnTo>
                    <a:pt x="31" y="83"/>
                  </a:lnTo>
                  <a:lnTo>
                    <a:pt x="14" y="115"/>
                  </a:lnTo>
                  <a:lnTo>
                    <a:pt x="3" y="150"/>
                  </a:lnTo>
                  <a:lnTo>
                    <a:pt x="0" y="186"/>
                  </a:lnTo>
                  <a:lnTo>
                    <a:pt x="3" y="222"/>
                  </a:lnTo>
                  <a:lnTo>
                    <a:pt x="14" y="257"/>
                  </a:lnTo>
                  <a:lnTo>
                    <a:pt x="31" y="289"/>
                  </a:lnTo>
                  <a:lnTo>
                    <a:pt x="54" y="318"/>
                  </a:lnTo>
                  <a:lnTo>
                    <a:pt x="82" y="341"/>
                  </a:lnTo>
                  <a:lnTo>
                    <a:pt x="114" y="358"/>
                  </a:lnTo>
                  <a:lnTo>
                    <a:pt x="149" y="368"/>
                  </a:lnTo>
                  <a:lnTo>
                    <a:pt x="185" y="372"/>
                  </a:lnTo>
                  <a:lnTo>
                    <a:pt x="222" y="368"/>
                  </a:lnTo>
                  <a:lnTo>
                    <a:pt x="257" y="358"/>
                  </a:lnTo>
                  <a:lnTo>
                    <a:pt x="289" y="341"/>
                  </a:lnTo>
                  <a:lnTo>
                    <a:pt x="317" y="318"/>
                  </a:lnTo>
                  <a:lnTo>
                    <a:pt x="340" y="289"/>
                  </a:lnTo>
                  <a:lnTo>
                    <a:pt x="357" y="257"/>
                  </a:lnTo>
                  <a:lnTo>
                    <a:pt x="368" y="222"/>
                  </a:lnTo>
                  <a:lnTo>
                    <a:pt x="371" y="186"/>
                  </a:lnTo>
                </a:path>
              </a:pathLst>
            </a:custGeom>
            <a:solidFill>
              <a:srgbClr val="00FFFF"/>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49" name="任意多边形 432248"/>
            <p:cNvSpPr>
              <a:spLocks noChangeAspect="1"/>
            </p:cNvSpPr>
            <p:nvPr/>
          </p:nvSpPr>
          <p:spPr>
            <a:xfrm>
              <a:off x="1274" y="1253"/>
              <a:ext cx="50" cy="49"/>
            </a:xfrm>
            <a:custGeom>
              <a:avLst/>
              <a:gdLst/>
              <a:ahLst/>
              <a:cxnLst/>
              <a:rect l="0" t="0" r="0" b="0"/>
              <a:pathLst>
                <a:path w="372" h="372">
                  <a:moveTo>
                    <a:pt x="372" y="186"/>
                  </a:moveTo>
                  <a:lnTo>
                    <a:pt x="368" y="150"/>
                  </a:lnTo>
                  <a:lnTo>
                    <a:pt x="358" y="115"/>
                  </a:lnTo>
                  <a:lnTo>
                    <a:pt x="341" y="83"/>
                  </a:lnTo>
                  <a:lnTo>
                    <a:pt x="318" y="55"/>
                  </a:lnTo>
                  <a:lnTo>
                    <a:pt x="289" y="31"/>
                  </a:lnTo>
                  <a:lnTo>
                    <a:pt x="257" y="14"/>
                  </a:lnTo>
                  <a:lnTo>
                    <a:pt x="222" y="4"/>
                  </a:lnTo>
                  <a:lnTo>
                    <a:pt x="186" y="0"/>
                  </a:lnTo>
                  <a:lnTo>
                    <a:pt x="150" y="4"/>
                  </a:lnTo>
                  <a:lnTo>
                    <a:pt x="115" y="14"/>
                  </a:lnTo>
                  <a:lnTo>
                    <a:pt x="83" y="31"/>
                  </a:lnTo>
                  <a:lnTo>
                    <a:pt x="55" y="55"/>
                  </a:lnTo>
                  <a:lnTo>
                    <a:pt x="32" y="83"/>
                  </a:lnTo>
                  <a:lnTo>
                    <a:pt x="14" y="115"/>
                  </a:lnTo>
                  <a:lnTo>
                    <a:pt x="4" y="150"/>
                  </a:lnTo>
                  <a:lnTo>
                    <a:pt x="0" y="186"/>
                  </a:lnTo>
                  <a:lnTo>
                    <a:pt x="4" y="222"/>
                  </a:lnTo>
                  <a:lnTo>
                    <a:pt x="14" y="257"/>
                  </a:lnTo>
                  <a:lnTo>
                    <a:pt x="32" y="289"/>
                  </a:lnTo>
                  <a:lnTo>
                    <a:pt x="55" y="318"/>
                  </a:lnTo>
                  <a:lnTo>
                    <a:pt x="83" y="341"/>
                  </a:lnTo>
                  <a:lnTo>
                    <a:pt x="115" y="358"/>
                  </a:lnTo>
                  <a:lnTo>
                    <a:pt x="150" y="368"/>
                  </a:lnTo>
                  <a:lnTo>
                    <a:pt x="186" y="372"/>
                  </a:lnTo>
                  <a:lnTo>
                    <a:pt x="222" y="368"/>
                  </a:lnTo>
                  <a:lnTo>
                    <a:pt x="257" y="358"/>
                  </a:lnTo>
                  <a:lnTo>
                    <a:pt x="289" y="341"/>
                  </a:lnTo>
                  <a:lnTo>
                    <a:pt x="318" y="318"/>
                  </a:lnTo>
                  <a:lnTo>
                    <a:pt x="341" y="289"/>
                  </a:lnTo>
                  <a:lnTo>
                    <a:pt x="358" y="257"/>
                  </a:lnTo>
                  <a:lnTo>
                    <a:pt x="368" y="222"/>
                  </a:lnTo>
                  <a:lnTo>
                    <a:pt x="372"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0" name="任意多边形 432249"/>
            <p:cNvSpPr>
              <a:spLocks noChangeAspect="1"/>
            </p:cNvSpPr>
            <p:nvPr/>
          </p:nvSpPr>
          <p:spPr>
            <a:xfrm>
              <a:off x="930" y="1434"/>
              <a:ext cx="49" cy="50"/>
            </a:xfrm>
            <a:custGeom>
              <a:avLst/>
              <a:gdLst/>
              <a:ahLst/>
              <a:cxnLst/>
              <a:rect l="0" t="0" r="0" b="0"/>
              <a:pathLst>
                <a:path w="372" h="372">
                  <a:moveTo>
                    <a:pt x="372" y="186"/>
                  </a:moveTo>
                  <a:lnTo>
                    <a:pt x="368" y="150"/>
                  </a:lnTo>
                  <a:lnTo>
                    <a:pt x="357" y="115"/>
                  </a:lnTo>
                  <a:lnTo>
                    <a:pt x="340" y="83"/>
                  </a:lnTo>
                  <a:lnTo>
                    <a:pt x="317" y="54"/>
                  </a:lnTo>
                  <a:lnTo>
                    <a:pt x="289" y="31"/>
                  </a:lnTo>
                  <a:lnTo>
                    <a:pt x="257" y="14"/>
                  </a:lnTo>
                  <a:lnTo>
                    <a:pt x="222" y="4"/>
                  </a:lnTo>
                  <a:lnTo>
                    <a:pt x="186" y="0"/>
                  </a:lnTo>
                  <a:lnTo>
                    <a:pt x="150" y="4"/>
                  </a:lnTo>
                  <a:lnTo>
                    <a:pt x="115" y="14"/>
                  </a:lnTo>
                  <a:lnTo>
                    <a:pt x="83" y="31"/>
                  </a:lnTo>
                  <a:lnTo>
                    <a:pt x="54" y="54"/>
                  </a:lnTo>
                  <a:lnTo>
                    <a:pt x="31" y="83"/>
                  </a:lnTo>
                  <a:lnTo>
                    <a:pt x="14" y="115"/>
                  </a:lnTo>
                  <a:lnTo>
                    <a:pt x="4" y="150"/>
                  </a:lnTo>
                  <a:lnTo>
                    <a:pt x="0" y="186"/>
                  </a:lnTo>
                  <a:lnTo>
                    <a:pt x="4" y="222"/>
                  </a:lnTo>
                  <a:lnTo>
                    <a:pt x="14" y="257"/>
                  </a:lnTo>
                  <a:lnTo>
                    <a:pt x="31" y="289"/>
                  </a:lnTo>
                  <a:lnTo>
                    <a:pt x="54" y="317"/>
                  </a:lnTo>
                  <a:lnTo>
                    <a:pt x="83" y="340"/>
                  </a:lnTo>
                  <a:lnTo>
                    <a:pt x="115" y="358"/>
                  </a:lnTo>
                  <a:lnTo>
                    <a:pt x="150" y="368"/>
                  </a:lnTo>
                  <a:lnTo>
                    <a:pt x="186" y="372"/>
                  </a:lnTo>
                  <a:lnTo>
                    <a:pt x="222" y="368"/>
                  </a:lnTo>
                  <a:lnTo>
                    <a:pt x="257" y="358"/>
                  </a:lnTo>
                  <a:lnTo>
                    <a:pt x="289" y="340"/>
                  </a:lnTo>
                  <a:lnTo>
                    <a:pt x="317" y="317"/>
                  </a:lnTo>
                  <a:lnTo>
                    <a:pt x="340" y="289"/>
                  </a:lnTo>
                  <a:lnTo>
                    <a:pt x="357" y="257"/>
                  </a:lnTo>
                  <a:lnTo>
                    <a:pt x="368" y="222"/>
                  </a:lnTo>
                  <a:lnTo>
                    <a:pt x="372" y="186"/>
                  </a:lnTo>
                </a:path>
              </a:pathLst>
            </a:custGeom>
            <a:solidFill>
              <a:srgbClr val="66FF66"/>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1" name="任意多边形 432250"/>
            <p:cNvSpPr>
              <a:spLocks noChangeAspect="1"/>
            </p:cNvSpPr>
            <p:nvPr/>
          </p:nvSpPr>
          <p:spPr>
            <a:xfrm>
              <a:off x="2129" y="1434"/>
              <a:ext cx="49" cy="50"/>
            </a:xfrm>
            <a:custGeom>
              <a:avLst/>
              <a:gdLst/>
              <a:ahLst/>
              <a:cxnLst/>
              <a:rect l="0" t="0" r="0" b="0"/>
              <a:pathLst>
                <a:path w="372" h="372">
                  <a:moveTo>
                    <a:pt x="372" y="186"/>
                  </a:moveTo>
                  <a:lnTo>
                    <a:pt x="368" y="150"/>
                  </a:lnTo>
                  <a:lnTo>
                    <a:pt x="358" y="115"/>
                  </a:lnTo>
                  <a:lnTo>
                    <a:pt x="341" y="83"/>
                  </a:lnTo>
                  <a:lnTo>
                    <a:pt x="318" y="54"/>
                  </a:lnTo>
                  <a:lnTo>
                    <a:pt x="289"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0"/>
                  </a:lnTo>
                  <a:lnTo>
                    <a:pt x="115" y="358"/>
                  </a:lnTo>
                  <a:lnTo>
                    <a:pt x="150" y="368"/>
                  </a:lnTo>
                  <a:lnTo>
                    <a:pt x="186" y="372"/>
                  </a:lnTo>
                  <a:lnTo>
                    <a:pt x="223" y="368"/>
                  </a:lnTo>
                  <a:lnTo>
                    <a:pt x="257" y="358"/>
                  </a:lnTo>
                  <a:lnTo>
                    <a:pt x="289" y="340"/>
                  </a:lnTo>
                  <a:lnTo>
                    <a:pt x="318" y="317"/>
                  </a:lnTo>
                  <a:lnTo>
                    <a:pt x="341" y="289"/>
                  </a:lnTo>
                  <a:lnTo>
                    <a:pt x="358" y="257"/>
                  </a:lnTo>
                  <a:lnTo>
                    <a:pt x="368" y="222"/>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2" name="任意多边形 432251"/>
            <p:cNvSpPr>
              <a:spLocks noChangeAspect="1"/>
            </p:cNvSpPr>
            <p:nvPr/>
          </p:nvSpPr>
          <p:spPr>
            <a:xfrm>
              <a:off x="2820" y="1434"/>
              <a:ext cx="50" cy="50"/>
            </a:xfrm>
            <a:custGeom>
              <a:avLst/>
              <a:gdLst/>
              <a:ahLst/>
              <a:cxnLst/>
              <a:rect l="0" t="0" r="0" b="0"/>
              <a:pathLst>
                <a:path w="372" h="372">
                  <a:moveTo>
                    <a:pt x="372" y="186"/>
                  </a:moveTo>
                  <a:lnTo>
                    <a:pt x="368" y="150"/>
                  </a:lnTo>
                  <a:lnTo>
                    <a:pt x="358" y="115"/>
                  </a:lnTo>
                  <a:lnTo>
                    <a:pt x="340" y="83"/>
                  </a:lnTo>
                  <a:lnTo>
                    <a:pt x="317" y="54"/>
                  </a:lnTo>
                  <a:lnTo>
                    <a:pt x="289" y="31"/>
                  </a:lnTo>
                  <a:lnTo>
                    <a:pt x="257" y="14"/>
                  </a:lnTo>
                  <a:lnTo>
                    <a:pt x="222" y="4"/>
                  </a:lnTo>
                  <a:lnTo>
                    <a:pt x="186" y="0"/>
                  </a:lnTo>
                  <a:lnTo>
                    <a:pt x="150" y="4"/>
                  </a:lnTo>
                  <a:lnTo>
                    <a:pt x="115" y="14"/>
                  </a:lnTo>
                  <a:lnTo>
                    <a:pt x="83" y="31"/>
                  </a:lnTo>
                  <a:lnTo>
                    <a:pt x="55" y="54"/>
                  </a:lnTo>
                  <a:lnTo>
                    <a:pt x="31" y="83"/>
                  </a:lnTo>
                  <a:lnTo>
                    <a:pt x="14" y="115"/>
                  </a:lnTo>
                  <a:lnTo>
                    <a:pt x="4" y="150"/>
                  </a:lnTo>
                  <a:lnTo>
                    <a:pt x="0" y="186"/>
                  </a:lnTo>
                  <a:lnTo>
                    <a:pt x="4" y="222"/>
                  </a:lnTo>
                  <a:lnTo>
                    <a:pt x="14" y="257"/>
                  </a:lnTo>
                  <a:lnTo>
                    <a:pt x="31" y="289"/>
                  </a:lnTo>
                  <a:lnTo>
                    <a:pt x="55" y="317"/>
                  </a:lnTo>
                  <a:lnTo>
                    <a:pt x="83" y="340"/>
                  </a:lnTo>
                  <a:lnTo>
                    <a:pt x="115" y="358"/>
                  </a:lnTo>
                  <a:lnTo>
                    <a:pt x="150" y="368"/>
                  </a:lnTo>
                  <a:lnTo>
                    <a:pt x="186" y="372"/>
                  </a:lnTo>
                  <a:lnTo>
                    <a:pt x="222" y="368"/>
                  </a:lnTo>
                  <a:lnTo>
                    <a:pt x="257" y="358"/>
                  </a:lnTo>
                  <a:lnTo>
                    <a:pt x="289" y="340"/>
                  </a:lnTo>
                  <a:lnTo>
                    <a:pt x="317" y="317"/>
                  </a:lnTo>
                  <a:lnTo>
                    <a:pt x="340" y="289"/>
                  </a:lnTo>
                  <a:lnTo>
                    <a:pt x="358" y="257"/>
                  </a:lnTo>
                  <a:lnTo>
                    <a:pt x="368" y="222"/>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3" name="任意多边形 432252"/>
            <p:cNvSpPr>
              <a:spLocks noChangeAspect="1"/>
            </p:cNvSpPr>
            <p:nvPr/>
          </p:nvSpPr>
          <p:spPr>
            <a:xfrm>
              <a:off x="2475" y="1253"/>
              <a:ext cx="48" cy="49"/>
            </a:xfrm>
            <a:custGeom>
              <a:avLst/>
              <a:gdLst/>
              <a:ahLst/>
              <a:cxnLst/>
              <a:rect l="0" t="0" r="0" b="0"/>
              <a:pathLst>
                <a:path w="371" h="372">
                  <a:moveTo>
                    <a:pt x="371" y="186"/>
                  </a:moveTo>
                  <a:lnTo>
                    <a:pt x="368" y="150"/>
                  </a:lnTo>
                  <a:lnTo>
                    <a:pt x="357" y="115"/>
                  </a:lnTo>
                  <a:lnTo>
                    <a:pt x="340" y="83"/>
                  </a:lnTo>
                  <a:lnTo>
                    <a:pt x="317" y="55"/>
                  </a:lnTo>
                  <a:lnTo>
                    <a:pt x="289" y="31"/>
                  </a:lnTo>
                  <a:lnTo>
                    <a:pt x="257" y="14"/>
                  </a:lnTo>
                  <a:lnTo>
                    <a:pt x="222" y="4"/>
                  </a:lnTo>
                  <a:lnTo>
                    <a:pt x="186" y="0"/>
                  </a:lnTo>
                  <a:lnTo>
                    <a:pt x="149" y="4"/>
                  </a:lnTo>
                  <a:lnTo>
                    <a:pt x="115" y="14"/>
                  </a:lnTo>
                  <a:lnTo>
                    <a:pt x="82" y="31"/>
                  </a:lnTo>
                  <a:lnTo>
                    <a:pt x="54" y="55"/>
                  </a:lnTo>
                  <a:lnTo>
                    <a:pt x="31" y="83"/>
                  </a:lnTo>
                  <a:lnTo>
                    <a:pt x="14" y="115"/>
                  </a:lnTo>
                  <a:lnTo>
                    <a:pt x="3" y="150"/>
                  </a:lnTo>
                  <a:lnTo>
                    <a:pt x="0" y="186"/>
                  </a:lnTo>
                  <a:lnTo>
                    <a:pt x="3" y="222"/>
                  </a:lnTo>
                  <a:lnTo>
                    <a:pt x="14" y="257"/>
                  </a:lnTo>
                  <a:lnTo>
                    <a:pt x="31" y="289"/>
                  </a:lnTo>
                  <a:lnTo>
                    <a:pt x="54" y="318"/>
                  </a:lnTo>
                  <a:lnTo>
                    <a:pt x="82" y="341"/>
                  </a:lnTo>
                  <a:lnTo>
                    <a:pt x="115" y="358"/>
                  </a:lnTo>
                  <a:lnTo>
                    <a:pt x="149" y="368"/>
                  </a:lnTo>
                  <a:lnTo>
                    <a:pt x="186" y="372"/>
                  </a:lnTo>
                  <a:lnTo>
                    <a:pt x="222" y="368"/>
                  </a:lnTo>
                  <a:lnTo>
                    <a:pt x="257" y="358"/>
                  </a:lnTo>
                  <a:lnTo>
                    <a:pt x="289" y="341"/>
                  </a:lnTo>
                  <a:lnTo>
                    <a:pt x="317" y="318"/>
                  </a:lnTo>
                  <a:lnTo>
                    <a:pt x="340" y="289"/>
                  </a:lnTo>
                  <a:lnTo>
                    <a:pt x="357" y="257"/>
                  </a:lnTo>
                  <a:lnTo>
                    <a:pt x="368" y="222"/>
                  </a:lnTo>
                  <a:lnTo>
                    <a:pt x="371"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4" name="任意多边形 432253"/>
            <p:cNvSpPr>
              <a:spLocks noChangeAspect="1"/>
            </p:cNvSpPr>
            <p:nvPr/>
          </p:nvSpPr>
          <p:spPr>
            <a:xfrm>
              <a:off x="2707" y="1322"/>
              <a:ext cx="49" cy="50"/>
            </a:xfrm>
            <a:custGeom>
              <a:avLst/>
              <a:gdLst/>
              <a:ahLst/>
              <a:cxnLst/>
              <a:rect l="0" t="0" r="0" b="0"/>
              <a:pathLst>
                <a:path w="372" h="372">
                  <a:moveTo>
                    <a:pt x="372" y="186"/>
                  </a:moveTo>
                  <a:lnTo>
                    <a:pt x="368" y="150"/>
                  </a:lnTo>
                  <a:lnTo>
                    <a:pt x="357" y="115"/>
                  </a:lnTo>
                  <a:lnTo>
                    <a:pt x="340" y="83"/>
                  </a:lnTo>
                  <a:lnTo>
                    <a:pt x="317" y="54"/>
                  </a:lnTo>
                  <a:lnTo>
                    <a:pt x="289" y="31"/>
                  </a:lnTo>
                  <a:lnTo>
                    <a:pt x="257" y="14"/>
                  </a:lnTo>
                  <a:lnTo>
                    <a:pt x="222" y="4"/>
                  </a:lnTo>
                  <a:lnTo>
                    <a:pt x="186" y="0"/>
                  </a:lnTo>
                  <a:lnTo>
                    <a:pt x="150" y="4"/>
                  </a:lnTo>
                  <a:lnTo>
                    <a:pt x="115" y="14"/>
                  </a:lnTo>
                  <a:lnTo>
                    <a:pt x="83" y="31"/>
                  </a:lnTo>
                  <a:lnTo>
                    <a:pt x="54" y="54"/>
                  </a:lnTo>
                  <a:lnTo>
                    <a:pt x="31" y="83"/>
                  </a:lnTo>
                  <a:lnTo>
                    <a:pt x="14" y="115"/>
                  </a:lnTo>
                  <a:lnTo>
                    <a:pt x="4" y="150"/>
                  </a:lnTo>
                  <a:lnTo>
                    <a:pt x="0" y="186"/>
                  </a:lnTo>
                  <a:lnTo>
                    <a:pt x="4" y="222"/>
                  </a:lnTo>
                  <a:lnTo>
                    <a:pt x="14" y="257"/>
                  </a:lnTo>
                  <a:lnTo>
                    <a:pt x="31" y="289"/>
                  </a:lnTo>
                  <a:lnTo>
                    <a:pt x="54" y="317"/>
                  </a:lnTo>
                  <a:lnTo>
                    <a:pt x="83" y="341"/>
                  </a:lnTo>
                  <a:lnTo>
                    <a:pt x="115" y="358"/>
                  </a:lnTo>
                  <a:lnTo>
                    <a:pt x="150" y="368"/>
                  </a:lnTo>
                  <a:lnTo>
                    <a:pt x="186" y="372"/>
                  </a:lnTo>
                  <a:lnTo>
                    <a:pt x="222" y="368"/>
                  </a:lnTo>
                  <a:lnTo>
                    <a:pt x="257" y="358"/>
                  </a:lnTo>
                  <a:lnTo>
                    <a:pt x="289" y="341"/>
                  </a:lnTo>
                  <a:lnTo>
                    <a:pt x="317" y="317"/>
                  </a:lnTo>
                  <a:lnTo>
                    <a:pt x="340" y="289"/>
                  </a:lnTo>
                  <a:lnTo>
                    <a:pt x="357" y="257"/>
                  </a:lnTo>
                  <a:lnTo>
                    <a:pt x="368" y="222"/>
                  </a:lnTo>
                  <a:lnTo>
                    <a:pt x="372" y="186"/>
                  </a:lnTo>
                </a:path>
              </a:pathLst>
            </a:custGeom>
            <a:solidFill>
              <a:srgbClr val="FFFF00"/>
            </a:solidFill>
            <a:ln w="0"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5" name="任意多边形 432254"/>
            <p:cNvSpPr>
              <a:spLocks noChangeAspect="1"/>
            </p:cNvSpPr>
            <p:nvPr/>
          </p:nvSpPr>
          <p:spPr>
            <a:xfrm>
              <a:off x="674" y="1322"/>
              <a:ext cx="50" cy="50"/>
            </a:xfrm>
            <a:custGeom>
              <a:avLst/>
              <a:gdLst/>
              <a:ahLst/>
              <a:cxnLst/>
              <a:rect l="0" t="0" r="0" b="0"/>
              <a:pathLst>
                <a:path w="372" h="372">
                  <a:moveTo>
                    <a:pt x="372" y="186"/>
                  </a:moveTo>
                  <a:lnTo>
                    <a:pt x="369" y="150"/>
                  </a:lnTo>
                  <a:lnTo>
                    <a:pt x="358" y="115"/>
                  </a:lnTo>
                  <a:lnTo>
                    <a:pt x="341"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1" y="289"/>
                  </a:lnTo>
                  <a:lnTo>
                    <a:pt x="358" y="257"/>
                  </a:lnTo>
                  <a:lnTo>
                    <a:pt x="369" y="222"/>
                  </a:lnTo>
                  <a:lnTo>
                    <a:pt x="372"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6" name="任意多边形 432255"/>
            <p:cNvSpPr>
              <a:spLocks noChangeAspect="1"/>
            </p:cNvSpPr>
            <p:nvPr/>
          </p:nvSpPr>
          <p:spPr>
            <a:xfrm>
              <a:off x="1186" y="1322"/>
              <a:ext cx="49" cy="50"/>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7" name="任意多边形 432256"/>
            <p:cNvSpPr>
              <a:spLocks noChangeAspect="1"/>
            </p:cNvSpPr>
            <p:nvPr/>
          </p:nvSpPr>
          <p:spPr>
            <a:xfrm>
              <a:off x="930" y="3287"/>
              <a:ext cx="49" cy="49"/>
            </a:xfrm>
            <a:custGeom>
              <a:avLst/>
              <a:gdLst/>
              <a:ahLst/>
              <a:cxnLst/>
              <a:rect l="0" t="0" r="0" b="0"/>
              <a:pathLst>
                <a:path w="372" h="372">
                  <a:moveTo>
                    <a:pt x="372" y="186"/>
                  </a:moveTo>
                  <a:lnTo>
                    <a:pt x="368" y="150"/>
                  </a:lnTo>
                  <a:lnTo>
                    <a:pt x="357" y="115"/>
                  </a:lnTo>
                  <a:lnTo>
                    <a:pt x="340" y="83"/>
                  </a:lnTo>
                  <a:lnTo>
                    <a:pt x="317" y="55"/>
                  </a:lnTo>
                  <a:lnTo>
                    <a:pt x="289" y="32"/>
                  </a:lnTo>
                  <a:lnTo>
                    <a:pt x="257" y="15"/>
                  </a:lnTo>
                  <a:lnTo>
                    <a:pt x="222" y="4"/>
                  </a:lnTo>
                  <a:lnTo>
                    <a:pt x="186" y="0"/>
                  </a:lnTo>
                  <a:lnTo>
                    <a:pt x="150" y="4"/>
                  </a:lnTo>
                  <a:lnTo>
                    <a:pt x="115" y="15"/>
                  </a:lnTo>
                  <a:lnTo>
                    <a:pt x="83" y="32"/>
                  </a:lnTo>
                  <a:lnTo>
                    <a:pt x="54" y="55"/>
                  </a:lnTo>
                  <a:lnTo>
                    <a:pt x="31" y="83"/>
                  </a:lnTo>
                  <a:lnTo>
                    <a:pt x="14" y="115"/>
                  </a:lnTo>
                  <a:lnTo>
                    <a:pt x="4" y="150"/>
                  </a:lnTo>
                  <a:lnTo>
                    <a:pt x="0" y="186"/>
                  </a:lnTo>
                  <a:lnTo>
                    <a:pt x="4" y="223"/>
                  </a:lnTo>
                  <a:lnTo>
                    <a:pt x="14" y="257"/>
                  </a:lnTo>
                  <a:lnTo>
                    <a:pt x="31" y="290"/>
                  </a:lnTo>
                  <a:lnTo>
                    <a:pt x="54" y="318"/>
                  </a:lnTo>
                  <a:lnTo>
                    <a:pt x="83" y="341"/>
                  </a:lnTo>
                  <a:lnTo>
                    <a:pt x="115" y="358"/>
                  </a:lnTo>
                  <a:lnTo>
                    <a:pt x="150" y="369"/>
                  </a:lnTo>
                  <a:lnTo>
                    <a:pt x="186" y="372"/>
                  </a:lnTo>
                  <a:lnTo>
                    <a:pt x="222" y="369"/>
                  </a:lnTo>
                  <a:lnTo>
                    <a:pt x="257" y="358"/>
                  </a:lnTo>
                  <a:lnTo>
                    <a:pt x="289" y="341"/>
                  </a:lnTo>
                  <a:lnTo>
                    <a:pt x="317" y="318"/>
                  </a:lnTo>
                  <a:lnTo>
                    <a:pt x="340" y="290"/>
                  </a:lnTo>
                  <a:lnTo>
                    <a:pt x="357" y="257"/>
                  </a:lnTo>
                  <a:lnTo>
                    <a:pt x="368" y="223"/>
                  </a:lnTo>
                  <a:lnTo>
                    <a:pt x="372" y="186"/>
                  </a:lnTo>
                </a:path>
              </a:pathLst>
            </a:custGeom>
            <a:solidFill>
              <a:srgbClr val="66FF66">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8" name="任意多边形 432257"/>
            <p:cNvSpPr>
              <a:spLocks noChangeAspect="1"/>
            </p:cNvSpPr>
            <p:nvPr/>
          </p:nvSpPr>
          <p:spPr>
            <a:xfrm>
              <a:off x="1186" y="3174"/>
              <a:ext cx="49" cy="50"/>
            </a:xfrm>
            <a:custGeom>
              <a:avLst/>
              <a:gdLst/>
              <a:ahLst/>
              <a:cxnLst/>
              <a:rect l="0" t="0" r="0" b="0"/>
              <a:pathLst>
                <a:path w="373" h="371">
                  <a:moveTo>
                    <a:pt x="373" y="186"/>
                  </a:moveTo>
                  <a:lnTo>
                    <a:pt x="370" y="149"/>
                  </a:lnTo>
                  <a:lnTo>
                    <a:pt x="359" y="114"/>
                  </a:lnTo>
                  <a:lnTo>
                    <a:pt x="342" y="82"/>
                  </a:lnTo>
                  <a:lnTo>
                    <a:pt x="318" y="54"/>
                  </a:lnTo>
                  <a:lnTo>
                    <a:pt x="290" y="31"/>
                  </a:lnTo>
                  <a:lnTo>
                    <a:pt x="257" y="14"/>
                  </a:lnTo>
                  <a:lnTo>
                    <a:pt x="223" y="3"/>
                  </a:lnTo>
                  <a:lnTo>
                    <a:pt x="186" y="0"/>
                  </a:lnTo>
                  <a:lnTo>
                    <a:pt x="150" y="3"/>
                  </a:lnTo>
                  <a:lnTo>
                    <a:pt x="115" y="14"/>
                  </a:lnTo>
                  <a:lnTo>
                    <a:pt x="83" y="31"/>
                  </a:lnTo>
                  <a:lnTo>
                    <a:pt x="55" y="54"/>
                  </a:lnTo>
                  <a:lnTo>
                    <a:pt x="32" y="82"/>
                  </a:lnTo>
                  <a:lnTo>
                    <a:pt x="15" y="114"/>
                  </a:lnTo>
                  <a:lnTo>
                    <a:pt x="4" y="149"/>
                  </a:lnTo>
                  <a:lnTo>
                    <a:pt x="0" y="186"/>
                  </a:lnTo>
                  <a:lnTo>
                    <a:pt x="4" y="222"/>
                  </a:lnTo>
                  <a:lnTo>
                    <a:pt x="15" y="257"/>
                  </a:lnTo>
                  <a:lnTo>
                    <a:pt x="32" y="289"/>
                  </a:lnTo>
                  <a:lnTo>
                    <a:pt x="55" y="317"/>
                  </a:lnTo>
                  <a:lnTo>
                    <a:pt x="83" y="340"/>
                  </a:lnTo>
                  <a:lnTo>
                    <a:pt x="115" y="357"/>
                  </a:lnTo>
                  <a:lnTo>
                    <a:pt x="150" y="368"/>
                  </a:lnTo>
                  <a:lnTo>
                    <a:pt x="186" y="371"/>
                  </a:lnTo>
                  <a:lnTo>
                    <a:pt x="223" y="368"/>
                  </a:lnTo>
                  <a:lnTo>
                    <a:pt x="257" y="357"/>
                  </a:lnTo>
                  <a:lnTo>
                    <a:pt x="290" y="340"/>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59" name="任意多边形 432258"/>
            <p:cNvSpPr>
              <a:spLocks noChangeAspect="1"/>
            </p:cNvSpPr>
            <p:nvPr/>
          </p:nvSpPr>
          <p:spPr>
            <a:xfrm>
              <a:off x="674" y="3174"/>
              <a:ext cx="50" cy="50"/>
            </a:xfrm>
            <a:custGeom>
              <a:avLst/>
              <a:gdLst/>
              <a:ahLst/>
              <a:cxnLst/>
              <a:rect l="0" t="0" r="0" b="0"/>
              <a:pathLst>
                <a:path w="372" h="371">
                  <a:moveTo>
                    <a:pt x="372" y="186"/>
                  </a:moveTo>
                  <a:lnTo>
                    <a:pt x="369" y="149"/>
                  </a:lnTo>
                  <a:lnTo>
                    <a:pt x="358" y="114"/>
                  </a:lnTo>
                  <a:lnTo>
                    <a:pt x="341" y="82"/>
                  </a:lnTo>
                  <a:lnTo>
                    <a:pt x="318" y="54"/>
                  </a:lnTo>
                  <a:lnTo>
                    <a:pt x="290" y="31"/>
                  </a:lnTo>
                  <a:lnTo>
                    <a:pt x="257" y="14"/>
                  </a:lnTo>
                  <a:lnTo>
                    <a:pt x="223" y="3"/>
                  </a:lnTo>
                  <a:lnTo>
                    <a:pt x="186" y="0"/>
                  </a:lnTo>
                  <a:lnTo>
                    <a:pt x="150" y="3"/>
                  </a:lnTo>
                  <a:lnTo>
                    <a:pt x="115" y="14"/>
                  </a:lnTo>
                  <a:lnTo>
                    <a:pt x="83" y="31"/>
                  </a:lnTo>
                  <a:lnTo>
                    <a:pt x="55" y="54"/>
                  </a:lnTo>
                  <a:lnTo>
                    <a:pt x="32" y="82"/>
                  </a:lnTo>
                  <a:lnTo>
                    <a:pt x="15" y="114"/>
                  </a:lnTo>
                  <a:lnTo>
                    <a:pt x="4" y="149"/>
                  </a:lnTo>
                  <a:lnTo>
                    <a:pt x="0" y="186"/>
                  </a:lnTo>
                  <a:lnTo>
                    <a:pt x="4" y="222"/>
                  </a:lnTo>
                  <a:lnTo>
                    <a:pt x="15" y="257"/>
                  </a:lnTo>
                  <a:lnTo>
                    <a:pt x="32" y="289"/>
                  </a:lnTo>
                  <a:lnTo>
                    <a:pt x="55" y="317"/>
                  </a:lnTo>
                  <a:lnTo>
                    <a:pt x="83" y="340"/>
                  </a:lnTo>
                  <a:lnTo>
                    <a:pt x="115" y="357"/>
                  </a:lnTo>
                  <a:lnTo>
                    <a:pt x="150" y="368"/>
                  </a:lnTo>
                  <a:lnTo>
                    <a:pt x="186" y="371"/>
                  </a:lnTo>
                  <a:lnTo>
                    <a:pt x="223" y="368"/>
                  </a:lnTo>
                  <a:lnTo>
                    <a:pt x="257" y="357"/>
                  </a:lnTo>
                  <a:lnTo>
                    <a:pt x="290" y="340"/>
                  </a:lnTo>
                  <a:lnTo>
                    <a:pt x="318" y="317"/>
                  </a:lnTo>
                  <a:lnTo>
                    <a:pt x="341" y="289"/>
                  </a:lnTo>
                  <a:lnTo>
                    <a:pt x="358" y="257"/>
                  </a:lnTo>
                  <a:lnTo>
                    <a:pt x="369" y="222"/>
                  </a:lnTo>
                  <a:lnTo>
                    <a:pt x="372"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60" name="任意多边形 432259"/>
            <p:cNvSpPr>
              <a:spLocks noChangeAspect="1"/>
            </p:cNvSpPr>
            <p:nvPr/>
          </p:nvSpPr>
          <p:spPr>
            <a:xfrm>
              <a:off x="584" y="2942"/>
              <a:ext cx="49" cy="49"/>
            </a:xfrm>
            <a:custGeom>
              <a:avLst/>
              <a:gdLst/>
              <a:ahLst/>
              <a:cxnLst/>
              <a:rect l="0" t="0" r="0" b="0"/>
              <a:pathLst>
                <a:path w="371" h="372">
                  <a:moveTo>
                    <a:pt x="371" y="186"/>
                  </a:moveTo>
                  <a:lnTo>
                    <a:pt x="368" y="150"/>
                  </a:lnTo>
                  <a:lnTo>
                    <a:pt x="357" y="115"/>
                  </a:lnTo>
                  <a:lnTo>
                    <a:pt x="340" y="83"/>
                  </a:lnTo>
                  <a:lnTo>
                    <a:pt x="317" y="55"/>
                  </a:lnTo>
                  <a:lnTo>
                    <a:pt x="289" y="32"/>
                  </a:lnTo>
                  <a:lnTo>
                    <a:pt x="257" y="14"/>
                  </a:lnTo>
                  <a:lnTo>
                    <a:pt x="222" y="4"/>
                  </a:lnTo>
                  <a:lnTo>
                    <a:pt x="185" y="0"/>
                  </a:lnTo>
                  <a:lnTo>
                    <a:pt x="149" y="4"/>
                  </a:lnTo>
                  <a:lnTo>
                    <a:pt x="114" y="14"/>
                  </a:lnTo>
                  <a:lnTo>
                    <a:pt x="82" y="32"/>
                  </a:lnTo>
                  <a:lnTo>
                    <a:pt x="54" y="55"/>
                  </a:lnTo>
                  <a:lnTo>
                    <a:pt x="31" y="83"/>
                  </a:lnTo>
                  <a:lnTo>
                    <a:pt x="14" y="115"/>
                  </a:lnTo>
                  <a:lnTo>
                    <a:pt x="3" y="150"/>
                  </a:lnTo>
                  <a:lnTo>
                    <a:pt x="0" y="186"/>
                  </a:lnTo>
                  <a:lnTo>
                    <a:pt x="3" y="222"/>
                  </a:lnTo>
                  <a:lnTo>
                    <a:pt x="14" y="257"/>
                  </a:lnTo>
                  <a:lnTo>
                    <a:pt x="31" y="289"/>
                  </a:lnTo>
                  <a:lnTo>
                    <a:pt x="54" y="318"/>
                  </a:lnTo>
                  <a:lnTo>
                    <a:pt x="82" y="341"/>
                  </a:lnTo>
                  <a:lnTo>
                    <a:pt x="114" y="358"/>
                  </a:lnTo>
                  <a:lnTo>
                    <a:pt x="149" y="369"/>
                  </a:lnTo>
                  <a:lnTo>
                    <a:pt x="185" y="372"/>
                  </a:lnTo>
                  <a:lnTo>
                    <a:pt x="222" y="369"/>
                  </a:lnTo>
                  <a:lnTo>
                    <a:pt x="257" y="358"/>
                  </a:lnTo>
                  <a:lnTo>
                    <a:pt x="289" y="341"/>
                  </a:lnTo>
                  <a:lnTo>
                    <a:pt x="317" y="318"/>
                  </a:lnTo>
                  <a:lnTo>
                    <a:pt x="340" y="289"/>
                  </a:lnTo>
                  <a:lnTo>
                    <a:pt x="357" y="257"/>
                  </a:lnTo>
                  <a:lnTo>
                    <a:pt x="368" y="222"/>
                  </a:lnTo>
                  <a:lnTo>
                    <a:pt x="371"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2261" name="任意多边形 432260"/>
            <p:cNvSpPr>
              <a:spLocks noChangeAspect="1"/>
            </p:cNvSpPr>
            <p:nvPr/>
          </p:nvSpPr>
          <p:spPr>
            <a:xfrm>
              <a:off x="1274" y="2942"/>
              <a:ext cx="50" cy="49"/>
            </a:xfrm>
            <a:custGeom>
              <a:avLst/>
              <a:gdLst/>
              <a:ahLst/>
              <a:cxnLst/>
              <a:rect l="0" t="0" r="0" b="0"/>
              <a:pathLst>
                <a:path w="372" h="372">
                  <a:moveTo>
                    <a:pt x="372" y="186"/>
                  </a:moveTo>
                  <a:lnTo>
                    <a:pt x="368" y="150"/>
                  </a:lnTo>
                  <a:lnTo>
                    <a:pt x="358" y="115"/>
                  </a:lnTo>
                  <a:lnTo>
                    <a:pt x="341" y="83"/>
                  </a:lnTo>
                  <a:lnTo>
                    <a:pt x="318" y="55"/>
                  </a:lnTo>
                  <a:lnTo>
                    <a:pt x="289" y="32"/>
                  </a:lnTo>
                  <a:lnTo>
                    <a:pt x="257" y="14"/>
                  </a:lnTo>
                  <a:lnTo>
                    <a:pt x="222" y="4"/>
                  </a:lnTo>
                  <a:lnTo>
                    <a:pt x="186" y="0"/>
                  </a:lnTo>
                  <a:lnTo>
                    <a:pt x="150" y="4"/>
                  </a:lnTo>
                  <a:lnTo>
                    <a:pt x="115" y="14"/>
                  </a:lnTo>
                  <a:lnTo>
                    <a:pt x="83" y="32"/>
                  </a:lnTo>
                  <a:lnTo>
                    <a:pt x="55" y="55"/>
                  </a:lnTo>
                  <a:lnTo>
                    <a:pt x="32" y="83"/>
                  </a:lnTo>
                  <a:lnTo>
                    <a:pt x="14" y="115"/>
                  </a:lnTo>
                  <a:lnTo>
                    <a:pt x="4" y="150"/>
                  </a:lnTo>
                  <a:lnTo>
                    <a:pt x="0" y="186"/>
                  </a:lnTo>
                  <a:lnTo>
                    <a:pt x="4" y="222"/>
                  </a:lnTo>
                  <a:lnTo>
                    <a:pt x="14" y="257"/>
                  </a:lnTo>
                  <a:lnTo>
                    <a:pt x="32" y="289"/>
                  </a:lnTo>
                  <a:lnTo>
                    <a:pt x="55" y="318"/>
                  </a:lnTo>
                  <a:lnTo>
                    <a:pt x="83" y="341"/>
                  </a:lnTo>
                  <a:lnTo>
                    <a:pt x="115" y="358"/>
                  </a:lnTo>
                  <a:lnTo>
                    <a:pt x="150" y="369"/>
                  </a:lnTo>
                  <a:lnTo>
                    <a:pt x="186" y="372"/>
                  </a:lnTo>
                  <a:lnTo>
                    <a:pt x="222" y="369"/>
                  </a:lnTo>
                  <a:lnTo>
                    <a:pt x="257" y="358"/>
                  </a:lnTo>
                  <a:lnTo>
                    <a:pt x="289" y="341"/>
                  </a:lnTo>
                  <a:lnTo>
                    <a:pt x="318" y="318"/>
                  </a:lnTo>
                  <a:lnTo>
                    <a:pt x="341" y="289"/>
                  </a:lnTo>
                  <a:lnTo>
                    <a:pt x="358" y="257"/>
                  </a:lnTo>
                  <a:lnTo>
                    <a:pt x="368" y="222"/>
                  </a:lnTo>
                  <a:lnTo>
                    <a:pt x="372" y="186"/>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2262" name="文本框 432261"/>
          <p:cNvSpPr txBox="1"/>
          <p:nvPr/>
        </p:nvSpPr>
        <p:spPr>
          <a:xfrm>
            <a:off x="179512" y="4846637"/>
            <a:ext cx="4267201" cy="646331"/>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⑴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相贯线积聚在圆或圆弧上，即相贯线在这 些面上的投影为已知；   </a:t>
            </a:r>
          </a:p>
        </p:txBody>
      </p:sp>
      <p:sp>
        <p:nvSpPr>
          <p:cNvPr id="432263" name="文本框 432262"/>
          <p:cNvSpPr txBox="1"/>
          <p:nvPr/>
        </p:nvSpPr>
        <p:spPr>
          <a:xfrm>
            <a:off x="188307" y="5520002"/>
            <a:ext cx="4009168" cy="646331"/>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⑵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在两圆柱的投影均无积聚性的视图上相贯线待求；</a:t>
            </a:r>
          </a:p>
        </p:txBody>
      </p:sp>
      <p:sp>
        <p:nvSpPr>
          <p:cNvPr id="432264" name="文本框 432263"/>
          <p:cNvSpPr txBox="1"/>
          <p:nvPr/>
        </p:nvSpPr>
        <p:spPr>
          <a:xfrm>
            <a:off x="179512" y="6166333"/>
            <a:ext cx="4392488" cy="641350"/>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⑶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相贯线总是发生在小圆柱周围，并向</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     大圆柱的轴线方向凸起。        </a:t>
            </a:r>
          </a:p>
        </p:txBody>
      </p:sp>
      <p:sp>
        <p:nvSpPr>
          <p:cNvPr id="432265" name="文本框 432264"/>
          <p:cNvSpPr txBox="1"/>
          <p:nvPr/>
        </p:nvSpPr>
        <p:spPr>
          <a:xfrm>
            <a:off x="254406" y="3864666"/>
            <a:ext cx="3412306" cy="396875"/>
          </a:xfrm>
          <a:prstGeom prst="rect">
            <a:avLst/>
          </a:prstGeom>
          <a:solidFill>
            <a:srgbClr val="00FF00"/>
          </a:solidFill>
          <a:ln w="9525">
            <a:noFill/>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800080"/>
                </a:solidFill>
                <a:effectLst/>
                <a:uLnTx/>
                <a:uFillTx/>
                <a:latin typeface="Book Antiqua" pitchFamily="18" charset="0"/>
                <a:ea typeface="宋体" panose="02010600030101010101" pitchFamily="2" charset="-122"/>
                <a:cs typeface="+mn-cs"/>
              </a:rPr>
              <a:t>从</a:t>
            </a:r>
            <a:r>
              <a:rPr kumimoji="0" lang="en-US" altLang="zh-CN"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a:t>
            </a:r>
            <a:r>
              <a:rPr kumimoji="0" lang="zh-CN" altLang="en-US"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例</a:t>
            </a:r>
            <a:r>
              <a:rPr kumimoji="0" lang="en-US" altLang="zh-CN" sz="2000" b="1" i="0" u="none" strike="noStrike" kern="1200" cap="none" spc="0" normalizeH="0" baseline="0" noProof="0" dirty="0">
                <a:ln>
                  <a:noFill/>
                </a:ln>
                <a:solidFill>
                  <a:srgbClr val="3333CC"/>
                </a:solidFill>
                <a:effectLst/>
                <a:uLnTx/>
                <a:uFillTx/>
                <a:latin typeface="Book Antiqua" pitchFamily="18" charset="0"/>
                <a:ea typeface="宋体" panose="02010600030101010101" pitchFamily="2" charset="-122"/>
                <a:cs typeface="+mn-cs"/>
              </a:rPr>
              <a:t>3]</a:t>
            </a:r>
            <a:r>
              <a:rPr kumimoji="0" lang="zh-CN" altLang="en-US" sz="2000" b="1" i="0" u="none" strike="noStrike" kern="1200" cap="none" spc="0" normalizeH="0" baseline="0" noProof="0" dirty="0">
                <a:ln>
                  <a:noFill/>
                </a:ln>
                <a:solidFill>
                  <a:srgbClr val="800080"/>
                </a:solidFill>
                <a:effectLst/>
                <a:uLnTx/>
                <a:uFillTx/>
                <a:latin typeface="Book Antiqua" pitchFamily="18" charset="0"/>
                <a:ea typeface="宋体" panose="02010600030101010101" pitchFamily="2" charset="-122"/>
                <a:cs typeface="+mn-cs"/>
              </a:rPr>
              <a:t>可得到如下结论：</a:t>
            </a:r>
          </a:p>
        </p:txBody>
      </p:sp>
      <p:sp>
        <p:nvSpPr>
          <p:cNvPr id="432266" name="文本框 432265"/>
          <p:cNvSpPr txBox="1"/>
          <p:nvPr/>
        </p:nvSpPr>
        <p:spPr>
          <a:xfrm>
            <a:off x="179512" y="4389438"/>
            <a:ext cx="4017963"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Book Antiqua" pitchFamily="18" charset="0"/>
                <a:ea typeface="宋体" panose="02010600030101010101" pitchFamily="2" charset="-122"/>
                <a:cs typeface="+mn-cs"/>
              </a:rPr>
              <a:t>当两圆柱正贯（轴线垂直相交）时</a:t>
            </a:r>
          </a:p>
        </p:txBody>
      </p:sp>
      <p:pic>
        <p:nvPicPr>
          <p:cNvPr id="2" name="图片 1">
            <a:extLst>
              <a:ext uri="{FF2B5EF4-FFF2-40B4-BE49-F238E27FC236}">
                <a16:creationId xmlns:a16="http://schemas.microsoft.com/office/drawing/2014/main" id="{414A1378-EB25-62E3-B1F2-7A3954AC241A}"/>
              </a:ext>
            </a:extLst>
          </p:cNvPr>
          <p:cNvPicPr>
            <a:picLocks noChangeAspect="1"/>
          </p:cNvPicPr>
          <p:nvPr/>
        </p:nvPicPr>
        <p:blipFill>
          <a:blip r:embed="rId2"/>
          <a:stretch>
            <a:fillRect/>
          </a:stretch>
        </p:blipFill>
        <p:spPr>
          <a:xfrm>
            <a:off x="5366178" y="563589"/>
            <a:ext cx="2926334" cy="841321"/>
          </a:xfrm>
          <a:prstGeom prst="rect">
            <a:avLst/>
          </a:prstGeom>
          <a:solidFill>
            <a:srgbClr val="00FF00"/>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2133"/>
                                        </p:tgtEl>
                                        <p:attrNameLst>
                                          <p:attrName>style.visibility</p:attrName>
                                        </p:attrNameLst>
                                      </p:cBhvr>
                                      <p:to>
                                        <p:strVal val="visible"/>
                                      </p:to>
                                    </p:set>
                                    <p:animEffect transition="in" filter="wipe(left)">
                                      <p:cBhvr>
                                        <p:cTn id="7" dur="500"/>
                                        <p:tgtEl>
                                          <p:spTgt spid="4321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2134"/>
                                        </p:tgtEl>
                                        <p:attrNameLst>
                                          <p:attrName>style.visibility</p:attrName>
                                        </p:attrNameLst>
                                      </p:cBhvr>
                                      <p:to>
                                        <p:strVal val="visible"/>
                                      </p:to>
                                    </p:set>
                                    <p:animEffect transition="in" filter="wipe(left)">
                                      <p:cBhvr>
                                        <p:cTn id="12" dur="500"/>
                                        <p:tgtEl>
                                          <p:spTgt spid="4321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2135"/>
                                        </p:tgtEl>
                                        <p:attrNameLst>
                                          <p:attrName>style.visibility</p:attrName>
                                        </p:attrNameLst>
                                      </p:cBhvr>
                                      <p:to>
                                        <p:strVal val="visible"/>
                                      </p:to>
                                    </p:set>
                                    <p:animEffect transition="in" filter="wipe(left)">
                                      <p:cBhvr>
                                        <p:cTn id="17" dur="500"/>
                                        <p:tgtEl>
                                          <p:spTgt spid="4321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2132"/>
                                        </p:tgtEl>
                                        <p:attrNameLst>
                                          <p:attrName>style.visibility</p:attrName>
                                        </p:attrNameLst>
                                      </p:cBhvr>
                                      <p:to>
                                        <p:strVal val="visible"/>
                                      </p:to>
                                    </p:set>
                                    <p:animEffect transition="in" filter="wipe(left)">
                                      <p:cBhvr>
                                        <p:cTn id="22" dur="500"/>
                                        <p:tgtEl>
                                          <p:spTgt spid="4321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2131"/>
                                        </p:tgtEl>
                                        <p:attrNameLst>
                                          <p:attrName>style.visibility</p:attrName>
                                        </p:attrNameLst>
                                      </p:cBhvr>
                                      <p:to>
                                        <p:strVal val="visible"/>
                                      </p:to>
                                    </p:set>
                                    <p:animEffect transition="in" filter="wipe(left)">
                                      <p:cBhvr>
                                        <p:cTn id="27" dur="500"/>
                                        <p:tgtEl>
                                          <p:spTgt spid="4321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2130"/>
                                        </p:tgtEl>
                                        <p:attrNameLst>
                                          <p:attrName>style.visibility</p:attrName>
                                        </p:attrNameLst>
                                      </p:cBhvr>
                                      <p:to>
                                        <p:strVal val="visible"/>
                                      </p:to>
                                    </p:set>
                                    <p:animEffect transition="in" filter="wipe(left)">
                                      <p:cBhvr>
                                        <p:cTn id="32" dur="500"/>
                                        <p:tgtEl>
                                          <p:spTgt spid="4321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32265"/>
                                        </p:tgtEl>
                                        <p:attrNameLst>
                                          <p:attrName>style.visibility</p:attrName>
                                        </p:attrNameLst>
                                      </p:cBhvr>
                                      <p:to>
                                        <p:strVal val="visible"/>
                                      </p:to>
                                    </p:set>
                                    <p:animEffect transition="in" filter="wipe(left)">
                                      <p:cBhvr>
                                        <p:cTn id="37" dur="500"/>
                                        <p:tgtEl>
                                          <p:spTgt spid="43226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32266"/>
                                        </p:tgtEl>
                                        <p:attrNameLst>
                                          <p:attrName>style.visibility</p:attrName>
                                        </p:attrNameLst>
                                      </p:cBhvr>
                                      <p:to>
                                        <p:strVal val="visible"/>
                                      </p:to>
                                    </p:set>
                                    <p:animEffect transition="in" filter="wipe(left)">
                                      <p:cBhvr>
                                        <p:cTn id="42" dur="500"/>
                                        <p:tgtEl>
                                          <p:spTgt spid="43226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32262"/>
                                        </p:tgtEl>
                                        <p:attrNameLst>
                                          <p:attrName>style.visibility</p:attrName>
                                        </p:attrNameLst>
                                      </p:cBhvr>
                                      <p:to>
                                        <p:strVal val="visible"/>
                                      </p:to>
                                    </p:set>
                                    <p:animEffect transition="in" filter="wipe(left)">
                                      <p:cBhvr>
                                        <p:cTn id="47" dur="500"/>
                                        <p:tgtEl>
                                          <p:spTgt spid="4322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32263"/>
                                        </p:tgtEl>
                                        <p:attrNameLst>
                                          <p:attrName>style.visibility</p:attrName>
                                        </p:attrNameLst>
                                      </p:cBhvr>
                                      <p:to>
                                        <p:strVal val="visible"/>
                                      </p:to>
                                    </p:set>
                                    <p:animEffect transition="in" filter="wipe(left)">
                                      <p:cBhvr>
                                        <p:cTn id="52" dur="500"/>
                                        <p:tgtEl>
                                          <p:spTgt spid="43226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32264"/>
                                        </p:tgtEl>
                                        <p:attrNameLst>
                                          <p:attrName>style.visibility</p:attrName>
                                        </p:attrNameLst>
                                      </p:cBhvr>
                                      <p:to>
                                        <p:strVal val="visible"/>
                                      </p:to>
                                    </p:set>
                                    <p:animEffect transition="in" filter="wipe(left)">
                                      <p:cBhvr>
                                        <p:cTn id="57" dur="500"/>
                                        <p:tgtEl>
                                          <p:spTgt spid="432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0" grpId="0"/>
      <p:bldP spid="432131" grpId="0"/>
      <p:bldP spid="432132" grpId="0"/>
      <p:bldP spid="432133" grpId="0"/>
      <p:bldP spid="432134" grpId="0"/>
      <p:bldP spid="432135" grpId="0"/>
      <p:bldP spid="432262" grpId="0"/>
      <p:bldP spid="432263" grpId="0"/>
      <p:bldP spid="432264" grpId="0"/>
      <p:bldP spid="432265" grpId="0" animBg="1"/>
      <p:bldP spid="432266"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4178" name="矩形 434177"/>
          <p:cNvSpPr>
            <a:spLocks noChangeAspect="1"/>
          </p:cNvSpPr>
          <p:nvPr/>
        </p:nvSpPr>
        <p:spPr>
          <a:xfrm>
            <a:off x="3531139" y="2115477"/>
            <a:ext cx="438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4179" name="文本框 434178"/>
          <p:cNvSpPr txBox="1">
            <a:spLocks noChangeAspect="1"/>
          </p:cNvSpPr>
          <p:nvPr/>
        </p:nvSpPr>
        <p:spPr>
          <a:xfrm>
            <a:off x="953039" y="5036477"/>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a:t>
            </a:r>
          </a:p>
        </p:txBody>
      </p:sp>
      <p:sp>
        <p:nvSpPr>
          <p:cNvPr id="434180" name="文本框 434179"/>
          <p:cNvSpPr txBox="1">
            <a:spLocks noChangeAspect="1"/>
          </p:cNvSpPr>
          <p:nvPr/>
        </p:nvSpPr>
        <p:spPr>
          <a:xfrm>
            <a:off x="1803939" y="5503202"/>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p>
        </p:txBody>
      </p:sp>
      <p:sp>
        <p:nvSpPr>
          <p:cNvPr id="434181" name="文本框 434180"/>
          <p:cNvSpPr txBox="1">
            <a:spLocks noChangeAspect="1"/>
          </p:cNvSpPr>
          <p:nvPr/>
        </p:nvSpPr>
        <p:spPr>
          <a:xfrm>
            <a:off x="2184939" y="5049177"/>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a:t>
            </a:r>
          </a:p>
        </p:txBody>
      </p:sp>
      <p:sp>
        <p:nvSpPr>
          <p:cNvPr id="434182" name="文本框 434181"/>
          <p:cNvSpPr txBox="1">
            <a:spLocks noChangeAspect="1"/>
          </p:cNvSpPr>
          <p:nvPr/>
        </p:nvSpPr>
        <p:spPr>
          <a:xfrm>
            <a:off x="1664239" y="4536414"/>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p>
        </p:txBody>
      </p:sp>
      <p:sp>
        <p:nvSpPr>
          <p:cNvPr id="434183" name="文本框 434182"/>
          <p:cNvSpPr txBox="1">
            <a:spLocks noChangeAspect="1"/>
          </p:cNvSpPr>
          <p:nvPr/>
        </p:nvSpPr>
        <p:spPr>
          <a:xfrm>
            <a:off x="2096039" y="1912277"/>
            <a:ext cx="296862"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4184" name="文本框 434183"/>
          <p:cNvSpPr txBox="1">
            <a:spLocks noChangeAspect="1"/>
          </p:cNvSpPr>
          <p:nvPr/>
        </p:nvSpPr>
        <p:spPr>
          <a:xfrm>
            <a:off x="1105439" y="1912277"/>
            <a:ext cx="296862"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4185" name="矩形 434184"/>
          <p:cNvSpPr/>
          <p:nvPr/>
        </p:nvSpPr>
        <p:spPr>
          <a:xfrm>
            <a:off x="4775739" y="2115477"/>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4186" name="矩形 434185"/>
          <p:cNvSpPr>
            <a:spLocks noChangeAspect="1"/>
          </p:cNvSpPr>
          <p:nvPr/>
        </p:nvSpPr>
        <p:spPr>
          <a:xfrm>
            <a:off x="4229639" y="1820202"/>
            <a:ext cx="7556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4187" name="矩形 434186"/>
          <p:cNvSpPr/>
          <p:nvPr/>
        </p:nvSpPr>
        <p:spPr>
          <a:xfrm>
            <a:off x="1473739" y="2394877"/>
            <a:ext cx="62230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r>
              <a:rPr kumimoji="0" lang="en-US" altLang="zh-CN" sz="14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grpSp>
        <p:nvGrpSpPr>
          <p:cNvPr id="434188" name="组合 434187"/>
          <p:cNvGrpSpPr>
            <a:grpSpLocks noChangeAspect="1"/>
          </p:cNvGrpSpPr>
          <p:nvPr/>
        </p:nvGrpSpPr>
        <p:grpSpPr>
          <a:xfrm>
            <a:off x="1746789" y="2056739"/>
            <a:ext cx="1587" cy="1670050"/>
            <a:chOff x="3736" y="1054"/>
            <a:chExt cx="1" cy="977"/>
          </a:xfrm>
        </p:grpSpPr>
        <p:sp>
          <p:nvSpPr>
            <p:cNvPr id="434189" name="直接连接符 434188"/>
            <p:cNvSpPr>
              <a:spLocks noChangeAspect="1"/>
            </p:cNvSpPr>
            <p:nvPr/>
          </p:nvSpPr>
          <p:spPr>
            <a:xfrm>
              <a:off x="3736" y="1054"/>
              <a:ext cx="1" cy="25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0" name="直接连接符 434189"/>
            <p:cNvSpPr>
              <a:spLocks noChangeAspect="1"/>
            </p:cNvSpPr>
            <p:nvPr/>
          </p:nvSpPr>
          <p:spPr>
            <a:xfrm>
              <a:off x="3736" y="1349"/>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1" name="直接连接符 434190"/>
            <p:cNvSpPr>
              <a:spLocks noChangeAspect="1"/>
            </p:cNvSpPr>
            <p:nvPr/>
          </p:nvSpPr>
          <p:spPr>
            <a:xfrm>
              <a:off x="3736" y="1426"/>
              <a:ext cx="1" cy="23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2" name="直接连接符 434191"/>
            <p:cNvSpPr>
              <a:spLocks noChangeAspect="1"/>
            </p:cNvSpPr>
            <p:nvPr/>
          </p:nvSpPr>
          <p:spPr>
            <a:xfrm>
              <a:off x="3736" y="1697"/>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3" name="直接连接符 434192"/>
            <p:cNvSpPr>
              <a:spLocks noChangeAspect="1"/>
            </p:cNvSpPr>
            <p:nvPr/>
          </p:nvSpPr>
          <p:spPr>
            <a:xfrm>
              <a:off x="3736" y="1775"/>
              <a:ext cx="1" cy="25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4194" name="椭圆 434193"/>
          <p:cNvSpPr>
            <a:spLocks noChangeAspect="1"/>
          </p:cNvSpPr>
          <p:nvPr/>
        </p:nvSpPr>
        <p:spPr>
          <a:xfrm>
            <a:off x="3621626" y="2186914"/>
            <a:ext cx="1387475" cy="1387475"/>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5" name="椭圆 434194"/>
          <p:cNvSpPr>
            <a:spLocks noChangeAspect="1"/>
          </p:cNvSpPr>
          <p:nvPr/>
        </p:nvSpPr>
        <p:spPr>
          <a:xfrm>
            <a:off x="1227676" y="4593564"/>
            <a:ext cx="1038225" cy="1038225"/>
          </a:xfrm>
          <a:prstGeom prst="ellipse">
            <a:avLst/>
          </a:prstGeom>
          <a:noFill/>
          <a:ln w="38100" cap="flat" cmpd="sng">
            <a:solidFill>
              <a:srgbClr val="99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6" name="任意多边形 434195"/>
          <p:cNvSpPr>
            <a:spLocks noChangeAspect="1"/>
          </p:cNvSpPr>
          <p:nvPr/>
        </p:nvSpPr>
        <p:spPr>
          <a:xfrm>
            <a:off x="1227676" y="3339439"/>
            <a:ext cx="1041400" cy="236538"/>
          </a:xfrm>
          <a:custGeom>
            <a:avLst/>
            <a:gdLst/>
            <a:ahLst/>
            <a:cxnLst/>
            <a:rect l="0" t="0" r="0" b="0"/>
            <a:pathLst>
              <a:path w="3291" h="743">
                <a:moveTo>
                  <a:pt x="0" y="743"/>
                </a:moveTo>
                <a:lnTo>
                  <a:pt x="205" y="605"/>
                </a:lnTo>
                <a:lnTo>
                  <a:pt x="308" y="537"/>
                </a:lnTo>
                <a:lnTo>
                  <a:pt x="411" y="470"/>
                </a:lnTo>
                <a:lnTo>
                  <a:pt x="514" y="406"/>
                </a:lnTo>
                <a:lnTo>
                  <a:pt x="617" y="345"/>
                </a:lnTo>
                <a:lnTo>
                  <a:pt x="720" y="287"/>
                </a:lnTo>
                <a:lnTo>
                  <a:pt x="822" y="232"/>
                </a:lnTo>
                <a:lnTo>
                  <a:pt x="925" y="182"/>
                </a:lnTo>
                <a:lnTo>
                  <a:pt x="1028" y="137"/>
                </a:lnTo>
                <a:lnTo>
                  <a:pt x="1079" y="117"/>
                </a:lnTo>
                <a:lnTo>
                  <a:pt x="1131" y="97"/>
                </a:lnTo>
                <a:lnTo>
                  <a:pt x="1182" y="80"/>
                </a:lnTo>
                <a:lnTo>
                  <a:pt x="1234" y="64"/>
                </a:lnTo>
                <a:lnTo>
                  <a:pt x="1285" y="49"/>
                </a:lnTo>
                <a:lnTo>
                  <a:pt x="1337" y="37"/>
                </a:lnTo>
                <a:lnTo>
                  <a:pt x="1388" y="26"/>
                </a:lnTo>
                <a:lnTo>
                  <a:pt x="1439" y="17"/>
                </a:lnTo>
                <a:lnTo>
                  <a:pt x="1491" y="9"/>
                </a:lnTo>
                <a:lnTo>
                  <a:pt x="1542" y="4"/>
                </a:lnTo>
                <a:lnTo>
                  <a:pt x="1594" y="1"/>
                </a:lnTo>
                <a:lnTo>
                  <a:pt x="1645" y="0"/>
                </a:lnTo>
                <a:lnTo>
                  <a:pt x="1697" y="1"/>
                </a:lnTo>
                <a:lnTo>
                  <a:pt x="1748" y="4"/>
                </a:lnTo>
                <a:lnTo>
                  <a:pt x="1799" y="9"/>
                </a:lnTo>
                <a:lnTo>
                  <a:pt x="1851" y="17"/>
                </a:lnTo>
                <a:lnTo>
                  <a:pt x="1902" y="26"/>
                </a:lnTo>
                <a:lnTo>
                  <a:pt x="1954" y="37"/>
                </a:lnTo>
                <a:lnTo>
                  <a:pt x="2005" y="49"/>
                </a:lnTo>
                <a:lnTo>
                  <a:pt x="2056" y="64"/>
                </a:lnTo>
                <a:lnTo>
                  <a:pt x="2108" y="80"/>
                </a:lnTo>
                <a:lnTo>
                  <a:pt x="2159" y="97"/>
                </a:lnTo>
                <a:lnTo>
                  <a:pt x="2211" y="117"/>
                </a:lnTo>
                <a:lnTo>
                  <a:pt x="2262" y="137"/>
                </a:lnTo>
                <a:lnTo>
                  <a:pt x="2365" y="182"/>
                </a:lnTo>
                <a:lnTo>
                  <a:pt x="2468" y="232"/>
                </a:lnTo>
                <a:lnTo>
                  <a:pt x="2571" y="287"/>
                </a:lnTo>
                <a:lnTo>
                  <a:pt x="2674" y="345"/>
                </a:lnTo>
                <a:lnTo>
                  <a:pt x="2776" y="406"/>
                </a:lnTo>
                <a:lnTo>
                  <a:pt x="2879" y="470"/>
                </a:lnTo>
                <a:lnTo>
                  <a:pt x="2982" y="537"/>
                </a:lnTo>
                <a:lnTo>
                  <a:pt x="3085" y="605"/>
                </a:lnTo>
                <a:lnTo>
                  <a:pt x="3291" y="743"/>
                </a:lnTo>
              </a:path>
            </a:pathLst>
          </a:custGeom>
          <a:noFill/>
          <a:ln w="38100" cap="flat" cmpd="sng">
            <a:solidFill>
              <a:srgbClr val="9900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7" name="任意多边形 434196"/>
          <p:cNvSpPr>
            <a:spLocks noChangeAspect="1"/>
          </p:cNvSpPr>
          <p:nvPr/>
        </p:nvSpPr>
        <p:spPr>
          <a:xfrm>
            <a:off x="1227676" y="2186914"/>
            <a:ext cx="1041400" cy="236538"/>
          </a:xfrm>
          <a:custGeom>
            <a:avLst/>
            <a:gdLst/>
            <a:ahLst/>
            <a:cxnLst/>
            <a:rect l="0" t="0" r="0" b="0"/>
            <a:pathLst>
              <a:path w="3291" h="744">
                <a:moveTo>
                  <a:pt x="0" y="0"/>
                </a:moveTo>
                <a:lnTo>
                  <a:pt x="205" y="139"/>
                </a:lnTo>
                <a:lnTo>
                  <a:pt x="308" y="207"/>
                </a:lnTo>
                <a:lnTo>
                  <a:pt x="411" y="273"/>
                </a:lnTo>
                <a:lnTo>
                  <a:pt x="514" y="337"/>
                </a:lnTo>
                <a:lnTo>
                  <a:pt x="617" y="399"/>
                </a:lnTo>
                <a:lnTo>
                  <a:pt x="720" y="457"/>
                </a:lnTo>
                <a:lnTo>
                  <a:pt x="822" y="511"/>
                </a:lnTo>
                <a:lnTo>
                  <a:pt x="925" y="561"/>
                </a:lnTo>
                <a:lnTo>
                  <a:pt x="1028" y="606"/>
                </a:lnTo>
                <a:lnTo>
                  <a:pt x="1079" y="627"/>
                </a:lnTo>
                <a:lnTo>
                  <a:pt x="1131" y="646"/>
                </a:lnTo>
                <a:lnTo>
                  <a:pt x="1182" y="664"/>
                </a:lnTo>
                <a:lnTo>
                  <a:pt x="1234" y="680"/>
                </a:lnTo>
                <a:lnTo>
                  <a:pt x="1285" y="694"/>
                </a:lnTo>
                <a:lnTo>
                  <a:pt x="1337" y="707"/>
                </a:lnTo>
                <a:lnTo>
                  <a:pt x="1388" y="718"/>
                </a:lnTo>
                <a:lnTo>
                  <a:pt x="1439" y="727"/>
                </a:lnTo>
                <a:lnTo>
                  <a:pt x="1491" y="734"/>
                </a:lnTo>
                <a:lnTo>
                  <a:pt x="1542" y="739"/>
                </a:lnTo>
                <a:lnTo>
                  <a:pt x="1594" y="742"/>
                </a:lnTo>
                <a:lnTo>
                  <a:pt x="1645" y="744"/>
                </a:lnTo>
                <a:lnTo>
                  <a:pt x="1697" y="742"/>
                </a:lnTo>
                <a:lnTo>
                  <a:pt x="1748" y="739"/>
                </a:lnTo>
                <a:lnTo>
                  <a:pt x="1799" y="734"/>
                </a:lnTo>
                <a:lnTo>
                  <a:pt x="1851" y="727"/>
                </a:lnTo>
                <a:lnTo>
                  <a:pt x="1902" y="718"/>
                </a:lnTo>
                <a:lnTo>
                  <a:pt x="1954" y="707"/>
                </a:lnTo>
                <a:lnTo>
                  <a:pt x="2005" y="694"/>
                </a:lnTo>
                <a:lnTo>
                  <a:pt x="2056" y="680"/>
                </a:lnTo>
                <a:lnTo>
                  <a:pt x="2108" y="664"/>
                </a:lnTo>
                <a:lnTo>
                  <a:pt x="2159" y="646"/>
                </a:lnTo>
                <a:lnTo>
                  <a:pt x="2211" y="627"/>
                </a:lnTo>
                <a:lnTo>
                  <a:pt x="2262" y="606"/>
                </a:lnTo>
                <a:lnTo>
                  <a:pt x="2365" y="561"/>
                </a:lnTo>
                <a:lnTo>
                  <a:pt x="2468" y="511"/>
                </a:lnTo>
                <a:lnTo>
                  <a:pt x="2571" y="457"/>
                </a:lnTo>
                <a:lnTo>
                  <a:pt x="2674" y="399"/>
                </a:lnTo>
                <a:lnTo>
                  <a:pt x="2776" y="337"/>
                </a:lnTo>
                <a:lnTo>
                  <a:pt x="2879" y="273"/>
                </a:lnTo>
                <a:lnTo>
                  <a:pt x="2982" y="207"/>
                </a:lnTo>
                <a:lnTo>
                  <a:pt x="3085" y="139"/>
                </a:lnTo>
                <a:lnTo>
                  <a:pt x="3291" y="0"/>
                </a:lnTo>
              </a:path>
            </a:pathLst>
          </a:custGeom>
          <a:noFill/>
          <a:ln w="38100" cap="flat" cmpd="sng">
            <a:solidFill>
              <a:srgbClr val="990099">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8" name="直接连接符 434197"/>
          <p:cNvSpPr>
            <a:spLocks noChangeAspect="1"/>
          </p:cNvSpPr>
          <p:nvPr/>
        </p:nvSpPr>
        <p:spPr>
          <a:xfrm>
            <a:off x="651414" y="5806414"/>
            <a:ext cx="2192337" cy="3175"/>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199" name="直接连接符 434198"/>
          <p:cNvSpPr>
            <a:spLocks noChangeAspect="1"/>
          </p:cNvSpPr>
          <p:nvPr/>
        </p:nvSpPr>
        <p:spPr>
          <a:xfrm>
            <a:off x="651414" y="4420527"/>
            <a:ext cx="2192337"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4200" name="组合 434199"/>
          <p:cNvGrpSpPr>
            <a:grpSpLocks noChangeAspect="1"/>
          </p:cNvGrpSpPr>
          <p:nvPr/>
        </p:nvGrpSpPr>
        <p:grpSpPr>
          <a:xfrm>
            <a:off x="546639" y="5114264"/>
            <a:ext cx="2439987" cy="1588"/>
            <a:chOff x="1488" y="2920"/>
            <a:chExt cx="1402" cy="1"/>
          </a:xfrm>
        </p:grpSpPr>
        <p:sp>
          <p:nvSpPr>
            <p:cNvPr id="434201" name="直接连接符 434200"/>
            <p:cNvSpPr>
              <a:spLocks noChangeAspect="1"/>
            </p:cNvSpPr>
            <p:nvPr/>
          </p:nvSpPr>
          <p:spPr>
            <a:xfrm>
              <a:off x="1488" y="2920"/>
              <a:ext cx="35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02" name="直接连接符 434201"/>
            <p:cNvSpPr>
              <a:spLocks noChangeAspect="1"/>
            </p:cNvSpPr>
            <p:nvPr/>
          </p:nvSpPr>
          <p:spPr>
            <a:xfrm>
              <a:off x="1899" y="2920"/>
              <a:ext cx="5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03" name="直接连接符 434202"/>
            <p:cNvSpPr>
              <a:spLocks noChangeAspect="1"/>
            </p:cNvSpPr>
            <p:nvPr/>
          </p:nvSpPr>
          <p:spPr>
            <a:xfrm>
              <a:off x="2015" y="2920"/>
              <a:ext cx="34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04" name="直接连接符 434203"/>
            <p:cNvSpPr>
              <a:spLocks noChangeAspect="1"/>
            </p:cNvSpPr>
            <p:nvPr/>
          </p:nvSpPr>
          <p:spPr>
            <a:xfrm>
              <a:off x="2422" y="2920"/>
              <a:ext cx="5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05" name="直接连接符 434204"/>
            <p:cNvSpPr>
              <a:spLocks noChangeAspect="1"/>
            </p:cNvSpPr>
            <p:nvPr/>
          </p:nvSpPr>
          <p:spPr>
            <a:xfrm>
              <a:off x="2538" y="2920"/>
              <a:ext cx="35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4206" name="组合 434205"/>
          <p:cNvGrpSpPr>
            <a:grpSpLocks noChangeAspect="1"/>
          </p:cNvGrpSpPr>
          <p:nvPr/>
        </p:nvGrpSpPr>
        <p:grpSpPr>
          <a:xfrm>
            <a:off x="1748376" y="4291939"/>
            <a:ext cx="1588" cy="1670050"/>
            <a:chOff x="2189" y="2432"/>
            <a:chExt cx="1" cy="976"/>
          </a:xfrm>
        </p:grpSpPr>
        <p:sp>
          <p:nvSpPr>
            <p:cNvPr id="434207" name="直接连接符 434206"/>
            <p:cNvSpPr>
              <a:spLocks noChangeAspect="1"/>
            </p:cNvSpPr>
            <p:nvPr/>
          </p:nvSpPr>
          <p:spPr>
            <a:xfrm>
              <a:off x="2189" y="2432"/>
              <a:ext cx="1" cy="25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08" name="直接连接符 434207"/>
            <p:cNvSpPr>
              <a:spLocks noChangeAspect="1"/>
            </p:cNvSpPr>
            <p:nvPr/>
          </p:nvSpPr>
          <p:spPr>
            <a:xfrm>
              <a:off x="2189" y="2726"/>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09" name="直接连接符 434208"/>
            <p:cNvSpPr>
              <a:spLocks noChangeAspect="1"/>
            </p:cNvSpPr>
            <p:nvPr/>
          </p:nvSpPr>
          <p:spPr>
            <a:xfrm>
              <a:off x="2189" y="2804"/>
              <a:ext cx="1" cy="23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10" name="直接连接符 434209"/>
            <p:cNvSpPr>
              <a:spLocks noChangeAspect="1"/>
            </p:cNvSpPr>
            <p:nvPr/>
          </p:nvSpPr>
          <p:spPr>
            <a:xfrm>
              <a:off x="2189" y="3075"/>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11" name="直接连接符 434210"/>
            <p:cNvSpPr>
              <a:spLocks noChangeAspect="1"/>
            </p:cNvSpPr>
            <p:nvPr/>
          </p:nvSpPr>
          <p:spPr>
            <a:xfrm>
              <a:off x="2189" y="3152"/>
              <a:ext cx="1" cy="25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4212" name="直接连接符 434211"/>
          <p:cNvSpPr>
            <a:spLocks noChangeAspect="1"/>
          </p:cNvSpPr>
          <p:nvPr/>
        </p:nvSpPr>
        <p:spPr>
          <a:xfrm>
            <a:off x="651414" y="4420527"/>
            <a:ext cx="1587" cy="13858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4213" name="组合 434212"/>
          <p:cNvGrpSpPr>
            <a:grpSpLocks noChangeAspect="1"/>
          </p:cNvGrpSpPr>
          <p:nvPr/>
        </p:nvGrpSpPr>
        <p:grpSpPr>
          <a:xfrm>
            <a:off x="1227676" y="2186914"/>
            <a:ext cx="1588" cy="1389063"/>
            <a:chOff x="1915" y="1176"/>
            <a:chExt cx="1" cy="733"/>
          </a:xfrm>
        </p:grpSpPr>
        <p:sp>
          <p:nvSpPr>
            <p:cNvPr id="434214" name="直接连接符 434213"/>
            <p:cNvSpPr>
              <a:spLocks noChangeAspect="1"/>
            </p:cNvSpPr>
            <p:nvPr/>
          </p:nvSpPr>
          <p:spPr>
            <a:xfrm>
              <a:off x="1915" y="1176"/>
              <a:ext cx="1" cy="52"/>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15" name="直接连接符 434214"/>
            <p:cNvSpPr>
              <a:spLocks noChangeAspect="1"/>
            </p:cNvSpPr>
            <p:nvPr/>
          </p:nvSpPr>
          <p:spPr>
            <a:xfrm>
              <a:off x="1915" y="1276"/>
              <a:ext cx="1" cy="97"/>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16" name="直接连接符 434215"/>
            <p:cNvSpPr>
              <a:spLocks noChangeAspect="1"/>
            </p:cNvSpPr>
            <p:nvPr/>
          </p:nvSpPr>
          <p:spPr>
            <a:xfrm>
              <a:off x="1915" y="1422"/>
              <a:ext cx="1" cy="96"/>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17" name="直接连接符 434216"/>
            <p:cNvSpPr>
              <a:spLocks noChangeAspect="1"/>
            </p:cNvSpPr>
            <p:nvPr/>
          </p:nvSpPr>
          <p:spPr>
            <a:xfrm>
              <a:off x="1915" y="1567"/>
              <a:ext cx="1" cy="97"/>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18" name="直接连接符 434217"/>
            <p:cNvSpPr>
              <a:spLocks noChangeAspect="1"/>
            </p:cNvSpPr>
            <p:nvPr/>
          </p:nvSpPr>
          <p:spPr>
            <a:xfrm>
              <a:off x="1915" y="1712"/>
              <a:ext cx="1" cy="97"/>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19" name="直接连接符 434218"/>
            <p:cNvSpPr>
              <a:spLocks noChangeAspect="1"/>
            </p:cNvSpPr>
            <p:nvPr/>
          </p:nvSpPr>
          <p:spPr>
            <a:xfrm>
              <a:off x="1915" y="1857"/>
              <a:ext cx="1" cy="52"/>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4220" name="直接连接符 434219"/>
          <p:cNvSpPr>
            <a:spLocks noChangeAspect="1"/>
          </p:cNvSpPr>
          <p:nvPr/>
        </p:nvSpPr>
        <p:spPr>
          <a:xfrm>
            <a:off x="651414" y="2186914"/>
            <a:ext cx="1587" cy="138906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21" name="直接连接符 434220"/>
          <p:cNvSpPr>
            <a:spLocks noChangeAspect="1"/>
          </p:cNvSpPr>
          <p:nvPr/>
        </p:nvSpPr>
        <p:spPr>
          <a:xfrm flipH="1">
            <a:off x="651414" y="3575977"/>
            <a:ext cx="576262"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22" name="直接连接符 434221"/>
          <p:cNvSpPr>
            <a:spLocks noChangeAspect="1"/>
          </p:cNvSpPr>
          <p:nvPr/>
        </p:nvSpPr>
        <p:spPr>
          <a:xfrm flipH="1">
            <a:off x="651414" y="2186914"/>
            <a:ext cx="576262"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4223" name="组合 434222"/>
          <p:cNvGrpSpPr>
            <a:grpSpLocks noChangeAspect="1"/>
          </p:cNvGrpSpPr>
          <p:nvPr/>
        </p:nvGrpSpPr>
        <p:grpSpPr>
          <a:xfrm>
            <a:off x="4313776" y="2044039"/>
            <a:ext cx="1588" cy="1670050"/>
            <a:chOff x="3736" y="1054"/>
            <a:chExt cx="1" cy="977"/>
          </a:xfrm>
        </p:grpSpPr>
        <p:sp>
          <p:nvSpPr>
            <p:cNvPr id="434224" name="直接连接符 434223"/>
            <p:cNvSpPr>
              <a:spLocks noChangeAspect="1"/>
            </p:cNvSpPr>
            <p:nvPr/>
          </p:nvSpPr>
          <p:spPr>
            <a:xfrm>
              <a:off x="3736" y="1054"/>
              <a:ext cx="1" cy="25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25" name="直接连接符 434224"/>
            <p:cNvSpPr>
              <a:spLocks noChangeAspect="1"/>
            </p:cNvSpPr>
            <p:nvPr/>
          </p:nvSpPr>
          <p:spPr>
            <a:xfrm>
              <a:off x="3736" y="1349"/>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26" name="直接连接符 434225"/>
            <p:cNvSpPr>
              <a:spLocks noChangeAspect="1"/>
            </p:cNvSpPr>
            <p:nvPr/>
          </p:nvSpPr>
          <p:spPr>
            <a:xfrm>
              <a:off x="3736" y="1426"/>
              <a:ext cx="1" cy="23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27" name="直接连接符 434226"/>
            <p:cNvSpPr>
              <a:spLocks noChangeAspect="1"/>
            </p:cNvSpPr>
            <p:nvPr/>
          </p:nvSpPr>
          <p:spPr>
            <a:xfrm>
              <a:off x="3736" y="1697"/>
              <a:ext cx="1" cy="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28" name="直接连接符 434227"/>
            <p:cNvSpPr>
              <a:spLocks noChangeAspect="1"/>
            </p:cNvSpPr>
            <p:nvPr/>
          </p:nvSpPr>
          <p:spPr>
            <a:xfrm>
              <a:off x="3736" y="1775"/>
              <a:ext cx="1" cy="25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4229" name="直接连接符 434228"/>
          <p:cNvSpPr>
            <a:spLocks noChangeAspect="1"/>
          </p:cNvSpPr>
          <p:nvPr/>
        </p:nvSpPr>
        <p:spPr>
          <a:xfrm>
            <a:off x="2843751" y="4420527"/>
            <a:ext cx="1588" cy="13858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4230" name="组合 434229"/>
          <p:cNvGrpSpPr>
            <a:grpSpLocks noChangeAspect="1"/>
          </p:cNvGrpSpPr>
          <p:nvPr/>
        </p:nvGrpSpPr>
        <p:grpSpPr>
          <a:xfrm>
            <a:off x="3391439" y="2882239"/>
            <a:ext cx="1846262" cy="1588"/>
            <a:chOff x="3249" y="1543"/>
            <a:chExt cx="975" cy="1"/>
          </a:xfrm>
        </p:grpSpPr>
        <p:sp>
          <p:nvSpPr>
            <p:cNvPr id="434231" name="直接连接符 434230"/>
            <p:cNvSpPr>
              <a:spLocks noChangeAspect="1"/>
            </p:cNvSpPr>
            <p:nvPr/>
          </p:nvSpPr>
          <p:spPr>
            <a:xfrm>
              <a:off x="3249" y="1543"/>
              <a:ext cx="34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32" name="直接连接符 434231"/>
            <p:cNvSpPr>
              <a:spLocks noChangeAspect="1"/>
            </p:cNvSpPr>
            <p:nvPr/>
          </p:nvSpPr>
          <p:spPr>
            <a:xfrm>
              <a:off x="3688" y="1543"/>
              <a:ext cx="9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33" name="直接连接符 434232"/>
            <p:cNvSpPr>
              <a:spLocks noChangeAspect="1"/>
            </p:cNvSpPr>
            <p:nvPr/>
          </p:nvSpPr>
          <p:spPr>
            <a:xfrm>
              <a:off x="3881" y="1543"/>
              <a:ext cx="34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4234" name="组合 434233"/>
          <p:cNvGrpSpPr/>
          <p:nvPr/>
        </p:nvGrpSpPr>
        <p:grpSpPr>
          <a:xfrm>
            <a:off x="545051" y="2880652"/>
            <a:ext cx="2439988" cy="3175"/>
            <a:chOff x="144" y="1851"/>
            <a:chExt cx="1672" cy="2"/>
          </a:xfrm>
        </p:grpSpPr>
        <p:sp>
          <p:nvSpPr>
            <p:cNvPr id="434235" name="直接连接符 434234"/>
            <p:cNvSpPr>
              <a:spLocks noChangeAspect="1"/>
            </p:cNvSpPr>
            <p:nvPr/>
          </p:nvSpPr>
          <p:spPr>
            <a:xfrm>
              <a:off x="144" y="1851"/>
              <a:ext cx="35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36" name="直接连接符 434235"/>
            <p:cNvSpPr>
              <a:spLocks noChangeAspect="1"/>
            </p:cNvSpPr>
            <p:nvPr/>
          </p:nvSpPr>
          <p:spPr>
            <a:xfrm>
              <a:off x="577" y="1851"/>
              <a:ext cx="8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37" name="直接连接符 434236"/>
            <p:cNvSpPr>
              <a:spLocks noChangeAspect="1"/>
            </p:cNvSpPr>
            <p:nvPr/>
          </p:nvSpPr>
          <p:spPr>
            <a:xfrm>
              <a:off x="738" y="1851"/>
              <a:ext cx="48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38" name="直接连接符 434237"/>
            <p:cNvSpPr>
              <a:spLocks noChangeAspect="1"/>
            </p:cNvSpPr>
            <p:nvPr/>
          </p:nvSpPr>
          <p:spPr>
            <a:xfrm>
              <a:off x="1465" y="1851"/>
              <a:ext cx="35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39" name="直接连接符 434238"/>
            <p:cNvSpPr>
              <a:spLocks noChangeAspect="1"/>
            </p:cNvSpPr>
            <p:nvPr/>
          </p:nvSpPr>
          <p:spPr>
            <a:xfrm>
              <a:off x="1303" y="1851"/>
              <a:ext cx="82" cy="2"/>
            </a:xfrm>
            <a:prstGeom prst="line">
              <a:avLst/>
            </a:prstGeom>
            <a:ln w="3175"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4240" name="组合 434239"/>
          <p:cNvGrpSpPr>
            <a:grpSpLocks noChangeAspect="1"/>
          </p:cNvGrpSpPr>
          <p:nvPr/>
        </p:nvGrpSpPr>
        <p:grpSpPr>
          <a:xfrm>
            <a:off x="2267489" y="2186914"/>
            <a:ext cx="3175" cy="1389063"/>
            <a:chOff x="1796" y="933"/>
            <a:chExt cx="2" cy="989"/>
          </a:xfrm>
        </p:grpSpPr>
        <p:sp>
          <p:nvSpPr>
            <p:cNvPr id="434241" name="直接连接符 434240"/>
            <p:cNvSpPr>
              <a:spLocks noChangeAspect="1"/>
            </p:cNvSpPr>
            <p:nvPr/>
          </p:nvSpPr>
          <p:spPr>
            <a:xfrm>
              <a:off x="1796" y="933"/>
              <a:ext cx="2" cy="70"/>
            </a:xfrm>
            <a:prstGeom prst="line">
              <a:avLst/>
            </a:prstGeom>
            <a:ln w="3175"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42" name="直接连接符 434241"/>
            <p:cNvSpPr>
              <a:spLocks noChangeAspect="1"/>
            </p:cNvSpPr>
            <p:nvPr/>
          </p:nvSpPr>
          <p:spPr>
            <a:xfrm>
              <a:off x="1796" y="1068"/>
              <a:ext cx="2" cy="131"/>
            </a:xfrm>
            <a:prstGeom prst="line">
              <a:avLst/>
            </a:prstGeom>
            <a:ln w="3175"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43" name="直接连接符 434242"/>
            <p:cNvSpPr>
              <a:spLocks noChangeAspect="1"/>
            </p:cNvSpPr>
            <p:nvPr/>
          </p:nvSpPr>
          <p:spPr>
            <a:xfrm>
              <a:off x="1796" y="1265"/>
              <a:ext cx="2" cy="129"/>
            </a:xfrm>
            <a:prstGeom prst="line">
              <a:avLst/>
            </a:prstGeom>
            <a:ln w="3175"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44" name="直接连接符 434243"/>
            <p:cNvSpPr>
              <a:spLocks noChangeAspect="1"/>
            </p:cNvSpPr>
            <p:nvPr/>
          </p:nvSpPr>
          <p:spPr>
            <a:xfrm>
              <a:off x="1796" y="1461"/>
              <a:ext cx="2" cy="130"/>
            </a:xfrm>
            <a:prstGeom prst="line">
              <a:avLst/>
            </a:prstGeom>
            <a:ln w="3175"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45" name="直接连接符 434244"/>
            <p:cNvSpPr>
              <a:spLocks noChangeAspect="1"/>
            </p:cNvSpPr>
            <p:nvPr/>
          </p:nvSpPr>
          <p:spPr>
            <a:xfrm>
              <a:off x="1796" y="1656"/>
              <a:ext cx="2" cy="131"/>
            </a:xfrm>
            <a:prstGeom prst="line">
              <a:avLst/>
            </a:prstGeom>
            <a:ln w="3175"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46" name="直接连接符 434245"/>
            <p:cNvSpPr>
              <a:spLocks noChangeAspect="1"/>
            </p:cNvSpPr>
            <p:nvPr/>
          </p:nvSpPr>
          <p:spPr>
            <a:xfrm>
              <a:off x="1796" y="1852"/>
              <a:ext cx="2" cy="70"/>
            </a:xfrm>
            <a:prstGeom prst="line">
              <a:avLst/>
            </a:prstGeom>
            <a:ln w="3175"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4247" name="直接连接符 434246"/>
          <p:cNvSpPr>
            <a:spLocks noChangeAspect="1"/>
          </p:cNvSpPr>
          <p:nvPr/>
        </p:nvSpPr>
        <p:spPr>
          <a:xfrm>
            <a:off x="2843751" y="2186914"/>
            <a:ext cx="1588" cy="138906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48" name="直接连接符 434247"/>
          <p:cNvSpPr>
            <a:spLocks noChangeAspect="1"/>
          </p:cNvSpPr>
          <p:nvPr/>
        </p:nvSpPr>
        <p:spPr>
          <a:xfrm flipH="1">
            <a:off x="2269076" y="3575977"/>
            <a:ext cx="574675"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49" name="直接连接符 434248"/>
          <p:cNvSpPr>
            <a:spLocks noChangeAspect="1"/>
          </p:cNvSpPr>
          <p:nvPr/>
        </p:nvSpPr>
        <p:spPr>
          <a:xfrm flipH="1">
            <a:off x="2269076" y="2186914"/>
            <a:ext cx="574675"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4250" name="组合 434249"/>
          <p:cNvGrpSpPr/>
          <p:nvPr/>
        </p:nvGrpSpPr>
        <p:grpSpPr>
          <a:xfrm>
            <a:off x="1748376" y="2398052"/>
            <a:ext cx="3087688" cy="31750"/>
            <a:chOff x="1077" y="1499"/>
            <a:chExt cx="1945" cy="20"/>
          </a:xfrm>
        </p:grpSpPr>
        <p:sp>
          <p:nvSpPr>
            <p:cNvPr id="434251" name="直接连接符 434250"/>
            <p:cNvSpPr>
              <a:spLocks noChangeAspect="1"/>
            </p:cNvSpPr>
            <p:nvPr/>
          </p:nvSpPr>
          <p:spPr>
            <a:xfrm>
              <a:off x="1077" y="1508"/>
              <a:ext cx="1945"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52" name="任意多边形 434251"/>
            <p:cNvSpPr>
              <a:spLocks noChangeAspect="1"/>
            </p:cNvSpPr>
            <p:nvPr/>
          </p:nvSpPr>
          <p:spPr>
            <a:xfrm>
              <a:off x="1900" y="1499"/>
              <a:ext cx="184" cy="20"/>
            </a:xfrm>
            <a:custGeom>
              <a:avLst/>
              <a:gdLst/>
              <a:ahLst/>
              <a:cxnLst/>
              <a:rect l="0" t="0" r="0" b="0"/>
              <a:pathLst>
                <a:path w="1317" h="165">
                  <a:moveTo>
                    <a:pt x="1317" y="165"/>
                  </a:moveTo>
                  <a:lnTo>
                    <a:pt x="0" y="83"/>
                  </a:lnTo>
                  <a:lnTo>
                    <a:pt x="1317" y="0"/>
                  </a:lnTo>
                  <a:lnTo>
                    <a:pt x="1317" y="165"/>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53" name="任意多边形 434252"/>
            <p:cNvSpPr>
              <a:spLocks noChangeAspect="1"/>
            </p:cNvSpPr>
            <p:nvPr/>
          </p:nvSpPr>
          <p:spPr>
            <a:xfrm>
              <a:off x="1900" y="1499"/>
              <a:ext cx="184" cy="20"/>
            </a:xfrm>
            <a:custGeom>
              <a:avLst/>
              <a:gdLst/>
              <a:ahLst/>
              <a:cxnLst/>
              <a:rect l="0" t="0" r="0" b="0"/>
              <a:pathLst>
                <a:path w="1317" h="165">
                  <a:moveTo>
                    <a:pt x="1317" y="165"/>
                  </a:moveTo>
                  <a:lnTo>
                    <a:pt x="0" y="83"/>
                  </a:lnTo>
                  <a:lnTo>
                    <a:pt x="1317" y="0"/>
                  </a:lnTo>
                  <a:lnTo>
                    <a:pt x="1317" y="165"/>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4254" name="组合 434253"/>
          <p:cNvGrpSpPr>
            <a:grpSpLocks noChangeAspect="1"/>
          </p:cNvGrpSpPr>
          <p:nvPr/>
        </p:nvGrpSpPr>
        <p:grpSpPr>
          <a:xfrm>
            <a:off x="3794664" y="2423452"/>
            <a:ext cx="1587" cy="915987"/>
            <a:chOff x="3462" y="1301"/>
            <a:chExt cx="1" cy="484"/>
          </a:xfrm>
        </p:grpSpPr>
        <p:sp>
          <p:nvSpPr>
            <p:cNvPr id="434255" name="直接连接符 434254"/>
            <p:cNvSpPr>
              <a:spLocks noChangeAspect="1"/>
            </p:cNvSpPr>
            <p:nvPr/>
          </p:nvSpPr>
          <p:spPr>
            <a:xfrm>
              <a:off x="3462" y="1301"/>
              <a:ext cx="1" cy="72"/>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56" name="直接连接符 434255"/>
            <p:cNvSpPr>
              <a:spLocks noChangeAspect="1"/>
            </p:cNvSpPr>
            <p:nvPr/>
          </p:nvSpPr>
          <p:spPr>
            <a:xfrm>
              <a:off x="3462" y="1422"/>
              <a:ext cx="1" cy="96"/>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57" name="直接连接符 434256"/>
            <p:cNvSpPr>
              <a:spLocks noChangeAspect="1"/>
            </p:cNvSpPr>
            <p:nvPr/>
          </p:nvSpPr>
          <p:spPr>
            <a:xfrm>
              <a:off x="3462" y="1567"/>
              <a:ext cx="1" cy="97"/>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58" name="直接连接符 434257"/>
            <p:cNvSpPr>
              <a:spLocks noChangeAspect="1"/>
            </p:cNvSpPr>
            <p:nvPr/>
          </p:nvSpPr>
          <p:spPr>
            <a:xfrm>
              <a:off x="3462" y="1712"/>
              <a:ext cx="1" cy="73"/>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4259" name="组合 434258"/>
          <p:cNvGrpSpPr>
            <a:grpSpLocks noChangeAspect="1"/>
          </p:cNvGrpSpPr>
          <p:nvPr/>
        </p:nvGrpSpPr>
        <p:grpSpPr>
          <a:xfrm>
            <a:off x="4834476" y="2423452"/>
            <a:ext cx="1588" cy="915987"/>
            <a:chOff x="4011" y="1301"/>
            <a:chExt cx="1" cy="484"/>
          </a:xfrm>
        </p:grpSpPr>
        <p:sp>
          <p:nvSpPr>
            <p:cNvPr id="434260" name="直接连接符 434259"/>
            <p:cNvSpPr>
              <a:spLocks noChangeAspect="1"/>
            </p:cNvSpPr>
            <p:nvPr/>
          </p:nvSpPr>
          <p:spPr>
            <a:xfrm>
              <a:off x="4011" y="1301"/>
              <a:ext cx="1" cy="72"/>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61" name="直接连接符 434260"/>
            <p:cNvSpPr>
              <a:spLocks noChangeAspect="1"/>
            </p:cNvSpPr>
            <p:nvPr/>
          </p:nvSpPr>
          <p:spPr>
            <a:xfrm>
              <a:off x="4011" y="1422"/>
              <a:ext cx="1" cy="96"/>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62" name="直接连接符 434261"/>
            <p:cNvSpPr>
              <a:spLocks noChangeAspect="1"/>
            </p:cNvSpPr>
            <p:nvPr/>
          </p:nvSpPr>
          <p:spPr>
            <a:xfrm>
              <a:off x="4011" y="1567"/>
              <a:ext cx="1" cy="97"/>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63" name="直接连接符 434262"/>
            <p:cNvSpPr>
              <a:spLocks noChangeAspect="1"/>
            </p:cNvSpPr>
            <p:nvPr/>
          </p:nvSpPr>
          <p:spPr>
            <a:xfrm>
              <a:off x="4011" y="1712"/>
              <a:ext cx="1" cy="73"/>
            </a:xfrm>
            <a:prstGeom prst="line">
              <a:avLst/>
            </a:prstGeom>
            <a:ln w="0" cap="flat" cmpd="sng">
              <a:solidFill>
                <a:srgbClr val="00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4264" name="文本框 434263"/>
          <p:cNvSpPr txBox="1"/>
          <p:nvPr/>
        </p:nvSpPr>
        <p:spPr>
          <a:xfrm>
            <a:off x="5723698" y="3822956"/>
            <a:ext cx="2507418" cy="400110"/>
          </a:xfrm>
          <a:prstGeom prst="rect">
            <a:avLst/>
          </a:prstGeom>
          <a:solidFill>
            <a:srgbClr val="FFFF66"/>
          </a:solidFill>
          <a:ln w="9525" cap="flat" cmpd="sng">
            <a:solidFill>
              <a:schemeClr val="folHlink"/>
            </a:solidFill>
            <a:prstDash val="solid"/>
            <a:miter/>
            <a:headEnd type="none" w="med" len="med"/>
            <a:tailEnd type="none" w="med" len="med"/>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外表面与内表面相交</a:t>
            </a:r>
          </a:p>
        </p:txBody>
      </p:sp>
      <p:grpSp>
        <p:nvGrpSpPr>
          <p:cNvPr id="434265" name="组合 434264"/>
          <p:cNvGrpSpPr/>
          <p:nvPr/>
        </p:nvGrpSpPr>
        <p:grpSpPr>
          <a:xfrm>
            <a:off x="3773084" y="4453732"/>
            <a:ext cx="5305425" cy="2009776"/>
            <a:chOff x="2544" y="59"/>
            <a:chExt cx="3342" cy="1266"/>
          </a:xfrm>
        </p:grpSpPr>
        <p:grpSp>
          <p:nvGrpSpPr>
            <p:cNvPr id="434266" name="组合 434265"/>
            <p:cNvGrpSpPr/>
            <p:nvPr/>
          </p:nvGrpSpPr>
          <p:grpSpPr>
            <a:xfrm>
              <a:off x="2544" y="365"/>
              <a:ext cx="3342" cy="960"/>
              <a:chOff x="2544" y="365"/>
              <a:chExt cx="3342" cy="960"/>
            </a:xfrm>
          </p:grpSpPr>
          <p:sp>
            <p:nvSpPr>
              <p:cNvPr id="434267" name="文本框 434266"/>
              <p:cNvSpPr txBox="1"/>
              <p:nvPr/>
            </p:nvSpPr>
            <p:spPr>
              <a:xfrm>
                <a:off x="2544" y="365"/>
                <a:ext cx="2907" cy="404"/>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⑴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相贯线积聚在圆或圆弧上，即相贯线在这</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     个面上的投影为已知；   </a:t>
                </a:r>
              </a:p>
            </p:txBody>
          </p:sp>
          <p:sp>
            <p:nvSpPr>
              <p:cNvPr id="434268" name="文本框 434267"/>
              <p:cNvSpPr txBox="1"/>
              <p:nvPr/>
            </p:nvSpPr>
            <p:spPr>
              <a:xfrm>
                <a:off x="2544" y="717"/>
                <a:ext cx="3342" cy="231"/>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⑵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在两圆柱的投影均为矩形的视图上相贯线待求；</a:t>
                </a:r>
              </a:p>
            </p:txBody>
          </p:sp>
          <p:sp>
            <p:nvSpPr>
              <p:cNvPr id="434269" name="文本框 434268"/>
              <p:cNvSpPr txBox="1"/>
              <p:nvPr/>
            </p:nvSpPr>
            <p:spPr>
              <a:xfrm>
                <a:off x="2544" y="921"/>
                <a:ext cx="2617" cy="404"/>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⑶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相贯线总是发生在小圆柱周围，并向</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     大圆柱的轴线方向凸起。        </a:t>
                </a:r>
              </a:p>
            </p:txBody>
          </p:sp>
        </p:grpSp>
        <p:sp>
          <p:nvSpPr>
            <p:cNvPr id="434270" name="文本框 434269"/>
            <p:cNvSpPr txBox="1"/>
            <p:nvPr/>
          </p:nvSpPr>
          <p:spPr>
            <a:xfrm>
              <a:off x="2584" y="59"/>
              <a:ext cx="3228" cy="252"/>
            </a:xfrm>
            <a:prstGeom prst="rect">
              <a:avLst/>
            </a:prstGeom>
            <a:noFill/>
            <a:ln w="9525">
              <a:noFill/>
            </a:ln>
          </p:spPr>
          <p:txBody>
            <a:bodyPr wrap="squar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Book Antiqua" pitchFamily="18" charset="0"/>
                  <a:ea typeface="宋体" panose="02010600030101010101" pitchFamily="2" charset="-122"/>
                  <a:cs typeface="+mn-cs"/>
                </a:rPr>
                <a:t>结论：当两圆柱正贯（轴线垂直相交）时</a:t>
              </a:r>
            </a:p>
          </p:txBody>
        </p:sp>
      </p:grpSp>
      <p:sp>
        <p:nvSpPr>
          <p:cNvPr id="434271" name="直接连接符 434270"/>
          <p:cNvSpPr>
            <a:spLocks noChangeAspect="1"/>
          </p:cNvSpPr>
          <p:nvPr/>
        </p:nvSpPr>
        <p:spPr>
          <a:xfrm flipV="1">
            <a:off x="1381664" y="2304389"/>
            <a:ext cx="3175" cy="31877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2" name="直接连接符 434271"/>
          <p:cNvSpPr/>
          <p:nvPr/>
        </p:nvSpPr>
        <p:spPr>
          <a:xfrm>
            <a:off x="1357851" y="5492089"/>
            <a:ext cx="22098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3" name="直接连接符 434272"/>
          <p:cNvSpPr/>
          <p:nvPr/>
        </p:nvSpPr>
        <p:spPr>
          <a:xfrm flipV="1">
            <a:off x="4685251" y="2266289"/>
            <a:ext cx="0" cy="17526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4" name="直接连接符 434273"/>
          <p:cNvSpPr/>
          <p:nvPr/>
        </p:nvSpPr>
        <p:spPr>
          <a:xfrm flipH="1">
            <a:off x="1307051" y="2304389"/>
            <a:ext cx="33782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5" name="任意多边形 434274"/>
          <p:cNvSpPr>
            <a:spLocks noChangeAspect="1"/>
          </p:cNvSpPr>
          <p:nvPr/>
        </p:nvSpPr>
        <p:spPr>
          <a:xfrm>
            <a:off x="4645564" y="2263114"/>
            <a:ext cx="77787"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6" name="任意多边形 434275"/>
          <p:cNvSpPr>
            <a:spLocks noChangeAspect="1"/>
          </p:cNvSpPr>
          <p:nvPr/>
        </p:nvSpPr>
        <p:spPr>
          <a:xfrm>
            <a:off x="1357851" y="2266289"/>
            <a:ext cx="77788"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7" name="直接连接符 434276"/>
          <p:cNvSpPr>
            <a:spLocks noChangeAspect="1"/>
          </p:cNvSpPr>
          <p:nvPr/>
        </p:nvSpPr>
        <p:spPr>
          <a:xfrm flipV="1">
            <a:off x="2080164" y="2304389"/>
            <a:ext cx="3175" cy="32131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8" name="任意多边形 434277"/>
          <p:cNvSpPr>
            <a:spLocks noChangeAspect="1"/>
          </p:cNvSpPr>
          <p:nvPr/>
        </p:nvSpPr>
        <p:spPr>
          <a:xfrm>
            <a:off x="2043651" y="2266289"/>
            <a:ext cx="77788"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79" name="任意多边形 434278"/>
          <p:cNvSpPr>
            <a:spLocks noChangeAspect="1"/>
          </p:cNvSpPr>
          <p:nvPr/>
        </p:nvSpPr>
        <p:spPr>
          <a:xfrm>
            <a:off x="1345151" y="5441289"/>
            <a:ext cx="77788"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4280" name="任意多边形 434279"/>
          <p:cNvSpPr>
            <a:spLocks noChangeAspect="1"/>
          </p:cNvSpPr>
          <p:nvPr/>
        </p:nvSpPr>
        <p:spPr>
          <a:xfrm>
            <a:off x="2054764" y="5441289"/>
            <a:ext cx="77787"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pic>
        <p:nvPicPr>
          <p:cNvPr id="2" name="Picture 5">
            <a:extLst>
              <a:ext uri="{FF2B5EF4-FFF2-40B4-BE49-F238E27FC236}">
                <a16:creationId xmlns:a16="http://schemas.microsoft.com/office/drawing/2014/main" id="{98A4C1B5-179E-45CC-7450-8BEB2A75B04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18022" y="1405794"/>
            <a:ext cx="2692939" cy="229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a:extLst>
              <a:ext uri="{FF2B5EF4-FFF2-40B4-BE49-F238E27FC236}">
                <a16:creationId xmlns:a16="http://schemas.microsoft.com/office/drawing/2014/main" id="{3E6609E3-0D6A-0EDE-97D5-EA7FD9526DE3}"/>
              </a:ext>
            </a:extLst>
          </p:cNvPr>
          <p:cNvSpPr txBox="1"/>
          <p:nvPr/>
        </p:nvSpPr>
        <p:spPr>
          <a:xfrm>
            <a:off x="157163" y="628364"/>
            <a:ext cx="7359650" cy="45720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lang="en-US" altLang="zh-CN" sz="2400" b="1" dirty="0">
                <a:solidFill>
                  <a:srgbClr val="000000"/>
                </a:solidFill>
                <a:latin typeface="宋体"/>
                <a:ea typeface="宋体"/>
              </a:rPr>
              <a:t>2</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求圆柱穿孔（轴线垂直相交）的相贯线。</a:t>
            </a:r>
          </a:p>
        </p:txBody>
      </p:sp>
    </p:spTree>
    <p:extLst>
      <p:ext uri="{BB962C8B-B14F-4D97-AF65-F5344CB8AC3E}">
        <p14:creationId xmlns:p14="http://schemas.microsoft.com/office/powerpoint/2010/main" val="285110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4264"/>
                                        </p:tgtEl>
                                        <p:attrNameLst>
                                          <p:attrName>style.visibility</p:attrName>
                                        </p:attrNameLst>
                                      </p:cBhvr>
                                      <p:to>
                                        <p:strVal val="visible"/>
                                      </p:to>
                                    </p:set>
                                    <p:animEffect transition="in" filter="wipe(left)">
                                      <p:cBhvr>
                                        <p:cTn id="17" dur="500"/>
                                        <p:tgtEl>
                                          <p:spTgt spid="4342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4179"/>
                                        </p:tgtEl>
                                        <p:attrNameLst>
                                          <p:attrName>style.visibility</p:attrName>
                                        </p:attrNameLst>
                                      </p:cBhvr>
                                      <p:to>
                                        <p:strVal val="visible"/>
                                      </p:to>
                                    </p:set>
                                    <p:animEffect transition="in" filter="wipe(left)">
                                      <p:cBhvr>
                                        <p:cTn id="22" dur="500"/>
                                        <p:tgtEl>
                                          <p:spTgt spid="4341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4181"/>
                                        </p:tgtEl>
                                        <p:attrNameLst>
                                          <p:attrName>style.visibility</p:attrName>
                                        </p:attrNameLst>
                                      </p:cBhvr>
                                      <p:to>
                                        <p:strVal val="visible"/>
                                      </p:to>
                                    </p:set>
                                    <p:animEffect transition="in" filter="wipe(left)">
                                      <p:cBhvr>
                                        <p:cTn id="27" dur="500"/>
                                        <p:tgtEl>
                                          <p:spTgt spid="43418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4180"/>
                                        </p:tgtEl>
                                        <p:attrNameLst>
                                          <p:attrName>style.visibility</p:attrName>
                                        </p:attrNameLst>
                                      </p:cBhvr>
                                      <p:to>
                                        <p:strVal val="visible"/>
                                      </p:to>
                                    </p:set>
                                    <p:animEffect transition="in" filter="wipe(left)">
                                      <p:cBhvr>
                                        <p:cTn id="32" dur="500"/>
                                        <p:tgtEl>
                                          <p:spTgt spid="4341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34182"/>
                                        </p:tgtEl>
                                        <p:attrNameLst>
                                          <p:attrName>style.visibility</p:attrName>
                                        </p:attrNameLst>
                                      </p:cBhvr>
                                      <p:to>
                                        <p:strVal val="visible"/>
                                      </p:to>
                                    </p:set>
                                    <p:animEffect transition="in" filter="wipe(left)">
                                      <p:cBhvr>
                                        <p:cTn id="37" dur="500"/>
                                        <p:tgtEl>
                                          <p:spTgt spid="4341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34186"/>
                                        </p:tgtEl>
                                        <p:attrNameLst>
                                          <p:attrName>style.visibility</p:attrName>
                                        </p:attrNameLst>
                                      </p:cBhvr>
                                      <p:to>
                                        <p:strVal val="visible"/>
                                      </p:to>
                                    </p:set>
                                    <p:animEffect transition="in" filter="wipe(left)">
                                      <p:cBhvr>
                                        <p:cTn id="42" dur="500"/>
                                        <p:tgtEl>
                                          <p:spTgt spid="43418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34185"/>
                                        </p:tgtEl>
                                        <p:attrNameLst>
                                          <p:attrName>style.visibility</p:attrName>
                                        </p:attrNameLst>
                                      </p:cBhvr>
                                      <p:to>
                                        <p:strVal val="visible"/>
                                      </p:to>
                                    </p:set>
                                    <p:animEffect transition="in" filter="wipe(left)">
                                      <p:cBhvr>
                                        <p:cTn id="47" dur="500"/>
                                        <p:tgtEl>
                                          <p:spTgt spid="43418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34178"/>
                                        </p:tgtEl>
                                        <p:attrNameLst>
                                          <p:attrName>style.visibility</p:attrName>
                                        </p:attrNameLst>
                                      </p:cBhvr>
                                      <p:to>
                                        <p:strVal val="visible"/>
                                      </p:to>
                                    </p:set>
                                    <p:animEffect transition="in" filter="wipe(left)">
                                      <p:cBhvr>
                                        <p:cTn id="52" dur="500"/>
                                        <p:tgtEl>
                                          <p:spTgt spid="43417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34184"/>
                                        </p:tgtEl>
                                        <p:attrNameLst>
                                          <p:attrName>style.visibility</p:attrName>
                                        </p:attrNameLst>
                                      </p:cBhvr>
                                      <p:to>
                                        <p:strVal val="visible"/>
                                      </p:to>
                                    </p:set>
                                    <p:animEffect transition="in" filter="wipe(left)">
                                      <p:cBhvr>
                                        <p:cTn id="57" dur="500"/>
                                        <p:tgtEl>
                                          <p:spTgt spid="43418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34183"/>
                                        </p:tgtEl>
                                        <p:attrNameLst>
                                          <p:attrName>style.visibility</p:attrName>
                                        </p:attrNameLst>
                                      </p:cBhvr>
                                      <p:to>
                                        <p:strVal val="visible"/>
                                      </p:to>
                                    </p:set>
                                    <p:animEffect transition="in" filter="wipe(left)">
                                      <p:cBhvr>
                                        <p:cTn id="62" dur="500"/>
                                        <p:tgtEl>
                                          <p:spTgt spid="43418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434250"/>
                                        </p:tgtEl>
                                        <p:attrNameLst>
                                          <p:attrName>style.visibility</p:attrName>
                                        </p:attrNameLst>
                                      </p:cBhvr>
                                      <p:to>
                                        <p:strVal val="visible"/>
                                      </p:to>
                                    </p:set>
                                    <p:animEffect transition="in" filter="wipe(right)">
                                      <p:cBhvr>
                                        <p:cTn id="67" dur="500"/>
                                        <p:tgtEl>
                                          <p:spTgt spid="43425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34187"/>
                                        </p:tgtEl>
                                        <p:attrNameLst>
                                          <p:attrName>style.visibility</p:attrName>
                                        </p:attrNameLst>
                                      </p:cBhvr>
                                      <p:to>
                                        <p:strVal val="visible"/>
                                      </p:to>
                                    </p:set>
                                    <p:animEffect transition="in" filter="wipe(left)">
                                      <p:cBhvr>
                                        <p:cTn id="72" dur="500"/>
                                        <p:tgtEl>
                                          <p:spTgt spid="43418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434279"/>
                                        </p:tgtEl>
                                        <p:attrNameLst>
                                          <p:attrName>style.visibility</p:attrName>
                                        </p:attrNameLst>
                                      </p:cBhvr>
                                      <p:to>
                                        <p:strVal val="visible"/>
                                      </p:to>
                                    </p:set>
                                    <p:animEffect transition="in" filter="wipe(down)">
                                      <p:cBhvr>
                                        <p:cTn id="77" dur="500"/>
                                        <p:tgtEl>
                                          <p:spTgt spid="43427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34280"/>
                                        </p:tgtEl>
                                        <p:attrNameLst>
                                          <p:attrName>style.visibility</p:attrName>
                                        </p:attrNameLst>
                                      </p:cBhvr>
                                      <p:to>
                                        <p:strVal val="visible"/>
                                      </p:to>
                                    </p:set>
                                    <p:animEffect transition="in" filter="wipe(down)">
                                      <p:cBhvr>
                                        <p:cTn id="82" dur="500"/>
                                        <p:tgtEl>
                                          <p:spTgt spid="43428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34272"/>
                                        </p:tgtEl>
                                        <p:attrNameLst>
                                          <p:attrName>style.visibility</p:attrName>
                                        </p:attrNameLst>
                                      </p:cBhvr>
                                      <p:to>
                                        <p:strVal val="visible"/>
                                      </p:to>
                                    </p:set>
                                    <p:animEffect transition="in" filter="wipe(left)">
                                      <p:cBhvr>
                                        <p:cTn id="87" dur="500"/>
                                        <p:tgtEl>
                                          <p:spTgt spid="43427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434273"/>
                                        </p:tgtEl>
                                        <p:attrNameLst>
                                          <p:attrName>style.visibility</p:attrName>
                                        </p:attrNameLst>
                                      </p:cBhvr>
                                      <p:to>
                                        <p:strVal val="visible"/>
                                      </p:to>
                                    </p:set>
                                    <p:animEffect transition="in" filter="wipe(down)">
                                      <p:cBhvr>
                                        <p:cTn id="92" dur="500"/>
                                        <p:tgtEl>
                                          <p:spTgt spid="43427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434275"/>
                                        </p:tgtEl>
                                        <p:attrNameLst>
                                          <p:attrName>style.visibility</p:attrName>
                                        </p:attrNameLst>
                                      </p:cBhvr>
                                      <p:to>
                                        <p:strVal val="visible"/>
                                      </p:to>
                                    </p:set>
                                    <p:animEffect transition="in" filter="wipe(down)">
                                      <p:cBhvr>
                                        <p:cTn id="97" dur="500"/>
                                        <p:tgtEl>
                                          <p:spTgt spid="43427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2" fill="hold" nodeType="clickEffect">
                                  <p:stCondLst>
                                    <p:cond delay="0"/>
                                  </p:stCondLst>
                                  <p:childTnLst>
                                    <p:set>
                                      <p:cBhvr>
                                        <p:cTn id="101" dur="1" fill="hold">
                                          <p:stCondLst>
                                            <p:cond delay="0"/>
                                          </p:stCondLst>
                                        </p:cTn>
                                        <p:tgtEl>
                                          <p:spTgt spid="434274"/>
                                        </p:tgtEl>
                                        <p:attrNameLst>
                                          <p:attrName>style.visibility</p:attrName>
                                        </p:attrNameLst>
                                      </p:cBhvr>
                                      <p:to>
                                        <p:strVal val="visible"/>
                                      </p:to>
                                    </p:set>
                                    <p:animEffect transition="in" filter="wipe(right)">
                                      <p:cBhvr>
                                        <p:cTn id="102" dur="500"/>
                                        <p:tgtEl>
                                          <p:spTgt spid="43427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434271"/>
                                        </p:tgtEl>
                                        <p:attrNameLst>
                                          <p:attrName>style.visibility</p:attrName>
                                        </p:attrNameLst>
                                      </p:cBhvr>
                                      <p:to>
                                        <p:strVal val="visible"/>
                                      </p:to>
                                    </p:set>
                                    <p:animEffect transition="in" filter="wipe(down)">
                                      <p:cBhvr>
                                        <p:cTn id="107" dur="500"/>
                                        <p:tgtEl>
                                          <p:spTgt spid="434271"/>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434277"/>
                                        </p:tgtEl>
                                        <p:attrNameLst>
                                          <p:attrName>style.visibility</p:attrName>
                                        </p:attrNameLst>
                                      </p:cBhvr>
                                      <p:to>
                                        <p:strVal val="visible"/>
                                      </p:to>
                                    </p:set>
                                    <p:animEffect transition="in" filter="wipe(down)">
                                      <p:cBhvr>
                                        <p:cTn id="112" dur="500"/>
                                        <p:tgtEl>
                                          <p:spTgt spid="43427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434276"/>
                                        </p:tgtEl>
                                        <p:attrNameLst>
                                          <p:attrName>style.visibility</p:attrName>
                                        </p:attrNameLst>
                                      </p:cBhvr>
                                      <p:to>
                                        <p:strVal val="visible"/>
                                      </p:to>
                                    </p:set>
                                    <p:animEffect transition="in" filter="wipe(down)">
                                      <p:cBhvr>
                                        <p:cTn id="117" dur="500"/>
                                        <p:tgtEl>
                                          <p:spTgt spid="434276"/>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nodeType="clickEffect">
                                  <p:stCondLst>
                                    <p:cond delay="0"/>
                                  </p:stCondLst>
                                  <p:childTnLst>
                                    <p:set>
                                      <p:cBhvr>
                                        <p:cTn id="121" dur="1" fill="hold">
                                          <p:stCondLst>
                                            <p:cond delay="0"/>
                                          </p:stCondLst>
                                        </p:cTn>
                                        <p:tgtEl>
                                          <p:spTgt spid="434278"/>
                                        </p:tgtEl>
                                        <p:attrNameLst>
                                          <p:attrName>style.visibility</p:attrName>
                                        </p:attrNameLst>
                                      </p:cBhvr>
                                      <p:to>
                                        <p:strVal val="visible"/>
                                      </p:to>
                                    </p:set>
                                    <p:animEffect transition="in" filter="wipe(down)">
                                      <p:cBhvr>
                                        <p:cTn id="122" dur="500"/>
                                        <p:tgtEl>
                                          <p:spTgt spid="434278"/>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434197"/>
                                        </p:tgtEl>
                                        <p:attrNameLst>
                                          <p:attrName>style.visibility</p:attrName>
                                        </p:attrNameLst>
                                      </p:cBhvr>
                                      <p:to>
                                        <p:strVal val="visible"/>
                                      </p:to>
                                    </p:set>
                                    <p:animEffect transition="in" filter="wipe(left)">
                                      <p:cBhvr>
                                        <p:cTn id="127" dur="500"/>
                                        <p:tgtEl>
                                          <p:spTgt spid="434197"/>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434196"/>
                                        </p:tgtEl>
                                        <p:attrNameLst>
                                          <p:attrName>style.visibility</p:attrName>
                                        </p:attrNameLst>
                                      </p:cBhvr>
                                      <p:to>
                                        <p:strVal val="visible"/>
                                      </p:to>
                                    </p:set>
                                    <p:animEffect transition="in" filter="wipe(left)">
                                      <p:cBhvr>
                                        <p:cTn id="132" dur="500"/>
                                        <p:tgtEl>
                                          <p:spTgt spid="434196"/>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434265"/>
                                        </p:tgtEl>
                                        <p:attrNameLst>
                                          <p:attrName>style.visibility</p:attrName>
                                        </p:attrNameLst>
                                      </p:cBhvr>
                                      <p:to>
                                        <p:strVal val="visible"/>
                                      </p:to>
                                    </p:set>
                                    <p:animEffect transition="in" filter="wipe(left)">
                                      <p:cBhvr>
                                        <p:cTn id="137" dur="500"/>
                                        <p:tgtEl>
                                          <p:spTgt spid="434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78" grpId="0"/>
      <p:bldP spid="434179" grpId="0"/>
      <p:bldP spid="434180" grpId="0"/>
      <p:bldP spid="434181" grpId="0"/>
      <p:bldP spid="434182" grpId="0"/>
      <p:bldP spid="434183" grpId="0"/>
      <p:bldP spid="434184" grpId="0"/>
      <p:bldP spid="434185" grpId="0"/>
      <p:bldP spid="434186" grpId="0"/>
      <p:bldP spid="434187" grpId="0"/>
      <p:bldP spid="434264" grpId="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5202" name="直接连接符 435201"/>
          <p:cNvSpPr>
            <a:spLocks noChangeAspect="1"/>
          </p:cNvSpPr>
          <p:nvPr/>
        </p:nvSpPr>
        <p:spPr>
          <a:xfrm flipV="1">
            <a:off x="989013" y="2438400"/>
            <a:ext cx="3175" cy="31242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03" name="文本框 435202"/>
          <p:cNvSpPr txBox="1"/>
          <p:nvPr/>
        </p:nvSpPr>
        <p:spPr>
          <a:xfrm>
            <a:off x="5462720" y="3774585"/>
            <a:ext cx="2590800" cy="400110"/>
          </a:xfrm>
          <a:prstGeom prst="rect">
            <a:avLst/>
          </a:prstGeom>
          <a:solidFill>
            <a:srgbClr val="FFFF66"/>
          </a:solidFill>
          <a:ln w="9525" cap="flat" cmpd="sng">
            <a:solidFill>
              <a:schemeClr val="folHlink"/>
            </a:solidFill>
            <a:prstDash val="solid"/>
            <a:miter/>
            <a:headEnd type="none" w="med" len="med"/>
            <a:tailEnd type="none" w="med" len="med"/>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两内表面相交</a:t>
            </a:r>
          </a:p>
        </p:txBody>
      </p:sp>
      <p:sp>
        <p:nvSpPr>
          <p:cNvPr id="435204" name="椭圆 435203"/>
          <p:cNvSpPr>
            <a:spLocks noChangeAspect="1"/>
          </p:cNvSpPr>
          <p:nvPr/>
        </p:nvSpPr>
        <p:spPr>
          <a:xfrm>
            <a:off x="3254375" y="2338388"/>
            <a:ext cx="1214438" cy="1214437"/>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05" name="椭圆 435204"/>
          <p:cNvSpPr>
            <a:spLocks noChangeAspect="1"/>
          </p:cNvSpPr>
          <p:nvPr/>
        </p:nvSpPr>
        <p:spPr>
          <a:xfrm>
            <a:off x="862013" y="4778375"/>
            <a:ext cx="909637" cy="909638"/>
          </a:xfrm>
          <a:prstGeom prst="ellipse">
            <a:avLst/>
          </a:prstGeom>
          <a:noFill/>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06" name="直接连接符 435205"/>
          <p:cNvSpPr>
            <a:spLocks noChangeAspect="1"/>
          </p:cNvSpPr>
          <p:nvPr/>
        </p:nvSpPr>
        <p:spPr>
          <a:xfrm>
            <a:off x="2279650" y="2063750"/>
            <a:ext cx="1588" cy="176371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07" name="直接连接符 435206"/>
          <p:cNvSpPr>
            <a:spLocks noChangeAspect="1"/>
          </p:cNvSpPr>
          <p:nvPr/>
        </p:nvSpPr>
        <p:spPr>
          <a:xfrm flipV="1">
            <a:off x="1773238" y="3552825"/>
            <a:ext cx="1587" cy="274638"/>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08" name="直接连接符 435207"/>
          <p:cNvSpPr>
            <a:spLocks noChangeAspect="1"/>
          </p:cNvSpPr>
          <p:nvPr/>
        </p:nvSpPr>
        <p:spPr>
          <a:xfrm>
            <a:off x="354013" y="2063750"/>
            <a:ext cx="0" cy="176371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09" name="直接连接符 435208"/>
          <p:cNvSpPr>
            <a:spLocks noChangeAspect="1"/>
          </p:cNvSpPr>
          <p:nvPr/>
        </p:nvSpPr>
        <p:spPr>
          <a:xfrm flipV="1">
            <a:off x="862013" y="3552825"/>
            <a:ext cx="1587" cy="274638"/>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0" name="直接连接符 435209"/>
          <p:cNvSpPr>
            <a:spLocks noChangeAspect="1"/>
          </p:cNvSpPr>
          <p:nvPr/>
        </p:nvSpPr>
        <p:spPr>
          <a:xfrm>
            <a:off x="1317625" y="1862138"/>
            <a:ext cx="1588" cy="5048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1" name="直接连接符 435210"/>
          <p:cNvSpPr>
            <a:spLocks noChangeAspect="1"/>
          </p:cNvSpPr>
          <p:nvPr/>
        </p:nvSpPr>
        <p:spPr>
          <a:xfrm>
            <a:off x="1317625" y="2463800"/>
            <a:ext cx="1588" cy="9683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2" name="直接连接符 435211"/>
          <p:cNvSpPr>
            <a:spLocks noChangeAspect="1"/>
          </p:cNvSpPr>
          <p:nvPr/>
        </p:nvSpPr>
        <p:spPr>
          <a:xfrm>
            <a:off x="1317625" y="2655888"/>
            <a:ext cx="1588" cy="5794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3" name="直接连接符 435212"/>
          <p:cNvSpPr>
            <a:spLocks noChangeAspect="1"/>
          </p:cNvSpPr>
          <p:nvPr/>
        </p:nvSpPr>
        <p:spPr>
          <a:xfrm>
            <a:off x="1317625" y="3332163"/>
            <a:ext cx="1588" cy="984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4" name="直接连接符 435213"/>
          <p:cNvSpPr>
            <a:spLocks noChangeAspect="1"/>
          </p:cNvSpPr>
          <p:nvPr/>
        </p:nvSpPr>
        <p:spPr>
          <a:xfrm>
            <a:off x="1317625" y="3525838"/>
            <a:ext cx="1588" cy="5048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5" name="直接连接符 435214"/>
          <p:cNvSpPr>
            <a:spLocks noChangeAspect="1"/>
          </p:cNvSpPr>
          <p:nvPr/>
        </p:nvSpPr>
        <p:spPr>
          <a:xfrm>
            <a:off x="354013" y="6094413"/>
            <a:ext cx="1925637"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6" name="直接连接符 435215"/>
          <p:cNvSpPr>
            <a:spLocks noChangeAspect="1"/>
          </p:cNvSpPr>
          <p:nvPr/>
        </p:nvSpPr>
        <p:spPr>
          <a:xfrm>
            <a:off x="354013" y="4371975"/>
            <a:ext cx="1925637"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7" name="直接连接符 435216"/>
          <p:cNvSpPr>
            <a:spLocks noChangeAspect="1"/>
          </p:cNvSpPr>
          <p:nvPr/>
        </p:nvSpPr>
        <p:spPr>
          <a:xfrm>
            <a:off x="152400" y="5233988"/>
            <a:ext cx="58578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8" name="直接连接符 435217"/>
          <p:cNvSpPr>
            <a:spLocks noChangeAspect="1"/>
          </p:cNvSpPr>
          <p:nvPr/>
        </p:nvSpPr>
        <p:spPr>
          <a:xfrm>
            <a:off x="835025" y="5233988"/>
            <a:ext cx="95250"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19" name="直接连接符 435218"/>
          <p:cNvSpPr>
            <a:spLocks noChangeAspect="1"/>
          </p:cNvSpPr>
          <p:nvPr/>
        </p:nvSpPr>
        <p:spPr>
          <a:xfrm>
            <a:off x="1027113" y="5233988"/>
            <a:ext cx="579437"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0" name="直接连接符 435219"/>
          <p:cNvSpPr>
            <a:spLocks noChangeAspect="1"/>
          </p:cNvSpPr>
          <p:nvPr/>
        </p:nvSpPr>
        <p:spPr>
          <a:xfrm>
            <a:off x="1701800" y="5233988"/>
            <a:ext cx="9683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1" name="直接连接符 435220"/>
          <p:cNvSpPr>
            <a:spLocks noChangeAspect="1"/>
          </p:cNvSpPr>
          <p:nvPr/>
        </p:nvSpPr>
        <p:spPr>
          <a:xfrm>
            <a:off x="1895475" y="5233988"/>
            <a:ext cx="58578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2" name="直接连接符 435221"/>
          <p:cNvSpPr>
            <a:spLocks noChangeAspect="1"/>
          </p:cNvSpPr>
          <p:nvPr/>
        </p:nvSpPr>
        <p:spPr>
          <a:xfrm>
            <a:off x="354013" y="4625975"/>
            <a:ext cx="1925637" cy="1588"/>
          </a:xfrm>
          <a:prstGeom prst="line">
            <a:avLst/>
          </a:prstGeom>
          <a:ln w="19050" cap="flat" cmpd="sng">
            <a:solidFill>
              <a:srgbClr val="FF0000"/>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3" name="直接连接符 435222"/>
          <p:cNvSpPr>
            <a:spLocks noChangeAspect="1"/>
          </p:cNvSpPr>
          <p:nvPr/>
        </p:nvSpPr>
        <p:spPr>
          <a:xfrm>
            <a:off x="354013" y="5840413"/>
            <a:ext cx="1925637" cy="1587"/>
          </a:xfrm>
          <a:prstGeom prst="line">
            <a:avLst/>
          </a:prstGeom>
          <a:ln w="19050" cap="flat" cmpd="sng">
            <a:solidFill>
              <a:srgbClr val="FF0000"/>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4" name="直接连接符 435223"/>
          <p:cNvSpPr>
            <a:spLocks noChangeAspect="1"/>
          </p:cNvSpPr>
          <p:nvPr/>
        </p:nvSpPr>
        <p:spPr>
          <a:xfrm>
            <a:off x="354013" y="3827463"/>
            <a:ext cx="1925637"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5" name="直接连接符 435224"/>
          <p:cNvSpPr>
            <a:spLocks noChangeAspect="1"/>
          </p:cNvSpPr>
          <p:nvPr/>
        </p:nvSpPr>
        <p:spPr>
          <a:xfrm>
            <a:off x="354013" y="4371975"/>
            <a:ext cx="0" cy="172243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6" name="直接连接符 435225"/>
          <p:cNvSpPr>
            <a:spLocks noChangeAspect="1"/>
          </p:cNvSpPr>
          <p:nvPr/>
        </p:nvSpPr>
        <p:spPr>
          <a:xfrm>
            <a:off x="2279650" y="4371975"/>
            <a:ext cx="1588" cy="172243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7" name="直接连接符 435226"/>
          <p:cNvSpPr>
            <a:spLocks noChangeAspect="1"/>
          </p:cNvSpPr>
          <p:nvPr/>
        </p:nvSpPr>
        <p:spPr>
          <a:xfrm>
            <a:off x="1317625" y="4676775"/>
            <a:ext cx="1588" cy="26670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8" name="直接连接符 435227"/>
          <p:cNvSpPr>
            <a:spLocks noChangeAspect="1"/>
          </p:cNvSpPr>
          <p:nvPr/>
        </p:nvSpPr>
        <p:spPr>
          <a:xfrm>
            <a:off x="1317625" y="4992688"/>
            <a:ext cx="1588" cy="476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29" name="直接连接符 435228"/>
          <p:cNvSpPr>
            <a:spLocks noChangeAspect="1"/>
          </p:cNvSpPr>
          <p:nvPr/>
        </p:nvSpPr>
        <p:spPr>
          <a:xfrm>
            <a:off x="1317625" y="5089525"/>
            <a:ext cx="1588" cy="29051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0" name="直接连接符 435229"/>
          <p:cNvSpPr>
            <a:spLocks noChangeAspect="1"/>
          </p:cNvSpPr>
          <p:nvPr/>
        </p:nvSpPr>
        <p:spPr>
          <a:xfrm>
            <a:off x="1317625" y="5427663"/>
            <a:ext cx="1588" cy="476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1" name="直接连接符 435230"/>
          <p:cNvSpPr>
            <a:spLocks noChangeAspect="1"/>
          </p:cNvSpPr>
          <p:nvPr/>
        </p:nvSpPr>
        <p:spPr>
          <a:xfrm>
            <a:off x="1317625" y="5522913"/>
            <a:ext cx="1588" cy="2682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2" name="任意多边形 435231"/>
          <p:cNvSpPr>
            <a:spLocks noChangeAspect="1"/>
          </p:cNvSpPr>
          <p:nvPr/>
        </p:nvSpPr>
        <p:spPr>
          <a:xfrm>
            <a:off x="862013" y="3348038"/>
            <a:ext cx="911225" cy="204787"/>
          </a:xfrm>
          <a:custGeom>
            <a:avLst/>
            <a:gdLst/>
            <a:ahLst/>
            <a:cxnLst/>
            <a:rect l="0" t="0" r="0" b="0"/>
            <a:pathLst>
              <a:path w="6060" h="1368">
                <a:moveTo>
                  <a:pt x="0" y="1368"/>
                </a:moveTo>
                <a:lnTo>
                  <a:pt x="188" y="1240"/>
                </a:lnTo>
                <a:lnTo>
                  <a:pt x="283" y="1177"/>
                </a:lnTo>
                <a:lnTo>
                  <a:pt x="378" y="1114"/>
                </a:lnTo>
                <a:lnTo>
                  <a:pt x="473" y="1050"/>
                </a:lnTo>
                <a:lnTo>
                  <a:pt x="567" y="988"/>
                </a:lnTo>
                <a:lnTo>
                  <a:pt x="662" y="926"/>
                </a:lnTo>
                <a:lnTo>
                  <a:pt x="757" y="866"/>
                </a:lnTo>
                <a:lnTo>
                  <a:pt x="852" y="806"/>
                </a:lnTo>
                <a:lnTo>
                  <a:pt x="899" y="777"/>
                </a:lnTo>
                <a:lnTo>
                  <a:pt x="946" y="748"/>
                </a:lnTo>
                <a:lnTo>
                  <a:pt x="993" y="719"/>
                </a:lnTo>
                <a:lnTo>
                  <a:pt x="1041" y="691"/>
                </a:lnTo>
                <a:lnTo>
                  <a:pt x="1088" y="662"/>
                </a:lnTo>
                <a:lnTo>
                  <a:pt x="1136" y="635"/>
                </a:lnTo>
                <a:lnTo>
                  <a:pt x="1183" y="607"/>
                </a:lnTo>
                <a:lnTo>
                  <a:pt x="1231" y="581"/>
                </a:lnTo>
                <a:lnTo>
                  <a:pt x="1278" y="554"/>
                </a:lnTo>
                <a:lnTo>
                  <a:pt x="1326" y="528"/>
                </a:lnTo>
                <a:lnTo>
                  <a:pt x="1372" y="502"/>
                </a:lnTo>
                <a:lnTo>
                  <a:pt x="1419" y="477"/>
                </a:lnTo>
                <a:lnTo>
                  <a:pt x="1467" y="452"/>
                </a:lnTo>
                <a:lnTo>
                  <a:pt x="1514" y="428"/>
                </a:lnTo>
                <a:lnTo>
                  <a:pt x="1562" y="404"/>
                </a:lnTo>
                <a:lnTo>
                  <a:pt x="1609" y="381"/>
                </a:lnTo>
                <a:lnTo>
                  <a:pt x="1657" y="357"/>
                </a:lnTo>
                <a:lnTo>
                  <a:pt x="1704" y="336"/>
                </a:lnTo>
                <a:lnTo>
                  <a:pt x="1752" y="314"/>
                </a:lnTo>
                <a:lnTo>
                  <a:pt x="1798" y="293"/>
                </a:lnTo>
                <a:lnTo>
                  <a:pt x="1846" y="273"/>
                </a:lnTo>
                <a:lnTo>
                  <a:pt x="1893" y="252"/>
                </a:lnTo>
                <a:lnTo>
                  <a:pt x="1941" y="233"/>
                </a:lnTo>
                <a:lnTo>
                  <a:pt x="1988" y="215"/>
                </a:lnTo>
                <a:lnTo>
                  <a:pt x="2036" y="196"/>
                </a:lnTo>
                <a:lnTo>
                  <a:pt x="2083" y="180"/>
                </a:lnTo>
                <a:lnTo>
                  <a:pt x="2130" y="163"/>
                </a:lnTo>
                <a:lnTo>
                  <a:pt x="2178" y="147"/>
                </a:lnTo>
                <a:lnTo>
                  <a:pt x="2224" y="132"/>
                </a:lnTo>
                <a:lnTo>
                  <a:pt x="2272" y="118"/>
                </a:lnTo>
                <a:lnTo>
                  <a:pt x="2319" y="104"/>
                </a:lnTo>
                <a:lnTo>
                  <a:pt x="2367" y="91"/>
                </a:lnTo>
                <a:lnTo>
                  <a:pt x="2414" y="79"/>
                </a:lnTo>
                <a:lnTo>
                  <a:pt x="2462" y="68"/>
                </a:lnTo>
                <a:lnTo>
                  <a:pt x="2509" y="57"/>
                </a:lnTo>
                <a:lnTo>
                  <a:pt x="2557" y="48"/>
                </a:lnTo>
                <a:lnTo>
                  <a:pt x="2604" y="38"/>
                </a:lnTo>
                <a:lnTo>
                  <a:pt x="2651" y="31"/>
                </a:lnTo>
                <a:lnTo>
                  <a:pt x="2698" y="24"/>
                </a:lnTo>
                <a:lnTo>
                  <a:pt x="2745" y="18"/>
                </a:lnTo>
                <a:lnTo>
                  <a:pt x="2793" y="12"/>
                </a:lnTo>
                <a:lnTo>
                  <a:pt x="2840" y="8"/>
                </a:lnTo>
                <a:lnTo>
                  <a:pt x="2888" y="5"/>
                </a:lnTo>
                <a:lnTo>
                  <a:pt x="2935" y="2"/>
                </a:lnTo>
                <a:lnTo>
                  <a:pt x="2983" y="1"/>
                </a:lnTo>
                <a:lnTo>
                  <a:pt x="3030" y="0"/>
                </a:lnTo>
                <a:lnTo>
                  <a:pt x="3077" y="1"/>
                </a:lnTo>
                <a:lnTo>
                  <a:pt x="3124" y="2"/>
                </a:lnTo>
                <a:lnTo>
                  <a:pt x="3172" y="5"/>
                </a:lnTo>
                <a:lnTo>
                  <a:pt x="3219" y="8"/>
                </a:lnTo>
                <a:lnTo>
                  <a:pt x="3267" y="12"/>
                </a:lnTo>
                <a:lnTo>
                  <a:pt x="3314" y="18"/>
                </a:lnTo>
                <a:lnTo>
                  <a:pt x="3361" y="24"/>
                </a:lnTo>
                <a:lnTo>
                  <a:pt x="3409" y="31"/>
                </a:lnTo>
                <a:lnTo>
                  <a:pt x="3456" y="38"/>
                </a:lnTo>
                <a:lnTo>
                  <a:pt x="3503" y="48"/>
                </a:lnTo>
                <a:lnTo>
                  <a:pt x="3550" y="57"/>
                </a:lnTo>
                <a:lnTo>
                  <a:pt x="3598" y="68"/>
                </a:lnTo>
                <a:lnTo>
                  <a:pt x="3645" y="79"/>
                </a:lnTo>
                <a:lnTo>
                  <a:pt x="3693" y="91"/>
                </a:lnTo>
                <a:lnTo>
                  <a:pt x="3740" y="104"/>
                </a:lnTo>
                <a:lnTo>
                  <a:pt x="3788" y="118"/>
                </a:lnTo>
                <a:lnTo>
                  <a:pt x="3835" y="132"/>
                </a:lnTo>
                <a:lnTo>
                  <a:pt x="3883" y="147"/>
                </a:lnTo>
                <a:lnTo>
                  <a:pt x="3929" y="163"/>
                </a:lnTo>
                <a:lnTo>
                  <a:pt x="3976" y="180"/>
                </a:lnTo>
                <a:lnTo>
                  <a:pt x="4024" y="196"/>
                </a:lnTo>
                <a:lnTo>
                  <a:pt x="4071" y="215"/>
                </a:lnTo>
                <a:lnTo>
                  <a:pt x="4119" y="233"/>
                </a:lnTo>
                <a:lnTo>
                  <a:pt x="4166" y="252"/>
                </a:lnTo>
                <a:lnTo>
                  <a:pt x="4214" y="273"/>
                </a:lnTo>
                <a:lnTo>
                  <a:pt x="4261" y="293"/>
                </a:lnTo>
                <a:lnTo>
                  <a:pt x="4309" y="314"/>
                </a:lnTo>
                <a:lnTo>
                  <a:pt x="4355" y="336"/>
                </a:lnTo>
                <a:lnTo>
                  <a:pt x="4403" y="357"/>
                </a:lnTo>
                <a:lnTo>
                  <a:pt x="4450" y="381"/>
                </a:lnTo>
                <a:lnTo>
                  <a:pt x="4498" y="404"/>
                </a:lnTo>
                <a:lnTo>
                  <a:pt x="4545" y="428"/>
                </a:lnTo>
                <a:lnTo>
                  <a:pt x="4592" y="452"/>
                </a:lnTo>
                <a:lnTo>
                  <a:pt x="4640" y="477"/>
                </a:lnTo>
                <a:lnTo>
                  <a:pt x="4687" y="502"/>
                </a:lnTo>
                <a:lnTo>
                  <a:pt x="4735" y="528"/>
                </a:lnTo>
                <a:lnTo>
                  <a:pt x="4781" y="554"/>
                </a:lnTo>
                <a:lnTo>
                  <a:pt x="4829" y="581"/>
                </a:lnTo>
                <a:lnTo>
                  <a:pt x="4876" y="607"/>
                </a:lnTo>
                <a:lnTo>
                  <a:pt x="4924" y="635"/>
                </a:lnTo>
                <a:lnTo>
                  <a:pt x="4971" y="662"/>
                </a:lnTo>
                <a:lnTo>
                  <a:pt x="5019" y="691"/>
                </a:lnTo>
                <a:lnTo>
                  <a:pt x="5066" y="719"/>
                </a:lnTo>
                <a:lnTo>
                  <a:pt x="5114" y="748"/>
                </a:lnTo>
                <a:lnTo>
                  <a:pt x="5161" y="777"/>
                </a:lnTo>
                <a:lnTo>
                  <a:pt x="5207" y="806"/>
                </a:lnTo>
                <a:lnTo>
                  <a:pt x="5302" y="866"/>
                </a:lnTo>
                <a:lnTo>
                  <a:pt x="5397" y="926"/>
                </a:lnTo>
                <a:lnTo>
                  <a:pt x="5492" y="988"/>
                </a:lnTo>
                <a:lnTo>
                  <a:pt x="5587" y="1050"/>
                </a:lnTo>
                <a:lnTo>
                  <a:pt x="5681" y="1114"/>
                </a:lnTo>
                <a:lnTo>
                  <a:pt x="5776" y="1177"/>
                </a:lnTo>
                <a:lnTo>
                  <a:pt x="5871" y="1240"/>
                </a:lnTo>
                <a:lnTo>
                  <a:pt x="6060" y="1368"/>
                </a:lnTo>
              </a:path>
            </a:pathLst>
          </a:custGeom>
          <a:noFill/>
          <a:ln w="19050" cap="flat" cmpd="sng">
            <a:solidFill>
              <a:srgbClr val="9900FF">
                <a:alpha val="100000"/>
              </a:srgbClr>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3" name="任意多边形 435232"/>
          <p:cNvSpPr>
            <a:spLocks noChangeAspect="1"/>
          </p:cNvSpPr>
          <p:nvPr/>
        </p:nvSpPr>
        <p:spPr>
          <a:xfrm>
            <a:off x="862013" y="2338388"/>
            <a:ext cx="911225" cy="206375"/>
          </a:xfrm>
          <a:custGeom>
            <a:avLst/>
            <a:gdLst/>
            <a:ahLst/>
            <a:cxnLst/>
            <a:rect l="0" t="0" r="0" b="0"/>
            <a:pathLst>
              <a:path w="6060" h="1368">
                <a:moveTo>
                  <a:pt x="0" y="0"/>
                </a:moveTo>
                <a:lnTo>
                  <a:pt x="188" y="129"/>
                </a:lnTo>
                <a:lnTo>
                  <a:pt x="283" y="192"/>
                </a:lnTo>
                <a:lnTo>
                  <a:pt x="378" y="255"/>
                </a:lnTo>
                <a:lnTo>
                  <a:pt x="473" y="318"/>
                </a:lnTo>
                <a:lnTo>
                  <a:pt x="567" y="380"/>
                </a:lnTo>
                <a:lnTo>
                  <a:pt x="662" y="442"/>
                </a:lnTo>
                <a:lnTo>
                  <a:pt x="757" y="503"/>
                </a:lnTo>
                <a:lnTo>
                  <a:pt x="852" y="562"/>
                </a:lnTo>
                <a:lnTo>
                  <a:pt x="899" y="591"/>
                </a:lnTo>
                <a:lnTo>
                  <a:pt x="946" y="621"/>
                </a:lnTo>
                <a:lnTo>
                  <a:pt x="993" y="650"/>
                </a:lnTo>
                <a:lnTo>
                  <a:pt x="1041" y="678"/>
                </a:lnTo>
                <a:lnTo>
                  <a:pt x="1088" y="706"/>
                </a:lnTo>
                <a:lnTo>
                  <a:pt x="1136" y="734"/>
                </a:lnTo>
                <a:lnTo>
                  <a:pt x="1183" y="761"/>
                </a:lnTo>
                <a:lnTo>
                  <a:pt x="1231" y="788"/>
                </a:lnTo>
                <a:lnTo>
                  <a:pt x="1278" y="815"/>
                </a:lnTo>
                <a:lnTo>
                  <a:pt x="1326" y="841"/>
                </a:lnTo>
                <a:lnTo>
                  <a:pt x="1372" y="867"/>
                </a:lnTo>
                <a:lnTo>
                  <a:pt x="1419" y="892"/>
                </a:lnTo>
                <a:lnTo>
                  <a:pt x="1467" y="917"/>
                </a:lnTo>
                <a:lnTo>
                  <a:pt x="1514" y="941"/>
                </a:lnTo>
                <a:lnTo>
                  <a:pt x="1562" y="964"/>
                </a:lnTo>
                <a:lnTo>
                  <a:pt x="1609" y="988"/>
                </a:lnTo>
                <a:lnTo>
                  <a:pt x="1657" y="1010"/>
                </a:lnTo>
                <a:lnTo>
                  <a:pt x="1704" y="1033"/>
                </a:lnTo>
                <a:lnTo>
                  <a:pt x="1752" y="1054"/>
                </a:lnTo>
                <a:lnTo>
                  <a:pt x="1798" y="1076"/>
                </a:lnTo>
                <a:lnTo>
                  <a:pt x="1846" y="1096"/>
                </a:lnTo>
                <a:lnTo>
                  <a:pt x="1893" y="1116"/>
                </a:lnTo>
                <a:lnTo>
                  <a:pt x="1941" y="1135"/>
                </a:lnTo>
                <a:lnTo>
                  <a:pt x="1988" y="1154"/>
                </a:lnTo>
                <a:lnTo>
                  <a:pt x="2036" y="1171"/>
                </a:lnTo>
                <a:lnTo>
                  <a:pt x="2083" y="1189"/>
                </a:lnTo>
                <a:lnTo>
                  <a:pt x="2130" y="1205"/>
                </a:lnTo>
                <a:lnTo>
                  <a:pt x="2178" y="1221"/>
                </a:lnTo>
                <a:lnTo>
                  <a:pt x="2224" y="1237"/>
                </a:lnTo>
                <a:lnTo>
                  <a:pt x="2272" y="1251"/>
                </a:lnTo>
                <a:lnTo>
                  <a:pt x="2319" y="1264"/>
                </a:lnTo>
                <a:lnTo>
                  <a:pt x="2367" y="1277"/>
                </a:lnTo>
                <a:lnTo>
                  <a:pt x="2414" y="1290"/>
                </a:lnTo>
                <a:lnTo>
                  <a:pt x="2462" y="1301"/>
                </a:lnTo>
                <a:lnTo>
                  <a:pt x="2509" y="1311"/>
                </a:lnTo>
                <a:lnTo>
                  <a:pt x="2557" y="1321"/>
                </a:lnTo>
                <a:lnTo>
                  <a:pt x="2604" y="1329"/>
                </a:lnTo>
                <a:lnTo>
                  <a:pt x="2651" y="1338"/>
                </a:lnTo>
                <a:lnTo>
                  <a:pt x="2698" y="1345"/>
                </a:lnTo>
                <a:lnTo>
                  <a:pt x="2745" y="1351"/>
                </a:lnTo>
                <a:lnTo>
                  <a:pt x="2793" y="1356"/>
                </a:lnTo>
                <a:lnTo>
                  <a:pt x="2840" y="1361"/>
                </a:lnTo>
                <a:lnTo>
                  <a:pt x="2888" y="1364"/>
                </a:lnTo>
                <a:lnTo>
                  <a:pt x="2935" y="1366"/>
                </a:lnTo>
                <a:lnTo>
                  <a:pt x="2983" y="1368"/>
                </a:lnTo>
                <a:lnTo>
                  <a:pt x="3030" y="1368"/>
                </a:lnTo>
                <a:lnTo>
                  <a:pt x="3077" y="1368"/>
                </a:lnTo>
                <a:lnTo>
                  <a:pt x="3124" y="1366"/>
                </a:lnTo>
                <a:lnTo>
                  <a:pt x="3172" y="1364"/>
                </a:lnTo>
                <a:lnTo>
                  <a:pt x="3219" y="1361"/>
                </a:lnTo>
                <a:lnTo>
                  <a:pt x="3267" y="1356"/>
                </a:lnTo>
                <a:lnTo>
                  <a:pt x="3314" y="1351"/>
                </a:lnTo>
                <a:lnTo>
                  <a:pt x="3361" y="1345"/>
                </a:lnTo>
                <a:lnTo>
                  <a:pt x="3409" y="1338"/>
                </a:lnTo>
                <a:lnTo>
                  <a:pt x="3456" y="1329"/>
                </a:lnTo>
                <a:lnTo>
                  <a:pt x="3503" y="1321"/>
                </a:lnTo>
                <a:lnTo>
                  <a:pt x="3550" y="1311"/>
                </a:lnTo>
                <a:lnTo>
                  <a:pt x="3598" y="1301"/>
                </a:lnTo>
                <a:lnTo>
                  <a:pt x="3645" y="1290"/>
                </a:lnTo>
                <a:lnTo>
                  <a:pt x="3693" y="1277"/>
                </a:lnTo>
                <a:lnTo>
                  <a:pt x="3740" y="1264"/>
                </a:lnTo>
                <a:lnTo>
                  <a:pt x="3788" y="1251"/>
                </a:lnTo>
                <a:lnTo>
                  <a:pt x="3835" y="1237"/>
                </a:lnTo>
                <a:lnTo>
                  <a:pt x="3883" y="1221"/>
                </a:lnTo>
                <a:lnTo>
                  <a:pt x="3929" y="1205"/>
                </a:lnTo>
                <a:lnTo>
                  <a:pt x="3976" y="1189"/>
                </a:lnTo>
                <a:lnTo>
                  <a:pt x="4024" y="1171"/>
                </a:lnTo>
                <a:lnTo>
                  <a:pt x="4071" y="1154"/>
                </a:lnTo>
                <a:lnTo>
                  <a:pt x="4119" y="1135"/>
                </a:lnTo>
                <a:lnTo>
                  <a:pt x="4166" y="1116"/>
                </a:lnTo>
                <a:lnTo>
                  <a:pt x="4214" y="1096"/>
                </a:lnTo>
                <a:lnTo>
                  <a:pt x="4261" y="1076"/>
                </a:lnTo>
                <a:lnTo>
                  <a:pt x="4309" y="1054"/>
                </a:lnTo>
                <a:lnTo>
                  <a:pt x="4355" y="1033"/>
                </a:lnTo>
                <a:lnTo>
                  <a:pt x="4403" y="1010"/>
                </a:lnTo>
                <a:lnTo>
                  <a:pt x="4450" y="988"/>
                </a:lnTo>
                <a:lnTo>
                  <a:pt x="4498" y="964"/>
                </a:lnTo>
                <a:lnTo>
                  <a:pt x="4545" y="941"/>
                </a:lnTo>
                <a:lnTo>
                  <a:pt x="4592" y="917"/>
                </a:lnTo>
                <a:lnTo>
                  <a:pt x="4640" y="892"/>
                </a:lnTo>
                <a:lnTo>
                  <a:pt x="4687" y="867"/>
                </a:lnTo>
                <a:lnTo>
                  <a:pt x="4735" y="841"/>
                </a:lnTo>
                <a:lnTo>
                  <a:pt x="4781" y="815"/>
                </a:lnTo>
                <a:lnTo>
                  <a:pt x="4829" y="788"/>
                </a:lnTo>
                <a:lnTo>
                  <a:pt x="4876" y="761"/>
                </a:lnTo>
                <a:lnTo>
                  <a:pt x="4924" y="734"/>
                </a:lnTo>
                <a:lnTo>
                  <a:pt x="4971" y="706"/>
                </a:lnTo>
                <a:lnTo>
                  <a:pt x="5019" y="678"/>
                </a:lnTo>
                <a:lnTo>
                  <a:pt x="5066" y="650"/>
                </a:lnTo>
                <a:lnTo>
                  <a:pt x="5114" y="621"/>
                </a:lnTo>
                <a:lnTo>
                  <a:pt x="5161" y="591"/>
                </a:lnTo>
                <a:lnTo>
                  <a:pt x="5207" y="562"/>
                </a:lnTo>
                <a:lnTo>
                  <a:pt x="5302" y="503"/>
                </a:lnTo>
                <a:lnTo>
                  <a:pt x="5397" y="442"/>
                </a:lnTo>
                <a:lnTo>
                  <a:pt x="5492" y="380"/>
                </a:lnTo>
                <a:lnTo>
                  <a:pt x="5587" y="318"/>
                </a:lnTo>
                <a:lnTo>
                  <a:pt x="5681" y="255"/>
                </a:lnTo>
                <a:lnTo>
                  <a:pt x="5776" y="192"/>
                </a:lnTo>
                <a:lnTo>
                  <a:pt x="5871" y="129"/>
                </a:lnTo>
                <a:lnTo>
                  <a:pt x="6060" y="0"/>
                </a:lnTo>
              </a:path>
            </a:pathLst>
          </a:custGeom>
          <a:noFill/>
          <a:ln w="19050" cap="flat" cmpd="sng">
            <a:solidFill>
              <a:srgbClr val="9900FF">
                <a:alpha val="100000"/>
              </a:srgbClr>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4" name="直接连接符 435233"/>
          <p:cNvSpPr>
            <a:spLocks noChangeAspect="1"/>
          </p:cNvSpPr>
          <p:nvPr/>
        </p:nvSpPr>
        <p:spPr>
          <a:xfrm>
            <a:off x="152400" y="2946400"/>
            <a:ext cx="58578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5" name="直接连接符 435234"/>
          <p:cNvSpPr>
            <a:spLocks noChangeAspect="1"/>
          </p:cNvSpPr>
          <p:nvPr/>
        </p:nvSpPr>
        <p:spPr>
          <a:xfrm>
            <a:off x="835025" y="2946400"/>
            <a:ext cx="952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6" name="直接连接符 435235"/>
          <p:cNvSpPr>
            <a:spLocks noChangeAspect="1"/>
          </p:cNvSpPr>
          <p:nvPr/>
        </p:nvSpPr>
        <p:spPr>
          <a:xfrm>
            <a:off x="1027113" y="2946400"/>
            <a:ext cx="579437"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7" name="直接连接符 435236"/>
          <p:cNvSpPr>
            <a:spLocks noChangeAspect="1"/>
          </p:cNvSpPr>
          <p:nvPr/>
        </p:nvSpPr>
        <p:spPr>
          <a:xfrm>
            <a:off x="1701800" y="2946400"/>
            <a:ext cx="9683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8" name="直接连接符 435237"/>
          <p:cNvSpPr>
            <a:spLocks noChangeAspect="1"/>
          </p:cNvSpPr>
          <p:nvPr/>
        </p:nvSpPr>
        <p:spPr>
          <a:xfrm>
            <a:off x="1895475" y="2946400"/>
            <a:ext cx="58578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39" name="直接连接符 435238"/>
          <p:cNvSpPr>
            <a:spLocks noChangeAspect="1"/>
          </p:cNvSpPr>
          <p:nvPr/>
        </p:nvSpPr>
        <p:spPr>
          <a:xfrm>
            <a:off x="354013" y="2063750"/>
            <a:ext cx="1925637"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0" name="直接连接符 435239"/>
          <p:cNvSpPr>
            <a:spLocks noChangeAspect="1"/>
          </p:cNvSpPr>
          <p:nvPr/>
        </p:nvSpPr>
        <p:spPr>
          <a:xfrm flipH="1">
            <a:off x="354013" y="2338388"/>
            <a:ext cx="508000" cy="1587"/>
          </a:xfrm>
          <a:prstGeom prst="line">
            <a:avLst/>
          </a:prstGeom>
          <a:ln w="19050" cap="flat" cmpd="sng">
            <a:solidFill>
              <a:srgbClr val="FF0000"/>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1" name="直接连接符 435240"/>
          <p:cNvSpPr>
            <a:spLocks noChangeAspect="1"/>
          </p:cNvSpPr>
          <p:nvPr/>
        </p:nvSpPr>
        <p:spPr>
          <a:xfrm flipH="1">
            <a:off x="354013" y="3552825"/>
            <a:ext cx="508000" cy="1588"/>
          </a:xfrm>
          <a:prstGeom prst="line">
            <a:avLst/>
          </a:prstGeom>
          <a:ln w="19050" cap="flat" cmpd="sng">
            <a:solidFill>
              <a:srgbClr val="FF0000"/>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2" name="直接连接符 435241"/>
          <p:cNvSpPr>
            <a:spLocks noChangeAspect="1"/>
          </p:cNvSpPr>
          <p:nvPr/>
        </p:nvSpPr>
        <p:spPr>
          <a:xfrm flipV="1">
            <a:off x="857250" y="2063750"/>
            <a:ext cx="1588" cy="274638"/>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3" name="直接连接符 435242"/>
          <p:cNvSpPr>
            <a:spLocks noChangeAspect="1"/>
          </p:cNvSpPr>
          <p:nvPr/>
        </p:nvSpPr>
        <p:spPr>
          <a:xfrm flipH="1">
            <a:off x="1773238" y="2338388"/>
            <a:ext cx="506412" cy="1587"/>
          </a:xfrm>
          <a:prstGeom prst="line">
            <a:avLst/>
          </a:prstGeom>
          <a:ln w="19050" cap="flat" cmpd="sng">
            <a:solidFill>
              <a:srgbClr val="FF0000"/>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4" name="直接连接符 435243"/>
          <p:cNvSpPr>
            <a:spLocks noChangeAspect="1"/>
          </p:cNvSpPr>
          <p:nvPr/>
        </p:nvSpPr>
        <p:spPr>
          <a:xfrm flipH="1">
            <a:off x="1773238" y="3552825"/>
            <a:ext cx="506412" cy="1588"/>
          </a:xfrm>
          <a:prstGeom prst="line">
            <a:avLst/>
          </a:prstGeom>
          <a:ln w="19050" cap="flat" cmpd="sng">
            <a:solidFill>
              <a:srgbClr val="FF0000"/>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5" name="直接连接符 435244"/>
          <p:cNvSpPr>
            <a:spLocks noChangeAspect="1"/>
          </p:cNvSpPr>
          <p:nvPr/>
        </p:nvSpPr>
        <p:spPr>
          <a:xfrm flipV="1">
            <a:off x="1773238" y="2063750"/>
            <a:ext cx="1587" cy="274638"/>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6" name="直接连接符 435245"/>
          <p:cNvSpPr>
            <a:spLocks noChangeAspect="1"/>
          </p:cNvSpPr>
          <p:nvPr/>
        </p:nvSpPr>
        <p:spPr>
          <a:xfrm>
            <a:off x="2987675" y="2063750"/>
            <a:ext cx="1588" cy="176371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7" name="直接连接符 435246"/>
          <p:cNvSpPr>
            <a:spLocks noChangeAspect="1"/>
          </p:cNvSpPr>
          <p:nvPr/>
        </p:nvSpPr>
        <p:spPr>
          <a:xfrm>
            <a:off x="4722813" y="2063750"/>
            <a:ext cx="1587" cy="1763713"/>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8" name="直接连接符 435247"/>
          <p:cNvSpPr>
            <a:spLocks noChangeAspect="1"/>
          </p:cNvSpPr>
          <p:nvPr/>
        </p:nvSpPr>
        <p:spPr>
          <a:xfrm>
            <a:off x="3862388" y="1862138"/>
            <a:ext cx="1587" cy="5048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49" name="直接连接符 435248"/>
          <p:cNvSpPr>
            <a:spLocks noChangeAspect="1"/>
          </p:cNvSpPr>
          <p:nvPr/>
        </p:nvSpPr>
        <p:spPr>
          <a:xfrm>
            <a:off x="3862388" y="2463800"/>
            <a:ext cx="1587" cy="9683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0" name="直接连接符 435249"/>
          <p:cNvSpPr>
            <a:spLocks noChangeAspect="1"/>
          </p:cNvSpPr>
          <p:nvPr/>
        </p:nvSpPr>
        <p:spPr>
          <a:xfrm>
            <a:off x="3862388" y="2655888"/>
            <a:ext cx="1587" cy="57943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1" name="直接连接符 435250"/>
          <p:cNvSpPr>
            <a:spLocks noChangeAspect="1"/>
          </p:cNvSpPr>
          <p:nvPr/>
        </p:nvSpPr>
        <p:spPr>
          <a:xfrm>
            <a:off x="3862388" y="3332163"/>
            <a:ext cx="1587" cy="984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2" name="直接连接符 435251"/>
          <p:cNvSpPr>
            <a:spLocks noChangeAspect="1"/>
          </p:cNvSpPr>
          <p:nvPr/>
        </p:nvSpPr>
        <p:spPr>
          <a:xfrm>
            <a:off x="3862388" y="3525838"/>
            <a:ext cx="1587" cy="5048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3" name="直接连接符 435252"/>
          <p:cNvSpPr>
            <a:spLocks noChangeAspect="1"/>
          </p:cNvSpPr>
          <p:nvPr/>
        </p:nvSpPr>
        <p:spPr>
          <a:xfrm>
            <a:off x="3405188" y="3348038"/>
            <a:ext cx="1587" cy="479425"/>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4" name="直接连接符 435253"/>
          <p:cNvSpPr>
            <a:spLocks noChangeAspect="1"/>
          </p:cNvSpPr>
          <p:nvPr/>
        </p:nvSpPr>
        <p:spPr>
          <a:xfrm>
            <a:off x="4318000" y="3348038"/>
            <a:ext cx="1588" cy="479425"/>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5" name="直接连接符 435254"/>
          <p:cNvSpPr>
            <a:spLocks noChangeAspect="1"/>
          </p:cNvSpPr>
          <p:nvPr/>
        </p:nvSpPr>
        <p:spPr>
          <a:xfrm>
            <a:off x="3000375" y="3827463"/>
            <a:ext cx="1722438"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6" name="直接连接符 435255"/>
          <p:cNvSpPr>
            <a:spLocks noChangeAspect="1"/>
          </p:cNvSpPr>
          <p:nvPr/>
        </p:nvSpPr>
        <p:spPr>
          <a:xfrm>
            <a:off x="3000375" y="2063750"/>
            <a:ext cx="1722438"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7" name="直接连接符 435256"/>
          <p:cNvSpPr>
            <a:spLocks noChangeAspect="1"/>
          </p:cNvSpPr>
          <p:nvPr/>
        </p:nvSpPr>
        <p:spPr>
          <a:xfrm>
            <a:off x="3152775" y="2946400"/>
            <a:ext cx="323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8" name="直接连接符 435257"/>
          <p:cNvSpPr>
            <a:spLocks noChangeAspect="1"/>
          </p:cNvSpPr>
          <p:nvPr/>
        </p:nvSpPr>
        <p:spPr>
          <a:xfrm>
            <a:off x="3540125" y="2946400"/>
            <a:ext cx="65088"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59" name="直接连接符 435258"/>
          <p:cNvSpPr>
            <a:spLocks noChangeAspect="1"/>
          </p:cNvSpPr>
          <p:nvPr/>
        </p:nvSpPr>
        <p:spPr>
          <a:xfrm>
            <a:off x="3668713" y="2946400"/>
            <a:ext cx="3873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60" name="直接连接符 435259"/>
          <p:cNvSpPr>
            <a:spLocks noChangeAspect="1"/>
          </p:cNvSpPr>
          <p:nvPr/>
        </p:nvSpPr>
        <p:spPr>
          <a:xfrm>
            <a:off x="4119563" y="2946400"/>
            <a:ext cx="6350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61" name="直接连接符 435260"/>
          <p:cNvSpPr>
            <a:spLocks noChangeAspect="1"/>
          </p:cNvSpPr>
          <p:nvPr/>
        </p:nvSpPr>
        <p:spPr>
          <a:xfrm>
            <a:off x="4248150" y="2946400"/>
            <a:ext cx="323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62" name="直接连接符 435261"/>
          <p:cNvSpPr>
            <a:spLocks noChangeAspect="1"/>
          </p:cNvSpPr>
          <p:nvPr/>
        </p:nvSpPr>
        <p:spPr>
          <a:xfrm>
            <a:off x="3405188" y="2063750"/>
            <a:ext cx="1587" cy="481013"/>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63" name="直接连接符 435262"/>
          <p:cNvSpPr>
            <a:spLocks noChangeAspect="1"/>
          </p:cNvSpPr>
          <p:nvPr/>
        </p:nvSpPr>
        <p:spPr>
          <a:xfrm>
            <a:off x="4318000" y="2063750"/>
            <a:ext cx="1588" cy="481013"/>
          </a:xfrm>
          <a:prstGeom prst="line">
            <a:avLst/>
          </a:prstGeom>
          <a:ln w="19050" cap="flat" cmpd="sng">
            <a:solidFill>
              <a:srgbClr val="9900FF"/>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64" name="矩形 435263"/>
          <p:cNvSpPr>
            <a:spLocks noChangeAspect="1"/>
          </p:cNvSpPr>
          <p:nvPr/>
        </p:nvSpPr>
        <p:spPr>
          <a:xfrm>
            <a:off x="3267075" y="2498725"/>
            <a:ext cx="438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5265" name="文本框 435264"/>
          <p:cNvSpPr txBox="1">
            <a:spLocks noChangeAspect="1"/>
          </p:cNvSpPr>
          <p:nvPr/>
        </p:nvSpPr>
        <p:spPr>
          <a:xfrm>
            <a:off x="573088" y="4938713"/>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a:t>
            </a:r>
          </a:p>
        </p:txBody>
      </p:sp>
      <p:sp>
        <p:nvSpPr>
          <p:cNvPr id="435266" name="文本框 435265"/>
          <p:cNvSpPr txBox="1">
            <a:spLocks noChangeAspect="1"/>
          </p:cNvSpPr>
          <p:nvPr/>
        </p:nvSpPr>
        <p:spPr>
          <a:xfrm>
            <a:off x="1257300" y="5622925"/>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p>
        </p:txBody>
      </p:sp>
      <p:sp>
        <p:nvSpPr>
          <p:cNvPr id="435267" name="文本框 435266"/>
          <p:cNvSpPr txBox="1">
            <a:spLocks noChangeAspect="1"/>
          </p:cNvSpPr>
          <p:nvPr/>
        </p:nvSpPr>
        <p:spPr>
          <a:xfrm>
            <a:off x="1771650" y="4951413"/>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a:t>
            </a:r>
          </a:p>
        </p:txBody>
      </p:sp>
      <p:sp>
        <p:nvSpPr>
          <p:cNvPr id="435268" name="文本框 435267"/>
          <p:cNvSpPr txBox="1">
            <a:spLocks noChangeAspect="1"/>
          </p:cNvSpPr>
          <p:nvPr/>
        </p:nvSpPr>
        <p:spPr>
          <a:xfrm>
            <a:off x="1365250" y="4535488"/>
            <a:ext cx="3111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p>
        </p:txBody>
      </p:sp>
      <p:sp>
        <p:nvSpPr>
          <p:cNvPr id="435269" name="文本框 435268"/>
          <p:cNvSpPr txBox="1">
            <a:spLocks noChangeAspect="1"/>
          </p:cNvSpPr>
          <p:nvPr/>
        </p:nvSpPr>
        <p:spPr>
          <a:xfrm>
            <a:off x="1727200" y="2303463"/>
            <a:ext cx="296863"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5270" name="文本框 435269"/>
          <p:cNvSpPr txBox="1">
            <a:spLocks noChangeAspect="1"/>
          </p:cNvSpPr>
          <p:nvPr/>
        </p:nvSpPr>
        <p:spPr>
          <a:xfrm>
            <a:off x="635000" y="2316163"/>
            <a:ext cx="296863" cy="304800"/>
          </a:xfrm>
          <a:prstGeom prst="rect">
            <a:avLst/>
          </a:prstGeom>
          <a:noFill/>
          <a:ln w="9525">
            <a:noFill/>
          </a:ln>
        </p:spPr>
        <p:txBody>
          <a:bodyPr wrap="none" lIns="0" tIns="0" rIns="36000" bIns="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5271" name="矩形 435270"/>
          <p:cNvSpPr>
            <a:spLocks noChangeAspect="1"/>
          </p:cNvSpPr>
          <p:nvPr/>
        </p:nvSpPr>
        <p:spPr>
          <a:xfrm>
            <a:off x="4259263" y="2303463"/>
            <a:ext cx="438150" cy="39687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5272" name="矩形 435271"/>
          <p:cNvSpPr>
            <a:spLocks noChangeAspect="1"/>
          </p:cNvSpPr>
          <p:nvPr/>
        </p:nvSpPr>
        <p:spPr>
          <a:xfrm>
            <a:off x="3636963" y="2016125"/>
            <a:ext cx="75565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3</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sp>
        <p:nvSpPr>
          <p:cNvPr id="435273" name="矩形 435272"/>
          <p:cNvSpPr>
            <a:spLocks noChangeAspect="1"/>
          </p:cNvSpPr>
          <p:nvPr/>
        </p:nvSpPr>
        <p:spPr>
          <a:xfrm>
            <a:off x="992188" y="2489200"/>
            <a:ext cx="622300" cy="396875"/>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2</a:t>
            </a:r>
            <a:r>
              <a:rPr kumimoji="0" lang="en-US" altLang="zh-CN" sz="14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a:ln>
                  <a:noFill/>
                </a:ln>
                <a:solidFill>
                  <a:srgbClr val="000000"/>
                </a:solidFill>
                <a:effectLst/>
                <a:uLnTx/>
                <a:uFillTx/>
                <a:latin typeface="Book Antiqua" pitchFamily="18" charset="0"/>
                <a:ea typeface="宋体" panose="02010600030101010101" pitchFamily="2" charset="-122"/>
                <a:cs typeface="+mn-cs"/>
              </a:rPr>
              <a:t>’</a:t>
            </a:r>
          </a:p>
        </p:txBody>
      </p:sp>
      <p:grpSp>
        <p:nvGrpSpPr>
          <p:cNvPr id="435274" name="组合 435273"/>
          <p:cNvGrpSpPr>
            <a:grpSpLocks noChangeAspect="1"/>
          </p:cNvGrpSpPr>
          <p:nvPr/>
        </p:nvGrpSpPr>
        <p:grpSpPr>
          <a:xfrm>
            <a:off x="1317625" y="2524125"/>
            <a:ext cx="3003550" cy="31750"/>
            <a:chOff x="1077" y="1499"/>
            <a:chExt cx="1945" cy="20"/>
          </a:xfrm>
        </p:grpSpPr>
        <p:sp>
          <p:nvSpPr>
            <p:cNvPr id="435275" name="直接连接符 435274"/>
            <p:cNvSpPr>
              <a:spLocks noChangeAspect="1"/>
            </p:cNvSpPr>
            <p:nvPr/>
          </p:nvSpPr>
          <p:spPr>
            <a:xfrm>
              <a:off x="1077" y="1508"/>
              <a:ext cx="1945"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76" name="任意多边形 435275"/>
            <p:cNvSpPr>
              <a:spLocks noChangeAspect="1"/>
            </p:cNvSpPr>
            <p:nvPr/>
          </p:nvSpPr>
          <p:spPr>
            <a:xfrm>
              <a:off x="1900" y="1499"/>
              <a:ext cx="184" cy="20"/>
            </a:xfrm>
            <a:custGeom>
              <a:avLst/>
              <a:gdLst/>
              <a:ahLst/>
              <a:cxnLst/>
              <a:rect l="0" t="0" r="0" b="0"/>
              <a:pathLst>
                <a:path w="1317" h="165">
                  <a:moveTo>
                    <a:pt x="1317" y="165"/>
                  </a:moveTo>
                  <a:lnTo>
                    <a:pt x="0" y="83"/>
                  </a:lnTo>
                  <a:lnTo>
                    <a:pt x="1317" y="0"/>
                  </a:lnTo>
                  <a:lnTo>
                    <a:pt x="1317" y="165"/>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77" name="任意多边形 435276"/>
            <p:cNvSpPr>
              <a:spLocks noChangeAspect="1"/>
            </p:cNvSpPr>
            <p:nvPr/>
          </p:nvSpPr>
          <p:spPr>
            <a:xfrm>
              <a:off x="1900" y="1499"/>
              <a:ext cx="184" cy="20"/>
            </a:xfrm>
            <a:custGeom>
              <a:avLst/>
              <a:gdLst/>
              <a:ahLst/>
              <a:cxnLst/>
              <a:rect l="0" t="0" r="0" b="0"/>
              <a:pathLst>
                <a:path w="1317" h="165">
                  <a:moveTo>
                    <a:pt x="1317" y="165"/>
                  </a:moveTo>
                  <a:lnTo>
                    <a:pt x="0" y="83"/>
                  </a:lnTo>
                  <a:lnTo>
                    <a:pt x="1317" y="0"/>
                  </a:lnTo>
                  <a:lnTo>
                    <a:pt x="1317" y="165"/>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5278" name="组合 435277"/>
          <p:cNvGrpSpPr/>
          <p:nvPr/>
        </p:nvGrpSpPr>
        <p:grpSpPr>
          <a:xfrm>
            <a:off x="4119563" y="4366503"/>
            <a:ext cx="4894261" cy="2139950"/>
            <a:chOff x="2984" y="432"/>
            <a:chExt cx="3083" cy="1348"/>
          </a:xfrm>
        </p:grpSpPr>
        <p:sp>
          <p:nvSpPr>
            <p:cNvPr id="435279" name="文本框 435278"/>
            <p:cNvSpPr txBox="1"/>
            <p:nvPr/>
          </p:nvSpPr>
          <p:spPr>
            <a:xfrm>
              <a:off x="2984" y="752"/>
              <a:ext cx="2472" cy="404"/>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⑴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相贯线积聚在圆或圆弧上，即相贯</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    线已知；   </a:t>
              </a:r>
            </a:p>
          </p:txBody>
        </p:sp>
        <p:sp>
          <p:nvSpPr>
            <p:cNvPr id="435280" name="文本框 435279"/>
            <p:cNvSpPr txBox="1"/>
            <p:nvPr/>
          </p:nvSpPr>
          <p:spPr>
            <a:xfrm>
              <a:off x="2984" y="1136"/>
              <a:ext cx="2472" cy="231"/>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000099"/>
                  </a:solidFill>
                  <a:effectLst/>
                  <a:uLnTx/>
                  <a:uFillTx/>
                  <a:latin typeface="Book Antiqua" pitchFamily="18" charset="0"/>
                  <a:ea typeface="宋体" panose="02010600030101010101" pitchFamily="2" charset="-122"/>
                  <a:cs typeface="+mn-cs"/>
                </a:rPr>
                <a:t>⑵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在反映矩形的视图上相贯线待求；</a:t>
              </a:r>
              <a:endParaRPr kumimoji="0" lang="zh-CN" altLang="en-US" sz="1800" b="1" i="0" u="none" strike="noStrike" kern="1200" cap="none" spc="0" normalizeH="0" baseline="0" noProof="0">
                <a:ln>
                  <a:noFill/>
                </a:ln>
                <a:solidFill>
                  <a:srgbClr val="000099"/>
                </a:solidFill>
                <a:effectLst/>
                <a:uLnTx/>
                <a:uFillTx/>
                <a:latin typeface="Book Antiqua" pitchFamily="18" charset="0"/>
                <a:ea typeface="宋体" panose="02010600030101010101" pitchFamily="2" charset="-122"/>
                <a:cs typeface="+mn-cs"/>
              </a:endParaRPr>
            </a:p>
          </p:txBody>
        </p:sp>
        <p:sp>
          <p:nvSpPr>
            <p:cNvPr id="435281" name="文本框 435280"/>
            <p:cNvSpPr txBox="1"/>
            <p:nvPr/>
          </p:nvSpPr>
          <p:spPr>
            <a:xfrm>
              <a:off x="2984" y="1376"/>
              <a:ext cx="2617" cy="404"/>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⑶ </a:t>
              </a: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相贯线总是发生在小圆柱周围，并向</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99"/>
                  </a:solidFill>
                  <a:effectLst/>
                  <a:uLnTx/>
                  <a:uFillTx/>
                  <a:latin typeface="Book Antiqua" pitchFamily="18" charset="0"/>
                  <a:ea typeface="宋体" panose="02010600030101010101" pitchFamily="2" charset="-122"/>
                  <a:cs typeface="+mn-cs"/>
                </a:rPr>
                <a:t>     大圆柱的轴线方向凸起。        </a:t>
              </a:r>
            </a:p>
          </p:txBody>
        </p:sp>
        <p:sp>
          <p:nvSpPr>
            <p:cNvPr id="435282" name="文本框 435281"/>
            <p:cNvSpPr txBox="1"/>
            <p:nvPr/>
          </p:nvSpPr>
          <p:spPr>
            <a:xfrm>
              <a:off x="3024" y="432"/>
              <a:ext cx="3043" cy="252"/>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99"/>
                  </a:solidFill>
                  <a:effectLst/>
                  <a:uLnTx/>
                  <a:uFillTx/>
                  <a:latin typeface="Book Antiqua" pitchFamily="18" charset="0"/>
                  <a:ea typeface="宋体" panose="02010600030101010101" pitchFamily="2" charset="-122"/>
                  <a:cs typeface="+mn-cs"/>
                </a:rPr>
                <a:t>结论：当两圆柱正贯（轴线垂直相交）时</a:t>
              </a:r>
            </a:p>
          </p:txBody>
        </p:sp>
      </p:grpSp>
      <p:sp>
        <p:nvSpPr>
          <p:cNvPr id="435283" name="直接连接符 435282"/>
          <p:cNvSpPr/>
          <p:nvPr/>
        </p:nvSpPr>
        <p:spPr>
          <a:xfrm>
            <a:off x="914400" y="5537200"/>
            <a:ext cx="22098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84" name="直接连接符 435283"/>
          <p:cNvSpPr/>
          <p:nvPr/>
        </p:nvSpPr>
        <p:spPr>
          <a:xfrm flipV="1">
            <a:off x="4152900" y="2438400"/>
            <a:ext cx="0" cy="17526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85" name="直接连接符 435284"/>
          <p:cNvSpPr/>
          <p:nvPr/>
        </p:nvSpPr>
        <p:spPr>
          <a:xfrm flipH="1">
            <a:off x="990600" y="2413000"/>
            <a:ext cx="3200400" cy="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86" name="任意多边形 435285"/>
          <p:cNvSpPr>
            <a:spLocks noChangeAspect="1"/>
          </p:cNvSpPr>
          <p:nvPr/>
        </p:nvSpPr>
        <p:spPr>
          <a:xfrm>
            <a:off x="4125913" y="2371725"/>
            <a:ext cx="77787"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87" name="任意多边形 435286"/>
          <p:cNvSpPr>
            <a:spLocks noChangeAspect="1"/>
          </p:cNvSpPr>
          <p:nvPr/>
        </p:nvSpPr>
        <p:spPr>
          <a:xfrm>
            <a:off x="952500" y="2374900"/>
            <a:ext cx="77788"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88" name="任意多边形 435287"/>
          <p:cNvSpPr>
            <a:spLocks noChangeAspect="1"/>
          </p:cNvSpPr>
          <p:nvPr/>
        </p:nvSpPr>
        <p:spPr>
          <a:xfrm>
            <a:off x="952500" y="5499100"/>
            <a:ext cx="77788"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89" name="直接连接符 435288"/>
          <p:cNvSpPr>
            <a:spLocks noChangeAspect="1"/>
          </p:cNvSpPr>
          <p:nvPr/>
        </p:nvSpPr>
        <p:spPr>
          <a:xfrm flipV="1">
            <a:off x="1636713" y="2425700"/>
            <a:ext cx="3175" cy="3124200"/>
          </a:xfrm>
          <a:prstGeom prst="line">
            <a:avLst/>
          </a:prstGeom>
          <a:ln w="9525" cap="flat" cmpd="sng">
            <a:solidFill>
              <a:schemeClr val="tx1"/>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90" name="任意多边形 435289"/>
          <p:cNvSpPr>
            <a:spLocks noChangeAspect="1"/>
          </p:cNvSpPr>
          <p:nvPr/>
        </p:nvSpPr>
        <p:spPr>
          <a:xfrm>
            <a:off x="1600200" y="2374900"/>
            <a:ext cx="77788"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5291" name="任意多边形 435290"/>
          <p:cNvSpPr>
            <a:spLocks noChangeAspect="1"/>
          </p:cNvSpPr>
          <p:nvPr/>
        </p:nvSpPr>
        <p:spPr>
          <a:xfrm>
            <a:off x="1600200" y="5499100"/>
            <a:ext cx="77788" cy="79375"/>
          </a:xfrm>
          <a:custGeom>
            <a:avLst/>
            <a:gdLst/>
            <a:ahLst/>
            <a:cxnLst/>
            <a:rect l="0" t="0" r="0" b="0"/>
            <a:pathLst>
              <a:path w="373" h="372">
                <a:moveTo>
                  <a:pt x="373" y="186"/>
                </a:moveTo>
                <a:lnTo>
                  <a:pt x="370" y="150"/>
                </a:lnTo>
                <a:lnTo>
                  <a:pt x="359" y="115"/>
                </a:lnTo>
                <a:lnTo>
                  <a:pt x="342" y="83"/>
                </a:lnTo>
                <a:lnTo>
                  <a:pt x="318" y="54"/>
                </a:lnTo>
                <a:lnTo>
                  <a:pt x="290" y="31"/>
                </a:lnTo>
                <a:lnTo>
                  <a:pt x="257" y="14"/>
                </a:lnTo>
                <a:lnTo>
                  <a:pt x="223" y="4"/>
                </a:lnTo>
                <a:lnTo>
                  <a:pt x="186" y="0"/>
                </a:lnTo>
                <a:lnTo>
                  <a:pt x="150" y="4"/>
                </a:lnTo>
                <a:lnTo>
                  <a:pt x="115" y="14"/>
                </a:lnTo>
                <a:lnTo>
                  <a:pt x="83" y="31"/>
                </a:lnTo>
                <a:lnTo>
                  <a:pt x="55" y="54"/>
                </a:lnTo>
                <a:lnTo>
                  <a:pt x="32" y="83"/>
                </a:lnTo>
                <a:lnTo>
                  <a:pt x="15" y="115"/>
                </a:lnTo>
                <a:lnTo>
                  <a:pt x="4" y="150"/>
                </a:lnTo>
                <a:lnTo>
                  <a:pt x="0" y="186"/>
                </a:lnTo>
                <a:lnTo>
                  <a:pt x="4" y="222"/>
                </a:lnTo>
                <a:lnTo>
                  <a:pt x="15" y="257"/>
                </a:lnTo>
                <a:lnTo>
                  <a:pt x="32" y="289"/>
                </a:lnTo>
                <a:lnTo>
                  <a:pt x="55" y="317"/>
                </a:lnTo>
                <a:lnTo>
                  <a:pt x="83" y="341"/>
                </a:lnTo>
                <a:lnTo>
                  <a:pt x="115" y="358"/>
                </a:lnTo>
                <a:lnTo>
                  <a:pt x="150" y="368"/>
                </a:lnTo>
                <a:lnTo>
                  <a:pt x="186" y="372"/>
                </a:lnTo>
                <a:lnTo>
                  <a:pt x="223" y="368"/>
                </a:lnTo>
                <a:lnTo>
                  <a:pt x="257" y="358"/>
                </a:lnTo>
                <a:lnTo>
                  <a:pt x="290" y="341"/>
                </a:lnTo>
                <a:lnTo>
                  <a:pt x="318" y="317"/>
                </a:lnTo>
                <a:lnTo>
                  <a:pt x="342" y="289"/>
                </a:lnTo>
                <a:lnTo>
                  <a:pt x="359" y="257"/>
                </a:lnTo>
                <a:lnTo>
                  <a:pt x="370" y="222"/>
                </a:lnTo>
                <a:lnTo>
                  <a:pt x="373" y="186"/>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aphicFrame>
        <p:nvGraphicFramePr>
          <p:cNvPr id="2" name="Object 3">
            <a:extLst>
              <a:ext uri="{FF2B5EF4-FFF2-40B4-BE49-F238E27FC236}">
                <a16:creationId xmlns:a16="http://schemas.microsoft.com/office/drawing/2014/main" id="{8831DC1A-4264-29AD-7AE3-0EEB95F8D952}"/>
              </a:ext>
            </a:extLst>
          </p:cNvPr>
          <p:cNvGraphicFramePr>
            <a:graphicFrameLocks noChangeAspect="1"/>
          </p:cNvGraphicFramePr>
          <p:nvPr/>
        </p:nvGraphicFramePr>
        <p:xfrm>
          <a:off x="5629408" y="1236681"/>
          <a:ext cx="2000118" cy="2536289"/>
        </p:xfrm>
        <a:graphic>
          <a:graphicData uri="http://schemas.openxmlformats.org/presentationml/2006/ole">
            <mc:AlternateContent xmlns:mc="http://schemas.openxmlformats.org/markup-compatibility/2006">
              <mc:Choice xmlns:v="urn:schemas-microsoft-com:vml" Requires="v">
                <p:oleObj name="BMP 图象" r:id="rId2" imgW="1924319" imgH="2438095" progId="Paint.Picture">
                  <p:embed/>
                </p:oleObj>
              </mc:Choice>
              <mc:Fallback>
                <p:oleObj name="BMP 图象" r:id="rId2" imgW="1924319" imgH="2438095" progId="Paint.Picture">
                  <p:embed/>
                  <p:pic>
                    <p:nvPicPr>
                      <p:cNvPr id="2" name="Object 3">
                        <a:extLst>
                          <a:ext uri="{FF2B5EF4-FFF2-40B4-BE49-F238E27FC236}">
                            <a16:creationId xmlns:a16="http://schemas.microsoft.com/office/drawing/2014/main" id="{8831DC1A-4264-29AD-7AE3-0EEB95F8D95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9408" y="1236681"/>
                        <a:ext cx="2000118" cy="2536289"/>
                      </a:xfrm>
                      <a:prstGeom prst="rect">
                        <a:avLst/>
                      </a:prstGeom>
                      <a:noFill/>
                      <a:ln>
                        <a:noFill/>
                      </a:ln>
                      <a:effectLst/>
                    </p:spPr>
                  </p:pic>
                </p:oleObj>
              </mc:Fallback>
            </mc:AlternateContent>
          </a:graphicData>
        </a:graphic>
      </p:graphicFrame>
      <p:sp>
        <p:nvSpPr>
          <p:cNvPr id="6" name="文本框 5">
            <a:extLst>
              <a:ext uri="{FF2B5EF4-FFF2-40B4-BE49-F238E27FC236}">
                <a16:creationId xmlns:a16="http://schemas.microsoft.com/office/drawing/2014/main" id="{6C8BEE5F-A081-4E50-FADC-433390FB2249}"/>
              </a:ext>
            </a:extLst>
          </p:cNvPr>
          <p:cNvSpPr txBox="1"/>
          <p:nvPr/>
        </p:nvSpPr>
        <p:spPr>
          <a:xfrm>
            <a:off x="128447" y="490538"/>
            <a:ext cx="7359650" cy="45720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lang="en-US" altLang="zh-CN" sz="2400" b="1" dirty="0">
                <a:solidFill>
                  <a:srgbClr val="000000"/>
                </a:solidFill>
                <a:latin typeface="宋体"/>
                <a:ea typeface="宋体"/>
              </a:rPr>
              <a:t>3</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求两</a:t>
            </a:r>
            <a:r>
              <a:rPr kumimoji="0" lang="zh-CN" altLang="en-US" sz="2400" b="1" i="0" u="none" strike="noStrike" kern="1200" cap="none" spc="0" normalizeH="0" baseline="0" noProof="0" dirty="0">
                <a:ln>
                  <a:noFill/>
                </a:ln>
                <a:solidFill>
                  <a:srgbClr val="000000"/>
                </a:solidFill>
                <a:effectLst/>
                <a:uLnTx/>
                <a:uFillTx/>
                <a:latin typeface="宋体"/>
                <a:ea typeface="宋体" panose="02010600030101010101" pitchFamily="2" charset="-122"/>
                <a:cs typeface="+mn-cs"/>
              </a:rPr>
              <a:t>圆柱</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孔正贯（轴线垂直相交）的相贯线。</a:t>
            </a:r>
          </a:p>
        </p:txBody>
      </p:sp>
    </p:spTree>
    <p:extLst>
      <p:ext uri="{BB962C8B-B14F-4D97-AF65-F5344CB8AC3E}">
        <p14:creationId xmlns:p14="http://schemas.microsoft.com/office/powerpoint/2010/main" val="67225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5203"/>
                                        </p:tgtEl>
                                        <p:attrNameLst>
                                          <p:attrName>style.visibility</p:attrName>
                                        </p:attrNameLst>
                                      </p:cBhvr>
                                      <p:to>
                                        <p:strVal val="visible"/>
                                      </p:to>
                                    </p:set>
                                    <p:animEffect transition="in" filter="wipe(left)">
                                      <p:cBhvr>
                                        <p:cTn id="17" dur="500"/>
                                        <p:tgtEl>
                                          <p:spTgt spid="43520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5265"/>
                                        </p:tgtEl>
                                        <p:attrNameLst>
                                          <p:attrName>style.visibility</p:attrName>
                                        </p:attrNameLst>
                                      </p:cBhvr>
                                      <p:to>
                                        <p:strVal val="visible"/>
                                      </p:to>
                                    </p:set>
                                    <p:animEffect transition="in" filter="wipe(left)">
                                      <p:cBhvr>
                                        <p:cTn id="22" dur="500"/>
                                        <p:tgtEl>
                                          <p:spTgt spid="4352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5267"/>
                                        </p:tgtEl>
                                        <p:attrNameLst>
                                          <p:attrName>style.visibility</p:attrName>
                                        </p:attrNameLst>
                                      </p:cBhvr>
                                      <p:to>
                                        <p:strVal val="visible"/>
                                      </p:to>
                                    </p:set>
                                    <p:animEffect transition="in" filter="wipe(left)">
                                      <p:cBhvr>
                                        <p:cTn id="27" dur="500"/>
                                        <p:tgtEl>
                                          <p:spTgt spid="43526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5266"/>
                                        </p:tgtEl>
                                        <p:attrNameLst>
                                          <p:attrName>style.visibility</p:attrName>
                                        </p:attrNameLst>
                                      </p:cBhvr>
                                      <p:to>
                                        <p:strVal val="visible"/>
                                      </p:to>
                                    </p:set>
                                    <p:animEffect transition="in" filter="wipe(left)">
                                      <p:cBhvr>
                                        <p:cTn id="32" dur="500"/>
                                        <p:tgtEl>
                                          <p:spTgt spid="43526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35268"/>
                                        </p:tgtEl>
                                        <p:attrNameLst>
                                          <p:attrName>style.visibility</p:attrName>
                                        </p:attrNameLst>
                                      </p:cBhvr>
                                      <p:to>
                                        <p:strVal val="visible"/>
                                      </p:to>
                                    </p:set>
                                    <p:animEffect transition="in" filter="wipe(left)">
                                      <p:cBhvr>
                                        <p:cTn id="37" dur="500"/>
                                        <p:tgtEl>
                                          <p:spTgt spid="43526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35272"/>
                                        </p:tgtEl>
                                        <p:attrNameLst>
                                          <p:attrName>style.visibility</p:attrName>
                                        </p:attrNameLst>
                                      </p:cBhvr>
                                      <p:to>
                                        <p:strVal val="visible"/>
                                      </p:to>
                                    </p:set>
                                    <p:animEffect transition="in" filter="wipe(left)">
                                      <p:cBhvr>
                                        <p:cTn id="42" dur="500"/>
                                        <p:tgtEl>
                                          <p:spTgt spid="4352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35271"/>
                                        </p:tgtEl>
                                        <p:attrNameLst>
                                          <p:attrName>style.visibility</p:attrName>
                                        </p:attrNameLst>
                                      </p:cBhvr>
                                      <p:to>
                                        <p:strVal val="visible"/>
                                      </p:to>
                                    </p:set>
                                    <p:animEffect transition="in" filter="wipe(left)">
                                      <p:cBhvr>
                                        <p:cTn id="47" dur="500"/>
                                        <p:tgtEl>
                                          <p:spTgt spid="43527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35264"/>
                                        </p:tgtEl>
                                        <p:attrNameLst>
                                          <p:attrName>style.visibility</p:attrName>
                                        </p:attrNameLst>
                                      </p:cBhvr>
                                      <p:to>
                                        <p:strVal val="visible"/>
                                      </p:to>
                                    </p:set>
                                    <p:animEffect transition="in" filter="wipe(left)">
                                      <p:cBhvr>
                                        <p:cTn id="52" dur="500"/>
                                        <p:tgtEl>
                                          <p:spTgt spid="43526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35270"/>
                                        </p:tgtEl>
                                        <p:attrNameLst>
                                          <p:attrName>style.visibility</p:attrName>
                                        </p:attrNameLst>
                                      </p:cBhvr>
                                      <p:to>
                                        <p:strVal val="visible"/>
                                      </p:to>
                                    </p:set>
                                    <p:animEffect transition="in" filter="wipe(left)">
                                      <p:cBhvr>
                                        <p:cTn id="57" dur="500"/>
                                        <p:tgtEl>
                                          <p:spTgt spid="43527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35269"/>
                                        </p:tgtEl>
                                        <p:attrNameLst>
                                          <p:attrName>style.visibility</p:attrName>
                                        </p:attrNameLst>
                                      </p:cBhvr>
                                      <p:to>
                                        <p:strVal val="visible"/>
                                      </p:to>
                                    </p:set>
                                    <p:animEffect transition="in" filter="wipe(left)">
                                      <p:cBhvr>
                                        <p:cTn id="62" dur="500"/>
                                        <p:tgtEl>
                                          <p:spTgt spid="43526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435274"/>
                                        </p:tgtEl>
                                        <p:attrNameLst>
                                          <p:attrName>style.visibility</p:attrName>
                                        </p:attrNameLst>
                                      </p:cBhvr>
                                      <p:to>
                                        <p:strVal val="visible"/>
                                      </p:to>
                                    </p:set>
                                    <p:animEffect transition="in" filter="wipe(right)">
                                      <p:cBhvr>
                                        <p:cTn id="67" dur="500"/>
                                        <p:tgtEl>
                                          <p:spTgt spid="43527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35273"/>
                                        </p:tgtEl>
                                        <p:attrNameLst>
                                          <p:attrName>style.visibility</p:attrName>
                                        </p:attrNameLst>
                                      </p:cBhvr>
                                      <p:to>
                                        <p:strVal val="visible"/>
                                      </p:to>
                                    </p:set>
                                    <p:animEffect transition="in" filter="wipe(left)">
                                      <p:cBhvr>
                                        <p:cTn id="72" dur="500"/>
                                        <p:tgtEl>
                                          <p:spTgt spid="43527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435288"/>
                                        </p:tgtEl>
                                        <p:attrNameLst>
                                          <p:attrName>style.visibility</p:attrName>
                                        </p:attrNameLst>
                                      </p:cBhvr>
                                      <p:to>
                                        <p:strVal val="visible"/>
                                      </p:to>
                                    </p:set>
                                    <p:animEffect transition="in" filter="wipe(down)">
                                      <p:cBhvr>
                                        <p:cTn id="77" dur="500"/>
                                        <p:tgtEl>
                                          <p:spTgt spid="43528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35291"/>
                                        </p:tgtEl>
                                        <p:attrNameLst>
                                          <p:attrName>style.visibility</p:attrName>
                                        </p:attrNameLst>
                                      </p:cBhvr>
                                      <p:to>
                                        <p:strVal val="visible"/>
                                      </p:to>
                                    </p:set>
                                    <p:animEffect transition="in" filter="wipe(down)">
                                      <p:cBhvr>
                                        <p:cTn id="82" dur="500"/>
                                        <p:tgtEl>
                                          <p:spTgt spid="43529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35283"/>
                                        </p:tgtEl>
                                        <p:attrNameLst>
                                          <p:attrName>style.visibility</p:attrName>
                                        </p:attrNameLst>
                                      </p:cBhvr>
                                      <p:to>
                                        <p:strVal val="visible"/>
                                      </p:to>
                                    </p:set>
                                    <p:animEffect transition="in" filter="wipe(left)">
                                      <p:cBhvr>
                                        <p:cTn id="87" dur="500"/>
                                        <p:tgtEl>
                                          <p:spTgt spid="43528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435284"/>
                                        </p:tgtEl>
                                        <p:attrNameLst>
                                          <p:attrName>style.visibility</p:attrName>
                                        </p:attrNameLst>
                                      </p:cBhvr>
                                      <p:to>
                                        <p:strVal val="visible"/>
                                      </p:to>
                                    </p:set>
                                    <p:animEffect transition="in" filter="wipe(down)">
                                      <p:cBhvr>
                                        <p:cTn id="92" dur="500"/>
                                        <p:tgtEl>
                                          <p:spTgt spid="43528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435286"/>
                                        </p:tgtEl>
                                        <p:attrNameLst>
                                          <p:attrName>style.visibility</p:attrName>
                                        </p:attrNameLst>
                                      </p:cBhvr>
                                      <p:to>
                                        <p:strVal val="visible"/>
                                      </p:to>
                                    </p:set>
                                    <p:animEffect transition="in" filter="wipe(down)">
                                      <p:cBhvr>
                                        <p:cTn id="97" dur="500"/>
                                        <p:tgtEl>
                                          <p:spTgt spid="435286"/>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2" fill="hold" nodeType="clickEffect">
                                  <p:stCondLst>
                                    <p:cond delay="0"/>
                                  </p:stCondLst>
                                  <p:childTnLst>
                                    <p:set>
                                      <p:cBhvr>
                                        <p:cTn id="101" dur="1" fill="hold">
                                          <p:stCondLst>
                                            <p:cond delay="0"/>
                                          </p:stCondLst>
                                        </p:cTn>
                                        <p:tgtEl>
                                          <p:spTgt spid="435285"/>
                                        </p:tgtEl>
                                        <p:attrNameLst>
                                          <p:attrName>style.visibility</p:attrName>
                                        </p:attrNameLst>
                                      </p:cBhvr>
                                      <p:to>
                                        <p:strVal val="visible"/>
                                      </p:to>
                                    </p:set>
                                    <p:animEffect transition="in" filter="wipe(right)">
                                      <p:cBhvr>
                                        <p:cTn id="102" dur="500"/>
                                        <p:tgtEl>
                                          <p:spTgt spid="43528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435202"/>
                                        </p:tgtEl>
                                        <p:attrNameLst>
                                          <p:attrName>style.visibility</p:attrName>
                                        </p:attrNameLst>
                                      </p:cBhvr>
                                      <p:to>
                                        <p:strVal val="visible"/>
                                      </p:to>
                                    </p:set>
                                    <p:animEffect transition="in" filter="wipe(down)">
                                      <p:cBhvr>
                                        <p:cTn id="107" dur="500"/>
                                        <p:tgtEl>
                                          <p:spTgt spid="43520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435289"/>
                                        </p:tgtEl>
                                        <p:attrNameLst>
                                          <p:attrName>style.visibility</p:attrName>
                                        </p:attrNameLst>
                                      </p:cBhvr>
                                      <p:to>
                                        <p:strVal val="visible"/>
                                      </p:to>
                                    </p:set>
                                    <p:animEffect transition="in" filter="wipe(down)">
                                      <p:cBhvr>
                                        <p:cTn id="112" dur="500"/>
                                        <p:tgtEl>
                                          <p:spTgt spid="435289"/>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435287"/>
                                        </p:tgtEl>
                                        <p:attrNameLst>
                                          <p:attrName>style.visibility</p:attrName>
                                        </p:attrNameLst>
                                      </p:cBhvr>
                                      <p:to>
                                        <p:strVal val="visible"/>
                                      </p:to>
                                    </p:set>
                                    <p:animEffect transition="in" filter="wipe(down)">
                                      <p:cBhvr>
                                        <p:cTn id="117" dur="500"/>
                                        <p:tgtEl>
                                          <p:spTgt spid="435287"/>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nodeType="clickEffect">
                                  <p:stCondLst>
                                    <p:cond delay="0"/>
                                  </p:stCondLst>
                                  <p:childTnLst>
                                    <p:set>
                                      <p:cBhvr>
                                        <p:cTn id="121" dur="1" fill="hold">
                                          <p:stCondLst>
                                            <p:cond delay="0"/>
                                          </p:stCondLst>
                                        </p:cTn>
                                        <p:tgtEl>
                                          <p:spTgt spid="435290"/>
                                        </p:tgtEl>
                                        <p:attrNameLst>
                                          <p:attrName>style.visibility</p:attrName>
                                        </p:attrNameLst>
                                      </p:cBhvr>
                                      <p:to>
                                        <p:strVal val="visible"/>
                                      </p:to>
                                    </p:set>
                                    <p:animEffect transition="in" filter="wipe(down)">
                                      <p:cBhvr>
                                        <p:cTn id="122" dur="500"/>
                                        <p:tgtEl>
                                          <p:spTgt spid="435290"/>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435233"/>
                                        </p:tgtEl>
                                        <p:attrNameLst>
                                          <p:attrName>style.visibility</p:attrName>
                                        </p:attrNameLst>
                                      </p:cBhvr>
                                      <p:to>
                                        <p:strVal val="visible"/>
                                      </p:to>
                                    </p:set>
                                    <p:animEffect transition="in" filter="wipe(left)">
                                      <p:cBhvr>
                                        <p:cTn id="127" dur="500"/>
                                        <p:tgtEl>
                                          <p:spTgt spid="435233"/>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435232"/>
                                        </p:tgtEl>
                                        <p:attrNameLst>
                                          <p:attrName>style.visibility</p:attrName>
                                        </p:attrNameLst>
                                      </p:cBhvr>
                                      <p:to>
                                        <p:strVal val="visible"/>
                                      </p:to>
                                    </p:set>
                                    <p:animEffect transition="in" filter="wipe(left)">
                                      <p:cBhvr>
                                        <p:cTn id="132" dur="500"/>
                                        <p:tgtEl>
                                          <p:spTgt spid="435232"/>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435278"/>
                                        </p:tgtEl>
                                        <p:attrNameLst>
                                          <p:attrName>style.visibility</p:attrName>
                                        </p:attrNameLst>
                                      </p:cBhvr>
                                      <p:to>
                                        <p:strVal val="visible"/>
                                      </p:to>
                                    </p:set>
                                    <p:animEffect transition="in" filter="wipe(left)">
                                      <p:cBhvr>
                                        <p:cTn id="137" dur="500"/>
                                        <p:tgtEl>
                                          <p:spTgt spid="435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animBg="1"/>
      <p:bldP spid="435264" grpId="0"/>
      <p:bldP spid="435265" grpId="0"/>
      <p:bldP spid="435266" grpId="0"/>
      <p:bldP spid="435267" grpId="0"/>
      <p:bldP spid="435268" grpId="0"/>
      <p:bldP spid="435269" grpId="0"/>
      <p:bldP spid="435270" grpId="0"/>
      <p:bldP spid="435271" grpId="0"/>
      <p:bldP spid="435272" grpId="0"/>
      <p:bldP spid="435273" grpId="0"/>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6226" name="图片 436225" descr="xg2"/>
          <p:cNvPicPr>
            <a:picLocks noChangeAspect="1"/>
          </p:cNvPicPr>
          <p:nvPr/>
        </p:nvPicPr>
        <p:blipFill>
          <a:blip r:embed="rId3">
            <a:clrChange>
              <a:clrFrom>
                <a:srgbClr val="FEFEFE"/>
              </a:clrFrom>
              <a:clrTo>
                <a:srgbClr val="FEFEFE">
                  <a:alpha val="0"/>
                </a:srgbClr>
              </a:clrTo>
            </a:clrChange>
          </a:blip>
          <a:stretch>
            <a:fillRect/>
          </a:stretch>
        </p:blipFill>
        <p:spPr>
          <a:xfrm>
            <a:off x="5003800" y="3716338"/>
            <a:ext cx="2376488" cy="1800225"/>
          </a:xfrm>
          <a:prstGeom prst="rect">
            <a:avLst/>
          </a:prstGeom>
          <a:noFill/>
          <a:ln w="9525">
            <a:noFill/>
          </a:ln>
        </p:spPr>
      </p:pic>
      <p:sp>
        <p:nvSpPr>
          <p:cNvPr id="436227" name="直接连接符 436226"/>
          <p:cNvSpPr/>
          <p:nvPr/>
        </p:nvSpPr>
        <p:spPr>
          <a:xfrm>
            <a:off x="1231900" y="1606550"/>
            <a:ext cx="1588" cy="323850"/>
          </a:xfrm>
          <a:prstGeom prst="line">
            <a:avLst/>
          </a:prstGeom>
          <a:ln w="19050" cap="flat" cmpd="sng">
            <a:solidFill>
              <a:srgbClr val="0000CC"/>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28" name="直接连接符 436227"/>
          <p:cNvSpPr/>
          <p:nvPr/>
        </p:nvSpPr>
        <p:spPr>
          <a:xfrm flipH="1">
            <a:off x="622300" y="2755900"/>
            <a:ext cx="612775" cy="1588"/>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29" name="直接连接符 436228"/>
          <p:cNvSpPr/>
          <p:nvPr/>
        </p:nvSpPr>
        <p:spPr>
          <a:xfrm flipH="1">
            <a:off x="2328863" y="1608138"/>
            <a:ext cx="612775"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30" name="直接连接符 436229"/>
          <p:cNvSpPr/>
          <p:nvPr/>
        </p:nvSpPr>
        <p:spPr>
          <a:xfrm flipH="1">
            <a:off x="612775" y="1608138"/>
            <a:ext cx="612775"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31" name="椭圆 436230"/>
          <p:cNvSpPr>
            <a:spLocks noChangeAspect="1"/>
          </p:cNvSpPr>
          <p:nvPr/>
        </p:nvSpPr>
        <p:spPr>
          <a:xfrm>
            <a:off x="1225550" y="4562475"/>
            <a:ext cx="1104900" cy="1104900"/>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32" name="椭圆 436231"/>
          <p:cNvSpPr>
            <a:spLocks noChangeAspect="1"/>
          </p:cNvSpPr>
          <p:nvPr/>
        </p:nvSpPr>
        <p:spPr>
          <a:xfrm>
            <a:off x="4149725" y="1930400"/>
            <a:ext cx="827088" cy="827088"/>
          </a:xfrm>
          <a:prstGeom prst="ellipse">
            <a:avLst/>
          </a:prstGeom>
          <a:noFill/>
          <a:ln w="38100" cap="flat" cmpd="sng">
            <a:solidFill>
              <a:srgbClr val="99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33" name="椭圆 436232"/>
          <p:cNvSpPr>
            <a:spLocks noChangeAspect="1"/>
          </p:cNvSpPr>
          <p:nvPr/>
        </p:nvSpPr>
        <p:spPr>
          <a:xfrm>
            <a:off x="3827463" y="1608138"/>
            <a:ext cx="1471612" cy="1471612"/>
          </a:xfrm>
          <a:prstGeom prst="ellipse">
            <a:avLst/>
          </a:prstGeom>
          <a:noFill/>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34" name="直接连接符 436233"/>
          <p:cNvSpPr/>
          <p:nvPr/>
        </p:nvSpPr>
        <p:spPr>
          <a:xfrm flipH="1">
            <a:off x="2143125" y="5527675"/>
            <a:ext cx="798513" cy="1588"/>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35" name="直接连接符 436234"/>
          <p:cNvSpPr/>
          <p:nvPr/>
        </p:nvSpPr>
        <p:spPr>
          <a:xfrm flipH="1">
            <a:off x="2143125" y="4702175"/>
            <a:ext cx="798513" cy="1588"/>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6236" name="组合 436235"/>
          <p:cNvGrpSpPr/>
          <p:nvPr/>
        </p:nvGrpSpPr>
        <p:grpSpPr>
          <a:xfrm>
            <a:off x="1392238" y="2344738"/>
            <a:ext cx="38100" cy="3182937"/>
            <a:chOff x="1817" y="1309"/>
            <a:chExt cx="24" cy="2005"/>
          </a:xfrm>
        </p:grpSpPr>
        <p:sp>
          <p:nvSpPr>
            <p:cNvPr id="436237" name="任意多边形 436236"/>
            <p:cNvSpPr/>
            <p:nvPr/>
          </p:nvSpPr>
          <p:spPr>
            <a:xfrm>
              <a:off x="1817" y="2107"/>
              <a:ext cx="24" cy="195"/>
            </a:xfrm>
            <a:custGeom>
              <a:avLst/>
              <a:gdLst/>
              <a:ahLst/>
              <a:cxnLst/>
              <a:rect l="0" t="0" r="0" b="0"/>
              <a:pathLst>
                <a:path w="146" h="1168">
                  <a:moveTo>
                    <a:pt x="0" y="1168"/>
                  </a:moveTo>
                  <a:lnTo>
                    <a:pt x="73" y="0"/>
                  </a:lnTo>
                  <a:lnTo>
                    <a:pt x="146" y="1168"/>
                  </a:lnTo>
                  <a:lnTo>
                    <a:pt x="0" y="1168"/>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6238" name="组合 436237"/>
            <p:cNvGrpSpPr/>
            <p:nvPr/>
          </p:nvGrpSpPr>
          <p:grpSpPr>
            <a:xfrm>
              <a:off x="1817" y="1309"/>
              <a:ext cx="24" cy="2005"/>
              <a:chOff x="1817" y="1309"/>
              <a:chExt cx="24" cy="2005"/>
            </a:xfrm>
          </p:grpSpPr>
          <p:sp>
            <p:nvSpPr>
              <p:cNvPr id="436239" name="直接连接符 436238"/>
              <p:cNvSpPr/>
              <p:nvPr/>
            </p:nvSpPr>
            <p:spPr>
              <a:xfrm flipV="1">
                <a:off x="1829" y="1309"/>
                <a:ext cx="1" cy="2005"/>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40" name="任意多边形 436239"/>
              <p:cNvSpPr/>
              <p:nvPr/>
            </p:nvSpPr>
            <p:spPr>
              <a:xfrm>
                <a:off x="1817" y="2107"/>
                <a:ext cx="24" cy="195"/>
              </a:xfrm>
              <a:custGeom>
                <a:avLst/>
                <a:gdLst/>
                <a:ahLst/>
                <a:cxnLst/>
                <a:rect l="0" t="0" r="0" b="0"/>
                <a:pathLst>
                  <a:path w="146" h="1168">
                    <a:moveTo>
                      <a:pt x="0" y="1168"/>
                    </a:moveTo>
                    <a:lnTo>
                      <a:pt x="73" y="0"/>
                    </a:lnTo>
                    <a:lnTo>
                      <a:pt x="146" y="1168"/>
                    </a:lnTo>
                    <a:lnTo>
                      <a:pt x="0" y="1168"/>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36241" name="直接连接符 436240"/>
          <p:cNvSpPr/>
          <p:nvPr/>
        </p:nvSpPr>
        <p:spPr>
          <a:xfrm>
            <a:off x="612775" y="4378325"/>
            <a:ext cx="2328863"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42" name="直接连接符 436241"/>
          <p:cNvSpPr/>
          <p:nvPr/>
        </p:nvSpPr>
        <p:spPr>
          <a:xfrm>
            <a:off x="612775" y="5851525"/>
            <a:ext cx="2328863" cy="1588"/>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43" name="直接连接符 436242"/>
          <p:cNvSpPr/>
          <p:nvPr/>
        </p:nvSpPr>
        <p:spPr>
          <a:xfrm>
            <a:off x="612775" y="4378325"/>
            <a:ext cx="1588" cy="147320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44" name="直接连接符 436243"/>
          <p:cNvSpPr/>
          <p:nvPr/>
        </p:nvSpPr>
        <p:spPr>
          <a:xfrm flipH="1">
            <a:off x="612775" y="5527675"/>
            <a:ext cx="798513" cy="1588"/>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45" name="任意多边形 436244"/>
          <p:cNvSpPr/>
          <p:nvPr/>
        </p:nvSpPr>
        <p:spPr>
          <a:xfrm>
            <a:off x="1374775" y="5491163"/>
            <a:ext cx="73025" cy="73025"/>
          </a:xfrm>
          <a:custGeom>
            <a:avLst/>
            <a:gdLst/>
            <a:ahLst/>
            <a:cxnLst/>
            <a:rect l="0" t="0" r="0" b="0"/>
            <a:pathLst>
              <a:path w="278" h="278">
                <a:moveTo>
                  <a:pt x="278" y="139"/>
                </a:moveTo>
                <a:lnTo>
                  <a:pt x="277" y="129"/>
                </a:lnTo>
                <a:lnTo>
                  <a:pt x="276" y="119"/>
                </a:lnTo>
                <a:lnTo>
                  <a:pt x="275" y="109"/>
                </a:lnTo>
                <a:lnTo>
                  <a:pt x="272" y="99"/>
                </a:lnTo>
                <a:lnTo>
                  <a:pt x="269" y="90"/>
                </a:lnTo>
                <a:lnTo>
                  <a:pt x="265" y="81"/>
                </a:lnTo>
                <a:lnTo>
                  <a:pt x="261" y="72"/>
                </a:lnTo>
                <a:lnTo>
                  <a:pt x="256" y="63"/>
                </a:lnTo>
                <a:lnTo>
                  <a:pt x="250" y="55"/>
                </a:lnTo>
                <a:lnTo>
                  <a:pt x="244" y="48"/>
                </a:lnTo>
                <a:lnTo>
                  <a:pt x="237" y="40"/>
                </a:lnTo>
                <a:lnTo>
                  <a:pt x="230" y="34"/>
                </a:lnTo>
                <a:lnTo>
                  <a:pt x="222" y="27"/>
                </a:lnTo>
                <a:lnTo>
                  <a:pt x="214" y="22"/>
                </a:lnTo>
                <a:lnTo>
                  <a:pt x="205" y="17"/>
                </a:lnTo>
                <a:lnTo>
                  <a:pt x="197" y="12"/>
                </a:lnTo>
                <a:lnTo>
                  <a:pt x="187" y="8"/>
                </a:lnTo>
                <a:lnTo>
                  <a:pt x="178" y="5"/>
                </a:lnTo>
                <a:lnTo>
                  <a:pt x="168" y="3"/>
                </a:lnTo>
                <a:lnTo>
                  <a:pt x="159" y="1"/>
                </a:lnTo>
                <a:lnTo>
                  <a:pt x="149" y="0"/>
                </a:lnTo>
                <a:lnTo>
                  <a:pt x="139" y="0"/>
                </a:lnTo>
                <a:lnTo>
                  <a:pt x="129" y="0"/>
                </a:lnTo>
                <a:lnTo>
                  <a:pt x="119" y="1"/>
                </a:lnTo>
                <a:lnTo>
                  <a:pt x="109" y="3"/>
                </a:lnTo>
                <a:lnTo>
                  <a:pt x="100" y="5"/>
                </a:lnTo>
                <a:lnTo>
                  <a:pt x="90" y="8"/>
                </a:lnTo>
                <a:lnTo>
                  <a:pt x="81" y="12"/>
                </a:lnTo>
                <a:lnTo>
                  <a:pt x="72" y="17"/>
                </a:lnTo>
                <a:lnTo>
                  <a:pt x="64" y="22"/>
                </a:lnTo>
                <a:lnTo>
                  <a:pt x="56" y="27"/>
                </a:lnTo>
                <a:lnTo>
                  <a:pt x="48" y="34"/>
                </a:lnTo>
                <a:lnTo>
                  <a:pt x="41" y="40"/>
                </a:lnTo>
                <a:lnTo>
                  <a:pt x="34" y="48"/>
                </a:lnTo>
                <a:lnTo>
                  <a:pt x="28" y="55"/>
                </a:lnTo>
                <a:lnTo>
                  <a:pt x="22" y="63"/>
                </a:lnTo>
                <a:lnTo>
                  <a:pt x="17" y="72"/>
                </a:lnTo>
                <a:lnTo>
                  <a:pt x="12" y="81"/>
                </a:lnTo>
                <a:lnTo>
                  <a:pt x="9" y="90"/>
                </a:lnTo>
                <a:lnTo>
                  <a:pt x="5" y="99"/>
                </a:lnTo>
                <a:lnTo>
                  <a:pt x="3" y="109"/>
                </a:lnTo>
                <a:lnTo>
                  <a:pt x="1" y="119"/>
                </a:lnTo>
                <a:lnTo>
                  <a:pt x="0" y="129"/>
                </a:lnTo>
                <a:lnTo>
                  <a:pt x="0" y="139"/>
                </a:lnTo>
                <a:lnTo>
                  <a:pt x="0" y="149"/>
                </a:lnTo>
                <a:lnTo>
                  <a:pt x="1" y="158"/>
                </a:lnTo>
                <a:lnTo>
                  <a:pt x="3" y="168"/>
                </a:lnTo>
                <a:lnTo>
                  <a:pt x="5" y="178"/>
                </a:lnTo>
                <a:lnTo>
                  <a:pt x="9" y="187"/>
                </a:lnTo>
                <a:lnTo>
                  <a:pt x="12" y="196"/>
                </a:lnTo>
                <a:lnTo>
                  <a:pt x="17" y="205"/>
                </a:lnTo>
                <a:lnTo>
                  <a:pt x="22" y="214"/>
                </a:lnTo>
                <a:lnTo>
                  <a:pt x="28" y="222"/>
                </a:lnTo>
                <a:lnTo>
                  <a:pt x="34" y="230"/>
                </a:lnTo>
                <a:lnTo>
                  <a:pt x="41" y="237"/>
                </a:lnTo>
                <a:lnTo>
                  <a:pt x="48" y="244"/>
                </a:lnTo>
                <a:lnTo>
                  <a:pt x="56" y="250"/>
                </a:lnTo>
                <a:lnTo>
                  <a:pt x="64" y="256"/>
                </a:lnTo>
                <a:lnTo>
                  <a:pt x="72" y="261"/>
                </a:lnTo>
                <a:lnTo>
                  <a:pt x="81" y="265"/>
                </a:lnTo>
                <a:lnTo>
                  <a:pt x="90" y="269"/>
                </a:lnTo>
                <a:lnTo>
                  <a:pt x="100" y="272"/>
                </a:lnTo>
                <a:lnTo>
                  <a:pt x="109" y="275"/>
                </a:lnTo>
                <a:lnTo>
                  <a:pt x="119" y="276"/>
                </a:lnTo>
                <a:lnTo>
                  <a:pt x="129" y="277"/>
                </a:lnTo>
                <a:lnTo>
                  <a:pt x="139" y="278"/>
                </a:lnTo>
                <a:lnTo>
                  <a:pt x="149" y="277"/>
                </a:lnTo>
                <a:lnTo>
                  <a:pt x="159" y="276"/>
                </a:lnTo>
                <a:lnTo>
                  <a:pt x="168" y="275"/>
                </a:lnTo>
                <a:lnTo>
                  <a:pt x="178" y="272"/>
                </a:lnTo>
                <a:lnTo>
                  <a:pt x="187" y="269"/>
                </a:lnTo>
                <a:lnTo>
                  <a:pt x="197" y="265"/>
                </a:lnTo>
                <a:lnTo>
                  <a:pt x="205" y="261"/>
                </a:lnTo>
                <a:lnTo>
                  <a:pt x="214" y="256"/>
                </a:lnTo>
                <a:lnTo>
                  <a:pt x="222" y="250"/>
                </a:lnTo>
                <a:lnTo>
                  <a:pt x="230" y="244"/>
                </a:lnTo>
                <a:lnTo>
                  <a:pt x="237" y="237"/>
                </a:lnTo>
                <a:lnTo>
                  <a:pt x="244" y="230"/>
                </a:lnTo>
                <a:lnTo>
                  <a:pt x="250" y="222"/>
                </a:lnTo>
                <a:lnTo>
                  <a:pt x="256" y="214"/>
                </a:lnTo>
                <a:lnTo>
                  <a:pt x="261" y="205"/>
                </a:lnTo>
                <a:lnTo>
                  <a:pt x="265" y="196"/>
                </a:lnTo>
                <a:lnTo>
                  <a:pt x="269" y="187"/>
                </a:lnTo>
                <a:lnTo>
                  <a:pt x="272" y="178"/>
                </a:lnTo>
                <a:lnTo>
                  <a:pt x="275" y="168"/>
                </a:lnTo>
                <a:lnTo>
                  <a:pt x="276" y="158"/>
                </a:lnTo>
                <a:lnTo>
                  <a:pt x="277" y="149"/>
                </a:lnTo>
                <a:lnTo>
                  <a:pt x="278" y="139"/>
                </a:lnTo>
              </a:path>
            </a:pathLst>
          </a:custGeom>
          <a:solidFill>
            <a:srgbClr val="FF9933">
              <a:alpha val="100000"/>
            </a:srgbClr>
          </a:solidFill>
          <a:ln w="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46" name="直接连接符 436245"/>
          <p:cNvSpPr/>
          <p:nvPr/>
        </p:nvSpPr>
        <p:spPr>
          <a:xfrm flipH="1">
            <a:off x="612775" y="4702175"/>
            <a:ext cx="798513" cy="1588"/>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47" name="任意多边形 436246"/>
          <p:cNvSpPr/>
          <p:nvPr/>
        </p:nvSpPr>
        <p:spPr>
          <a:xfrm>
            <a:off x="1374775" y="4665663"/>
            <a:ext cx="73025" cy="73025"/>
          </a:xfrm>
          <a:custGeom>
            <a:avLst/>
            <a:gdLst/>
            <a:ahLst/>
            <a:cxnLst/>
            <a:rect l="0" t="0" r="0" b="0"/>
            <a:pathLst>
              <a:path w="278" h="278">
                <a:moveTo>
                  <a:pt x="278" y="139"/>
                </a:moveTo>
                <a:lnTo>
                  <a:pt x="277" y="129"/>
                </a:lnTo>
                <a:lnTo>
                  <a:pt x="276" y="119"/>
                </a:lnTo>
                <a:lnTo>
                  <a:pt x="275" y="109"/>
                </a:lnTo>
                <a:lnTo>
                  <a:pt x="272" y="100"/>
                </a:lnTo>
                <a:lnTo>
                  <a:pt x="269" y="90"/>
                </a:lnTo>
                <a:lnTo>
                  <a:pt x="265" y="81"/>
                </a:lnTo>
                <a:lnTo>
                  <a:pt x="261" y="72"/>
                </a:lnTo>
                <a:lnTo>
                  <a:pt x="256" y="64"/>
                </a:lnTo>
                <a:lnTo>
                  <a:pt x="250" y="55"/>
                </a:lnTo>
                <a:lnTo>
                  <a:pt x="244" y="48"/>
                </a:lnTo>
                <a:lnTo>
                  <a:pt x="237" y="40"/>
                </a:lnTo>
                <a:lnTo>
                  <a:pt x="230" y="34"/>
                </a:lnTo>
                <a:lnTo>
                  <a:pt x="222" y="27"/>
                </a:lnTo>
                <a:lnTo>
                  <a:pt x="214" y="22"/>
                </a:lnTo>
                <a:lnTo>
                  <a:pt x="205" y="17"/>
                </a:lnTo>
                <a:lnTo>
                  <a:pt x="197" y="12"/>
                </a:lnTo>
                <a:lnTo>
                  <a:pt x="187" y="8"/>
                </a:lnTo>
                <a:lnTo>
                  <a:pt x="178" y="5"/>
                </a:lnTo>
                <a:lnTo>
                  <a:pt x="168" y="3"/>
                </a:lnTo>
                <a:lnTo>
                  <a:pt x="159" y="1"/>
                </a:lnTo>
                <a:lnTo>
                  <a:pt x="149" y="0"/>
                </a:lnTo>
                <a:lnTo>
                  <a:pt x="139" y="0"/>
                </a:lnTo>
                <a:lnTo>
                  <a:pt x="129" y="0"/>
                </a:lnTo>
                <a:lnTo>
                  <a:pt x="119" y="1"/>
                </a:lnTo>
                <a:lnTo>
                  <a:pt x="109" y="3"/>
                </a:lnTo>
                <a:lnTo>
                  <a:pt x="100" y="5"/>
                </a:lnTo>
                <a:lnTo>
                  <a:pt x="90" y="8"/>
                </a:lnTo>
                <a:lnTo>
                  <a:pt x="81" y="12"/>
                </a:lnTo>
                <a:lnTo>
                  <a:pt x="72" y="17"/>
                </a:lnTo>
                <a:lnTo>
                  <a:pt x="64" y="22"/>
                </a:lnTo>
                <a:lnTo>
                  <a:pt x="56" y="27"/>
                </a:lnTo>
                <a:lnTo>
                  <a:pt x="48" y="34"/>
                </a:lnTo>
                <a:lnTo>
                  <a:pt x="41" y="40"/>
                </a:lnTo>
                <a:lnTo>
                  <a:pt x="34" y="48"/>
                </a:lnTo>
                <a:lnTo>
                  <a:pt x="28" y="55"/>
                </a:lnTo>
                <a:lnTo>
                  <a:pt x="22" y="64"/>
                </a:lnTo>
                <a:lnTo>
                  <a:pt x="17" y="72"/>
                </a:lnTo>
                <a:lnTo>
                  <a:pt x="12" y="81"/>
                </a:lnTo>
                <a:lnTo>
                  <a:pt x="9" y="90"/>
                </a:lnTo>
                <a:lnTo>
                  <a:pt x="5" y="100"/>
                </a:lnTo>
                <a:lnTo>
                  <a:pt x="3" y="109"/>
                </a:lnTo>
                <a:lnTo>
                  <a:pt x="1" y="119"/>
                </a:lnTo>
                <a:lnTo>
                  <a:pt x="0" y="129"/>
                </a:lnTo>
                <a:lnTo>
                  <a:pt x="0" y="139"/>
                </a:lnTo>
                <a:lnTo>
                  <a:pt x="0" y="149"/>
                </a:lnTo>
                <a:lnTo>
                  <a:pt x="1" y="159"/>
                </a:lnTo>
                <a:lnTo>
                  <a:pt x="3" y="168"/>
                </a:lnTo>
                <a:lnTo>
                  <a:pt x="5" y="178"/>
                </a:lnTo>
                <a:lnTo>
                  <a:pt x="9" y="187"/>
                </a:lnTo>
                <a:lnTo>
                  <a:pt x="12" y="197"/>
                </a:lnTo>
                <a:lnTo>
                  <a:pt x="17" y="205"/>
                </a:lnTo>
                <a:lnTo>
                  <a:pt x="22" y="214"/>
                </a:lnTo>
                <a:lnTo>
                  <a:pt x="28" y="222"/>
                </a:lnTo>
                <a:lnTo>
                  <a:pt x="34" y="230"/>
                </a:lnTo>
                <a:lnTo>
                  <a:pt x="41" y="237"/>
                </a:lnTo>
                <a:lnTo>
                  <a:pt x="48" y="244"/>
                </a:lnTo>
                <a:lnTo>
                  <a:pt x="56" y="250"/>
                </a:lnTo>
                <a:lnTo>
                  <a:pt x="64" y="256"/>
                </a:lnTo>
                <a:lnTo>
                  <a:pt x="72" y="261"/>
                </a:lnTo>
                <a:lnTo>
                  <a:pt x="81" y="265"/>
                </a:lnTo>
                <a:lnTo>
                  <a:pt x="90" y="269"/>
                </a:lnTo>
                <a:lnTo>
                  <a:pt x="100" y="272"/>
                </a:lnTo>
                <a:lnTo>
                  <a:pt x="109" y="275"/>
                </a:lnTo>
                <a:lnTo>
                  <a:pt x="119" y="276"/>
                </a:lnTo>
                <a:lnTo>
                  <a:pt x="129" y="277"/>
                </a:lnTo>
                <a:lnTo>
                  <a:pt x="139" y="278"/>
                </a:lnTo>
                <a:lnTo>
                  <a:pt x="149" y="277"/>
                </a:lnTo>
                <a:lnTo>
                  <a:pt x="159" y="276"/>
                </a:lnTo>
                <a:lnTo>
                  <a:pt x="168" y="275"/>
                </a:lnTo>
                <a:lnTo>
                  <a:pt x="178" y="272"/>
                </a:lnTo>
                <a:lnTo>
                  <a:pt x="187" y="269"/>
                </a:lnTo>
                <a:lnTo>
                  <a:pt x="197" y="265"/>
                </a:lnTo>
                <a:lnTo>
                  <a:pt x="205" y="261"/>
                </a:lnTo>
                <a:lnTo>
                  <a:pt x="214" y="256"/>
                </a:lnTo>
                <a:lnTo>
                  <a:pt x="222" y="250"/>
                </a:lnTo>
                <a:lnTo>
                  <a:pt x="230" y="244"/>
                </a:lnTo>
                <a:lnTo>
                  <a:pt x="237" y="237"/>
                </a:lnTo>
                <a:lnTo>
                  <a:pt x="244" y="230"/>
                </a:lnTo>
                <a:lnTo>
                  <a:pt x="250" y="222"/>
                </a:lnTo>
                <a:lnTo>
                  <a:pt x="256" y="214"/>
                </a:lnTo>
                <a:lnTo>
                  <a:pt x="261" y="205"/>
                </a:lnTo>
                <a:lnTo>
                  <a:pt x="265" y="197"/>
                </a:lnTo>
                <a:lnTo>
                  <a:pt x="269" y="187"/>
                </a:lnTo>
                <a:lnTo>
                  <a:pt x="272" y="178"/>
                </a:lnTo>
                <a:lnTo>
                  <a:pt x="275" y="168"/>
                </a:lnTo>
                <a:lnTo>
                  <a:pt x="276" y="159"/>
                </a:lnTo>
                <a:lnTo>
                  <a:pt x="277" y="149"/>
                </a:lnTo>
                <a:lnTo>
                  <a:pt x="278" y="139"/>
                </a:lnTo>
              </a:path>
            </a:pathLst>
          </a:custGeom>
          <a:solidFill>
            <a:srgbClr val="FF9933">
              <a:alpha val="100000"/>
            </a:srgbClr>
          </a:solidFill>
          <a:ln w="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6248" name="组合 436247"/>
          <p:cNvGrpSpPr/>
          <p:nvPr/>
        </p:nvGrpSpPr>
        <p:grpSpPr>
          <a:xfrm>
            <a:off x="1778000" y="1838325"/>
            <a:ext cx="3375025" cy="38100"/>
            <a:chOff x="2060" y="990"/>
            <a:chExt cx="2307" cy="24"/>
          </a:xfrm>
        </p:grpSpPr>
        <p:sp>
          <p:nvSpPr>
            <p:cNvPr id="436249" name="直接连接符 436248"/>
            <p:cNvSpPr/>
            <p:nvPr/>
          </p:nvSpPr>
          <p:spPr>
            <a:xfrm>
              <a:off x="2060" y="1002"/>
              <a:ext cx="2307" cy="1"/>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0" name="任意多边形 436249"/>
            <p:cNvSpPr/>
            <p:nvPr/>
          </p:nvSpPr>
          <p:spPr>
            <a:xfrm>
              <a:off x="3102" y="990"/>
              <a:ext cx="194" cy="24"/>
            </a:xfrm>
            <a:custGeom>
              <a:avLst/>
              <a:gdLst/>
              <a:ahLst/>
              <a:cxnLst/>
              <a:rect l="0" t="0" r="0" b="0"/>
              <a:pathLst>
                <a:path w="1167" h="146">
                  <a:moveTo>
                    <a:pt x="1167" y="146"/>
                  </a:moveTo>
                  <a:lnTo>
                    <a:pt x="0" y="73"/>
                  </a:lnTo>
                  <a:lnTo>
                    <a:pt x="1167" y="0"/>
                  </a:lnTo>
                  <a:lnTo>
                    <a:pt x="1167" y="146"/>
                  </a:lnTo>
                  <a:close/>
                </a:path>
              </a:pathLst>
            </a:custGeom>
            <a:solidFill>
              <a:srgbClr val="000000"/>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1" name="任意多边形 436250"/>
            <p:cNvSpPr/>
            <p:nvPr/>
          </p:nvSpPr>
          <p:spPr>
            <a:xfrm>
              <a:off x="3102" y="990"/>
              <a:ext cx="194" cy="24"/>
            </a:xfrm>
            <a:custGeom>
              <a:avLst/>
              <a:gdLst/>
              <a:ahLst/>
              <a:cxnLst/>
              <a:rect l="0" t="0" r="0" b="0"/>
              <a:pathLst>
                <a:path w="1167" h="146">
                  <a:moveTo>
                    <a:pt x="1167" y="146"/>
                  </a:moveTo>
                  <a:lnTo>
                    <a:pt x="0" y="73"/>
                  </a:lnTo>
                  <a:lnTo>
                    <a:pt x="1167" y="0"/>
                  </a:lnTo>
                  <a:lnTo>
                    <a:pt x="1167" y="146"/>
                  </a:lnTo>
                </a:path>
              </a:pathLst>
            </a:custGeom>
            <a:no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6252" name="组合 436251"/>
          <p:cNvGrpSpPr/>
          <p:nvPr/>
        </p:nvGrpSpPr>
        <p:grpSpPr>
          <a:xfrm>
            <a:off x="381000" y="4133850"/>
            <a:ext cx="2819400" cy="1962150"/>
            <a:chOff x="1180" y="2436"/>
            <a:chExt cx="1776" cy="1236"/>
          </a:xfrm>
        </p:grpSpPr>
        <p:sp>
          <p:nvSpPr>
            <p:cNvPr id="436253" name="直接连接符 436252"/>
            <p:cNvSpPr/>
            <p:nvPr/>
          </p:nvSpPr>
          <p:spPr>
            <a:xfrm>
              <a:off x="1180" y="3054"/>
              <a:ext cx="2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4" name="直接连接符 436253"/>
            <p:cNvSpPr/>
            <p:nvPr/>
          </p:nvSpPr>
          <p:spPr>
            <a:xfrm>
              <a:off x="1486" y="3054"/>
              <a:ext cx="6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5" name="直接连接符 436254"/>
            <p:cNvSpPr/>
            <p:nvPr/>
          </p:nvSpPr>
          <p:spPr>
            <a:xfrm>
              <a:off x="1608" y="3054"/>
              <a:ext cx="36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6" name="直接连接符 436255"/>
            <p:cNvSpPr/>
            <p:nvPr/>
          </p:nvSpPr>
          <p:spPr>
            <a:xfrm>
              <a:off x="2037" y="3054"/>
              <a:ext cx="6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7" name="直接连接符 436256"/>
            <p:cNvSpPr/>
            <p:nvPr/>
          </p:nvSpPr>
          <p:spPr>
            <a:xfrm>
              <a:off x="2160" y="3054"/>
              <a:ext cx="36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8" name="直接连接符 436257"/>
            <p:cNvSpPr/>
            <p:nvPr/>
          </p:nvSpPr>
          <p:spPr>
            <a:xfrm>
              <a:off x="2589" y="3054"/>
              <a:ext cx="6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59" name="直接连接符 436258"/>
            <p:cNvSpPr/>
            <p:nvPr/>
          </p:nvSpPr>
          <p:spPr>
            <a:xfrm>
              <a:off x="2712" y="3054"/>
              <a:ext cx="2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0" name="直接连接符 436259"/>
            <p:cNvSpPr/>
            <p:nvPr/>
          </p:nvSpPr>
          <p:spPr>
            <a:xfrm>
              <a:off x="2060" y="2436"/>
              <a:ext cx="1" cy="323"/>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1" name="直接连接符 436260"/>
            <p:cNvSpPr/>
            <p:nvPr/>
          </p:nvSpPr>
          <p:spPr>
            <a:xfrm>
              <a:off x="2060" y="2809"/>
              <a:ext cx="1" cy="4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2" name="直接连接符 436261"/>
            <p:cNvSpPr/>
            <p:nvPr/>
          </p:nvSpPr>
          <p:spPr>
            <a:xfrm>
              <a:off x="2060" y="2907"/>
              <a:ext cx="1" cy="29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3" name="直接连接符 436262"/>
            <p:cNvSpPr/>
            <p:nvPr/>
          </p:nvSpPr>
          <p:spPr>
            <a:xfrm>
              <a:off x="2060" y="3250"/>
              <a:ext cx="1" cy="4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4" name="直接连接符 436263"/>
            <p:cNvSpPr/>
            <p:nvPr/>
          </p:nvSpPr>
          <p:spPr>
            <a:xfrm>
              <a:off x="2060" y="3348"/>
              <a:ext cx="1" cy="32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6265" name="组合 436264"/>
          <p:cNvGrpSpPr/>
          <p:nvPr/>
        </p:nvGrpSpPr>
        <p:grpSpPr>
          <a:xfrm>
            <a:off x="4562475" y="1362075"/>
            <a:ext cx="1588" cy="1963738"/>
            <a:chOff x="4019" y="690"/>
            <a:chExt cx="1" cy="1237"/>
          </a:xfrm>
        </p:grpSpPr>
        <p:sp>
          <p:nvSpPr>
            <p:cNvPr id="436266" name="直接连接符 436265"/>
            <p:cNvSpPr/>
            <p:nvPr/>
          </p:nvSpPr>
          <p:spPr>
            <a:xfrm>
              <a:off x="4019" y="690"/>
              <a:ext cx="1" cy="32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7" name="直接连接符 436266"/>
            <p:cNvSpPr/>
            <p:nvPr/>
          </p:nvSpPr>
          <p:spPr>
            <a:xfrm>
              <a:off x="4019" y="1063"/>
              <a:ext cx="1" cy="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8" name="直接连接符 436267"/>
            <p:cNvSpPr/>
            <p:nvPr/>
          </p:nvSpPr>
          <p:spPr>
            <a:xfrm>
              <a:off x="4019" y="1162"/>
              <a:ext cx="1" cy="29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69" name="直接连接符 436268"/>
            <p:cNvSpPr/>
            <p:nvPr/>
          </p:nvSpPr>
          <p:spPr>
            <a:xfrm>
              <a:off x="4019" y="1505"/>
              <a:ext cx="1" cy="4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0" name="直接连接符 436269"/>
            <p:cNvSpPr/>
            <p:nvPr/>
          </p:nvSpPr>
          <p:spPr>
            <a:xfrm>
              <a:off x="4019" y="1603"/>
              <a:ext cx="1" cy="32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6271" name="直接连接符 436270"/>
          <p:cNvSpPr/>
          <p:nvPr/>
        </p:nvSpPr>
        <p:spPr>
          <a:xfrm>
            <a:off x="2941638" y="4378325"/>
            <a:ext cx="1587" cy="147320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2" name="任意多边形 436271"/>
          <p:cNvSpPr/>
          <p:nvPr/>
        </p:nvSpPr>
        <p:spPr>
          <a:xfrm>
            <a:off x="2292350" y="5078413"/>
            <a:ext cx="73025" cy="73025"/>
          </a:xfrm>
          <a:custGeom>
            <a:avLst/>
            <a:gdLst/>
            <a:ahLst/>
            <a:cxnLst/>
            <a:rect l="0" t="0" r="0" b="0"/>
            <a:pathLst>
              <a:path w="278" h="278">
                <a:moveTo>
                  <a:pt x="278" y="139"/>
                </a:moveTo>
                <a:lnTo>
                  <a:pt x="278" y="129"/>
                </a:lnTo>
                <a:lnTo>
                  <a:pt x="276" y="119"/>
                </a:lnTo>
                <a:lnTo>
                  <a:pt x="275" y="109"/>
                </a:lnTo>
                <a:lnTo>
                  <a:pt x="272" y="99"/>
                </a:lnTo>
                <a:lnTo>
                  <a:pt x="269" y="90"/>
                </a:lnTo>
                <a:lnTo>
                  <a:pt x="265" y="81"/>
                </a:lnTo>
                <a:lnTo>
                  <a:pt x="261" y="72"/>
                </a:lnTo>
                <a:lnTo>
                  <a:pt x="256" y="63"/>
                </a:lnTo>
                <a:lnTo>
                  <a:pt x="250" y="55"/>
                </a:lnTo>
                <a:lnTo>
                  <a:pt x="244" y="48"/>
                </a:lnTo>
                <a:lnTo>
                  <a:pt x="237" y="40"/>
                </a:lnTo>
                <a:lnTo>
                  <a:pt x="230" y="34"/>
                </a:lnTo>
                <a:lnTo>
                  <a:pt x="222" y="27"/>
                </a:lnTo>
                <a:lnTo>
                  <a:pt x="214" y="22"/>
                </a:lnTo>
                <a:lnTo>
                  <a:pt x="205" y="17"/>
                </a:lnTo>
                <a:lnTo>
                  <a:pt x="197" y="12"/>
                </a:lnTo>
                <a:lnTo>
                  <a:pt x="187" y="8"/>
                </a:lnTo>
                <a:lnTo>
                  <a:pt x="178" y="5"/>
                </a:lnTo>
                <a:lnTo>
                  <a:pt x="168" y="3"/>
                </a:lnTo>
                <a:lnTo>
                  <a:pt x="159" y="1"/>
                </a:lnTo>
                <a:lnTo>
                  <a:pt x="149" y="0"/>
                </a:lnTo>
                <a:lnTo>
                  <a:pt x="139" y="0"/>
                </a:lnTo>
                <a:lnTo>
                  <a:pt x="129" y="0"/>
                </a:lnTo>
                <a:lnTo>
                  <a:pt x="119" y="1"/>
                </a:lnTo>
                <a:lnTo>
                  <a:pt x="109" y="3"/>
                </a:lnTo>
                <a:lnTo>
                  <a:pt x="100" y="5"/>
                </a:lnTo>
                <a:lnTo>
                  <a:pt x="90" y="8"/>
                </a:lnTo>
                <a:lnTo>
                  <a:pt x="81" y="12"/>
                </a:lnTo>
                <a:lnTo>
                  <a:pt x="72" y="17"/>
                </a:lnTo>
                <a:lnTo>
                  <a:pt x="64" y="22"/>
                </a:lnTo>
                <a:lnTo>
                  <a:pt x="56" y="27"/>
                </a:lnTo>
                <a:lnTo>
                  <a:pt x="48" y="34"/>
                </a:lnTo>
                <a:lnTo>
                  <a:pt x="41" y="40"/>
                </a:lnTo>
                <a:lnTo>
                  <a:pt x="34" y="48"/>
                </a:lnTo>
                <a:lnTo>
                  <a:pt x="28" y="55"/>
                </a:lnTo>
                <a:lnTo>
                  <a:pt x="22" y="63"/>
                </a:lnTo>
                <a:lnTo>
                  <a:pt x="17" y="72"/>
                </a:lnTo>
                <a:lnTo>
                  <a:pt x="12" y="81"/>
                </a:lnTo>
                <a:lnTo>
                  <a:pt x="9" y="90"/>
                </a:lnTo>
                <a:lnTo>
                  <a:pt x="6" y="99"/>
                </a:lnTo>
                <a:lnTo>
                  <a:pt x="3" y="109"/>
                </a:lnTo>
                <a:lnTo>
                  <a:pt x="1" y="119"/>
                </a:lnTo>
                <a:lnTo>
                  <a:pt x="0" y="129"/>
                </a:lnTo>
                <a:lnTo>
                  <a:pt x="0" y="139"/>
                </a:lnTo>
                <a:lnTo>
                  <a:pt x="0" y="149"/>
                </a:lnTo>
                <a:lnTo>
                  <a:pt x="1" y="158"/>
                </a:lnTo>
                <a:lnTo>
                  <a:pt x="3" y="168"/>
                </a:lnTo>
                <a:lnTo>
                  <a:pt x="6" y="178"/>
                </a:lnTo>
                <a:lnTo>
                  <a:pt x="9" y="187"/>
                </a:lnTo>
                <a:lnTo>
                  <a:pt x="12" y="196"/>
                </a:lnTo>
                <a:lnTo>
                  <a:pt x="17" y="205"/>
                </a:lnTo>
                <a:lnTo>
                  <a:pt x="22" y="214"/>
                </a:lnTo>
                <a:lnTo>
                  <a:pt x="28" y="222"/>
                </a:lnTo>
                <a:lnTo>
                  <a:pt x="34" y="230"/>
                </a:lnTo>
                <a:lnTo>
                  <a:pt x="41" y="237"/>
                </a:lnTo>
                <a:lnTo>
                  <a:pt x="48" y="244"/>
                </a:lnTo>
                <a:lnTo>
                  <a:pt x="56" y="250"/>
                </a:lnTo>
                <a:lnTo>
                  <a:pt x="64" y="256"/>
                </a:lnTo>
                <a:lnTo>
                  <a:pt x="72" y="261"/>
                </a:lnTo>
                <a:lnTo>
                  <a:pt x="81" y="265"/>
                </a:lnTo>
                <a:lnTo>
                  <a:pt x="90" y="269"/>
                </a:lnTo>
                <a:lnTo>
                  <a:pt x="100" y="272"/>
                </a:lnTo>
                <a:lnTo>
                  <a:pt x="109" y="275"/>
                </a:lnTo>
                <a:lnTo>
                  <a:pt x="119" y="276"/>
                </a:lnTo>
                <a:lnTo>
                  <a:pt x="129" y="277"/>
                </a:lnTo>
                <a:lnTo>
                  <a:pt x="139" y="278"/>
                </a:lnTo>
                <a:lnTo>
                  <a:pt x="149" y="277"/>
                </a:lnTo>
                <a:lnTo>
                  <a:pt x="159" y="276"/>
                </a:lnTo>
                <a:lnTo>
                  <a:pt x="168" y="275"/>
                </a:lnTo>
                <a:lnTo>
                  <a:pt x="178" y="272"/>
                </a:lnTo>
                <a:lnTo>
                  <a:pt x="187" y="269"/>
                </a:lnTo>
                <a:lnTo>
                  <a:pt x="197" y="265"/>
                </a:lnTo>
                <a:lnTo>
                  <a:pt x="205" y="261"/>
                </a:lnTo>
                <a:lnTo>
                  <a:pt x="214" y="256"/>
                </a:lnTo>
                <a:lnTo>
                  <a:pt x="222" y="250"/>
                </a:lnTo>
                <a:lnTo>
                  <a:pt x="230" y="244"/>
                </a:lnTo>
                <a:lnTo>
                  <a:pt x="237" y="237"/>
                </a:lnTo>
                <a:lnTo>
                  <a:pt x="244" y="230"/>
                </a:lnTo>
                <a:lnTo>
                  <a:pt x="250" y="222"/>
                </a:lnTo>
                <a:lnTo>
                  <a:pt x="256" y="214"/>
                </a:lnTo>
                <a:lnTo>
                  <a:pt x="261" y="205"/>
                </a:lnTo>
                <a:lnTo>
                  <a:pt x="265" y="196"/>
                </a:lnTo>
                <a:lnTo>
                  <a:pt x="269" y="187"/>
                </a:lnTo>
                <a:lnTo>
                  <a:pt x="272" y="178"/>
                </a:lnTo>
                <a:lnTo>
                  <a:pt x="275" y="168"/>
                </a:lnTo>
                <a:lnTo>
                  <a:pt x="276" y="158"/>
                </a:lnTo>
                <a:lnTo>
                  <a:pt x="278" y="149"/>
                </a:lnTo>
                <a:lnTo>
                  <a:pt x="278" y="139"/>
                </a:lnTo>
              </a:path>
            </a:pathLst>
          </a:custGeom>
          <a:solidFill>
            <a:srgbClr val="FFFF00">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3" name="直接连接符 436272"/>
          <p:cNvSpPr/>
          <p:nvPr/>
        </p:nvSpPr>
        <p:spPr>
          <a:xfrm>
            <a:off x="3582988" y="2344738"/>
            <a:ext cx="3968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4" name="直接连接符 436273"/>
          <p:cNvSpPr/>
          <p:nvPr/>
        </p:nvSpPr>
        <p:spPr>
          <a:xfrm>
            <a:off x="4076700" y="2344738"/>
            <a:ext cx="9683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5" name="直接连接符 436274"/>
          <p:cNvSpPr/>
          <p:nvPr/>
        </p:nvSpPr>
        <p:spPr>
          <a:xfrm>
            <a:off x="4271963" y="2344738"/>
            <a:ext cx="582612"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6" name="直接连接符 436275"/>
          <p:cNvSpPr/>
          <p:nvPr/>
        </p:nvSpPr>
        <p:spPr>
          <a:xfrm>
            <a:off x="4953000" y="2344738"/>
            <a:ext cx="96838"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7" name="直接连接符 436276"/>
          <p:cNvSpPr/>
          <p:nvPr/>
        </p:nvSpPr>
        <p:spPr>
          <a:xfrm>
            <a:off x="5146675" y="2344738"/>
            <a:ext cx="396875" cy="158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8" name="任意多边形 436277"/>
          <p:cNvSpPr/>
          <p:nvPr/>
        </p:nvSpPr>
        <p:spPr>
          <a:xfrm>
            <a:off x="4113213" y="2308225"/>
            <a:ext cx="74612" cy="73025"/>
          </a:xfrm>
          <a:custGeom>
            <a:avLst/>
            <a:gdLst/>
            <a:ahLst/>
            <a:cxnLst/>
            <a:rect l="0" t="0" r="0" b="0"/>
            <a:pathLst>
              <a:path w="278" h="278">
                <a:moveTo>
                  <a:pt x="278" y="139"/>
                </a:moveTo>
                <a:lnTo>
                  <a:pt x="278" y="129"/>
                </a:lnTo>
                <a:lnTo>
                  <a:pt x="277" y="119"/>
                </a:lnTo>
                <a:lnTo>
                  <a:pt x="275" y="110"/>
                </a:lnTo>
                <a:lnTo>
                  <a:pt x="273" y="100"/>
                </a:lnTo>
                <a:lnTo>
                  <a:pt x="270" y="91"/>
                </a:lnTo>
                <a:lnTo>
                  <a:pt x="266" y="81"/>
                </a:lnTo>
                <a:lnTo>
                  <a:pt x="261" y="73"/>
                </a:lnTo>
                <a:lnTo>
                  <a:pt x="256" y="64"/>
                </a:lnTo>
                <a:lnTo>
                  <a:pt x="251" y="56"/>
                </a:lnTo>
                <a:lnTo>
                  <a:pt x="244" y="48"/>
                </a:lnTo>
                <a:lnTo>
                  <a:pt x="238" y="41"/>
                </a:lnTo>
                <a:lnTo>
                  <a:pt x="230" y="34"/>
                </a:lnTo>
                <a:lnTo>
                  <a:pt x="223" y="28"/>
                </a:lnTo>
                <a:lnTo>
                  <a:pt x="215" y="22"/>
                </a:lnTo>
                <a:lnTo>
                  <a:pt x="206" y="17"/>
                </a:lnTo>
                <a:lnTo>
                  <a:pt x="197" y="13"/>
                </a:lnTo>
                <a:lnTo>
                  <a:pt x="188" y="9"/>
                </a:lnTo>
                <a:lnTo>
                  <a:pt x="179" y="6"/>
                </a:lnTo>
                <a:lnTo>
                  <a:pt x="169" y="3"/>
                </a:lnTo>
                <a:lnTo>
                  <a:pt x="159" y="2"/>
                </a:lnTo>
                <a:lnTo>
                  <a:pt x="149" y="0"/>
                </a:lnTo>
                <a:lnTo>
                  <a:pt x="139" y="0"/>
                </a:lnTo>
                <a:lnTo>
                  <a:pt x="129" y="0"/>
                </a:lnTo>
                <a:lnTo>
                  <a:pt x="120" y="2"/>
                </a:lnTo>
                <a:lnTo>
                  <a:pt x="110" y="3"/>
                </a:lnTo>
                <a:lnTo>
                  <a:pt x="100" y="6"/>
                </a:lnTo>
                <a:lnTo>
                  <a:pt x="91" y="9"/>
                </a:lnTo>
                <a:lnTo>
                  <a:pt x="82" y="13"/>
                </a:lnTo>
                <a:lnTo>
                  <a:pt x="73" y="17"/>
                </a:lnTo>
                <a:lnTo>
                  <a:pt x="64" y="22"/>
                </a:lnTo>
                <a:lnTo>
                  <a:pt x="56" y="28"/>
                </a:lnTo>
                <a:lnTo>
                  <a:pt x="48" y="34"/>
                </a:lnTo>
                <a:lnTo>
                  <a:pt x="41" y="41"/>
                </a:lnTo>
                <a:lnTo>
                  <a:pt x="34" y="48"/>
                </a:lnTo>
                <a:lnTo>
                  <a:pt x="28" y="56"/>
                </a:lnTo>
                <a:lnTo>
                  <a:pt x="22" y="64"/>
                </a:lnTo>
                <a:lnTo>
                  <a:pt x="17" y="73"/>
                </a:lnTo>
                <a:lnTo>
                  <a:pt x="13" y="81"/>
                </a:lnTo>
                <a:lnTo>
                  <a:pt x="9" y="91"/>
                </a:lnTo>
                <a:lnTo>
                  <a:pt x="6" y="100"/>
                </a:lnTo>
                <a:lnTo>
                  <a:pt x="4" y="110"/>
                </a:lnTo>
                <a:lnTo>
                  <a:pt x="2" y="119"/>
                </a:lnTo>
                <a:lnTo>
                  <a:pt x="1" y="129"/>
                </a:lnTo>
                <a:lnTo>
                  <a:pt x="0" y="139"/>
                </a:lnTo>
                <a:lnTo>
                  <a:pt x="1" y="149"/>
                </a:lnTo>
                <a:lnTo>
                  <a:pt x="2" y="159"/>
                </a:lnTo>
                <a:lnTo>
                  <a:pt x="4" y="169"/>
                </a:lnTo>
                <a:lnTo>
                  <a:pt x="6" y="178"/>
                </a:lnTo>
                <a:lnTo>
                  <a:pt x="9" y="188"/>
                </a:lnTo>
                <a:lnTo>
                  <a:pt x="13" y="197"/>
                </a:lnTo>
                <a:lnTo>
                  <a:pt x="17" y="206"/>
                </a:lnTo>
                <a:lnTo>
                  <a:pt x="22" y="214"/>
                </a:lnTo>
                <a:lnTo>
                  <a:pt x="28" y="223"/>
                </a:lnTo>
                <a:lnTo>
                  <a:pt x="34" y="230"/>
                </a:lnTo>
                <a:lnTo>
                  <a:pt x="41" y="238"/>
                </a:lnTo>
                <a:lnTo>
                  <a:pt x="48" y="244"/>
                </a:lnTo>
                <a:lnTo>
                  <a:pt x="56" y="251"/>
                </a:lnTo>
                <a:lnTo>
                  <a:pt x="64" y="256"/>
                </a:lnTo>
                <a:lnTo>
                  <a:pt x="73" y="261"/>
                </a:lnTo>
                <a:lnTo>
                  <a:pt x="82" y="266"/>
                </a:lnTo>
                <a:lnTo>
                  <a:pt x="91" y="269"/>
                </a:lnTo>
                <a:lnTo>
                  <a:pt x="100" y="273"/>
                </a:lnTo>
                <a:lnTo>
                  <a:pt x="110" y="275"/>
                </a:lnTo>
                <a:lnTo>
                  <a:pt x="120" y="277"/>
                </a:lnTo>
                <a:lnTo>
                  <a:pt x="129" y="278"/>
                </a:lnTo>
                <a:lnTo>
                  <a:pt x="139" y="278"/>
                </a:lnTo>
                <a:lnTo>
                  <a:pt x="149" y="278"/>
                </a:lnTo>
                <a:lnTo>
                  <a:pt x="159" y="277"/>
                </a:lnTo>
                <a:lnTo>
                  <a:pt x="169" y="275"/>
                </a:lnTo>
                <a:lnTo>
                  <a:pt x="179" y="273"/>
                </a:lnTo>
                <a:lnTo>
                  <a:pt x="188" y="269"/>
                </a:lnTo>
                <a:lnTo>
                  <a:pt x="197" y="266"/>
                </a:lnTo>
                <a:lnTo>
                  <a:pt x="206" y="261"/>
                </a:lnTo>
                <a:lnTo>
                  <a:pt x="215" y="256"/>
                </a:lnTo>
                <a:lnTo>
                  <a:pt x="223" y="251"/>
                </a:lnTo>
                <a:lnTo>
                  <a:pt x="230" y="244"/>
                </a:lnTo>
                <a:lnTo>
                  <a:pt x="238" y="238"/>
                </a:lnTo>
                <a:lnTo>
                  <a:pt x="244" y="230"/>
                </a:lnTo>
                <a:lnTo>
                  <a:pt x="251" y="223"/>
                </a:lnTo>
                <a:lnTo>
                  <a:pt x="256" y="214"/>
                </a:lnTo>
                <a:lnTo>
                  <a:pt x="261" y="206"/>
                </a:lnTo>
                <a:lnTo>
                  <a:pt x="266" y="197"/>
                </a:lnTo>
                <a:lnTo>
                  <a:pt x="270" y="188"/>
                </a:lnTo>
                <a:lnTo>
                  <a:pt x="273" y="178"/>
                </a:lnTo>
                <a:lnTo>
                  <a:pt x="275" y="169"/>
                </a:lnTo>
                <a:lnTo>
                  <a:pt x="277" y="159"/>
                </a:lnTo>
                <a:lnTo>
                  <a:pt x="278" y="149"/>
                </a:lnTo>
                <a:lnTo>
                  <a:pt x="278" y="139"/>
                </a:lnTo>
              </a:path>
            </a:pathLst>
          </a:custGeom>
          <a:solidFill>
            <a:srgbClr val="FF9933">
              <a:alpha val="100000"/>
            </a:srgbClr>
          </a:solidFill>
          <a:ln w="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79" name="任意多边形 436278"/>
          <p:cNvSpPr/>
          <p:nvPr/>
        </p:nvSpPr>
        <p:spPr>
          <a:xfrm>
            <a:off x="4525963" y="1893888"/>
            <a:ext cx="74612" cy="74612"/>
          </a:xfrm>
          <a:custGeom>
            <a:avLst/>
            <a:gdLst/>
            <a:ahLst/>
            <a:cxnLst/>
            <a:rect l="0" t="0" r="0" b="0"/>
            <a:pathLst>
              <a:path w="278" h="278">
                <a:moveTo>
                  <a:pt x="278" y="139"/>
                </a:moveTo>
                <a:lnTo>
                  <a:pt x="278" y="129"/>
                </a:lnTo>
                <a:lnTo>
                  <a:pt x="277" y="119"/>
                </a:lnTo>
                <a:lnTo>
                  <a:pt x="275" y="110"/>
                </a:lnTo>
                <a:lnTo>
                  <a:pt x="273" y="100"/>
                </a:lnTo>
                <a:lnTo>
                  <a:pt x="269" y="91"/>
                </a:lnTo>
                <a:lnTo>
                  <a:pt x="266" y="81"/>
                </a:lnTo>
                <a:lnTo>
                  <a:pt x="261" y="73"/>
                </a:lnTo>
                <a:lnTo>
                  <a:pt x="256" y="64"/>
                </a:lnTo>
                <a:lnTo>
                  <a:pt x="251" y="56"/>
                </a:lnTo>
                <a:lnTo>
                  <a:pt x="244" y="48"/>
                </a:lnTo>
                <a:lnTo>
                  <a:pt x="238" y="41"/>
                </a:lnTo>
                <a:lnTo>
                  <a:pt x="230" y="34"/>
                </a:lnTo>
                <a:lnTo>
                  <a:pt x="223" y="28"/>
                </a:lnTo>
                <a:lnTo>
                  <a:pt x="214" y="22"/>
                </a:lnTo>
                <a:lnTo>
                  <a:pt x="206" y="17"/>
                </a:lnTo>
                <a:lnTo>
                  <a:pt x="197" y="13"/>
                </a:lnTo>
                <a:lnTo>
                  <a:pt x="188" y="9"/>
                </a:lnTo>
                <a:lnTo>
                  <a:pt x="178" y="6"/>
                </a:lnTo>
                <a:lnTo>
                  <a:pt x="169" y="3"/>
                </a:lnTo>
                <a:lnTo>
                  <a:pt x="159" y="2"/>
                </a:lnTo>
                <a:lnTo>
                  <a:pt x="149" y="0"/>
                </a:lnTo>
                <a:lnTo>
                  <a:pt x="139" y="0"/>
                </a:lnTo>
                <a:lnTo>
                  <a:pt x="129" y="0"/>
                </a:lnTo>
                <a:lnTo>
                  <a:pt x="119" y="2"/>
                </a:lnTo>
                <a:lnTo>
                  <a:pt x="110" y="3"/>
                </a:lnTo>
                <a:lnTo>
                  <a:pt x="100" y="6"/>
                </a:lnTo>
                <a:lnTo>
                  <a:pt x="91" y="9"/>
                </a:lnTo>
                <a:lnTo>
                  <a:pt x="82" y="13"/>
                </a:lnTo>
                <a:lnTo>
                  <a:pt x="73" y="17"/>
                </a:lnTo>
                <a:lnTo>
                  <a:pt x="64" y="22"/>
                </a:lnTo>
                <a:lnTo>
                  <a:pt x="56" y="28"/>
                </a:lnTo>
                <a:lnTo>
                  <a:pt x="48" y="34"/>
                </a:lnTo>
                <a:lnTo>
                  <a:pt x="41" y="41"/>
                </a:lnTo>
                <a:lnTo>
                  <a:pt x="34" y="48"/>
                </a:lnTo>
                <a:lnTo>
                  <a:pt x="28" y="56"/>
                </a:lnTo>
                <a:lnTo>
                  <a:pt x="22" y="64"/>
                </a:lnTo>
                <a:lnTo>
                  <a:pt x="17" y="73"/>
                </a:lnTo>
                <a:lnTo>
                  <a:pt x="13" y="81"/>
                </a:lnTo>
                <a:lnTo>
                  <a:pt x="9" y="91"/>
                </a:lnTo>
                <a:lnTo>
                  <a:pt x="6" y="100"/>
                </a:lnTo>
                <a:lnTo>
                  <a:pt x="3" y="110"/>
                </a:lnTo>
                <a:lnTo>
                  <a:pt x="2" y="119"/>
                </a:lnTo>
                <a:lnTo>
                  <a:pt x="1" y="129"/>
                </a:lnTo>
                <a:lnTo>
                  <a:pt x="0" y="139"/>
                </a:lnTo>
                <a:lnTo>
                  <a:pt x="1" y="149"/>
                </a:lnTo>
                <a:lnTo>
                  <a:pt x="2" y="159"/>
                </a:lnTo>
                <a:lnTo>
                  <a:pt x="3" y="169"/>
                </a:lnTo>
                <a:lnTo>
                  <a:pt x="6" y="178"/>
                </a:lnTo>
                <a:lnTo>
                  <a:pt x="9" y="188"/>
                </a:lnTo>
                <a:lnTo>
                  <a:pt x="13" y="197"/>
                </a:lnTo>
                <a:lnTo>
                  <a:pt x="17" y="206"/>
                </a:lnTo>
                <a:lnTo>
                  <a:pt x="22" y="214"/>
                </a:lnTo>
                <a:lnTo>
                  <a:pt x="28" y="223"/>
                </a:lnTo>
                <a:lnTo>
                  <a:pt x="34" y="230"/>
                </a:lnTo>
                <a:lnTo>
                  <a:pt x="41" y="238"/>
                </a:lnTo>
                <a:lnTo>
                  <a:pt x="48" y="244"/>
                </a:lnTo>
                <a:lnTo>
                  <a:pt x="56" y="251"/>
                </a:lnTo>
                <a:lnTo>
                  <a:pt x="64" y="256"/>
                </a:lnTo>
                <a:lnTo>
                  <a:pt x="73" y="261"/>
                </a:lnTo>
                <a:lnTo>
                  <a:pt x="82" y="266"/>
                </a:lnTo>
                <a:lnTo>
                  <a:pt x="91" y="270"/>
                </a:lnTo>
                <a:lnTo>
                  <a:pt x="100" y="273"/>
                </a:lnTo>
                <a:lnTo>
                  <a:pt x="110" y="275"/>
                </a:lnTo>
                <a:lnTo>
                  <a:pt x="119" y="277"/>
                </a:lnTo>
                <a:lnTo>
                  <a:pt x="129" y="278"/>
                </a:lnTo>
                <a:lnTo>
                  <a:pt x="139" y="278"/>
                </a:lnTo>
                <a:lnTo>
                  <a:pt x="149" y="278"/>
                </a:lnTo>
                <a:lnTo>
                  <a:pt x="159" y="277"/>
                </a:lnTo>
                <a:lnTo>
                  <a:pt x="169" y="275"/>
                </a:lnTo>
                <a:lnTo>
                  <a:pt x="178" y="273"/>
                </a:lnTo>
                <a:lnTo>
                  <a:pt x="188" y="270"/>
                </a:lnTo>
                <a:lnTo>
                  <a:pt x="197" y="266"/>
                </a:lnTo>
                <a:lnTo>
                  <a:pt x="206" y="261"/>
                </a:lnTo>
                <a:lnTo>
                  <a:pt x="214" y="256"/>
                </a:lnTo>
                <a:lnTo>
                  <a:pt x="223" y="251"/>
                </a:lnTo>
                <a:lnTo>
                  <a:pt x="230" y="244"/>
                </a:lnTo>
                <a:lnTo>
                  <a:pt x="238" y="238"/>
                </a:lnTo>
                <a:lnTo>
                  <a:pt x="244" y="230"/>
                </a:lnTo>
                <a:lnTo>
                  <a:pt x="251" y="223"/>
                </a:lnTo>
                <a:lnTo>
                  <a:pt x="256" y="214"/>
                </a:lnTo>
                <a:lnTo>
                  <a:pt x="261" y="206"/>
                </a:lnTo>
                <a:lnTo>
                  <a:pt x="266" y="197"/>
                </a:lnTo>
                <a:lnTo>
                  <a:pt x="269" y="188"/>
                </a:lnTo>
                <a:lnTo>
                  <a:pt x="273" y="178"/>
                </a:lnTo>
                <a:lnTo>
                  <a:pt x="275" y="169"/>
                </a:lnTo>
                <a:lnTo>
                  <a:pt x="277" y="159"/>
                </a:lnTo>
                <a:lnTo>
                  <a:pt x="278" y="149"/>
                </a:lnTo>
                <a:lnTo>
                  <a:pt x="278" y="139"/>
                </a:lnTo>
              </a:path>
            </a:pathLst>
          </a:custGeom>
          <a:solidFill>
            <a:srgbClr val="66FF66">
              <a:alpha val="100000"/>
            </a:srgbClr>
          </a:solidFill>
          <a:ln w="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0" name="任意多边形 436279"/>
          <p:cNvSpPr/>
          <p:nvPr/>
        </p:nvSpPr>
        <p:spPr>
          <a:xfrm>
            <a:off x="4525963" y="2720975"/>
            <a:ext cx="74612" cy="73025"/>
          </a:xfrm>
          <a:custGeom>
            <a:avLst/>
            <a:gdLst/>
            <a:ahLst/>
            <a:cxnLst/>
            <a:rect l="0" t="0" r="0" b="0"/>
            <a:pathLst>
              <a:path w="278" h="278">
                <a:moveTo>
                  <a:pt x="278" y="139"/>
                </a:moveTo>
                <a:lnTo>
                  <a:pt x="278" y="129"/>
                </a:lnTo>
                <a:lnTo>
                  <a:pt x="277" y="119"/>
                </a:lnTo>
                <a:lnTo>
                  <a:pt x="275" y="110"/>
                </a:lnTo>
                <a:lnTo>
                  <a:pt x="273" y="100"/>
                </a:lnTo>
                <a:lnTo>
                  <a:pt x="269" y="91"/>
                </a:lnTo>
                <a:lnTo>
                  <a:pt x="266" y="81"/>
                </a:lnTo>
                <a:lnTo>
                  <a:pt x="261" y="72"/>
                </a:lnTo>
                <a:lnTo>
                  <a:pt x="256" y="64"/>
                </a:lnTo>
                <a:lnTo>
                  <a:pt x="251" y="56"/>
                </a:lnTo>
                <a:lnTo>
                  <a:pt x="244" y="48"/>
                </a:lnTo>
                <a:lnTo>
                  <a:pt x="238" y="41"/>
                </a:lnTo>
                <a:lnTo>
                  <a:pt x="230" y="34"/>
                </a:lnTo>
                <a:lnTo>
                  <a:pt x="223" y="28"/>
                </a:lnTo>
                <a:lnTo>
                  <a:pt x="214" y="22"/>
                </a:lnTo>
                <a:lnTo>
                  <a:pt x="206" y="17"/>
                </a:lnTo>
                <a:lnTo>
                  <a:pt x="197" y="13"/>
                </a:lnTo>
                <a:lnTo>
                  <a:pt x="188" y="9"/>
                </a:lnTo>
                <a:lnTo>
                  <a:pt x="178" y="6"/>
                </a:lnTo>
                <a:lnTo>
                  <a:pt x="169" y="3"/>
                </a:lnTo>
                <a:lnTo>
                  <a:pt x="159" y="1"/>
                </a:lnTo>
                <a:lnTo>
                  <a:pt x="149" y="0"/>
                </a:lnTo>
                <a:lnTo>
                  <a:pt x="139" y="0"/>
                </a:lnTo>
                <a:lnTo>
                  <a:pt x="129" y="0"/>
                </a:lnTo>
                <a:lnTo>
                  <a:pt x="119" y="1"/>
                </a:lnTo>
                <a:lnTo>
                  <a:pt x="110" y="3"/>
                </a:lnTo>
                <a:lnTo>
                  <a:pt x="100" y="6"/>
                </a:lnTo>
                <a:lnTo>
                  <a:pt x="91" y="9"/>
                </a:lnTo>
                <a:lnTo>
                  <a:pt x="82" y="13"/>
                </a:lnTo>
                <a:lnTo>
                  <a:pt x="73" y="17"/>
                </a:lnTo>
                <a:lnTo>
                  <a:pt x="64" y="22"/>
                </a:lnTo>
                <a:lnTo>
                  <a:pt x="56" y="28"/>
                </a:lnTo>
                <a:lnTo>
                  <a:pt x="48" y="34"/>
                </a:lnTo>
                <a:lnTo>
                  <a:pt x="41" y="41"/>
                </a:lnTo>
                <a:lnTo>
                  <a:pt x="34" y="48"/>
                </a:lnTo>
                <a:lnTo>
                  <a:pt x="28" y="56"/>
                </a:lnTo>
                <a:lnTo>
                  <a:pt x="22" y="64"/>
                </a:lnTo>
                <a:lnTo>
                  <a:pt x="17" y="72"/>
                </a:lnTo>
                <a:lnTo>
                  <a:pt x="13" y="81"/>
                </a:lnTo>
                <a:lnTo>
                  <a:pt x="9" y="91"/>
                </a:lnTo>
                <a:lnTo>
                  <a:pt x="6" y="100"/>
                </a:lnTo>
                <a:lnTo>
                  <a:pt x="3" y="110"/>
                </a:lnTo>
                <a:lnTo>
                  <a:pt x="2" y="119"/>
                </a:lnTo>
                <a:lnTo>
                  <a:pt x="1" y="129"/>
                </a:lnTo>
                <a:lnTo>
                  <a:pt x="0" y="139"/>
                </a:lnTo>
                <a:lnTo>
                  <a:pt x="1" y="149"/>
                </a:lnTo>
                <a:lnTo>
                  <a:pt x="2" y="159"/>
                </a:lnTo>
                <a:lnTo>
                  <a:pt x="3" y="169"/>
                </a:lnTo>
                <a:lnTo>
                  <a:pt x="6" y="178"/>
                </a:lnTo>
                <a:lnTo>
                  <a:pt x="9" y="188"/>
                </a:lnTo>
                <a:lnTo>
                  <a:pt x="13" y="197"/>
                </a:lnTo>
                <a:lnTo>
                  <a:pt x="17" y="206"/>
                </a:lnTo>
                <a:lnTo>
                  <a:pt x="22" y="214"/>
                </a:lnTo>
                <a:lnTo>
                  <a:pt x="28" y="222"/>
                </a:lnTo>
                <a:lnTo>
                  <a:pt x="34" y="230"/>
                </a:lnTo>
                <a:lnTo>
                  <a:pt x="41" y="237"/>
                </a:lnTo>
                <a:lnTo>
                  <a:pt x="48" y="244"/>
                </a:lnTo>
                <a:lnTo>
                  <a:pt x="56" y="250"/>
                </a:lnTo>
                <a:lnTo>
                  <a:pt x="64" y="256"/>
                </a:lnTo>
                <a:lnTo>
                  <a:pt x="73" y="261"/>
                </a:lnTo>
                <a:lnTo>
                  <a:pt x="82" y="266"/>
                </a:lnTo>
                <a:lnTo>
                  <a:pt x="91" y="269"/>
                </a:lnTo>
                <a:lnTo>
                  <a:pt x="100" y="273"/>
                </a:lnTo>
                <a:lnTo>
                  <a:pt x="110" y="275"/>
                </a:lnTo>
                <a:lnTo>
                  <a:pt x="119" y="277"/>
                </a:lnTo>
                <a:lnTo>
                  <a:pt x="129" y="278"/>
                </a:lnTo>
                <a:lnTo>
                  <a:pt x="139" y="278"/>
                </a:lnTo>
                <a:lnTo>
                  <a:pt x="149" y="278"/>
                </a:lnTo>
                <a:lnTo>
                  <a:pt x="159" y="277"/>
                </a:lnTo>
                <a:lnTo>
                  <a:pt x="169" y="275"/>
                </a:lnTo>
                <a:lnTo>
                  <a:pt x="178" y="273"/>
                </a:lnTo>
                <a:lnTo>
                  <a:pt x="188" y="269"/>
                </a:lnTo>
                <a:lnTo>
                  <a:pt x="197" y="266"/>
                </a:lnTo>
                <a:lnTo>
                  <a:pt x="206" y="261"/>
                </a:lnTo>
                <a:lnTo>
                  <a:pt x="214" y="256"/>
                </a:lnTo>
                <a:lnTo>
                  <a:pt x="223" y="250"/>
                </a:lnTo>
                <a:lnTo>
                  <a:pt x="230" y="244"/>
                </a:lnTo>
                <a:lnTo>
                  <a:pt x="238" y="237"/>
                </a:lnTo>
                <a:lnTo>
                  <a:pt x="244" y="230"/>
                </a:lnTo>
                <a:lnTo>
                  <a:pt x="251" y="222"/>
                </a:lnTo>
                <a:lnTo>
                  <a:pt x="256" y="214"/>
                </a:lnTo>
                <a:lnTo>
                  <a:pt x="261" y="206"/>
                </a:lnTo>
                <a:lnTo>
                  <a:pt x="266" y="197"/>
                </a:lnTo>
                <a:lnTo>
                  <a:pt x="269" y="188"/>
                </a:lnTo>
                <a:lnTo>
                  <a:pt x="273" y="178"/>
                </a:lnTo>
                <a:lnTo>
                  <a:pt x="275" y="169"/>
                </a:lnTo>
                <a:lnTo>
                  <a:pt x="277" y="159"/>
                </a:lnTo>
                <a:lnTo>
                  <a:pt x="278" y="149"/>
                </a:lnTo>
                <a:lnTo>
                  <a:pt x="278" y="139"/>
                </a:lnTo>
              </a:path>
            </a:pathLst>
          </a:custGeom>
          <a:solidFill>
            <a:srgbClr val="66FF66">
              <a:alpha val="100000"/>
            </a:srgbClr>
          </a:solidFill>
          <a:ln w="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1" name="直接连接符 436280"/>
          <p:cNvSpPr/>
          <p:nvPr/>
        </p:nvSpPr>
        <p:spPr>
          <a:xfrm>
            <a:off x="4011613" y="1857375"/>
            <a:ext cx="1587" cy="974725"/>
          </a:xfrm>
          <a:prstGeom prst="line">
            <a:avLst/>
          </a:prstGeom>
          <a:ln w="19050" cap="flat" cmpd="sng">
            <a:solidFill>
              <a:srgbClr val="FF0000"/>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2" name="任意多边形 436281"/>
          <p:cNvSpPr/>
          <p:nvPr/>
        </p:nvSpPr>
        <p:spPr>
          <a:xfrm>
            <a:off x="4938713" y="2308225"/>
            <a:ext cx="74612" cy="73025"/>
          </a:xfrm>
          <a:custGeom>
            <a:avLst/>
            <a:gdLst/>
            <a:ahLst/>
            <a:cxnLst/>
            <a:rect l="0" t="0" r="0" b="0"/>
            <a:pathLst>
              <a:path w="278" h="278">
                <a:moveTo>
                  <a:pt x="278" y="139"/>
                </a:moveTo>
                <a:lnTo>
                  <a:pt x="278" y="129"/>
                </a:lnTo>
                <a:lnTo>
                  <a:pt x="277" y="119"/>
                </a:lnTo>
                <a:lnTo>
                  <a:pt x="275" y="110"/>
                </a:lnTo>
                <a:lnTo>
                  <a:pt x="272" y="100"/>
                </a:lnTo>
                <a:lnTo>
                  <a:pt x="269" y="91"/>
                </a:lnTo>
                <a:lnTo>
                  <a:pt x="266" y="81"/>
                </a:lnTo>
                <a:lnTo>
                  <a:pt x="261" y="73"/>
                </a:lnTo>
                <a:lnTo>
                  <a:pt x="256" y="64"/>
                </a:lnTo>
                <a:lnTo>
                  <a:pt x="250" y="56"/>
                </a:lnTo>
                <a:lnTo>
                  <a:pt x="244" y="48"/>
                </a:lnTo>
                <a:lnTo>
                  <a:pt x="237" y="41"/>
                </a:lnTo>
                <a:lnTo>
                  <a:pt x="230" y="34"/>
                </a:lnTo>
                <a:lnTo>
                  <a:pt x="222" y="28"/>
                </a:lnTo>
                <a:lnTo>
                  <a:pt x="214" y="22"/>
                </a:lnTo>
                <a:lnTo>
                  <a:pt x="206" y="17"/>
                </a:lnTo>
                <a:lnTo>
                  <a:pt x="197" y="13"/>
                </a:lnTo>
                <a:lnTo>
                  <a:pt x="188" y="9"/>
                </a:lnTo>
                <a:lnTo>
                  <a:pt x="178" y="6"/>
                </a:lnTo>
                <a:lnTo>
                  <a:pt x="169" y="3"/>
                </a:lnTo>
                <a:lnTo>
                  <a:pt x="159" y="2"/>
                </a:lnTo>
                <a:lnTo>
                  <a:pt x="149" y="0"/>
                </a:lnTo>
                <a:lnTo>
                  <a:pt x="139" y="0"/>
                </a:lnTo>
                <a:lnTo>
                  <a:pt x="129" y="0"/>
                </a:lnTo>
                <a:lnTo>
                  <a:pt x="119" y="2"/>
                </a:lnTo>
                <a:lnTo>
                  <a:pt x="110" y="3"/>
                </a:lnTo>
                <a:lnTo>
                  <a:pt x="100" y="6"/>
                </a:lnTo>
                <a:lnTo>
                  <a:pt x="91" y="9"/>
                </a:lnTo>
                <a:lnTo>
                  <a:pt x="81" y="13"/>
                </a:lnTo>
                <a:lnTo>
                  <a:pt x="73" y="17"/>
                </a:lnTo>
                <a:lnTo>
                  <a:pt x="64" y="22"/>
                </a:lnTo>
                <a:lnTo>
                  <a:pt x="56" y="28"/>
                </a:lnTo>
                <a:lnTo>
                  <a:pt x="48" y="34"/>
                </a:lnTo>
                <a:lnTo>
                  <a:pt x="41" y="41"/>
                </a:lnTo>
                <a:lnTo>
                  <a:pt x="34" y="48"/>
                </a:lnTo>
                <a:lnTo>
                  <a:pt x="28" y="56"/>
                </a:lnTo>
                <a:lnTo>
                  <a:pt x="22" y="64"/>
                </a:lnTo>
                <a:lnTo>
                  <a:pt x="17" y="73"/>
                </a:lnTo>
                <a:lnTo>
                  <a:pt x="13" y="81"/>
                </a:lnTo>
                <a:lnTo>
                  <a:pt x="9" y="91"/>
                </a:lnTo>
                <a:lnTo>
                  <a:pt x="6" y="100"/>
                </a:lnTo>
                <a:lnTo>
                  <a:pt x="3" y="110"/>
                </a:lnTo>
                <a:lnTo>
                  <a:pt x="2" y="119"/>
                </a:lnTo>
                <a:lnTo>
                  <a:pt x="0" y="129"/>
                </a:lnTo>
                <a:lnTo>
                  <a:pt x="0" y="139"/>
                </a:lnTo>
                <a:lnTo>
                  <a:pt x="0" y="149"/>
                </a:lnTo>
                <a:lnTo>
                  <a:pt x="2" y="159"/>
                </a:lnTo>
                <a:lnTo>
                  <a:pt x="3" y="169"/>
                </a:lnTo>
                <a:lnTo>
                  <a:pt x="6" y="178"/>
                </a:lnTo>
                <a:lnTo>
                  <a:pt x="9" y="188"/>
                </a:lnTo>
                <a:lnTo>
                  <a:pt x="13" y="197"/>
                </a:lnTo>
                <a:lnTo>
                  <a:pt x="17" y="206"/>
                </a:lnTo>
                <a:lnTo>
                  <a:pt x="22" y="214"/>
                </a:lnTo>
                <a:lnTo>
                  <a:pt x="28" y="223"/>
                </a:lnTo>
                <a:lnTo>
                  <a:pt x="34" y="230"/>
                </a:lnTo>
                <a:lnTo>
                  <a:pt x="41" y="238"/>
                </a:lnTo>
                <a:lnTo>
                  <a:pt x="48" y="244"/>
                </a:lnTo>
                <a:lnTo>
                  <a:pt x="56" y="251"/>
                </a:lnTo>
                <a:lnTo>
                  <a:pt x="64" y="256"/>
                </a:lnTo>
                <a:lnTo>
                  <a:pt x="73" y="261"/>
                </a:lnTo>
                <a:lnTo>
                  <a:pt x="81" y="266"/>
                </a:lnTo>
                <a:lnTo>
                  <a:pt x="91" y="269"/>
                </a:lnTo>
                <a:lnTo>
                  <a:pt x="100" y="273"/>
                </a:lnTo>
                <a:lnTo>
                  <a:pt x="110" y="275"/>
                </a:lnTo>
                <a:lnTo>
                  <a:pt x="119" y="277"/>
                </a:lnTo>
                <a:lnTo>
                  <a:pt x="129" y="278"/>
                </a:lnTo>
                <a:lnTo>
                  <a:pt x="139" y="278"/>
                </a:lnTo>
                <a:lnTo>
                  <a:pt x="149" y="278"/>
                </a:lnTo>
                <a:lnTo>
                  <a:pt x="159" y="277"/>
                </a:lnTo>
                <a:lnTo>
                  <a:pt x="169" y="275"/>
                </a:lnTo>
                <a:lnTo>
                  <a:pt x="178" y="273"/>
                </a:lnTo>
                <a:lnTo>
                  <a:pt x="188" y="269"/>
                </a:lnTo>
                <a:lnTo>
                  <a:pt x="197" y="266"/>
                </a:lnTo>
                <a:lnTo>
                  <a:pt x="206" y="261"/>
                </a:lnTo>
                <a:lnTo>
                  <a:pt x="214" y="256"/>
                </a:lnTo>
                <a:lnTo>
                  <a:pt x="222" y="251"/>
                </a:lnTo>
                <a:lnTo>
                  <a:pt x="230" y="244"/>
                </a:lnTo>
                <a:lnTo>
                  <a:pt x="237" y="238"/>
                </a:lnTo>
                <a:lnTo>
                  <a:pt x="244" y="230"/>
                </a:lnTo>
                <a:lnTo>
                  <a:pt x="250" y="223"/>
                </a:lnTo>
                <a:lnTo>
                  <a:pt x="256" y="214"/>
                </a:lnTo>
                <a:lnTo>
                  <a:pt x="261" y="206"/>
                </a:lnTo>
                <a:lnTo>
                  <a:pt x="266" y="197"/>
                </a:lnTo>
                <a:lnTo>
                  <a:pt x="269" y="188"/>
                </a:lnTo>
                <a:lnTo>
                  <a:pt x="272" y="178"/>
                </a:lnTo>
                <a:lnTo>
                  <a:pt x="275" y="169"/>
                </a:lnTo>
                <a:lnTo>
                  <a:pt x="277" y="159"/>
                </a:lnTo>
                <a:lnTo>
                  <a:pt x="278" y="149"/>
                </a:lnTo>
                <a:lnTo>
                  <a:pt x="278" y="139"/>
                </a:lnTo>
              </a:path>
            </a:pathLst>
          </a:custGeom>
          <a:solidFill>
            <a:srgbClr val="FF9933">
              <a:alpha val="100000"/>
            </a:srgbClr>
          </a:solidFill>
          <a:ln w="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3" name="直接连接符 436282"/>
          <p:cNvSpPr/>
          <p:nvPr/>
        </p:nvSpPr>
        <p:spPr>
          <a:xfrm>
            <a:off x="5114925" y="1857375"/>
            <a:ext cx="1588" cy="974725"/>
          </a:xfrm>
          <a:prstGeom prst="line">
            <a:avLst/>
          </a:prstGeom>
          <a:ln w="19050" cap="flat" cmpd="sng">
            <a:solidFill>
              <a:srgbClr val="FF0000"/>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4" name="任意多边形 436283"/>
          <p:cNvSpPr/>
          <p:nvPr/>
        </p:nvSpPr>
        <p:spPr>
          <a:xfrm>
            <a:off x="4525963" y="1571625"/>
            <a:ext cx="74612" cy="73025"/>
          </a:xfrm>
          <a:custGeom>
            <a:avLst/>
            <a:gdLst/>
            <a:ahLst/>
            <a:cxnLst/>
            <a:rect l="0" t="0" r="0" b="0"/>
            <a:pathLst>
              <a:path w="278" h="279">
                <a:moveTo>
                  <a:pt x="278" y="139"/>
                </a:moveTo>
                <a:lnTo>
                  <a:pt x="278" y="130"/>
                </a:lnTo>
                <a:lnTo>
                  <a:pt x="277" y="120"/>
                </a:lnTo>
                <a:lnTo>
                  <a:pt x="275" y="110"/>
                </a:lnTo>
                <a:lnTo>
                  <a:pt x="273" y="100"/>
                </a:lnTo>
                <a:lnTo>
                  <a:pt x="269" y="91"/>
                </a:lnTo>
                <a:lnTo>
                  <a:pt x="266" y="82"/>
                </a:lnTo>
                <a:lnTo>
                  <a:pt x="261" y="73"/>
                </a:lnTo>
                <a:lnTo>
                  <a:pt x="256" y="64"/>
                </a:lnTo>
                <a:lnTo>
                  <a:pt x="251" y="56"/>
                </a:lnTo>
                <a:lnTo>
                  <a:pt x="244" y="48"/>
                </a:lnTo>
                <a:lnTo>
                  <a:pt x="238" y="41"/>
                </a:lnTo>
                <a:lnTo>
                  <a:pt x="230" y="34"/>
                </a:lnTo>
                <a:lnTo>
                  <a:pt x="223" y="28"/>
                </a:lnTo>
                <a:lnTo>
                  <a:pt x="214" y="22"/>
                </a:lnTo>
                <a:lnTo>
                  <a:pt x="206" y="17"/>
                </a:lnTo>
                <a:lnTo>
                  <a:pt x="197" y="13"/>
                </a:lnTo>
                <a:lnTo>
                  <a:pt x="188" y="9"/>
                </a:lnTo>
                <a:lnTo>
                  <a:pt x="178" y="6"/>
                </a:lnTo>
                <a:lnTo>
                  <a:pt x="169" y="4"/>
                </a:lnTo>
                <a:lnTo>
                  <a:pt x="159" y="2"/>
                </a:lnTo>
                <a:lnTo>
                  <a:pt x="149" y="1"/>
                </a:lnTo>
                <a:lnTo>
                  <a:pt x="139" y="0"/>
                </a:lnTo>
                <a:lnTo>
                  <a:pt x="129" y="1"/>
                </a:lnTo>
                <a:lnTo>
                  <a:pt x="119" y="2"/>
                </a:lnTo>
                <a:lnTo>
                  <a:pt x="110" y="4"/>
                </a:lnTo>
                <a:lnTo>
                  <a:pt x="100" y="6"/>
                </a:lnTo>
                <a:lnTo>
                  <a:pt x="91" y="9"/>
                </a:lnTo>
                <a:lnTo>
                  <a:pt x="82" y="13"/>
                </a:lnTo>
                <a:lnTo>
                  <a:pt x="73" y="17"/>
                </a:lnTo>
                <a:lnTo>
                  <a:pt x="64" y="22"/>
                </a:lnTo>
                <a:lnTo>
                  <a:pt x="56" y="28"/>
                </a:lnTo>
                <a:lnTo>
                  <a:pt x="48" y="34"/>
                </a:lnTo>
                <a:lnTo>
                  <a:pt x="41" y="41"/>
                </a:lnTo>
                <a:lnTo>
                  <a:pt x="34" y="48"/>
                </a:lnTo>
                <a:lnTo>
                  <a:pt x="28" y="56"/>
                </a:lnTo>
                <a:lnTo>
                  <a:pt x="22" y="64"/>
                </a:lnTo>
                <a:lnTo>
                  <a:pt x="17" y="73"/>
                </a:lnTo>
                <a:lnTo>
                  <a:pt x="13" y="82"/>
                </a:lnTo>
                <a:lnTo>
                  <a:pt x="9" y="91"/>
                </a:lnTo>
                <a:lnTo>
                  <a:pt x="6" y="100"/>
                </a:lnTo>
                <a:lnTo>
                  <a:pt x="3" y="110"/>
                </a:lnTo>
                <a:lnTo>
                  <a:pt x="2" y="120"/>
                </a:lnTo>
                <a:lnTo>
                  <a:pt x="1" y="130"/>
                </a:lnTo>
                <a:lnTo>
                  <a:pt x="0" y="139"/>
                </a:lnTo>
                <a:lnTo>
                  <a:pt x="1" y="149"/>
                </a:lnTo>
                <a:lnTo>
                  <a:pt x="2" y="159"/>
                </a:lnTo>
                <a:lnTo>
                  <a:pt x="3" y="169"/>
                </a:lnTo>
                <a:lnTo>
                  <a:pt x="6" y="179"/>
                </a:lnTo>
                <a:lnTo>
                  <a:pt x="9" y="188"/>
                </a:lnTo>
                <a:lnTo>
                  <a:pt x="13" y="197"/>
                </a:lnTo>
                <a:lnTo>
                  <a:pt x="17" y="206"/>
                </a:lnTo>
                <a:lnTo>
                  <a:pt x="22" y="215"/>
                </a:lnTo>
                <a:lnTo>
                  <a:pt x="28" y="223"/>
                </a:lnTo>
                <a:lnTo>
                  <a:pt x="34" y="231"/>
                </a:lnTo>
                <a:lnTo>
                  <a:pt x="41" y="238"/>
                </a:lnTo>
                <a:lnTo>
                  <a:pt x="48" y="245"/>
                </a:lnTo>
                <a:lnTo>
                  <a:pt x="56" y="251"/>
                </a:lnTo>
                <a:lnTo>
                  <a:pt x="64" y="256"/>
                </a:lnTo>
                <a:lnTo>
                  <a:pt x="73" y="262"/>
                </a:lnTo>
                <a:lnTo>
                  <a:pt x="82" y="266"/>
                </a:lnTo>
                <a:lnTo>
                  <a:pt x="91" y="270"/>
                </a:lnTo>
                <a:lnTo>
                  <a:pt x="100" y="273"/>
                </a:lnTo>
                <a:lnTo>
                  <a:pt x="110" y="275"/>
                </a:lnTo>
                <a:lnTo>
                  <a:pt x="119" y="277"/>
                </a:lnTo>
                <a:lnTo>
                  <a:pt x="129" y="278"/>
                </a:lnTo>
                <a:lnTo>
                  <a:pt x="139" y="279"/>
                </a:lnTo>
                <a:lnTo>
                  <a:pt x="149" y="278"/>
                </a:lnTo>
                <a:lnTo>
                  <a:pt x="159" y="277"/>
                </a:lnTo>
                <a:lnTo>
                  <a:pt x="169" y="275"/>
                </a:lnTo>
                <a:lnTo>
                  <a:pt x="178" y="273"/>
                </a:lnTo>
                <a:lnTo>
                  <a:pt x="188" y="270"/>
                </a:lnTo>
                <a:lnTo>
                  <a:pt x="197" y="266"/>
                </a:lnTo>
                <a:lnTo>
                  <a:pt x="206" y="262"/>
                </a:lnTo>
                <a:lnTo>
                  <a:pt x="214" y="256"/>
                </a:lnTo>
                <a:lnTo>
                  <a:pt x="223" y="251"/>
                </a:lnTo>
                <a:lnTo>
                  <a:pt x="230" y="245"/>
                </a:lnTo>
                <a:lnTo>
                  <a:pt x="238" y="238"/>
                </a:lnTo>
                <a:lnTo>
                  <a:pt x="244" y="231"/>
                </a:lnTo>
                <a:lnTo>
                  <a:pt x="251" y="223"/>
                </a:lnTo>
                <a:lnTo>
                  <a:pt x="256" y="215"/>
                </a:lnTo>
                <a:lnTo>
                  <a:pt x="261" y="206"/>
                </a:lnTo>
                <a:lnTo>
                  <a:pt x="266" y="197"/>
                </a:lnTo>
                <a:lnTo>
                  <a:pt x="269" y="188"/>
                </a:lnTo>
                <a:lnTo>
                  <a:pt x="273" y="179"/>
                </a:lnTo>
                <a:lnTo>
                  <a:pt x="275" y="169"/>
                </a:lnTo>
                <a:lnTo>
                  <a:pt x="277" y="159"/>
                </a:lnTo>
                <a:lnTo>
                  <a:pt x="278" y="149"/>
                </a:lnTo>
                <a:lnTo>
                  <a:pt x="278" y="139"/>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5" name="任意多边形 436284"/>
          <p:cNvSpPr/>
          <p:nvPr/>
        </p:nvSpPr>
        <p:spPr>
          <a:xfrm>
            <a:off x="3975100" y="1820863"/>
            <a:ext cx="73025" cy="73025"/>
          </a:xfrm>
          <a:custGeom>
            <a:avLst/>
            <a:gdLst/>
            <a:ahLst/>
            <a:cxnLst/>
            <a:rect l="0" t="0" r="0" b="0"/>
            <a:pathLst>
              <a:path w="278" h="278">
                <a:moveTo>
                  <a:pt x="278" y="139"/>
                </a:moveTo>
                <a:lnTo>
                  <a:pt x="278" y="129"/>
                </a:lnTo>
                <a:lnTo>
                  <a:pt x="277" y="119"/>
                </a:lnTo>
                <a:lnTo>
                  <a:pt x="275" y="110"/>
                </a:lnTo>
                <a:lnTo>
                  <a:pt x="273" y="100"/>
                </a:lnTo>
                <a:lnTo>
                  <a:pt x="270" y="91"/>
                </a:lnTo>
                <a:lnTo>
                  <a:pt x="266" y="81"/>
                </a:lnTo>
                <a:lnTo>
                  <a:pt x="261" y="73"/>
                </a:lnTo>
                <a:lnTo>
                  <a:pt x="256" y="64"/>
                </a:lnTo>
                <a:lnTo>
                  <a:pt x="251" y="56"/>
                </a:lnTo>
                <a:lnTo>
                  <a:pt x="244" y="48"/>
                </a:lnTo>
                <a:lnTo>
                  <a:pt x="238" y="41"/>
                </a:lnTo>
                <a:lnTo>
                  <a:pt x="230" y="34"/>
                </a:lnTo>
                <a:lnTo>
                  <a:pt x="223" y="28"/>
                </a:lnTo>
                <a:lnTo>
                  <a:pt x="215" y="22"/>
                </a:lnTo>
                <a:lnTo>
                  <a:pt x="206" y="17"/>
                </a:lnTo>
                <a:lnTo>
                  <a:pt x="197" y="13"/>
                </a:lnTo>
                <a:lnTo>
                  <a:pt x="188" y="9"/>
                </a:lnTo>
                <a:lnTo>
                  <a:pt x="179" y="6"/>
                </a:lnTo>
                <a:lnTo>
                  <a:pt x="169" y="3"/>
                </a:lnTo>
                <a:lnTo>
                  <a:pt x="159" y="2"/>
                </a:lnTo>
                <a:lnTo>
                  <a:pt x="149" y="1"/>
                </a:lnTo>
                <a:lnTo>
                  <a:pt x="139" y="0"/>
                </a:lnTo>
                <a:lnTo>
                  <a:pt x="130" y="1"/>
                </a:lnTo>
                <a:lnTo>
                  <a:pt x="120" y="2"/>
                </a:lnTo>
                <a:lnTo>
                  <a:pt x="110" y="3"/>
                </a:lnTo>
                <a:lnTo>
                  <a:pt x="100" y="6"/>
                </a:lnTo>
                <a:lnTo>
                  <a:pt x="91" y="9"/>
                </a:lnTo>
                <a:lnTo>
                  <a:pt x="82" y="13"/>
                </a:lnTo>
                <a:lnTo>
                  <a:pt x="73" y="17"/>
                </a:lnTo>
                <a:lnTo>
                  <a:pt x="64" y="22"/>
                </a:lnTo>
                <a:lnTo>
                  <a:pt x="56" y="28"/>
                </a:lnTo>
                <a:lnTo>
                  <a:pt x="48" y="34"/>
                </a:lnTo>
                <a:lnTo>
                  <a:pt x="41" y="41"/>
                </a:lnTo>
                <a:lnTo>
                  <a:pt x="34" y="48"/>
                </a:lnTo>
                <a:lnTo>
                  <a:pt x="28" y="56"/>
                </a:lnTo>
                <a:lnTo>
                  <a:pt x="22" y="64"/>
                </a:lnTo>
                <a:lnTo>
                  <a:pt x="17" y="73"/>
                </a:lnTo>
                <a:lnTo>
                  <a:pt x="13" y="81"/>
                </a:lnTo>
                <a:lnTo>
                  <a:pt x="9" y="91"/>
                </a:lnTo>
                <a:lnTo>
                  <a:pt x="6" y="100"/>
                </a:lnTo>
                <a:lnTo>
                  <a:pt x="4" y="110"/>
                </a:lnTo>
                <a:lnTo>
                  <a:pt x="2" y="119"/>
                </a:lnTo>
                <a:lnTo>
                  <a:pt x="1" y="129"/>
                </a:lnTo>
                <a:lnTo>
                  <a:pt x="0" y="139"/>
                </a:lnTo>
                <a:lnTo>
                  <a:pt x="1" y="149"/>
                </a:lnTo>
                <a:lnTo>
                  <a:pt x="2" y="159"/>
                </a:lnTo>
                <a:lnTo>
                  <a:pt x="4" y="169"/>
                </a:lnTo>
                <a:lnTo>
                  <a:pt x="6" y="178"/>
                </a:lnTo>
                <a:lnTo>
                  <a:pt x="9" y="188"/>
                </a:lnTo>
                <a:lnTo>
                  <a:pt x="13" y="197"/>
                </a:lnTo>
                <a:lnTo>
                  <a:pt x="17" y="206"/>
                </a:lnTo>
                <a:lnTo>
                  <a:pt x="22" y="214"/>
                </a:lnTo>
                <a:lnTo>
                  <a:pt x="28" y="223"/>
                </a:lnTo>
                <a:lnTo>
                  <a:pt x="34" y="230"/>
                </a:lnTo>
                <a:lnTo>
                  <a:pt x="41" y="238"/>
                </a:lnTo>
                <a:lnTo>
                  <a:pt x="48" y="244"/>
                </a:lnTo>
                <a:lnTo>
                  <a:pt x="56" y="251"/>
                </a:lnTo>
                <a:lnTo>
                  <a:pt x="64" y="256"/>
                </a:lnTo>
                <a:lnTo>
                  <a:pt x="73" y="261"/>
                </a:lnTo>
                <a:lnTo>
                  <a:pt x="82" y="266"/>
                </a:lnTo>
                <a:lnTo>
                  <a:pt x="91" y="270"/>
                </a:lnTo>
                <a:lnTo>
                  <a:pt x="100" y="273"/>
                </a:lnTo>
                <a:lnTo>
                  <a:pt x="110" y="275"/>
                </a:lnTo>
                <a:lnTo>
                  <a:pt x="120" y="277"/>
                </a:lnTo>
                <a:lnTo>
                  <a:pt x="130" y="278"/>
                </a:lnTo>
                <a:lnTo>
                  <a:pt x="139" y="278"/>
                </a:lnTo>
                <a:lnTo>
                  <a:pt x="149" y="278"/>
                </a:lnTo>
                <a:lnTo>
                  <a:pt x="159" y="277"/>
                </a:lnTo>
                <a:lnTo>
                  <a:pt x="169" y="275"/>
                </a:lnTo>
                <a:lnTo>
                  <a:pt x="179" y="273"/>
                </a:lnTo>
                <a:lnTo>
                  <a:pt x="188" y="270"/>
                </a:lnTo>
                <a:lnTo>
                  <a:pt x="197" y="266"/>
                </a:lnTo>
                <a:lnTo>
                  <a:pt x="206" y="261"/>
                </a:lnTo>
                <a:lnTo>
                  <a:pt x="215" y="256"/>
                </a:lnTo>
                <a:lnTo>
                  <a:pt x="223" y="251"/>
                </a:lnTo>
                <a:lnTo>
                  <a:pt x="230" y="244"/>
                </a:lnTo>
                <a:lnTo>
                  <a:pt x="238" y="238"/>
                </a:lnTo>
                <a:lnTo>
                  <a:pt x="244" y="230"/>
                </a:lnTo>
                <a:lnTo>
                  <a:pt x="251" y="223"/>
                </a:lnTo>
                <a:lnTo>
                  <a:pt x="256" y="214"/>
                </a:lnTo>
                <a:lnTo>
                  <a:pt x="261" y="206"/>
                </a:lnTo>
                <a:lnTo>
                  <a:pt x="266" y="197"/>
                </a:lnTo>
                <a:lnTo>
                  <a:pt x="270" y="188"/>
                </a:lnTo>
                <a:lnTo>
                  <a:pt x="273" y="178"/>
                </a:lnTo>
                <a:lnTo>
                  <a:pt x="275" y="169"/>
                </a:lnTo>
                <a:lnTo>
                  <a:pt x="277" y="159"/>
                </a:lnTo>
                <a:lnTo>
                  <a:pt x="278" y="149"/>
                </a:lnTo>
                <a:lnTo>
                  <a:pt x="278" y="139"/>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6" name="任意多边形 436285"/>
          <p:cNvSpPr/>
          <p:nvPr/>
        </p:nvSpPr>
        <p:spPr>
          <a:xfrm>
            <a:off x="5078413" y="1820863"/>
            <a:ext cx="73025" cy="73025"/>
          </a:xfrm>
          <a:custGeom>
            <a:avLst/>
            <a:gdLst/>
            <a:ahLst/>
            <a:cxnLst/>
            <a:rect l="0" t="0" r="0" b="0"/>
            <a:pathLst>
              <a:path w="278" h="278">
                <a:moveTo>
                  <a:pt x="278" y="139"/>
                </a:moveTo>
                <a:lnTo>
                  <a:pt x="278" y="129"/>
                </a:lnTo>
                <a:lnTo>
                  <a:pt x="277" y="119"/>
                </a:lnTo>
                <a:lnTo>
                  <a:pt x="275" y="110"/>
                </a:lnTo>
                <a:lnTo>
                  <a:pt x="272" y="100"/>
                </a:lnTo>
                <a:lnTo>
                  <a:pt x="269" y="91"/>
                </a:lnTo>
                <a:lnTo>
                  <a:pt x="266" y="81"/>
                </a:lnTo>
                <a:lnTo>
                  <a:pt x="261" y="73"/>
                </a:lnTo>
                <a:lnTo>
                  <a:pt x="256" y="64"/>
                </a:lnTo>
                <a:lnTo>
                  <a:pt x="250" y="56"/>
                </a:lnTo>
                <a:lnTo>
                  <a:pt x="244" y="48"/>
                </a:lnTo>
                <a:lnTo>
                  <a:pt x="237" y="41"/>
                </a:lnTo>
                <a:lnTo>
                  <a:pt x="230" y="34"/>
                </a:lnTo>
                <a:lnTo>
                  <a:pt x="222" y="28"/>
                </a:lnTo>
                <a:lnTo>
                  <a:pt x="214" y="22"/>
                </a:lnTo>
                <a:lnTo>
                  <a:pt x="206" y="17"/>
                </a:lnTo>
                <a:lnTo>
                  <a:pt x="197" y="13"/>
                </a:lnTo>
                <a:lnTo>
                  <a:pt x="188" y="9"/>
                </a:lnTo>
                <a:lnTo>
                  <a:pt x="178" y="6"/>
                </a:lnTo>
                <a:lnTo>
                  <a:pt x="169" y="3"/>
                </a:lnTo>
                <a:lnTo>
                  <a:pt x="159" y="2"/>
                </a:lnTo>
                <a:lnTo>
                  <a:pt x="149" y="1"/>
                </a:lnTo>
                <a:lnTo>
                  <a:pt x="139" y="0"/>
                </a:lnTo>
                <a:lnTo>
                  <a:pt x="129" y="1"/>
                </a:lnTo>
                <a:lnTo>
                  <a:pt x="119" y="2"/>
                </a:lnTo>
                <a:lnTo>
                  <a:pt x="110" y="3"/>
                </a:lnTo>
                <a:lnTo>
                  <a:pt x="100" y="6"/>
                </a:lnTo>
                <a:lnTo>
                  <a:pt x="91" y="9"/>
                </a:lnTo>
                <a:lnTo>
                  <a:pt x="81" y="13"/>
                </a:lnTo>
                <a:lnTo>
                  <a:pt x="72" y="17"/>
                </a:lnTo>
                <a:lnTo>
                  <a:pt x="64" y="22"/>
                </a:lnTo>
                <a:lnTo>
                  <a:pt x="56" y="28"/>
                </a:lnTo>
                <a:lnTo>
                  <a:pt x="48" y="34"/>
                </a:lnTo>
                <a:lnTo>
                  <a:pt x="41" y="41"/>
                </a:lnTo>
                <a:lnTo>
                  <a:pt x="34" y="48"/>
                </a:lnTo>
                <a:lnTo>
                  <a:pt x="28" y="56"/>
                </a:lnTo>
                <a:lnTo>
                  <a:pt x="22" y="64"/>
                </a:lnTo>
                <a:lnTo>
                  <a:pt x="17" y="73"/>
                </a:lnTo>
                <a:lnTo>
                  <a:pt x="13" y="81"/>
                </a:lnTo>
                <a:lnTo>
                  <a:pt x="9" y="91"/>
                </a:lnTo>
                <a:lnTo>
                  <a:pt x="6" y="100"/>
                </a:lnTo>
                <a:lnTo>
                  <a:pt x="3" y="110"/>
                </a:lnTo>
                <a:lnTo>
                  <a:pt x="2" y="119"/>
                </a:lnTo>
                <a:lnTo>
                  <a:pt x="0" y="129"/>
                </a:lnTo>
                <a:lnTo>
                  <a:pt x="0" y="139"/>
                </a:lnTo>
                <a:lnTo>
                  <a:pt x="0" y="149"/>
                </a:lnTo>
                <a:lnTo>
                  <a:pt x="2" y="159"/>
                </a:lnTo>
                <a:lnTo>
                  <a:pt x="3" y="169"/>
                </a:lnTo>
                <a:lnTo>
                  <a:pt x="6" y="178"/>
                </a:lnTo>
                <a:lnTo>
                  <a:pt x="9" y="188"/>
                </a:lnTo>
                <a:lnTo>
                  <a:pt x="13" y="197"/>
                </a:lnTo>
                <a:lnTo>
                  <a:pt x="17" y="206"/>
                </a:lnTo>
                <a:lnTo>
                  <a:pt x="22" y="214"/>
                </a:lnTo>
                <a:lnTo>
                  <a:pt x="28" y="223"/>
                </a:lnTo>
                <a:lnTo>
                  <a:pt x="34" y="230"/>
                </a:lnTo>
                <a:lnTo>
                  <a:pt x="41" y="238"/>
                </a:lnTo>
                <a:lnTo>
                  <a:pt x="48" y="244"/>
                </a:lnTo>
                <a:lnTo>
                  <a:pt x="56" y="251"/>
                </a:lnTo>
                <a:lnTo>
                  <a:pt x="64" y="256"/>
                </a:lnTo>
                <a:lnTo>
                  <a:pt x="72" y="261"/>
                </a:lnTo>
                <a:lnTo>
                  <a:pt x="81" y="266"/>
                </a:lnTo>
                <a:lnTo>
                  <a:pt x="91" y="270"/>
                </a:lnTo>
                <a:lnTo>
                  <a:pt x="100" y="273"/>
                </a:lnTo>
                <a:lnTo>
                  <a:pt x="110" y="275"/>
                </a:lnTo>
                <a:lnTo>
                  <a:pt x="119" y="277"/>
                </a:lnTo>
                <a:lnTo>
                  <a:pt x="129" y="278"/>
                </a:lnTo>
                <a:lnTo>
                  <a:pt x="139" y="278"/>
                </a:lnTo>
                <a:lnTo>
                  <a:pt x="149" y="278"/>
                </a:lnTo>
                <a:lnTo>
                  <a:pt x="159" y="277"/>
                </a:lnTo>
                <a:lnTo>
                  <a:pt x="169" y="275"/>
                </a:lnTo>
                <a:lnTo>
                  <a:pt x="178" y="273"/>
                </a:lnTo>
                <a:lnTo>
                  <a:pt x="188" y="270"/>
                </a:lnTo>
                <a:lnTo>
                  <a:pt x="197" y="266"/>
                </a:lnTo>
                <a:lnTo>
                  <a:pt x="206" y="261"/>
                </a:lnTo>
                <a:lnTo>
                  <a:pt x="214" y="256"/>
                </a:lnTo>
                <a:lnTo>
                  <a:pt x="222" y="251"/>
                </a:lnTo>
                <a:lnTo>
                  <a:pt x="230" y="244"/>
                </a:lnTo>
                <a:lnTo>
                  <a:pt x="237" y="238"/>
                </a:lnTo>
                <a:lnTo>
                  <a:pt x="244" y="230"/>
                </a:lnTo>
                <a:lnTo>
                  <a:pt x="250" y="223"/>
                </a:lnTo>
                <a:lnTo>
                  <a:pt x="256" y="214"/>
                </a:lnTo>
                <a:lnTo>
                  <a:pt x="261" y="206"/>
                </a:lnTo>
                <a:lnTo>
                  <a:pt x="266" y="197"/>
                </a:lnTo>
                <a:lnTo>
                  <a:pt x="269" y="188"/>
                </a:lnTo>
                <a:lnTo>
                  <a:pt x="272" y="178"/>
                </a:lnTo>
                <a:lnTo>
                  <a:pt x="275" y="169"/>
                </a:lnTo>
                <a:lnTo>
                  <a:pt x="277" y="159"/>
                </a:lnTo>
                <a:lnTo>
                  <a:pt x="278" y="149"/>
                </a:lnTo>
                <a:lnTo>
                  <a:pt x="278" y="139"/>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7" name="任意多边形 436286"/>
          <p:cNvSpPr/>
          <p:nvPr/>
        </p:nvSpPr>
        <p:spPr>
          <a:xfrm>
            <a:off x="1184275" y="5080000"/>
            <a:ext cx="73025" cy="73025"/>
          </a:xfrm>
          <a:custGeom>
            <a:avLst/>
            <a:gdLst/>
            <a:ahLst/>
            <a:cxnLst/>
            <a:rect l="0" t="0" r="0" b="0"/>
            <a:pathLst>
              <a:path w="278" h="278">
                <a:moveTo>
                  <a:pt x="278" y="139"/>
                </a:moveTo>
                <a:lnTo>
                  <a:pt x="278" y="129"/>
                </a:lnTo>
                <a:lnTo>
                  <a:pt x="277" y="119"/>
                </a:lnTo>
                <a:lnTo>
                  <a:pt x="275" y="109"/>
                </a:lnTo>
                <a:lnTo>
                  <a:pt x="273" y="99"/>
                </a:lnTo>
                <a:lnTo>
                  <a:pt x="269" y="90"/>
                </a:lnTo>
                <a:lnTo>
                  <a:pt x="266" y="81"/>
                </a:lnTo>
                <a:lnTo>
                  <a:pt x="261" y="72"/>
                </a:lnTo>
                <a:lnTo>
                  <a:pt x="256" y="63"/>
                </a:lnTo>
                <a:lnTo>
                  <a:pt x="250" y="55"/>
                </a:lnTo>
                <a:lnTo>
                  <a:pt x="244" y="48"/>
                </a:lnTo>
                <a:lnTo>
                  <a:pt x="237" y="40"/>
                </a:lnTo>
                <a:lnTo>
                  <a:pt x="230" y="34"/>
                </a:lnTo>
                <a:lnTo>
                  <a:pt x="223" y="27"/>
                </a:lnTo>
                <a:lnTo>
                  <a:pt x="214" y="22"/>
                </a:lnTo>
                <a:lnTo>
                  <a:pt x="206" y="17"/>
                </a:lnTo>
                <a:lnTo>
                  <a:pt x="197" y="12"/>
                </a:lnTo>
                <a:lnTo>
                  <a:pt x="188" y="8"/>
                </a:lnTo>
                <a:lnTo>
                  <a:pt x="178" y="5"/>
                </a:lnTo>
                <a:lnTo>
                  <a:pt x="169" y="3"/>
                </a:lnTo>
                <a:lnTo>
                  <a:pt x="159" y="1"/>
                </a:lnTo>
                <a:lnTo>
                  <a:pt x="149" y="0"/>
                </a:lnTo>
                <a:lnTo>
                  <a:pt x="139" y="0"/>
                </a:lnTo>
                <a:lnTo>
                  <a:pt x="129" y="0"/>
                </a:lnTo>
                <a:lnTo>
                  <a:pt x="119" y="1"/>
                </a:lnTo>
                <a:lnTo>
                  <a:pt x="110" y="3"/>
                </a:lnTo>
                <a:lnTo>
                  <a:pt x="100" y="5"/>
                </a:lnTo>
                <a:lnTo>
                  <a:pt x="91" y="8"/>
                </a:lnTo>
                <a:lnTo>
                  <a:pt x="81" y="12"/>
                </a:lnTo>
                <a:lnTo>
                  <a:pt x="73" y="17"/>
                </a:lnTo>
                <a:lnTo>
                  <a:pt x="64" y="22"/>
                </a:lnTo>
                <a:lnTo>
                  <a:pt x="56" y="27"/>
                </a:lnTo>
                <a:lnTo>
                  <a:pt x="48" y="34"/>
                </a:lnTo>
                <a:lnTo>
                  <a:pt x="41" y="40"/>
                </a:lnTo>
                <a:lnTo>
                  <a:pt x="34" y="48"/>
                </a:lnTo>
                <a:lnTo>
                  <a:pt x="28" y="55"/>
                </a:lnTo>
                <a:lnTo>
                  <a:pt x="22" y="63"/>
                </a:lnTo>
                <a:lnTo>
                  <a:pt x="17" y="72"/>
                </a:lnTo>
                <a:lnTo>
                  <a:pt x="13" y="81"/>
                </a:lnTo>
                <a:lnTo>
                  <a:pt x="9" y="90"/>
                </a:lnTo>
                <a:lnTo>
                  <a:pt x="6" y="99"/>
                </a:lnTo>
                <a:lnTo>
                  <a:pt x="3" y="109"/>
                </a:lnTo>
                <a:lnTo>
                  <a:pt x="2" y="119"/>
                </a:lnTo>
                <a:lnTo>
                  <a:pt x="1" y="129"/>
                </a:lnTo>
                <a:lnTo>
                  <a:pt x="0" y="139"/>
                </a:lnTo>
                <a:lnTo>
                  <a:pt x="1" y="149"/>
                </a:lnTo>
                <a:lnTo>
                  <a:pt x="2" y="158"/>
                </a:lnTo>
                <a:lnTo>
                  <a:pt x="3" y="168"/>
                </a:lnTo>
                <a:lnTo>
                  <a:pt x="6" y="178"/>
                </a:lnTo>
                <a:lnTo>
                  <a:pt x="9" y="187"/>
                </a:lnTo>
                <a:lnTo>
                  <a:pt x="13" y="196"/>
                </a:lnTo>
                <a:lnTo>
                  <a:pt x="17" y="205"/>
                </a:lnTo>
                <a:lnTo>
                  <a:pt x="22" y="214"/>
                </a:lnTo>
                <a:lnTo>
                  <a:pt x="28" y="222"/>
                </a:lnTo>
                <a:lnTo>
                  <a:pt x="34" y="230"/>
                </a:lnTo>
                <a:lnTo>
                  <a:pt x="41" y="237"/>
                </a:lnTo>
                <a:lnTo>
                  <a:pt x="48" y="244"/>
                </a:lnTo>
                <a:lnTo>
                  <a:pt x="56" y="250"/>
                </a:lnTo>
                <a:lnTo>
                  <a:pt x="64" y="256"/>
                </a:lnTo>
                <a:lnTo>
                  <a:pt x="73" y="261"/>
                </a:lnTo>
                <a:lnTo>
                  <a:pt x="81" y="265"/>
                </a:lnTo>
                <a:lnTo>
                  <a:pt x="91" y="269"/>
                </a:lnTo>
                <a:lnTo>
                  <a:pt x="100" y="272"/>
                </a:lnTo>
                <a:lnTo>
                  <a:pt x="110" y="275"/>
                </a:lnTo>
                <a:lnTo>
                  <a:pt x="119" y="276"/>
                </a:lnTo>
                <a:lnTo>
                  <a:pt x="129" y="277"/>
                </a:lnTo>
                <a:lnTo>
                  <a:pt x="139" y="278"/>
                </a:lnTo>
                <a:lnTo>
                  <a:pt x="149" y="277"/>
                </a:lnTo>
                <a:lnTo>
                  <a:pt x="159" y="276"/>
                </a:lnTo>
                <a:lnTo>
                  <a:pt x="169" y="275"/>
                </a:lnTo>
                <a:lnTo>
                  <a:pt x="178" y="272"/>
                </a:lnTo>
                <a:lnTo>
                  <a:pt x="188" y="269"/>
                </a:lnTo>
                <a:lnTo>
                  <a:pt x="197" y="265"/>
                </a:lnTo>
                <a:lnTo>
                  <a:pt x="206" y="261"/>
                </a:lnTo>
                <a:lnTo>
                  <a:pt x="214" y="256"/>
                </a:lnTo>
                <a:lnTo>
                  <a:pt x="223" y="250"/>
                </a:lnTo>
                <a:lnTo>
                  <a:pt x="230" y="244"/>
                </a:lnTo>
                <a:lnTo>
                  <a:pt x="237" y="237"/>
                </a:lnTo>
                <a:lnTo>
                  <a:pt x="244" y="230"/>
                </a:lnTo>
                <a:lnTo>
                  <a:pt x="250" y="222"/>
                </a:lnTo>
                <a:lnTo>
                  <a:pt x="256" y="214"/>
                </a:lnTo>
                <a:lnTo>
                  <a:pt x="261" y="205"/>
                </a:lnTo>
                <a:lnTo>
                  <a:pt x="266" y="196"/>
                </a:lnTo>
                <a:lnTo>
                  <a:pt x="269" y="187"/>
                </a:lnTo>
                <a:lnTo>
                  <a:pt x="273" y="178"/>
                </a:lnTo>
                <a:lnTo>
                  <a:pt x="275" y="168"/>
                </a:lnTo>
                <a:lnTo>
                  <a:pt x="277" y="158"/>
                </a:lnTo>
                <a:lnTo>
                  <a:pt x="278" y="149"/>
                </a:lnTo>
                <a:lnTo>
                  <a:pt x="278" y="139"/>
                </a:lnTo>
              </a:path>
            </a:pathLst>
          </a:custGeom>
          <a:solidFill>
            <a:srgbClr val="FFFF00"/>
          </a:solidFill>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8" name="任意多边形 436287"/>
          <p:cNvSpPr/>
          <p:nvPr/>
        </p:nvSpPr>
        <p:spPr>
          <a:xfrm>
            <a:off x="1739900" y="4525963"/>
            <a:ext cx="74613" cy="73025"/>
          </a:xfrm>
          <a:custGeom>
            <a:avLst/>
            <a:gdLst/>
            <a:ahLst/>
            <a:cxnLst/>
            <a:rect l="0" t="0" r="0" b="0"/>
            <a:pathLst>
              <a:path w="278" h="278">
                <a:moveTo>
                  <a:pt x="278" y="139"/>
                </a:moveTo>
                <a:lnTo>
                  <a:pt x="278" y="129"/>
                </a:lnTo>
                <a:lnTo>
                  <a:pt x="277" y="120"/>
                </a:lnTo>
                <a:lnTo>
                  <a:pt x="275" y="110"/>
                </a:lnTo>
                <a:lnTo>
                  <a:pt x="272" y="100"/>
                </a:lnTo>
                <a:lnTo>
                  <a:pt x="269" y="91"/>
                </a:lnTo>
                <a:lnTo>
                  <a:pt x="265" y="82"/>
                </a:lnTo>
                <a:lnTo>
                  <a:pt x="261" y="73"/>
                </a:lnTo>
                <a:lnTo>
                  <a:pt x="256" y="64"/>
                </a:lnTo>
                <a:lnTo>
                  <a:pt x="250" y="56"/>
                </a:lnTo>
                <a:lnTo>
                  <a:pt x="244" y="48"/>
                </a:lnTo>
                <a:lnTo>
                  <a:pt x="237" y="41"/>
                </a:lnTo>
                <a:lnTo>
                  <a:pt x="230" y="34"/>
                </a:lnTo>
                <a:lnTo>
                  <a:pt x="222" y="28"/>
                </a:lnTo>
                <a:lnTo>
                  <a:pt x="214" y="22"/>
                </a:lnTo>
                <a:lnTo>
                  <a:pt x="206" y="17"/>
                </a:lnTo>
                <a:lnTo>
                  <a:pt x="197" y="13"/>
                </a:lnTo>
                <a:lnTo>
                  <a:pt x="188" y="9"/>
                </a:lnTo>
                <a:lnTo>
                  <a:pt x="178" y="6"/>
                </a:lnTo>
                <a:lnTo>
                  <a:pt x="169" y="3"/>
                </a:lnTo>
                <a:lnTo>
                  <a:pt x="159" y="2"/>
                </a:lnTo>
                <a:lnTo>
                  <a:pt x="149" y="1"/>
                </a:lnTo>
                <a:lnTo>
                  <a:pt x="139" y="0"/>
                </a:lnTo>
                <a:lnTo>
                  <a:pt x="129" y="1"/>
                </a:lnTo>
                <a:lnTo>
                  <a:pt x="119" y="2"/>
                </a:lnTo>
                <a:lnTo>
                  <a:pt x="110" y="3"/>
                </a:lnTo>
                <a:lnTo>
                  <a:pt x="100" y="6"/>
                </a:lnTo>
                <a:lnTo>
                  <a:pt x="90" y="9"/>
                </a:lnTo>
                <a:lnTo>
                  <a:pt x="81" y="13"/>
                </a:lnTo>
                <a:lnTo>
                  <a:pt x="72" y="17"/>
                </a:lnTo>
                <a:lnTo>
                  <a:pt x="64" y="22"/>
                </a:lnTo>
                <a:lnTo>
                  <a:pt x="56" y="28"/>
                </a:lnTo>
                <a:lnTo>
                  <a:pt x="48" y="34"/>
                </a:lnTo>
                <a:lnTo>
                  <a:pt x="41" y="41"/>
                </a:lnTo>
                <a:lnTo>
                  <a:pt x="34" y="48"/>
                </a:lnTo>
                <a:lnTo>
                  <a:pt x="28" y="56"/>
                </a:lnTo>
                <a:lnTo>
                  <a:pt x="22" y="64"/>
                </a:lnTo>
                <a:lnTo>
                  <a:pt x="17" y="73"/>
                </a:lnTo>
                <a:lnTo>
                  <a:pt x="13" y="82"/>
                </a:lnTo>
                <a:lnTo>
                  <a:pt x="9" y="91"/>
                </a:lnTo>
                <a:lnTo>
                  <a:pt x="6" y="100"/>
                </a:lnTo>
                <a:lnTo>
                  <a:pt x="3" y="110"/>
                </a:lnTo>
                <a:lnTo>
                  <a:pt x="1" y="120"/>
                </a:lnTo>
                <a:lnTo>
                  <a:pt x="0" y="129"/>
                </a:lnTo>
                <a:lnTo>
                  <a:pt x="0" y="139"/>
                </a:lnTo>
                <a:lnTo>
                  <a:pt x="0" y="149"/>
                </a:lnTo>
                <a:lnTo>
                  <a:pt x="1" y="159"/>
                </a:lnTo>
                <a:lnTo>
                  <a:pt x="3" y="169"/>
                </a:lnTo>
                <a:lnTo>
                  <a:pt x="6" y="179"/>
                </a:lnTo>
                <a:lnTo>
                  <a:pt x="9" y="188"/>
                </a:lnTo>
                <a:lnTo>
                  <a:pt x="13" y="197"/>
                </a:lnTo>
                <a:lnTo>
                  <a:pt x="17" y="206"/>
                </a:lnTo>
                <a:lnTo>
                  <a:pt x="22" y="215"/>
                </a:lnTo>
                <a:lnTo>
                  <a:pt x="28" y="223"/>
                </a:lnTo>
                <a:lnTo>
                  <a:pt x="34" y="230"/>
                </a:lnTo>
                <a:lnTo>
                  <a:pt x="41" y="238"/>
                </a:lnTo>
                <a:lnTo>
                  <a:pt x="48" y="244"/>
                </a:lnTo>
                <a:lnTo>
                  <a:pt x="56" y="251"/>
                </a:lnTo>
                <a:lnTo>
                  <a:pt x="64" y="256"/>
                </a:lnTo>
                <a:lnTo>
                  <a:pt x="72" y="261"/>
                </a:lnTo>
                <a:lnTo>
                  <a:pt x="81" y="266"/>
                </a:lnTo>
                <a:lnTo>
                  <a:pt x="90" y="270"/>
                </a:lnTo>
                <a:lnTo>
                  <a:pt x="100" y="273"/>
                </a:lnTo>
                <a:lnTo>
                  <a:pt x="110" y="275"/>
                </a:lnTo>
                <a:lnTo>
                  <a:pt x="119" y="277"/>
                </a:lnTo>
                <a:lnTo>
                  <a:pt x="129" y="278"/>
                </a:lnTo>
                <a:lnTo>
                  <a:pt x="139" y="278"/>
                </a:lnTo>
                <a:lnTo>
                  <a:pt x="149" y="278"/>
                </a:lnTo>
                <a:lnTo>
                  <a:pt x="159" y="277"/>
                </a:lnTo>
                <a:lnTo>
                  <a:pt x="169" y="275"/>
                </a:lnTo>
                <a:lnTo>
                  <a:pt x="178" y="273"/>
                </a:lnTo>
                <a:lnTo>
                  <a:pt x="188" y="270"/>
                </a:lnTo>
                <a:lnTo>
                  <a:pt x="197" y="266"/>
                </a:lnTo>
                <a:lnTo>
                  <a:pt x="206" y="261"/>
                </a:lnTo>
                <a:lnTo>
                  <a:pt x="214" y="256"/>
                </a:lnTo>
                <a:lnTo>
                  <a:pt x="222" y="251"/>
                </a:lnTo>
                <a:lnTo>
                  <a:pt x="230" y="244"/>
                </a:lnTo>
                <a:lnTo>
                  <a:pt x="237" y="238"/>
                </a:lnTo>
                <a:lnTo>
                  <a:pt x="244" y="230"/>
                </a:lnTo>
                <a:lnTo>
                  <a:pt x="250" y="223"/>
                </a:lnTo>
                <a:lnTo>
                  <a:pt x="256" y="215"/>
                </a:lnTo>
                <a:lnTo>
                  <a:pt x="261" y="206"/>
                </a:lnTo>
                <a:lnTo>
                  <a:pt x="265" y="197"/>
                </a:lnTo>
                <a:lnTo>
                  <a:pt x="269" y="188"/>
                </a:lnTo>
                <a:lnTo>
                  <a:pt x="272" y="179"/>
                </a:lnTo>
                <a:lnTo>
                  <a:pt x="275" y="169"/>
                </a:lnTo>
                <a:lnTo>
                  <a:pt x="277" y="159"/>
                </a:lnTo>
                <a:lnTo>
                  <a:pt x="278" y="149"/>
                </a:lnTo>
                <a:lnTo>
                  <a:pt x="278" y="139"/>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89" name="任意多边形 436288"/>
          <p:cNvSpPr/>
          <p:nvPr/>
        </p:nvSpPr>
        <p:spPr>
          <a:xfrm>
            <a:off x="1739900" y="5630863"/>
            <a:ext cx="74613" cy="73025"/>
          </a:xfrm>
          <a:custGeom>
            <a:avLst/>
            <a:gdLst/>
            <a:ahLst/>
            <a:cxnLst/>
            <a:rect l="0" t="0" r="0" b="0"/>
            <a:pathLst>
              <a:path w="278" h="278">
                <a:moveTo>
                  <a:pt x="278" y="139"/>
                </a:moveTo>
                <a:lnTo>
                  <a:pt x="278" y="129"/>
                </a:lnTo>
                <a:lnTo>
                  <a:pt x="277" y="119"/>
                </a:lnTo>
                <a:lnTo>
                  <a:pt x="275" y="109"/>
                </a:lnTo>
                <a:lnTo>
                  <a:pt x="272" y="100"/>
                </a:lnTo>
                <a:lnTo>
                  <a:pt x="269" y="90"/>
                </a:lnTo>
                <a:lnTo>
                  <a:pt x="265" y="81"/>
                </a:lnTo>
                <a:lnTo>
                  <a:pt x="261" y="72"/>
                </a:lnTo>
                <a:lnTo>
                  <a:pt x="256" y="64"/>
                </a:lnTo>
                <a:lnTo>
                  <a:pt x="250" y="56"/>
                </a:lnTo>
                <a:lnTo>
                  <a:pt x="244" y="48"/>
                </a:lnTo>
                <a:lnTo>
                  <a:pt x="237" y="41"/>
                </a:lnTo>
                <a:lnTo>
                  <a:pt x="230" y="34"/>
                </a:lnTo>
                <a:lnTo>
                  <a:pt x="222" y="28"/>
                </a:lnTo>
                <a:lnTo>
                  <a:pt x="214" y="22"/>
                </a:lnTo>
                <a:lnTo>
                  <a:pt x="206" y="17"/>
                </a:lnTo>
                <a:lnTo>
                  <a:pt x="197" y="12"/>
                </a:lnTo>
                <a:lnTo>
                  <a:pt x="188" y="9"/>
                </a:lnTo>
                <a:lnTo>
                  <a:pt x="178" y="6"/>
                </a:lnTo>
                <a:lnTo>
                  <a:pt x="169" y="3"/>
                </a:lnTo>
                <a:lnTo>
                  <a:pt x="159" y="1"/>
                </a:lnTo>
                <a:lnTo>
                  <a:pt x="149" y="0"/>
                </a:lnTo>
                <a:lnTo>
                  <a:pt x="139" y="0"/>
                </a:lnTo>
                <a:lnTo>
                  <a:pt x="129" y="0"/>
                </a:lnTo>
                <a:lnTo>
                  <a:pt x="119" y="1"/>
                </a:lnTo>
                <a:lnTo>
                  <a:pt x="110" y="3"/>
                </a:lnTo>
                <a:lnTo>
                  <a:pt x="100" y="6"/>
                </a:lnTo>
                <a:lnTo>
                  <a:pt x="90" y="9"/>
                </a:lnTo>
                <a:lnTo>
                  <a:pt x="81" y="12"/>
                </a:lnTo>
                <a:lnTo>
                  <a:pt x="72" y="17"/>
                </a:lnTo>
                <a:lnTo>
                  <a:pt x="64" y="22"/>
                </a:lnTo>
                <a:lnTo>
                  <a:pt x="56" y="28"/>
                </a:lnTo>
                <a:lnTo>
                  <a:pt x="48" y="34"/>
                </a:lnTo>
                <a:lnTo>
                  <a:pt x="41" y="41"/>
                </a:lnTo>
                <a:lnTo>
                  <a:pt x="34" y="48"/>
                </a:lnTo>
                <a:lnTo>
                  <a:pt x="28" y="56"/>
                </a:lnTo>
                <a:lnTo>
                  <a:pt x="22" y="64"/>
                </a:lnTo>
                <a:lnTo>
                  <a:pt x="17" y="72"/>
                </a:lnTo>
                <a:lnTo>
                  <a:pt x="13" y="81"/>
                </a:lnTo>
                <a:lnTo>
                  <a:pt x="9" y="90"/>
                </a:lnTo>
                <a:lnTo>
                  <a:pt x="6" y="100"/>
                </a:lnTo>
                <a:lnTo>
                  <a:pt x="3" y="109"/>
                </a:lnTo>
                <a:lnTo>
                  <a:pt x="1" y="119"/>
                </a:lnTo>
                <a:lnTo>
                  <a:pt x="0" y="129"/>
                </a:lnTo>
                <a:lnTo>
                  <a:pt x="0" y="139"/>
                </a:lnTo>
                <a:lnTo>
                  <a:pt x="0" y="149"/>
                </a:lnTo>
                <a:lnTo>
                  <a:pt x="1" y="159"/>
                </a:lnTo>
                <a:lnTo>
                  <a:pt x="3" y="169"/>
                </a:lnTo>
                <a:lnTo>
                  <a:pt x="6" y="178"/>
                </a:lnTo>
                <a:lnTo>
                  <a:pt x="9" y="188"/>
                </a:lnTo>
                <a:lnTo>
                  <a:pt x="13" y="197"/>
                </a:lnTo>
                <a:lnTo>
                  <a:pt x="17" y="206"/>
                </a:lnTo>
                <a:lnTo>
                  <a:pt x="22" y="214"/>
                </a:lnTo>
                <a:lnTo>
                  <a:pt x="28" y="222"/>
                </a:lnTo>
                <a:lnTo>
                  <a:pt x="34" y="230"/>
                </a:lnTo>
                <a:lnTo>
                  <a:pt x="41" y="237"/>
                </a:lnTo>
                <a:lnTo>
                  <a:pt x="48" y="244"/>
                </a:lnTo>
                <a:lnTo>
                  <a:pt x="56" y="250"/>
                </a:lnTo>
                <a:lnTo>
                  <a:pt x="64" y="256"/>
                </a:lnTo>
                <a:lnTo>
                  <a:pt x="72" y="261"/>
                </a:lnTo>
                <a:lnTo>
                  <a:pt x="81" y="265"/>
                </a:lnTo>
                <a:lnTo>
                  <a:pt x="90" y="269"/>
                </a:lnTo>
                <a:lnTo>
                  <a:pt x="100" y="272"/>
                </a:lnTo>
                <a:lnTo>
                  <a:pt x="110" y="275"/>
                </a:lnTo>
                <a:lnTo>
                  <a:pt x="119" y="277"/>
                </a:lnTo>
                <a:lnTo>
                  <a:pt x="129" y="278"/>
                </a:lnTo>
                <a:lnTo>
                  <a:pt x="139" y="278"/>
                </a:lnTo>
                <a:lnTo>
                  <a:pt x="149" y="278"/>
                </a:lnTo>
                <a:lnTo>
                  <a:pt x="159" y="277"/>
                </a:lnTo>
                <a:lnTo>
                  <a:pt x="169" y="275"/>
                </a:lnTo>
                <a:lnTo>
                  <a:pt x="178" y="272"/>
                </a:lnTo>
                <a:lnTo>
                  <a:pt x="188" y="269"/>
                </a:lnTo>
                <a:lnTo>
                  <a:pt x="197" y="265"/>
                </a:lnTo>
                <a:lnTo>
                  <a:pt x="206" y="261"/>
                </a:lnTo>
                <a:lnTo>
                  <a:pt x="214" y="256"/>
                </a:lnTo>
                <a:lnTo>
                  <a:pt x="222" y="250"/>
                </a:lnTo>
                <a:lnTo>
                  <a:pt x="230" y="244"/>
                </a:lnTo>
                <a:lnTo>
                  <a:pt x="237" y="237"/>
                </a:lnTo>
                <a:lnTo>
                  <a:pt x="244" y="230"/>
                </a:lnTo>
                <a:lnTo>
                  <a:pt x="250" y="222"/>
                </a:lnTo>
                <a:lnTo>
                  <a:pt x="256" y="214"/>
                </a:lnTo>
                <a:lnTo>
                  <a:pt x="261" y="206"/>
                </a:lnTo>
                <a:lnTo>
                  <a:pt x="265" y="197"/>
                </a:lnTo>
                <a:lnTo>
                  <a:pt x="269" y="188"/>
                </a:lnTo>
                <a:lnTo>
                  <a:pt x="272" y="178"/>
                </a:lnTo>
                <a:lnTo>
                  <a:pt x="275" y="169"/>
                </a:lnTo>
                <a:lnTo>
                  <a:pt x="277" y="159"/>
                </a:lnTo>
                <a:lnTo>
                  <a:pt x="278" y="149"/>
                </a:lnTo>
                <a:lnTo>
                  <a:pt x="278" y="139"/>
                </a:lnTo>
              </a:path>
            </a:pathLst>
          </a:custGeom>
          <a:solidFill>
            <a:srgbClr val="00FFFF">
              <a:alpha val="100000"/>
            </a:srgbClr>
          </a:solidFill>
          <a:ln w="0" cap="flat" cmpd="sng">
            <a:solidFill>
              <a:srgbClr val="00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0" name="任意多边形 436289"/>
          <p:cNvSpPr/>
          <p:nvPr/>
        </p:nvSpPr>
        <p:spPr>
          <a:xfrm>
            <a:off x="1184275" y="5078413"/>
            <a:ext cx="73025" cy="73025"/>
          </a:xfrm>
          <a:custGeom>
            <a:avLst/>
            <a:gdLst/>
            <a:ahLst/>
            <a:cxnLst/>
            <a:rect l="0" t="0" r="0" b="0"/>
            <a:pathLst>
              <a:path w="278" h="278">
                <a:moveTo>
                  <a:pt x="278" y="139"/>
                </a:moveTo>
                <a:lnTo>
                  <a:pt x="278" y="129"/>
                </a:lnTo>
                <a:lnTo>
                  <a:pt x="277" y="119"/>
                </a:lnTo>
                <a:lnTo>
                  <a:pt x="275" y="109"/>
                </a:lnTo>
                <a:lnTo>
                  <a:pt x="273" y="99"/>
                </a:lnTo>
                <a:lnTo>
                  <a:pt x="269" y="90"/>
                </a:lnTo>
                <a:lnTo>
                  <a:pt x="266" y="81"/>
                </a:lnTo>
                <a:lnTo>
                  <a:pt x="261" y="72"/>
                </a:lnTo>
                <a:lnTo>
                  <a:pt x="256" y="63"/>
                </a:lnTo>
                <a:lnTo>
                  <a:pt x="250" y="55"/>
                </a:lnTo>
                <a:lnTo>
                  <a:pt x="244" y="48"/>
                </a:lnTo>
                <a:lnTo>
                  <a:pt x="237" y="40"/>
                </a:lnTo>
                <a:lnTo>
                  <a:pt x="230" y="34"/>
                </a:lnTo>
                <a:lnTo>
                  <a:pt x="223" y="27"/>
                </a:lnTo>
                <a:lnTo>
                  <a:pt x="214" y="22"/>
                </a:lnTo>
                <a:lnTo>
                  <a:pt x="206" y="17"/>
                </a:lnTo>
                <a:lnTo>
                  <a:pt x="197" y="12"/>
                </a:lnTo>
                <a:lnTo>
                  <a:pt x="188" y="8"/>
                </a:lnTo>
                <a:lnTo>
                  <a:pt x="178" y="5"/>
                </a:lnTo>
                <a:lnTo>
                  <a:pt x="169" y="3"/>
                </a:lnTo>
                <a:lnTo>
                  <a:pt x="159" y="1"/>
                </a:lnTo>
                <a:lnTo>
                  <a:pt x="149" y="0"/>
                </a:lnTo>
                <a:lnTo>
                  <a:pt x="139" y="0"/>
                </a:lnTo>
                <a:lnTo>
                  <a:pt x="129" y="0"/>
                </a:lnTo>
                <a:lnTo>
                  <a:pt x="119" y="1"/>
                </a:lnTo>
                <a:lnTo>
                  <a:pt x="110" y="3"/>
                </a:lnTo>
                <a:lnTo>
                  <a:pt x="100" y="5"/>
                </a:lnTo>
                <a:lnTo>
                  <a:pt x="91" y="8"/>
                </a:lnTo>
                <a:lnTo>
                  <a:pt x="81" y="12"/>
                </a:lnTo>
                <a:lnTo>
                  <a:pt x="73" y="17"/>
                </a:lnTo>
                <a:lnTo>
                  <a:pt x="64" y="22"/>
                </a:lnTo>
                <a:lnTo>
                  <a:pt x="56" y="27"/>
                </a:lnTo>
                <a:lnTo>
                  <a:pt x="48" y="34"/>
                </a:lnTo>
                <a:lnTo>
                  <a:pt x="41" y="40"/>
                </a:lnTo>
                <a:lnTo>
                  <a:pt x="34" y="48"/>
                </a:lnTo>
                <a:lnTo>
                  <a:pt x="28" y="55"/>
                </a:lnTo>
                <a:lnTo>
                  <a:pt x="22" y="63"/>
                </a:lnTo>
                <a:lnTo>
                  <a:pt x="17" y="72"/>
                </a:lnTo>
                <a:lnTo>
                  <a:pt x="13" y="81"/>
                </a:lnTo>
                <a:lnTo>
                  <a:pt x="9" y="90"/>
                </a:lnTo>
                <a:lnTo>
                  <a:pt x="6" y="99"/>
                </a:lnTo>
                <a:lnTo>
                  <a:pt x="3" y="109"/>
                </a:lnTo>
                <a:lnTo>
                  <a:pt x="2" y="119"/>
                </a:lnTo>
                <a:lnTo>
                  <a:pt x="1" y="129"/>
                </a:lnTo>
                <a:lnTo>
                  <a:pt x="0" y="139"/>
                </a:lnTo>
                <a:lnTo>
                  <a:pt x="1" y="149"/>
                </a:lnTo>
                <a:lnTo>
                  <a:pt x="2" y="158"/>
                </a:lnTo>
                <a:lnTo>
                  <a:pt x="3" y="168"/>
                </a:lnTo>
                <a:lnTo>
                  <a:pt x="6" y="178"/>
                </a:lnTo>
                <a:lnTo>
                  <a:pt x="9" y="187"/>
                </a:lnTo>
                <a:lnTo>
                  <a:pt x="13" y="196"/>
                </a:lnTo>
                <a:lnTo>
                  <a:pt x="17" y="205"/>
                </a:lnTo>
                <a:lnTo>
                  <a:pt x="22" y="214"/>
                </a:lnTo>
                <a:lnTo>
                  <a:pt x="28" y="222"/>
                </a:lnTo>
                <a:lnTo>
                  <a:pt x="34" y="230"/>
                </a:lnTo>
                <a:lnTo>
                  <a:pt x="41" y="237"/>
                </a:lnTo>
                <a:lnTo>
                  <a:pt x="48" y="244"/>
                </a:lnTo>
                <a:lnTo>
                  <a:pt x="56" y="250"/>
                </a:lnTo>
                <a:lnTo>
                  <a:pt x="64" y="256"/>
                </a:lnTo>
                <a:lnTo>
                  <a:pt x="73" y="261"/>
                </a:lnTo>
                <a:lnTo>
                  <a:pt x="81" y="265"/>
                </a:lnTo>
                <a:lnTo>
                  <a:pt x="91" y="269"/>
                </a:lnTo>
                <a:lnTo>
                  <a:pt x="100" y="272"/>
                </a:lnTo>
                <a:lnTo>
                  <a:pt x="110" y="275"/>
                </a:lnTo>
                <a:lnTo>
                  <a:pt x="119" y="276"/>
                </a:lnTo>
                <a:lnTo>
                  <a:pt x="129" y="277"/>
                </a:lnTo>
                <a:lnTo>
                  <a:pt x="139" y="278"/>
                </a:lnTo>
                <a:lnTo>
                  <a:pt x="149" y="277"/>
                </a:lnTo>
                <a:lnTo>
                  <a:pt x="159" y="276"/>
                </a:lnTo>
                <a:lnTo>
                  <a:pt x="169" y="275"/>
                </a:lnTo>
                <a:lnTo>
                  <a:pt x="178" y="272"/>
                </a:lnTo>
                <a:lnTo>
                  <a:pt x="188" y="269"/>
                </a:lnTo>
                <a:lnTo>
                  <a:pt x="197" y="265"/>
                </a:lnTo>
                <a:lnTo>
                  <a:pt x="206" y="261"/>
                </a:lnTo>
                <a:lnTo>
                  <a:pt x="214" y="256"/>
                </a:lnTo>
                <a:lnTo>
                  <a:pt x="223" y="250"/>
                </a:lnTo>
                <a:lnTo>
                  <a:pt x="230" y="244"/>
                </a:lnTo>
                <a:lnTo>
                  <a:pt x="237" y="237"/>
                </a:lnTo>
                <a:lnTo>
                  <a:pt x="244" y="230"/>
                </a:lnTo>
                <a:lnTo>
                  <a:pt x="250" y="222"/>
                </a:lnTo>
                <a:lnTo>
                  <a:pt x="256" y="214"/>
                </a:lnTo>
                <a:lnTo>
                  <a:pt x="261" y="205"/>
                </a:lnTo>
                <a:lnTo>
                  <a:pt x="266" y="196"/>
                </a:lnTo>
                <a:lnTo>
                  <a:pt x="269" y="187"/>
                </a:lnTo>
                <a:lnTo>
                  <a:pt x="273" y="178"/>
                </a:lnTo>
                <a:lnTo>
                  <a:pt x="275" y="168"/>
                </a:lnTo>
                <a:lnTo>
                  <a:pt x="277" y="158"/>
                </a:lnTo>
                <a:lnTo>
                  <a:pt x="278" y="149"/>
                </a:lnTo>
                <a:lnTo>
                  <a:pt x="278" y="139"/>
                </a:lnTo>
              </a:path>
            </a:pathLst>
          </a:custGeom>
          <a:solidFill>
            <a:srgbClr val="66FF66"/>
          </a:solid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1" name="文本框 436290"/>
          <p:cNvSpPr txBox="1"/>
          <p:nvPr/>
        </p:nvSpPr>
        <p:spPr>
          <a:xfrm>
            <a:off x="323850" y="484188"/>
            <a:ext cx="6221575"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lang="en-US" altLang="zh-CN" sz="2400" b="1" dirty="0">
                <a:solidFill>
                  <a:srgbClr val="000000"/>
                </a:solidFill>
                <a:latin typeface="宋体"/>
                <a:ea typeface="宋体"/>
              </a:rPr>
              <a:t>4</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求圆柱被穿竖孔和横孔后的相贯线。</a:t>
            </a:r>
          </a:p>
        </p:txBody>
      </p:sp>
      <p:sp useBgFill="1">
        <p:nvSpPr>
          <p:cNvPr id="436292" name="矩形 436291"/>
          <p:cNvSpPr/>
          <p:nvPr/>
        </p:nvSpPr>
        <p:spPr>
          <a:xfrm>
            <a:off x="2286000" y="1943100"/>
            <a:ext cx="76200" cy="798513"/>
          </a:xfrm>
          <a:prstGeom prst="rect">
            <a:avLst/>
          </a:prstGeom>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useBgFill="1">
        <p:nvSpPr>
          <p:cNvPr id="436293" name="矩形 436292"/>
          <p:cNvSpPr/>
          <p:nvPr/>
        </p:nvSpPr>
        <p:spPr>
          <a:xfrm>
            <a:off x="1187450" y="1962150"/>
            <a:ext cx="76200" cy="762000"/>
          </a:xfrm>
          <a:prstGeom prst="rect">
            <a:avLst/>
          </a:prstGeom>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4" name="任意多边形 436293"/>
          <p:cNvSpPr/>
          <p:nvPr/>
        </p:nvSpPr>
        <p:spPr>
          <a:xfrm>
            <a:off x="1225550" y="2832100"/>
            <a:ext cx="1103313" cy="249238"/>
          </a:xfrm>
          <a:custGeom>
            <a:avLst/>
            <a:gdLst/>
            <a:ahLst/>
            <a:cxnLst/>
            <a:rect l="0" t="0" r="0" b="0"/>
            <a:pathLst>
              <a:path w="4170" h="942">
                <a:moveTo>
                  <a:pt x="0" y="942"/>
                </a:moveTo>
                <a:lnTo>
                  <a:pt x="131" y="854"/>
                </a:lnTo>
                <a:lnTo>
                  <a:pt x="196" y="810"/>
                </a:lnTo>
                <a:lnTo>
                  <a:pt x="261" y="766"/>
                </a:lnTo>
                <a:lnTo>
                  <a:pt x="326" y="723"/>
                </a:lnTo>
                <a:lnTo>
                  <a:pt x="391" y="680"/>
                </a:lnTo>
                <a:lnTo>
                  <a:pt x="456" y="638"/>
                </a:lnTo>
                <a:lnTo>
                  <a:pt x="521" y="596"/>
                </a:lnTo>
                <a:lnTo>
                  <a:pt x="554" y="575"/>
                </a:lnTo>
                <a:lnTo>
                  <a:pt x="587" y="555"/>
                </a:lnTo>
                <a:lnTo>
                  <a:pt x="619" y="535"/>
                </a:lnTo>
                <a:lnTo>
                  <a:pt x="652" y="515"/>
                </a:lnTo>
                <a:lnTo>
                  <a:pt x="684" y="495"/>
                </a:lnTo>
                <a:lnTo>
                  <a:pt x="717" y="475"/>
                </a:lnTo>
                <a:lnTo>
                  <a:pt x="749" y="456"/>
                </a:lnTo>
                <a:lnTo>
                  <a:pt x="782" y="437"/>
                </a:lnTo>
                <a:lnTo>
                  <a:pt x="815" y="418"/>
                </a:lnTo>
                <a:lnTo>
                  <a:pt x="847" y="400"/>
                </a:lnTo>
                <a:lnTo>
                  <a:pt x="880" y="381"/>
                </a:lnTo>
                <a:lnTo>
                  <a:pt x="912" y="363"/>
                </a:lnTo>
                <a:lnTo>
                  <a:pt x="945" y="346"/>
                </a:lnTo>
                <a:lnTo>
                  <a:pt x="977" y="328"/>
                </a:lnTo>
                <a:lnTo>
                  <a:pt x="1010" y="311"/>
                </a:lnTo>
                <a:lnTo>
                  <a:pt x="1043" y="294"/>
                </a:lnTo>
                <a:lnTo>
                  <a:pt x="1075" y="278"/>
                </a:lnTo>
                <a:lnTo>
                  <a:pt x="1108" y="262"/>
                </a:lnTo>
                <a:lnTo>
                  <a:pt x="1140" y="246"/>
                </a:lnTo>
                <a:lnTo>
                  <a:pt x="1173" y="231"/>
                </a:lnTo>
                <a:lnTo>
                  <a:pt x="1206" y="216"/>
                </a:lnTo>
                <a:lnTo>
                  <a:pt x="1238" y="202"/>
                </a:lnTo>
                <a:lnTo>
                  <a:pt x="1271" y="188"/>
                </a:lnTo>
                <a:lnTo>
                  <a:pt x="1303" y="174"/>
                </a:lnTo>
                <a:lnTo>
                  <a:pt x="1336" y="161"/>
                </a:lnTo>
                <a:lnTo>
                  <a:pt x="1368" y="148"/>
                </a:lnTo>
                <a:lnTo>
                  <a:pt x="1401" y="136"/>
                </a:lnTo>
                <a:lnTo>
                  <a:pt x="1434" y="124"/>
                </a:lnTo>
                <a:lnTo>
                  <a:pt x="1466" y="112"/>
                </a:lnTo>
                <a:lnTo>
                  <a:pt x="1499" y="101"/>
                </a:lnTo>
                <a:lnTo>
                  <a:pt x="1531" y="91"/>
                </a:lnTo>
                <a:lnTo>
                  <a:pt x="1564" y="81"/>
                </a:lnTo>
                <a:lnTo>
                  <a:pt x="1596" y="72"/>
                </a:lnTo>
                <a:lnTo>
                  <a:pt x="1629" y="63"/>
                </a:lnTo>
                <a:lnTo>
                  <a:pt x="1662" y="54"/>
                </a:lnTo>
                <a:lnTo>
                  <a:pt x="1694" y="47"/>
                </a:lnTo>
                <a:lnTo>
                  <a:pt x="1727" y="39"/>
                </a:lnTo>
                <a:lnTo>
                  <a:pt x="1759" y="33"/>
                </a:lnTo>
                <a:lnTo>
                  <a:pt x="1792" y="27"/>
                </a:lnTo>
                <a:lnTo>
                  <a:pt x="1824" y="21"/>
                </a:lnTo>
                <a:lnTo>
                  <a:pt x="1857" y="16"/>
                </a:lnTo>
                <a:lnTo>
                  <a:pt x="1890" y="12"/>
                </a:lnTo>
                <a:lnTo>
                  <a:pt x="1922" y="9"/>
                </a:lnTo>
                <a:lnTo>
                  <a:pt x="1955" y="6"/>
                </a:lnTo>
                <a:lnTo>
                  <a:pt x="1987" y="3"/>
                </a:lnTo>
                <a:lnTo>
                  <a:pt x="2020" y="1"/>
                </a:lnTo>
                <a:lnTo>
                  <a:pt x="2052" y="0"/>
                </a:lnTo>
                <a:lnTo>
                  <a:pt x="2085" y="0"/>
                </a:lnTo>
                <a:lnTo>
                  <a:pt x="2118" y="0"/>
                </a:lnTo>
                <a:lnTo>
                  <a:pt x="2150" y="1"/>
                </a:lnTo>
                <a:lnTo>
                  <a:pt x="2183" y="3"/>
                </a:lnTo>
                <a:lnTo>
                  <a:pt x="2215" y="6"/>
                </a:lnTo>
                <a:lnTo>
                  <a:pt x="2248" y="9"/>
                </a:lnTo>
                <a:lnTo>
                  <a:pt x="2281" y="12"/>
                </a:lnTo>
                <a:lnTo>
                  <a:pt x="2313" y="16"/>
                </a:lnTo>
                <a:lnTo>
                  <a:pt x="2346" y="21"/>
                </a:lnTo>
                <a:lnTo>
                  <a:pt x="2378" y="27"/>
                </a:lnTo>
                <a:lnTo>
                  <a:pt x="2411" y="33"/>
                </a:lnTo>
                <a:lnTo>
                  <a:pt x="2443" y="39"/>
                </a:lnTo>
                <a:lnTo>
                  <a:pt x="2476" y="47"/>
                </a:lnTo>
                <a:lnTo>
                  <a:pt x="2509" y="54"/>
                </a:lnTo>
                <a:lnTo>
                  <a:pt x="2541" y="63"/>
                </a:lnTo>
                <a:lnTo>
                  <a:pt x="2574" y="72"/>
                </a:lnTo>
                <a:lnTo>
                  <a:pt x="2606" y="81"/>
                </a:lnTo>
                <a:lnTo>
                  <a:pt x="2639" y="91"/>
                </a:lnTo>
                <a:lnTo>
                  <a:pt x="2671" y="101"/>
                </a:lnTo>
                <a:lnTo>
                  <a:pt x="2704" y="112"/>
                </a:lnTo>
                <a:lnTo>
                  <a:pt x="2737" y="124"/>
                </a:lnTo>
                <a:lnTo>
                  <a:pt x="2769" y="136"/>
                </a:lnTo>
                <a:lnTo>
                  <a:pt x="2802" y="148"/>
                </a:lnTo>
                <a:lnTo>
                  <a:pt x="2834" y="161"/>
                </a:lnTo>
                <a:lnTo>
                  <a:pt x="2867" y="174"/>
                </a:lnTo>
                <a:lnTo>
                  <a:pt x="2899" y="188"/>
                </a:lnTo>
                <a:lnTo>
                  <a:pt x="2932" y="202"/>
                </a:lnTo>
                <a:lnTo>
                  <a:pt x="2965" y="216"/>
                </a:lnTo>
                <a:lnTo>
                  <a:pt x="2997" y="231"/>
                </a:lnTo>
                <a:lnTo>
                  <a:pt x="3030" y="246"/>
                </a:lnTo>
                <a:lnTo>
                  <a:pt x="3062" y="262"/>
                </a:lnTo>
                <a:lnTo>
                  <a:pt x="3095" y="278"/>
                </a:lnTo>
                <a:lnTo>
                  <a:pt x="3127" y="294"/>
                </a:lnTo>
                <a:lnTo>
                  <a:pt x="3160" y="311"/>
                </a:lnTo>
                <a:lnTo>
                  <a:pt x="3193" y="328"/>
                </a:lnTo>
                <a:lnTo>
                  <a:pt x="3225" y="346"/>
                </a:lnTo>
                <a:lnTo>
                  <a:pt x="3258" y="363"/>
                </a:lnTo>
                <a:lnTo>
                  <a:pt x="3290" y="381"/>
                </a:lnTo>
                <a:lnTo>
                  <a:pt x="3323" y="400"/>
                </a:lnTo>
                <a:lnTo>
                  <a:pt x="3355" y="418"/>
                </a:lnTo>
                <a:lnTo>
                  <a:pt x="3388" y="437"/>
                </a:lnTo>
                <a:lnTo>
                  <a:pt x="3421" y="456"/>
                </a:lnTo>
                <a:lnTo>
                  <a:pt x="3453" y="475"/>
                </a:lnTo>
                <a:lnTo>
                  <a:pt x="3486" y="495"/>
                </a:lnTo>
                <a:lnTo>
                  <a:pt x="3518" y="515"/>
                </a:lnTo>
                <a:lnTo>
                  <a:pt x="3551" y="535"/>
                </a:lnTo>
                <a:lnTo>
                  <a:pt x="3584" y="555"/>
                </a:lnTo>
                <a:lnTo>
                  <a:pt x="3616" y="575"/>
                </a:lnTo>
                <a:lnTo>
                  <a:pt x="3649" y="596"/>
                </a:lnTo>
                <a:lnTo>
                  <a:pt x="3714" y="638"/>
                </a:lnTo>
                <a:lnTo>
                  <a:pt x="3779" y="680"/>
                </a:lnTo>
                <a:lnTo>
                  <a:pt x="3844" y="723"/>
                </a:lnTo>
                <a:lnTo>
                  <a:pt x="3909" y="766"/>
                </a:lnTo>
                <a:lnTo>
                  <a:pt x="3974" y="810"/>
                </a:lnTo>
                <a:lnTo>
                  <a:pt x="4040" y="854"/>
                </a:lnTo>
                <a:lnTo>
                  <a:pt x="4170" y="942"/>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5" name="任意多边形 436294"/>
          <p:cNvSpPr/>
          <p:nvPr/>
        </p:nvSpPr>
        <p:spPr>
          <a:xfrm>
            <a:off x="1225550" y="1608138"/>
            <a:ext cx="1103313" cy="249237"/>
          </a:xfrm>
          <a:custGeom>
            <a:avLst/>
            <a:gdLst/>
            <a:ahLst/>
            <a:cxnLst/>
            <a:rect l="0" t="0" r="0" b="0"/>
            <a:pathLst>
              <a:path w="4170" h="942">
                <a:moveTo>
                  <a:pt x="0" y="0"/>
                </a:moveTo>
                <a:lnTo>
                  <a:pt x="131" y="89"/>
                </a:lnTo>
                <a:lnTo>
                  <a:pt x="196" y="133"/>
                </a:lnTo>
                <a:lnTo>
                  <a:pt x="261" y="176"/>
                </a:lnTo>
                <a:lnTo>
                  <a:pt x="326" y="219"/>
                </a:lnTo>
                <a:lnTo>
                  <a:pt x="391" y="262"/>
                </a:lnTo>
                <a:lnTo>
                  <a:pt x="456" y="305"/>
                </a:lnTo>
                <a:lnTo>
                  <a:pt x="521" y="346"/>
                </a:lnTo>
                <a:lnTo>
                  <a:pt x="554" y="367"/>
                </a:lnTo>
                <a:lnTo>
                  <a:pt x="587" y="387"/>
                </a:lnTo>
                <a:lnTo>
                  <a:pt x="619" y="408"/>
                </a:lnTo>
                <a:lnTo>
                  <a:pt x="652" y="428"/>
                </a:lnTo>
                <a:lnTo>
                  <a:pt x="684" y="447"/>
                </a:lnTo>
                <a:lnTo>
                  <a:pt x="717" y="467"/>
                </a:lnTo>
                <a:lnTo>
                  <a:pt x="749" y="486"/>
                </a:lnTo>
                <a:lnTo>
                  <a:pt x="782" y="505"/>
                </a:lnTo>
                <a:lnTo>
                  <a:pt x="815" y="524"/>
                </a:lnTo>
                <a:lnTo>
                  <a:pt x="847" y="543"/>
                </a:lnTo>
                <a:lnTo>
                  <a:pt x="880" y="561"/>
                </a:lnTo>
                <a:lnTo>
                  <a:pt x="912" y="579"/>
                </a:lnTo>
                <a:lnTo>
                  <a:pt x="945" y="597"/>
                </a:lnTo>
                <a:lnTo>
                  <a:pt x="977" y="614"/>
                </a:lnTo>
                <a:lnTo>
                  <a:pt x="1010" y="631"/>
                </a:lnTo>
                <a:lnTo>
                  <a:pt x="1043" y="648"/>
                </a:lnTo>
                <a:lnTo>
                  <a:pt x="1075" y="664"/>
                </a:lnTo>
                <a:lnTo>
                  <a:pt x="1108" y="680"/>
                </a:lnTo>
                <a:lnTo>
                  <a:pt x="1140" y="696"/>
                </a:lnTo>
                <a:lnTo>
                  <a:pt x="1173" y="711"/>
                </a:lnTo>
                <a:lnTo>
                  <a:pt x="1206" y="726"/>
                </a:lnTo>
                <a:lnTo>
                  <a:pt x="1238" y="741"/>
                </a:lnTo>
                <a:lnTo>
                  <a:pt x="1271" y="755"/>
                </a:lnTo>
                <a:lnTo>
                  <a:pt x="1303" y="768"/>
                </a:lnTo>
                <a:lnTo>
                  <a:pt x="1336" y="782"/>
                </a:lnTo>
                <a:lnTo>
                  <a:pt x="1368" y="794"/>
                </a:lnTo>
                <a:lnTo>
                  <a:pt x="1401" y="807"/>
                </a:lnTo>
                <a:lnTo>
                  <a:pt x="1434" y="819"/>
                </a:lnTo>
                <a:lnTo>
                  <a:pt x="1466" y="830"/>
                </a:lnTo>
                <a:lnTo>
                  <a:pt x="1499" y="841"/>
                </a:lnTo>
                <a:lnTo>
                  <a:pt x="1531" y="851"/>
                </a:lnTo>
                <a:lnTo>
                  <a:pt x="1564" y="861"/>
                </a:lnTo>
                <a:lnTo>
                  <a:pt x="1596" y="871"/>
                </a:lnTo>
                <a:lnTo>
                  <a:pt x="1629" y="880"/>
                </a:lnTo>
                <a:lnTo>
                  <a:pt x="1662" y="888"/>
                </a:lnTo>
                <a:lnTo>
                  <a:pt x="1694" y="896"/>
                </a:lnTo>
                <a:lnTo>
                  <a:pt x="1727" y="903"/>
                </a:lnTo>
                <a:lnTo>
                  <a:pt x="1759" y="910"/>
                </a:lnTo>
                <a:lnTo>
                  <a:pt x="1792" y="916"/>
                </a:lnTo>
                <a:lnTo>
                  <a:pt x="1824" y="921"/>
                </a:lnTo>
                <a:lnTo>
                  <a:pt x="1857" y="926"/>
                </a:lnTo>
                <a:lnTo>
                  <a:pt x="1890" y="930"/>
                </a:lnTo>
                <a:lnTo>
                  <a:pt x="1922" y="934"/>
                </a:lnTo>
                <a:lnTo>
                  <a:pt x="1955" y="937"/>
                </a:lnTo>
                <a:lnTo>
                  <a:pt x="1987" y="939"/>
                </a:lnTo>
                <a:lnTo>
                  <a:pt x="2020" y="941"/>
                </a:lnTo>
                <a:lnTo>
                  <a:pt x="2052" y="942"/>
                </a:lnTo>
                <a:lnTo>
                  <a:pt x="2085" y="942"/>
                </a:lnTo>
                <a:lnTo>
                  <a:pt x="2118" y="942"/>
                </a:lnTo>
                <a:lnTo>
                  <a:pt x="2150" y="941"/>
                </a:lnTo>
                <a:lnTo>
                  <a:pt x="2183" y="939"/>
                </a:lnTo>
                <a:lnTo>
                  <a:pt x="2215" y="937"/>
                </a:lnTo>
                <a:lnTo>
                  <a:pt x="2248" y="934"/>
                </a:lnTo>
                <a:lnTo>
                  <a:pt x="2281" y="930"/>
                </a:lnTo>
                <a:lnTo>
                  <a:pt x="2313" y="926"/>
                </a:lnTo>
                <a:lnTo>
                  <a:pt x="2346" y="921"/>
                </a:lnTo>
                <a:lnTo>
                  <a:pt x="2378" y="916"/>
                </a:lnTo>
                <a:lnTo>
                  <a:pt x="2411" y="910"/>
                </a:lnTo>
                <a:lnTo>
                  <a:pt x="2443" y="903"/>
                </a:lnTo>
                <a:lnTo>
                  <a:pt x="2476" y="896"/>
                </a:lnTo>
                <a:lnTo>
                  <a:pt x="2509" y="888"/>
                </a:lnTo>
                <a:lnTo>
                  <a:pt x="2541" y="880"/>
                </a:lnTo>
                <a:lnTo>
                  <a:pt x="2574" y="871"/>
                </a:lnTo>
                <a:lnTo>
                  <a:pt x="2606" y="861"/>
                </a:lnTo>
                <a:lnTo>
                  <a:pt x="2639" y="851"/>
                </a:lnTo>
                <a:lnTo>
                  <a:pt x="2671" y="841"/>
                </a:lnTo>
                <a:lnTo>
                  <a:pt x="2704" y="830"/>
                </a:lnTo>
                <a:lnTo>
                  <a:pt x="2737" y="819"/>
                </a:lnTo>
                <a:lnTo>
                  <a:pt x="2769" y="807"/>
                </a:lnTo>
                <a:lnTo>
                  <a:pt x="2802" y="794"/>
                </a:lnTo>
                <a:lnTo>
                  <a:pt x="2834" y="782"/>
                </a:lnTo>
                <a:lnTo>
                  <a:pt x="2867" y="768"/>
                </a:lnTo>
                <a:lnTo>
                  <a:pt x="2899" y="755"/>
                </a:lnTo>
                <a:lnTo>
                  <a:pt x="2932" y="741"/>
                </a:lnTo>
                <a:lnTo>
                  <a:pt x="2965" y="726"/>
                </a:lnTo>
                <a:lnTo>
                  <a:pt x="2997" y="711"/>
                </a:lnTo>
                <a:lnTo>
                  <a:pt x="3030" y="696"/>
                </a:lnTo>
                <a:lnTo>
                  <a:pt x="3062" y="680"/>
                </a:lnTo>
                <a:lnTo>
                  <a:pt x="3095" y="664"/>
                </a:lnTo>
                <a:lnTo>
                  <a:pt x="3127" y="648"/>
                </a:lnTo>
                <a:lnTo>
                  <a:pt x="3160" y="631"/>
                </a:lnTo>
                <a:lnTo>
                  <a:pt x="3193" y="614"/>
                </a:lnTo>
                <a:lnTo>
                  <a:pt x="3225" y="597"/>
                </a:lnTo>
                <a:lnTo>
                  <a:pt x="3258" y="579"/>
                </a:lnTo>
                <a:lnTo>
                  <a:pt x="3290" y="561"/>
                </a:lnTo>
                <a:lnTo>
                  <a:pt x="3323" y="543"/>
                </a:lnTo>
                <a:lnTo>
                  <a:pt x="3355" y="524"/>
                </a:lnTo>
                <a:lnTo>
                  <a:pt x="3388" y="505"/>
                </a:lnTo>
                <a:lnTo>
                  <a:pt x="3421" y="486"/>
                </a:lnTo>
                <a:lnTo>
                  <a:pt x="3453" y="467"/>
                </a:lnTo>
                <a:lnTo>
                  <a:pt x="3486" y="447"/>
                </a:lnTo>
                <a:lnTo>
                  <a:pt x="3518" y="428"/>
                </a:lnTo>
                <a:lnTo>
                  <a:pt x="3551" y="408"/>
                </a:lnTo>
                <a:lnTo>
                  <a:pt x="3584" y="387"/>
                </a:lnTo>
                <a:lnTo>
                  <a:pt x="3616" y="367"/>
                </a:lnTo>
                <a:lnTo>
                  <a:pt x="3649" y="346"/>
                </a:lnTo>
                <a:lnTo>
                  <a:pt x="3714" y="305"/>
                </a:lnTo>
                <a:lnTo>
                  <a:pt x="3779" y="262"/>
                </a:lnTo>
                <a:lnTo>
                  <a:pt x="3844" y="219"/>
                </a:lnTo>
                <a:lnTo>
                  <a:pt x="3909" y="176"/>
                </a:lnTo>
                <a:lnTo>
                  <a:pt x="3974" y="133"/>
                </a:lnTo>
                <a:lnTo>
                  <a:pt x="4040" y="89"/>
                </a:lnTo>
                <a:lnTo>
                  <a:pt x="4170" y="0"/>
                </a:lnTo>
              </a:path>
            </a:pathLst>
          </a:custGeom>
          <a:noFill/>
          <a:ln w="38100" cap="flat" cmpd="sng">
            <a:solidFill>
              <a:srgbClr val="FF00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6" name="任意多边形 436295"/>
          <p:cNvSpPr/>
          <p:nvPr/>
        </p:nvSpPr>
        <p:spPr>
          <a:xfrm>
            <a:off x="1225550" y="1930400"/>
            <a:ext cx="185738" cy="827088"/>
          </a:xfrm>
          <a:custGeom>
            <a:avLst/>
            <a:gdLst/>
            <a:ahLst/>
            <a:cxnLst/>
            <a:rect l="0" t="0" r="0" b="0"/>
            <a:pathLst>
              <a:path w="702" h="3123">
                <a:moveTo>
                  <a:pt x="0" y="0"/>
                </a:moveTo>
                <a:lnTo>
                  <a:pt x="66" y="98"/>
                </a:lnTo>
                <a:lnTo>
                  <a:pt x="99" y="147"/>
                </a:lnTo>
                <a:lnTo>
                  <a:pt x="131" y="195"/>
                </a:lnTo>
                <a:lnTo>
                  <a:pt x="163" y="244"/>
                </a:lnTo>
                <a:lnTo>
                  <a:pt x="195" y="293"/>
                </a:lnTo>
                <a:lnTo>
                  <a:pt x="227" y="342"/>
                </a:lnTo>
                <a:lnTo>
                  <a:pt x="258" y="390"/>
                </a:lnTo>
                <a:lnTo>
                  <a:pt x="288" y="439"/>
                </a:lnTo>
                <a:lnTo>
                  <a:pt x="318" y="488"/>
                </a:lnTo>
                <a:lnTo>
                  <a:pt x="348" y="537"/>
                </a:lnTo>
                <a:lnTo>
                  <a:pt x="362" y="561"/>
                </a:lnTo>
                <a:lnTo>
                  <a:pt x="376" y="586"/>
                </a:lnTo>
                <a:lnTo>
                  <a:pt x="390" y="610"/>
                </a:lnTo>
                <a:lnTo>
                  <a:pt x="404" y="634"/>
                </a:lnTo>
                <a:lnTo>
                  <a:pt x="418" y="659"/>
                </a:lnTo>
                <a:lnTo>
                  <a:pt x="431" y="683"/>
                </a:lnTo>
                <a:lnTo>
                  <a:pt x="444" y="708"/>
                </a:lnTo>
                <a:lnTo>
                  <a:pt x="457" y="732"/>
                </a:lnTo>
                <a:lnTo>
                  <a:pt x="470" y="756"/>
                </a:lnTo>
                <a:lnTo>
                  <a:pt x="483" y="781"/>
                </a:lnTo>
                <a:lnTo>
                  <a:pt x="495" y="805"/>
                </a:lnTo>
                <a:lnTo>
                  <a:pt x="507" y="829"/>
                </a:lnTo>
                <a:lnTo>
                  <a:pt x="518" y="854"/>
                </a:lnTo>
                <a:lnTo>
                  <a:pt x="530" y="878"/>
                </a:lnTo>
                <a:lnTo>
                  <a:pt x="541" y="903"/>
                </a:lnTo>
                <a:lnTo>
                  <a:pt x="552" y="927"/>
                </a:lnTo>
                <a:lnTo>
                  <a:pt x="562" y="951"/>
                </a:lnTo>
                <a:lnTo>
                  <a:pt x="572" y="976"/>
                </a:lnTo>
                <a:lnTo>
                  <a:pt x="582" y="1000"/>
                </a:lnTo>
                <a:lnTo>
                  <a:pt x="592" y="1025"/>
                </a:lnTo>
                <a:lnTo>
                  <a:pt x="601" y="1049"/>
                </a:lnTo>
                <a:lnTo>
                  <a:pt x="610" y="1073"/>
                </a:lnTo>
                <a:lnTo>
                  <a:pt x="618" y="1098"/>
                </a:lnTo>
                <a:lnTo>
                  <a:pt x="626" y="1122"/>
                </a:lnTo>
                <a:lnTo>
                  <a:pt x="634" y="1147"/>
                </a:lnTo>
                <a:lnTo>
                  <a:pt x="642" y="1171"/>
                </a:lnTo>
                <a:lnTo>
                  <a:pt x="649" y="1195"/>
                </a:lnTo>
                <a:lnTo>
                  <a:pt x="655" y="1220"/>
                </a:lnTo>
                <a:lnTo>
                  <a:pt x="661" y="1244"/>
                </a:lnTo>
                <a:lnTo>
                  <a:pt x="667" y="1268"/>
                </a:lnTo>
                <a:lnTo>
                  <a:pt x="672" y="1293"/>
                </a:lnTo>
                <a:lnTo>
                  <a:pt x="677" y="1317"/>
                </a:lnTo>
                <a:lnTo>
                  <a:pt x="682" y="1342"/>
                </a:lnTo>
                <a:lnTo>
                  <a:pt x="686" y="1366"/>
                </a:lnTo>
                <a:lnTo>
                  <a:pt x="690" y="1390"/>
                </a:lnTo>
                <a:lnTo>
                  <a:pt x="693" y="1415"/>
                </a:lnTo>
                <a:lnTo>
                  <a:pt x="696" y="1439"/>
                </a:lnTo>
                <a:lnTo>
                  <a:pt x="698" y="1464"/>
                </a:lnTo>
                <a:lnTo>
                  <a:pt x="700" y="1488"/>
                </a:lnTo>
                <a:lnTo>
                  <a:pt x="701" y="1512"/>
                </a:lnTo>
                <a:lnTo>
                  <a:pt x="702" y="1537"/>
                </a:lnTo>
                <a:lnTo>
                  <a:pt x="702" y="1561"/>
                </a:lnTo>
                <a:lnTo>
                  <a:pt x="702" y="1586"/>
                </a:lnTo>
                <a:lnTo>
                  <a:pt x="701" y="1610"/>
                </a:lnTo>
                <a:lnTo>
                  <a:pt x="700" y="1634"/>
                </a:lnTo>
                <a:lnTo>
                  <a:pt x="698" y="1659"/>
                </a:lnTo>
                <a:lnTo>
                  <a:pt x="696" y="1683"/>
                </a:lnTo>
                <a:lnTo>
                  <a:pt x="693" y="1708"/>
                </a:lnTo>
                <a:lnTo>
                  <a:pt x="690" y="1732"/>
                </a:lnTo>
                <a:lnTo>
                  <a:pt x="686" y="1756"/>
                </a:lnTo>
                <a:lnTo>
                  <a:pt x="682" y="1782"/>
                </a:lnTo>
                <a:lnTo>
                  <a:pt x="677" y="1806"/>
                </a:lnTo>
                <a:lnTo>
                  <a:pt x="672" y="1830"/>
                </a:lnTo>
                <a:lnTo>
                  <a:pt x="667" y="1855"/>
                </a:lnTo>
                <a:lnTo>
                  <a:pt x="661" y="1879"/>
                </a:lnTo>
                <a:lnTo>
                  <a:pt x="655" y="1904"/>
                </a:lnTo>
                <a:lnTo>
                  <a:pt x="649" y="1928"/>
                </a:lnTo>
                <a:lnTo>
                  <a:pt x="642" y="1952"/>
                </a:lnTo>
                <a:lnTo>
                  <a:pt x="634" y="1977"/>
                </a:lnTo>
                <a:lnTo>
                  <a:pt x="626" y="2001"/>
                </a:lnTo>
                <a:lnTo>
                  <a:pt x="618" y="2026"/>
                </a:lnTo>
                <a:lnTo>
                  <a:pt x="610" y="2050"/>
                </a:lnTo>
                <a:lnTo>
                  <a:pt x="601" y="2074"/>
                </a:lnTo>
                <a:lnTo>
                  <a:pt x="592" y="2099"/>
                </a:lnTo>
                <a:lnTo>
                  <a:pt x="582" y="2123"/>
                </a:lnTo>
                <a:lnTo>
                  <a:pt x="572" y="2148"/>
                </a:lnTo>
                <a:lnTo>
                  <a:pt x="562" y="2172"/>
                </a:lnTo>
                <a:lnTo>
                  <a:pt x="552" y="2196"/>
                </a:lnTo>
                <a:lnTo>
                  <a:pt x="541" y="2221"/>
                </a:lnTo>
                <a:lnTo>
                  <a:pt x="530" y="2245"/>
                </a:lnTo>
                <a:lnTo>
                  <a:pt x="518" y="2269"/>
                </a:lnTo>
                <a:lnTo>
                  <a:pt x="507" y="2294"/>
                </a:lnTo>
                <a:lnTo>
                  <a:pt x="495" y="2318"/>
                </a:lnTo>
                <a:lnTo>
                  <a:pt x="483" y="2343"/>
                </a:lnTo>
                <a:lnTo>
                  <a:pt x="470" y="2367"/>
                </a:lnTo>
                <a:lnTo>
                  <a:pt x="457" y="2391"/>
                </a:lnTo>
                <a:lnTo>
                  <a:pt x="444" y="2416"/>
                </a:lnTo>
                <a:lnTo>
                  <a:pt x="431" y="2440"/>
                </a:lnTo>
                <a:lnTo>
                  <a:pt x="418" y="2465"/>
                </a:lnTo>
                <a:lnTo>
                  <a:pt x="404" y="2489"/>
                </a:lnTo>
                <a:lnTo>
                  <a:pt x="390" y="2513"/>
                </a:lnTo>
                <a:lnTo>
                  <a:pt x="376" y="2538"/>
                </a:lnTo>
                <a:lnTo>
                  <a:pt x="362" y="2562"/>
                </a:lnTo>
                <a:lnTo>
                  <a:pt x="348" y="2587"/>
                </a:lnTo>
                <a:lnTo>
                  <a:pt x="318" y="2635"/>
                </a:lnTo>
                <a:lnTo>
                  <a:pt x="288" y="2684"/>
                </a:lnTo>
                <a:lnTo>
                  <a:pt x="258" y="2733"/>
                </a:lnTo>
                <a:lnTo>
                  <a:pt x="227" y="2782"/>
                </a:lnTo>
                <a:lnTo>
                  <a:pt x="195" y="2830"/>
                </a:lnTo>
                <a:lnTo>
                  <a:pt x="163" y="2879"/>
                </a:lnTo>
                <a:lnTo>
                  <a:pt x="131" y="2928"/>
                </a:lnTo>
                <a:lnTo>
                  <a:pt x="99" y="2977"/>
                </a:lnTo>
                <a:lnTo>
                  <a:pt x="66" y="3026"/>
                </a:lnTo>
                <a:lnTo>
                  <a:pt x="0" y="3123"/>
                </a:lnTo>
              </a:path>
            </a:pathLst>
          </a:custGeom>
          <a:noFill/>
          <a:ln w="19050" cap="flat" cmpd="sng">
            <a:solidFill>
              <a:srgbClr val="9900FF">
                <a:alpha val="100000"/>
              </a:srgbClr>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7" name="任意多边形 436296"/>
          <p:cNvSpPr/>
          <p:nvPr/>
        </p:nvSpPr>
        <p:spPr>
          <a:xfrm>
            <a:off x="1374775" y="2301875"/>
            <a:ext cx="73025" cy="73025"/>
          </a:xfrm>
          <a:custGeom>
            <a:avLst/>
            <a:gdLst/>
            <a:ahLst/>
            <a:cxnLst/>
            <a:rect l="0" t="0" r="0" b="0"/>
            <a:pathLst>
              <a:path w="278" h="278">
                <a:moveTo>
                  <a:pt x="278" y="139"/>
                </a:moveTo>
                <a:lnTo>
                  <a:pt x="277" y="129"/>
                </a:lnTo>
                <a:lnTo>
                  <a:pt x="276" y="119"/>
                </a:lnTo>
                <a:lnTo>
                  <a:pt x="275" y="110"/>
                </a:lnTo>
                <a:lnTo>
                  <a:pt x="272" y="100"/>
                </a:lnTo>
                <a:lnTo>
                  <a:pt x="269" y="91"/>
                </a:lnTo>
                <a:lnTo>
                  <a:pt x="265" y="81"/>
                </a:lnTo>
                <a:lnTo>
                  <a:pt x="261" y="73"/>
                </a:lnTo>
                <a:lnTo>
                  <a:pt x="256" y="64"/>
                </a:lnTo>
                <a:lnTo>
                  <a:pt x="250" y="56"/>
                </a:lnTo>
                <a:lnTo>
                  <a:pt x="244" y="48"/>
                </a:lnTo>
                <a:lnTo>
                  <a:pt x="237" y="41"/>
                </a:lnTo>
                <a:lnTo>
                  <a:pt x="230" y="34"/>
                </a:lnTo>
                <a:lnTo>
                  <a:pt x="222" y="28"/>
                </a:lnTo>
                <a:lnTo>
                  <a:pt x="214" y="22"/>
                </a:lnTo>
                <a:lnTo>
                  <a:pt x="205" y="17"/>
                </a:lnTo>
                <a:lnTo>
                  <a:pt x="197" y="13"/>
                </a:lnTo>
                <a:lnTo>
                  <a:pt x="187" y="9"/>
                </a:lnTo>
                <a:lnTo>
                  <a:pt x="178" y="6"/>
                </a:lnTo>
                <a:lnTo>
                  <a:pt x="168" y="3"/>
                </a:lnTo>
                <a:lnTo>
                  <a:pt x="159" y="2"/>
                </a:lnTo>
                <a:lnTo>
                  <a:pt x="149" y="0"/>
                </a:lnTo>
                <a:lnTo>
                  <a:pt x="139" y="0"/>
                </a:lnTo>
                <a:lnTo>
                  <a:pt x="129" y="0"/>
                </a:lnTo>
                <a:lnTo>
                  <a:pt x="119" y="2"/>
                </a:lnTo>
                <a:lnTo>
                  <a:pt x="109" y="3"/>
                </a:lnTo>
                <a:lnTo>
                  <a:pt x="100" y="6"/>
                </a:lnTo>
                <a:lnTo>
                  <a:pt x="90" y="9"/>
                </a:lnTo>
                <a:lnTo>
                  <a:pt x="81" y="13"/>
                </a:lnTo>
                <a:lnTo>
                  <a:pt x="72" y="17"/>
                </a:lnTo>
                <a:lnTo>
                  <a:pt x="64" y="22"/>
                </a:lnTo>
                <a:lnTo>
                  <a:pt x="56" y="28"/>
                </a:lnTo>
                <a:lnTo>
                  <a:pt x="48" y="34"/>
                </a:lnTo>
                <a:lnTo>
                  <a:pt x="41" y="41"/>
                </a:lnTo>
                <a:lnTo>
                  <a:pt x="34" y="48"/>
                </a:lnTo>
                <a:lnTo>
                  <a:pt x="28" y="56"/>
                </a:lnTo>
                <a:lnTo>
                  <a:pt x="22" y="64"/>
                </a:lnTo>
                <a:lnTo>
                  <a:pt x="17" y="73"/>
                </a:lnTo>
                <a:lnTo>
                  <a:pt x="12" y="81"/>
                </a:lnTo>
                <a:lnTo>
                  <a:pt x="9" y="91"/>
                </a:lnTo>
                <a:lnTo>
                  <a:pt x="5" y="100"/>
                </a:lnTo>
                <a:lnTo>
                  <a:pt x="3" y="110"/>
                </a:lnTo>
                <a:lnTo>
                  <a:pt x="1" y="119"/>
                </a:lnTo>
                <a:lnTo>
                  <a:pt x="0" y="129"/>
                </a:lnTo>
                <a:lnTo>
                  <a:pt x="0" y="139"/>
                </a:lnTo>
                <a:lnTo>
                  <a:pt x="0" y="149"/>
                </a:lnTo>
                <a:lnTo>
                  <a:pt x="1" y="159"/>
                </a:lnTo>
                <a:lnTo>
                  <a:pt x="3" y="169"/>
                </a:lnTo>
                <a:lnTo>
                  <a:pt x="5" y="178"/>
                </a:lnTo>
                <a:lnTo>
                  <a:pt x="9" y="188"/>
                </a:lnTo>
                <a:lnTo>
                  <a:pt x="12" y="197"/>
                </a:lnTo>
                <a:lnTo>
                  <a:pt x="17" y="206"/>
                </a:lnTo>
                <a:lnTo>
                  <a:pt x="22" y="214"/>
                </a:lnTo>
                <a:lnTo>
                  <a:pt x="28" y="223"/>
                </a:lnTo>
                <a:lnTo>
                  <a:pt x="34" y="230"/>
                </a:lnTo>
                <a:lnTo>
                  <a:pt x="41" y="238"/>
                </a:lnTo>
                <a:lnTo>
                  <a:pt x="48" y="244"/>
                </a:lnTo>
                <a:lnTo>
                  <a:pt x="56" y="251"/>
                </a:lnTo>
                <a:lnTo>
                  <a:pt x="64" y="256"/>
                </a:lnTo>
                <a:lnTo>
                  <a:pt x="72" y="261"/>
                </a:lnTo>
                <a:lnTo>
                  <a:pt x="81" y="266"/>
                </a:lnTo>
                <a:lnTo>
                  <a:pt x="90" y="269"/>
                </a:lnTo>
                <a:lnTo>
                  <a:pt x="100" y="273"/>
                </a:lnTo>
                <a:lnTo>
                  <a:pt x="109" y="275"/>
                </a:lnTo>
                <a:lnTo>
                  <a:pt x="119" y="277"/>
                </a:lnTo>
                <a:lnTo>
                  <a:pt x="129" y="278"/>
                </a:lnTo>
                <a:lnTo>
                  <a:pt x="139" y="278"/>
                </a:lnTo>
                <a:lnTo>
                  <a:pt x="149" y="278"/>
                </a:lnTo>
                <a:lnTo>
                  <a:pt x="159" y="277"/>
                </a:lnTo>
                <a:lnTo>
                  <a:pt x="168" y="275"/>
                </a:lnTo>
                <a:lnTo>
                  <a:pt x="178" y="273"/>
                </a:lnTo>
                <a:lnTo>
                  <a:pt x="187" y="269"/>
                </a:lnTo>
                <a:lnTo>
                  <a:pt x="197" y="266"/>
                </a:lnTo>
                <a:lnTo>
                  <a:pt x="205" y="261"/>
                </a:lnTo>
                <a:lnTo>
                  <a:pt x="214" y="256"/>
                </a:lnTo>
                <a:lnTo>
                  <a:pt x="222" y="251"/>
                </a:lnTo>
                <a:lnTo>
                  <a:pt x="230" y="244"/>
                </a:lnTo>
                <a:lnTo>
                  <a:pt x="237" y="238"/>
                </a:lnTo>
                <a:lnTo>
                  <a:pt x="244" y="230"/>
                </a:lnTo>
                <a:lnTo>
                  <a:pt x="250" y="223"/>
                </a:lnTo>
                <a:lnTo>
                  <a:pt x="256" y="214"/>
                </a:lnTo>
                <a:lnTo>
                  <a:pt x="261" y="206"/>
                </a:lnTo>
                <a:lnTo>
                  <a:pt x="265" y="197"/>
                </a:lnTo>
                <a:lnTo>
                  <a:pt x="269" y="188"/>
                </a:lnTo>
                <a:lnTo>
                  <a:pt x="272" y="178"/>
                </a:lnTo>
                <a:lnTo>
                  <a:pt x="275" y="169"/>
                </a:lnTo>
                <a:lnTo>
                  <a:pt x="276" y="159"/>
                </a:lnTo>
                <a:lnTo>
                  <a:pt x="277" y="149"/>
                </a:lnTo>
                <a:lnTo>
                  <a:pt x="278" y="139"/>
                </a:lnTo>
              </a:path>
            </a:pathLst>
          </a:custGeom>
          <a:solidFill>
            <a:srgbClr val="FF9933"/>
          </a:solid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8" name="任意多边形 436297"/>
          <p:cNvSpPr/>
          <p:nvPr/>
        </p:nvSpPr>
        <p:spPr>
          <a:xfrm>
            <a:off x="2133600" y="1930400"/>
            <a:ext cx="185738" cy="827088"/>
          </a:xfrm>
          <a:custGeom>
            <a:avLst/>
            <a:gdLst/>
            <a:ahLst/>
            <a:cxnLst/>
            <a:rect l="0" t="0" r="0" b="0"/>
            <a:pathLst>
              <a:path w="702" h="3123">
                <a:moveTo>
                  <a:pt x="702" y="0"/>
                </a:moveTo>
                <a:lnTo>
                  <a:pt x="636" y="98"/>
                </a:lnTo>
                <a:lnTo>
                  <a:pt x="604" y="147"/>
                </a:lnTo>
                <a:lnTo>
                  <a:pt x="571" y="195"/>
                </a:lnTo>
                <a:lnTo>
                  <a:pt x="539" y="244"/>
                </a:lnTo>
                <a:lnTo>
                  <a:pt x="507" y="293"/>
                </a:lnTo>
                <a:lnTo>
                  <a:pt x="475" y="342"/>
                </a:lnTo>
                <a:lnTo>
                  <a:pt x="444" y="390"/>
                </a:lnTo>
                <a:lnTo>
                  <a:pt x="414" y="439"/>
                </a:lnTo>
                <a:lnTo>
                  <a:pt x="384" y="488"/>
                </a:lnTo>
                <a:lnTo>
                  <a:pt x="354" y="537"/>
                </a:lnTo>
                <a:lnTo>
                  <a:pt x="340" y="561"/>
                </a:lnTo>
                <a:lnTo>
                  <a:pt x="326" y="586"/>
                </a:lnTo>
                <a:lnTo>
                  <a:pt x="312" y="610"/>
                </a:lnTo>
                <a:lnTo>
                  <a:pt x="298" y="634"/>
                </a:lnTo>
                <a:lnTo>
                  <a:pt x="284" y="659"/>
                </a:lnTo>
                <a:lnTo>
                  <a:pt x="271" y="683"/>
                </a:lnTo>
                <a:lnTo>
                  <a:pt x="258" y="708"/>
                </a:lnTo>
                <a:lnTo>
                  <a:pt x="245" y="732"/>
                </a:lnTo>
                <a:lnTo>
                  <a:pt x="232" y="756"/>
                </a:lnTo>
                <a:lnTo>
                  <a:pt x="220" y="781"/>
                </a:lnTo>
                <a:lnTo>
                  <a:pt x="207" y="805"/>
                </a:lnTo>
                <a:lnTo>
                  <a:pt x="195" y="829"/>
                </a:lnTo>
                <a:lnTo>
                  <a:pt x="184" y="854"/>
                </a:lnTo>
                <a:lnTo>
                  <a:pt x="172" y="878"/>
                </a:lnTo>
                <a:lnTo>
                  <a:pt x="161" y="903"/>
                </a:lnTo>
                <a:lnTo>
                  <a:pt x="150" y="927"/>
                </a:lnTo>
                <a:lnTo>
                  <a:pt x="140" y="951"/>
                </a:lnTo>
                <a:lnTo>
                  <a:pt x="130" y="976"/>
                </a:lnTo>
                <a:lnTo>
                  <a:pt x="120" y="1000"/>
                </a:lnTo>
                <a:lnTo>
                  <a:pt x="110" y="1025"/>
                </a:lnTo>
                <a:lnTo>
                  <a:pt x="101" y="1049"/>
                </a:lnTo>
                <a:lnTo>
                  <a:pt x="92" y="1073"/>
                </a:lnTo>
                <a:lnTo>
                  <a:pt x="84" y="1098"/>
                </a:lnTo>
                <a:lnTo>
                  <a:pt x="76" y="1122"/>
                </a:lnTo>
                <a:lnTo>
                  <a:pt x="68" y="1147"/>
                </a:lnTo>
                <a:lnTo>
                  <a:pt x="61" y="1171"/>
                </a:lnTo>
                <a:lnTo>
                  <a:pt x="54" y="1195"/>
                </a:lnTo>
                <a:lnTo>
                  <a:pt x="47" y="1220"/>
                </a:lnTo>
                <a:lnTo>
                  <a:pt x="41" y="1244"/>
                </a:lnTo>
                <a:lnTo>
                  <a:pt x="35" y="1268"/>
                </a:lnTo>
                <a:lnTo>
                  <a:pt x="30" y="1293"/>
                </a:lnTo>
                <a:lnTo>
                  <a:pt x="25" y="1317"/>
                </a:lnTo>
                <a:lnTo>
                  <a:pt x="20" y="1342"/>
                </a:lnTo>
                <a:lnTo>
                  <a:pt x="16" y="1366"/>
                </a:lnTo>
                <a:lnTo>
                  <a:pt x="12" y="1390"/>
                </a:lnTo>
                <a:lnTo>
                  <a:pt x="9" y="1415"/>
                </a:lnTo>
                <a:lnTo>
                  <a:pt x="7" y="1439"/>
                </a:lnTo>
                <a:lnTo>
                  <a:pt x="4" y="1464"/>
                </a:lnTo>
                <a:lnTo>
                  <a:pt x="3" y="1488"/>
                </a:lnTo>
                <a:lnTo>
                  <a:pt x="1" y="1512"/>
                </a:lnTo>
                <a:lnTo>
                  <a:pt x="1" y="1537"/>
                </a:lnTo>
                <a:lnTo>
                  <a:pt x="0" y="1561"/>
                </a:lnTo>
                <a:lnTo>
                  <a:pt x="1" y="1586"/>
                </a:lnTo>
                <a:lnTo>
                  <a:pt x="1" y="1610"/>
                </a:lnTo>
                <a:lnTo>
                  <a:pt x="3" y="1634"/>
                </a:lnTo>
                <a:lnTo>
                  <a:pt x="4" y="1659"/>
                </a:lnTo>
                <a:lnTo>
                  <a:pt x="7" y="1683"/>
                </a:lnTo>
                <a:lnTo>
                  <a:pt x="9" y="1708"/>
                </a:lnTo>
                <a:lnTo>
                  <a:pt x="12" y="1732"/>
                </a:lnTo>
                <a:lnTo>
                  <a:pt x="16" y="1756"/>
                </a:lnTo>
                <a:lnTo>
                  <a:pt x="20" y="1782"/>
                </a:lnTo>
                <a:lnTo>
                  <a:pt x="25" y="1806"/>
                </a:lnTo>
                <a:lnTo>
                  <a:pt x="30" y="1830"/>
                </a:lnTo>
                <a:lnTo>
                  <a:pt x="35" y="1855"/>
                </a:lnTo>
                <a:lnTo>
                  <a:pt x="41" y="1879"/>
                </a:lnTo>
                <a:lnTo>
                  <a:pt x="47" y="1904"/>
                </a:lnTo>
                <a:lnTo>
                  <a:pt x="54" y="1928"/>
                </a:lnTo>
                <a:lnTo>
                  <a:pt x="61" y="1952"/>
                </a:lnTo>
                <a:lnTo>
                  <a:pt x="68" y="1977"/>
                </a:lnTo>
                <a:lnTo>
                  <a:pt x="76" y="2001"/>
                </a:lnTo>
                <a:lnTo>
                  <a:pt x="84" y="2026"/>
                </a:lnTo>
                <a:lnTo>
                  <a:pt x="92" y="2050"/>
                </a:lnTo>
                <a:lnTo>
                  <a:pt x="101" y="2074"/>
                </a:lnTo>
                <a:lnTo>
                  <a:pt x="110" y="2099"/>
                </a:lnTo>
                <a:lnTo>
                  <a:pt x="120" y="2123"/>
                </a:lnTo>
                <a:lnTo>
                  <a:pt x="130" y="2148"/>
                </a:lnTo>
                <a:lnTo>
                  <a:pt x="140" y="2172"/>
                </a:lnTo>
                <a:lnTo>
                  <a:pt x="150" y="2196"/>
                </a:lnTo>
                <a:lnTo>
                  <a:pt x="161" y="2221"/>
                </a:lnTo>
                <a:lnTo>
                  <a:pt x="172" y="2245"/>
                </a:lnTo>
                <a:lnTo>
                  <a:pt x="184" y="2269"/>
                </a:lnTo>
                <a:lnTo>
                  <a:pt x="195" y="2294"/>
                </a:lnTo>
                <a:lnTo>
                  <a:pt x="207" y="2318"/>
                </a:lnTo>
                <a:lnTo>
                  <a:pt x="220" y="2343"/>
                </a:lnTo>
                <a:lnTo>
                  <a:pt x="232" y="2367"/>
                </a:lnTo>
                <a:lnTo>
                  <a:pt x="245" y="2391"/>
                </a:lnTo>
                <a:lnTo>
                  <a:pt x="258" y="2416"/>
                </a:lnTo>
                <a:lnTo>
                  <a:pt x="271" y="2440"/>
                </a:lnTo>
                <a:lnTo>
                  <a:pt x="284" y="2465"/>
                </a:lnTo>
                <a:lnTo>
                  <a:pt x="298" y="2489"/>
                </a:lnTo>
                <a:lnTo>
                  <a:pt x="312" y="2513"/>
                </a:lnTo>
                <a:lnTo>
                  <a:pt x="326" y="2538"/>
                </a:lnTo>
                <a:lnTo>
                  <a:pt x="340" y="2562"/>
                </a:lnTo>
                <a:lnTo>
                  <a:pt x="354" y="2587"/>
                </a:lnTo>
                <a:lnTo>
                  <a:pt x="384" y="2635"/>
                </a:lnTo>
                <a:lnTo>
                  <a:pt x="414" y="2684"/>
                </a:lnTo>
                <a:lnTo>
                  <a:pt x="444" y="2733"/>
                </a:lnTo>
                <a:lnTo>
                  <a:pt x="475" y="2782"/>
                </a:lnTo>
                <a:lnTo>
                  <a:pt x="507" y="2830"/>
                </a:lnTo>
                <a:lnTo>
                  <a:pt x="539" y="2879"/>
                </a:lnTo>
                <a:lnTo>
                  <a:pt x="571" y="2928"/>
                </a:lnTo>
                <a:lnTo>
                  <a:pt x="604" y="2977"/>
                </a:lnTo>
                <a:lnTo>
                  <a:pt x="636" y="3026"/>
                </a:lnTo>
                <a:lnTo>
                  <a:pt x="702" y="3123"/>
                </a:lnTo>
              </a:path>
            </a:pathLst>
          </a:custGeom>
          <a:noFill/>
          <a:ln w="19050" cap="flat" cmpd="sng">
            <a:solidFill>
              <a:srgbClr val="9900FF">
                <a:alpha val="100000"/>
              </a:srgbClr>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299" name="任意多边形 436298"/>
          <p:cNvSpPr/>
          <p:nvPr/>
        </p:nvSpPr>
        <p:spPr>
          <a:xfrm>
            <a:off x="1741488" y="1816100"/>
            <a:ext cx="74612" cy="73025"/>
          </a:xfrm>
          <a:custGeom>
            <a:avLst/>
            <a:gdLst/>
            <a:ahLst/>
            <a:cxnLst/>
            <a:rect l="0" t="0" r="0" b="0"/>
            <a:pathLst>
              <a:path w="278" h="278">
                <a:moveTo>
                  <a:pt x="278" y="139"/>
                </a:moveTo>
                <a:lnTo>
                  <a:pt x="278" y="129"/>
                </a:lnTo>
                <a:lnTo>
                  <a:pt x="277" y="119"/>
                </a:lnTo>
                <a:lnTo>
                  <a:pt x="275" y="110"/>
                </a:lnTo>
                <a:lnTo>
                  <a:pt x="272" y="100"/>
                </a:lnTo>
                <a:lnTo>
                  <a:pt x="269" y="91"/>
                </a:lnTo>
                <a:lnTo>
                  <a:pt x="265" y="81"/>
                </a:lnTo>
                <a:lnTo>
                  <a:pt x="261" y="73"/>
                </a:lnTo>
                <a:lnTo>
                  <a:pt x="256" y="64"/>
                </a:lnTo>
                <a:lnTo>
                  <a:pt x="250" y="56"/>
                </a:lnTo>
                <a:lnTo>
                  <a:pt x="244" y="48"/>
                </a:lnTo>
                <a:lnTo>
                  <a:pt x="237" y="41"/>
                </a:lnTo>
                <a:lnTo>
                  <a:pt x="230" y="34"/>
                </a:lnTo>
                <a:lnTo>
                  <a:pt x="222" y="28"/>
                </a:lnTo>
                <a:lnTo>
                  <a:pt x="214" y="22"/>
                </a:lnTo>
                <a:lnTo>
                  <a:pt x="206" y="17"/>
                </a:lnTo>
                <a:lnTo>
                  <a:pt x="197" y="13"/>
                </a:lnTo>
                <a:lnTo>
                  <a:pt x="188" y="9"/>
                </a:lnTo>
                <a:lnTo>
                  <a:pt x="178" y="6"/>
                </a:lnTo>
                <a:lnTo>
                  <a:pt x="169" y="3"/>
                </a:lnTo>
                <a:lnTo>
                  <a:pt x="159" y="2"/>
                </a:lnTo>
                <a:lnTo>
                  <a:pt x="149" y="1"/>
                </a:lnTo>
                <a:lnTo>
                  <a:pt x="139" y="0"/>
                </a:lnTo>
                <a:lnTo>
                  <a:pt x="129" y="1"/>
                </a:lnTo>
                <a:lnTo>
                  <a:pt x="119" y="2"/>
                </a:lnTo>
                <a:lnTo>
                  <a:pt x="110" y="3"/>
                </a:lnTo>
                <a:lnTo>
                  <a:pt x="100" y="6"/>
                </a:lnTo>
                <a:lnTo>
                  <a:pt x="90" y="9"/>
                </a:lnTo>
                <a:lnTo>
                  <a:pt x="81" y="13"/>
                </a:lnTo>
                <a:lnTo>
                  <a:pt x="72" y="17"/>
                </a:lnTo>
                <a:lnTo>
                  <a:pt x="64" y="22"/>
                </a:lnTo>
                <a:lnTo>
                  <a:pt x="56" y="28"/>
                </a:lnTo>
                <a:lnTo>
                  <a:pt x="48" y="34"/>
                </a:lnTo>
                <a:lnTo>
                  <a:pt x="41" y="41"/>
                </a:lnTo>
                <a:lnTo>
                  <a:pt x="34" y="48"/>
                </a:lnTo>
                <a:lnTo>
                  <a:pt x="28" y="56"/>
                </a:lnTo>
                <a:lnTo>
                  <a:pt x="22" y="64"/>
                </a:lnTo>
                <a:lnTo>
                  <a:pt x="17" y="73"/>
                </a:lnTo>
                <a:lnTo>
                  <a:pt x="13" y="81"/>
                </a:lnTo>
                <a:lnTo>
                  <a:pt x="9" y="91"/>
                </a:lnTo>
                <a:lnTo>
                  <a:pt x="6" y="100"/>
                </a:lnTo>
                <a:lnTo>
                  <a:pt x="3" y="110"/>
                </a:lnTo>
                <a:lnTo>
                  <a:pt x="1" y="119"/>
                </a:lnTo>
                <a:lnTo>
                  <a:pt x="0" y="129"/>
                </a:lnTo>
                <a:lnTo>
                  <a:pt x="0" y="139"/>
                </a:lnTo>
                <a:lnTo>
                  <a:pt x="0" y="149"/>
                </a:lnTo>
                <a:lnTo>
                  <a:pt x="1" y="159"/>
                </a:lnTo>
                <a:lnTo>
                  <a:pt x="3" y="169"/>
                </a:lnTo>
                <a:lnTo>
                  <a:pt x="6" y="178"/>
                </a:lnTo>
                <a:lnTo>
                  <a:pt x="9" y="188"/>
                </a:lnTo>
                <a:lnTo>
                  <a:pt x="13" y="197"/>
                </a:lnTo>
                <a:lnTo>
                  <a:pt x="17" y="206"/>
                </a:lnTo>
                <a:lnTo>
                  <a:pt x="22" y="214"/>
                </a:lnTo>
                <a:lnTo>
                  <a:pt x="28" y="223"/>
                </a:lnTo>
                <a:lnTo>
                  <a:pt x="34" y="230"/>
                </a:lnTo>
                <a:lnTo>
                  <a:pt x="41" y="238"/>
                </a:lnTo>
                <a:lnTo>
                  <a:pt x="48" y="244"/>
                </a:lnTo>
                <a:lnTo>
                  <a:pt x="56" y="251"/>
                </a:lnTo>
                <a:lnTo>
                  <a:pt x="64" y="256"/>
                </a:lnTo>
                <a:lnTo>
                  <a:pt x="72" y="261"/>
                </a:lnTo>
                <a:lnTo>
                  <a:pt x="81" y="266"/>
                </a:lnTo>
                <a:lnTo>
                  <a:pt x="90" y="270"/>
                </a:lnTo>
                <a:lnTo>
                  <a:pt x="100" y="273"/>
                </a:lnTo>
                <a:lnTo>
                  <a:pt x="110" y="275"/>
                </a:lnTo>
                <a:lnTo>
                  <a:pt x="119" y="277"/>
                </a:lnTo>
                <a:lnTo>
                  <a:pt x="129" y="278"/>
                </a:lnTo>
                <a:lnTo>
                  <a:pt x="139" y="278"/>
                </a:lnTo>
                <a:lnTo>
                  <a:pt x="149" y="278"/>
                </a:lnTo>
                <a:lnTo>
                  <a:pt x="159" y="277"/>
                </a:lnTo>
                <a:lnTo>
                  <a:pt x="169" y="275"/>
                </a:lnTo>
                <a:lnTo>
                  <a:pt x="178" y="273"/>
                </a:lnTo>
                <a:lnTo>
                  <a:pt x="188" y="270"/>
                </a:lnTo>
                <a:lnTo>
                  <a:pt x="197" y="266"/>
                </a:lnTo>
                <a:lnTo>
                  <a:pt x="206" y="261"/>
                </a:lnTo>
                <a:lnTo>
                  <a:pt x="214" y="256"/>
                </a:lnTo>
                <a:lnTo>
                  <a:pt x="222" y="251"/>
                </a:lnTo>
                <a:lnTo>
                  <a:pt x="230" y="244"/>
                </a:lnTo>
                <a:lnTo>
                  <a:pt x="237" y="238"/>
                </a:lnTo>
                <a:lnTo>
                  <a:pt x="244" y="230"/>
                </a:lnTo>
                <a:lnTo>
                  <a:pt x="250" y="223"/>
                </a:lnTo>
                <a:lnTo>
                  <a:pt x="256" y="214"/>
                </a:lnTo>
                <a:lnTo>
                  <a:pt x="261" y="206"/>
                </a:lnTo>
                <a:lnTo>
                  <a:pt x="265" y="197"/>
                </a:lnTo>
                <a:lnTo>
                  <a:pt x="269" y="188"/>
                </a:lnTo>
                <a:lnTo>
                  <a:pt x="272" y="178"/>
                </a:lnTo>
                <a:lnTo>
                  <a:pt x="275" y="169"/>
                </a:lnTo>
                <a:lnTo>
                  <a:pt x="277" y="159"/>
                </a:lnTo>
                <a:lnTo>
                  <a:pt x="278" y="149"/>
                </a:lnTo>
                <a:lnTo>
                  <a:pt x="278" y="139"/>
                </a:lnTo>
              </a:path>
            </a:pathLst>
          </a:custGeom>
          <a:solidFill>
            <a:srgbClr val="00FFFF">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0" name="任意多边形 436299"/>
          <p:cNvSpPr/>
          <p:nvPr/>
        </p:nvSpPr>
        <p:spPr>
          <a:xfrm>
            <a:off x="1189038" y="1571625"/>
            <a:ext cx="73025" cy="73025"/>
          </a:xfrm>
          <a:custGeom>
            <a:avLst/>
            <a:gdLst/>
            <a:ahLst/>
            <a:cxnLst/>
            <a:rect l="0" t="0" r="0" b="0"/>
            <a:pathLst>
              <a:path w="278" h="279">
                <a:moveTo>
                  <a:pt x="278" y="139"/>
                </a:moveTo>
                <a:lnTo>
                  <a:pt x="278" y="130"/>
                </a:lnTo>
                <a:lnTo>
                  <a:pt x="277" y="120"/>
                </a:lnTo>
                <a:lnTo>
                  <a:pt x="275" y="110"/>
                </a:lnTo>
                <a:lnTo>
                  <a:pt x="273" y="100"/>
                </a:lnTo>
                <a:lnTo>
                  <a:pt x="269" y="91"/>
                </a:lnTo>
                <a:lnTo>
                  <a:pt x="266" y="82"/>
                </a:lnTo>
                <a:lnTo>
                  <a:pt x="261" y="73"/>
                </a:lnTo>
                <a:lnTo>
                  <a:pt x="256" y="64"/>
                </a:lnTo>
                <a:lnTo>
                  <a:pt x="250" y="56"/>
                </a:lnTo>
                <a:lnTo>
                  <a:pt x="244" y="48"/>
                </a:lnTo>
                <a:lnTo>
                  <a:pt x="237" y="41"/>
                </a:lnTo>
                <a:lnTo>
                  <a:pt x="230" y="34"/>
                </a:lnTo>
                <a:lnTo>
                  <a:pt x="223" y="28"/>
                </a:lnTo>
                <a:lnTo>
                  <a:pt x="214" y="22"/>
                </a:lnTo>
                <a:lnTo>
                  <a:pt x="206" y="17"/>
                </a:lnTo>
                <a:lnTo>
                  <a:pt x="197" y="13"/>
                </a:lnTo>
                <a:lnTo>
                  <a:pt x="188" y="9"/>
                </a:lnTo>
                <a:lnTo>
                  <a:pt x="178" y="6"/>
                </a:lnTo>
                <a:lnTo>
                  <a:pt x="169" y="4"/>
                </a:lnTo>
                <a:lnTo>
                  <a:pt x="159" y="2"/>
                </a:lnTo>
                <a:lnTo>
                  <a:pt x="149" y="1"/>
                </a:lnTo>
                <a:lnTo>
                  <a:pt x="139" y="0"/>
                </a:lnTo>
                <a:lnTo>
                  <a:pt x="129" y="1"/>
                </a:lnTo>
                <a:lnTo>
                  <a:pt x="119" y="2"/>
                </a:lnTo>
                <a:lnTo>
                  <a:pt x="110" y="4"/>
                </a:lnTo>
                <a:lnTo>
                  <a:pt x="100" y="6"/>
                </a:lnTo>
                <a:lnTo>
                  <a:pt x="91" y="9"/>
                </a:lnTo>
                <a:lnTo>
                  <a:pt x="81" y="13"/>
                </a:lnTo>
                <a:lnTo>
                  <a:pt x="73" y="17"/>
                </a:lnTo>
                <a:lnTo>
                  <a:pt x="64" y="22"/>
                </a:lnTo>
                <a:lnTo>
                  <a:pt x="56" y="28"/>
                </a:lnTo>
                <a:lnTo>
                  <a:pt x="48" y="34"/>
                </a:lnTo>
                <a:lnTo>
                  <a:pt x="41" y="41"/>
                </a:lnTo>
                <a:lnTo>
                  <a:pt x="34" y="48"/>
                </a:lnTo>
                <a:lnTo>
                  <a:pt x="28" y="56"/>
                </a:lnTo>
                <a:lnTo>
                  <a:pt x="22" y="64"/>
                </a:lnTo>
                <a:lnTo>
                  <a:pt x="17" y="73"/>
                </a:lnTo>
                <a:lnTo>
                  <a:pt x="13" y="82"/>
                </a:lnTo>
                <a:lnTo>
                  <a:pt x="9" y="91"/>
                </a:lnTo>
                <a:lnTo>
                  <a:pt x="6" y="100"/>
                </a:lnTo>
                <a:lnTo>
                  <a:pt x="3" y="110"/>
                </a:lnTo>
                <a:lnTo>
                  <a:pt x="2" y="120"/>
                </a:lnTo>
                <a:lnTo>
                  <a:pt x="1" y="130"/>
                </a:lnTo>
                <a:lnTo>
                  <a:pt x="0" y="139"/>
                </a:lnTo>
                <a:lnTo>
                  <a:pt x="1" y="149"/>
                </a:lnTo>
                <a:lnTo>
                  <a:pt x="2" y="159"/>
                </a:lnTo>
                <a:lnTo>
                  <a:pt x="3" y="169"/>
                </a:lnTo>
                <a:lnTo>
                  <a:pt x="6" y="179"/>
                </a:lnTo>
                <a:lnTo>
                  <a:pt x="9" y="188"/>
                </a:lnTo>
                <a:lnTo>
                  <a:pt x="13" y="197"/>
                </a:lnTo>
                <a:lnTo>
                  <a:pt x="17" y="206"/>
                </a:lnTo>
                <a:lnTo>
                  <a:pt x="22" y="215"/>
                </a:lnTo>
                <a:lnTo>
                  <a:pt x="28" y="223"/>
                </a:lnTo>
                <a:lnTo>
                  <a:pt x="34" y="231"/>
                </a:lnTo>
                <a:lnTo>
                  <a:pt x="41" y="238"/>
                </a:lnTo>
                <a:lnTo>
                  <a:pt x="48" y="245"/>
                </a:lnTo>
                <a:lnTo>
                  <a:pt x="56" y="251"/>
                </a:lnTo>
                <a:lnTo>
                  <a:pt x="64" y="256"/>
                </a:lnTo>
                <a:lnTo>
                  <a:pt x="73" y="262"/>
                </a:lnTo>
                <a:lnTo>
                  <a:pt x="81" y="266"/>
                </a:lnTo>
                <a:lnTo>
                  <a:pt x="91" y="270"/>
                </a:lnTo>
                <a:lnTo>
                  <a:pt x="100" y="273"/>
                </a:lnTo>
                <a:lnTo>
                  <a:pt x="110" y="275"/>
                </a:lnTo>
                <a:lnTo>
                  <a:pt x="119" y="277"/>
                </a:lnTo>
                <a:lnTo>
                  <a:pt x="129" y="278"/>
                </a:lnTo>
                <a:lnTo>
                  <a:pt x="139" y="279"/>
                </a:lnTo>
                <a:lnTo>
                  <a:pt x="149" y="278"/>
                </a:lnTo>
                <a:lnTo>
                  <a:pt x="159" y="277"/>
                </a:lnTo>
                <a:lnTo>
                  <a:pt x="169" y="275"/>
                </a:lnTo>
                <a:lnTo>
                  <a:pt x="178" y="273"/>
                </a:lnTo>
                <a:lnTo>
                  <a:pt x="188" y="270"/>
                </a:lnTo>
                <a:lnTo>
                  <a:pt x="197" y="266"/>
                </a:lnTo>
                <a:lnTo>
                  <a:pt x="206" y="262"/>
                </a:lnTo>
                <a:lnTo>
                  <a:pt x="214" y="256"/>
                </a:lnTo>
                <a:lnTo>
                  <a:pt x="223" y="251"/>
                </a:lnTo>
                <a:lnTo>
                  <a:pt x="230" y="245"/>
                </a:lnTo>
                <a:lnTo>
                  <a:pt x="237" y="238"/>
                </a:lnTo>
                <a:lnTo>
                  <a:pt x="244" y="231"/>
                </a:lnTo>
                <a:lnTo>
                  <a:pt x="250" y="223"/>
                </a:lnTo>
                <a:lnTo>
                  <a:pt x="256" y="215"/>
                </a:lnTo>
                <a:lnTo>
                  <a:pt x="261" y="206"/>
                </a:lnTo>
                <a:lnTo>
                  <a:pt x="266" y="197"/>
                </a:lnTo>
                <a:lnTo>
                  <a:pt x="269" y="188"/>
                </a:lnTo>
                <a:lnTo>
                  <a:pt x="273" y="179"/>
                </a:lnTo>
                <a:lnTo>
                  <a:pt x="275" y="169"/>
                </a:lnTo>
                <a:lnTo>
                  <a:pt x="277" y="159"/>
                </a:lnTo>
                <a:lnTo>
                  <a:pt x="278" y="149"/>
                </a:lnTo>
                <a:lnTo>
                  <a:pt x="278" y="139"/>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1" name="任意多边形 436300"/>
          <p:cNvSpPr/>
          <p:nvPr/>
        </p:nvSpPr>
        <p:spPr>
          <a:xfrm>
            <a:off x="2292350" y="1571625"/>
            <a:ext cx="73025" cy="73025"/>
          </a:xfrm>
          <a:custGeom>
            <a:avLst/>
            <a:gdLst/>
            <a:ahLst/>
            <a:cxnLst/>
            <a:rect l="0" t="0" r="0" b="0"/>
            <a:pathLst>
              <a:path w="278" h="279">
                <a:moveTo>
                  <a:pt x="278" y="139"/>
                </a:moveTo>
                <a:lnTo>
                  <a:pt x="278" y="130"/>
                </a:lnTo>
                <a:lnTo>
                  <a:pt x="276" y="120"/>
                </a:lnTo>
                <a:lnTo>
                  <a:pt x="275" y="110"/>
                </a:lnTo>
                <a:lnTo>
                  <a:pt x="272" y="100"/>
                </a:lnTo>
                <a:lnTo>
                  <a:pt x="269" y="91"/>
                </a:lnTo>
                <a:lnTo>
                  <a:pt x="265" y="82"/>
                </a:lnTo>
                <a:lnTo>
                  <a:pt x="261" y="73"/>
                </a:lnTo>
                <a:lnTo>
                  <a:pt x="256" y="64"/>
                </a:lnTo>
                <a:lnTo>
                  <a:pt x="250" y="56"/>
                </a:lnTo>
                <a:lnTo>
                  <a:pt x="244" y="48"/>
                </a:lnTo>
                <a:lnTo>
                  <a:pt x="237" y="41"/>
                </a:lnTo>
                <a:lnTo>
                  <a:pt x="230" y="34"/>
                </a:lnTo>
                <a:lnTo>
                  <a:pt x="222" y="28"/>
                </a:lnTo>
                <a:lnTo>
                  <a:pt x="214" y="22"/>
                </a:lnTo>
                <a:lnTo>
                  <a:pt x="205" y="17"/>
                </a:lnTo>
                <a:lnTo>
                  <a:pt x="197" y="13"/>
                </a:lnTo>
                <a:lnTo>
                  <a:pt x="187" y="9"/>
                </a:lnTo>
                <a:lnTo>
                  <a:pt x="178" y="6"/>
                </a:lnTo>
                <a:lnTo>
                  <a:pt x="168" y="4"/>
                </a:lnTo>
                <a:lnTo>
                  <a:pt x="159" y="2"/>
                </a:lnTo>
                <a:lnTo>
                  <a:pt x="149" y="1"/>
                </a:lnTo>
                <a:lnTo>
                  <a:pt x="139" y="0"/>
                </a:lnTo>
                <a:lnTo>
                  <a:pt x="129" y="1"/>
                </a:lnTo>
                <a:lnTo>
                  <a:pt x="119" y="2"/>
                </a:lnTo>
                <a:lnTo>
                  <a:pt x="109" y="4"/>
                </a:lnTo>
                <a:lnTo>
                  <a:pt x="100" y="6"/>
                </a:lnTo>
                <a:lnTo>
                  <a:pt x="90" y="9"/>
                </a:lnTo>
                <a:lnTo>
                  <a:pt x="81" y="13"/>
                </a:lnTo>
                <a:lnTo>
                  <a:pt x="72" y="17"/>
                </a:lnTo>
                <a:lnTo>
                  <a:pt x="64" y="22"/>
                </a:lnTo>
                <a:lnTo>
                  <a:pt x="56" y="28"/>
                </a:lnTo>
                <a:lnTo>
                  <a:pt x="48" y="34"/>
                </a:lnTo>
                <a:lnTo>
                  <a:pt x="41" y="41"/>
                </a:lnTo>
                <a:lnTo>
                  <a:pt x="34" y="48"/>
                </a:lnTo>
                <a:lnTo>
                  <a:pt x="28" y="56"/>
                </a:lnTo>
                <a:lnTo>
                  <a:pt x="22" y="64"/>
                </a:lnTo>
                <a:lnTo>
                  <a:pt x="17" y="73"/>
                </a:lnTo>
                <a:lnTo>
                  <a:pt x="12" y="82"/>
                </a:lnTo>
                <a:lnTo>
                  <a:pt x="9" y="91"/>
                </a:lnTo>
                <a:lnTo>
                  <a:pt x="6" y="100"/>
                </a:lnTo>
                <a:lnTo>
                  <a:pt x="3" y="110"/>
                </a:lnTo>
                <a:lnTo>
                  <a:pt x="1" y="120"/>
                </a:lnTo>
                <a:lnTo>
                  <a:pt x="0" y="130"/>
                </a:lnTo>
                <a:lnTo>
                  <a:pt x="0" y="139"/>
                </a:lnTo>
                <a:lnTo>
                  <a:pt x="0" y="149"/>
                </a:lnTo>
                <a:lnTo>
                  <a:pt x="1" y="159"/>
                </a:lnTo>
                <a:lnTo>
                  <a:pt x="3" y="169"/>
                </a:lnTo>
                <a:lnTo>
                  <a:pt x="6" y="179"/>
                </a:lnTo>
                <a:lnTo>
                  <a:pt x="9" y="188"/>
                </a:lnTo>
                <a:lnTo>
                  <a:pt x="12" y="197"/>
                </a:lnTo>
                <a:lnTo>
                  <a:pt x="17" y="206"/>
                </a:lnTo>
                <a:lnTo>
                  <a:pt x="22" y="215"/>
                </a:lnTo>
                <a:lnTo>
                  <a:pt x="28" y="223"/>
                </a:lnTo>
                <a:lnTo>
                  <a:pt x="34" y="231"/>
                </a:lnTo>
                <a:lnTo>
                  <a:pt x="41" y="238"/>
                </a:lnTo>
                <a:lnTo>
                  <a:pt x="48" y="245"/>
                </a:lnTo>
                <a:lnTo>
                  <a:pt x="56" y="251"/>
                </a:lnTo>
                <a:lnTo>
                  <a:pt x="64" y="256"/>
                </a:lnTo>
                <a:lnTo>
                  <a:pt x="72" y="262"/>
                </a:lnTo>
                <a:lnTo>
                  <a:pt x="81" y="266"/>
                </a:lnTo>
                <a:lnTo>
                  <a:pt x="90" y="270"/>
                </a:lnTo>
                <a:lnTo>
                  <a:pt x="100" y="273"/>
                </a:lnTo>
                <a:lnTo>
                  <a:pt x="109" y="275"/>
                </a:lnTo>
                <a:lnTo>
                  <a:pt x="119" y="277"/>
                </a:lnTo>
                <a:lnTo>
                  <a:pt x="129" y="278"/>
                </a:lnTo>
                <a:lnTo>
                  <a:pt x="139" y="279"/>
                </a:lnTo>
                <a:lnTo>
                  <a:pt x="149" y="278"/>
                </a:lnTo>
                <a:lnTo>
                  <a:pt x="159" y="277"/>
                </a:lnTo>
                <a:lnTo>
                  <a:pt x="168" y="275"/>
                </a:lnTo>
                <a:lnTo>
                  <a:pt x="178" y="273"/>
                </a:lnTo>
                <a:lnTo>
                  <a:pt x="187" y="270"/>
                </a:lnTo>
                <a:lnTo>
                  <a:pt x="197" y="266"/>
                </a:lnTo>
                <a:lnTo>
                  <a:pt x="205" y="262"/>
                </a:lnTo>
                <a:lnTo>
                  <a:pt x="214" y="256"/>
                </a:lnTo>
                <a:lnTo>
                  <a:pt x="222" y="251"/>
                </a:lnTo>
                <a:lnTo>
                  <a:pt x="230" y="245"/>
                </a:lnTo>
                <a:lnTo>
                  <a:pt x="237" y="238"/>
                </a:lnTo>
                <a:lnTo>
                  <a:pt x="244" y="231"/>
                </a:lnTo>
                <a:lnTo>
                  <a:pt x="250" y="223"/>
                </a:lnTo>
                <a:lnTo>
                  <a:pt x="256" y="215"/>
                </a:lnTo>
                <a:lnTo>
                  <a:pt x="261" y="206"/>
                </a:lnTo>
                <a:lnTo>
                  <a:pt x="265" y="197"/>
                </a:lnTo>
                <a:lnTo>
                  <a:pt x="269" y="188"/>
                </a:lnTo>
                <a:lnTo>
                  <a:pt x="272" y="179"/>
                </a:lnTo>
                <a:lnTo>
                  <a:pt x="275" y="169"/>
                </a:lnTo>
                <a:lnTo>
                  <a:pt x="276" y="159"/>
                </a:lnTo>
                <a:lnTo>
                  <a:pt x="278" y="149"/>
                </a:lnTo>
                <a:lnTo>
                  <a:pt x="278" y="139"/>
                </a:lnTo>
              </a:path>
            </a:pathLst>
          </a:custGeom>
          <a:solidFill>
            <a:srgbClr val="FFFF00">
              <a:alpha val="100000"/>
            </a:srgbClr>
          </a:solidFill>
          <a:ln w="0" cap="flat" cmpd="sng">
            <a:solidFill>
              <a:schemeClr val="tx1">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2" name="直接连接符 436301"/>
          <p:cNvSpPr/>
          <p:nvPr/>
        </p:nvSpPr>
        <p:spPr>
          <a:xfrm flipH="1">
            <a:off x="2317750" y="2767013"/>
            <a:ext cx="612775" cy="1587"/>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36303" name="组合 436302"/>
          <p:cNvGrpSpPr/>
          <p:nvPr/>
        </p:nvGrpSpPr>
        <p:grpSpPr>
          <a:xfrm>
            <a:off x="381000" y="2344738"/>
            <a:ext cx="2819400" cy="1587"/>
            <a:chOff x="1180" y="1309"/>
            <a:chExt cx="1776" cy="1"/>
          </a:xfrm>
        </p:grpSpPr>
        <p:sp>
          <p:nvSpPr>
            <p:cNvPr id="436304" name="直接连接符 436303"/>
            <p:cNvSpPr/>
            <p:nvPr/>
          </p:nvSpPr>
          <p:spPr>
            <a:xfrm>
              <a:off x="1180" y="1309"/>
              <a:ext cx="2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5" name="直接连接符 436304"/>
            <p:cNvSpPr/>
            <p:nvPr/>
          </p:nvSpPr>
          <p:spPr>
            <a:xfrm>
              <a:off x="1486" y="1309"/>
              <a:ext cx="6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6" name="直接连接符 436305"/>
            <p:cNvSpPr/>
            <p:nvPr/>
          </p:nvSpPr>
          <p:spPr>
            <a:xfrm>
              <a:off x="1608" y="1309"/>
              <a:ext cx="36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7" name="直接连接符 436306"/>
            <p:cNvSpPr/>
            <p:nvPr/>
          </p:nvSpPr>
          <p:spPr>
            <a:xfrm>
              <a:off x="2037" y="1309"/>
              <a:ext cx="6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8" name="直接连接符 436307"/>
            <p:cNvSpPr/>
            <p:nvPr/>
          </p:nvSpPr>
          <p:spPr>
            <a:xfrm>
              <a:off x="2160" y="1309"/>
              <a:ext cx="36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09" name="直接连接符 436308"/>
            <p:cNvSpPr/>
            <p:nvPr/>
          </p:nvSpPr>
          <p:spPr>
            <a:xfrm>
              <a:off x="2589" y="1309"/>
              <a:ext cx="61"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10" name="直接连接符 436309"/>
            <p:cNvSpPr/>
            <p:nvPr/>
          </p:nvSpPr>
          <p:spPr>
            <a:xfrm>
              <a:off x="2712" y="1309"/>
              <a:ext cx="24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36311" name="组合 436310"/>
          <p:cNvGrpSpPr/>
          <p:nvPr/>
        </p:nvGrpSpPr>
        <p:grpSpPr>
          <a:xfrm>
            <a:off x="1778000" y="1362075"/>
            <a:ext cx="1588" cy="1963738"/>
            <a:chOff x="2060" y="690"/>
            <a:chExt cx="1" cy="1237"/>
          </a:xfrm>
        </p:grpSpPr>
        <p:sp>
          <p:nvSpPr>
            <p:cNvPr id="436312" name="直接连接符 436311"/>
            <p:cNvSpPr/>
            <p:nvPr/>
          </p:nvSpPr>
          <p:spPr>
            <a:xfrm>
              <a:off x="2060" y="690"/>
              <a:ext cx="1" cy="25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13" name="直接连接符 436312"/>
            <p:cNvSpPr/>
            <p:nvPr/>
          </p:nvSpPr>
          <p:spPr>
            <a:xfrm>
              <a:off x="2060" y="1002"/>
              <a:ext cx="1" cy="6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14" name="直接连接符 436313"/>
            <p:cNvSpPr/>
            <p:nvPr/>
          </p:nvSpPr>
          <p:spPr>
            <a:xfrm>
              <a:off x="2060" y="1125"/>
              <a:ext cx="1" cy="36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15" name="直接连接符 436314"/>
            <p:cNvSpPr/>
            <p:nvPr/>
          </p:nvSpPr>
          <p:spPr>
            <a:xfrm>
              <a:off x="2060" y="1554"/>
              <a:ext cx="1" cy="6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16" name="直接连接符 436315"/>
            <p:cNvSpPr/>
            <p:nvPr/>
          </p:nvSpPr>
          <p:spPr>
            <a:xfrm>
              <a:off x="2060" y="1677"/>
              <a:ext cx="1" cy="25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36317" name="直接连接符 436316"/>
          <p:cNvSpPr/>
          <p:nvPr/>
        </p:nvSpPr>
        <p:spPr>
          <a:xfrm flipH="1">
            <a:off x="612775" y="3081338"/>
            <a:ext cx="612775"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18" name="直接连接符 436317"/>
          <p:cNvSpPr/>
          <p:nvPr/>
        </p:nvSpPr>
        <p:spPr>
          <a:xfrm>
            <a:off x="2941638" y="1608138"/>
            <a:ext cx="1587" cy="147320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19" name="直接连接符 436318"/>
          <p:cNvSpPr/>
          <p:nvPr/>
        </p:nvSpPr>
        <p:spPr>
          <a:xfrm flipH="1">
            <a:off x="2328863" y="3081338"/>
            <a:ext cx="612775" cy="1587"/>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0" name="直接连接符 436319"/>
          <p:cNvSpPr/>
          <p:nvPr/>
        </p:nvSpPr>
        <p:spPr>
          <a:xfrm flipH="1">
            <a:off x="2317750" y="1936750"/>
            <a:ext cx="612775" cy="1588"/>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1" name="直接连接符 436320"/>
          <p:cNvSpPr/>
          <p:nvPr/>
        </p:nvSpPr>
        <p:spPr>
          <a:xfrm>
            <a:off x="612775" y="1608138"/>
            <a:ext cx="1588" cy="147320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2" name="直接连接符 436321"/>
          <p:cNvSpPr/>
          <p:nvPr/>
        </p:nvSpPr>
        <p:spPr>
          <a:xfrm>
            <a:off x="2336800" y="2768600"/>
            <a:ext cx="0" cy="304800"/>
          </a:xfrm>
          <a:prstGeom prst="line">
            <a:avLst/>
          </a:prstGeom>
          <a:ln w="19050" cap="flat" cmpd="sng">
            <a:solidFill>
              <a:srgbClr val="0000CC"/>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3" name="直接连接符 436322"/>
          <p:cNvSpPr/>
          <p:nvPr/>
        </p:nvSpPr>
        <p:spPr>
          <a:xfrm>
            <a:off x="1225550" y="2768600"/>
            <a:ext cx="0" cy="304800"/>
          </a:xfrm>
          <a:prstGeom prst="line">
            <a:avLst/>
          </a:prstGeom>
          <a:ln w="19050" cap="flat" cmpd="sng">
            <a:solidFill>
              <a:srgbClr val="0000CC"/>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4" name="直接连接符 436323"/>
          <p:cNvSpPr/>
          <p:nvPr/>
        </p:nvSpPr>
        <p:spPr>
          <a:xfrm flipH="1">
            <a:off x="615950" y="1936750"/>
            <a:ext cx="612775" cy="1588"/>
          </a:xfrm>
          <a:prstGeom prst="line">
            <a:avLst/>
          </a:prstGeom>
          <a:ln w="19050" cap="flat" cmpd="sng">
            <a:solidFill>
              <a:srgbClr val="9900FF"/>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5" name="任意多边形 436324"/>
          <p:cNvSpPr/>
          <p:nvPr/>
        </p:nvSpPr>
        <p:spPr>
          <a:xfrm>
            <a:off x="1189038" y="1893888"/>
            <a:ext cx="73025" cy="74612"/>
          </a:xfrm>
          <a:custGeom>
            <a:avLst/>
            <a:gdLst/>
            <a:ahLst/>
            <a:cxnLst/>
            <a:rect l="0" t="0" r="0" b="0"/>
            <a:pathLst>
              <a:path w="278" h="278">
                <a:moveTo>
                  <a:pt x="278" y="139"/>
                </a:moveTo>
                <a:lnTo>
                  <a:pt x="278" y="129"/>
                </a:lnTo>
                <a:lnTo>
                  <a:pt x="277" y="119"/>
                </a:lnTo>
                <a:lnTo>
                  <a:pt x="275" y="110"/>
                </a:lnTo>
                <a:lnTo>
                  <a:pt x="273" y="100"/>
                </a:lnTo>
                <a:lnTo>
                  <a:pt x="269" y="91"/>
                </a:lnTo>
                <a:lnTo>
                  <a:pt x="266" y="81"/>
                </a:lnTo>
                <a:lnTo>
                  <a:pt x="261" y="73"/>
                </a:lnTo>
                <a:lnTo>
                  <a:pt x="256" y="64"/>
                </a:lnTo>
                <a:lnTo>
                  <a:pt x="250" y="56"/>
                </a:lnTo>
                <a:lnTo>
                  <a:pt x="244" y="48"/>
                </a:lnTo>
                <a:lnTo>
                  <a:pt x="237" y="41"/>
                </a:lnTo>
                <a:lnTo>
                  <a:pt x="230" y="34"/>
                </a:lnTo>
                <a:lnTo>
                  <a:pt x="223" y="28"/>
                </a:lnTo>
                <a:lnTo>
                  <a:pt x="214" y="22"/>
                </a:lnTo>
                <a:lnTo>
                  <a:pt x="206" y="17"/>
                </a:lnTo>
                <a:lnTo>
                  <a:pt x="197" y="13"/>
                </a:lnTo>
                <a:lnTo>
                  <a:pt x="188" y="9"/>
                </a:lnTo>
                <a:lnTo>
                  <a:pt x="178" y="6"/>
                </a:lnTo>
                <a:lnTo>
                  <a:pt x="169" y="3"/>
                </a:lnTo>
                <a:lnTo>
                  <a:pt x="159" y="2"/>
                </a:lnTo>
                <a:lnTo>
                  <a:pt x="149" y="0"/>
                </a:lnTo>
                <a:lnTo>
                  <a:pt x="139" y="0"/>
                </a:lnTo>
                <a:lnTo>
                  <a:pt x="129" y="0"/>
                </a:lnTo>
                <a:lnTo>
                  <a:pt x="119" y="2"/>
                </a:lnTo>
                <a:lnTo>
                  <a:pt x="110" y="3"/>
                </a:lnTo>
                <a:lnTo>
                  <a:pt x="100" y="6"/>
                </a:lnTo>
                <a:lnTo>
                  <a:pt x="91" y="9"/>
                </a:lnTo>
                <a:lnTo>
                  <a:pt x="81" y="13"/>
                </a:lnTo>
                <a:lnTo>
                  <a:pt x="73" y="17"/>
                </a:lnTo>
                <a:lnTo>
                  <a:pt x="64" y="22"/>
                </a:lnTo>
                <a:lnTo>
                  <a:pt x="56" y="28"/>
                </a:lnTo>
                <a:lnTo>
                  <a:pt x="48" y="34"/>
                </a:lnTo>
                <a:lnTo>
                  <a:pt x="41" y="41"/>
                </a:lnTo>
                <a:lnTo>
                  <a:pt x="34" y="48"/>
                </a:lnTo>
                <a:lnTo>
                  <a:pt x="28" y="56"/>
                </a:lnTo>
                <a:lnTo>
                  <a:pt x="22" y="64"/>
                </a:lnTo>
                <a:lnTo>
                  <a:pt x="17" y="73"/>
                </a:lnTo>
                <a:lnTo>
                  <a:pt x="13" y="81"/>
                </a:lnTo>
                <a:lnTo>
                  <a:pt x="9" y="91"/>
                </a:lnTo>
                <a:lnTo>
                  <a:pt x="6" y="100"/>
                </a:lnTo>
                <a:lnTo>
                  <a:pt x="3" y="110"/>
                </a:lnTo>
                <a:lnTo>
                  <a:pt x="2" y="119"/>
                </a:lnTo>
                <a:lnTo>
                  <a:pt x="1" y="129"/>
                </a:lnTo>
                <a:lnTo>
                  <a:pt x="0" y="139"/>
                </a:lnTo>
                <a:lnTo>
                  <a:pt x="1" y="149"/>
                </a:lnTo>
                <a:lnTo>
                  <a:pt x="2" y="159"/>
                </a:lnTo>
                <a:lnTo>
                  <a:pt x="3" y="169"/>
                </a:lnTo>
                <a:lnTo>
                  <a:pt x="6" y="178"/>
                </a:lnTo>
                <a:lnTo>
                  <a:pt x="9" y="188"/>
                </a:lnTo>
                <a:lnTo>
                  <a:pt x="13" y="197"/>
                </a:lnTo>
                <a:lnTo>
                  <a:pt x="17" y="206"/>
                </a:lnTo>
                <a:lnTo>
                  <a:pt x="22" y="214"/>
                </a:lnTo>
                <a:lnTo>
                  <a:pt x="28" y="223"/>
                </a:lnTo>
                <a:lnTo>
                  <a:pt x="34" y="230"/>
                </a:lnTo>
                <a:lnTo>
                  <a:pt x="41" y="238"/>
                </a:lnTo>
                <a:lnTo>
                  <a:pt x="48" y="244"/>
                </a:lnTo>
                <a:lnTo>
                  <a:pt x="56" y="251"/>
                </a:lnTo>
                <a:lnTo>
                  <a:pt x="64" y="256"/>
                </a:lnTo>
                <a:lnTo>
                  <a:pt x="73" y="261"/>
                </a:lnTo>
                <a:lnTo>
                  <a:pt x="81" y="266"/>
                </a:lnTo>
                <a:lnTo>
                  <a:pt x="91" y="270"/>
                </a:lnTo>
                <a:lnTo>
                  <a:pt x="100" y="273"/>
                </a:lnTo>
                <a:lnTo>
                  <a:pt x="110" y="275"/>
                </a:lnTo>
                <a:lnTo>
                  <a:pt x="119" y="277"/>
                </a:lnTo>
                <a:lnTo>
                  <a:pt x="129" y="278"/>
                </a:lnTo>
                <a:lnTo>
                  <a:pt x="139" y="278"/>
                </a:lnTo>
                <a:lnTo>
                  <a:pt x="149" y="278"/>
                </a:lnTo>
                <a:lnTo>
                  <a:pt x="159" y="277"/>
                </a:lnTo>
                <a:lnTo>
                  <a:pt x="169" y="275"/>
                </a:lnTo>
                <a:lnTo>
                  <a:pt x="178" y="273"/>
                </a:lnTo>
                <a:lnTo>
                  <a:pt x="188" y="270"/>
                </a:lnTo>
                <a:lnTo>
                  <a:pt x="197" y="266"/>
                </a:lnTo>
                <a:lnTo>
                  <a:pt x="206" y="261"/>
                </a:lnTo>
                <a:lnTo>
                  <a:pt x="214" y="256"/>
                </a:lnTo>
                <a:lnTo>
                  <a:pt x="223" y="251"/>
                </a:lnTo>
                <a:lnTo>
                  <a:pt x="230" y="244"/>
                </a:lnTo>
                <a:lnTo>
                  <a:pt x="237" y="238"/>
                </a:lnTo>
                <a:lnTo>
                  <a:pt x="244" y="230"/>
                </a:lnTo>
                <a:lnTo>
                  <a:pt x="250" y="223"/>
                </a:lnTo>
                <a:lnTo>
                  <a:pt x="256" y="214"/>
                </a:lnTo>
                <a:lnTo>
                  <a:pt x="261" y="206"/>
                </a:lnTo>
                <a:lnTo>
                  <a:pt x="266" y="197"/>
                </a:lnTo>
                <a:lnTo>
                  <a:pt x="269" y="188"/>
                </a:lnTo>
                <a:lnTo>
                  <a:pt x="273" y="178"/>
                </a:lnTo>
                <a:lnTo>
                  <a:pt x="275" y="169"/>
                </a:lnTo>
                <a:lnTo>
                  <a:pt x="277" y="159"/>
                </a:lnTo>
                <a:lnTo>
                  <a:pt x="278" y="149"/>
                </a:lnTo>
                <a:lnTo>
                  <a:pt x="278" y="139"/>
                </a:lnTo>
              </a:path>
            </a:pathLst>
          </a:custGeom>
          <a:solidFill>
            <a:srgbClr val="66FF66"/>
          </a:solid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6" name="任意多边形 436325"/>
          <p:cNvSpPr/>
          <p:nvPr/>
        </p:nvSpPr>
        <p:spPr>
          <a:xfrm>
            <a:off x="1189038" y="2720975"/>
            <a:ext cx="73025" cy="73025"/>
          </a:xfrm>
          <a:custGeom>
            <a:avLst/>
            <a:gdLst/>
            <a:ahLst/>
            <a:cxnLst/>
            <a:rect l="0" t="0" r="0" b="0"/>
            <a:pathLst>
              <a:path w="278" h="278">
                <a:moveTo>
                  <a:pt x="278" y="139"/>
                </a:moveTo>
                <a:lnTo>
                  <a:pt x="278" y="129"/>
                </a:lnTo>
                <a:lnTo>
                  <a:pt x="277" y="119"/>
                </a:lnTo>
                <a:lnTo>
                  <a:pt x="275" y="110"/>
                </a:lnTo>
                <a:lnTo>
                  <a:pt x="273" y="100"/>
                </a:lnTo>
                <a:lnTo>
                  <a:pt x="269" y="91"/>
                </a:lnTo>
                <a:lnTo>
                  <a:pt x="266" y="81"/>
                </a:lnTo>
                <a:lnTo>
                  <a:pt x="261" y="72"/>
                </a:lnTo>
                <a:lnTo>
                  <a:pt x="256" y="64"/>
                </a:lnTo>
                <a:lnTo>
                  <a:pt x="250" y="56"/>
                </a:lnTo>
                <a:lnTo>
                  <a:pt x="244" y="48"/>
                </a:lnTo>
                <a:lnTo>
                  <a:pt x="237" y="41"/>
                </a:lnTo>
                <a:lnTo>
                  <a:pt x="230" y="34"/>
                </a:lnTo>
                <a:lnTo>
                  <a:pt x="223" y="28"/>
                </a:lnTo>
                <a:lnTo>
                  <a:pt x="214" y="22"/>
                </a:lnTo>
                <a:lnTo>
                  <a:pt x="206" y="17"/>
                </a:lnTo>
                <a:lnTo>
                  <a:pt x="197" y="13"/>
                </a:lnTo>
                <a:lnTo>
                  <a:pt x="188" y="9"/>
                </a:lnTo>
                <a:lnTo>
                  <a:pt x="178" y="6"/>
                </a:lnTo>
                <a:lnTo>
                  <a:pt x="169" y="3"/>
                </a:lnTo>
                <a:lnTo>
                  <a:pt x="159" y="1"/>
                </a:lnTo>
                <a:lnTo>
                  <a:pt x="149" y="0"/>
                </a:lnTo>
                <a:lnTo>
                  <a:pt x="139" y="0"/>
                </a:lnTo>
                <a:lnTo>
                  <a:pt x="129" y="0"/>
                </a:lnTo>
                <a:lnTo>
                  <a:pt x="119" y="1"/>
                </a:lnTo>
                <a:lnTo>
                  <a:pt x="110" y="3"/>
                </a:lnTo>
                <a:lnTo>
                  <a:pt x="100" y="6"/>
                </a:lnTo>
                <a:lnTo>
                  <a:pt x="91" y="9"/>
                </a:lnTo>
                <a:lnTo>
                  <a:pt x="81" y="13"/>
                </a:lnTo>
                <a:lnTo>
                  <a:pt x="73" y="17"/>
                </a:lnTo>
                <a:lnTo>
                  <a:pt x="64" y="22"/>
                </a:lnTo>
                <a:lnTo>
                  <a:pt x="56" y="28"/>
                </a:lnTo>
                <a:lnTo>
                  <a:pt x="48" y="34"/>
                </a:lnTo>
                <a:lnTo>
                  <a:pt x="41" y="41"/>
                </a:lnTo>
                <a:lnTo>
                  <a:pt x="34" y="48"/>
                </a:lnTo>
                <a:lnTo>
                  <a:pt x="28" y="56"/>
                </a:lnTo>
                <a:lnTo>
                  <a:pt x="22" y="64"/>
                </a:lnTo>
                <a:lnTo>
                  <a:pt x="17" y="72"/>
                </a:lnTo>
                <a:lnTo>
                  <a:pt x="13" y="81"/>
                </a:lnTo>
                <a:lnTo>
                  <a:pt x="9" y="91"/>
                </a:lnTo>
                <a:lnTo>
                  <a:pt x="6" y="100"/>
                </a:lnTo>
                <a:lnTo>
                  <a:pt x="3" y="110"/>
                </a:lnTo>
                <a:lnTo>
                  <a:pt x="2" y="119"/>
                </a:lnTo>
                <a:lnTo>
                  <a:pt x="1" y="129"/>
                </a:lnTo>
                <a:lnTo>
                  <a:pt x="0" y="139"/>
                </a:lnTo>
                <a:lnTo>
                  <a:pt x="1" y="149"/>
                </a:lnTo>
                <a:lnTo>
                  <a:pt x="2" y="159"/>
                </a:lnTo>
                <a:lnTo>
                  <a:pt x="3" y="169"/>
                </a:lnTo>
                <a:lnTo>
                  <a:pt x="6" y="178"/>
                </a:lnTo>
                <a:lnTo>
                  <a:pt x="9" y="188"/>
                </a:lnTo>
                <a:lnTo>
                  <a:pt x="13" y="197"/>
                </a:lnTo>
                <a:lnTo>
                  <a:pt x="17" y="206"/>
                </a:lnTo>
                <a:lnTo>
                  <a:pt x="22" y="214"/>
                </a:lnTo>
                <a:lnTo>
                  <a:pt x="28" y="222"/>
                </a:lnTo>
                <a:lnTo>
                  <a:pt x="34" y="230"/>
                </a:lnTo>
                <a:lnTo>
                  <a:pt x="41" y="237"/>
                </a:lnTo>
                <a:lnTo>
                  <a:pt x="48" y="244"/>
                </a:lnTo>
                <a:lnTo>
                  <a:pt x="56" y="250"/>
                </a:lnTo>
                <a:lnTo>
                  <a:pt x="64" y="256"/>
                </a:lnTo>
                <a:lnTo>
                  <a:pt x="73" y="261"/>
                </a:lnTo>
                <a:lnTo>
                  <a:pt x="81" y="266"/>
                </a:lnTo>
                <a:lnTo>
                  <a:pt x="91" y="269"/>
                </a:lnTo>
                <a:lnTo>
                  <a:pt x="100" y="273"/>
                </a:lnTo>
                <a:lnTo>
                  <a:pt x="110" y="275"/>
                </a:lnTo>
                <a:lnTo>
                  <a:pt x="119" y="277"/>
                </a:lnTo>
                <a:lnTo>
                  <a:pt x="129" y="278"/>
                </a:lnTo>
                <a:lnTo>
                  <a:pt x="139" y="278"/>
                </a:lnTo>
                <a:lnTo>
                  <a:pt x="149" y="278"/>
                </a:lnTo>
                <a:lnTo>
                  <a:pt x="159" y="277"/>
                </a:lnTo>
                <a:lnTo>
                  <a:pt x="169" y="275"/>
                </a:lnTo>
                <a:lnTo>
                  <a:pt x="178" y="273"/>
                </a:lnTo>
                <a:lnTo>
                  <a:pt x="188" y="269"/>
                </a:lnTo>
                <a:lnTo>
                  <a:pt x="197" y="266"/>
                </a:lnTo>
                <a:lnTo>
                  <a:pt x="206" y="261"/>
                </a:lnTo>
                <a:lnTo>
                  <a:pt x="214" y="256"/>
                </a:lnTo>
                <a:lnTo>
                  <a:pt x="223" y="250"/>
                </a:lnTo>
                <a:lnTo>
                  <a:pt x="230" y="244"/>
                </a:lnTo>
                <a:lnTo>
                  <a:pt x="237" y="237"/>
                </a:lnTo>
                <a:lnTo>
                  <a:pt x="244" y="230"/>
                </a:lnTo>
                <a:lnTo>
                  <a:pt x="250" y="222"/>
                </a:lnTo>
                <a:lnTo>
                  <a:pt x="256" y="214"/>
                </a:lnTo>
                <a:lnTo>
                  <a:pt x="261" y="206"/>
                </a:lnTo>
                <a:lnTo>
                  <a:pt x="266" y="197"/>
                </a:lnTo>
                <a:lnTo>
                  <a:pt x="269" y="188"/>
                </a:lnTo>
                <a:lnTo>
                  <a:pt x="273" y="178"/>
                </a:lnTo>
                <a:lnTo>
                  <a:pt x="275" y="169"/>
                </a:lnTo>
                <a:lnTo>
                  <a:pt x="277" y="159"/>
                </a:lnTo>
                <a:lnTo>
                  <a:pt x="278" y="149"/>
                </a:lnTo>
                <a:lnTo>
                  <a:pt x="278" y="139"/>
                </a:lnTo>
              </a:path>
            </a:pathLst>
          </a:custGeom>
          <a:solidFill>
            <a:srgbClr val="66FF66"/>
          </a:solidFill>
          <a:ln w="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36327" name="直接连接符 436326"/>
          <p:cNvSpPr/>
          <p:nvPr/>
        </p:nvSpPr>
        <p:spPr>
          <a:xfrm>
            <a:off x="2336800" y="1638300"/>
            <a:ext cx="0" cy="304800"/>
          </a:xfrm>
          <a:prstGeom prst="line">
            <a:avLst/>
          </a:prstGeom>
          <a:ln w="19050" cap="flat" cmpd="sng">
            <a:solidFill>
              <a:srgbClr val="0000CC"/>
            </a:solidFill>
            <a:prstDash val="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pic>
        <p:nvPicPr>
          <p:cNvPr id="436328" name="图片 436327" descr="15-L2剖开主视"/>
          <p:cNvPicPr>
            <a:picLocks noChangeAspect="1"/>
          </p:cNvPicPr>
          <p:nvPr/>
        </p:nvPicPr>
        <p:blipFill>
          <a:blip r:embed="rId4"/>
          <a:srcRect l="17332" t="13765" r="32268" b="44855"/>
          <a:stretch>
            <a:fillRect/>
          </a:stretch>
        </p:blipFill>
        <p:spPr>
          <a:xfrm>
            <a:off x="5867400" y="1412875"/>
            <a:ext cx="2951163" cy="1938338"/>
          </a:xfrm>
          <a:prstGeom prst="rect">
            <a:avLst/>
          </a:prstGeom>
          <a:noFill/>
          <a:ln w="9525">
            <a:noFill/>
          </a:ln>
        </p:spPr>
      </p:pic>
      <p:pic>
        <p:nvPicPr>
          <p:cNvPr id="436329" name="图片 436328" descr="xg1"/>
          <p:cNvPicPr>
            <a:picLocks noChangeAspect="1"/>
          </p:cNvPicPr>
          <p:nvPr/>
        </p:nvPicPr>
        <p:blipFill>
          <a:blip r:embed="rId5">
            <a:clrChange>
              <a:clrFrom>
                <a:srgbClr val="FFFFFF"/>
              </a:clrFrom>
              <a:clrTo>
                <a:srgbClr val="FFFFFF">
                  <a:alpha val="0"/>
                </a:srgbClr>
              </a:clrTo>
            </a:clrChange>
          </a:blip>
          <a:stretch>
            <a:fillRect/>
          </a:stretch>
        </p:blipFill>
        <p:spPr>
          <a:xfrm>
            <a:off x="5208588" y="3789363"/>
            <a:ext cx="2357437" cy="1712912"/>
          </a:xfrm>
          <a:prstGeom prst="rect">
            <a:avLst/>
          </a:prstGeom>
          <a:noFill/>
          <a:ln w="9525">
            <a:noFill/>
          </a:ln>
        </p:spPr>
      </p:pic>
    </p:spTree>
    <p:extLst>
      <p:ext uri="{BB962C8B-B14F-4D97-AF65-F5344CB8AC3E}">
        <p14:creationId xmlns:p14="http://schemas.microsoft.com/office/powerpoint/2010/main" val="1226309541"/>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4.78372E-6 L 0.1401 0.17951 " pathEditMode="relative" rAng="0" ptsTypes="AA">
                                      <p:cBhvr>
                                        <p:cTn id="6" dur="2000" fill="hold"/>
                                        <p:tgtEl>
                                          <p:spTgt spid="436329"/>
                                        </p:tgtEl>
                                        <p:attrNameLst>
                                          <p:attrName>ppt_x</p:attrName>
                                          <p:attrName>ppt_y</p:attrName>
                                        </p:attrNameLst>
                                      </p:cBhvr>
                                      <p:rCtr x="7000" y="9000"/>
                                    </p:animMotion>
                                  </p:childTnLst>
                                </p:cTn>
                              </p:par>
                            </p:childTnLst>
                          </p:cTn>
                        </p:par>
                      </p:childTnLst>
                    </p:cTn>
                  </p:par>
                  <p:par>
                    <p:cTn id="7" fill="hold">
                      <p:stCondLst>
                        <p:cond delay="indefinite"/>
                      </p:stCondLst>
                      <p:childTnLst>
                        <p:par>
                          <p:cTn id="8" fill="hold">
                            <p:stCondLst>
                              <p:cond delay="0"/>
                            </p:stCondLst>
                            <p:childTnLst>
                              <p:par>
                                <p:cTn id="9" presetID="12" presetClass="entr" presetSubtype="8" fill="hold" nodeType="clickEffect">
                                  <p:stCondLst>
                                    <p:cond delay="0"/>
                                  </p:stCondLst>
                                  <p:childTnLst>
                                    <p:set>
                                      <p:cBhvr>
                                        <p:cTn id="10" dur="1" fill="hold">
                                          <p:stCondLst>
                                            <p:cond delay="0"/>
                                          </p:stCondLst>
                                        </p:cTn>
                                        <p:tgtEl>
                                          <p:spTgt spid="436328"/>
                                        </p:tgtEl>
                                        <p:attrNameLst>
                                          <p:attrName>style.visibility</p:attrName>
                                        </p:attrNameLst>
                                      </p:cBhvr>
                                      <p:to>
                                        <p:strVal val="visible"/>
                                      </p:to>
                                    </p:set>
                                    <p:animEffect transition="in" filter="slide(fromLeft)">
                                      <p:cBhvr>
                                        <p:cTn id="11" dur="500"/>
                                        <p:tgtEl>
                                          <p:spTgt spid="43632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436287"/>
                                        </p:tgtEl>
                                        <p:attrNameLst>
                                          <p:attrName>style.visibility</p:attrName>
                                        </p:attrNameLst>
                                      </p:cBhvr>
                                      <p:to>
                                        <p:strVal val="visible"/>
                                      </p:to>
                                    </p:set>
                                    <p:anim calcmode="lin" valueType="num">
                                      <p:cBhvr additive="base">
                                        <p:cTn id="16" dur="500" fill="hold"/>
                                        <p:tgtEl>
                                          <p:spTgt spid="436287"/>
                                        </p:tgtEl>
                                        <p:attrNameLst>
                                          <p:attrName>ppt_x</p:attrName>
                                        </p:attrNameLst>
                                      </p:cBhvr>
                                      <p:tavLst>
                                        <p:tav tm="0">
                                          <p:val>
                                            <p:strVal val="0-#ppt_w/2"/>
                                          </p:val>
                                        </p:tav>
                                        <p:tav tm="100000">
                                          <p:val>
                                            <p:strVal val="#ppt_x"/>
                                          </p:val>
                                        </p:tav>
                                      </p:tavLst>
                                    </p:anim>
                                    <p:anim calcmode="lin" valueType="num">
                                      <p:cBhvr additive="base">
                                        <p:cTn id="17" dur="500" fill="hold"/>
                                        <p:tgtEl>
                                          <p:spTgt spid="436287"/>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436272"/>
                                        </p:tgtEl>
                                        <p:attrNameLst>
                                          <p:attrName>style.visibility</p:attrName>
                                        </p:attrNameLst>
                                      </p:cBhvr>
                                      <p:to>
                                        <p:strVal val="visible"/>
                                      </p:to>
                                    </p:set>
                                    <p:anim calcmode="lin" valueType="num">
                                      <p:cBhvr additive="base">
                                        <p:cTn id="22" dur="500" fill="hold"/>
                                        <p:tgtEl>
                                          <p:spTgt spid="436272"/>
                                        </p:tgtEl>
                                        <p:attrNameLst>
                                          <p:attrName>ppt_x</p:attrName>
                                        </p:attrNameLst>
                                      </p:cBhvr>
                                      <p:tavLst>
                                        <p:tav tm="0">
                                          <p:val>
                                            <p:strVal val="0-#ppt_w/2"/>
                                          </p:val>
                                        </p:tav>
                                        <p:tav tm="100000">
                                          <p:val>
                                            <p:strVal val="#ppt_x"/>
                                          </p:val>
                                        </p:tav>
                                      </p:tavLst>
                                    </p:anim>
                                    <p:anim calcmode="lin" valueType="num">
                                      <p:cBhvr additive="base">
                                        <p:cTn id="23" dur="500" fill="hold"/>
                                        <p:tgtEl>
                                          <p:spTgt spid="43627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436289"/>
                                        </p:tgtEl>
                                        <p:attrNameLst>
                                          <p:attrName>style.visibility</p:attrName>
                                        </p:attrNameLst>
                                      </p:cBhvr>
                                      <p:to>
                                        <p:strVal val="visible"/>
                                      </p:to>
                                    </p:set>
                                    <p:anim calcmode="lin" valueType="num">
                                      <p:cBhvr additive="base">
                                        <p:cTn id="28" dur="500" fill="hold"/>
                                        <p:tgtEl>
                                          <p:spTgt spid="436289"/>
                                        </p:tgtEl>
                                        <p:attrNameLst>
                                          <p:attrName>ppt_x</p:attrName>
                                        </p:attrNameLst>
                                      </p:cBhvr>
                                      <p:tavLst>
                                        <p:tav tm="0">
                                          <p:val>
                                            <p:strVal val="0-#ppt_w/2"/>
                                          </p:val>
                                        </p:tav>
                                        <p:tav tm="100000">
                                          <p:val>
                                            <p:strVal val="#ppt_x"/>
                                          </p:val>
                                        </p:tav>
                                      </p:tavLst>
                                    </p:anim>
                                    <p:anim calcmode="lin" valueType="num">
                                      <p:cBhvr additive="base">
                                        <p:cTn id="29" dur="500" fill="hold"/>
                                        <p:tgtEl>
                                          <p:spTgt spid="43628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436288"/>
                                        </p:tgtEl>
                                        <p:attrNameLst>
                                          <p:attrName>style.visibility</p:attrName>
                                        </p:attrNameLst>
                                      </p:cBhvr>
                                      <p:to>
                                        <p:strVal val="visible"/>
                                      </p:to>
                                    </p:set>
                                    <p:anim calcmode="lin" valueType="num">
                                      <p:cBhvr additive="base">
                                        <p:cTn id="34" dur="500" fill="hold"/>
                                        <p:tgtEl>
                                          <p:spTgt spid="436288"/>
                                        </p:tgtEl>
                                        <p:attrNameLst>
                                          <p:attrName>ppt_x</p:attrName>
                                        </p:attrNameLst>
                                      </p:cBhvr>
                                      <p:tavLst>
                                        <p:tav tm="0">
                                          <p:val>
                                            <p:strVal val="0-#ppt_w/2"/>
                                          </p:val>
                                        </p:tav>
                                        <p:tav tm="100000">
                                          <p:val>
                                            <p:strVal val="#ppt_x"/>
                                          </p:val>
                                        </p:tav>
                                      </p:tavLst>
                                    </p:anim>
                                    <p:anim calcmode="lin" valueType="num">
                                      <p:cBhvr additive="base">
                                        <p:cTn id="35" dur="500" fill="hold"/>
                                        <p:tgtEl>
                                          <p:spTgt spid="436288"/>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nodeType="clickEffect">
                                  <p:stCondLst>
                                    <p:cond delay="0"/>
                                  </p:stCondLst>
                                  <p:childTnLst>
                                    <p:set>
                                      <p:cBhvr>
                                        <p:cTn id="39" dur="1" fill="hold">
                                          <p:stCondLst>
                                            <p:cond delay="0"/>
                                          </p:stCondLst>
                                        </p:cTn>
                                        <p:tgtEl>
                                          <p:spTgt spid="436284"/>
                                        </p:tgtEl>
                                        <p:attrNameLst>
                                          <p:attrName>style.visibility</p:attrName>
                                        </p:attrNameLst>
                                      </p:cBhvr>
                                      <p:to>
                                        <p:strVal val="visible"/>
                                      </p:to>
                                    </p:set>
                                    <p:anim calcmode="lin" valueType="num">
                                      <p:cBhvr additive="base">
                                        <p:cTn id="40" dur="500" fill="hold"/>
                                        <p:tgtEl>
                                          <p:spTgt spid="436284"/>
                                        </p:tgtEl>
                                        <p:attrNameLst>
                                          <p:attrName>ppt_x</p:attrName>
                                        </p:attrNameLst>
                                      </p:cBhvr>
                                      <p:tavLst>
                                        <p:tav tm="0">
                                          <p:val>
                                            <p:strVal val="#ppt_x"/>
                                          </p:val>
                                        </p:tav>
                                        <p:tav tm="100000">
                                          <p:val>
                                            <p:strVal val="#ppt_x"/>
                                          </p:val>
                                        </p:tav>
                                      </p:tavLst>
                                    </p:anim>
                                    <p:anim calcmode="lin" valueType="num">
                                      <p:cBhvr additive="base">
                                        <p:cTn id="41" dur="500" fill="hold"/>
                                        <p:tgtEl>
                                          <p:spTgt spid="436284"/>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nodeType="clickEffect">
                                  <p:stCondLst>
                                    <p:cond delay="0"/>
                                  </p:stCondLst>
                                  <p:childTnLst>
                                    <p:set>
                                      <p:cBhvr>
                                        <p:cTn id="45" dur="1" fill="hold">
                                          <p:stCondLst>
                                            <p:cond delay="0"/>
                                          </p:stCondLst>
                                        </p:cTn>
                                        <p:tgtEl>
                                          <p:spTgt spid="436286"/>
                                        </p:tgtEl>
                                        <p:attrNameLst>
                                          <p:attrName>style.visibility</p:attrName>
                                        </p:attrNameLst>
                                      </p:cBhvr>
                                      <p:to>
                                        <p:strVal val="visible"/>
                                      </p:to>
                                    </p:set>
                                    <p:anim calcmode="lin" valueType="num">
                                      <p:cBhvr additive="base">
                                        <p:cTn id="46" dur="500" fill="hold"/>
                                        <p:tgtEl>
                                          <p:spTgt spid="436286"/>
                                        </p:tgtEl>
                                        <p:attrNameLst>
                                          <p:attrName>ppt_x</p:attrName>
                                        </p:attrNameLst>
                                      </p:cBhvr>
                                      <p:tavLst>
                                        <p:tav tm="0">
                                          <p:val>
                                            <p:strVal val="#ppt_x"/>
                                          </p:val>
                                        </p:tav>
                                        <p:tav tm="100000">
                                          <p:val>
                                            <p:strVal val="#ppt_x"/>
                                          </p:val>
                                        </p:tav>
                                      </p:tavLst>
                                    </p:anim>
                                    <p:anim calcmode="lin" valueType="num">
                                      <p:cBhvr additive="base">
                                        <p:cTn id="47" dur="500" fill="hold"/>
                                        <p:tgtEl>
                                          <p:spTgt spid="436286"/>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1" fill="hold" nodeType="clickEffect">
                                  <p:stCondLst>
                                    <p:cond delay="0"/>
                                  </p:stCondLst>
                                  <p:childTnLst>
                                    <p:set>
                                      <p:cBhvr>
                                        <p:cTn id="51" dur="1" fill="hold">
                                          <p:stCondLst>
                                            <p:cond delay="0"/>
                                          </p:stCondLst>
                                        </p:cTn>
                                        <p:tgtEl>
                                          <p:spTgt spid="436285"/>
                                        </p:tgtEl>
                                        <p:attrNameLst>
                                          <p:attrName>style.visibility</p:attrName>
                                        </p:attrNameLst>
                                      </p:cBhvr>
                                      <p:to>
                                        <p:strVal val="visible"/>
                                      </p:to>
                                    </p:set>
                                    <p:anim calcmode="lin" valueType="num">
                                      <p:cBhvr additive="base">
                                        <p:cTn id="52" dur="500" fill="hold"/>
                                        <p:tgtEl>
                                          <p:spTgt spid="436285"/>
                                        </p:tgtEl>
                                        <p:attrNameLst>
                                          <p:attrName>ppt_x</p:attrName>
                                        </p:attrNameLst>
                                      </p:cBhvr>
                                      <p:tavLst>
                                        <p:tav tm="0">
                                          <p:val>
                                            <p:strVal val="#ppt_x"/>
                                          </p:val>
                                        </p:tav>
                                        <p:tav tm="100000">
                                          <p:val>
                                            <p:strVal val="#ppt_x"/>
                                          </p:val>
                                        </p:tav>
                                      </p:tavLst>
                                    </p:anim>
                                    <p:anim calcmode="lin" valueType="num">
                                      <p:cBhvr additive="base">
                                        <p:cTn id="53" dur="500" fill="hold"/>
                                        <p:tgtEl>
                                          <p:spTgt spid="436285"/>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1" fill="hold" nodeType="clickEffect">
                                  <p:stCondLst>
                                    <p:cond delay="0"/>
                                  </p:stCondLst>
                                  <p:childTnLst>
                                    <p:set>
                                      <p:cBhvr>
                                        <p:cTn id="57" dur="1" fill="hold">
                                          <p:stCondLst>
                                            <p:cond delay="0"/>
                                          </p:stCondLst>
                                        </p:cTn>
                                        <p:tgtEl>
                                          <p:spTgt spid="436300"/>
                                        </p:tgtEl>
                                        <p:attrNameLst>
                                          <p:attrName>style.visibility</p:attrName>
                                        </p:attrNameLst>
                                      </p:cBhvr>
                                      <p:to>
                                        <p:strVal val="visible"/>
                                      </p:to>
                                    </p:set>
                                    <p:anim calcmode="lin" valueType="num">
                                      <p:cBhvr additive="base">
                                        <p:cTn id="58" dur="500" fill="hold"/>
                                        <p:tgtEl>
                                          <p:spTgt spid="436300"/>
                                        </p:tgtEl>
                                        <p:attrNameLst>
                                          <p:attrName>ppt_x</p:attrName>
                                        </p:attrNameLst>
                                      </p:cBhvr>
                                      <p:tavLst>
                                        <p:tav tm="0">
                                          <p:val>
                                            <p:strVal val="#ppt_x"/>
                                          </p:val>
                                        </p:tav>
                                        <p:tav tm="100000">
                                          <p:val>
                                            <p:strVal val="#ppt_x"/>
                                          </p:val>
                                        </p:tav>
                                      </p:tavLst>
                                    </p:anim>
                                    <p:anim calcmode="lin" valueType="num">
                                      <p:cBhvr additive="base">
                                        <p:cTn id="59" dur="500" fill="hold"/>
                                        <p:tgtEl>
                                          <p:spTgt spid="436300"/>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1" fill="hold" nodeType="clickEffect">
                                  <p:stCondLst>
                                    <p:cond delay="0"/>
                                  </p:stCondLst>
                                  <p:childTnLst>
                                    <p:set>
                                      <p:cBhvr>
                                        <p:cTn id="63" dur="1" fill="hold">
                                          <p:stCondLst>
                                            <p:cond delay="0"/>
                                          </p:stCondLst>
                                        </p:cTn>
                                        <p:tgtEl>
                                          <p:spTgt spid="436301"/>
                                        </p:tgtEl>
                                        <p:attrNameLst>
                                          <p:attrName>style.visibility</p:attrName>
                                        </p:attrNameLst>
                                      </p:cBhvr>
                                      <p:to>
                                        <p:strVal val="visible"/>
                                      </p:to>
                                    </p:set>
                                    <p:anim calcmode="lin" valueType="num">
                                      <p:cBhvr additive="base">
                                        <p:cTn id="64" dur="500" fill="hold"/>
                                        <p:tgtEl>
                                          <p:spTgt spid="436301"/>
                                        </p:tgtEl>
                                        <p:attrNameLst>
                                          <p:attrName>ppt_x</p:attrName>
                                        </p:attrNameLst>
                                      </p:cBhvr>
                                      <p:tavLst>
                                        <p:tav tm="0">
                                          <p:val>
                                            <p:strVal val="#ppt_x"/>
                                          </p:val>
                                        </p:tav>
                                        <p:tav tm="100000">
                                          <p:val>
                                            <p:strVal val="#ppt_x"/>
                                          </p:val>
                                        </p:tav>
                                      </p:tavLst>
                                    </p:anim>
                                    <p:anim calcmode="lin" valueType="num">
                                      <p:cBhvr additive="base">
                                        <p:cTn id="65" dur="500" fill="hold"/>
                                        <p:tgtEl>
                                          <p:spTgt spid="436301"/>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436248"/>
                                        </p:tgtEl>
                                        <p:attrNameLst>
                                          <p:attrName>style.visibility</p:attrName>
                                        </p:attrNameLst>
                                      </p:cBhvr>
                                      <p:to>
                                        <p:strVal val="visible"/>
                                      </p:to>
                                    </p:set>
                                    <p:animEffect transition="in" filter="wipe(right)">
                                      <p:cBhvr>
                                        <p:cTn id="70" dur="500"/>
                                        <p:tgtEl>
                                          <p:spTgt spid="436248"/>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1" fill="hold" nodeType="clickEffect">
                                  <p:stCondLst>
                                    <p:cond delay="0"/>
                                  </p:stCondLst>
                                  <p:childTnLst>
                                    <p:set>
                                      <p:cBhvr>
                                        <p:cTn id="74" dur="1" fill="hold">
                                          <p:stCondLst>
                                            <p:cond delay="0"/>
                                          </p:stCondLst>
                                        </p:cTn>
                                        <p:tgtEl>
                                          <p:spTgt spid="436299"/>
                                        </p:tgtEl>
                                        <p:attrNameLst>
                                          <p:attrName>style.visibility</p:attrName>
                                        </p:attrNameLst>
                                      </p:cBhvr>
                                      <p:to>
                                        <p:strVal val="visible"/>
                                      </p:to>
                                    </p:set>
                                    <p:anim calcmode="lin" valueType="num">
                                      <p:cBhvr additive="base">
                                        <p:cTn id="75" dur="500" fill="hold"/>
                                        <p:tgtEl>
                                          <p:spTgt spid="436299"/>
                                        </p:tgtEl>
                                        <p:attrNameLst>
                                          <p:attrName>ppt_x</p:attrName>
                                        </p:attrNameLst>
                                      </p:cBhvr>
                                      <p:tavLst>
                                        <p:tav tm="0">
                                          <p:val>
                                            <p:strVal val="#ppt_x"/>
                                          </p:val>
                                        </p:tav>
                                        <p:tav tm="100000">
                                          <p:val>
                                            <p:strVal val="#ppt_x"/>
                                          </p:val>
                                        </p:tav>
                                      </p:tavLst>
                                    </p:anim>
                                    <p:anim calcmode="lin" valueType="num">
                                      <p:cBhvr additive="base">
                                        <p:cTn id="76" dur="500" fill="hold"/>
                                        <p:tgtEl>
                                          <p:spTgt spid="436299"/>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436295"/>
                                        </p:tgtEl>
                                        <p:attrNameLst>
                                          <p:attrName>style.visibility</p:attrName>
                                        </p:attrNameLst>
                                      </p:cBhvr>
                                      <p:to>
                                        <p:strVal val="visible"/>
                                      </p:to>
                                    </p:set>
                                    <p:animEffect transition="in" filter="wipe(left)">
                                      <p:cBhvr>
                                        <p:cTn id="81" dur="500"/>
                                        <p:tgtEl>
                                          <p:spTgt spid="436295"/>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436294"/>
                                        </p:tgtEl>
                                        <p:attrNameLst>
                                          <p:attrName>style.visibility</p:attrName>
                                        </p:attrNameLst>
                                      </p:cBhvr>
                                      <p:to>
                                        <p:strVal val="visible"/>
                                      </p:to>
                                    </p:set>
                                    <p:animEffect transition="in" filter="wipe(left)">
                                      <p:cBhvr>
                                        <p:cTn id="86" dur="500"/>
                                        <p:tgtEl>
                                          <p:spTgt spid="436294"/>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nodeType="clickEffect">
                                  <p:stCondLst>
                                    <p:cond delay="0"/>
                                  </p:stCondLst>
                                  <p:childTnLst>
                                    <p:set>
                                      <p:cBhvr>
                                        <p:cTn id="90" dur="1" fill="hold">
                                          <p:stCondLst>
                                            <p:cond delay="0"/>
                                          </p:stCondLst>
                                        </p:cTn>
                                        <p:tgtEl>
                                          <p:spTgt spid="436282"/>
                                        </p:tgtEl>
                                        <p:attrNameLst>
                                          <p:attrName>style.visibility</p:attrName>
                                        </p:attrNameLst>
                                      </p:cBhvr>
                                      <p:to>
                                        <p:strVal val="visible"/>
                                      </p:to>
                                    </p:set>
                                    <p:anim calcmode="lin" valueType="num">
                                      <p:cBhvr additive="base">
                                        <p:cTn id="91" dur="500" fill="hold"/>
                                        <p:tgtEl>
                                          <p:spTgt spid="436282"/>
                                        </p:tgtEl>
                                        <p:attrNameLst>
                                          <p:attrName>ppt_x</p:attrName>
                                        </p:attrNameLst>
                                      </p:cBhvr>
                                      <p:tavLst>
                                        <p:tav tm="0">
                                          <p:val>
                                            <p:strVal val="1+#ppt_w/2"/>
                                          </p:val>
                                        </p:tav>
                                        <p:tav tm="100000">
                                          <p:val>
                                            <p:strVal val="#ppt_x"/>
                                          </p:val>
                                        </p:tav>
                                      </p:tavLst>
                                    </p:anim>
                                    <p:anim calcmode="lin" valueType="num">
                                      <p:cBhvr additive="base">
                                        <p:cTn id="92" dur="500" fill="hold"/>
                                        <p:tgtEl>
                                          <p:spTgt spid="43628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nodeType="clickEffect">
                                  <p:stCondLst>
                                    <p:cond delay="0"/>
                                  </p:stCondLst>
                                  <p:childTnLst>
                                    <p:set>
                                      <p:cBhvr>
                                        <p:cTn id="96" dur="1" fill="hold">
                                          <p:stCondLst>
                                            <p:cond delay="0"/>
                                          </p:stCondLst>
                                        </p:cTn>
                                        <p:tgtEl>
                                          <p:spTgt spid="436278"/>
                                        </p:tgtEl>
                                        <p:attrNameLst>
                                          <p:attrName>style.visibility</p:attrName>
                                        </p:attrNameLst>
                                      </p:cBhvr>
                                      <p:to>
                                        <p:strVal val="visible"/>
                                      </p:to>
                                    </p:set>
                                    <p:anim calcmode="lin" valueType="num">
                                      <p:cBhvr additive="base">
                                        <p:cTn id="97" dur="500" fill="hold"/>
                                        <p:tgtEl>
                                          <p:spTgt spid="436278"/>
                                        </p:tgtEl>
                                        <p:attrNameLst>
                                          <p:attrName>ppt_x</p:attrName>
                                        </p:attrNameLst>
                                      </p:cBhvr>
                                      <p:tavLst>
                                        <p:tav tm="0">
                                          <p:val>
                                            <p:strVal val="1+#ppt_w/2"/>
                                          </p:val>
                                        </p:tav>
                                        <p:tav tm="100000">
                                          <p:val>
                                            <p:strVal val="#ppt_x"/>
                                          </p:val>
                                        </p:tav>
                                      </p:tavLst>
                                    </p:anim>
                                    <p:anim calcmode="lin" valueType="num">
                                      <p:cBhvr additive="base">
                                        <p:cTn id="98" dur="500" fill="hold"/>
                                        <p:tgtEl>
                                          <p:spTgt spid="436278"/>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nodeType="clickEffect">
                                  <p:stCondLst>
                                    <p:cond delay="0"/>
                                  </p:stCondLst>
                                  <p:childTnLst>
                                    <p:set>
                                      <p:cBhvr>
                                        <p:cTn id="102" dur="1" fill="hold">
                                          <p:stCondLst>
                                            <p:cond delay="0"/>
                                          </p:stCondLst>
                                        </p:cTn>
                                        <p:tgtEl>
                                          <p:spTgt spid="436279"/>
                                        </p:tgtEl>
                                        <p:attrNameLst>
                                          <p:attrName>style.visibility</p:attrName>
                                        </p:attrNameLst>
                                      </p:cBhvr>
                                      <p:to>
                                        <p:strVal val="visible"/>
                                      </p:to>
                                    </p:set>
                                    <p:anim calcmode="lin" valueType="num">
                                      <p:cBhvr additive="base">
                                        <p:cTn id="103" dur="500" fill="hold"/>
                                        <p:tgtEl>
                                          <p:spTgt spid="436279"/>
                                        </p:tgtEl>
                                        <p:attrNameLst>
                                          <p:attrName>ppt_x</p:attrName>
                                        </p:attrNameLst>
                                      </p:cBhvr>
                                      <p:tavLst>
                                        <p:tav tm="0">
                                          <p:val>
                                            <p:strVal val="1+#ppt_w/2"/>
                                          </p:val>
                                        </p:tav>
                                        <p:tav tm="100000">
                                          <p:val>
                                            <p:strVal val="#ppt_x"/>
                                          </p:val>
                                        </p:tav>
                                      </p:tavLst>
                                    </p:anim>
                                    <p:anim calcmode="lin" valueType="num">
                                      <p:cBhvr additive="base">
                                        <p:cTn id="104" dur="500" fill="hold"/>
                                        <p:tgtEl>
                                          <p:spTgt spid="436279"/>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nodeType="clickEffect">
                                  <p:stCondLst>
                                    <p:cond delay="0"/>
                                  </p:stCondLst>
                                  <p:childTnLst>
                                    <p:set>
                                      <p:cBhvr>
                                        <p:cTn id="108" dur="1" fill="hold">
                                          <p:stCondLst>
                                            <p:cond delay="0"/>
                                          </p:stCondLst>
                                        </p:cTn>
                                        <p:tgtEl>
                                          <p:spTgt spid="436280"/>
                                        </p:tgtEl>
                                        <p:attrNameLst>
                                          <p:attrName>style.visibility</p:attrName>
                                        </p:attrNameLst>
                                      </p:cBhvr>
                                      <p:to>
                                        <p:strVal val="visible"/>
                                      </p:to>
                                    </p:set>
                                    <p:anim calcmode="lin" valueType="num">
                                      <p:cBhvr additive="base">
                                        <p:cTn id="109" dur="500" fill="hold"/>
                                        <p:tgtEl>
                                          <p:spTgt spid="436280"/>
                                        </p:tgtEl>
                                        <p:attrNameLst>
                                          <p:attrName>ppt_x</p:attrName>
                                        </p:attrNameLst>
                                      </p:cBhvr>
                                      <p:tavLst>
                                        <p:tav tm="0">
                                          <p:val>
                                            <p:strVal val="1+#ppt_w/2"/>
                                          </p:val>
                                        </p:tav>
                                        <p:tav tm="100000">
                                          <p:val>
                                            <p:strVal val="#ppt_x"/>
                                          </p:val>
                                        </p:tav>
                                      </p:tavLst>
                                    </p:anim>
                                    <p:anim calcmode="lin" valueType="num">
                                      <p:cBhvr additive="base">
                                        <p:cTn id="110" dur="500" fill="hold"/>
                                        <p:tgtEl>
                                          <p:spTgt spid="436280"/>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436245"/>
                                        </p:tgtEl>
                                        <p:attrNameLst>
                                          <p:attrName>style.visibility</p:attrName>
                                        </p:attrNameLst>
                                      </p:cBhvr>
                                      <p:to>
                                        <p:strVal val="visible"/>
                                      </p:to>
                                    </p:set>
                                    <p:anim calcmode="lin" valueType="num">
                                      <p:cBhvr additive="base">
                                        <p:cTn id="115" dur="500" fill="hold"/>
                                        <p:tgtEl>
                                          <p:spTgt spid="436245"/>
                                        </p:tgtEl>
                                        <p:attrNameLst>
                                          <p:attrName>ppt_x</p:attrName>
                                        </p:attrNameLst>
                                      </p:cBhvr>
                                      <p:tavLst>
                                        <p:tav tm="0">
                                          <p:val>
                                            <p:strVal val="0-#ppt_w/2"/>
                                          </p:val>
                                        </p:tav>
                                        <p:tav tm="100000">
                                          <p:val>
                                            <p:strVal val="#ppt_x"/>
                                          </p:val>
                                        </p:tav>
                                      </p:tavLst>
                                    </p:anim>
                                    <p:anim calcmode="lin" valueType="num">
                                      <p:cBhvr additive="base">
                                        <p:cTn id="116" dur="500" fill="hold"/>
                                        <p:tgtEl>
                                          <p:spTgt spid="436245"/>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436247"/>
                                        </p:tgtEl>
                                        <p:attrNameLst>
                                          <p:attrName>style.visibility</p:attrName>
                                        </p:attrNameLst>
                                      </p:cBhvr>
                                      <p:to>
                                        <p:strVal val="visible"/>
                                      </p:to>
                                    </p:set>
                                    <p:anim calcmode="lin" valueType="num">
                                      <p:cBhvr additive="base">
                                        <p:cTn id="121" dur="500" fill="hold"/>
                                        <p:tgtEl>
                                          <p:spTgt spid="436247"/>
                                        </p:tgtEl>
                                        <p:attrNameLst>
                                          <p:attrName>ppt_x</p:attrName>
                                        </p:attrNameLst>
                                      </p:cBhvr>
                                      <p:tavLst>
                                        <p:tav tm="0">
                                          <p:val>
                                            <p:strVal val="0-#ppt_w/2"/>
                                          </p:val>
                                        </p:tav>
                                        <p:tav tm="100000">
                                          <p:val>
                                            <p:strVal val="#ppt_x"/>
                                          </p:val>
                                        </p:tav>
                                      </p:tavLst>
                                    </p:anim>
                                    <p:anim calcmode="lin" valueType="num">
                                      <p:cBhvr additive="base">
                                        <p:cTn id="122" dur="500" fill="hold"/>
                                        <p:tgtEl>
                                          <p:spTgt spid="43624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436290"/>
                                        </p:tgtEl>
                                        <p:attrNameLst>
                                          <p:attrName>style.visibility</p:attrName>
                                        </p:attrNameLst>
                                      </p:cBhvr>
                                      <p:to>
                                        <p:strVal val="visible"/>
                                      </p:to>
                                    </p:set>
                                    <p:anim calcmode="lin" valueType="num">
                                      <p:cBhvr additive="base">
                                        <p:cTn id="127" dur="500" fill="hold"/>
                                        <p:tgtEl>
                                          <p:spTgt spid="436290"/>
                                        </p:tgtEl>
                                        <p:attrNameLst>
                                          <p:attrName>ppt_x</p:attrName>
                                        </p:attrNameLst>
                                      </p:cBhvr>
                                      <p:tavLst>
                                        <p:tav tm="0">
                                          <p:val>
                                            <p:strVal val="0-#ppt_w/2"/>
                                          </p:val>
                                        </p:tav>
                                        <p:tav tm="100000">
                                          <p:val>
                                            <p:strVal val="#ppt_x"/>
                                          </p:val>
                                        </p:tav>
                                      </p:tavLst>
                                    </p:anim>
                                    <p:anim calcmode="lin" valueType="num">
                                      <p:cBhvr additive="base">
                                        <p:cTn id="128" dur="500" fill="hold"/>
                                        <p:tgtEl>
                                          <p:spTgt spid="436290"/>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436236"/>
                                        </p:tgtEl>
                                        <p:attrNameLst>
                                          <p:attrName>style.visibility</p:attrName>
                                        </p:attrNameLst>
                                      </p:cBhvr>
                                      <p:to>
                                        <p:strVal val="visible"/>
                                      </p:to>
                                    </p:set>
                                    <p:animEffect transition="in" filter="wipe(down)">
                                      <p:cBhvr>
                                        <p:cTn id="133" dur="500"/>
                                        <p:tgtEl>
                                          <p:spTgt spid="436236"/>
                                        </p:tgtEl>
                                      </p:cBhvr>
                                    </p:animEffect>
                                  </p:childTnLst>
                                </p:cTn>
                              </p:par>
                            </p:childTnLst>
                          </p:cTn>
                        </p:par>
                      </p:childTnLst>
                    </p:cTn>
                  </p:par>
                  <p:par>
                    <p:cTn id="134" fill="hold">
                      <p:stCondLst>
                        <p:cond delay="indefinite"/>
                      </p:stCondLst>
                      <p:childTnLst>
                        <p:par>
                          <p:cTn id="135" fill="hold">
                            <p:stCondLst>
                              <p:cond delay="0"/>
                            </p:stCondLst>
                            <p:childTnLst>
                              <p:par>
                                <p:cTn id="136" presetID="2" presetClass="entr" presetSubtype="9" fill="hold" nodeType="clickEffect">
                                  <p:stCondLst>
                                    <p:cond delay="0"/>
                                  </p:stCondLst>
                                  <p:childTnLst>
                                    <p:set>
                                      <p:cBhvr>
                                        <p:cTn id="137" dur="1" fill="hold">
                                          <p:stCondLst>
                                            <p:cond delay="0"/>
                                          </p:stCondLst>
                                        </p:cTn>
                                        <p:tgtEl>
                                          <p:spTgt spid="436297"/>
                                        </p:tgtEl>
                                        <p:attrNameLst>
                                          <p:attrName>style.visibility</p:attrName>
                                        </p:attrNameLst>
                                      </p:cBhvr>
                                      <p:to>
                                        <p:strVal val="visible"/>
                                      </p:to>
                                    </p:set>
                                    <p:anim calcmode="lin" valueType="num">
                                      <p:cBhvr additive="base">
                                        <p:cTn id="138" dur="500" fill="hold"/>
                                        <p:tgtEl>
                                          <p:spTgt spid="436297"/>
                                        </p:tgtEl>
                                        <p:attrNameLst>
                                          <p:attrName>ppt_x</p:attrName>
                                        </p:attrNameLst>
                                      </p:cBhvr>
                                      <p:tavLst>
                                        <p:tav tm="0">
                                          <p:val>
                                            <p:strVal val="0-#ppt_w/2"/>
                                          </p:val>
                                        </p:tav>
                                        <p:tav tm="100000">
                                          <p:val>
                                            <p:strVal val="#ppt_x"/>
                                          </p:val>
                                        </p:tav>
                                      </p:tavLst>
                                    </p:anim>
                                    <p:anim calcmode="lin" valueType="num">
                                      <p:cBhvr additive="base">
                                        <p:cTn id="139" dur="500" fill="hold"/>
                                        <p:tgtEl>
                                          <p:spTgt spid="436297"/>
                                        </p:tgtEl>
                                        <p:attrNameLst>
                                          <p:attrName>ppt_y</p:attrName>
                                        </p:attrNameLst>
                                      </p:cBhvr>
                                      <p:tavLst>
                                        <p:tav tm="0">
                                          <p:val>
                                            <p:strVal val="0-#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9" fill="hold" nodeType="clickEffect">
                                  <p:stCondLst>
                                    <p:cond delay="0"/>
                                  </p:stCondLst>
                                  <p:childTnLst>
                                    <p:set>
                                      <p:cBhvr>
                                        <p:cTn id="143" dur="1" fill="hold">
                                          <p:stCondLst>
                                            <p:cond delay="0"/>
                                          </p:stCondLst>
                                        </p:cTn>
                                        <p:tgtEl>
                                          <p:spTgt spid="436325"/>
                                        </p:tgtEl>
                                        <p:attrNameLst>
                                          <p:attrName>style.visibility</p:attrName>
                                        </p:attrNameLst>
                                      </p:cBhvr>
                                      <p:to>
                                        <p:strVal val="visible"/>
                                      </p:to>
                                    </p:set>
                                    <p:anim calcmode="lin" valueType="num">
                                      <p:cBhvr additive="base">
                                        <p:cTn id="144" dur="500" fill="hold"/>
                                        <p:tgtEl>
                                          <p:spTgt spid="436325"/>
                                        </p:tgtEl>
                                        <p:attrNameLst>
                                          <p:attrName>ppt_x</p:attrName>
                                        </p:attrNameLst>
                                      </p:cBhvr>
                                      <p:tavLst>
                                        <p:tav tm="0">
                                          <p:val>
                                            <p:strVal val="0-#ppt_w/2"/>
                                          </p:val>
                                        </p:tav>
                                        <p:tav tm="100000">
                                          <p:val>
                                            <p:strVal val="#ppt_x"/>
                                          </p:val>
                                        </p:tav>
                                      </p:tavLst>
                                    </p:anim>
                                    <p:anim calcmode="lin" valueType="num">
                                      <p:cBhvr additive="base">
                                        <p:cTn id="145" dur="500" fill="hold"/>
                                        <p:tgtEl>
                                          <p:spTgt spid="436325"/>
                                        </p:tgtEl>
                                        <p:attrNameLst>
                                          <p:attrName>ppt_y</p:attrName>
                                        </p:attrNameLst>
                                      </p:cBhvr>
                                      <p:tavLst>
                                        <p:tav tm="0">
                                          <p:val>
                                            <p:strVal val="0-#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9" fill="hold" nodeType="clickEffect">
                                  <p:stCondLst>
                                    <p:cond delay="0"/>
                                  </p:stCondLst>
                                  <p:childTnLst>
                                    <p:set>
                                      <p:cBhvr>
                                        <p:cTn id="149" dur="1" fill="hold">
                                          <p:stCondLst>
                                            <p:cond delay="0"/>
                                          </p:stCondLst>
                                        </p:cTn>
                                        <p:tgtEl>
                                          <p:spTgt spid="436326"/>
                                        </p:tgtEl>
                                        <p:attrNameLst>
                                          <p:attrName>style.visibility</p:attrName>
                                        </p:attrNameLst>
                                      </p:cBhvr>
                                      <p:to>
                                        <p:strVal val="visible"/>
                                      </p:to>
                                    </p:set>
                                    <p:anim calcmode="lin" valueType="num">
                                      <p:cBhvr additive="base">
                                        <p:cTn id="150" dur="500" fill="hold"/>
                                        <p:tgtEl>
                                          <p:spTgt spid="436326"/>
                                        </p:tgtEl>
                                        <p:attrNameLst>
                                          <p:attrName>ppt_x</p:attrName>
                                        </p:attrNameLst>
                                      </p:cBhvr>
                                      <p:tavLst>
                                        <p:tav tm="0">
                                          <p:val>
                                            <p:strVal val="0-#ppt_w/2"/>
                                          </p:val>
                                        </p:tav>
                                        <p:tav tm="100000">
                                          <p:val>
                                            <p:strVal val="#ppt_x"/>
                                          </p:val>
                                        </p:tav>
                                      </p:tavLst>
                                    </p:anim>
                                    <p:anim calcmode="lin" valueType="num">
                                      <p:cBhvr additive="base">
                                        <p:cTn id="151" dur="500" fill="hold"/>
                                        <p:tgtEl>
                                          <p:spTgt spid="436326"/>
                                        </p:tgtEl>
                                        <p:attrNameLst>
                                          <p:attrName>ppt_y</p:attrName>
                                        </p:attrNameLst>
                                      </p:cBhvr>
                                      <p:tavLst>
                                        <p:tav tm="0">
                                          <p:val>
                                            <p:strVal val="0-#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2" presetClass="entr" presetSubtype="1" fill="hold" nodeType="clickEffect">
                                  <p:stCondLst>
                                    <p:cond delay="0"/>
                                  </p:stCondLst>
                                  <p:childTnLst>
                                    <p:set>
                                      <p:cBhvr>
                                        <p:cTn id="155" dur="1" fill="hold">
                                          <p:stCondLst>
                                            <p:cond delay="0"/>
                                          </p:stCondLst>
                                        </p:cTn>
                                        <p:tgtEl>
                                          <p:spTgt spid="436296"/>
                                        </p:tgtEl>
                                        <p:attrNameLst>
                                          <p:attrName>style.visibility</p:attrName>
                                        </p:attrNameLst>
                                      </p:cBhvr>
                                      <p:to>
                                        <p:strVal val="visible"/>
                                      </p:to>
                                    </p:set>
                                    <p:animEffect transition="in" filter="wipe(up)">
                                      <p:cBhvr>
                                        <p:cTn id="156" dur="500"/>
                                        <p:tgtEl>
                                          <p:spTgt spid="436296"/>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1" fill="hold" nodeType="clickEffect">
                                  <p:stCondLst>
                                    <p:cond delay="0"/>
                                  </p:stCondLst>
                                  <p:childTnLst>
                                    <p:set>
                                      <p:cBhvr>
                                        <p:cTn id="160" dur="1" fill="hold">
                                          <p:stCondLst>
                                            <p:cond delay="0"/>
                                          </p:stCondLst>
                                        </p:cTn>
                                        <p:tgtEl>
                                          <p:spTgt spid="436298"/>
                                        </p:tgtEl>
                                        <p:attrNameLst>
                                          <p:attrName>style.visibility</p:attrName>
                                        </p:attrNameLst>
                                      </p:cBhvr>
                                      <p:to>
                                        <p:strVal val="visible"/>
                                      </p:to>
                                    </p:set>
                                    <p:animEffect transition="in" filter="wipe(up)">
                                      <p:cBhvr>
                                        <p:cTn id="161" dur="500"/>
                                        <p:tgtEl>
                                          <p:spTgt spid="436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9986" name="Object 2">
            <a:extLst>
              <a:ext uri="{FF2B5EF4-FFF2-40B4-BE49-F238E27FC236}">
                <a16:creationId xmlns:a16="http://schemas.microsoft.com/office/drawing/2014/main" id="{C0EE8658-4F32-B6B4-F787-EBEEDAC20818}"/>
              </a:ext>
            </a:extLst>
          </p:cNvPr>
          <p:cNvGraphicFramePr>
            <a:graphicFrameLocks noChangeAspect="1"/>
          </p:cNvGraphicFramePr>
          <p:nvPr/>
        </p:nvGraphicFramePr>
        <p:xfrm>
          <a:off x="468313" y="1341438"/>
          <a:ext cx="4968875" cy="4824412"/>
        </p:xfrm>
        <a:graphic>
          <a:graphicData uri="http://schemas.openxmlformats.org/presentationml/2006/ole">
            <mc:AlternateContent xmlns:mc="http://schemas.openxmlformats.org/markup-compatibility/2006">
              <mc:Choice xmlns:v="urn:schemas-microsoft-com:vml" Requires="v">
                <p:oleObj name="BMP 图象" r:id="rId2" imgW="2914286" imgH="2790476" progId="Paint.Picture">
                  <p:embed/>
                </p:oleObj>
              </mc:Choice>
              <mc:Fallback>
                <p:oleObj name="BMP 图象" r:id="rId2" imgW="2914286" imgH="2790476" progId="Paint.Picture">
                  <p:embed/>
                  <p:pic>
                    <p:nvPicPr>
                      <p:cNvPr id="169986" name="Object 2">
                        <a:extLst>
                          <a:ext uri="{FF2B5EF4-FFF2-40B4-BE49-F238E27FC236}">
                            <a16:creationId xmlns:a16="http://schemas.microsoft.com/office/drawing/2014/main" id="{C0EE8658-4F32-B6B4-F787-EBEEDAC208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341438"/>
                        <a:ext cx="4968875"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9987" name="Object 3">
            <a:extLst>
              <a:ext uri="{FF2B5EF4-FFF2-40B4-BE49-F238E27FC236}">
                <a16:creationId xmlns:a16="http://schemas.microsoft.com/office/drawing/2014/main" id="{129804C5-7A69-09B0-6F30-44EF63131333}"/>
              </a:ext>
            </a:extLst>
          </p:cNvPr>
          <p:cNvGraphicFramePr>
            <a:graphicFrameLocks noChangeAspect="1"/>
          </p:cNvGraphicFramePr>
          <p:nvPr/>
        </p:nvGraphicFramePr>
        <p:xfrm>
          <a:off x="5867400" y="3352800"/>
          <a:ext cx="3276600" cy="3217863"/>
        </p:xfrm>
        <a:graphic>
          <a:graphicData uri="http://schemas.openxmlformats.org/presentationml/2006/ole">
            <mc:AlternateContent xmlns:mc="http://schemas.openxmlformats.org/markup-compatibility/2006">
              <mc:Choice xmlns:v="urn:schemas-microsoft-com:vml" Requires="v">
                <p:oleObj name="BMP 图象" r:id="rId4" imgW="2123810" imgH="2085714" progId="Paint.Picture">
                  <p:embed/>
                </p:oleObj>
              </mc:Choice>
              <mc:Fallback>
                <p:oleObj name="BMP 图象" r:id="rId4" imgW="2123810" imgH="2085714" progId="Paint.Picture">
                  <p:embed/>
                  <p:pic>
                    <p:nvPicPr>
                      <p:cNvPr id="169987" name="Object 3">
                        <a:extLst>
                          <a:ext uri="{FF2B5EF4-FFF2-40B4-BE49-F238E27FC236}">
                            <a16:creationId xmlns:a16="http://schemas.microsoft.com/office/drawing/2014/main" id="{129804C5-7A69-09B0-6F30-44EF63131333}"/>
                          </a:ext>
                        </a:extLst>
                      </p:cNvPr>
                      <p:cNvPicPr>
                        <a:picLocks noChangeAspect="1" noChangeArrowheads="1"/>
                      </p:cNvPicPr>
                      <p:nvPr/>
                    </p:nvPicPr>
                    <p:blipFill>
                      <a:blip r:embed="rId5">
                        <a:clrChange>
                          <a:clrFrom>
                            <a:srgbClr val="F0F8F0"/>
                          </a:clrFrom>
                          <a:clrTo>
                            <a:srgbClr val="F0F8F0">
                              <a:alpha val="0"/>
                            </a:srgbClr>
                          </a:clrTo>
                        </a:clrChange>
                        <a:extLst>
                          <a:ext uri="{28A0092B-C50C-407E-A947-70E740481C1C}">
                            <a14:useLocalDpi xmlns:a14="http://schemas.microsoft.com/office/drawing/2010/main" val="0"/>
                          </a:ext>
                        </a:extLst>
                      </a:blip>
                      <a:srcRect/>
                      <a:stretch>
                        <a:fillRect/>
                      </a:stretch>
                    </p:blipFill>
                    <p:spPr bwMode="auto">
                      <a:xfrm>
                        <a:off x="5867400" y="3352800"/>
                        <a:ext cx="3276600" cy="321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9988" name="Text Box 4">
            <a:extLst>
              <a:ext uri="{FF2B5EF4-FFF2-40B4-BE49-F238E27FC236}">
                <a16:creationId xmlns:a16="http://schemas.microsoft.com/office/drawing/2014/main" id="{8F3D8727-0D51-4863-EDFF-614DB10E51AD}"/>
              </a:ext>
            </a:extLst>
          </p:cNvPr>
          <p:cNvSpPr txBox="1">
            <a:spLocks noChangeArrowheads="1"/>
          </p:cNvSpPr>
          <p:nvPr/>
        </p:nvSpPr>
        <p:spPr bwMode="auto">
          <a:xfrm>
            <a:off x="323850" y="333375"/>
            <a:ext cx="45354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1"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kumimoji="1" lang="en-US" altLang="zh-CN" sz="2400" b="1" dirty="0">
                <a:solidFill>
                  <a:srgbClr val="000000"/>
                </a:solidFill>
                <a:latin typeface="宋体"/>
                <a:ea typeface="宋体"/>
              </a:rPr>
              <a:t>5</a:t>
            </a:r>
            <a:r>
              <a:rPr kumimoji="1" lang="en-US" altLang="zh-CN" sz="2400" b="1" i="0" u="none" strike="noStrike" kern="1200" cap="none" spc="0" normalizeH="0" baseline="0" noProof="0" dirty="0">
                <a:ln>
                  <a:noFill/>
                </a:ln>
                <a:solidFill>
                  <a:srgbClr val="000000"/>
                </a:solidFill>
                <a:effectLst/>
                <a:uLnTx/>
                <a:uFillTx/>
                <a:latin typeface="宋体"/>
                <a:ea typeface="宋体"/>
                <a:cs typeface="+mn-cs"/>
              </a:rPr>
              <a:t>] </a:t>
            </a:r>
            <a:r>
              <a:rPr kumimoji="1" lang="zh-CN" altLang="en-US" sz="2400" b="1" i="0" u="none" strike="noStrike" kern="1200" cap="none" spc="0" normalizeH="0" baseline="0" noProof="0" dirty="0">
                <a:ln>
                  <a:noFill/>
                </a:ln>
                <a:solidFill>
                  <a:srgbClr val="000000"/>
                </a:solidFill>
                <a:effectLst/>
                <a:uLnTx/>
                <a:uFillTx/>
                <a:latin typeface="宋体"/>
                <a:ea typeface="宋体"/>
                <a:cs typeface="+mn-cs"/>
              </a:rPr>
              <a:t>求作正面投影</a:t>
            </a:r>
          </a:p>
        </p:txBody>
      </p:sp>
      <p:graphicFrame>
        <p:nvGraphicFramePr>
          <p:cNvPr id="169989" name="Object 5">
            <a:extLst>
              <a:ext uri="{FF2B5EF4-FFF2-40B4-BE49-F238E27FC236}">
                <a16:creationId xmlns:a16="http://schemas.microsoft.com/office/drawing/2014/main" id="{9AEFD471-B73A-3AE6-E624-133EB7FE6673}"/>
              </a:ext>
            </a:extLst>
          </p:cNvPr>
          <p:cNvGraphicFramePr>
            <a:graphicFrameLocks noChangeAspect="1"/>
          </p:cNvGraphicFramePr>
          <p:nvPr/>
        </p:nvGraphicFramePr>
        <p:xfrm>
          <a:off x="5624513" y="476250"/>
          <a:ext cx="3124200" cy="2708275"/>
        </p:xfrm>
        <a:graphic>
          <a:graphicData uri="http://schemas.openxmlformats.org/presentationml/2006/ole">
            <mc:AlternateContent xmlns:mc="http://schemas.openxmlformats.org/markup-compatibility/2006">
              <mc:Choice xmlns:v="urn:schemas-microsoft-com:vml" Requires="v">
                <p:oleObj name="BMP 图象" r:id="rId6" imgW="1933333" imgH="1676634" progId="Paint.Picture">
                  <p:embed/>
                </p:oleObj>
              </mc:Choice>
              <mc:Fallback>
                <p:oleObj name="BMP 图象" r:id="rId6" imgW="1933333" imgH="1676634" progId="Paint.Picture">
                  <p:embed/>
                  <p:pic>
                    <p:nvPicPr>
                      <p:cNvPr id="169989" name="Object 5">
                        <a:extLst>
                          <a:ext uri="{FF2B5EF4-FFF2-40B4-BE49-F238E27FC236}">
                            <a16:creationId xmlns:a16="http://schemas.microsoft.com/office/drawing/2014/main" id="{9AEFD471-B73A-3AE6-E624-133EB7FE6673}"/>
                          </a:ext>
                        </a:extLst>
                      </p:cNvPr>
                      <p:cNvPicPr>
                        <a:picLocks noChangeAspect="1" noChangeArrowheads="1"/>
                      </p:cNvPicPr>
                      <p:nvPr/>
                    </p:nvPicPr>
                    <p:blipFill>
                      <a:blip r:embed="rId7">
                        <a:clrChange>
                          <a:clrFrom>
                            <a:srgbClr val="F0F8F0"/>
                          </a:clrFrom>
                          <a:clrTo>
                            <a:srgbClr val="F0F8F0">
                              <a:alpha val="0"/>
                            </a:srgbClr>
                          </a:clrTo>
                        </a:clrChange>
                        <a:extLst>
                          <a:ext uri="{28A0092B-C50C-407E-A947-70E740481C1C}">
                            <a14:useLocalDpi xmlns:a14="http://schemas.microsoft.com/office/drawing/2010/main" val="0"/>
                          </a:ext>
                        </a:extLst>
                      </a:blip>
                      <a:srcRect/>
                      <a:stretch>
                        <a:fillRect/>
                      </a:stretch>
                    </p:blipFill>
                    <p:spPr bwMode="auto">
                      <a:xfrm>
                        <a:off x="5624513" y="476250"/>
                        <a:ext cx="3124200" cy="270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70022" name="Group 38">
            <a:extLst>
              <a:ext uri="{FF2B5EF4-FFF2-40B4-BE49-F238E27FC236}">
                <a16:creationId xmlns:a16="http://schemas.microsoft.com/office/drawing/2014/main" id="{19F6B08A-ECBD-3E65-43E3-51BAB6DC16F1}"/>
              </a:ext>
            </a:extLst>
          </p:cNvPr>
          <p:cNvGrpSpPr>
            <a:grpSpLocks/>
          </p:cNvGrpSpPr>
          <p:nvPr/>
        </p:nvGrpSpPr>
        <p:grpSpPr bwMode="auto">
          <a:xfrm>
            <a:off x="900113" y="1700213"/>
            <a:ext cx="2159000" cy="2233612"/>
            <a:chOff x="567" y="1071"/>
            <a:chExt cx="1360" cy="1407"/>
          </a:xfrm>
        </p:grpSpPr>
        <p:grpSp>
          <p:nvGrpSpPr>
            <p:cNvPr id="170019" name="Group 35">
              <a:extLst>
                <a:ext uri="{FF2B5EF4-FFF2-40B4-BE49-F238E27FC236}">
                  <a16:creationId xmlns:a16="http://schemas.microsoft.com/office/drawing/2014/main" id="{35182AB5-A728-40EF-007A-B9D2BEAFF7C8}"/>
                </a:ext>
              </a:extLst>
            </p:cNvPr>
            <p:cNvGrpSpPr>
              <a:grpSpLocks/>
            </p:cNvGrpSpPr>
            <p:nvPr/>
          </p:nvGrpSpPr>
          <p:grpSpPr bwMode="auto">
            <a:xfrm>
              <a:off x="567" y="1071"/>
              <a:ext cx="1360" cy="545"/>
              <a:chOff x="567" y="1071"/>
              <a:chExt cx="1360" cy="545"/>
            </a:xfrm>
          </p:grpSpPr>
          <p:sp>
            <p:nvSpPr>
              <p:cNvPr id="169991" name="Line 7">
                <a:extLst>
                  <a:ext uri="{FF2B5EF4-FFF2-40B4-BE49-F238E27FC236}">
                    <a16:creationId xmlns:a16="http://schemas.microsoft.com/office/drawing/2014/main" id="{73169665-881E-7479-7180-955D83634A31}"/>
                  </a:ext>
                </a:extLst>
              </p:cNvPr>
              <p:cNvSpPr>
                <a:spLocks noChangeShapeType="1"/>
              </p:cNvSpPr>
              <p:nvPr/>
            </p:nvSpPr>
            <p:spPr bwMode="auto">
              <a:xfrm flipH="1">
                <a:off x="567" y="1616"/>
                <a:ext cx="453" cy="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9992" name="Line 8">
                <a:extLst>
                  <a:ext uri="{FF2B5EF4-FFF2-40B4-BE49-F238E27FC236}">
                    <a16:creationId xmlns:a16="http://schemas.microsoft.com/office/drawing/2014/main" id="{1F53A9C6-F747-16EB-0F20-7204AC34474E}"/>
                  </a:ext>
                </a:extLst>
              </p:cNvPr>
              <p:cNvSpPr>
                <a:spLocks noChangeShapeType="1"/>
              </p:cNvSpPr>
              <p:nvPr/>
            </p:nvSpPr>
            <p:spPr bwMode="auto">
              <a:xfrm flipH="1">
                <a:off x="1429" y="1616"/>
                <a:ext cx="498" cy="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9995" name="Line 11">
                <a:extLst>
                  <a:ext uri="{FF2B5EF4-FFF2-40B4-BE49-F238E27FC236}">
                    <a16:creationId xmlns:a16="http://schemas.microsoft.com/office/drawing/2014/main" id="{D331AED8-7BCA-AAFF-7A8D-94807EBD2016}"/>
                  </a:ext>
                </a:extLst>
              </p:cNvPr>
              <p:cNvSpPr>
                <a:spLocks noChangeShapeType="1"/>
              </p:cNvSpPr>
              <p:nvPr/>
            </p:nvSpPr>
            <p:spPr bwMode="auto">
              <a:xfrm flipV="1">
                <a:off x="1020" y="1071"/>
                <a:ext cx="0" cy="545"/>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9996" name="Line 12">
                <a:extLst>
                  <a:ext uri="{FF2B5EF4-FFF2-40B4-BE49-F238E27FC236}">
                    <a16:creationId xmlns:a16="http://schemas.microsoft.com/office/drawing/2014/main" id="{89F483A4-A423-87C1-A72C-6C89B39C40A6}"/>
                  </a:ext>
                </a:extLst>
              </p:cNvPr>
              <p:cNvSpPr>
                <a:spLocks noChangeShapeType="1"/>
              </p:cNvSpPr>
              <p:nvPr/>
            </p:nvSpPr>
            <p:spPr bwMode="auto">
              <a:xfrm flipV="1">
                <a:off x="1429" y="1071"/>
                <a:ext cx="0" cy="545"/>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70021" name="Group 37">
              <a:extLst>
                <a:ext uri="{FF2B5EF4-FFF2-40B4-BE49-F238E27FC236}">
                  <a16:creationId xmlns:a16="http://schemas.microsoft.com/office/drawing/2014/main" id="{2AB4AFA6-08C0-AFB2-524E-23AD29C7ECE7}"/>
                </a:ext>
              </a:extLst>
            </p:cNvPr>
            <p:cNvGrpSpPr>
              <a:grpSpLocks/>
            </p:cNvGrpSpPr>
            <p:nvPr/>
          </p:nvGrpSpPr>
          <p:grpSpPr bwMode="auto">
            <a:xfrm>
              <a:off x="567" y="2296"/>
              <a:ext cx="1360" cy="182"/>
              <a:chOff x="567" y="2296"/>
              <a:chExt cx="1360" cy="182"/>
            </a:xfrm>
          </p:grpSpPr>
          <p:sp>
            <p:nvSpPr>
              <p:cNvPr id="169993" name="Line 9">
                <a:extLst>
                  <a:ext uri="{FF2B5EF4-FFF2-40B4-BE49-F238E27FC236}">
                    <a16:creationId xmlns:a16="http://schemas.microsoft.com/office/drawing/2014/main" id="{7F8D7928-644B-AAB4-0090-84062A021083}"/>
                  </a:ext>
                </a:extLst>
              </p:cNvPr>
              <p:cNvSpPr>
                <a:spLocks noChangeShapeType="1"/>
              </p:cNvSpPr>
              <p:nvPr/>
            </p:nvSpPr>
            <p:spPr bwMode="auto">
              <a:xfrm flipH="1">
                <a:off x="567" y="2296"/>
                <a:ext cx="453" cy="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9994" name="Line 10">
                <a:extLst>
                  <a:ext uri="{FF2B5EF4-FFF2-40B4-BE49-F238E27FC236}">
                    <a16:creationId xmlns:a16="http://schemas.microsoft.com/office/drawing/2014/main" id="{59E95B96-8FCA-060B-B635-AEC1E2DA08C9}"/>
                  </a:ext>
                </a:extLst>
              </p:cNvPr>
              <p:cNvSpPr>
                <a:spLocks noChangeShapeType="1"/>
              </p:cNvSpPr>
              <p:nvPr/>
            </p:nvSpPr>
            <p:spPr bwMode="auto">
              <a:xfrm flipH="1">
                <a:off x="1429" y="2296"/>
                <a:ext cx="498" cy="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9997" name="Line 13">
                <a:extLst>
                  <a:ext uri="{FF2B5EF4-FFF2-40B4-BE49-F238E27FC236}">
                    <a16:creationId xmlns:a16="http://schemas.microsoft.com/office/drawing/2014/main" id="{4F313734-72C9-9492-B14E-1A12D766D7EB}"/>
                  </a:ext>
                </a:extLst>
              </p:cNvPr>
              <p:cNvSpPr>
                <a:spLocks noChangeShapeType="1"/>
              </p:cNvSpPr>
              <p:nvPr/>
            </p:nvSpPr>
            <p:spPr bwMode="auto">
              <a:xfrm flipV="1">
                <a:off x="1429" y="2296"/>
                <a:ext cx="0" cy="182"/>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9998" name="Line 14">
                <a:extLst>
                  <a:ext uri="{FF2B5EF4-FFF2-40B4-BE49-F238E27FC236}">
                    <a16:creationId xmlns:a16="http://schemas.microsoft.com/office/drawing/2014/main" id="{C3B32DDF-32A8-3E84-1416-14ACD0A7AD08}"/>
                  </a:ext>
                </a:extLst>
              </p:cNvPr>
              <p:cNvSpPr>
                <a:spLocks noChangeShapeType="1"/>
              </p:cNvSpPr>
              <p:nvPr/>
            </p:nvSpPr>
            <p:spPr bwMode="auto">
              <a:xfrm flipV="1">
                <a:off x="1020" y="2296"/>
                <a:ext cx="0" cy="182"/>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sp>
        <p:nvSpPr>
          <p:cNvPr id="169999" name="Freeform 15">
            <a:extLst>
              <a:ext uri="{FF2B5EF4-FFF2-40B4-BE49-F238E27FC236}">
                <a16:creationId xmlns:a16="http://schemas.microsoft.com/office/drawing/2014/main" id="{1601AD0E-80E7-7185-697F-1E5287B0CD4C}"/>
              </a:ext>
            </a:extLst>
          </p:cNvPr>
          <p:cNvSpPr>
            <a:spLocks/>
          </p:cNvSpPr>
          <p:nvPr/>
        </p:nvSpPr>
        <p:spPr bwMode="auto">
          <a:xfrm>
            <a:off x="1619250" y="3500438"/>
            <a:ext cx="649288" cy="144462"/>
          </a:xfrm>
          <a:custGeom>
            <a:avLst/>
            <a:gdLst>
              <a:gd name="T0" fmla="*/ 0 w 409"/>
              <a:gd name="T1" fmla="*/ 91 h 91"/>
              <a:gd name="T2" fmla="*/ 72 w 409"/>
              <a:gd name="T3" fmla="*/ 33 h 91"/>
              <a:gd name="T4" fmla="*/ 192 w 409"/>
              <a:gd name="T5" fmla="*/ 1 h 91"/>
              <a:gd name="T6" fmla="*/ 336 w 409"/>
              <a:gd name="T7" fmla="*/ 27 h 91"/>
              <a:gd name="T8" fmla="*/ 409 w 409"/>
              <a:gd name="T9" fmla="*/ 91 h 91"/>
            </a:gdLst>
            <a:ahLst/>
            <a:cxnLst>
              <a:cxn ang="0">
                <a:pos x="T0" y="T1"/>
              </a:cxn>
              <a:cxn ang="0">
                <a:pos x="T2" y="T3"/>
              </a:cxn>
              <a:cxn ang="0">
                <a:pos x="T4" y="T5"/>
              </a:cxn>
              <a:cxn ang="0">
                <a:pos x="T6" y="T7"/>
              </a:cxn>
              <a:cxn ang="0">
                <a:pos x="T8" y="T9"/>
              </a:cxn>
            </a:cxnLst>
            <a:rect l="0" t="0" r="r" b="b"/>
            <a:pathLst>
              <a:path w="409" h="91">
                <a:moveTo>
                  <a:pt x="0" y="91"/>
                </a:moveTo>
                <a:cubicBezTo>
                  <a:pt x="12" y="81"/>
                  <a:pt x="40" y="48"/>
                  <a:pt x="72" y="33"/>
                </a:cubicBezTo>
                <a:cubicBezTo>
                  <a:pt x="104" y="18"/>
                  <a:pt x="148" y="2"/>
                  <a:pt x="192" y="1"/>
                </a:cubicBezTo>
                <a:cubicBezTo>
                  <a:pt x="236" y="0"/>
                  <a:pt x="300" y="12"/>
                  <a:pt x="336" y="27"/>
                </a:cubicBezTo>
                <a:cubicBezTo>
                  <a:pt x="372" y="42"/>
                  <a:pt x="394" y="78"/>
                  <a:pt x="409" y="91"/>
                </a:cubicBezTo>
              </a:path>
            </a:pathLst>
          </a:custGeom>
          <a:noFill/>
          <a:ln w="19050" cap="flat" cmpd="sng">
            <a:solidFill>
              <a:srgbClr val="FF0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00" name="Freeform 16">
            <a:extLst>
              <a:ext uri="{FF2B5EF4-FFF2-40B4-BE49-F238E27FC236}">
                <a16:creationId xmlns:a16="http://schemas.microsoft.com/office/drawing/2014/main" id="{D614D91A-BDF1-205B-595F-303627253978}"/>
              </a:ext>
            </a:extLst>
          </p:cNvPr>
          <p:cNvSpPr>
            <a:spLocks/>
          </p:cNvSpPr>
          <p:nvPr/>
        </p:nvSpPr>
        <p:spPr bwMode="auto">
          <a:xfrm flipV="1">
            <a:off x="1619250" y="2600325"/>
            <a:ext cx="649288" cy="107950"/>
          </a:xfrm>
          <a:custGeom>
            <a:avLst/>
            <a:gdLst>
              <a:gd name="T0" fmla="*/ 0 w 409"/>
              <a:gd name="T1" fmla="*/ 113 h 113"/>
              <a:gd name="T2" fmla="*/ 72 w 409"/>
              <a:gd name="T3" fmla="*/ 31 h 113"/>
              <a:gd name="T4" fmla="*/ 192 w 409"/>
              <a:gd name="T5" fmla="*/ 1 h 113"/>
              <a:gd name="T6" fmla="*/ 336 w 409"/>
              <a:gd name="T7" fmla="*/ 37 h 113"/>
              <a:gd name="T8" fmla="*/ 409 w 409"/>
              <a:gd name="T9" fmla="*/ 113 h 113"/>
            </a:gdLst>
            <a:ahLst/>
            <a:cxnLst>
              <a:cxn ang="0">
                <a:pos x="T0" y="T1"/>
              </a:cxn>
              <a:cxn ang="0">
                <a:pos x="T2" y="T3"/>
              </a:cxn>
              <a:cxn ang="0">
                <a:pos x="T4" y="T5"/>
              </a:cxn>
              <a:cxn ang="0">
                <a:pos x="T6" y="T7"/>
              </a:cxn>
              <a:cxn ang="0">
                <a:pos x="T8" y="T9"/>
              </a:cxn>
            </a:cxnLst>
            <a:rect l="0" t="0" r="r" b="b"/>
            <a:pathLst>
              <a:path w="409" h="113">
                <a:moveTo>
                  <a:pt x="0" y="113"/>
                </a:moveTo>
                <a:cubicBezTo>
                  <a:pt x="12" y="99"/>
                  <a:pt x="40" y="50"/>
                  <a:pt x="72" y="31"/>
                </a:cubicBezTo>
                <a:cubicBezTo>
                  <a:pt x="104" y="12"/>
                  <a:pt x="148" y="0"/>
                  <a:pt x="192" y="1"/>
                </a:cubicBezTo>
                <a:cubicBezTo>
                  <a:pt x="236" y="2"/>
                  <a:pt x="300" y="18"/>
                  <a:pt x="336" y="37"/>
                </a:cubicBezTo>
                <a:cubicBezTo>
                  <a:pt x="372" y="56"/>
                  <a:pt x="394" y="97"/>
                  <a:pt x="409" y="113"/>
                </a:cubicBezTo>
              </a:path>
            </a:pathLst>
          </a:custGeom>
          <a:noFill/>
          <a:ln w="19050" cap="flat" cmpd="sng">
            <a:solidFill>
              <a:srgbClr val="FF0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01" name="Line 17">
            <a:extLst>
              <a:ext uri="{FF2B5EF4-FFF2-40B4-BE49-F238E27FC236}">
                <a16:creationId xmlns:a16="http://schemas.microsoft.com/office/drawing/2014/main" id="{AF08B2C6-5C03-0342-FBAB-5264008D584E}"/>
              </a:ext>
            </a:extLst>
          </p:cNvPr>
          <p:cNvSpPr>
            <a:spLocks noChangeShapeType="1"/>
          </p:cNvSpPr>
          <p:nvPr/>
        </p:nvSpPr>
        <p:spPr bwMode="auto">
          <a:xfrm flipV="1">
            <a:off x="1938338" y="3429000"/>
            <a:ext cx="0" cy="647700"/>
          </a:xfrm>
          <a:prstGeom prst="line">
            <a:avLst/>
          </a:prstGeom>
          <a:noFill/>
          <a:ln w="19050">
            <a:solidFill>
              <a:schemeClr val="bg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02" name="Freeform 18">
            <a:extLst>
              <a:ext uri="{FF2B5EF4-FFF2-40B4-BE49-F238E27FC236}">
                <a16:creationId xmlns:a16="http://schemas.microsoft.com/office/drawing/2014/main" id="{A778BD83-AE34-60FB-35B2-E9FD5573DD2F}"/>
              </a:ext>
            </a:extLst>
          </p:cNvPr>
          <p:cNvSpPr>
            <a:spLocks/>
          </p:cNvSpPr>
          <p:nvPr/>
        </p:nvSpPr>
        <p:spPr bwMode="auto">
          <a:xfrm>
            <a:off x="1123950" y="2295525"/>
            <a:ext cx="809625" cy="819150"/>
          </a:xfrm>
          <a:custGeom>
            <a:avLst/>
            <a:gdLst>
              <a:gd name="T0" fmla="*/ 0 w 510"/>
              <a:gd name="T1" fmla="*/ 0 h 516"/>
              <a:gd name="T2" fmla="*/ 510 w 510"/>
              <a:gd name="T3" fmla="*/ 516 h 516"/>
            </a:gdLst>
            <a:ahLst/>
            <a:cxnLst>
              <a:cxn ang="0">
                <a:pos x="T0" y="T1"/>
              </a:cxn>
              <a:cxn ang="0">
                <a:pos x="T2" y="T3"/>
              </a:cxn>
            </a:cxnLst>
            <a:rect l="0" t="0" r="r" b="b"/>
            <a:pathLst>
              <a:path w="510" h="516">
                <a:moveTo>
                  <a:pt x="0" y="0"/>
                </a:moveTo>
                <a:lnTo>
                  <a:pt x="510" y="516"/>
                </a:lnTo>
              </a:path>
            </a:pathLst>
          </a:custGeom>
          <a:noFill/>
          <a:ln w="28575"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03" name="Freeform 19">
            <a:extLst>
              <a:ext uri="{FF2B5EF4-FFF2-40B4-BE49-F238E27FC236}">
                <a16:creationId xmlns:a16="http://schemas.microsoft.com/office/drawing/2014/main" id="{D984D331-561E-BBD8-A9C3-F8B3EBC6B3D6}"/>
              </a:ext>
            </a:extLst>
          </p:cNvPr>
          <p:cNvSpPr>
            <a:spLocks/>
          </p:cNvSpPr>
          <p:nvPr/>
        </p:nvSpPr>
        <p:spPr bwMode="auto">
          <a:xfrm>
            <a:off x="1933575" y="2295525"/>
            <a:ext cx="809625" cy="819150"/>
          </a:xfrm>
          <a:custGeom>
            <a:avLst/>
            <a:gdLst>
              <a:gd name="T0" fmla="*/ 0 w 510"/>
              <a:gd name="T1" fmla="*/ 516 h 516"/>
              <a:gd name="T2" fmla="*/ 510 w 510"/>
              <a:gd name="T3" fmla="*/ 0 h 516"/>
            </a:gdLst>
            <a:ahLst/>
            <a:cxnLst>
              <a:cxn ang="0">
                <a:pos x="T0" y="T1"/>
              </a:cxn>
              <a:cxn ang="0">
                <a:pos x="T2" y="T3"/>
              </a:cxn>
            </a:cxnLst>
            <a:rect l="0" t="0" r="r" b="b"/>
            <a:pathLst>
              <a:path w="510" h="516">
                <a:moveTo>
                  <a:pt x="0" y="516"/>
                </a:moveTo>
                <a:lnTo>
                  <a:pt x="510" y="0"/>
                </a:lnTo>
              </a:path>
            </a:pathLst>
          </a:custGeom>
          <a:noFill/>
          <a:ln w="28575" cmpd="sng">
            <a:solidFill>
              <a:srgbClr val="FF0000"/>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15" name="Line 31">
            <a:extLst>
              <a:ext uri="{FF2B5EF4-FFF2-40B4-BE49-F238E27FC236}">
                <a16:creationId xmlns:a16="http://schemas.microsoft.com/office/drawing/2014/main" id="{8CAAE698-2CF3-A484-C8B7-55FCF4335B0F}"/>
              </a:ext>
            </a:extLst>
          </p:cNvPr>
          <p:cNvSpPr>
            <a:spLocks noChangeShapeType="1"/>
          </p:cNvSpPr>
          <p:nvPr/>
        </p:nvSpPr>
        <p:spPr bwMode="auto">
          <a:xfrm>
            <a:off x="1609725" y="3943350"/>
            <a:ext cx="638175"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13" name="Freeform 29">
            <a:extLst>
              <a:ext uri="{FF2B5EF4-FFF2-40B4-BE49-F238E27FC236}">
                <a16:creationId xmlns:a16="http://schemas.microsoft.com/office/drawing/2014/main" id="{4B18F64F-1061-2FF4-6087-4FA60CAB6451}"/>
              </a:ext>
            </a:extLst>
          </p:cNvPr>
          <p:cNvSpPr>
            <a:spLocks/>
          </p:cNvSpPr>
          <p:nvPr/>
        </p:nvSpPr>
        <p:spPr bwMode="auto">
          <a:xfrm>
            <a:off x="1609725" y="3827463"/>
            <a:ext cx="647700" cy="115887"/>
          </a:xfrm>
          <a:custGeom>
            <a:avLst/>
            <a:gdLst>
              <a:gd name="T0" fmla="*/ 0 w 408"/>
              <a:gd name="T1" fmla="*/ 73 h 73"/>
              <a:gd name="T2" fmla="*/ 90 w 408"/>
              <a:gd name="T3" fmla="*/ 25 h 73"/>
              <a:gd name="T4" fmla="*/ 210 w 408"/>
              <a:gd name="T5" fmla="*/ 1 h 73"/>
              <a:gd name="T6" fmla="*/ 336 w 408"/>
              <a:gd name="T7" fmla="*/ 31 h 73"/>
              <a:gd name="T8" fmla="*/ 408 w 408"/>
              <a:gd name="T9" fmla="*/ 73 h 73"/>
            </a:gdLst>
            <a:ahLst/>
            <a:cxnLst>
              <a:cxn ang="0">
                <a:pos x="T0" y="T1"/>
              </a:cxn>
              <a:cxn ang="0">
                <a:pos x="T2" y="T3"/>
              </a:cxn>
              <a:cxn ang="0">
                <a:pos x="T4" y="T5"/>
              </a:cxn>
              <a:cxn ang="0">
                <a:pos x="T6" y="T7"/>
              </a:cxn>
              <a:cxn ang="0">
                <a:pos x="T8" y="T9"/>
              </a:cxn>
            </a:cxnLst>
            <a:rect l="0" t="0" r="r" b="b"/>
            <a:pathLst>
              <a:path w="408" h="73">
                <a:moveTo>
                  <a:pt x="0" y="73"/>
                </a:moveTo>
                <a:cubicBezTo>
                  <a:pt x="15" y="65"/>
                  <a:pt x="55" y="37"/>
                  <a:pt x="90" y="25"/>
                </a:cubicBezTo>
                <a:cubicBezTo>
                  <a:pt x="125" y="13"/>
                  <a:pt x="169" y="0"/>
                  <a:pt x="210" y="1"/>
                </a:cubicBezTo>
                <a:cubicBezTo>
                  <a:pt x="251" y="2"/>
                  <a:pt x="303" y="19"/>
                  <a:pt x="336" y="31"/>
                </a:cubicBezTo>
                <a:cubicBezTo>
                  <a:pt x="369" y="43"/>
                  <a:pt x="393" y="64"/>
                  <a:pt x="408" y="73"/>
                </a:cubicBezTo>
              </a:path>
            </a:pathLst>
          </a:custGeom>
          <a:noFill/>
          <a:ln w="38100"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16" name="Line 32">
            <a:extLst>
              <a:ext uri="{FF2B5EF4-FFF2-40B4-BE49-F238E27FC236}">
                <a16:creationId xmlns:a16="http://schemas.microsoft.com/office/drawing/2014/main" id="{2BDAF610-304C-7DD3-3A0A-972B0FF715A9}"/>
              </a:ext>
            </a:extLst>
          </p:cNvPr>
          <p:cNvSpPr>
            <a:spLocks noChangeShapeType="1"/>
          </p:cNvSpPr>
          <p:nvPr/>
        </p:nvSpPr>
        <p:spPr bwMode="auto">
          <a:xfrm>
            <a:off x="1933575" y="2714625"/>
            <a:ext cx="2828925"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17" name="Line 33">
            <a:extLst>
              <a:ext uri="{FF2B5EF4-FFF2-40B4-BE49-F238E27FC236}">
                <a16:creationId xmlns:a16="http://schemas.microsoft.com/office/drawing/2014/main" id="{7CA4A785-1212-6307-5606-9D05D3B702EB}"/>
              </a:ext>
            </a:extLst>
          </p:cNvPr>
          <p:cNvSpPr>
            <a:spLocks noChangeShapeType="1"/>
          </p:cNvSpPr>
          <p:nvPr/>
        </p:nvSpPr>
        <p:spPr bwMode="auto">
          <a:xfrm>
            <a:off x="1939925" y="3521075"/>
            <a:ext cx="2828925"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0018" name="Line 34">
            <a:extLst>
              <a:ext uri="{FF2B5EF4-FFF2-40B4-BE49-F238E27FC236}">
                <a16:creationId xmlns:a16="http://schemas.microsoft.com/office/drawing/2014/main" id="{519D3F5E-772A-3BD2-735F-6D385E7B2335}"/>
              </a:ext>
            </a:extLst>
          </p:cNvPr>
          <p:cNvSpPr>
            <a:spLocks noChangeShapeType="1"/>
          </p:cNvSpPr>
          <p:nvPr/>
        </p:nvSpPr>
        <p:spPr bwMode="auto">
          <a:xfrm>
            <a:off x="1936750" y="3832225"/>
            <a:ext cx="2828925"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691696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69987"/>
                                        </p:tgtEl>
                                        <p:attrNameLst>
                                          <p:attrName>style.visibility</p:attrName>
                                        </p:attrNameLst>
                                      </p:cBhvr>
                                      <p:to>
                                        <p:strVal val="visible"/>
                                      </p:to>
                                    </p:set>
                                    <p:anim calcmode="lin" valueType="num">
                                      <p:cBhvr additive="base">
                                        <p:cTn id="7" dur="500" fill="hold"/>
                                        <p:tgtEl>
                                          <p:spTgt spid="169987"/>
                                        </p:tgtEl>
                                        <p:attrNameLst>
                                          <p:attrName>ppt_x</p:attrName>
                                        </p:attrNameLst>
                                      </p:cBhvr>
                                      <p:tavLst>
                                        <p:tav tm="0">
                                          <p:val>
                                            <p:strVal val="0-#ppt_w/2"/>
                                          </p:val>
                                        </p:tav>
                                        <p:tav tm="100000">
                                          <p:val>
                                            <p:strVal val="#ppt_x"/>
                                          </p:val>
                                        </p:tav>
                                      </p:tavLst>
                                    </p:anim>
                                    <p:anim calcmode="lin" valueType="num">
                                      <p:cBhvr additive="base">
                                        <p:cTn id="8" dur="500" fill="hold"/>
                                        <p:tgtEl>
                                          <p:spTgt spid="1699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nodeType="clickEffect">
                                  <p:stCondLst>
                                    <p:cond delay="0"/>
                                  </p:stCondLst>
                                  <p:childTnLst>
                                    <p:set>
                                      <p:cBhvr>
                                        <p:cTn id="12" dur="1" fill="hold">
                                          <p:stCondLst>
                                            <p:cond delay="0"/>
                                          </p:stCondLst>
                                        </p:cTn>
                                        <p:tgtEl>
                                          <p:spTgt spid="169989"/>
                                        </p:tgtEl>
                                        <p:attrNameLst>
                                          <p:attrName>style.visibility</p:attrName>
                                        </p:attrNameLst>
                                      </p:cBhvr>
                                      <p:to>
                                        <p:strVal val="visible"/>
                                      </p:to>
                                    </p:set>
                                    <p:animEffect transition="in" filter="wipe(up)">
                                      <p:cBhvr>
                                        <p:cTn id="13" dur="500"/>
                                        <p:tgtEl>
                                          <p:spTgt spid="16998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170002"/>
                                        </p:tgtEl>
                                        <p:attrNameLst>
                                          <p:attrName>style.visibility</p:attrName>
                                        </p:attrNameLst>
                                      </p:cBhvr>
                                      <p:to>
                                        <p:strVal val="visible"/>
                                      </p:to>
                                    </p:set>
                                    <p:animEffect transition="in" filter="wipe(up)">
                                      <p:cBhvr>
                                        <p:cTn id="18" dur="1000"/>
                                        <p:tgtEl>
                                          <p:spTgt spid="17000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170003"/>
                                        </p:tgtEl>
                                        <p:attrNameLst>
                                          <p:attrName>style.visibility</p:attrName>
                                        </p:attrNameLst>
                                      </p:cBhvr>
                                      <p:to>
                                        <p:strVal val="visible"/>
                                      </p:to>
                                    </p:set>
                                    <p:animEffect transition="in" filter="wipe(down)">
                                      <p:cBhvr>
                                        <p:cTn id="23" dur="1000"/>
                                        <p:tgtEl>
                                          <p:spTgt spid="17000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170022"/>
                                        </p:tgtEl>
                                        <p:attrNameLst>
                                          <p:attrName>style.visibility</p:attrName>
                                        </p:attrNameLst>
                                      </p:cBhvr>
                                      <p:to>
                                        <p:strVal val="visible"/>
                                      </p:to>
                                    </p:set>
                                    <p:animEffect transition="in" filter="wipe(up)">
                                      <p:cBhvr>
                                        <p:cTn id="28" dur="1000"/>
                                        <p:tgtEl>
                                          <p:spTgt spid="1700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2" fill="hold" nodeType="clickEffect">
                                  <p:stCondLst>
                                    <p:cond delay="0"/>
                                  </p:stCondLst>
                                  <p:childTnLst>
                                    <p:set>
                                      <p:cBhvr>
                                        <p:cTn id="32" dur="1" fill="hold">
                                          <p:stCondLst>
                                            <p:cond delay="0"/>
                                          </p:stCondLst>
                                        </p:cTn>
                                        <p:tgtEl>
                                          <p:spTgt spid="170016"/>
                                        </p:tgtEl>
                                        <p:attrNameLst>
                                          <p:attrName>style.visibility</p:attrName>
                                        </p:attrNameLst>
                                      </p:cBhvr>
                                      <p:to>
                                        <p:strVal val="visible"/>
                                      </p:to>
                                    </p:set>
                                    <p:animEffect transition="in" filter="wipe(right)">
                                      <p:cBhvr>
                                        <p:cTn id="33" dur="1000"/>
                                        <p:tgtEl>
                                          <p:spTgt spid="170016"/>
                                        </p:tgtEl>
                                      </p:cBhvr>
                                    </p:animEffect>
                                  </p:childTnLst>
                                  <p:subTnLst>
                                    <p:set>
                                      <p:cBhvr override="childStyle">
                                        <p:cTn dur="1" fill="hold" display="0" masterRel="nextClick" afterEffect="1"/>
                                        <p:tgtEl>
                                          <p:spTgt spid="170016"/>
                                        </p:tgtEl>
                                        <p:attrNameLst>
                                          <p:attrName>style.visibility</p:attrName>
                                        </p:attrNameLst>
                                      </p:cBhvr>
                                      <p:to>
                                        <p:strVal val="hidden"/>
                                      </p:to>
                                    </p:set>
                                  </p:sub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170000"/>
                                        </p:tgtEl>
                                        <p:attrNameLst>
                                          <p:attrName>style.visibility</p:attrName>
                                        </p:attrNameLst>
                                      </p:cBhvr>
                                      <p:to>
                                        <p:strVal val="visible"/>
                                      </p:to>
                                    </p:set>
                                    <p:animEffect transition="in" filter="wipe(down)">
                                      <p:cBhvr>
                                        <p:cTn id="38" dur="1000"/>
                                        <p:tgtEl>
                                          <p:spTgt spid="17000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2" fill="hold" nodeType="clickEffect">
                                  <p:stCondLst>
                                    <p:cond delay="0"/>
                                  </p:stCondLst>
                                  <p:childTnLst>
                                    <p:set>
                                      <p:cBhvr>
                                        <p:cTn id="42" dur="1" fill="hold">
                                          <p:stCondLst>
                                            <p:cond delay="0"/>
                                          </p:stCondLst>
                                        </p:cTn>
                                        <p:tgtEl>
                                          <p:spTgt spid="170017"/>
                                        </p:tgtEl>
                                        <p:attrNameLst>
                                          <p:attrName>style.visibility</p:attrName>
                                        </p:attrNameLst>
                                      </p:cBhvr>
                                      <p:to>
                                        <p:strVal val="visible"/>
                                      </p:to>
                                    </p:set>
                                    <p:animEffect transition="in" filter="wipe(right)">
                                      <p:cBhvr>
                                        <p:cTn id="43" dur="1000"/>
                                        <p:tgtEl>
                                          <p:spTgt spid="170017"/>
                                        </p:tgtEl>
                                      </p:cBhvr>
                                    </p:animEffect>
                                  </p:childTnLst>
                                  <p:subTnLst>
                                    <p:set>
                                      <p:cBhvr override="childStyle">
                                        <p:cTn dur="1" fill="hold" display="0" masterRel="nextClick" afterEffect="1"/>
                                        <p:tgtEl>
                                          <p:spTgt spid="170017"/>
                                        </p:tgtEl>
                                        <p:attrNameLst>
                                          <p:attrName>style.visibility</p:attrName>
                                        </p:attrNameLst>
                                      </p:cBhvr>
                                      <p:to>
                                        <p:strVal val="hidden"/>
                                      </p:to>
                                    </p:set>
                                  </p:sub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1" fill="hold" nodeType="clickEffect">
                                  <p:stCondLst>
                                    <p:cond delay="0"/>
                                  </p:stCondLst>
                                  <p:childTnLst>
                                    <p:set>
                                      <p:cBhvr>
                                        <p:cTn id="47" dur="1" fill="hold">
                                          <p:stCondLst>
                                            <p:cond delay="0"/>
                                          </p:stCondLst>
                                        </p:cTn>
                                        <p:tgtEl>
                                          <p:spTgt spid="169999"/>
                                        </p:tgtEl>
                                        <p:attrNameLst>
                                          <p:attrName>style.visibility</p:attrName>
                                        </p:attrNameLst>
                                      </p:cBhvr>
                                      <p:to>
                                        <p:strVal val="visible"/>
                                      </p:to>
                                    </p:set>
                                    <p:animEffect transition="in" filter="wipe(up)">
                                      <p:cBhvr>
                                        <p:cTn id="48" dur="500"/>
                                        <p:tgtEl>
                                          <p:spTgt spid="16999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2" fill="hold" nodeType="clickEffect">
                                  <p:stCondLst>
                                    <p:cond delay="0"/>
                                  </p:stCondLst>
                                  <p:childTnLst>
                                    <p:set>
                                      <p:cBhvr>
                                        <p:cTn id="52" dur="1" fill="hold">
                                          <p:stCondLst>
                                            <p:cond delay="0"/>
                                          </p:stCondLst>
                                        </p:cTn>
                                        <p:tgtEl>
                                          <p:spTgt spid="170018"/>
                                        </p:tgtEl>
                                        <p:attrNameLst>
                                          <p:attrName>style.visibility</p:attrName>
                                        </p:attrNameLst>
                                      </p:cBhvr>
                                      <p:to>
                                        <p:strVal val="visible"/>
                                      </p:to>
                                    </p:set>
                                    <p:animEffect transition="in" filter="wipe(right)">
                                      <p:cBhvr>
                                        <p:cTn id="53" dur="1000"/>
                                        <p:tgtEl>
                                          <p:spTgt spid="170018"/>
                                        </p:tgtEl>
                                      </p:cBhvr>
                                    </p:animEffect>
                                  </p:childTnLst>
                                  <p:subTnLst>
                                    <p:set>
                                      <p:cBhvr override="childStyle">
                                        <p:cTn dur="1" fill="hold" display="0" masterRel="nextClick" afterEffect="1"/>
                                        <p:tgtEl>
                                          <p:spTgt spid="170018"/>
                                        </p:tgtEl>
                                        <p:attrNameLst>
                                          <p:attrName>style.visibility</p:attrName>
                                        </p:attrNameLst>
                                      </p:cBhvr>
                                      <p:to>
                                        <p:strVal val="hidden"/>
                                      </p:to>
                                    </p:set>
                                  </p:sub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nodeType="clickEffect">
                                  <p:stCondLst>
                                    <p:cond delay="0"/>
                                  </p:stCondLst>
                                  <p:childTnLst>
                                    <p:set>
                                      <p:cBhvr>
                                        <p:cTn id="57" dur="1" fill="hold">
                                          <p:stCondLst>
                                            <p:cond delay="0"/>
                                          </p:stCondLst>
                                        </p:cTn>
                                        <p:tgtEl>
                                          <p:spTgt spid="170013"/>
                                        </p:tgtEl>
                                        <p:attrNameLst>
                                          <p:attrName>style.visibility</p:attrName>
                                        </p:attrNameLst>
                                      </p:cBhvr>
                                      <p:to>
                                        <p:strVal val="visible"/>
                                      </p:to>
                                    </p:set>
                                    <p:animEffect transition="in" filter="wipe(up)">
                                      <p:cBhvr>
                                        <p:cTn id="58" dur="1000"/>
                                        <p:tgtEl>
                                          <p:spTgt spid="17001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70015"/>
                                        </p:tgtEl>
                                        <p:attrNameLst>
                                          <p:attrName>style.visibility</p:attrName>
                                        </p:attrNameLst>
                                      </p:cBhvr>
                                      <p:to>
                                        <p:strVal val="visible"/>
                                      </p:to>
                                    </p:set>
                                    <p:animEffect transition="in" filter="wipe(left)">
                                      <p:cBhvr>
                                        <p:cTn id="63" dur="500"/>
                                        <p:tgtEl>
                                          <p:spTgt spid="170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14">
            <a:extLst>
              <a:ext uri="{FF2B5EF4-FFF2-40B4-BE49-F238E27FC236}">
                <a16:creationId xmlns:a16="http://schemas.microsoft.com/office/drawing/2014/main" id="{83FA3F81-3494-0501-1FAE-AACD2BD1E39A}"/>
              </a:ext>
            </a:extLst>
          </p:cNvPr>
          <p:cNvSpPr>
            <a:spLocks noChangeArrowheads="1"/>
          </p:cNvSpPr>
          <p:nvPr/>
        </p:nvSpPr>
        <p:spPr bwMode="auto">
          <a:xfrm>
            <a:off x="533400" y="977900"/>
            <a:ext cx="8051800" cy="5003800"/>
          </a:xfrm>
          <a:prstGeom prst="rect">
            <a:avLst/>
          </a:prstGeom>
          <a:solidFill>
            <a:srgbClr val="00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4450" name="Picture 2">
            <a:extLst>
              <a:ext uri="{FF2B5EF4-FFF2-40B4-BE49-F238E27FC236}">
                <a16:creationId xmlns:a16="http://schemas.microsoft.com/office/drawing/2014/main" id="{C093AEEA-D117-6B13-F953-C5079ACECD8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81100" y="4241800"/>
            <a:ext cx="1581150" cy="170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51" name="Picture 3">
            <a:extLst>
              <a:ext uri="{FF2B5EF4-FFF2-40B4-BE49-F238E27FC236}">
                <a16:creationId xmlns:a16="http://schemas.microsoft.com/office/drawing/2014/main" id="{F3001B58-0E8B-D57C-E0B0-FC1358B91FF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0800" y="4270375"/>
            <a:ext cx="1631950" cy="169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52" name="Picture 4">
            <a:extLst>
              <a:ext uri="{FF2B5EF4-FFF2-40B4-BE49-F238E27FC236}">
                <a16:creationId xmlns:a16="http://schemas.microsoft.com/office/drawing/2014/main" id="{5DCCAEAF-0997-60E0-9D51-941CBDC72166}"/>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26200" y="4346575"/>
            <a:ext cx="16192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4453" name="Group 5">
            <a:extLst>
              <a:ext uri="{FF2B5EF4-FFF2-40B4-BE49-F238E27FC236}">
                <a16:creationId xmlns:a16="http://schemas.microsoft.com/office/drawing/2014/main" id="{97AF7554-D63E-FCDD-AA89-4C8AF53F2BD8}"/>
              </a:ext>
            </a:extLst>
          </p:cNvPr>
          <p:cNvGrpSpPr>
            <a:grpSpLocks noChangeAspect="1"/>
          </p:cNvGrpSpPr>
          <p:nvPr/>
        </p:nvGrpSpPr>
        <p:grpSpPr bwMode="auto">
          <a:xfrm>
            <a:off x="938213" y="1050925"/>
            <a:ext cx="1676400" cy="2933700"/>
            <a:chOff x="288" y="576"/>
            <a:chExt cx="948" cy="1658"/>
          </a:xfrm>
        </p:grpSpPr>
        <p:grpSp>
          <p:nvGrpSpPr>
            <p:cNvPr id="37009" name="Group 6">
              <a:extLst>
                <a:ext uri="{FF2B5EF4-FFF2-40B4-BE49-F238E27FC236}">
                  <a16:creationId xmlns:a16="http://schemas.microsoft.com/office/drawing/2014/main" id="{C5594760-8D55-CCB7-67BE-593B19297A0D}"/>
                </a:ext>
              </a:extLst>
            </p:cNvPr>
            <p:cNvGrpSpPr>
              <a:grpSpLocks noChangeAspect="1"/>
            </p:cNvGrpSpPr>
            <p:nvPr/>
          </p:nvGrpSpPr>
          <p:grpSpPr bwMode="auto">
            <a:xfrm>
              <a:off x="345" y="631"/>
              <a:ext cx="835" cy="1560"/>
              <a:chOff x="345" y="631"/>
              <a:chExt cx="835" cy="1560"/>
            </a:xfrm>
          </p:grpSpPr>
          <p:sp>
            <p:nvSpPr>
              <p:cNvPr id="37051" name="Freeform 7">
                <a:extLst>
                  <a:ext uri="{FF2B5EF4-FFF2-40B4-BE49-F238E27FC236}">
                    <a16:creationId xmlns:a16="http://schemas.microsoft.com/office/drawing/2014/main" id="{F1517E8C-9C50-3C07-87F2-A92721C7689C}"/>
                  </a:ext>
                </a:extLst>
              </p:cNvPr>
              <p:cNvSpPr>
                <a:spLocks noChangeAspect="1"/>
              </p:cNvSpPr>
              <p:nvPr/>
            </p:nvSpPr>
            <p:spPr bwMode="auto">
              <a:xfrm>
                <a:off x="345" y="841"/>
                <a:ext cx="1" cy="417"/>
              </a:xfrm>
              <a:custGeom>
                <a:avLst/>
                <a:gdLst>
                  <a:gd name="T0" fmla="*/ 0 w 1"/>
                  <a:gd name="T1" fmla="*/ 0 h 3896"/>
                  <a:gd name="T2" fmla="*/ 0 w 1"/>
                  <a:gd name="T3" fmla="*/ 417 h 3896"/>
                  <a:gd name="T4" fmla="*/ 1 w 1"/>
                  <a:gd name="T5" fmla="*/ 417 h 3896"/>
                  <a:gd name="T6" fmla="*/ 0 60000 65536"/>
                  <a:gd name="T7" fmla="*/ 0 60000 65536"/>
                  <a:gd name="T8" fmla="*/ 0 60000 65536"/>
                </a:gdLst>
                <a:ahLst/>
                <a:cxnLst>
                  <a:cxn ang="T6">
                    <a:pos x="T0" y="T1"/>
                  </a:cxn>
                  <a:cxn ang="T7">
                    <a:pos x="T2" y="T3"/>
                  </a:cxn>
                  <a:cxn ang="T8">
                    <a:pos x="T4" y="T5"/>
                  </a:cxn>
                </a:cxnLst>
                <a:rect l="0" t="0" r="r" b="b"/>
                <a:pathLst>
                  <a:path w="1" h="3896">
                    <a:moveTo>
                      <a:pt x="0" y="0"/>
                    </a:moveTo>
                    <a:lnTo>
                      <a:pt x="0" y="3896"/>
                    </a:lnTo>
                    <a:lnTo>
                      <a:pt x="1" y="3896"/>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2" name="Freeform 8">
                <a:extLst>
                  <a:ext uri="{FF2B5EF4-FFF2-40B4-BE49-F238E27FC236}">
                    <a16:creationId xmlns:a16="http://schemas.microsoft.com/office/drawing/2014/main" id="{ACB1DAD5-16E7-0C0E-174A-039011232311}"/>
                  </a:ext>
                </a:extLst>
              </p:cNvPr>
              <p:cNvSpPr>
                <a:spLocks noChangeAspect="1"/>
              </p:cNvSpPr>
              <p:nvPr/>
            </p:nvSpPr>
            <p:spPr bwMode="auto">
              <a:xfrm>
                <a:off x="1179" y="841"/>
                <a:ext cx="1" cy="417"/>
              </a:xfrm>
              <a:custGeom>
                <a:avLst/>
                <a:gdLst>
                  <a:gd name="T0" fmla="*/ 0 w 1"/>
                  <a:gd name="T1" fmla="*/ 0 h 3896"/>
                  <a:gd name="T2" fmla="*/ 0 w 1"/>
                  <a:gd name="T3" fmla="*/ 417 h 3896"/>
                  <a:gd name="T4" fmla="*/ 1 w 1"/>
                  <a:gd name="T5" fmla="*/ 417 h 3896"/>
                  <a:gd name="T6" fmla="*/ 0 60000 65536"/>
                  <a:gd name="T7" fmla="*/ 0 60000 65536"/>
                  <a:gd name="T8" fmla="*/ 0 60000 65536"/>
                </a:gdLst>
                <a:ahLst/>
                <a:cxnLst>
                  <a:cxn ang="T6">
                    <a:pos x="T0" y="T1"/>
                  </a:cxn>
                  <a:cxn ang="T7">
                    <a:pos x="T2" y="T3"/>
                  </a:cxn>
                  <a:cxn ang="T8">
                    <a:pos x="T4" y="T5"/>
                  </a:cxn>
                </a:cxnLst>
                <a:rect l="0" t="0" r="r" b="b"/>
                <a:pathLst>
                  <a:path w="1" h="3896">
                    <a:moveTo>
                      <a:pt x="0" y="0"/>
                    </a:moveTo>
                    <a:lnTo>
                      <a:pt x="0" y="3896"/>
                    </a:lnTo>
                    <a:lnTo>
                      <a:pt x="1" y="3896"/>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3" name="Freeform 9">
                <a:extLst>
                  <a:ext uri="{FF2B5EF4-FFF2-40B4-BE49-F238E27FC236}">
                    <a16:creationId xmlns:a16="http://schemas.microsoft.com/office/drawing/2014/main" id="{DB4DECDE-F74B-E354-42F2-25FFEAE739E1}"/>
                  </a:ext>
                </a:extLst>
              </p:cNvPr>
              <p:cNvSpPr>
                <a:spLocks noChangeAspect="1"/>
              </p:cNvSpPr>
              <p:nvPr/>
            </p:nvSpPr>
            <p:spPr bwMode="auto">
              <a:xfrm>
                <a:off x="484" y="1468"/>
                <a:ext cx="556" cy="0"/>
              </a:xfrm>
              <a:custGeom>
                <a:avLst/>
                <a:gdLst>
                  <a:gd name="T0" fmla="*/ 556 w 5189"/>
                  <a:gd name="T1" fmla="*/ 0 w 5189"/>
                  <a:gd name="T2" fmla="*/ 0 w 5189"/>
                  <a:gd name="T3" fmla="*/ 0 60000 65536"/>
                  <a:gd name="T4" fmla="*/ 0 60000 65536"/>
                  <a:gd name="T5" fmla="*/ 0 60000 65536"/>
                </a:gdLst>
                <a:ahLst/>
                <a:cxnLst>
                  <a:cxn ang="T3">
                    <a:pos x="T0" y="0"/>
                  </a:cxn>
                  <a:cxn ang="T4">
                    <a:pos x="T1" y="0"/>
                  </a:cxn>
                  <a:cxn ang="T5">
                    <a:pos x="T2" y="0"/>
                  </a:cxn>
                </a:cxnLst>
                <a:rect l="0" t="0" r="r" b="b"/>
                <a:pathLst>
                  <a:path w="5189">
                    <a:moveTo>
                      <a:pt x="5189"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4" name="Freeform 10">
                <a:extLst>
                  <a:ext uri="{FF2B5EF4-FFF2-40B4-BE49-F238E27FC236}">
                    <a16:creationId xmlns:a16="http://schemas.microsoft.com/office/drawing/2014/main" id="{56B07A67-DAEE-904C-B81B-E572B6D03C99}"/>
                  </a:ext>
                </a:extLst>
              </p:cNvPr>
              <p:cNvSpPr>
                <a:spLocks noChangeAspect="1"/>
              </p:cNvSpPr>
              <p:nvPr/>
            </p:nvSpPr>
            <p:spPr bwMode="auto">
              <a:xfrm>
                <a:off x="484" y="631"/>
                <a:ext cx="556" cy="1"/>
              </a:xfrm>
              <a:custGeom>
                <a:avLst/>
                <a:gdLst>
                  <a:gd name="T0" fmla="*/ 556 w 5189"/>
                  <a:gd name="T1" fmla="*/ 0 h 1"/>
                  <a:gd name="T2" fmla="*/ 0 w 5189"/>
                  <a:gd name="T3" fmla="*/ 0 h 1"/>
                  <a:gd name="T4" fmla="*/ 0 w 5189"/>
                  <a:gd name="T5" fmla="*/ 0 h 1"/>
                  <a:gd name="T6" fmla="*/ 0 60000 65536"/>
                  <a:gd name="T7" fmla="*/ 0 60000 65536"/>
                  <a:gd name="T8" fmla="*/ 0 60000 65536"/>
                </a:gdLst>
                <a:ahLst/>
                <a:cxnLst>
                  <a:cxn ang="T6">
                    <a:pos x="T0" y="T1"/>
                  </a:cxn>
                  <a:cxn ang="T7">
                    <a:pos x="T2" y="T3"/>
                  </a:cxn>
                  <a:cxn ang="T8">
                    <a:pos x="T4" y="T5"/>
                  </a:cxn>
                </a:cxnLst>
                <a:rect l="0" t="0" r="r" b="b"/>
                <a:pathLst>
                  <a:path w="5189" h="1">
                    <a:moveTo>
                      <a:pt x="5189"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5" name="Freeform 11">
                <a:extLst>
                  <a:ext uri="{FF2B5EF4-FFF2-40B4-BE49-F238E27FC236}">
                    <a16:creationId xmlns:a16="http://schemas.microsoft.com/office/drawing/2014/main" id="{BBB76C64-530C-2F04-6891-3EFA25F738D9}"/>
                  </a:ext>
                </a:extLst>
              </p:cNvPr>
              <p:cNvSpPr>
                <a:spLocks noChangeAspect="1"/>
              </p:cNvSpPr>
              <p:nvPr/>
            </p:nvSpPr>
            <p:spPr bwMode="auto">
              <a:xfrm>
                <a:off x="946" y="1049"/>
                <a:ext cx="94" cy="209"/>
              </a:xfrm>
              <a:custGeom>
                <a:avLst/>
                <a:gdLst>
                  <a:gd name="T0" fmla="*/ 0 w 880"/>
                  <a:gd name="T1" fmla="*/ 0 h 1948"/>
                  <a:gd name="T2" fmla="*/ 5 w 880"/>
                  <a:gd name="T3" fmla="*/ 42 h 1948"/>
                  <a:gd name="T4" fmla="*/ 17 w 880"/>
                  <a:gd name="T5" fmla="*/ 82 h 1948"/>
                  <a:gd name="T6" fmla="*/ 34 w 880"/>
                  <a:gd name="T7" fmla="*/ 117 h 1948"/>
                  <a:gd name="T8" fmla="*/ 52 w 880"/>
                  <a:gd name="T9" fmla="*/ 148 h 1948"/>
                  <a:gd name="T10" fmla="*/ 68 w 880"/>
                  <a:gd name="T11" fmla="*/ 173 h 1948"/>
                  <a:gd name="T12" fmla="*/ 82 w 880"/>
                  <a:gd name="T13" fmla="*/ 192 h 1948"/>
                  <a:gd name="T14" fmla="*/ 91 w 880"/>
                  <a:gd name="T15" fmla="*/ 205 h 1948"/>
                  <a:gd name="T16" fmla="*/ 94 w 880"/>
                  <a:gd name="T17" fmla="*/ 209 h 1948"/>
                  <a:gd name="T18" fmla="*/ 94 w 880"/>
                  <a:gd name="T19" fmla="*/ 209 h 19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0" h="1948">
                    <a:moveTo>
                      <a:pt x="0" y="0"/>
                    </a:moveTo>
                    <a:lnTo>
                      <a:pt x="44" y="390"/>
                    </a:lnTo>
                    <a:lnTo>
                      <a:pt x="161" y="760"/>
                    </a:lnTo>
                    <a:lnTo>
                      <a:pt x="319" y="1095"/>
                    </a:lnTo>
                    <a:lnTo>
                      <a:pt x="484" y="1378"/>
                    </a:lnTo>
                    <a:lnTo>
                      <a:pt x="636" y="1610"/>
                    </a:lnTo>
                    <a:lnTo>
                      <a:pt x="765" y="1794"/>
                    </a:lnTo>
                    <a:lnTo>
                      <a:pt x="850" y="1910"/>
                    </a:lnTo>
                    <a:lnTo>
                      <a:pt x="879" y="1948"/>
                    </a:lnTo>
                    <a:lnTo>
                      <a:pt x="880" y="1948"/>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6" name="Freeform 12">
                <a:extLst>
                  <a:ext uri="{FF2B5EF4-FFF2-40B4-BE49-F238E27FC236}">
                    <a16:creationId xmlns:a16="http://schemas.microsoft.com/office/drawing/2014/main" id="{742A7968-179B-03AC-4226-3B2A87BA6DB2}"/>
                  </a:ext>
                </a:extLst>
              </p:cNvPr>
              <p:cNvSpPr>
                <a:spLocks noChangeAspect="1"/>
              </p:cNvSpPr>
              <p:nvPr/>
            </p:nvSpPr>
            <p:spPr bwMode="auto">
              <a:xfrm>
                <a:off x="946" y="841"/>
                <a:ext cx="94" cy="208"/>
              </a:xfrm>
              <a:custGeom>
                <a:avLst/>
                <a:gdLst>
                  <a:gd name="T0" fmla="*/ 94 w 879"/>
                  <a:gd name="T1" fmla="*/ 0 h 1948"/>
                  <a:gd name="T2" fmla="*/ 91 w 879"/>
                  <a:gd name="T3" fmla="*/ 4 h 1948"/>
                  <a:gd name="T4" fmla="*/ 82 w 879"/>
                  <a:gd name="T5" fmla="*/ 17 h 1948"/>
                  <a:gd name="T6" fmla="*/ 68 w 879"/>
                  <a:gd name="T7" fmla="*/ 36 h 1948"/>
                  <a:gd name="T8" fmla="*/ 52 w 879"/>
                  <a:gd name="T9" fmla="*/ 61 h 1948"/>
                  <a:gd name="T10" fmla="*/ 34 w 879"/>
                  <a:gd name="T11" fmla="*/ 91 h 1948"/>
                  <a:gd name="T12" fmla="*/ 17 w 879"/>
                  <a:gd name="T13" fmla="*/ 127 h 1948"/>
                  <a:gd name="T14" fmla="*/ 5 w 879"/>
                  <a:gd name="T15" fmla="*/ 166 h 1948"/>
                  <a:gd name="T16" fmla="*/ 0 w 879"/>
                  <a:gd name="T17" fmla="*/ 208 h 1948"/>
                  <a:gd name="T18" fmla="*/ 0 w 879"/>
                  <a:gd name="T19" fmla="*/ 208 h 19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79" h="1948">
                    <a:moveTo>
                      <a:pt x="879" y="0"/>
                    </a:moveTo>
                    <a:lnTo>
                      <a:pt x="850" y="39"/>
                    </a:lnTo>
                    <a:lnTo>
                      <a:pt x="765" y="155"/>
                    </a:lnTo>
                    <a:lnTo>
                      <a:pt x="636" y="339"/>
                    </a:lnTo>
                    <a:lnTo>
                      <a:pt x="484" y="571"/>
                    </a:lnTo>
                    <a:lnTo>
                      <a:pt x="319" y="854"/>
                    </a:lnTo>
                    <a:lnTo>
                      <a:pt x="161" y="1187"/>
                    </a:lnTo>
                    <a:lnTo>
                      <a:pt x="44" y="1558"/>
                    </a:lnTo>
                    <a:lnTo>
                      <a:pt x="0" y="1948"/>
                    </a:lnTo>
                    <a:lnTo>
                      <a:pt x="1" y="1948"/>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7" name="Freeform 13">
                <a:extLst>
                  <a:ext uri="{FF2B5EF4-FFF2-40B4-BE49-F238E27FC236}">
                    <a16:creationId xmlns:a16="http://schemas.microsoft.com/office/drawing/2014/main" id="{16454C5D-2F4B-23B9-68C6-92B66E3E13CA}"/>
                  </a:ext>
                </a:extLst>
              </p:cNvPr>
              <p:cNvSpPr>
                <a:spLocks noChangeAspect="1"/>
              </p:cNvSpPr>
              <p:nvPr/>
            </p:nvSpPr>
            <p:spPr bwMode="auto">
              <a:xfrm>
                <a:off x="484" y="841"/>
                <a:ext cx="94" cy="208"/>
              </a:xfrm>
              <a:custGeom>
                <a:avLst/>
                <a:gdLst>
                  <a:gd name="T0" fmla="*/ 94 w 878"/>
                  <a:gd name="T1" fmla="*/ 208 h 1948"/>
                  <a:gd name="T2" fmla="*/ 89 w 878"/>
                  <a:gd name="T3" fmla="*/ 166 h 1948"/>
                  <a:gd name="T4" fmla="*/ 77 w 878"/>
                  <a:gd name="T5" fmla="*/ 127 h 1948"/>
                  <a:gd name="T6" fmla="*/ 60 w 878"/>
                  <a:gd name="T7" fmla="*/ 91 h 1948"/>
                  <a:gd name="T8" fmla="*/ 42 w 878"/>
                  <a:gd name="T9" fmla="*/ 61 h 1948"/>
                  <a:gd name="T10" fmla="*/ 26 w 878"/>
                  <a:gd name="T11" fmla="*/ 36 h 1948"/>
                  <a:gd name="T12" fmla="*/ 12 w 878"/>
                  <a:gd name="T13" fmla="*/ 17 h 1948"/>
                  <a:gd name="T14" fmla="*/ 3 w 878"/>
                  <a:gd name="T15" fmla="*/ 4 h 1948"/>
                  <a:gd name="T16" fmla="*/ 0 w 878"/>
                  <a:gd name="T17" fmla="*/ 0 h 1948"/>
                  <a:gd name="T18" fmla="*/ 0 w 878"/>
                  <a:gd name="T19" fmla="*/ 0 h 19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78" h="1948">
                    <a:moveTo>
                      <a:pt x="878" y="1948"/>
                    </a:moveTo>
                    <a:lnTo>
                      <a:pt x="835" y="1558"/>
                    </a:lnTo>
                    <a:lnTo>
                      <a:pt x="717" y="1187"/>
                    </a:lnTo>
                    <a:lnTo>
                      <a:pt x="560" y="854"/>
                    </a:lnTo>
                    <a:lnTo>
                      <a:pt x="396" y="571"/>
                    </a:lnTo>
                    <a:lnTo>
                      <a:pt x="243" y="339"/>
                    </a:lnTo>
                    <a:lnTo>
                      <a:pt x="114" y="155"/>
                    </a:lnTo>
                    <a:lnTo>
                      <a:pt x="29" y="39"/>
                    </a:lnTo>
                    <a:lnTo>
                      <a:pt x="0" y="0"/>
                    </a:lnTo>
                    <a:lnTo>
                      <a:pt x="1"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8" name="Freeform 14">
                <a:extLst>
                  <a:ext uri="{FF2B5EF4-FFF2-40B4-BE49-F238E27FC236}">
                    <a16:creationId xmlns:a16="http://schemas.microsoft.com/office/drawing/2014/main" id="{D6A78CFB-7A03-2FFC-5CD2-96E0B34302AC}"/>
                  </a:ext>
                </a:extLst>
              </p:cNvPr>
              <p:cNvSpPr>
                <a:spLocks noChangeAspect="1"/>
              </p:cNvSpPr>
              <p:nvPr/>
            </p:nvSpPr>
            <p:spPr bwMode="auto">
              <a:xfrm>
                <a:off x="484" y="1049"/>
                <a:ext cx="94" cy="209"/>
              </a:xfrm>
              <a:custGeom>
                <a:avLst/>
                <a:gdLst>
                  <a:gd name="T0" fmla="*/ 0 w 879"/>
                  <a:gd name="T1" fmla="*/ 209 h 1948"/>
                  <a:gd name="T2" fmla="*/ 3 w 879"/>
                  <a:gd name="T3" fmla="*/ 205 h 1948"/>
                  <a:gd name="T4" fmla="*/ 12 w 879"/>
                  <a:gd name="T5" fmla="*/ 192 h 1948"/>
                  <a:gd name="T6" fmla="*/ 26 w 879"/>
                  <a:gd name="T7" fmla="*/ 173 h 1948"/>
                  <a:gd name="T8" fmla="*/ 42 w 879"/>
                  <a:gd name="T9" fmla="*/ 148 h 1948"/>
                  <a:gd name="T10" fmla="*/ 60 w 879"/>
                  <a:gd name="T11" fmla="*/ 117 h 1948"/>
                  <a:gd name="T12" fmla="*/ 77 w 879"/>
                  <a:gd name="T13" fmla="*/ 82 h 1948"/>
                  <a:gd name="T14" fmla="*/ 89 w 879"/>
                  <a:gd name="T15" fmla="*/ 42 h 1948"/>
                  <a:gd name="T16" fmla="*/ 94 w 879"/>
                  <a:gd name="T17" fmla="*/ 0 h 1948"/>
                  <a:gd name="T18" fmla="*/ 94 w 879"/>
                  <a:gd name="T19" fmla="*/ 0 h 19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79" h="1948">
                    <a:moveTo>
                      <a:pt x="0" y="1948"/>
                    </a:moveTo>
                    <a:lnTo>
                      <a:pt x="29" y="1910"/>
                    </a:lnTo>
                    <a:lnTo>
                      <a:pt x="114" y="1794"/>
                    </a:lnTo>
                    <a:lnTo>
                      <a:pt x="243" y="1610"/>
                    </a:lnTo>
                    <a:lnTo>
                      <a:pt x="396" y="1378"/>
                    </a:lnTo>
                    <a:lnTo>
                      <a:pt x="560" y="1095"/>
                    </a:lnTo>
                    <a:lnTo>
                      <a:pt x="717" y="760"/>
                    </a:lnTo>
                    <a:lnTo>
                      <a:pt x="835" y="390"/>
                    </a:lnTo>
                    <a:lnTo>
                      <a:pt x="878" y="0"/>
                    </a:lnTo>
                    <a:lnTo>
                      <a:pt x="879"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9" name="Freeform 15">
                <a:extLst>
                  <a:ext uri="{FF2B5EF4-FFF2-40B4-BE49-F238E27FC236}">
                    <a16:creationId xmlns:a16="http://schemas.microsoft.com/office/drawing/2014/main" id="{B9650D1E-F8FE-857A-67D0-37B479C1BE0F}"/>
                  </a:ext>
                </a:extLst>
              </p:cNvPr>
              <p:cNvSpPr>
                <a:spLocks noChangeAspect="1"/>
              </p:cNvSpPr>
              <p:nvPr/>
            </p:nvSpPr>
            <p:spPr bwMode="auto">
              <a:xfrm>
                <a:off x="1040" y="631"/>
                <a:ext cx="1" cy="210"/>
              </a:xfrm>
              <a:custGeom>
                <a:avLst/>
                <a:gdLst>
                  <a:gd name="T0" fmla="*/ 0 w 1"/>
                  <a:gd name="T1" fmla="*/ 210 h 1948"/>
                  <a:gd name="T2" fmla="*/ 0 w 1"/>
                  <a:gd name="T3" fmla="*/ 0 h 1948"/>
                  <a:gd name="T4" fmla="*/ 1 w 1"/>
                  <a:gd name="T5" fmla="*/ 0 h 1948"/>
                  <a:gd name="T6" fmla="*/ 0 60000 65536"/>
                  <a:gd name="T7" fmla="*/ 0 60000 65536"/>
                  <a:gd name="T8" fmla="*/ 0 60000 65536"/>
                </a:gdLst>
                <a:ahLst/>
                <a:cxnLst>
                  <a:cxn ang="T6">
                    <a:pos x="T0" y="T1"/>
                  </a:cxn>
                  <a:cxn ang="T7">
                    <a:pos x="T2" y="T3"/>
                  </a:cxn>
                  <a:cxn ang="T8">
                    <a:pos x="T4" y="T5"/>
                  </a:cxn>
                </a:cxnLst>
                <a:rect l="0" t="0" r="r" b="b"/>
                <a:pathLst>
                  <a:path w="1" h="1948">
                    <a:moveTo>
                      <a:pt x="0" y="1948"/>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0" name="Freeform 16">
                <a:extLst>
                  <a:ext uri="{FF2B5EF4-FFF2-40B4-BE49-F238E27FC236}">
                    <a16:creationId xmlns:a16="http://schemas.microsoft.com/office/drawing/2014/main" id="{6B393C11-BE72-F049-1998-9B6415783ECC}"/>
                  </a:ext>
                </a:extLst>
              </p:cNvPr>
              <p:cNvSpPr>
                <a:spLocks noChangeAspect="1"/>
              </p:cNvSpPr>
              <p:nvPr/>
            </p:nvSpPr>
            <p:spPr bwMode="auto">
              <a:xfrm>
                <a:off x="1040" y="1258"/>
                <a:ext cx="1" cy="210"/>
              </a:xfrm>
              <a:custGeom>
                <a:avLst/>
                <a:gdLst>
                  <a:gd name="T0" fmla="*/ 0 w 1"/>
                  <a:gd name="T1" fmla="*/ 210 h 1948"/>
                  <a:gd name="T2" fmla="*/ 0 w 1"/>
                  <a:gd name="T3" fmla="*/ 0 h 1948"/>
                  <a:gd name="T4" fmla="*/ 1 w 1"/>
                  <a:gd name="T5" fmla="*/ 0 h 1948"/>
                  <a:gd name="T6" fmla="*/ 0 60000 65536"/>
                  <a:gd name="T7" fmla="*/ 0 60000 65536"/>
                  <a:gd name="T8" fmla="*/ 0 60000 65536"/>
                </a:gdLst>
                <a:ahLst/>
                <a:cxnLst>
                  <a:cxn ang="T6">
                    <a:pos x="T0" y="T1"/>
                  </a:cxn>
                  <a:cxn ang="T7">
                    <a:pos x="T2" y="T3"/>
                  </a:cxn>
                  <a:cxn ang="T8">
                    <a:pos x="T4" y="T5"/>
                  </a:cxn>
                </a:cxnLst>
                <a:rect l="0" t="0" r="r" b="b"/>
                <a:pathLst>
                  <a:path w="1" h="1948">
                    <a:moveTo>
                      <a:pt x="0" y="1948"/>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1" name="Freeform 17">
                <a:extLst>
                  <a:ext uri="{FF2B5EF4-FFF2-40B4-BE49-F238E27FC236}">
                    <a16:creationId xmlns:a16="http://schemas.microsoft.com/office/drawing/2014/main" id="{D3E2B52C-584E-57B6-03F3-FD140E233F0C}"/>
                  </a:ext>
                </a:extLst>
              </p:cNvPr>
              <p:cNvSpPr>
                <a:spLocks noChangeAspect="1"/>
              </p:cNvSpPr>
              <p:nvPr/>
            </p:nvSpPr>
            <p:spPr bwMode="auto">
              <a:xfrm>
                <a:off x="484" y="1258"/>
                <a:ext cx="1" cy="210"/>
              </a:xfrm>
              <a:custGeom>
                <a:avLst/>
                <a:gdLst>
                  <a:gd name="T0" fmla="*/ 0 w 1"/>
                  <a:gd name="T1" fmla="*/ 0 h 1948"/>
                  <a:gd name="T2" fmla="*/ 0 w 1"/>
                  <a:gd name="T3" fmla="*/ 210 h 1948"/>
                  <a:gd name="T4" fmla="*/ 1 w 1"/>
                  <a:gd name="T5" fmla="*/ 210 h 1948"/>
                  <a:gd name="T6" fmla="*/ 0 60000 65536"/>
                  <a:gd name="T7" fmla="*/ 0 60000 65536"/>
                  <a:gd name="T8" fmla="*/ 0 60000 65536"/>
                </a:gdLst>
                <a:ahLst/>
                <a:cxnLst>
                  <a:cxn ang="T6">
                    <a:pos x="T0" y="T1"/>
                  </a:cxn>
                  <a:cxn ang="T7">
                    <a:pos x="T2" y="T3"/>
                  </a:cxn>
                  <a:cxn ang="T8">
                    <a:pos x="T4" y="T5"/>
                  </a:cxn>
                </a:cxnLst>
                <a:rect l="0" t="0" r="r" b="b"/>
                <a:pathLst>
                  <a:path w="1" h="1948">
                    <a:moveTo>
                      <a:pt x="0" y="0"/>
                    </a:moveTo>
                    <a:lnTo>
                      <a:pt x="0" y="1948"/>
                    </a:lnTo>
                    <a:lnTo>
                      <a:pt x="1" y="19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2" name="Freeform 18">
                <a:extLst>
                  <a:ext uri="{FF2B5EF4-FFF2-40B4-BE49-F238E27FC236}">
                    <a16:creationId xmlns:a16="http://schemas.microsoft.com/office/drawing/2014/main" id="{0465997C-8606-9209-6CB3-4CAEF43F0428}"/>
                  </a:ext>
                </a:extLst>
              </p:cNvPr>
              <p:cNvSpPr>
                <a:spLocks noChangeAspect="1"/>
              </p:cNvSpPr>
              <p:nvPr/>
            </p:nvSpPr>
            <p:spPr bwMode="auto">
              <a:xfrm>
                <a:off x="484" y="631"/>
                <a:ext cx="1" cy="210"/>
              </a:xfrm>
              <a:custGeom>
                <a:avLst/>
                <a:gdLst>
                  <a:gd name="T0" fmla="*/ 0 w 1"/>
                  <a:gd name="T1" fmla="*/ 0 h 1948"/>
                  <a:gd name="T2" fmla="*/ 0 w 1"/>
                  <a:gd name="T3" fmla="*/ 210 h 1948"/>
                  <a:gd name="T4" fmla="*/ 1 w 1"/>
                  <a:gd name="T5" fmla="*/ 210 h 1948"/>
                  <a:gd name="T6" fmla="*/ 0 60000 65536"/>
                  <a:gd name="T7" fmla="*/ 0 60000 65536"/>
                  <a:gd name="T8" fmla="*/ 0 60000 65536"/>
                </a:gdLst>
                <a:ahLst/>
                <a:cxnLst>
                  <a:cxn ang="T6">
                    <a:pos x="T0" y="T1"/>
                  </a:cxn>
                  <a:cxn ang="T7">
                    <a:pos x="T2" y="T3"/>
                  </a:cxn>
                  <a:cxn ang="T8">
                    <a:pos x="T4" y="T5"/>
                  </a:cxn>
                </a:cxnLst>
                <a:rect l="0" t="0" r="r" b="b"/>
                <a:pathLst>
                  <a:path w="1" h="1948">
                    <a:moveTo>
                      <a:pt x="0" y="0"/>
                    </a:moveTo>
                    <a:lnTo>
                      <a:pt x="0" y="1948"/>
                    </a:lnTo>
                    <a:lnTo>
                      <a:pt x="1" y="19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3" name="Freeform 19">
                <a:extLst>
                  <a:ext uri="{FF2B5EF4-FFF2-40B4-BE49-F238E27FC236}">
                    <a16:creationId xmlns:a16="http://schemas.microsoft.com/office/drawing/2014/main" id="{9908B7BF-FB1D-DA13-E397-9AC848088B48}"/>
                  </a:ext>
                </a:extLst>
              </p:cNvPr>
              <p:cNvSpPr>
                <a:spLocks noChangeAspect="1"/>
              </p:cNvSpPr>
              <p:nvPr/>
            </p:nvSpPr>
            <p:spPr bwMode="auto">
              <a:xfrm>
                <a:off x="1040" y="841"/>
                <a:ext cx="139" cy="1"/>
              </a:xfrm>
              <a:custGeom>
                <a:avLst/>
                <a:gdLst>
                  <a:gd name="T0" fmla="*/ 139 w 1297"/>
                  <a:gd name="T1" fmla="*/ 0 h 1"/>
                  <a:gd name="T2" fmla="*/ 0 w 1297"/>
                  <a:gd name="T3" fmla="*/ 0 h 1"/>
                  <a:gd name="T4" fmla="*/ 0 w 1297"/>
                  <a:gd name="T5" fmla="*/ 0 h 1"/>
                  <a:gd name="T6" fmla="*/ 0 60000 65536"/>
                  <a:gd name="T7" fmla="*/ 0 60000 65536"/>
                  <a:gd name="T8" fmla="*/ 0 60000 65536"/>
                </a:gdLst>
                <a:ahLst/>
                <a:cxnLst>
                  <a:cxn ang="T6">
                    <a:pos x="T0" y="T1"/>
                  </a:cxn>
                  <a:cxn ang="T7">
                    <a:pos x="T2" y="T3"/>
                  </a:cxn>
                  <a:cxn ang="T8">
                    <a:pos x="T4" y="T5"/>
                  </a:cxn>
                </a:cxnLst>
                <a:rect l="0" t="0" r="r" b="b"/>
                <a:pathLst>
                  <a:path w="1297" h="1">
                    <a:moveTo>
                      <a:pt x="1297"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4" name="Freeform 20">
                <a:extLst>
                  <a:ext uri="{FF2B5EF4-FFF2-40B4-BE49-F238E27FC236}">
                    <a16:creationId xmlns:a16="http://schemas.microsoft.com/office/drawing/2014/main" id="{197D1013-0FF9-499D-D917-82320D191207}"/>
                  </a:ext>
                </a:extLst>
              </p:cNvPr>
              <p:cNvSpPr>
                <a:spLocks noChangeAspect="1"/>
              </p:cNvSpPr>
              <p:nvPr/>
            </p:nvSpPr>
            <p:spPr bwMode="auto">
              <a:xfrm>
                <a:off x="1040" y="1258"/>
                <a:ext cx="139" cy="1"/>
              </a:xfrm>
              <a:custGeom>
                <a:avLst/>
                <a:gdLst>
                  <a:gd name="T0" fmla="*/ 0 w 1298"/>
                  <a:gd name="T1" fmla="*/ 0 h 1"/>
                  <a:gd name="T2" fmla="*/ 139 w 1298"/>
                  <a:gd name="T3" fmla="*/ 0 h 1"/>
                  <a:gd name="T4" fmla="*/ 139 w 1298"/>
                  <a:gd name="T5" fmla="*/ 0 h 1"/>
                  <a:gd name="T6" fmla="*/ 0 60000 65536"/>
                  <a:gd name="T7" fmla="*/ 0 60000 65536"/>
                  <a:gd name="T8" fmla="*/ 0 60000 65536"/>
                </a:gdLst>
                <a:ahLst/>
                <a:cxnLst>
                  <a:cxn ang="T6">
                    <a:pos x="T0" y="T1"/>
                  </a:cxn>
                  <a:cxn ang="T7">
                    <a:pos x="T2" y="T3"/>
                  </a:cxn>
                  <a:cxn ang="T8">
                    <a:pos x="T4" y="T5"/>
                  </a:cxn>
                </a:cxnLst>
                <a:rect l="0" t="0" r="r" b="b"/>
                <a:pathLst>
                  <a:path w="1298" h="1">
                    <a:moveTo>
                      <a:pt x="0" y="0"/>
                    </a:moveTo>
                    <a:lnTo>
                      <a:pt x="1297" y="0"/>
                    </a:lnTo>
                    <a:lnTo>
                      <a:pt x="1298"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5" name="Freeform 21">
                <a:extLst>
                  <a:ext uri="{FF2B5EF4-FFF2-40B4-BE49-F238E27FC236}">
                    <a16:creationId xmlns:a16="http://schemas.microsoft.com/office/drawing/2014/main" id="{239CA3B0-125D-024D-BEE0-242581559BCA}"/>
                  </a:ext>
                </a:extLst>
              </p:cNvPr>
              <p:cNvSpPr>
                <a:spLocks noChangeAspect="1"/>
              </p:cNvSpPr>
              <p:nvPr/>
            </p:nvSpPr>
            <p:spPr bwMode="auto">
              <a:xfrm>
                <a:off x="345" y="841"/>
                <a:ext cx="139" cy="1"/>
              </a:xfrm>
              <a:custGeom>
                <a:avLst/>
                <a:gdLst>
                  <a:gd name="T0" fmla="*/ 139 w 1297"/>
                  <a:gd name="T1" fmla="*/ 0 h 1"/>
                  <a:gd name="T2" fmla="*/ 0 w 1297"/>
                  <a:gd name="T3" fmla="*/ 0 h 1"/>
                  <a:gd name="T4" fmla="*/ 0 w 1297"/>
                  <a:gd name="T5" fmla="*/ 0 h 1"/>
                  <a:gd name="T6" fmla="*/ 0 60000 65536"/>
                  <a:gd name="T7" fmla="*/ 0 60000 65536"/>
                  <a:gd name="T8" fmla="*/ 0 60000 65536"/>
                </a:gdLst>
                <a:ahLst/>
                <a:cxnLst>
                  <a:cxn ang="T6">
                    <a:pos x="T0" y="T1"/>
                  </a:cxn>
                  <a:cxn ang="T7">
                    <a:pos x="T2" y="T3"/>
                  </a:cxn>
                  <a:cxn ang="T8">
                    <a:pos x="T4" y="T5"/>
                  </a:cxn>
                </a:cxnLst>
                <a:rect l="0" t="0" r="r" b="b"/>
                <a:pathLst>
                  <a:path w="1297" h="1">
                    <a:moveTo>
                      <a:pt x="1297"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6" name="Freeform 22">
                <a:extLst>
                  <a:ext uri="{FF2B5EF4-FFF2-40B4-BE49-F238E27FC236}">
                    <a16:creationId xmlns:a16="http://schemas.microsoft.com/office/drawing/2014/main" id="{D9C8C9DE-584D-867A-964F-B67AA1571F27}"/>
                  </a:ext>
                </a:extLst>
              </p:cNvPr>
              <p:cNvSpPr>
                <a:spLocks noChangeAspect="1"/>
              </p:cNvSpPr>
              <p:nvPr/>
            </p:nvSpPr>
            <p:spPr bwMode="auto">
              <a:xfrm>
                <a:off x="345" y="1258"/>
                <a:ext cx="139" cy="1"/>
              </a:xfrm>
              <a:custGeom>
                <a:avLst/>
                <a:gdLst>
                  <a:gd name="T0" fmla="*/ 0 w 1298"/>
                  <a:gd name="T1" fmla="*/ 0 h 1"/>
                  <a:gd name="T2" fmla="*/ 139 w 1298"/>
                  <a:gd name="T3" fmla="*/ 0 h 1"/>
                  <a:gd name="T4" fmla="*/ 139 w 1298"/>
                  <a:gd name="T5" fmla="*/ 0 h 1"/>
                  <a:gd name="T6" fmla="*/ 0 60000 65536"/>
                  <a:gd name="T7" fmla="*/ 0 60000 65536"/>
                  <a:gd name="T8" fmla="*/ 0 60000 65536"/>
                </a:gdLst>
                <a:ahLst/>
                <a:cxnLst>
                  <a:cxn ang="T6">
                    <a:pos x="T0" y="T1"/>
                  </a:cxn>
                  <a:cxn ang="T7">
                    <a:pos x="T2" y="T3"/>
                  </a:cxn>
                  <a:cxn ang="T8">
                    <a:pos x="T4" y="T5"/>
                  </a:cxn>
                </a:cxnLst>
                <a:rect l="0" t="0" r="r" b="b"/>
                <a:pathLst>
                  <a:path w="1298" h="1">
                    <a:moveTo>
                      <a:pt x="0" y="0"/>
                    </a:moveTo>
                    <a:lnTo>
                      <a:pt x="1297" y="0"/>
                    </a:lnTo>
                    <a:lnTo>
                      <a:pt x="1298"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7" name="Freeform 23">
                <a:extLst>
                  <a:ext uri="{FF2B5EF4-FFF2-40B4-BE49-F238E27FC236}">
                    <a16:creationId xmlns:a16="http://schemas.microsoft.com/office/drawing/2014/main" id="{CB709E27-6BB6-29B7-FA76-3F91C4C067A9}"/>
                  </a:ext>
                </a:extLst>
              </p:cNvPr>
              <p:cNvSpPr>
                <a:spLocks noChangeAspect="1"/>
              </p:cNvSpPr>
              <p:nvPr/>
            </p:nvSpPr>
            <p:spPr bwMode="auto">
              <a:xfrm>
                <a:off x="345" y="1703"/>
                <a:ext cx="1" cy="210"/>
              </a:xfrm>
              <a:custGeom>
                <a:avLst/>
                <a:gdLst>
                  <a:gd name="T0" fmla="*/ 0 w 1"/>
                  <a:gd name="T1" fmla="*/ 0 h 1948"/>
                  <a:gd name="T2" fmla="*/ 0 w 1"/>
                  <a:gd name="T3" fmla="*/ 210 h 1948"/>
                  <a:gd name="T4" fmla="*/ 1 w 1"/>
                  <a:gd name="T5" fmla="*/ 210 h 1948"/>
                  <a:gd name="T6" fmla="*/ 0 60000 65536"/>
                  <a:gd name="T7" fmla="*/ 0 60000 65536"/>
                  <a:gd name="T8" fmla="*/ 0 60000 65536"/>
                </a:gdLst>
                <a:ahLst/>
                <a:cxnLst>
                  <a:cxn ang="T6">
                    <a:pos x="T0" y="T1"/>
                  </a:cxn>
                  <a:cxn ang="T7">
                    <a:pos x="T2" y="T3"/>
                  </a:cxn>
                  <a:cxn ang="T8">
                    <a:pos x="T4" y="T5"/>
                  </a:cxn>
                </a:cxnLst>
                <a:rect l="0" t="0" r="r" b="b"/>
                <a:pathLst>
                  <a:path w="1" h="1948">
                    <a:moveTo>
                      <a:pt x="0" y="0"/>
                    </a:moveTo>
                    <a:lnTo>
                      <a:pt x="0" y="1948"/>
                    </a:lnTo>
                    <a:lnTo>
                      <a:pt x="1" y="19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8" name="Freeform 24">
                <a:extLst>
                  <a:ext uri="{FF2B5EF4-FFF2-40B4-BE49-F238E27FC236}">
                    <a16:creationId xmlns:a16="http://schemas.microsoft.com/office/drawing/2014/main" id="{45F09D17-5613-9852-3D12-7AA3573DD789}"/>
                  </a:ext>
                </a:extLst>
              </p:cNvPr>
              <p:cNvSpPr>
                <a:spLocks noChangeAspect="1"/>
              </p:cNvSpPr>
              <p:nvPr/>
            </p:nvSpPr>
            <p:spPr bwMode="auto">
              <a:xfrm>
                <a:off x="345" y="1913"/>
                <a:ext cx="1" cy="208"/>
              </a:xfrm>
              <a:custGeom>
                <a:avLst/>
                <a:gdLst>
                  <a:gd name="T0" fmla="*/ 0 w 1"/>
                  <a:gd name="T1" fmla="*/ 0 h 1948"/>
                  <a:gd name="T2" fmla="*/ 0 w 1"/>
                  <a:gd name="T3" fmla="*/ 208 h 1948"/>
                  <a:gd name="T4" fmla="*/ 1 w 1"/>
                  <a:gd name="T5" fmla="*/ 208 h 1948"/>
                  <a:gd name="T6" fmla="*/ 0 60000 65536"/>
                  <a:gd name="T7" fmla="*/ 0 60000 65536"/>
                  <a:gd name="T8" fmla="*/ 0 60000 65536"/>
                </a:gdLst>
                <a:ahLst/>
                <a:cxnLst>
                  <a:cxn ang="T6">
                    <a:pos x="T0" y="T1"/>
                  </a:cxn>
                  <a:cxn ang="T7">
                    <a:pos x="T2" y="T3"/>
                  </a:cxn>
                  <a:cxn ang="T8">
                    <a:pos x="T4" y="T5"/>
                  </a:cxn>
                </a:cxnLst>
                <a:rect l="0" t="0" r="r" b="b"/>
                <a:pathLst>
                  <a:path w="1" h="1948">
                    <a:moveTo>
                      <a:pt x="0" y="0"/>
                    </a:moveTo>
                    <a:lnTo>
                      <a:pt x="0" y="1948"/>
                    </a:lnTo>
                    <a:lnTo>
                      <a:pt x="1" y="19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69" name="Freeform 25">
                <a:extLst>
                  <a:ext uri="{FF2B5EF4-FFF2-40B4-BE49-F238E27FC236}">
                    <a16:creationId xmlns:a16="http://schemas.microsoft.com/office/drawing/2014/main" id="{F18E9B2A-6419-1206-CF93-7887C580DB8F}"/>
                  </a:ext>
                </a:extLst>
              </p:cNvPr>
              <p:cNvSpPr>
                <a:spLocks noChangeAspect="1"/>
              </p:cNvSpPr>
              <p:nvPr/>
            </p:nvSpPr>
            <p:spPr bwMode="auto">
              <a:xfrm>
                <a:off x="1179" y="1703"/>
                <a:ext cx="1" cy="210"/>
              </a:xfrm>
              <a:custGeom>
                <a:avLst/>
                <a:gdLst>
                  <a:gd name="T0" fmla="*/ 0 w 1"/>
                  <a:gd name="T1" fmla="*/ 0 h 1948"/>
                  <a:gd name="T2" fmla="*/ 0 w 1"/>
                  <a:gd name="T3" fmla="*/ 210 h 1948"/>
                  <a:gd name="T4" fmla="*/ 1 w 1"/>
                  <a:gd name="T5" fmla="*/ 210 h 1948"/>
                  <a:gd name="T6" fmla="*/ 0 60000 65536"/>
                  <a:gd name="T7" fmla="*/ 0 60000 65536"/>
                  <a:gd name="T8" fmla="*/ 0 60000 65536"/>
                </a:gdLst>
                <a:ahLst/>
                <a:cxnLst>
                  <a:cxn ang="T6">
                    <a:pos x="T0" y="T1"/>
                  </a:cxn>
                  <a:cxn ang="T7">
                    <a:pos x="T2" y="T3"/>
                  </a:cxn>
                  <a:cxn ang="T8">
                    <a:pos x="T4" y="T5"/>
                  </a:cxn>
                </a:cxnLst>
                <a:rect l="0" t="0" r="r" b="b"/>
                <a:pathLst>
                  <a:path w="1" h="1948">
                    <a:moveTo>
                      <a:pt x="0" y="0"/>
                    </a:moveTo>
                    <a:lnTo>
                      <a:pt x="0" y="1948"/>
                    </a:lnTo>
                    <a:lnTo>
                      <a:pt x="1" y="19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70" name="Freeform 26">
                <a:extLst>
                  <a:ext uri="{FF2B5EF4-FFF2-40B4-BE49-F238E27FC236}">
                    <a16:creationId xmlns:a16="http://schemas.microsoft.com/office/drawing/2014/main" id="{8B37C33F-D36E-0629-7BFF-220AD663EEA5}"/>
                  </a:ext>
                </a:extLst>
              </p:cNvPr>
              <p:cNvSpPr>
                <a:spLocks noChangeAspect="1"/>
              </p:cNvSpPr>
              <p:nvPr/>
            </p:nvSpPr>
            <p:spPr bwMode="auto">
              <a:xfrm>
                <a:off x="1179" y="1913"/>
                <a:ext cx="1" cy="208"/>
              </a:xfrm>
              <a:custGeom>
                <a:avLst/>
                <a:gdLst>
                  <a:gd name="T0" fmla="*/ 0 w 1"/>
                  <a:gd name="T1" fmla="*/ 0 h 1948"/>
                  <a:gd name="T2" fmla="*/ 0 w 1"/>
                  <a:gd name="T3" fmla="*/ 208 h 1948"/>
                  <a:gd name="T4" fmla="*/ 1 w 1"/>
                  <a:gd name="T5" fmla="*/ 208 h 1948"/>
                  <a:gd name="T6" fmla="*/ 0 60000 65536"/>
                  <a:gd name="T7" fmla="*/ 0 60000 65536"/>
                  <a:gd name="T8" fmla="*/ 0 60000 65536"/>
                </a:gdLst>
                <a:ahLst/>
                <a:cxnLst>
                  <a:cxn ang="T6">
                    <a:pos x="T0" y="T1"/>
                  </a:cxn>
                  <a:cxn ang="T7">
                    <a:pos x="T2" y="T3"/>
                  </a:cxn>
                  <a:cxn ang="T8">
                    <a:pos x="T4" y="T5"/>
                  </a:cxn>
                </a:cxnLst>
                <a:rect l="0" t="0" r="r" b="b"/>
                <a:pathLst>
                  <a:path w="1" h="1948">
                    <a:moveTo>
                      <a:pt x="0" y="0"/>
                    </a:moveTo>
                    <a:lnTo>
                      <a:pt x="0" y="1948"/>
                    </a:lnTo>
                    <a:lnTo>
                      <a:pt x="1" y="19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71" name="Freeform 27">
                <a:extLst>
                  <a:ext uri="{FF2B5EF4-FFF2-40B4-BE49-F238E27FC236}">
                    <a16:creationId xmlns:a16="http://schemas.microsoft.com/office/drawing/2014/main" id="{76C07AA2-B1DB-AF26-BDEC-1C6434E0507D}"/>
                  </a:ext>
                </a:extLst>
              </p:cNvPr>
              <p:cNvSpPr>
                <a:spLocks noChangeAspect="1"/>
              </p:cNvSpPr>
              <p:nvPr/>
            </p:nvSpPr>
            <p:spPr bwMode="auto">
              <a:xfrm>
                <a:off x="484" y="1634"/>
                <a:ext cx="556" cy="557"/>
              </a:xfrm>
              <a:custGeom>
                <a:avLst/>
                <a:gdLst>
                  <a:gd name="T0" fmla="*/ 556 w 5190"/>
                  <a:gd name="T1" fmla="*/ 279 h 5194"/>
                  <a:gd name="T2" fmla="*/ 546 w 5190"/>
                  <a:gd name="T3" fmla="*/ 206 h 5194"/>
                  <a:gd name="T4" fmla="*/ 519 w 5190"/>
                  <a:gd name="T5" fmla="*/ 139 h 5194"/>
                  <a:gd name="T6" fmla="*/ 474 w 5190"/>
                  <a:gd name="T7" fmla="*/ 82 h 5194"/>
                  <a:gd name="T8" fmla="*/ 417 w 5190"/>
                  <a:gd name="T9" fmla="*/ 37 h 5194"/>
                  <a:gd name="T10" fmla="*/ 350 w 5190"/>
                  <a:gd name="T11" fmla="*/ 10 h 5194"/>
                  <a:gd name="T12" fmla="*/ 278 w 5190"/>
                  <a:gd name="T13" fmla="*/ 0 h 5194"/>
                  <a:gd name="T14" fmla="*/ 206 w 5190"/>
                  <a:gd name="T15" fmla="*/ 10 h 5194"/>
                  <a:gd name="T16" fmla="*/ 139 w 5190"/>
                  <a:gd name="T17" fmla="*/ 37 h 5194"/>
                  <a:gd name="T18" fmla="*/ 81 w 5190"/>
                  <a:gd name="T19" fmla="*/ 82 h 5194"/>
                  <a:gd name="T20" fmla="*/ 37 w 5190"/>
                  <a:gd name="T21" fmla="*/ 139 h 5194"/>
                  <a:gd name="T22" fmla="*/ 10 w 5190"/>
                  <a:gd name="T23" fmla="*/ 206 h 5194"/>
                  <a:gd name="T24" fmla="*/ 0 w 5190"/>
                  <a:gd name="T25" fmla="*/ 279 h 5194"/>
                  <a:gd name="T26" fmla="*/ 10 w 5190"/>
                  <a:gd name="T27" fmla="*/ 351 h 5194"/>
                  <a:gd name="T28" fmla="*/ 37 w 5190"/>
                  <a:gd name="T29" fmla="*/ 418 h 5194"/>
                  <a:gd name="T30" fmla="*/ 81 w 5190"/>
                  <a:gd name="T31" fmla="*/ 475 h 5194"/>
                  <a:gd name="T32" fmla="*/ 139 w 5190"/>
                  <a:gd name="T33" fmla="*/ 520 h 5194"/>
                  <a:gd name="T34" fmla="*/ 206 w 5190"/>
                  <a:gd name="T35" fmla="*/ 548 h 5194"/>
                  <a:gd name="T36" fmla="*/ 278 w 5190"/>
                  <a:gd name="T37" fmla="*/ 557 h 5194"/>
                  <a:gd name="T38" fmla="*/ 350 w 5190"/>
                  <a:gd name="T39" fmla="*/ 548 h 5194"/>
                  <a:gd name="T40" fmla="*/ 417 w 5190"/>
                  <a:gd name="T41" fmla="*/ 520 h 5194"/>
                  <a:gd name="T42" fmla="*/ 474 w 5190"/>
                  <a:gd name="T43" fmla="*/ 475 h 5194"/>
                  <a:gd name="T44" fmla="*/ 519 w 5190"/>
                  <a:gd name="T45" fmla="*/ 418 h 5194"/>
                  <a:gd name="T46" fmla="*/ 546 w 5190"/>
                  <a:gd name="T47" fmla="*/ 351 h 5194"/>
                  <a:gd name="T48" fmla="*/ 556 w 5190"/>
                  <a:gd name="T49" fmla="*/ 279 h 5194"/>
                  <a:gd name="T50" fmla="*/ 556 w 5190"/>
                  <a:gd name="T51" fmla="*/ 279 h 51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90" h="5194">
                    <a:moveTo>
                      <a:pt x="5189" y="2597"/>
                    </a:moveTo>
                    <a:lnTo>
                      <a:pt x="5101" y="1925"/>
                    </a:lnTo>
                    <a:lnTo>
                      <a:pt x="4841" y="1298"/>
                    </a:lnTo>
                    <a:lnTo>
                      <a:pt x="4429" y="760"/>
                    </a:lnTo>
                    <a:lnTo>
                      <a:pt x="3891" y="348"/>
                    </a:lnTo>
                    <a:lnTo>
                      <a:pt x="3266" y="89"/>
                    </a:lnTo>
                    <a:lnTo>
                      <a:pt x="2594" y="0"/>
                    </a:lnTo>
                    <a:lnTo>
                      <a:pt x="1923" y="89"/>
                    </a:lnTo>
                    <a:lnTo>
                      <a:pt x="1297" y="348"/>
                    </a:lnTo>
                    <a:lnTo>
                      <a:pt x="760" y="760"/>
                    </a:lnTo>
                    <a:lnTo>
                      <a:pt x="348" y="1298"/>
                    </a:lnTo>
                    <a:lnTo>
                      <a:pt x="89" y="1925"/>
                    </a:lnTo>
                    <a:lnTo>
                      <a:pt x="0" y="2597"/>
                    </a:lnTo>
                    <a:lnTo>
                      <a:pt x="89" y="3270"/>
                    </a:lnTo>
                    <a:lnTo>
                      <a:pt x="348" y="3896"/>
                    </a:lnTo>
                    <a:lnTo>
                      <a:pt x="760" y="4434"/>
                    </a:lnTo>
                    <a:lnTo>
                      <a:pt x="1297" y="4847"/>
                    </a:lnTo>
                    <a:lnTo>
                      <a:pt x="1923" y="5106"/>
                    </a:lnTo>
                    <a:lnTo>
                      <a:pt x="2594" y="5194"/>
                    </a:lnTo>
                    <a:lnTo>
                      <a:pt x="3266" y="5106"/>
                    </a:lnTo>
                    <a:lnTo>
                      <a:pt x="3891" y="4847"/>
                    </a:lnTo>
                    <a:lnTo>
                      <a:pt x="4429" y="4434"/>
                    </a:lnTo>
                    <a:lnTo>
                      <a:pt x="4841" y="3896"/>
                    </a:lnTo>
                    <a:lnTo>
                      <a:pt x="5101" y="3270"/>
                    </a:lnTo>
                    <a:lnTo>
                      <a:pt x="5189" y="2597"/>
                    </a:lnTo>
                    <a:lnTo>
                      <a:pt x="5190" y="2597"/>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72" name="Freeform 28">
                <a:extLst>
                  <a:ext uri="{FF2B5EF4-FFF2-40B4-BE49-F238E27FC236}">
                    <a16:creationId xmlns:a16="http://schemas.microsoft.com/office/drawing/2014/main" id="{59996B60-A1FA-C90A-9700-17591F51BE6E}"/>
                  </a:ext>
                </a:extLst>
              </p:cNvPr>
              <p:cNvSpPr>
                <a:spLocks noChangeAspect="1"/>
              </p:cNvSpPr>
              <p:nvPr/>
            </p:nvSpPr>
            <p:spPr bwMode="auto">
              <a:xfrm>
                <a:off x="946" y="1703"/>
                <a:ext cx="233" cy="1"/>
              </a:xfrm>
              <a:custGeom>
                <a:avLst/>
                <a:gdLst>
                  <a:gd name="T0" fmla="*/ 233 w 2176"/>
                  <a:gd name="T1" fmla="*/ 0 h 1"/>
                  <a:gd name="T2" fmla="*/ 0 w 2176"/>
                  <a:gd name="T3" fmla="*/ 0 h 1"/>
                  <a:gd name="T4" fmla="*/ 0 w 2176"/>
                  <a:gd name="T5" fmla="*/ 0 h 1"/>
                  <a:gd name="T6" fmla="*/ 0 60000 65536"/>
                  <a:gd name="T7" fmla="*/ 0 60000 65536"/>
                  <a:gd name="T8" fmla="*/ 0 60000 65536"/>
                </a:gdLst>
                <a:ahLst/>
                <a:cxnLst>
                  <a:cxn ang="T6">
                    <a:pos x="T0" y="T1"/>
                  </a:cxn>
                  <a:cxn ang="T7">
                    <a:pos x="T2" y="T3"/>
                  </a:cxn>
                  <a:cxn ang="T8">
                    <a:pos x="T4" y="T5"/>
                  </a:cxn>
                </a:cxnLst>
                <a:rect l="0" t="0" r="r" b="b"/>
                <a:pathLst>
                  <a:path w="2176" h="1">
                    <a:moveTo>
                      <a:pt x="2176"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73" name="Freeform 29">
                <a:extLst>
                  <a:ext uri="{FF2B5EF4-FFF2-40B4-BE49-F238E27FC236}">
                    <a16:creationId xmlns:a16="http://schemas.microsoft.com/office/drawing/2014/main" id="{1903CFE2-D4B6-F0B2-3186-A3437B40CD65}"/>
                  </a:ext>
                </a:extLst>
              </p:cNvPr>
              <p:cNvSpPr>
                <a:spLocks noChangeAspect="1"/>
              </p:cNvSpPr>
              <p:nvPr/>
            </p:nvSpPr>
            <p:spPr bwMode="auto">
              <a:xfrm>
                <a:off x="946" y="2121"/>
                <a:ext cx="233" cy="1"/>
              </a:xfrm>
              <a:custGeom>
                <a:avLst/>
                <a:gdLst>
                  <a:gd name="T0" fmla="*/ 0 w 2177"/>
                  <a:gd name="T1" fmla="*/ 0 h 1"/>
                  <a:gd name="T2" fmla="*/ 233 w 2177"/>
                  <a:gd name="T3" fmla="*/ 0 h 1"/>
                  <a:gd name="T4" fmla="*/ 233 w 2177"/>
                  <a:gd name="T5" fmla="*/ 0 h 1"/>
                  <a:gd name="T6" fmla="*/ 0 60000 65536"/>
                  <a:gd name="T7" fmla="*/ 0 60000 65536"/>
                  <a:gd name="T8" fmla="*/ 0 60000 65536"/>
                </a:gdLst>
                <a:ahLst/>
                <a:cxnLst>
                  <a:cxn ang="T6">
                    <a:pos x="T0" y="T1"/>
                  </a:cxn>
                  <a:cxn ang="T7">
                    <a:pos x="T2" y="T3"/>
                  </a:cxn>
                  <a:cxn ang="T8">
                    <a:pos x="T4" y="T5"/>
                  </a:cxn>
                </a:cxnLst>
                <a:rect l="0" t="0" r="r" b="b"/>
                <a:pathLst>
                  <a:path w="2177" h="1">
                    <a:moveTo>
                      <a:pt x="0" y="0"/>
                    </a:moveTo>
                    <a:lnTo>
                      <a:pt x="2176" y="0"/>
                    </a:lnTo>
                    <a:lnTo>
                      <a:pt x="2177"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74" name="Freeform 30">
                <a:extLst>
                  <a:ext uri="{FF2B5EF4-FFF2-40B4-BE49-F238E27FC236}">
                    <a16:creationId xmlns:a16="http://schemas.microsoft.com/office/drawing/2014/main" id="{B2631E1C-216D-4D30-EF14-77255BCFB0BD}"/>
                  </a:ext>
                </a:extLst>
              </p:cNvPr>
              <p:cNvSpPr>
                <a:spLocks noChangeAspect="1"/>
              </p:cNvSpPr>
              <p:nvPr/>
            </p:nvSpPr>
            <p:spPr bwMode="auto">
              <a:xfrm>
                <a:off x="345" y="1703"/>
                <a:ext cx="233" cy="1"/>
              </a:xfrm>
              <a:custGeom>
                <a:avLst/>
                <a:gdLst>
                  <a:gd name="T0" fmla="*/ 233 w 2175"/>
                  <a:gd name="T1" fmla="*/ 0 h 1"/>
                  <a:gd name="T2" fmla="*/ 0 w 2175"/>
                  <a:gd name="T3" fmla="*/ 0 h 1"/>
                  <a:gd name="T4" fmla="*/ 0 w 2175"/>
                  <a:gd name="T5" fmla="*/ 0 h 1"/>
                  <a:gd name="T6" fmla="*/ 0 60000 65536"/>
                  <a:gd name="T7" fmla="*/ 0 60000 65536"/>
                  <a:gd name="T8" fmla="*/ 0 60000 65536"/>
                </a:gdLst>
                <a:ahLst/>
                <a:cxnLst>
                  <a:cxn ang="T6">
                    <a:pos x="T0" y="T1"/>
                  </a:cxn>
                  <a:cxn ang="T7">
                    <a:pos x="T2" y="T3"/>
                  </a:cxn>
                  <a:cxn ang="T8">
                    <a:pos x="T4" y="T5"/>
                  </a:cxn>
                </a:cxnLst>
                <a:rect l="0" t="0" r="r" b="b"/>
                <a:pathLst>
                  <a:path w="2175" h="1">
                    <a:moveTo>
                      <a:pt x="2175"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75" name="Freeform 31">
                <a:extLst>
                  <a:ext uri="{FF2B5EF4-FFF2-40B4-BE49-F238E27FC236}">
                    <a16:creationId xmlns:a16="http://schemas.microsoft.com/office/drawing/2014/main" id="{19CE5C6E-F096-A9AF-4481-182A53696B1A}"/>
                  </a:ext>
                </a:extLst>
              </p:cNvPr>
              <p:cNvSpPr>
                <a:spLocks noChangeAspect="1"/>
              </p:cNvSpPr>
              <p:nvPr/>
            </p:nvSpPr>
            <p:spPr bwMode="auto">
              <a:xfrm>
                <a:off x="345" y="2121"/>
                <a:ext cx="233" cy="1"/>
              </a:xfrm>
              <a:custGeom>
                <a:avLst/>
                <a:gdLst>
                  <a:gd name="T0" fmla="*/ 0 w 2176"/>
                  <a:gd name="T1" fmla="*/ 0 h 1"/>
                  <a:gd name="T2" fmla="*/ 233 w 2176"/>
                  <a:gd name="T3" fmla="*/ 0 h 1"/>
                  <a:gd name="T4" fmla="*/ 233 w 2176"/>
                  <a:gd name="T5" fmla="*/ 0 h 1"/>
                  <a:gd name="T6" fmla="*/ 0 60000 65536"/>
                  <a:gd name="T7" fmla="*/ 0 60000 65536"/>
                  <a:gd name="T8" fmla="*/ 0 60000 65536"/>
                </a:gdLst>
                <a:ahLst/>
                <a:cxnLst>
                  <a:cxn ang="T6">
                    <a:pos x="T0" y="T1"/>
                  </a:cxn>
                  <a:cxn ang="T7">
                    <a:pos x="T2" y="T3"/>
                  </a:cxn>
                  <a:cxn ang="T8">
                    <a:pos x="T4" y="T5"/>
                  </a:cxn>
                </a:cxnLst>
                <a:rect l="0" t="0" r="r" b="b"/>
                <a:pathLst>
                  <a:path w="2176" h="1">
                    <a:moveTo>
                      <a:pt x="0" y="0"/>
                    </a:moveTo>
                    <a:lnTo>
                      <a:pt x="2175" y="0"/>
                    </a:lnTo>
                    <a:lnTo>
                      <a:pt x="2176"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7010" name="Group 32">
              <a:extLst>
                <a:ext uri="{FF2B5EF4-FFF2-40B4-BE49-F238E27FC236}">
                  <a16:creationId xmlns:a16="http://schemas.microsoft.com/office/drawing/2014/main" id="{9AD91C0A-0340-CA49-5905-DAA9CA9613BB}"/>
                </a:ext>
              </a:extLst>
            </p:cNvPr>
            <p:cNvGrpSpPr>
              <a:grpSpLocks noChangeAspect="1"/>
            </p:cNvGrpSpPr>
            <p:nvPr/>
          </p:nvGrpSpPr>
          <p:grpSpPr bwMode="auto">
            <a:xfrm>
              <a:off x="288" y="576"/>
              <a:ext cx="948" cy="1658"/>
              <a:chOff x="288" y="576"/>
              <a:chExt cx="948" cy="1658"/>
            </a:xfrm>
          </p:grpSpPr>
          <p:sp>
            <p:nvSpPr>
              <p:cNvPr id="37011" name="Freeform 33">
                <a:extLst>
                  <a:ext uri="{FF2B5EF4-FFF2-40B4-BE49-F238E27FC236}">
                    <a16:creationId xmlns:a16="http://schemas.microsoft.com/office/drawing/2014/main" id="{956AE28E-3762-8091-3CC3-7911777EB88F}"/>
                  </a:ext>
                </a:extLst>
              </p:cNvPr>
              <p:cNvSpPr>
                <a:spLocks noChangeAspect="1"/>
              </p:cNvSpPr>
              <p:nvPr/>
            </p:nvSpPr>
            <p:spPr bwMode="auto">
              <a:xfrm>
                <a:off x="761" y="576"/>
                <a:ext cx="1" cy="80"/>
              </a:xfrm>
              <a:custGeom>
                <a:avLst/>
                <a:gdLst>
                  <a:gd name="T0" fmla="*/ 0 w 1"/>
                  <a:gd name="T1" fmla="*/ 0 h 748"/>
                  <a:gd name="T2" fmla="*/ 0 w 1"/>
                  <a:gd name="T3" fmla="*/ 80 h 748"/>
                  <a:gd name="T4" fmla="*/ 1 w 1"/>
                  <a:gd name="T5" fmla="*/ 80 h 748"/>
                  <a:gd name="T6" fmla="*/ 0 60000 65536"/>
                  <a:gd name="T7" fmla="*/ 0 60000 65536"/>
                  <a:gd name="T8" fmla="*/ 0 60000 65536"/>
                </a:gdLst>
                <a:ahLst/>
                <a:cxnLst>
                  <a:cxn ang="T6">
                    <a:pos x="T0" y="T1"/>
                  </a:cxn>
                  <a:cxn ang="T7">
                    <a:pos x="T2" y="T3"/>
                  </a:cxn>
                  <a:cxn ang="T8">
                    <a:pos x="T4" y="T5"/>
                  </a:cxn>
                </a:cxnLst>
                <a:rect l="0" t="0" r="r" b="b"/>
                <a:pathLst>
                  <a:path w="1" h="748">
                    <a:moveTo>
                      <a:pt x="0" y="0"/>
                    </a:moveTo>
                    <a:lnTo>
                      <a:pt x="0" y="748"/>
                    </a:lnTo>
                    <a:lnTo>
                      <a:pt x="1" y="748"/>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2" name="Freeform 34">
                <a:extLst>
                  <a:ext uri="{FF2B5EF4-FFF2-40B4-BE49-F238E27FC236}">
                    <a16:creationId xmlns:a16="http://schemas.microsoft.com/office/drawing/2014/main" id="{27FF7E68-AE27-6895-7895-46EFA537AA7C}"/>
                  </a:ext>
                </a:extLst>
              </p:cNvPr>
              <p:cNvSpPr>
                <a:spLocks noChangeAspect="1"/>
              </p:cNvSpPr>
              <p:nvPr/>
            </p:nvSpPr>
            <p:spPr bwMode="auto">
              <a:xfrm>
                <a:off x="761" y="678"/>
                <a:ext cx="1" cy="23"/>
              </a:xfrm>
              <a:custGeom>
                <a:avLst/>
                <a:gdLst>
                  <a:gd name="T0" fmla="*/ 0 w 1"/>
                  <a:gd name="T1" fmla="*/ 0 h 207"/>
                  <a:gd name="T2" fmla="*/ 0 w 1"/>
                  <a:gd name="T3" fmla="*/ 23 h 207"/>
                  <a:gd name="T4" fmla="*/ 1 w 1"/>
                  <a:gd name="T5" fmla="*/ 23 h 207"/>
                  <a:gd name="T6" fmla="*/ 0 60000 65536"/>
                  <a:gd name="T7" fmla="*/ 0 60000 65536"/>
                  <a:gd name="T8" fmla="*/ 0 60000 65536"/>
                </a:gdLst>
                <a:ahLst/>
                <a:cxnLst>
                  <a:cxn ang="T6">
                    <a:pos x="T0" y="T1"/>
                  </a:cxn>
                  <a:cxn ang="T7">
                    <a:pos x="T2" y="T3"/>
                  </a:cxn>
                  <a:cxn ang="T8">
                    <a:pos x="T4" y="T5"/>
                  </a:cxn>
                </a:cxnLst>
                <a:rect l="0" t="0" r="r" b="b"/>
                <a:pathLst>
                  <a:path w="1" h="207">
                    <a:moveTo>
                      <a:pt x="0" y="0"/>
                    </a:moveTo>
                    <a:lnTo>
                      <a:pt x="0" y="207"/>
                    </a:lnTo>
                    <a:lnTo>
                      <a:pt x="1" y="207"/>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3" name="Freeform 35">
                <a:extLst>
                  <a:ext uri="{FF2B5EF4-FFF2-40B4-BE49-F238E27FC236}">
                    <a16:creationId xmlns:a16="http://schemas.microsoft.com/office/drawing/2014/main" id="{BD914002-B270-FA3D-A9CD-6B63C7DFE131}"/>
                  </a:ext>
                </a:extLst>
              </p:cNvPr>
              <p:cNvSpPr>
                <a:spLocks noChangeAspect="1"/>
              </p:cNvSpPr>
              <p:nvPr/>
            </p:nvSpPr>
            <p:spPr bwMode="auto">
              <a:xfrm>
                <a:off x="761" y="723"/>
                <a:ext cx="1" cy="110"/>
              </a:xfrm>
              <a:custGeom>
                <a:avLst/>
                <a:gdLst>
                  <a:gd name="T0" fmla="*/ 0 w 1"/>
                  <a:gd name="T1" fmla="*/ 0 h 1031"/>
                  <a:gd name="T2" fmla="*/ 0 w 1"/>
                  <a:gd name="T3" fmla="*/ 110 h 1031"/>
                  <a:gd name="T4" fmla="*/ 1 w 1"/>
                  <a:gd name="T5" fmla="*/ 110 h 1031"/>
                  <a:gd name="T6" fmla="*/ 0 60000 65536"/>
                  <a:gd name="T7" fmla="*/ 0 60000 65536"/>
                  <a:gd name="T8" fmla="*/ 0 60000 65536"/>
                </a:gdLst>
                <a:ahLst/>
                <a:cxnLst>
                  <a:cxn ang="T6">
                    <a:pos x="T0" y="T1"/>
                  </a:cxn>
                  <a:cxn ang="T7">
                    <a:pos x="T2" y="T3"/>
                  </a:cxn>
                  <a:cxn ang="T8">
                    <a:pos x="T4" y="T5"/>
                  </a:cxn>
                </a:cxnLst>
                <a:rect l="0" t="0" r="r" b="b"/>
                <a:pathLst>
                  <a:path w="1" h="1031">
                    <a:moveTo>
                      <a:pt x="0" y="0"/>
                    </a:moveTo>
                    <a:lnTo>
                      <a:pt x="0" y="1031"/>
                    </a:lnTo>
                    <a:lnTo>
                      <a:pt x="1" y="103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4" name="Freeform 36">
                <a:extLst>
                  <a:ext uri="{FF2B5EF4-FFF2-40B4-BE49-F238E27FC236}">
                    <a16:creationId xmlns:a16="http://schemas.microsoft.com/office/drawing/2014/main" id="{42596472-08F1-A312-BAF1-58DA349A2B24}"/>
                  </a:ext>
                </a:extLst>
              </p:cNvPr>
              <p:cNvSpPr>
                <a:spLocks noChangeAspect="1"/>
              </p:cNvSpPr>
              <p:nvPr/>
            </p:nvSpPr>
            <p:spPr bwMode="auto">
              <a:xfrm>
                <a:off x="761" y="855"/>
                <a:ext cx="1" cy="22"/>
              </a:xfrm>
              <a:custGeom>
                <a:avLst/>
                <a:gdLst>
                  <a:gd name="T0" fmla="*/ 0 w 1"/>
                  <a:gd name="T1" fmla="*/ 0 h 206"/>
                  <a:gd name="T2" fmla="*/ 0 w 1"/>
                  <a:gd name="T3" fmla="*/ 22 h 206"/>
                  <a:gd name="T4" fmla="*/ 1 w 1"/>
                  <a:gd name="T5" fmla="*/ 22 h 206"/>
                  <a:gd name="T6" fmla="*/ 0 60000 65536"/>
                  <a:gd name="T7" fmla="*/ 0 60000 65536"/>
                  <a:gd name="T8" fmla="*/ 0 60000 65536"/>
                </a:gdLst>
                <a:ahLst/>
                <a:cxnLst>
                  <a:cxn ang="T6">
                    <a:pos x="T0" y="T1"/>
                  </a:cxn>
                  <a:cxn ang="T7">
                    <a:pos x="T2" y="T3"/>
                  </a:cxn>
                  <a:cxn ang="T8">
                    <a:pos x="T4" y="T5"/>
                  </a:cxn>
                </a:cxnLst>
                <a:rect l="0" t="0" r="r" b="b"/>
                <a:pathLst>
                  <a:path w="1" h="206">
                    <a:moveTo>
                      <a:pt x="0" y="0"/>
                    </a:moveTo>
                    <a:lnTo>
                      <a:pt x="0" y="206"/>
                    </a:lnTo>
                    <a:lnTo>
                      <a:pt x="1" y="206"/>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5" name="Freeform 37">
                <a:extLst>
                  <a:ext uri="{FF2B5EF4-FFF2-40B4-BE49-F238E27FC236}">
                    <a16:creationId xmlns:a16="http://schemas.microsoft.com/office/drawing/2014/main" id="{AC10FA79-6DB1-569B-AC05-4BB9EB5BAAD4}"/>
                  </a:ext>
                </a:extLst>
              </p:cNvPr>
              <p:cNvSpPr>
                <a:spLocks noChangeAspect="1"/>
              </p:cNvSpPr>
              <p:nvPr/>
            </p:nvSpPr>
            <p:spPr bwMode="auto">
              <a:xfrm>
                <a:off x="761" y="899"/>
                <a:ext cx="1" cy="112"/>
              </a:xfrm>
              <a:custGeom>
                <a:avLst/>
                <a:gdLst>
                  <a:gd name="T0" fmla="*/ 0 w 1"/>
                  <a:gd name="T1" fmla="*/ 0 h 1030"/>
                  <a:gd name="T2" fmla="*/ 0 w 1"/>
                  <a:gd name="T3" fmla="*/ 112 h 1030"/>
                  <a:gd name="T4" fmla="*/ 1 w 1"/>
                  <a:gd name="T5" fmla="*/ 112 h 1030"/>
                  <a:gd name="T6" fmla="*/ 0 60000 65536"/>
                  <a:gd name="T7" fmla="*/ 0 60000 65536"/>
                  <a:gd name="T8" fmla="*/ 0 60000 65536"/>
                </a:gdLst>
                <a:ahLst/>
                <a:cxnLst>
                  <a:cxn ang="T6">
                    <a:pos x="T0" y="T1"/>
                  </a:cxn>
                  <a:cxn ang="T7">
                    <a:pos x="T2" y="T3"/>
                  </a:cxn>
                  <a:cxn ang="T8">
                    <a:pos x="T4" y="T5"/>
                  </a:cxn>
                </a:cxnLst>
                <a:rect l="0" t="0" r="r" b="b"/>
                <a:pathLst>
                  <a:path w="1" h="1030">
                    <a:moveTo>
                      <a:pt x="0" y="0"/>
                    </a:moveTo>
                    <a:lnTo>
                      <a:pt x="0" y="1030"/>
                    </a:lnTo>
                    <a:lnTo>
                      <a:pt x="1" y="103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6" name="Freeform 38">
                <a:extLst>
                  <a:ext uri="{FF2B5EF4-FFF2-40B4-BE49-F238E27FC236}">
                    <a16:creationId xmlns:a16="http://schemas.microsoft.com/office/drawing/2014/main" id="{3AE3D120-2750-03E7-AAEB-7683C5FAD6A7}"/>
                  </a:ext>
                </a:extLst>
              </p:cNvPr>
              <p:cNvSpPr>
                <a:spLocks noChangeAspect="1"/>
              </p:cNvSpPr>
              <p:nvPr/>
            </p:nvSpPr>
            <p:spPr bwMode="auto">
              <a:xfrm>
                <a:off x="761" y="1033"/>
                <a:ext cx="1" cy="21"/>
              </a:xfrm>
              <a:custGeom>
                <a:avLst/>
                <a:gdLst>
                  <a:gd name="T0" fmla="*/ 0 w 1"/>
                  <a:gd name="T1" fmla="*/ 0 h 206"/>
                  <a:gd name="T2" fmla="*/ 0 w 1"/>
                  <a:gd name="T3" fmla="*/ 21 h 206"/>
                  <a:gd name="T4" fmla="*/ 1 w 1"/>
                  <a:gd name="T5" fmla="*/ 21 h 206"/>
                  <a:gd name="T6" fmla="*/ 0 60000 65536"/>
                  <a:gd name="T7" fmla="*/ 0 60000 65536"/>
                  <a:gd name="T8" fmla="*/ 0 60000 65536"/>
                </a:gdLst>
                <a:ahLst/>
                <a:cxnLst>
                  <a:cxn ang="T6">
                    <a:pos x="T0" y="T1"/>
                  </a:cxn>
                  <a:cxn ang="T7">
                    <a:pos x="T2" y="T3"/>
                  </a:cxn>
                  <a:cxn ang="T8">
                    <a:pos x="T4" y="T5"/>
                  </a:cxn>
                </a:cxnLst>
                <a:rect l="0" t="0" r="r" b="b"/>
                <a:pathLst>
                  <a:path w="1" h="206">
                    <a:moveTo>
                      <a:pt x="0" y="0"/>
                    </a:moveTo>
                    <a:lnTo>
                      <a:pt x="0" y="206"/>
                    </a:lnTo>
                    <a:lnTo>
                      <a:pt x="1" y="206"/>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7" name="Freeform 39">
                <a:extLst>
                  <a:ext uri="{FF2B5EF4-FFF2-40B4-BE49-F238E27FC236}">
                    <a16:creationId xmlns:a16="http://schemas.microsoft.com/office/drawing/2014/main" id="{E59911BB-C0C0-5B18-AF1C-EEB467519734}"/>
                  </a:ext>
                </a:extLst>
              </p:cNvPr>
              <p:cNvSpPr>
                <a:spLocks noChangeAspect="1"/>
              </p:cNvSpPr>
              <p:nvPr/>
            </p:nvSpPr>
            <p:spPr bwMode="auto">
              <a:xfrm>
                <a:off x="761" y="1076"/>
                <a:ext cx="1" cy="111"/>
              </a:xfrm>
              <a:custGeom>
                <a:avLst/>
                <a:gdLst>
                  <a:gd name="T0" fmla="*/ 0 w 1"/>
                  <a:gd name="T1" fmla="*/ 0 h 1030"/>
                  <a:gd name="T2" fmla="*/ 0 w 1"/>
                  <a:gd name="T3" fmla="*/ 111 h 1030"/>
                  <a:gd name="T4" fmla="*/ 1 w 1"/>
                  <a:gd name="T5" fmla="*/ 111 h 1030"/>
                  <a:gd name="T6" fmla="*/ 0 60000 65536"/>
                  <a:gd name="T7" fmla="*/ 0 60000 65536"/>
                  <a:gd name="T8" fmla="*/ 0 60000 65536"/>
                </a:gdLst>
                <a:ahLst/>
                <a:cxnLst>
                  <a:cxn ang="T6">
                    <a:pos x="T0" y="T1"/>
                  </a:cxn>
                  <a:cxn ang="T7">
                    <a:pos x="T2" y="T3"/>
                  </a:cxn>
                  <a:cxn ang="T8">
                    <a:pos x="T4" y="T5"/>
                  </a:cxn>
                </a:cxnLst>
                <a:rect l="0" t="0" r="r" b="b"/>
                <a:pathLst>
                  <a:path w="1" h="1030">
                    <a:moveTo>
                      <a:pt x="0" y="0"/>
                    </a:moveTo>
                    <a:lnTo>
                      <a:pt x="0" y="1030"/>
                    </a:lnTo>
                    <a:lnTo>
                      <a:pt x="1" y="103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8" name="Freeform 40">
                <a:extLst>
                  <a:ext uri="{FF2B5EF4-FFF2-40B4-BE49-F238E27FC236}">
                    <a16:creationId xmlns:a16="http://schemas.microsoft.com/office/drawing/2014/main" id="{1F4DEE8C-D6F8-9CBA-1B70-992E3B89FDA0}"/>
                  </a:ext>
                </a:extLst>
              </p:cNvPr>
              <p:cNvSpPr>
                <a:spLocks noChangeAspect="1"/>
              </p:cNvSpPr>
              <p:nvPr/>
            </p:nvSpPr>
            <p:spPr bwMode="auto">
              <a:xfrm>
                <a:off x="761" y="1209"/>
                <a:ext cx="1" cy="23"/>
              </a:xfrm>
              <a:custGeom>
                <a:avLst/>
                <a:gdLst>
                  <a:gd name="T0" fmla="*/ 0 w 1"/>
                  <a:gd name="T1" fmla="*/ 0 h 206"/>
                  <a:gd name="T2" fmla="*/ 0 w 1"/>
                  <a:gd name="T3" fmla="*/ 23 h 206"/>
                  <a:gd name="T4" fmla="*/ 1 w 1"/>
                  <a:gd name="T5" fmla="*/ 23 h 206"/>
                  <a:gd name="T6" fmla="*/ 0 60000 65536"/>
                  <a:gd name="T7" fmla="*/ 0 60000 65536"/>
                  <a:gd name="T8" fmla="*/ 0 60000 65536"/>
                </a:gdLst>
                <a:ahLst/>
                <a:cxnLst>
                  <a:cxn ang="T6">
                    <a:pos x="T0" y="T1"/>
                  </a:cxn>
                  <a:cxn ang="T7">
                    <a:pos x="T2" y="T3"/>
                  </a:cxn>
                  <a:cxn ang="T8">
                    <a:pos x="T4" y="T5"/>
                  </a:cxn>
                </a:cxnLst>
                <a:rect l="0" t="0" r="r" b="b"/>
                <a:pathLst>
                  <a:path w="1" h="206">
                    <a:moveTo>
                      <a:pt x="0" y="0"/>
                    </a:moveTo>
                    <a:lnTo>
                      <a:pt x="0" y="206"/>
                    </a:lnTo>
                    <a:lnTo>
                      <a:pt x="1" y="206"/>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19" name="Freeform 41">
                <a:extLst>
                  <a:ext uri="{FF2B5EF4-FFF2-40B4-BE49-F238E27FC236}">
                    <a16:creationId xmlns:a16="http://schemas.microsoft.com/office/drawing/2014/main" id="{F31377DC-1FD2-63D1-05C9-8BC23E904C26}"/>
                  </a:ext>
                </a:extLst>
              </p:cNvPr>
              <p:cNvSpPr>
                <a:spLocks noChangeAspect="1"/>
              </p:cNvSpPr>
              <p:nvPr/>
            </p:nvSpPr>
            <p:spPr bwMode="auto">
              <a:xfrm>
                <a:off x="761" y="1254"/>
                <a:ext cx="1" cy="110"/>
              </a:xfrm>
              <a:custGeom>
                <a:avLst/>
                <a:gdLst>
                  <a:gd name="T0" fmla="*/ 0 w 1"/>
                  <a:gd name="T1" fmla="*/ 0 h 1031"/>
                  <a:gd name="T2" fmla="*/ 0 w 1"/>
                  <a:gd name="T3" fmla="*/ 110 h 1031"/>
                  <a:gd name="T4" fmla="*/ 1 w 1"/>
                  <a:gd name="T5" fmla="*/ 110 h 1031"/>
                  <a:gd name="T6" fmla="*/ 0 60000 65536"/>
                  <a:gd name="T7" fmla="*/ 0 60000 65536"/>
                  <a:gd name="T8" fmla="*/ 0 60000 65536"/>
                </a:gdLst>
                <a:ahLst/>
                <a:cxnLst>
                  <a:cxn ang="T6">
                    <a:pos x="T0" y="T1"/>
                  </a:cxn>
                  <a:cxn ang="T7">
                    <a:pos x="T2" y="T3"/>
                  </a:cxn>
                  <a:cxn ang="T8">
                    <a:pos x="T4" y="T5"/>
                  </a:cxn>
                </a:cxnLst>
                <a:rect l="0" t="0" r="r" b="b"/>
                <a:pathLst>
                  <a:path w="1" h="1031">
                    <a:moveTo>
                      <a:pt x="0" y="0"/>
                    </a:moveTo>
                    <a:lnTo>
                      <a:pt x="0" y="1031"/>
                    </a:lnTo>
                    <a:lnTo>
                      <a:pt x="1" y="103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0" name="Freeform 42">
                <a:extLst>
                  <a:ext uri="{FF2B5EF4-FFF2-40B4-BE49-F238E27FC236}">
                    <a16:creationId xmlns:a16="http://schemas.microsoft.com/office/drawing/2014/main" id="{934A4955-0157-A722-F2D9-FB3709B5E90C}"/>
                  </a:ext>
                </a:extLst>
              </p:cNvPr>
              <p:cNvSpPr>
                <a:spLocks noChangeAspect="1"/>
              </p:cNvSpPr>
              <p:nvPr/>
            </p:nvSpPr>
            <p:spPr bwMode="auto">
              <a:xfrm>
                <a:off x="761" y="1386"/>
                <a:ext cx="1" cy="22"/>
              </a:xfrm>
              <a:custGeom>
                <a:avLst/>
                <a:gdLst>
                  <a:gd name="T0" fmla="*/ 0 w 1"/>
                  <a:gd name="T1" fmla="*/ 0 h 206"/>
                  <a:gd name="T2" fmla="*/ 0 w 1"/>
                  <a:gd name="T3" fmla="*/ 22 h 206"/>
                  <a:gd name="T4" fmla="*/ 1 w 1"/>
                  <a:gd name="T5" fmla="*/ 22 h 206"/>
                  <a:gd name="T6" fmla="*/ 0 60000 65536"/>
                  <a:gd name="T7" fmla="*/ 0 60000 65536"/>
                  <a:gd name="T8" fmla="*/ 0 60000 65536"/>
                </a:gdLst>
                <a:ahLst/>
                <a:cxnLst>
                  <a:cxn ang="T6">
                    <a:pos x="T0" y="T1"/>
                  </a:cxn>
                  <a:cxn ang="T7">
                    <a:pos x="T2" y="T3"/>
                  </a:cxn>
                  <a:cxn ang="T8">
                    <a:pos x="T4" y="T5"/>
                  </a:cxn>
                </a:cxnLst>
                <a:rect l="0" t="0" r="r" b="b"/>
                <a:pathLst>
                  <a:path w="1" h="206">
                    <a:moveTo>
                      <a:pt x="0" y="0"/>
                    </a:moveTo>
                    <a:lnTo>
                      <a:pt x="0" y="206"/>
                    </a:lnTo>
                    <a:lnTo>
                      <a:pt x="1" y="206"/>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1" name="Freeform 43">
                <a:extLst>
                  <a:ext uri="{FF2B5EF4-FFF2-40B4-BE49-F238E27FC236}">
                    <a16:creationId xmlns:a16="http://schemas.microsoft.com/office/drawing/2014/main" id="{F1C9AD9E-E003-D6EE-E645-8F9ECADAB8AA}"/>
                  </a:ext>
                </a:extLst>
              </p:cNvPr>
              <p:cNvSpPr>
                <a:spLocks noChangeAspect="1"/>
              </p:cNvSpPr>
              <p:nvPr/>
            </p:nvSpPr>
            <p:spPr bwMode="auto">
              <a:xfrm>
                <a:off x="761" y="1431"/>
                <a:ext cx="1" cy="80"/>
              </a:xfrm>
              <a:custGeom>
                <a:avLst/>
                <a:gdLst>
                  <a:gd name="T0" fmla="*/ 0 w 1"/>
                  <a:gd name="T1" fmla="*/ 0 h 748"/>
                  <a:gd name="T2" fmla="*/ 0 w 1"/>
                  <a:gd name="T3" fmla="*/ 80 h 748"/>
                  <a:gd name="T4" fmla="*/ 1 w 1"/>
                  <a:gd name="T5" fmla="*/ 80 h 748"/>
                  <a:gd name="T6" fmla="*/ 0 60000 65536"/>
                  <a:gd name="T7" fmla="*/ 0 60000 65536"/>
                  <a:gd name="T8" fmla="*/ 0 60000 65536"/>
                </a:gdLst>
                <a:ahLst/>
                <a:cxnLst>
                  <a:cxn ang="T6">
                    <a:pos x="T0" y="T1"/>
                  </a:cxn>
                  <a:cxn ang="T7">
                    <a:pos x="T2" y="T3"/>
                  </a:cxn>
                  <a:cxn ang="T8">
                    <a:pos x="T4" y="T5"/>
                  </a:cxn>
                </a:cxnLst>
                <a:rect l="0" t="0" r="r" b="b"/>
                <a:pathLst>
                  <a:path w="1" h="748">
                    <a:moveTo>
                      <a:pt x="0" y="0"/>
                    </a:moveTo>
                    <a:lnTo>
                      <a:pt x="0" y="748"/>
                    </a:lnTo>
                    <a:lnTo>
                      <a:pt x="1" y="748"/>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2" name="Freeform 44">
                <a:extLst>
                  <a:ext uri="{FF2B5EF4-FFF2-40B4-BE49-F238E27FC236}">
                    <a16:creationId xmlns:a16="http://schemas.microsoft.com/office/drawing/2014/main" id="{ECEBABC7-FC44-ECF6-46DC-AAAD23D86F75}"/>
                  </a:ext>
                </a:extLst>
              </p:cNvPr>
              <p:cNvSpPr>
                <a:spLocks noChangeAspect="1"/>
              </p:cNvSpPr>
              <p:nvPr/>
            </p:nvSpPr>
            <p:spPr bwMode="auto">
              <a:xfrm>
                <a:off x="1152" y="1912"/>
                <a:ext cx="84" cy="1"/>
              </a:xfrm>
              <a:custGeom>
                <a:avLst/>
                <a:gdLst>
                  <a:gd name="T0" fmla="*/ 84 w 785"/>
                  <a:gd name="T1" fmla="*/ 0 h 1"/>
                  <a:gd name="T2" fmla="*/ 0 w 785"/>
                  <a:gd name="T3" fmla="*/ 0 h 1"/>
                  <a:gd name="T4" fmla="*/ 0 w 785"/>
                  <a:gd name="T5" fmla="*/ 0 h 1"/>
                  <a:gd name="T6" fmla="*/ 0 60000 65536"/>
                  <a:gd name="T7" fmla="*/ 0 60000 65536"/>
                  <a:gd name="T8" fmla="*/ 0 60000 65536"/>
                </a:gdLst>
                <a:ahLst/>
                <a:cxnLst>
                  <a:cxn ang="T6">
                    <a:pos x="T0" y="T1"/>
                  </a:cxn>
                  <a:cxn ang="T7">
                    <a:pos x="T2" y="T3"/>
                  </a:cxn>
                  <a:cxn ang="T8">
                    <a:pos x="T4" y="T5"/>
                  </a:cxn>
                </a:cxnLst>
                <a:rect l="0" t="0" r="r" b="b"/>
                <a:pathLst>
                  <a:path w="785" h="1">
                    <a:moveTo>
                      <a:pt x="785"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3" name="Freeform 45">
                <a:extLst>
                  <a:ext uri="{FF2B5EF4-FFF2-40B4-BE49-F238E27FC236}">
                    <a16:creationId xmlns:a16="http://schemas.microsoft.com/office/drawing/2014/main" id="{2ADAE317-087C-102D-D6AC-9ECCAC7BA7FE}"/>
                  </a:ext>
                </a:extLst>
              </p:cNvPr>
              <p:cNvSpPr>
                <a:spLocks noChangeAspect="1"/>
              </p:cNvSpPr>
              <p:nvPr/>
            </p:nvSpPr>
            <p:spPr bwMode="auto">
              <a:xfrm>
                <a:off x="1108" y="1912"/>
                <a:ext cx="22" cy="1"/>
              </a:xfrm>
              <a:custGeom>
                <a:avLst/>
                <a:gdLst>
                  <a:gd name="T0" fmla="*/ 22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4" name="Freeform 46">
                <a:extLst>
                  <a:ext uri="{FF2B5EF4-FFF2-40B4-BE49-F238E27FC236}">
                    <a16:creationId xmlns:a16="http://schemas.microsoft.com/office/drawing/2014/main" id="{9FC5FA2C-36D3-F44B-8A15-21FE229A89A7}"/>
                  </a:ext>
                </a:extLst>
              </p:cNvPr>
              <p:cNvSpPr>
                <a:spLocks noChangeAspect="1"/>
              </p:cNvSpPr>
              <p:nvPr/>
            </p:nvSpPr>
            <p:spPr bwMode="auto">
              <a:xfrm>
                <a:off x="976" y="1912"/>
                <a:ext cx="109" cy="1"/>
              </a:xfrm>
              <a:custGeom>
                <a:avLst/>
                <a:gdLst>
                  <a:gd name="T0" fmla="*/ 109 w 1030"/>
                  <a:gd name="T1" fmla="*/ 0 h 1"/>
                  <a:gd name="T2" fmla="*/ 0 w 1030"/>
                  <a:gd name="T3" fmla="*/ 0 h 1"/>
                  <a:gd name="T4" fmla="*/ 0 w 1030"/>
                  <a:gd name="T5" fmla="*/ 0 h 1"/>
                  <a:gd name="T6" fmla="*/ 0 60000 65536"/>
                  <a:gd name="T7" fmla="*/ 0 60000 65536"/>
                  <a:gd name="T8" fmla="*/ 0 60000 65536"/>
                </a:gdLst>
                <a:ahLst/>
                <a:cxnLst>
                  <a:cxn ang="T6">
                    <a:pos x="T0" y="T1"/>
                  </a:cxn>
                  <a:cxn ang="T7">
                    <a:pos x="T2" y="T3"/>
                  </a:cxn>
                  <a:cxn ang="T8">
                    <a:pos x="T4" y="T5"/>
                  </a:cxn>
                </a:cxnLst>
                <a:rect l="0" t="0" r="r" b="b"/>
                <a:pathLst>
                  <a:path w="1030" h="1">
                    <a:moveTo>
                      <a:pt x="1030"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5" name="Freeform 47">
                <a:extLst>
                  <a:ext uri="{FF2B5EF4-FFF2-40B4-BE49-F238E27FC236}">
                    <a16:creationId xmlns:a16="http://schemas.microsoft.com/office/drawing/2014/main" id="{3F9618BA-E578-1241-75A2-87E5E8F7AD29}"/>
                  </a:ext>
                </a:extLst>
              </p:cNvPr>
              <p:cNvSpPr>
                <a:spLocks noChangeAspect="1"/>
              </p:cNvSpPr>
              <p:nvPr/>
            </p:nvSpPr>
            <p:spPr bwMode="auto">
              <a:xfrm>
                <a:off x="931" y="1912"/>
                <a:ext cx="22" cy="1"/>
              </a:xfrm>
              <a:custGeom>
                <a:avLst/>
                <a:gdLst>
                  <a:gd name="T0" fmla="*/ 22 w 205"/>
                  <a:gd name="T1" fmla="*/ 0 h 1"/>
                  <a:gd name="T2" fmla="*/ 0 w 205"/>
                  <a:gd name="T3" fmla="*/ 0 h 1"/>
                  <a:gd name="T4" fmla="*/ 0 w 205"/>
                  <a:gd name="T5" fmla="*/ 0 h 1"/>
                  <a:gd name="T6" fmla="*/ 0 60000 65536"/>
                  <a:gd name="T7" fmla="*/ 0 60000 65536"/>
                  <a:gd name="T8" fmla="*/ 0 60000 65536"/>
                </a:gdLst>
                <a:ahLst/>
                <a:cxnLst>
                  <a:cxn ang="T6">
                    <a:pos x="T0" y="T1"/>
                  </a:cxn>
                  <a:cxn ang="T7">
                    <a:pos x="T2" y="T3"/>
                  </a:cxn>
                  <a:cxn ang="T8">
                    <a:pos x="T4" y="T5"/>
                  </a:cxn>
                </a:cxnLst>
                <a:rect l="0" t="0" r="r" b="b"/>
                <a:pathLst>
                  <a:path w="205" h="1">
                    <a:moveTo>
                      <a:pt x="205"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6" name="Freeform 48">
                <a:extLst>
                  <a:ext uri="{FF2B5EF4-FFF2-40B4-BE49-F238E27FC236}">
                    <a16:creationId xmlns:a16="http://schemas.microsoft.com/office/drawing/2014/main" id="{57C14783-60DE-0126-FA20-D321603ADC15}"/>
                  </a:ext>
                </a:extLst>
              </p:cNvPr>
              <p:cNvSpPr>
                <a:spLocks noChangeAspect="1"/>
              </p:cNvSpPr>
              <p:nvPr/>
            </p:nvSpPr>
            <p:spPr bwMode="auto">
              <a:xfrm>
                <a:off x="799" y="1912"/>
                <a:ext cx="110" cy="1"/>
              </a:xfrm>
              <a:custGeom>
                <a:avLst/>
                <a:gdLst>
                  <a:gd name="T0" fmla="*/ 110 w 1029"/>
                  <a:gd name="T1" fmla="*/ 0 h 1"/>
                  <a:gd name="T2" fmla="*/ 0 w 1029"/>
                  <a:gd name="T3" fmla="*/ 0 h 1"/>
                  <a:gd name="T4" fmla="*/ 0 w 1029"/>
                  <a:gd name="T5" fmla="*/ 0 h 1"/>
                  <a:gd name="T6" fmla="*/ 0 60000 65536"/>
                  <a:gd name="T7" fmla="*/ 0 60000 65536"/>
                  <a:gd name="T8" fmla="*/ 0 60000 65536"/>
                </a:gdLst>
                <a:ahLst/>
                <a:cxnLst>
                  <a:cxn ang="T6">
                    <a:pos x="T0" y="T1"/>
                  </a:cxn>
                  <a:cxn ang="T7">
                    <a:pos x="T2" y="T3"/>
                  </a:cxn>
                  <a:cxn ang="T8">
                    <a:pos x="T4" y="T5"/>
                  </a:cxn>
                </a:cxnLst>
                <a:rect l="0" t="0" r="r" b="b"/>
                <a:pathLst>
                  <a:path w="1029" h="1">
                    <a:moveTo>
                      <a:pt x="102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7" name="Freeform 49">
                <a:extLst>
                  <a:ext uri="{FF2B5EF4-FFF2-40B4-BE49-F238E27FC236}">
                    <a16:creationId xmlns:a16="http://schemas.microsoft.com/office/drawing/2014/main" id="{126B6305-0B8F-4701-5ACF-479F5633A7F7}"/>
                  </a:ext>
                </a:extLst>
              </p:cNvPr>
              <p:cNvSpPr>
                <a:spLocks noChangeAspect="1"/>
              </p:cNvSpPr>
              <p:nvPr/>
            </p:nvSpPr>
            <p:spPr bwMode="auto">
              <a:xfrm>
                <a:off x="755" y="1912"/>
                <a:ext cx="22" cy="1"/>
              </a:xfrm>
              <a:custGeom>
                <a:avLst/>
                <a:gdLst>
                  <a:gd name="T0" fmla="*/ 22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8" name="Freeform 50">
                <a:extLst>
                  <a:ext uri="{FF2B5EF4-FFF2-40B4-BE49-F238E27FC236}">
                    <a16:creationId xmlns:a16="http://schemas.microsoft.com/office/drawing/2014/main" id="{30A8E4B9-9B20-055C-AFCA-B7ADA999DE5E}"/>
                  </a:ext>
                </a:extLst>
              </p:cNvPr>
              <p:cNvSpPr>
                <a:spLocks noChangeAspect="1"/>
              </p:cNvSpPr>
              <p:nvPr/>
            </p:nvSpPr>
            <p:spPr bwMode="auto">
              <a:xfrm>
                <a:off x="623" y="1912"/>
                <a:ext cx="110" cy="1"/>
              </a:xfrm>
              <a:custGeom>
                <a:avLst/>
                <a:gdLst>
                  <a:gd name="T0" fmla="*/ 110 w 1029"/>
                  <a:gd name="T1" fmla="*/ 0 h 1"/>
                  <a:gd name="T2" fmla="*/ 0 w 1029"/>
                  <a:gd name="T3" fmla="*/ 0 h 1"/>
                  <a:gd name="T4" fmla="*/ 0 w 1029"/>
                  <a:gd name="T5" fmla="*/ 0 h 1"/>
                  <a:gd name="T6" fmla="*/ 0 60000 65536"/>
                  <a:gd name="T7" fmla="*/ 0 60000 65536"/>
                  <a:gd name="T8" fmla="*/ 0 60000 65536"/>
                </a:gdLst>
                <a:ahLst/>
                <a:cxnLst>
                  <a:cxn ang="T6">
                    <a:pos x="T0" y="T1"/>
                  </a:cxn>
                  <a:cxn ang="T7">
                    <a:pos x="T2" y="T3"/>
                  </a:cxn>
                  <a:cxn ang="T8">
                    <a:pos x="T4" y="T5"/>
                  </a:cxn>
                </a:cxnLst>
                <a:rect l="0" t="0" r="r" b="b"/>
                <a:pathLst>
                  <a:path w="1029" h="1">
                    <a:moveTo>
                      <a:pt x="102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29" name="Freeform 51">
                <a:extLst>
                  <a:ext uri="{FF2B5EF4-FFF2-40B4-BE49-F238E27FC236}">
                    <a16:creationId xmlns:a16="http://schemas.microsoft.com/office/drawing/2014/main" id="{5EB47C2F-22BE-93F7-11E6-4F3E337EF6C9}"/>
                  </a:ext>
                </a:extLst>
              </p:cNvPr>
              <p:cNvSpPr>
                <a:spLocks noChangeAspect="1"/>
              </p:cNvSpPr>
              <p:nvPr/>
            </p:nvSpPr>
            <p:spPr bwMode="auto">
              <a:xfrm>
                <a:off x="578" y="1912"/>
                <a:ext cx="22" cy="1"/>
              </a:xfrm>
              <a:custGeom>
                <a:avLst/>
                <a:gdLst>
                  <a:gd name="T0" fmla="*/ 22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0" name="Freeform 52">
                <a:extLst>
                  <a:ext uri="{FF2B5EF4-FFF2-40B4-BE49-F238E27FC236}">
                    <a16:creationId xmlns:a16="http://schemas.microsoft.com/office/drawing/2014/main" id="{45BA3811-3087-1FB9-3C7A-1011F973E3A6}"/>
                  </a:ext>
                </a:extLst>
              </p:cNvPr>
              <p:cNvSpPr>
                <a:spLocks noChangeAspect="1"/>
              </p:cNvSpPr>
              <p:nvPr/>
            </p:nvSpPr>
            <p:spPr bwMode="auto">
              <a:xfrm>
                <a:off x="446" y="1912"/>
                <a:ext cx="110" cy="1"/>
              </a:xfrm>
              <a:custGeom>
                <a:avLst/>
                <a:gdLst>
                  <a:gd name="T0" fmla="*/ 110 w 1029"/>
                  <a:gd name="T1" fmla="*/ 0 h 1"/>
                  <a:gd name="T2" fmla="*/ 0 w 1029"/>
                  <a:gd name="T3" fmla="*/ 0 h 1"/>
                  <a:gd name="T4" fmla="*/ 0 w 1029"/>
                  <a:gd name="T5" fmla="*/ 0 h 1"/>
                  <a:gd name="T6" fmla="*/ 0 60000 65536"/>
                  <a:gd name="T7" fmla="*/ 0 60000 65536"/>
                  <a:gd name="T8" fmla="*/ 0 60000 65536"/>
                </a:gdLst>
                <a:ahLst/>
                <a:cxnLst>
                  <a:cxn ang="T6">
                    <a:pos x="T0" y="T1"/>
                  </a:cxn>
                  <a:cxn ang="T7">
                    <a:pos x="T2" y="T3"/>
                  </a:cxn>
                  <a:cxn ang="T8">
                    <a:pos x="T4" y="T5"/>
                  </a:cxn>
                </a:cxnLst>
                <a:rect l="0" t="0" r="r" b="b"/>
                <a:pathLst>
                  <a:path w="1029" h="1">
                    <a:moveTo>
                      <a:pt x="102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1" name="Freeform 53">
                <a:extLst>
                  <a:ext uri="{FF2B5EF4-FFF2-40B4-BE49-F238E27FC236}">
                    <a16:creationId xmlns:a16="http://schemas.microsoft.com/office/drawing/2014/main" id="{B490E78C-D516-6FAA-6599-098AEFE3877A}"/>
                  </a:ext>
                </a:extLst>
              </p:cNvPr>
              <p:cNvSpPr>
                <a:spLocks noChangeAspect="1"/>
              </p:cNvSpPr>
              <p:nvPr/>
            </p:nvSpPr>
            <p:spPr bwMode="auto">
              <a:xfrm>
                <a:off x="402" y="1912"/>
                <a:ext cx="22" cy="1"/>
              </a:xfrm>
              <a:custGeom>
                <a:avLst/>
                <a:gdLst>
                  <a:gd name="T0" fmla="*/ 22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2" name="Freeform 54">
                <a:extLst>
                  <a:ext uri="{FF2B5EF4-FFF2-40B4-BE49-F238E27FC236}">
                    <a16:creationId xmlns:a16="http://schemas.microsoft.com/office/drawing/2014/main" id="{3888B460-6312-134F-AE0A-E08745629378}"/>
                  </a:ext>
                </a:extLst>
              </p:cNvPr>
              <p:cNvSpPr>
                <a:spLocks noChangeAspect="1"/>
              </p:cNvSpPr>
              <p:nvPr/>
            </p:nvSpPr>
            <p:spPr bwMode="auto">
              <a:xfrm>
                <a:off x="296" y="1912"/>
                <a:ext cx="84" cy="1"/>
              </a:xfrm>
              <a:custGeom>
                <a:avLst/>
                <a:gdLst>
                  <a:gd name="T0" fmla="*/ 84 w 785"/>
                  <a:gd name="T1" fmla="*/ 0 h 1"/>
                  <a:gd name="T2" fmla="*/ 0 w 785"/>
                  <a:gd name="T3" fmla="*/ 0 h 1"/>
                  <a:gd name="T4" fmla="*/ 0 w 785"/>
                  <a:gd name="T5" fmla="*/ 0 h 1"/>
                  <a:gd name="T6" fmla="*/ 0 60000 65536"/>
                  <a:gd name="T7" fmla="*/ 0 60000 65536"/>
                  <a:gd name="T8" fmla="*/ 0 60000 65536"/>
                </a:gdLst>
                <a:ahLst/>
                <a:cxnLst>
                  <a:cxn ang="T6">
                    <a:pos x="T0" y="T1"/>
                  </a:cxn>
                  <a:cxn ang="T7">
                    <a:pos x="T2" y="T3"/>
                  </a:cxn>
                  <a:cxn ang="T8">
                    <a:pos x="T4" y="T5"/>
                  </a:cxn>
                </a:cxnLst>
                <a:rect l="0" t="0" r="r" b="b"/>
                <a:pathLst>
                  <a:path w="785" h="1">
                    <a:moveTo>
                      <a:pt x="785"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3" name="Freeform 55">
                <a:extLst>
                  <a:ext uri="{FF2B5EF4-FFF2-40B4-BE49-F238E27FC236}">
                    <a16:creationId xmlns:a16="http://schemas.microsoft.com/office/drawing/2014/main" id="{D0E59D03-9DE7-E120-7F3E-6CBD12ECA35A}"/>
                  </a:ext>
                </a:extLst>
              </p:cNvPr>
              <p:cNvSpPr>
                <a:spLocks noChangeAspect="1"/>
              </p:cNvSpPr>
              <p:nvPr/>
            </p:nvSpPr>
            <p:spPr bwMode="auto">
              <a:xfrm>
                <a:off x="1144" y="1049"/>
                <a:ext cx="85" cy="1"/>
              </a:xfrm>
              <a:custGeom>
                <a:avLst/>
                <a:gdLst>
                  <a:gd name="T0" fmla="*/ 85 w 786"/>
                  <a:gd name="T1" fmla="*/ 0 h 1"/>
                  <a:gd name="T2" fmla="*/ 0 w 786"/>
                  <a:gd name="T3" fmla="*/ 0 h 1"/>
                  <a:gd name="T4" fmla="*/ 0 w 786"/>
                  <a:gd name="T5" fmla="*/ 0 h 1"/>
                  <a:gd name="T6" fmla="*/ 0 60000 65536"/>
                  <a:gd name="T7" fmla="*/ 0 60000 65536"/>
                  <a:gd name="T8" fmla="*/ 0 60000 65536"/>
                </a:gdLst>
                <a:ahLst/>
                <a:cxnLst>
                  <a:cxn ang="T6">
                    <a:pos x="T0" y="T1"/>
                  </a:cxn>
                  <a:cxn ang="T7">
                    <a:pos x="T2" y="T3"/>
                  </a:cxn>
                  <a:cxn ang="T8">
                    <a:pos x="T4" y="T5"/>
                  </a:cxn>
                </a:cxnLst>
                <a:rect l="0" t="0" r="r" b="b"/>
                <a:pathLst>
                  <a:path w="786" h="1">
                    <a:moveTo>
                      <a:pt x="78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4" name="Freeform 56">
                <a:extLst>
                  <a:ext uri="{FF2B5EF4-FFF2-40B4-BE49-F238E27FC236}">
                    <a16:creationId xmlns:a16="http://schemas.microsoft.com/office/drawing/2014/main" id="{8A1CBF24-6BEA-2A6C-3CAC-F3EE60001A66}"/>
                  </a:ext>
                </a:extLst>
              </p:cNvPr>
              <p:cNvSpPr>
                <a:spLocks noChangeAspect="1"/>
              </p:cNvSpPr>
              <p:nvPr/>
            </p:nvSpPr>
            <p:spPr bwMode="auto">
              <a:xfrm>
                <a:off x="1101" y="1049"/>
                <a:ext cx="22" cy="1"/>
              </a:xfrm>
              <a:custGeom>
                <a:avLst/>
                <a:gdLst>
                  <a:gd name="T0" fmla="*/ 22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5" name="Freeform 57">
                <a:extLst>
                  <a:ext uri="{FF2B5EF4-FFF2-40B4-BE49-F238E27FC236}">
                    <a16:creationId xmlns:a16="http://schemas.microsoft.com/office/drawing/2014/main" id="{BAF25B82-2CD1-6312-B2CC-57DF14FE3F51}"/>
                  </a:ext>
                </a:extLst>
              </p:cNvPr>
              <p:cNvSpPr>
                <a:spLocks noChangeAspect="1"/>
              </p:cNvSpPr>
              <p:nvPr/>
            </p:nvSpPr>
            <p:spPr bwMode="auto">
              <a:xfrm>
                <a:off x="968" y="1049"/>
                <a:ext cx="111" cy="1"/>
              </a:xfrm>
              <a:custGeom>
                <a:avLst/>
                <a:gdLst>
                  <a:gd name="T0" fmla="*/ 111 w 1029"/>
                  <a:gd name="T1" fmla="*/ 0 h 1"/>
                  <a:gd name="T2" fmla="*/ 0 w 1029"/>
                  <a:gd name="T3" fmla="*/ 0 h 1"/>
                  <a:gd name="T4" fmla="*/ 0 w 1029"/>
                  <a:gd name="T5" fmla="*/ 0 h 1"/>
                  <a:gd name="T6" fmla="*/ 0 60000 65536"/>
                  <a:gd name="T7" fmla="*/ 0 60000 65536"/>
                  <a:gd name="T8" fmla="*/ 0 60000 65536"/>
                </a:gdLst>
                <a:ahLst/>
                <a:cxnLst>
                  <a:cxn ang="T6">
                    <a:pos x="T0" y="T1"/>
                  </a:cxn>
                  <a:cxn ang="T7">
                    <a:pos x="T2" y="T3"/>
                  </a:cxn>
                  <a:cxn ang="T8">
                    <a:pos x="T4" y="T5"/>
                  </a:cxn>
                </a:cxnLst>
                <a:rect l="0" t="0" r="r" b="b"/>
                <a:pathLst>
                  <a:path w="1029" h="1">
                    <a:moveTo>
                      <a:pt x="102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6" name="Freeform 58">
                <a:extLst>
                  <a:ext uri="{FF2B5EF4-FFF2-40B4-BE49-F238E27FC236}">
                    <a16:creationId xmlns:a16="http://schemas.microsoft.com/office/drawing/2014/main" id="{23EDEDCF-2431-790C-FE34-AD7847C48DD7}"/>
                  </a:ext>
                </a:extLst>
              </p:cNvPr>
              <p:cNvSpPr>
                <a:spLocks noChangeAspect="1"/>
              </p:cNvSpPr>
              <p:nvPr/>
            </p:nvSpPr>
            <p:spPr bwMode="auto">
              <a:xfrm>
                <a:off x="924" y="1049"/>
                <a:ext cx="23" cy="1"/>
              </a:xfrm>
              <a:custGeom>
                <a:avLst/>
                <a:gdLst>
                  <a:gd name="T0" fmla="*/ 23 w 207"/>
                  <a:gd name="T1" fmla="*/ 0 h 1"/>
                  <a:gd name="T2" fmla="*/ 0 w 207"/>
                  <a:gd name="T3" fmla="*/ 0 h 1"/>
                  <a:gd name="T4" fmla="*/ 0 w 207"/>
                  <a:gd name="T5" fmla="*/ 0 h 1"/>
                  <a:gd name="T6" fmla="*/ 0 60000 65536"/>
                  <a:gd name="T7" fmla="*/ 0 60000 65536"/>
                  <a:gd name="T8" fmla="*/ 0 60000 65536"/>
                </a:gdLst>
                <a:ahLst/>
                <a:cxnLst>
                  <a:cxn ang="T6">
                    <a:pos x="T0" y="T1"/>
                  </a:cxn>
                  <a:cxn ang="T7">
                    <a:pos x="T2" y="T3"/>
                  </a:cxn>
                  <a:cxn ang="T8">
                    <a:pos x="T4" y="T5"/>
                  </a:cxn>
                </a:cxnLst>
                <a:rect l="0" t="0" r="r" b="b"/>
                <a:pathLst>
                  <a:path w="207" h="1">
                    <a:moveTo>
                      <a:pt x="207"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7" name="Freeform 59">
                <a:extLst>
                  <a:ext uri="{FF2B5EF4-FFF2-40B4-BE49-F238E27FC236}">
                    <a16:creationId xmlns:a16="http://schemas.microsoft.com/office/drawing/2014/main" id="{724C79B3-5027-CA1E-0554-42B48DFE3F52}"/>
                  </a:ext>
                </a:extLst>
              </p:cNvPr>
              <p:cNvSpPr>
                <a:spLocks noChangeAspect="1"/>
              </p:cNvSpPr>
              <p:nvPr/>
            </p:nvSpPr>
            <p:spPr bwMode="auto">
              <a:xfrm>
                <a:off x="791" y="1049"/>
                <a:ext cx="111" cy="1"/>
              </a:xfrm>
              <a:custGeom>
                <a:avLst/>
                <a:gdLst>
                  <a:gd name="T0" fmla="*/ 111 w 1029"/>
                  <a:gd name="T1" fmla="*/ 0 h 1"/>
                  <a:gd name="T2" fmla="*/ 0 w 1029"/>
                  <a:gd name="T3" fmla="*/ 0 h 1"/>
                  <a:gd name="T4" fmla="*/ 0 w 1029"/>
                  <a:gd name="T5" fmla="*/ 0 h 1"/>
                  <a:gd name="T6" fmla="*/ 0 60000 65536"/>
                  <a:gd name="T7" fmla="*/ 0 60000 65536"/>
                  <a:gd name="T8" fmla="*/ 0 60000 65536"/>
                </a:gdLst>
                <a:ahLst/>
                <a:cxnLst>
                  <a:cxn ang="T6">
                    <a:pos x="T0" y="T1"/>
                  </a:cxn>
                  <a:cxn ang="T7">
                    <a:pos x="T2" y="T3"/>
                  </a:cxn>
                  <a:cxn ang="T8">
                    <a:pos x="T4" y="T5"/>
                  </a:cxn>
                </a:cxnLst>
                <a:rect l="0" t="0" r="r" b="b"/>
                <a:pathLst>
                  <a:path w="1029" h="1">
                    <a:moveTo>
                      <a:pt x="102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8" name="Freeform 60">
                <a:extLst>
                  <a:ext uri="{FF2B5EF4-FFF2-40B4-BE49-F238E27FC236}">
                    <a16:creationId xmlns:a16="http://schemas.microsoft.com/office/drawing/2014/main" id="{C380252B-1288-3469-D0EE-DDC270258632}"/>
                  </a:ext>
                </a:extLst>
              </p:cNvPr>
              <p:cNvSpPr>
                <a:spLocks noChangeAspect="1"/>
              </p:cNvSpPr>
              <p:nvPr/>
            </p:nvSpPr>
            <p:spPr bwMode="auto">
              <a:xfrm>
                <a:off x="748" y="1049"/>
                <a:ext cx="22" cy="1"/>
              </a:xfrm>
              <a:custGeom>
                <a:avLst/>
                <a:gdLst>
                  <a:gd name="T0" fmla="*/ 22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39" name="Freeform 61">
                <a:extLst>
                  <a:ext uri="{FF2B5EF4-FFF2-40B4-BE49-F238E27FC236}">
                    <a16:creationId xmlns:a16="http://schemas.microsoft.com/office/drawing/2014/main" id="{9109E355-1F00-1DD0-4B88-68BBBDB93F2C}"/>
                  </a:ext>
                </a:extLst>
              </p:cNvPr>
              <p:cNvSpPr>
                <a:spLocks noChangeAspect="1"/>
              </p:cNvSpPr>
              <p:nvPr/>
            </p:nvSpPr>
            <p:spPr bwMode="auto">
              <a:xfrm>
                <a:off x="615" y="1049"/>
                <a:ext cx="111" cy="1"/>
              </a:xfrm>
              <a:custGeom>
                <a:avLst/>
                <a:gdLst>
                  <a:gd name="T0" fmla="*/ 111 w 1029"/>
                  <a:gd name="T1" fmla="*/ 0 h 1"/>
                  <a:gd name="T2" fmla="*/ 0 w 1029"/>
                  <a:gd name="T3" fmla="*/ 0 h 1"/>
                  <a:gd name="T4" fmla="*/ 0 w 1029"/>
                  <a:gd name="T5" fmla="*/ 0 h 1"/>
                  <a:gd name="T6" fmla="*/ 0 60000 65536"/>
                  <a:gd name="T7" fmla="*/ 0 60000 65536"/>
                  <a:gd name="T8" fmla="*/ 0 60000 65536"/>
                </a:gdLst>
                <a:ahLst/>
                <a:cxnLst>
                  <a:cxn ang="T6">
                    <a:pos x="T0" y="T1"/>
                  </a:cxn>
                  <a:cxn ang="T7">
                    <a:pos x="T2" y="T3"/>
                  </a:cxn>
                  <a:cxn ang="T8">
                    <a:pos x="T4" y="T5"/>
                  </a:cxn>
                </a:cxnLst>
                <a:rect l="0" t="0" r="r" b="b"/>
                <a:pathLst>
                  <a:path w="1029" h="1">
                    <a:moveTo>
                      <a:pt x="102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0" name="Freeform 62">
                <a:extLst>
                  <a:ext uri="{FF2B5EF4-FFF2-40B4-BE49-F238E27FC236}">
                    <a16:creationId xmlns:a16="http://schemas.microsoft.com/office/drawing/2014/main" id="{BC33C234-401B-1D80-4C87-40278CEBBC92}"/>
                  </a:ext>
                </a:extLst>
              </p:cNvPr>
              <p:cNvSpPr>
                <a:spLocks noChangeAspect="1"/>
              </p:cNvSpPr>
              <p:nvPr/>
            </p:nvSpPr>
            <p:spPr bwMode="auto">
              <a:xfrm>
                <a:off x="571" y="1049"/>
                <a:ext cx="22" cy="1"/>
              </a:xfrm>
              <a:custGeom>
                <a:avLst/>
                <a:gdLst>
                  <a:gd name="T0" fmla="*/ 22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1" name="Freeform 63">
                <a:extLst>
                  <a:ext uri="{FF2B5EF4-FFF2-40B4-BE49-F238E27FC236}">
                    <a16:creationId xmlns:a16="http://schemas.microsoft.com/office/drawing/2014/main" id="{E2460813-4C1C-1E86-5F9C-ECA9139D013D}"/>
                  </a:ext>
                </a:extLst>
              </p:cNvPr>
              <p:cNvSpPr>
                <a:spLocks noChangeAspect="1"/>
              </p:cNvSpPr>
              <p:nvPr/>
            </p:nvSpPr>
            <p:spPr bwMode="auto">
              <a:xfrm>
                <a:off x="438" y="1049"/>
                <a:ext cx="111" cy="1"/>
              </a:xfrm>
              <a:custGeom>
                <a:avLst/>
                <a:gdLst>
                  <a:gd name="T0" fmla="*/ 111 w 1030"/>
                  <a:gd name="T1" fmla="*/ 0 h 1"/>
                  <a:gd name="T2" fmla="*/ 0 w 1030"/>
                  <a:gd name="T3" fmla="*/ 0 h 1"/>
                  <a:gd name="T4" fmla="*/ 0 w 1030"/>
                  <a:gd name="T5" fmla="*/ 0 h 1"/>
                  <a:gd name="T6" fmla="*/ 0 60000 65536"/>
                  <a:gd name="T7" fmla="*/ 0 60000 65536"/>
                  <a:gd name="T8" fmla="*/ 0 60000 65536"/>
                </a:gdLst>
                <a:ahLst/>
                <a:cxnLst>
                  <a:cxn ang="T6">
                    <a:pos x="T0" y="T1"/>
                  </a:cxn>
                  <a:cxn ang="T7">
                    <a:pos x="T2" y="T3"/>
                  </a:cxn>
                  <a:cxn ang="T8">
                    <a:pos x="T4" y="T5"/>
                  </a:cxn>
                </a:cxnLst>
                <a:rect l="0" t="0" r="r" b="b"/>
                <a:pathLst>
                  <a:path w="1030" h="1">
                    <a:moveTo>
                      <a:pt x="1030"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2" name="Freeform 64">
                <a:extLst>
                  <a:ext uri="{FF2B5EF4-FFF2-40B4-BE49-F238E27FC236}">
                    <a16:creationId xmlns:a16="http://schemas.microsoft.com/office/drawing/2014/main" id="{1935ED56-95AA-EC74-5200-4C0904A0C228}"/>
                  </a:ext>
                </a:extLst>
              </p:cNvPr>
              <p:cNvSpPr>
                <a:spLocks noChangeAspect="1"/>
              </p:cNvSpPr>
              <p:nvPr/>
            </p:nvSpPr>
            <p:spPr bwMode="auto">
              <a:xfrm>
                <a:off x="395" y="1049"/>
                <a:ext cx="21" cy="1"/>
              </a:xfrm>
              <a:custGeom>
                <a:avLst/>
                <a:gdLst>
                  <a:gd name="T0" fmla="*/ 21 w 206"/>
                  <a:gd name="T1" fmla="*/ 0 h 1"/>
                  <a:gd name="T2" fmla="*/ 0 w 206"/>
                  <a:gd name="T3" fmla="*/ 0 h 1"/>
                  <a:gd name="T4" fmla="*/ 0 w 206"/>
                  <a:gd name="T5" fmla="*/ 0 h 1"/>
                  <a:gd name="T6" fmla="*/ 0 60000 65536"/>
                  <a:gd name="T7" fmla="*/ 0 60000 65536"/>
                  <a:gd name="T8" fmla="*/ 0 60000 65536"/>
                </a:gdLst>
                <a:ahLst/>
                <a:cxnLst>
                  <a:cxn ang="T6">
                    <a:pos x="T0" y="T1"/>
                  </a:cxn>
                  <a:cxn ang="T7">
                    <a:pos x="T2" y="T3"/>
                  </a:cxn>
                  <a:cxn ang="T8">
                    <a:pos x="T4" y="T5"/>
                  </a:cxn>
                </a:cxnLst>
                <a:rect l="0" t="0" r="r" b="b"/>
                <a:pathLst>
                  <a:path w="206" h="1">
                    <a:moveTo>
                      <a:pt x="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3" name="Freeform 65">
                <a:extLst>
                  <a:ext uri="{FF2B5EF4-FFF2-40B4-BE49-F238E27FC236}">
                    <a16:creationId xmlns:a16="http://schemas.microsoft.com/office/drawing/2014/main" id="{06940569-77BC-4839-E777-B786E9CB940A}"/>
                  </a:ext>
                </a:extLst>
              </p:cNvPr>
              <p:cNvSpPr>
                <a:spLocks noChangeAspect="1"/>
              </p:cNvSpPr>
              <p:nvPr/>
            </p:nvSpPr>
            <p:spPr bwMode="auto">
              <a:xfrm>
                <a:off x="288" y="1049"/>
                <a:ext cx="85" cy="1"/>
              </a:xfrm>
              <a:custGeom>
                <a:avLst/>
                <a:gdLst>
                  <a:gd name="T0" fmla="*/ 85 w 786"/>
                  <a:gd name="T1" fmla="*/ 0 h 1"/>
                  <a:gd name="T2" fmla="*/ 0 w 786"/>
                  <a:gd name="T3" fmla="*/ 0 h 1"/>
                  <a:gd name="T4" fmla="*/ 0 w 786"/>
                  <a:gd name="T5" fmla="*/ 0 h 1"/>
                  <a:gd name="T6" fmla="*/ 0 60000 65536"/>
                  <a:gd name="T7" fmla="*/ 0 60000 65536"/>
                  <a:gd name="T8" fmla="*/ 0 60000 65536"/>
                </a:gdLst>
                <a:ahLst/>
                <a:cxnLst>
                  <a:cxn ang="T6">
                    <a:pos x="T0" y="T1"/>
                  </a:cxn>
                  <a:cxn ang="T7">
                    <a:pos x="T2" y="T3"/>
                  </a:cxn>
                  <a:cxn ang="T8">
                    <a:pos x="T4" y="T5"/>
                  </a:cxn>
                </a:cxnLst>
                <a:rect l="0" t="0" r="r" b="b"/>
                <a:pathLst>
                  <a:path w="786" h="1">
                    <a:moveTo>
                      <a:pt x="78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4" name="Freeform 66">
                <a:extLst>
                  <a:ext uri="{FF2B5EF4-FFF2-40B4-BE49-F238E27FC236}">
                    <a16:creationId xmlns:a16="http://schemas.microsoft.com/office/drawing/2014/main" id="{2E5EA323-3C25-3E11-D189-9C373FB10CA4}"/>
                  </a:ext>
                </a:extLst>
              </p:cNvPr>
              <p:cNvSpPr>
                <a:spLocks noChangeAspect="1"/>
              </p:cNvSpPr>
              <p:nvPr/>
            </p:nvSpPr>
            <p:spPr bwMode="auto">
              <a:xfrm>
                <a:off x="761" y="1584"/>
                <a:ext cx="1" cy="114"/>
              </a:xfrm>
              <a:custGeom>
                <a:avLst/>
                <a:gdLst>
                  <a:gd name="T0" fmla="*/ 0 w 1"/>
                  <a:gd name="T1" fmla="*/ 0 h 1069"/>
                  <a:gd name="T2" fmla="*/ 0 w 1"/>
                  <a:gd name="T3" fmla="*/ 114 h 1069"/>
                  <a:gd name="T4" fmla="*/ 1 w 1"/>
                  <a:gd name="T5" fmla="*/ 114 h 1069"/>
                  <a:gd name="T6" fmla="*/ 0 60000 65536"/>
                  <a:gd name="T7" fmla="*/ 0 60000 65536"/>
                  <a:gd name="T8" fmla="*/ 0 60000 65536"/>
                </a:gdLst>
                <a:ahLst/>
                <a:cxnLst>
                  <a:cxn ang="T6">
                    <a:pos x="T0" y="T1"/>
                  </a:cxn>
                  <a:cxn ang="T7">
                    <a:pos x="T2" y="T3"/>
                  </a:cxn>
                  <a:cxn ang="T8">
                    <a:pos x="T4" y="T5"/>
                  </a:cxn>
                </a:cxnLst>
                <a:rect l="0" t="0" r="r" b="b"/>
                <a:pathLst>
                  <a:path w="1" h="1069">
                    <a:moveTo>
                      <a:pt x="0" y="0"/>
                    </a:moveTo>
                    <a:lnTo>
                      <a:pt x="0" y="1069"/>
                    </a:lnTo>
                    <a:lnTo>
                      <a:pt x="1" y="1069"/>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5" name="Freeform 67">
                <a:extLst>
                  <a:ext uri="{FF2B5EF4-FFF2-40B4-BE49-F238E27FC236}">
                    <a16:creationId xmlns:a16="http://schemas.microsoft.com/office/drawing/2014/main" id="{6A85FB44-D1D7-0669-DC92-F91BCA9DCCE1}"/>
                  </a:ext>
                </a:extLst>
              </p:cNvPr>
              <p:cNvSpPr>
                <a:spLocks noChangeAspect="1"/>
              </p:cNvSpPr>
              <p:nvPr/>
            </p:nvSpPr>
            <p:spPr bwMode="auto">
              <a:xfrm>
                <a:off x="761" y="1720"/>
                <a:ext cx="1" cy="22"/>
              </a:xfrm>
              <a:custGeom>
                <a:avLst/>
                <a:gdLst>
                  <a:gd name="T0" fmla="*/ 0 w 1"/>
                  <a:gd name="T1" fmla="*/ 0 h 206"/>
                  <a:gd name="T2" fmla="*/ 0 w 1"/>
                  <a:gd name="T3" fmla="*/ 22 h 206"/>
                  <a:gd name="T4" fmla="*/ 1 w 1"/>
                  <a:gd name="T5" fmla="*/ 22 h 206"/>
                  <a:gd name="T6" fmla="*/ 0 60000 65536"/>
                  <a:gd name="T7" fmla="*/ 0 60000 65536"/>
                  <a:gd name="T8" fmla="*/ 0 60000 65536"/>
                </a:gdLst>
                <a:ahLst/>
                <a:cxnLst>
                  <a:cxn ang="T6">
                    <a:pos x="T0" y="T1"/>
                  </a:cxn>
                  <a:cxn ang="T7">
                    <a:pos x="T2" y="T3"/>
                  </a:cxn>
                  <a:cxn ang="T8">
                    <a:pos x="T4" y="T5"/>
                  </a:cxn>
                </a:cxnLst>
                <a:rect l="0" t="0" r="r" b="b"/>
                <a:pathLst>
                  <a:path w="1" h="206">
                    <a:moveTo>
                      <a:pt x="0" y="0"/>
                    </a:moveTo>
                    <a:lnTo>
                      <a:pt x="0" y="206"/>
                    </a:lnTo>
                    <a:lnTo>
                      <a:pt x="1" y="206"/>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6" name="Freeform 68">
                <a:extLst>
                  <a:ext uri="{FF2B5EF4-FFF2-40B4-BE49-F238E27FC236}">
                    <a16:creationId xmlns:a16="http://schemas.microsoft.com/office/drawing/2014/main" id="{34D4B534-7923-A4A1-E179-E1A86DF6953A}"/>
                  </a:ext>
                </a:extLst>
              </p:cNvPr>
              <p:cNvSpPr>
                <a:spLocks noChangeAspect="1"/>
              </p:cNvSpPr>
              <p:nvPr/>
            </p:nvSpPr>
            <p:spPr bwMode="auto">
              <a:xfrm>
                <a:off x="761" y="1765"/>
                <a:ext cx="1" cy="111"/>
              </a:xfrm>
              <a:custGeom>
                <a:avLst/>
                <a:gdLst>
                  <a:gd name="T0" fmla="*/ 0 w 1"/>
                  <a:gd name="T1" fmla="*/ 0 h 1031"/>
                  <a:gd name="T2" fmla="*/ 0 w 1"/>
                  <a:gd name="T3" fmla="*/ 111 h 1031"/>
                  <a:gd name="T4" fmla="*/ 1 w 1"/>
                  <a:gd name="T5" fmla="*/ 111 h 1031"/>
                  <a:gd name="T6" fmla="*/ 0 60000 65536"/>
                  <a:gd name="T7" fmla="*/ 0 60000 65536"/>
                  <a:gd name="T8" fmla="*/ 0 60000 65536"/>
                </a:gdLst>
                <a:ahLst/>
                <a:cxnLst>
                  <a:cxn ang="T6">
                    <a:pos x="T0" y="T1"/>
                  </a:cxn>
                  <a:cxn ang="T7">
                    <a:pos x="T2" y="T3"/>
                  </a:cxn>
                  <a:cxn ang="T8">
                    <a:pos x="T4" y="T5"/>
                  </a:cxn>
                </a:cxnLst>
                <a:rect l="0" t="0" r="r" b="b"/>
                <a:pathLst>
                  <a:path w="1" h="1031">
                    <a:moveTo>
                      <a:pt x="0" y="0"/>
                    </a:moveTo>
                    <a:lnTo>
                      <a:pt x="0" y="1031"/>
                    </a:lnTo>
                    <a:lnTo>
                      <a:pt x="1" y="103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7" name="Freeform 69">
                <a:extLst>
                  <a:ext uri="{FF2B5EF4-FFF2-40B4-BE49-F238E27FC236}">
                    <a16:creationId xmlns:a16="http://schemas.microsoft.com/office/drawing/2014/main" id="{3BBC5E61-8FA2-AB6B-B489-EE08A5020DE7}"/>
                  </a:ext>
                </a:extLst>
              </p:cNvPr>
              <p:cNvSpPr>
                <a:spLocks noChangeAspect="1"/>
              </p:cNvSpPr>
              <p:nvPr/>
            </p:nvSpPr>
            <p:spPr bwMode="auto">
              <a:xfrm>
                <a:off x="761" y="1898"/>
                <a:ext cx="1" cy="22"/>
              </a:xfrm>
              <a:custGeom>
                <a:avLst/>
                <a:gdLst>
                  <a:gd name="T0" fmla="*/ 0 w 1"/>
                  <a:gd name="T1" fmla="*/ 0 h 207"/>
                  <a:gd name="T2" fmla="*/ 0 w 1"/>
                  <a:gd name="T3" fmla="*/ 22 h 207"/>
                  <a:gd name="T4" fmla="*/ 1 w 1"/>
                  <a:gd name="T5" fmla="*/ 22 h 207"/>
                  <a:gd name="T6" fmla="*/ 0 60000 65536"/>
                  <a:gd name="T7" fmla="*/ 0 60000 65536"/>
                  <a:gd name="T8" fmla="*/ 0 60000 65536"/>
                </a:gdLst>
                <a:ahLst/>
                <a:cxnLst>
                  <a:cxn ang="T6">
                    <a:pos x="T0" y="T1"/>
                  </a:cxn>
                  <a:cxn ang="T7">
                    <a:pos x="T2" y="T3"/>
                  </a:cxn>
                  <a:cxn ang="T8">
                    <a:pos x="T4" y="T5"/>
                  </a:cxn>
                </a:cxnLst>
                <a:rect l="0" t="0" r="r" b="b"/>
                <a:pathLst>
                  <a:path w="1" h="207">
                    <a:moveTo>
                      <a:pt x="0" y="0"/>
                    </a:moveTo>
                    <a:lnTo>
                      <a:pt x="0" y="207"/>
                    </a:lnTo>
                    <a:lnTo>
                      <a:pt x="1" y="207"/>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8" name="Freeform 70">
                <a:extLst>
                  <a:ext uri="{FF2B5EF4-FFF2-40B4-BE49-F238E27FC236}">
                    <a16:creationId xmlns:a16="http://schemas.microsoft.com/office/drawing/2014/main" id="{90A3E5D2-4D68-48FA-0B3A-6C36FA5AD8B6}"/>
                  </a:ext>
                </a:extLst>
              </p:cNvPr>
              <p:cNvSpPr>
                <a:spLocks noChangeAspect="1"/>
              </p:cNvSpPr>
              <p:nvPr/>
            </p:nvSpPr>
            <p:spPr bwMode="auto">
              <a:xfrm>
                <a:off x="761" y="1941"/>
                <a:ext cx="1" cy="111"/>
              </a:xfrm>
              <a:custGeom>
                <a:avLst/>
                <a:gdLst>
                  <a:gd name="T0" fmla="*/ 0 w 1"/>
                  <a:gd name="T1" fmla="*/ 0 h 1031"/>
                  <a:gd name="T2" fmla="*/ 0 w 1"/>
                  <a:gd name="T3" fmla="*/ 111 h 1031"/>
                  <a:gd name="T4" fmla="*/ 1 w 1"/>
                  <a:gd name="T5" fmla="*/ 111 h 1031"/>
                  <a:gd name="T6" fmla="*/ 0 60000 65536"/>
                  <a:gd name="T7" fmla="*/ 0 60000 65536"/>
                  <a:gd name="T8" fmla="*/ 0 60000 65536"/>
                </a:gdLst>
                <a:ahLst/>
                <a:cxnLst>
                  <a:cxn ang="T6">
                    <a:pos x="T0" y="T1"/>
                  </a:cxn>
                  <a:cxn ang="T7">
                    <a:pos x="T2" y="T3"/>
                  </a:cxn>
                  <a:cxn ang="T8">
                    <a:pos x="T4" y="T5"/>
                  </a:cxn>
                </a:cxnLst>
                <a:rect l="0" t="0" r="r" b="b"/>
                <a:pathLst>
                  <a:path w="1" h="1031">
                    <a:moveTo>
                      <a:pt x="0" y="0"/>
                    </a:moveTo>
                    <a:lnTo>
                      <a:pt x="0" y="1031"/>
                    </a:lnTo>
                    <a:lnTo>
                      <a:pt x="1" y="103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49" name="Freeform 71">
                <a:extLst>
                  <a:ext uri="{FF2B5EF4-FFF2-40B4-BE49-F238E27FC236}">
                    <a16:creationId xmlns:a16="http://schemas.microsoft.com/office/drawing/2014/main" id="{110702B2-3A15-340D-7F88-25A957EEB72B}"/>
                  </a:ext>
                </a:extLst>
              </p:cNvPr>
              <p:cNvSpPr>
                <a:spLocks noChangeAspect="1"/>
              </p:cNvSpPr>
              <p:nvPr/>
            </p:nvSpPr>
            <p:spPr bwMode="auto">
              <a:xfrm>
                <a:off x="761" y="2075"/>
                <a:ext cx="1" cy="22"/>
              </a:xfrm>
              <a:custGeom>
                <a:avLst/>
                <a:gdLst>
                  <a:gd name="T0" fmla="*/ 0 w 1"/>
                  <a:gd name="T1" fmla="*/ 0 h 207"/>
                  <a:gd name="T2" fmla="*/ 0 w 1"/>
                  <a:gd name="T3" fmla="*/ 22 h 207"/>
                  <a:gd name="T4" fmla="*/ 1 w 1"/>
                  <a:gd name="T5" fmla="*/ 22 h 207"/>
                  <a:gd name="T6" fmla="*/ 0 60000 65536"/>
                  <a:gd name="T7" fmla="*/ 0 60000 65536"/>
                  <a:gd name="T8" fmla="*/ 0 60000 65536"/>
                </a:gdLst>
                <a:ahLst/>
                <a:cxnLst>
                  <a:cxn ang="T6">
                    <a:pos x="T0" y="T1"/>
                  </a:cxn>
                  <a:cxn ang="T7">
                    <a:pos x="T2" y="T3"/>
                  </a:cxn>
                  <a:cxn ang="T8">
                    <a:pos x="T4" y="T5"/>
                  </a:cxn>
                </a:cxnLst>
                <a:rect l="0" t="0" r="r" b="b"/>
                <a:pathLst>
                  <a:path w="1" h="207">
                    <a:moveTo>
                      <a:pt x="0" y="0"/>
                    </a:moveTo>
                    <a:lnTo>
                      <a:pt x="0" y="207"/>
                    </a:lnTo>
                    <a:lnTo>
                      <a:pt x="1" y="207"/>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50" name="Freeform 72">
                <a:extLst>
                  <a:ext uri="{FF2B5EF4-FFF2-40B4-BE49-F238E27FC236}">
                    <a16:creationId xmlns:a16="http://schemas.microsoft.com/office/drawing/2014/main" id="{3EF65AE0-3DF2-03BD-BE3B-5A7404E83FF8}"/>
                  </a:ext>
                </a:extLst>
              </p:cNvPr>
              <p:cNvSpPr>
                <a:spLocks noChangeAspect="1"/>
              </p:cNvSpPr>
              <p:nvPr/>
            </p:nvSpPr>
            <p:spPr bwMode="auto">
              <a:xfrm>
                <a:off x="761" y="2119"/>
                <a:ext cx="1" cy="115"/>
              </a:xfrm>
              <a:custGeom>
                <a:avLst/>
                <a:gdLst>
                  <a:gd name="T0" fmla="*/ 0 w 1"/>
                  <a:gd name="T1" fmla="*/ 0 h 1070"/>
                  <a:gd name="T2" fmla="*/ 0 w 1"/>
                  <a:gd name="T3" fmla="*/ 115 h 1070"/>
                  <a:gd name="T4" fmla="*/ 1 w 1"/>
                  <a:gd name="T5" fmla="*/ 115 h 1070"/>
                  <a:gd name="T6" fmla="*/ 0 60000 65536"/>
                  <a:gd name="T7" fmla="*/ 0 60000 65536"/>
                  <a:gd name="T8" fmla="*/ 0 60000 65536"/>
                </a:gdLst>
                <a:ahLst/>
                <a:cxnLst>
                  <a:cxn ang="T6">
                    <a:pos x="T0" y="T1"/>
                  </a:cxn>
                  <a:cxn ang="T7">
                    <a:pos x="T2" y="T3"/>
                  </a:cxn>
                  <a:cxn ang="T8">
                    <a:pos x="T4" y="T5"/>
                  </a:cxn>
                </a:cxnLst>
                <a:rect l="0" t="0" r="r" b="b"/>
                <a:pathLst>
                  <a:path w="1" h="1070">
                    <a:moveTo>
                      <a:pt x="0" y="0"/>
                    </a:moveTo>
                    <a:lnTo>
                      <a:pt x="0" y="1070"/>
                    </a:lnTo>
                    <a:lnTo>
                      <a:pt x="1" y="107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grpSp>
        <p:nvGrpSpPr>
          <p:cNvPr id="104521" name="Group 73">
            <a:extLst>
              <a:ext uri="{FF2B5EF4-FFF2-40B4-BE49-F238E27FC236}">
                <a16:creationId xmlns:a16="http://schemas.microsoft.com/office/drawing/2014/main" id="{673F9FD0-DA06-3F59-45BD-D52BBCDAE019}"/>
              </a:ext>
            </a:extLst>
          </p:cNvPr>
          <p:cNvGrpSpPr>
            <a:grpSpLocks noChangeAspect="1"/>
          </p:cNvGrpSpPr>
          <p:nvPr/>
        </p:nvGrpSpPr>
        <p:grpSpPr bwMode="auto">
          <a:xfrm>
            <a:off x="6419850" y="1127125"/>
            <a:ext cx="1601788" cy="2798763"/>
            <a:chOff x="4140" y="576"/>
            <a:chExt cx="904" cy="1578"/>
          </a:xfrm>
        </p:grpSpPr>
        <p:grpSp>
          <p:nvGrpSpPr>
            <p:cNvPr id="36946" name="Group 74">
              <a:extLst>
                <a:ext uri="{FF2B5EF4-FFF2-40B4-BE49-F238E27FC236}">
                  <a16:creationId xmlns:a16="http://schemas.microsoft.com/office/drawing/2014/main" id="{2C4C1022-8D16-EDCD-A067-F7F18BC2FEC8}"/>
                </a:ext>
              </a:extLst>
            </p:cNvPr>
            <p:cNvGrpSpPr>
              <a:grpSpLocks noChangeAspect="1"/>
            </p:cNvGrpSpPr>
            <p:nvPr/>
          </p:nvGrpSpPr>
          <p:grpSpPr bwMode="auto">
            <a:xfrm>
              <a:off x="4194" y="628"/>
              <a:ext cx="796" cy="1486"/>
              <a:chOff x="4194" y="628"/>
              <a:chExt cx="796" cy="1486"/>
            </a:xfrm>
          </p:grpSpPr>
          <p:sp>
            <p:nvSpPr>
              <p:cNvPr id="36988" name="Freeform 75">
                <a:extLst>
                  <a:ext uri="{FF2B5EF4-FFF2-40B4-BE49-F238E27FC236}">
                    <a16:creationId xmlns:a16="http://schemas.microsoft.com/office/drawing/2014/main" id="{79027789-B6D8-659D-96E6-C9CA1D5D5349}"/>
                  </a:ext>
                </a:extLst>
              </p:cNvPr>
              <p:cNvSpPr>
                <a:spLocks noChangeAspect="1"/>
              </p:cNvSpPr>
              <p:nvPr/>
            </p:nvSpPr>
            <p:spPr bwMode="auto">
              <a:xfrm>
                <a:off x="4194" y="761"/>
                <a:ext cx="1" cy="530"/>
              </a:xfrm>
              <a:custGeom>
                <a:avLst/>
                <a:gdLst>
                  <a:gd name="T0" fmla="*/ 0 w 1"/>
                  <a:gd name="T1" fmla="*/ 0 h 6048"/>
                  <a:gd name="T2" fmla="*/ 0 w 1"/>
                  <a:gd name="T3" fmla="*/ 530 h 6048"/>
                  <a:gd name="T4" fmla="*/ 1 w 1"/>
                  <a:gd name="T5" fmla="*/ 530 h 6048"/>
                  <a:gd name="T6" fmla="*/ 0 60000 65536"/>
                  <a:gd name="T7" fmla="*/ 0 60000 65536"/>
                  <a:gd name="T8" fmla="*/ 0 60000 65536"/>
                </a:gdLst>
                <a:ahLst/>
                <a:cxnLst>
                  <a:cxn ang="T6">
                    <a:pos x="T0" y="T1"/>
                  </a:cxn>
                  <a:cxn ang="T7">
                    <a:pos x="T2" y="T3"/>
                  </a:cxn>
                  <a:cxn ang="T8">
                    <a:pos x="T4" y="T5"/>
                  </a:cxn>
                </a:cxnLst>
                <a:rect l="0" t="0" r="r" b="b"/>
                <a:pathLst>
                  <a:path w="1" h="6048">
                    <a:moveTo>
                      <a:pt x="0" y="0"/>
                    </a:moveTo>
                    <a:lnTo>
                      <a:pt x="0" y="6048"/>
                    </a:lnTo>
                    <a:lnTo>
                      <a:pt x="1" y="60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9" name="Freeform 76">
                <a:extLst>
                  <a:ext uri="{FF2B5EF4-FFF2-40B4-BE49-F238E27FC236}">
                    <a16:creationId xmlns:a16="http://schemas.microsoft.com/office/drawing/2014/main" id="{0B75E16A-0D4D-0EAD-2A77-F1D65554E9C1}"/>
                  </a:ext>
                </a:extLst>
              </p:cNvPr>
              <p:cNvSpPr>
                <a:spLocks noChangeAspect="1"/>
              </p:cNvSpPr>
              <p:nvPr/>
            </p:nvSpPr>
            <p:spPr bwMode="auto">
              <a:xfrm>
                <a:off x="4989" y="761"/>
                <a:ext cx="1" cy="530"/>
              </a:xfrm>
              <a:custGeom>
                <a:avLst/>
                <a:gdLst>
                  <a:gd name="T0" fmla="*/ 0 w 1"/>
                  <a:gd name="T1" fmla="*/ 0 h 6048"/>
                  <a:gd name="T2" fmla="*/ 0 w 1"/>
                  <a:gd name="T3" fmla="*/ 530 h 6048"/>
                  <a:gd name="T4" fmla="*/ 1 w 1"/>
                  <a:gd name="T5" fmla="*/ 530 h 6048"/>
                  <a:gd name="T6" fmla="*/ 0 60000 65536"/>
                  <a:gd name="T7" fmla="*/ 0 60000 65536"/>
                  <a:gd name="T8" fmla="*/ 0 60000 65536"/>
                </a:gdLst>
                <a:ahLst/>
                <a:cxnLst>
                  <a:cxn ang="T6">
                    <a:pos x="T0" y="T1"/>
                  </a:cxn>
                  <a:cxn ang="T7">
                    <a:pos x="T2" y="T3"/>
                  </a:cxn>
                  <a:cxn ang="T8">
                    <a:pos x="T4" y="T5"/>
                  </a:cxn>
                </a:cxnLst>
                <a:rect l="0" t="0" r="r" b="b"/>
                <a:pathLst>
                  <a:path w="1" h="6048">
                    <a:moveTo>
                      <a:pt x="0" y="0"/>
                    </a:moveTo>
                    <a:lnTo>
                      <a:pt x="0" y="6048"/>
                    </a:lnTo>
                    <a:lnTo>
                      <a:pt x="1" y="604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0" name="Freeform 77">
                <a:extLst>
                  <a:ext uri="{FF2B5EF4-FFF2-40B4-BE49-F238E27FC236}">
                    <a16:creationId xmlns:a16="http://schemas.microsoft.com/office/drawing/2014/main" id="{4E16A58A-36F3-096F-329E-49B04CD81E7A}"/>
                  </a:ext>
                </a:extLst>
              </p:cNvPr>
              <p:cNvSpPr>
                <a:spLocks noChangeAspect="1"/>
              </p:cNvSpPr>
              <p:nvPr/>
            </p:nvSpPr>
            <p:spPr bwMode="auto">
              <a:xfrm>
                <a:off x="4392" y="761"/>
                <a:ext cx="398" cy="90"/>
              </a:xfrm>
              <a:custGeom>
                <a:avLst/>
                <a:gdLst>
                  <a:gd name="T0" fmla="*/ 398 w 4532"/>
                  <a:gd name="T1" fmla="*/ 0 h 1024"/>
                  <a:gd name="T2" fmla="*/ 394 w 4532"/>
                  <a:gd name="T3" fmla="*/ 3 h 1024"/>
                  <a:gd name="T4" fmla="*/ 382 w 4532"/>
                  <a:gd name="T5" fmla="*/ 12 h 1024"/>
                  <a:gd name="T6" fmla="*/ 363 w 4532"/>
                  <a:gd name="T7" fmla="*/ 25 h 1024"/>
                  <a:gd name="T8" fmla="*/ 340 w 4532"/>
                  <a:gd name="T9" fmla="*/ 40 h 1024"/>
                  <a:gd name="T10" fmla="*/ 311 w 4532"/>
                  <a:gd name="T11" fmla="*/ 57 h 1024"/>
                  <a:gd name="T12" fmla="*/ 277 w 4532"/>
                  <a:gd name="T13" fmla="*/ 74 h 1024"/>
                  <a:gd name="T14" fmla="*/ 239 w 4532"/>
                  <a:gd name="T15" fmla="*/ 86 h 1024"/>
                  <a:gd name="T16" fmla="*/ 199 w 4532"/>
                  <a:gd name="T17" fmla="*/ 90 h 1024"/>
                  <a:gd name="T18" fmla="*/ 159 w 4532"/>
                  <a:gd name="T19" fmla="*/ 86 h 1024"/>
                  <a:gd name="T20" fmla="*/ 121 w 4532"/>
                  <a:gd name="T21" fmla="*/ 74 h 1024"/>
                  <a:gd name="T22" fmla="*/ 87 w 4532"/>
                  <a:gd name="T23" fmla="*/ 57 h 1024"/>
                  <a:gd name="T24" fmla="*/ 58 w 4532"/>
                  <a:gd name="T25" fmla="*/ 40 h 1024"/>
                  <a:gd name="T26" fmla="*/ 35 w 4532"/>
                  <a:gd name="T27" fmla="*/ 25 h 1024"/>
                  <a:gd name="T28" fmla="*/ 16 w 4532"/>
                  <a:gd name="T29" fmla="*/ 12 h 1024"/>
                  <a:gd name="T30" fmla="*/ 4 w 4532"/>
                  <a:gd name="T31" fmla="*/ 3 h 1024"/>
                  <a:gd name="T32" fmla="*/ 0 w 4532"/>
                  <a:gd name="T33" fmla="*/ 0 h 1024"/>
                  <a:gd name="T34" fmla="*/ 0 w 4532"/>
                  <a:gd name="T35" fmla="*/ 0 h 10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32" h="1024">
                    <a:moveTo>
                      <a:pt x="4532" y="0"/>
                    </a:moveTo>
                    <a:lnTo>
                      <a:pt x="4486" y="34"/>
                    </a:lnTo>
                    <a:lnTo>
                      <a:pt x="4352" y="133"/>
                    </a:lnTo>
                    <a:lnTo>
                      <a:pt x="4139" y="282"/>
                    </a:lnTo>
                    <a:lnTo>
                      <a:pt x="3868" y="460"/>
                    </a:lnTo>
                    <a:lnTo>
                      <a:pt x="3539" y="652"/>
                    </a:lnTo>
                    <a:lnTo>
                      <a:pt x="3150" y="837"/>
                    </a:lnTo>
                    <a:lnTo>
                      <a:pt x="2719" y="973"/>
                    </a:lnTo>
                    <a:lnTo>
                      <a:pt x="2266" y="1024"/>
                    </a:lnTo>
                    <a:lnTo>
                      <a:pt x="1813" y="973"/>
                    </a:lnTo>
                    <a:lnTo>
                      <a:pt x="1382" y="837"/>
                    </a:lnTo>
                    <a:lnTo>
                      <a:pt x="993" y="652"/>
                    </a:lnTo>
                    <a:lnTo>
                      <a:pt x="664" y="460"/>
                    </a:lnTo>
                    <a:lnTo>
                      <a:pt x="393" y="282"/>
                    </a:lnTo>
                    <a:lnTo>
                      <a:pt x="180" y="133"/>
                    </a:lnTo>
                    <a:lnTo>
                      <a:pt x="46" y="34"/>
                    </a:lnTo>
                    <a:lnTo>
                      <a:pt x="0" y="0"/>
                    </a:lnTo>
                    <a:lnTo>
                      <a:pt x="1"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1" name="Freeform 78">
                <a:extLst>
                  <a:ext uri="{FF2B5EF4-FFF2-40B4-BE49-F238E27FC236}">
                    <a16:creationId xmlns:a16="http://schemas.microsoft.com/office/drawing/2014/main" id="{F330C718-1B00-EE33-AD08-582078D93DDA}"/>
                  </a:ext>
                </a:extLst>
              </p:cNvPr>
              <p:cNvSpPr>
                <a:spLocks noChangeAspect="1"/>
              </p:cNvSpPr>
              <p:nvPr/>
            </p:nvSpPr>
            <p:spPr bwMode="auto">
              <a:xfrm>
                <a:off x="4392" y="628"/>
                <a:ext cx="398" cy="1"/>
              </a:xfrm>
              <a:custGeom>
                <a:avLst/>
                <a:gdLst>
                  <a:gd name="T0" fmla="*/ 398 w 4532"/>
                  <a:gd name="T1" fmla="*/ 0 h 1"/>
                  <a:gd name="T2" fmla="*/ 0 w 4532"/>
                  <a:gd name="T3" fmla="*/ 0 h 1"/>
                  <a:gd name="T4" fmla="*/ 0 w 4532"/>
                  <a:gd name="T5" fmla="*/ 0 h 1"/>
                  <a:gd name="T6" fmla="*/ 0 60000 65536"/>
                  <a:gd name="T7" fmla="*/ 0 60000 65536"/>
                  <a:gd name="T8" fmla="*/ 0 60000 65536"/>
                </a:gdLst>
                <a:ahLst/>
                <a:cxnLst>
                  <a:cxn ang="T6">
                    <a:pos x="T0" y="T1"/>
                  </a:cxn>
                  <a:cxn ang="T7">
                    <a:pos x="T2" y="T3"/>
                  </a:cxn>
                  <a:cxn ang="T8">
                    <a:pos x="T4" y="T5"/>
                  </a:cxn>
                </a:cxnLst>
                <a:rect l="0" t="0" r="r" b="b"/>
                <a:pathLst>
                  <a:path w="4532" h="1">
                    <a:moveTo>
                      <a:pt x="4532"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2" name="Freeform 79">
                <a:extLst>
                  <a:ext uri="{FF2B5EF4-FFF2-40B4-BE49-F238E27FC236}">
                    <a16:creationId xmlns:a16="http://schemas.microsoft.com/office/drawing/2014/main" id="{76C12B73-90C1-6FD4-87FB-F5E99501057A}"/>
                  </a:ext>
                </a:extLst>
              </p:cNvPr>
              <p:cNvSpPr>
                <a:spLocks noChangeAspect="1"/>
              </p:cNvSpPr>
              <p:nvPr/>
            </p:nvSpPr>
            <p:spPr bwMode="auto">
              <a:xfrm>
                <a:off x="4392" y="1202"/>
                <a:ext cx="398" cy="89"/>
              </a:xfrm>
              <a:custGeom>
                <a:avLst/>
                <a:gdLst>
                  <a:gd name="T0" fmla="*/ 0 w 4533"/>
                  <a:gd name="T1" fmla="*/ 89 h 1024"/>
                  <a:gd name="T2" fmla="*/ 4 w 4533"/>
                  <a:gd name="T3" fmla="*/ 86 h 1024"/>
                  <a:gd name="T4" fmla="*/ 16 w 4533"/>
                  <a:gd name="T5" fmla="*/ 78 h 1024"/>
                  <a:gd name="T6" fmla="*/ 35 w 4533"/>
                  <a:gd name="T7" fmla="*/ 64 h 1024"/>
                  <a:gd name="T8" fmla="*/ 58 w 4533"/>
                  <a:gd name="T9" fmla="*/ 49 h 1024"/>
                  <a:gd name="T10" fmla="*/ 87 w 4533"/>
                  <a:gd name="T11" fmla="*/ 32 h 1024"/>
                  <a:gd name="T12" fmla="*/ 121 w 4533"/>
                  <a:gd name="T13" fmla="*/ 16 h 1024"/>
                  <a:gd name="T14" fmla="*/ 159 w 4533"/>
                  <a:gd name="T15" fmla="*/ 4 h 1024"/>
                  <a:gd name="T16" fmla="*/ 199 w 4533"/>
                  <a:gd name="T17" fmla="*/ 0 h 1024"/>
                  <a:gd name="T18" fmla="*/ 239 w 4533"/>
                  <a:gd name="T19" fmla="*/ 4 h 1024"/>
                  <a:gd name="T20" fmla="*/ 277 w 4533"/>
                  <a:gd name="T21" fmla="*/ 16 h 1024"/>
                  <a:gd name="T22" fmla="*/ 311 w 4533"/>
                  <a:gd name="T23" fmla="*/ 32 h 1024"/>
                  <a:gd name="T24" fmla="*/ 340 w 4533"/>
                  <a:gd name="T25" fmla="*/ 49 h 1024"/>
                  <a:gd name="T26" fmla="*/ 363 w 4533"/>
                  <a:gd name="T27" fmla="*/ 64 h 1024"/>
                  <a:gd name="T28" fmla="*/ 382 w 4533"/>
                  <a:gd name="T29" fmla="*/ 78 h 1024"/>
                  <a:gd name="T30" fmla="*/ 394 w 4533"/>
                  <a:gd name="T31" fmla="*/ 86 h 1024"/>
                  <a:gd name="T32" fmla="*/ 398 w 4533"/>
                  <a:gd name="T33" fmla="*/ 89 h 1024"/>
                  <a:gd name="T34" fmla="*/ 398 w 4533"/>
                  <a:gd name="T35" fmla="*/ 89 h 10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33" h="1024">
                    <a:moveTo>
                      <a:pt x="0" y="1024"/>
                    </a:moveTo>
                    <a:lnTo>
                      <a:pt x="46" y="991"/>
                    </a:lnTo>
                    <a:lnTo>
                      <a:pt x="180" y="892"/>
                    </a:lnTo>
                    <a:lnTo>
                      <a:pt x="393" y="742"/>
                    </a:lnTo>
                    <a:lnTo>
                      <a:pt x="664" y="565"/>
                    </a:lnTo>
                    <a:lnTo>
                      <a:pt x="993" y="372"/>
                    </a:lnTo>
                    <a:lnTo>
                      <a:pt x="1382" y="188"/>
                    </a:lnTo>
                    <a:lnTo>
                      <a:pt x="1813" y="51"/>
                    </a:lnTo>
                    <a:lnTo>
                      <a:pt x="2266" y="0"/>
                    </a:lnTo>
                    <a:lnTo>
                      <a:pt x="2719" y="51"/>
                    </a:lnTo>
                    <a:lnTo>
                      <a:pt x="3150" y="188"/>
                    </a:lnTo>
                    <a:lnTo>
                      <a:pt x="3539" y="372"/>
                    </a:lnTo>
                    <a:lnTo>
                      <a:pt x="3868" y="565"/>
                    </a:lnTo>
                    <a:lnTo>
                      <a:pt x="4139" y="742"/>
                    </a:lnTo>
                    <a:lnTo>
                      <a:pt x="4352" y="892"/>
                    </a:lnTo>
                    <a:lnTo>
                      <a:pt x="4486" y="991"/>
                    </a:lnTo>
                    <a:lnTo>
                      <a:pt x="4532" y="1024"/>
                    </a:lnTo>
                    <a:lnTo>
                      <a:pt x="4533" y="1024"/>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3" name="Freeform 80">
                <a:extLst>
                  <a:ext uri="{FF2B5EF4-FFF2-40B4-BE49-F238E27FC236}">
                    <a16:creationId xmlns:a16="http://schemas.microsoft.com/office/drawing/2014/main" id="{19AE1840-421F-0834-5EAE-D564274A23DD}"/>
                  </a:ext>
                </a:extLst>
              </p:cNvPr>
              <p:cNvSpPr>
                <a:spLocks noChangeAspect="1"/>
              </p:cNvSpPr>
              <p:nvPr/>
            </p:nvSpPr>
            <p:spPr bwMode="auto">
              <a:xfrm>
                <a:off x="4392" y="1425"/>
                <a:ext cx="398" cy="0"/>
              </a:xfrm>
              <a:custGeom>
                <a:avLst/>
                <a:gdLst>
                  <a:gd name="T0" fmla="*/ 398 w 4532"/>
                  <a:gd name="T1" fmla="*/ 0 w 4532"/>
                  <a:gd name="T2" fmla="*/ 0 w 4532"/>
                  <a:gd name="T3" fmla="*/ 0 60000 65536"/>
                  <a:gd name="T4" fmla="*/ 0 60000 65536"/>
                  <a:gd name="T5" fmla="*/ 0 60000 65536"/>
                </a:gdLst>
                <a:ahLst/>
                <a:cxnLst>
                  <a:cxn ang="T3">
                    <a:pos x="T0" y="0"/>
                  </a:cxn>
                  <a:cxn ang="T4">
                    <a:pos x="T1" y="0"/>
                  </a:cxn>
                  <a:cxn ang="T5">
                    <a:pos x="T2" y="0"/>
                  </a:cxn>
                </a:cxnLst>
                <a:rect l="0" t="0" r="r" b="b"/>
                <a:pathLst>
                  <a:path w="4532">
                    <a:moveTo>
                      <a:pt x="4532"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4" name="Freeform 81">
                <a:extLst>
                  <a:ext uri="{FF2B5EF4-FFF2-40B4-BE49-F238E27FC236}">
                    <a16:creationId xmlns:a16="http://schemas.microsoft.com/office/drawing/2014/main" id="{B7BC4184-FF2C-6E06-B5D8-DF436527445B}"/>
                  </a:ext>
                </a:extLst>
              </p:cNvPr>
              <p:cNvSpPr>
                <a:spLocks noChangeAspect="1"/>
              </p:cNvSpPr>
              <p:nvPr/>
            </p:nvSpPr>
            <p:spPr bwMode="auto">
              <a:xfrm>
                <a:off x="4790" y="1291"/>
                <a:ext cx="1" cy="134"/>
              </a:xfrm>
              <a:custGeom>
                <a:avLst/>
                <a:gdLst>
                  <a:gd name="T0" fmla="*/ 0 w 1"/>
                  <a:gd name="T1" fmla="*/ 134 h 1513"/>
                  <a:gd name="T2" fmla="*/ 0 w 1"/>
                  <a:gd name="T3" fmla="*/ 0 h 1513"/>
                  <a:gd name="T4" fmla="*/ 1 w 1"/>
                  <a:gd name="T5" fmla="*/ 0 h 1513"/>
                  <a:gd name="T6" fmla="*/ 0 60000 65536"/>
                  <a:gd name="T7" fmla="*/ 0 60000 65536"/>
                  <a:gd name="T8" fmla="*/ 0 60000 65536"/>
                </a:gdLst>
                <a:ahLst/>
                <a:cxnLst>
                  <a:cxn ang="T6">
                    <a:pos x="T0" y="T1"/>
                  </a:cxn>
                  <a:cxn ang="T7">
                    <a:pos x="T2" y="T3"/>
                  </a:cxn>
                  <a:cxn ang="T8">
                    <a:pos x="T4" y="T5"/>
                  </a:cxn>
                </a:cxnLst>
                <a:rect l="0" t="0" r="r" b="b"/>
                <a:pathLst>
                  <a:path w="1" h="1513">
                    <a:moveTo>
                      <a:pt x="0" y="1513"/>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5" name="Freeform 82">
                <a:extLst>
                  <a:ext uri="{FF2B5EF4-FFF2-40B4-BE49-F238E27FC236}">
                    <a16:creationId xmlns:a16="http://schemas.microsoft.com/office/drawing/2014/main" id="{852051E9-C596-C1BB-D61B-AEBD9BE2B058}"/>
                  </a:ext>
                </a:extLst>
              </p:cNvPr>
              <p:cNvSpPr>
                <a:spLocks noChangeAspect="1"/>
              </p:cNvSpPr>
              <p:nvPr/>
            </p:nvSpPr>
            <p:spPr bwMode="auto">
              <a:xfrm>
                <a:off x="4392" y="1291"/>
                <a:ext cx="1" cy="134"/>
              </a:xfrm>
              <a:custGeom>
                <a:avLst/>
                <a:gdLst>
                  <a:gd name="T0" fmla="*/ 0 w 1"/>
                  <a:gd name="T1" fmla="*/ 0 h 1513"/>
                  <a:gd name="T2" fmla="*/ 0 w 1"/>
                  <a:gd name="T3" fmla="*/ 134 h 1513"/>
                  <a:gd name="T4" fmla="*/ 1 w 1"/>
                  <a:gd name="T5" fmla="*/ 134 h 1513"/>
                  <a:gd name="T6" fmla="*/ 0 60000 65536"/>
                  <a:gd name="T7" fmla="*/ 0 60000 65536"/>
                  <a:gd name="T8" fmla="*/ 0 60000 65536"/>
                </a:gdLst>
                <a:ahLst/>
                <a:cxnLst>
                  <a:cxn ang="T6">
                    <a:pos x="T0" y="T1"/>
                  </a:cxn>
                  <a:cxn ang="T7">
                    <a:pos x="T2" y="T3"/>
                  </a:cxn>
                  <a:cxn ang="T8">
                    <a:pos x="T4" y="T5"/>
                  </a:cxn>
                </a:cxnLst>
                <a:rect l="0" t="0" r="r" b="b"/>
                <a:pathLst>
                  <a:path w="1" h="1513">
                    <a:moveTo>
                      <a:pt x="0" y="0"/>
                    </a:moveTo>
                    <a:lnTo>
                      <a:pt x="0" y="1513"/>
                    </a:lnTo>
                    <a:lnTo>
                      <a:pt x="1" y="1513"/>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6" name="Freeform 83">
                <a:extLst>
                  <a:ext uri="{FF2B5EF4-FFF2-40B4-BE49-F238E27FC236}">
                    <a16:creationId xmlns:a16="http://schemas.microsoft.com/office/drawing/2014/main" id="{A5FA33D6-E44A-B2DD-E5C6-313591D92257}"/>
                  </a:ext>
                </a:extLst>
              </p:cNvPr>
              <p:cNvSpPr>
                <a:spLocks noChangeAspect="1"/>
              </p:cNvSpPr>
              <p:nvPr/>
            </p:nvSpPr>
            <p:spPr bwMode="auto">
              <a:xfrm>
                <a:off x="4790" y="628"/>
                <a:ext cx="1" cy="133"/>
              </a:xfrm>
              <a:custGeom>
                <a:avLst/>
                <a:gdLst>
                  <a:gd name="T0" fmla="*/ 0 w 1"/>
                  <a:gd name="T1" fmla="*/ 133 h 1513"/>
                  <a:gd name="T2" fmla="*/ 0 w 1"/>
                  <a:gd name="T3" fmla="*/ 0 h 1513"/>
                  <a:gd name="T4" fmla="*/ 1 w 1"/>
                  <a:gd name="T5" fmla="*/ 0 h 1513"/>
                  <a:gd name="T6" fmla="*/ 0 60000 65536"/>
                  <a:gd name="T7" fmla="*/ 0 60000 65536"/>
                  <a:gd name="T8" fmla="*/ 0 60000 65536"/>
                </a:gdLst>
                <a:ahLst/>
                <a:cxnLst>
                  <a:cxn ang="T6">
                    <a:pos x="T0" y="T1"/>
                  </a:cxn>
                  <a:cxn ang="T7">
                    <a:pos x="T2" y="T3"/>
                  </a:cxn>
                  <a:cxn ang="T8">
                    <a:pos x="T4" y="T5"/>
                  </a:cxn>
                </a:cxnLst>
                <a:rect l="0" t="0" r="r" b="b"/>
                <a:pathLst>
                  <a:path w="1" h="1513">
                    <a:moveTo>
                      <a:pt x="0" y="1513"/>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7" name="Freeform 84">
                <a:extLst>
                  <a:ext uri="{FF2B5EF4-FFF2-40B4-BE49-F238E27FC236}">
                    <a16:creationId xmlns:a16="http://schemas.microsoft.com/office/drawing/2014/main" id="{EF0255FB-1B18-B03E-1407-C171883C58E5}"/>
                  </a:ext>
                </a:extLst>
              </p:cNvPr>
              <p:cNvSpPr>
                <a:spLocks noChangeAspect="1"/>
              </p:cNvSpPr>
              <p:nvPr/>
            </p:nvSpPr>
            <p:spPr bwMode="auto">
              <a:xfrm>
                <a:off x="4392" y="628"/>
                <a:ext cx="1" cy="133"/>
              </a:xfrm>
              <a:custGeom>
                <a:avLst/>
                <a:gdLst>
                  <a:gd name="T0" fmla="*/ 0 w 1"/>
                  <a:gd name="T1" fmla="*/ 0 h 1513"/>
                  <a:gd name="T2" fmla="*/ 0 w 1"/>
                  <a:gd name="T3" fmla="*/ 133 h 1513"/>
                  <a:gd name="T4" fmla="*/ 1 w 1"/>
                  <a:gd name="T5" fmla="*/ 133 h 1513"/>
                  <a:gd name="T6" fmla="*/ 0 60000 65536"/>
                  <a:gd name="T7" fmla="*/ 0 60000 65536"/>
                  <a:gd name="T8" fmla="*/ 0 60000 65536"/>
                </a:gdLst>
                <a:ahLst/>
                <a:cxnLst>
                  <a:cxn ang="T6">
                    <a:pos x="T0" y="T1"/>
                  </a:cxn>
                  <a:cxn ang="T7">
                    <a:pos x="T2" y="T3"/>
                  </a:cxn>
                  <a:cxn ang="T8">
                    <a:pos x="T4" y="T5"/>
                  </a:cxn>
                </a:cxnLst>
                <a:rect l="0" t="0" r="r" b="b"/>
                <a:pathLst>
                  <a:path w="1" h="1513">
                    <a:moveTo>
                      <a:pt x="0" y="0"/>
                    </a:moveTo>
                    <a:lnTo>
                      <a:pt x="0" y="1513"/>
                    </a:lnTo>
                    <a:lnTo>
                      <a:pt x="1" y="1513"/>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8" name="Freeform 85">
                <a:extLst>
                  <a:ext uri="{FF2B5EF4-FFF2-40B4-BE49-F238E27FC236}">
                    <a16:creationId xmlns:a16="http://schemas.microsoft.com/office/drawing/2014/main" id="{73DB5646-9316-FAD4-9B07-873F3BA80A96}"/>
                  </a:ext>
                </a:extLst>
              </p:cNvPr>
              <p:cNvSpPr>
                <a:spLocks noChangeAspect="1"/>
              </p:cNvSpPr>
              <p:nvPr/>
            </p:nvSpPr>
            <p:spPr bwMode="auto">
              <a:xfrm>
                <a:off x="4194" y="761"/>
                <a:ext cx="198" cy="0"/>
              </a:xfrm>
              <a:custGeom>
                <a:avLst/>
                <a:gdLst>
                  <a:gd name="T0" fmla="*/ 198 w 2266"/>
                  <a:gd name="T1" fmla="*/ 0 w 2266"/>
                  <a:gd name="T2" fmla="*/ 0 w 2266"/>
                  <a:gd name="T3" fmla="*/ 0 60000 65536"/>
                  <a:gd name="T4" fmla="*/ 0 60000 65536"/>
                  <a:gd name="T5" fmla="*/ 0 60000 65536"/>
                </a:gdLst>
                <a:ahLst/>
                <a:cxnLst>
                  <a:cxn ang="T3">
                    <a:pos x="T0" y="0"/>
                  </a:cxn>
                  <a:cxn ang="T4">
                    <a:pos x="T1" y="0"/>
                  </a:cxn>
                  <a:cxn ang="T5">
                    <a:pos x="T2" y="0"/>
                  </a:cxn>
                </a:cxnLst>
                <a:rect l="0" t="0" r="r" b="b"/>
                <a:pathLst>
                  <a:path w="2266">
                    <a:moveTo>
                      <a:pt x="2266"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99" name="Freeform 86">
                <a:extLst>
                  <a:ext uri="{FF2B5EF4-FFF2-40B4-BE49-F238E27FC236}">
                    <a16:creationId xmlns:a16="http://schemas.microsoft.com/office/drawing/2014/main" id="{3D02EDF6-B1E9-A335-0C16-9FFDA4C6448A}"/>
                  </a:ext>
                </a:extLst>
              </p:cNvPr>
              <p:cNvSpPr>
                <a:spLocks noChangeAspect="1"/>
              </p:cNvSpPr>
              <p:nvPr/>
            </p:nvSpPr>
            <p:spPr bwMode="auto">
              <a:xfrm>
                <a:off x="4790" y="761"/>
                <a:ext cx="199" cy="0"/>
              </a:xfrm>
              <a:custGeom>
                <a:avLst/>
                <a:gdLst>
                  <a:gd name="T0" fmla="*/ 199 w 2265"/>
                  <a:gd name="T1" fmla="*/ 0 w 2265"/>
                  <a:gd name="T2" fmla="*/ 0 w 2265"/>
                  <a:gd name="T3" fmla="*/ 0 60000 65536"/>
                  <a:gd name="T4" fmla="*/ 0 60000 65536"/>
                  <a:gd name="T5" fmla="*/ 0 60000 65536"/>
                </a:gdLst>
                <a:ahLst/>
                <a:cxnLst>
                  <a:cxn ang="T3">
                    <a:pos x="T0" y="0"/>
                  </a:cxn>
                  <a:cxn ang="T4">
                    <a:pos x="T1" y="0"/>
                  </a:cxn>
                  <a:cxn ang="T5">
                    <a:pos x="T2" y="0"/>
                  </a:cxn>
                </a:cxnLst>
                <a:rect l="0" t="0" r="r" b="b"/>
                <a:pathLst>
                  <a:path w="2265">
                    <a:moveTo>
                      <a:pt x="2265"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0" name="Freeform 87">
                <a:extLst>
                  <a:ext uri="{FF2B5EF4-FFF2-40B4-BE49-F238E27FC236}">
                    <a16:creationId xmlns:a16="http://schemas.microsoft.com/office/drawing/2014/main" id="{424FC18C-349C-6D05-2320-D07C50790EDB}"/>
                  </a:ext>
                </a:extLst>
              </p:cNvPr>
              <p:cNvSpPr>
                <a:spLocks noChangeAspect="1"/>
              </p:cNvSpPr>
              <p:nvPr/>
            </p:nvSpPr>
            <p:spPr bwMode="auto">
              <a:xfrm>
                <a:off x="4790" y="1291"/>
                <a:ext cx="199" cy="1"/>
              </a:xfrm>
              <a:custGeom>
                <a:avLst/>
                <a:gdLst>
                  <a:gd name="T0" fmla="*/ 0 w 2266"/>
                  <a:gd name="T1" fmla="*/ 0 h 1"/>
                  <a:gd name="T2" fmla="*/ 199 w 2266"/>
                  <a:gd name="T3" fmla="*/ 0 h 1"/>
                  <a:gd name="T4" fmla="*/ 199 w 2266"/>
                  <a:gd name="T5" fmla="*/ 0 h 1"/>
                  <a:gd name="T6" fmla="*/ 0 60000 65536"/>
                  <a:gd name="T7" fmla="*/ 0 60000 65536"/>
                  <a:gd name="T8" fmla="*/ 0 60000 65536"/>
                </a:gdLst>
                <a:ahLst/>
                <a:cxnLst>
                  <a:cxn ang="T6">
                    <a:pos x="T0" y="T1"/>
                  </a:cxn>
                  <a:cxn ang="T7">
                    <a:pos x="T2" y="T3"/>
                  </a:cxn>
                  <a:cxn ang="T8">
                    <a:pos x="T4" y="T5"/>
                  </a:cxn>
                </a:cxnLst>
                <a:rect l="0" t="0" r="r" b="b"/>
                <a:pathLst>
                  <a:path w="2266" h="1">
                    <a:moveTo>
                      <a:pt x="0" y="0"/>
                    </a:moveTo>
                    <a:lnTo>
                      <a:pt x="2265" y="0"/>
                    </a:lnTo>
                    <a:lnTo>
                      <a:pt x="2266"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1" name="Freeform 88">
                <a:extLst>
                  <a:ext uri="{FF2B5EF4-FFF2-40B4-BE49-F238E27FC236}">
                    <a16:creationId xmlns:a16="http://schemas.microsoft.com/office/drawing/2014/main" id="{BDCB1409-4040-776C-516A-5E54CBD1D071}"/>
                  </a:ext>
                </a:extLst>
              </p:cNvPr>
              <p:cNvSpPr>
                <a:spLocks noChangeAspect="1"/>
              </p:cNvSpPr>
              <p:nvPr/>
            </p:nvSpPr>
            <p:spPr bwMode="auto">
              <a:xfrm>
                <a:off x="4194" y="1291"/>
                <a:ext cx="199" cy="1"/>
              </a:xfrm>
              <a:custGeom>
                <a:avLst/>
                <a:gdLst>
                  <a:gd name="T0" fmla="*/ 0 w 2267"/>
                  <a:gd name="T1" fmla="*/ 0 h 1"/>
                  <a:gd name="T2" fmla="*/ 199 w 2267"/>
                  <a:gd name="T3" fmla="*/ 0 h 1"/>
                  <a:gd name="T4" fmla="*/ 199 w 2267"/>
                  <a:gd name="T5" fmla="*/ 0 h 1"/>
                  <a:gd name="T6" fmla="*/ 0 60000 65536"/>
                  <a:gd name="T7" fmla="*/ 0 60000 65536"/>
                  <a:gd name="T8" fmla="*/ 0 60000 65536"/>
                </a:gdLst>
                <a:ahLst/>
                <a:cxnLst>
                  <a:cxn ang="T6">
                    <a:pos x="T0" y="T1"/>
                  </a:cxn>
                  <a:cxn ang="T7">
                    <a:pos x="T2" y="T3"/>
                  </a:cxn>
                  <a:cxn ang="T8">
                    <a:pos x="T4" y="T5"/>
                  </a:cxn>
                </a:cxnLst>
                <a:rect l="0" t="0" r="r" b="b"/>
                <a:pathLst>
                  <a:path w="2267" h="1">
                    <a:moveTo>
                      <a:pt x="0" y="0"/>
                    </a:moveTo>
                    <a:lnTo>
                      <a:pt x="2266" y="0"/>
                    </a:lnTo>
                    <a:lnTo>
                      <a:pt x="2267"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2" name="Freeform 89">
                <a:extLst>
                  <a:ext uri="{FF2B5EF4-FFF2-40B4-BE49-F238E27FC236}">
                    <a16:creationId xmlns:a16="http://schemas.microsoft.com/office/drawing/2014/main" id="{F12EED8C-8FC8-9C03-4C53-7769A433C525}"/>
                  </a:ext>
                </a:extLst>
              </p:cNvPr>
              <p:cNvSpPr>
                <a:spLocks noChangeAspect="1"/>
              </p:cNvSpPr>
              <p:nvPr/>
            </p:nvSpPr>
            <p:spPr bwMode="auto">
              <a:xfrm>
                <a:off x="4194" y="1583"/>
                <a:ext cx="1" cy="265"/>
              </a:xfrm>
              <a:custGeom>
                <a:avLst/>
                <a:gdLst>
                  <a:gd name="T0" fmla="*/ 0 w 1"/>
                  <a:gd name="T1" fmla="*/ 0 h 3024"/>
                  <a:gd name="T2" fmla="*/ 0 w 1"/>
                  <a:gd name="T3" fmla="*/ 265 h 3024"/>
                  <a:gd name="T4" fmla="*/ 1 w 1"/>
                  <a:gd name="T5" fmla="*/ 265 h 3024"/>
                  <a:gd name="T6" fmla="*/ 0 60000 65536"/>
                  <a:gd name="T7" fmla="*/ 0 60000 65536"/>
                  <a:gd name="T8" fmla="*/ 0 60000 65536"/>
                </a:gdLst>
                <a:ahLst/>
                <a:cxnLst>
                  <a:cxn ang="T6">
                    <a:pos x="T0" y="T1"/>
                  </a:cxn>
                  <a:cxn ang="T7">
                    <a:pos x="T2" y="T3"/>
                  </a:cxn>
                  <a:cxn ang="T8">
                    <a:pos x="T4" y="T5"/>
                  </a:cxn>
                </a:cxnLst>
                <a:rect l="0" t="0" r="r" b="b"/>
                <a:pathLst>
                  <a:path w="1" h="3024">
                    <a:moveTo>
                      <a:pt x="0" y="0"/>
                    </a:moveTo>
                    <a:lnTo>
                      <a:pt x="0" y="3024"/>
                    </a:lnTo>
                    <a:lnTo>
                      <a:pt x="1" y="3024"/>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3" name="Freeform 90">
                <a:extLst>
                  <a:ext uri="{FF2B5EF4-FFF2-40B4-BE49-F238E27FC236}">
                    <a16:creationId xmlns:a16="http://schemas.microsoft.com/office/drawing/2014/main" id="{F75A0B9B-F5A8-F7D1-3CC0-112EC83ABA5D}"/>
                  </a:ext>
                </a:extLst>
              </p:cNvPr>
              <p:cNvSpPr>
                <a:spLocks noChangeAspect="1"/>
              </p:cNvSpPr>
              <p:nvPr/>
            </p:nvSpPr>
            <p:spPr bwMode="auto">
              <a:xfrm>
                <a:off x="4194" y="1848"/>
                <a:ext cx="1" cy="265"/>
              </a:xfrm>
              <a:custGeom>
                <a:avLst/>
                <a:gdLst>
                  <a:gd name="T0" fmla="*/ 0 w 1"/>
                  <a:gd name="T1" fmla="*/ 0 h 3025"/>
                  <a:gd name="T2" fmla="*/ 0 w 1"/>
                  <a:gd name="T3" fmla="*/ 265 h 3025"/>
                  <a:gd name="T4" fmla="*/ 1 w 1"/>
                  <a:gd name="T5" fmla="*/ 265 h 3025"/>
                  <a:gd name="T6" fmla="*/ 0 60000 65536"/>
                  <a:gd name="T7" fmla="*/ 0 60000 65536"/>
                  <a:gd name="T8" fmla="*/ 0 60000 65536"/>
                </a:gdLst>
                <a:ahLst/>
                <a:cxnLst>
                  <a:cxn ang="T6">
                    <a:pos x="T0" y="T1"/>
                  </a:cxn>
                  <a:cxn ang="T7">
                    <a:pos x="T2" y="T3"/>
                  </a:cxn>
                  <a:cxn ang="T8">
                    <a:pos x="T4" y="T5"/>
                  </a:cxn>
                </a:cxnLst>
                <a:rect l="0" t="0" r="r" b="b"/>
                <a:pathLst>
                  <a:path w="1" h="3025">
                    <a:moveTo>
                      <a:pt x="0" y="0"/>
                    </a:moveTo>
                    <a:lnTo>
                      <a:pt x="0" y="3025"/>
                    </a:lnTo>
                    <a:lnTo>
                      <a:pt x="1" y="3025"/>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4" name="Freeform 91">
                <a:extLst>
                  <a:ext uri="{FF2B5EF4-FFF2-40B4-BE49-F238E27FC236}">
                    <a16:creationId xmlns:a16="http://schemas.microsoft.com/office/drawing/2014/main" id="{D1B1AE32-437D-F728-3EAE-B27EE881C6CD}"/>
                  </a:ext>
                </a:extLst>
              </p:cNvPr>
              <p:cNvSpPr>
                <a:spLocks noChangeAspect="1"/>
              </p:cNvSpPr>
              <p:nvPr/>
            </p:nvSpPr>
            <p:spPr bwMode="auto">
              <a:xfrm>
                <a:off x="4989" y="1583"/>
                <a:ext cx="1" cy="265"/>
              </a:xfrm>
              <a:custGeom>
                <a:avLst/>
                <a:gdLst>
                  <a:gd name="T0" fmla="*/ 0 w 1"/>
                  <a:gd name="T1" fmla="*/ 0 h 3024"/>
                  <a:gd name="T2" fmla="*/ 0 w 1"/>
                  <a:gd name="T3" fmla="*/ 265 h 3024"/>
                  <a:gd name="T4" fmla="*/ 1 w 1"/>
                  <a:gd name="T5" fmla="*/ 265 h 3024"/>
                  <a:gd name="T6" fmla="*/ 0 60000 65536"/>
                  <a:gd name="T7" fmla="*/ 0 60000 65536"/>
                  <a:gd name="T8" fmla="*/ 0 60000 65536"/>
                </a:gdLst>
                <a:ahLst/>
                <a:cxnLst>
                  <a:cxn ang="T6">
                    <a:pos x="T0" y="T1"/>
                  </a:cxn>
                  <a:cxn ang="T7">
                    <a:pos x="T2" y="T3"/>
                  </a:cxn>
                  <a:cxn ang="T8">
                    <a:pos x="T4" y="T5"/>
                  </a:cxn>
                </a:cxnLst>
                <a:rect l="0" t="0" r="r" b="b"/>
                <a:pathLst>
                  <a:path w="1" h="3024">
                    <a:moveTo>
                      <a:pt x="0" y="0"/>
                    </a:moveTo>
                    <a:lnTo>
                      <a:pt x="0" y="3024"/>
                    </a:lnTo>
                    <a:lnTo>
                      <a:pt x="1" y="3024"/>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5" name="Freeform 92">
                <a:extLst>
                  <a:ext uri="{FF2B5EF4-FFF2-40B4-BE49-F238E27FC236}">
                    <a16:creationId xmlns:a16="http://schemas.microsoft.com/office/drawing/2014/main" id="{91CBEC7A-BAD7-A39A-3F6C-0676409F0FCB}"/>
                  </a:ext>
                </a:extLst>
              </p:cNvPr>
              <p:cNvSpPr>
                <a:spLocks noChangeAspect="1"/>
              </p:cNvSpPr>
              <p:nvPr/>
            </p:nvSpPr>
            <p:spPr bwMode="auto">
              <a:xfrm>
                <a:off x="4989" y="1848"/>
                <a:ext cx="1" cy="265"/>
              </a:xfrm>
              <a:custGeom>
                <a:avLst/>
                <a:gdLst>
                  <a:gd name="T0" fmla="*/ 0 w 1"/>
                  <a:gd name="T1" fmla="*/ 0 h 3025"/>
                  <a:gd name="T2" fmla="*/ 0 w 1"/>
                  <a:gd name="T3" fmla="*/ 265 h 3025"/>
                  <a:gd name="T4" fmla="*/ 1 w 1"/>
                  <a:gd name="T5" fmla="*/ 265 h 3025"/>
                  <a:gd name="T6" fmla="*/ 0 60000 65536"/>
                  <a:gd name="T7" fmla="*/ 0 60000 65536"/>
                  <a:gd name="T8" fmla="*/ 0 60000 65536"/>
                </a:gdLst>
                <a:ahLst/>
                <a:cxnLst>
                  <a:cxn ang="T6">
                    <a:pos x="T0" y="T1"/>
                  </a:cxn>
                  <a:cxn ang="T7">
                    <a:pos x="T2" y="T3"/>
                  </a:cxn>
                  <a:cxn ang="T8">
                    <a:pos x="T4" y="T5"/>
                  </a:cxn>
                </a:cxnLst>
                <a:rect l="0" t="0" r="r" b="b"/>
                <a:pathLst>
                  <a:path w="1" h="3025">
                    <a:moveTo>
                      <a:pt x="0" y="0"/>
                    </a:moveTo>
                    <a:lnTo>
                      <a:pt x="0" y="3025"/>
                    </a:lnTo>
                    <a:lnTo>
                      <a:pt x="1" y="3025"/>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6" name="Freeform 93">
                <a:extLst>
                  <a:ext uri="{FF2B5EF4-FFF2-40B4-BE49-F238E27FC236}">
                    <a16:creationId xmlns:a16="http://schemas.microsoft.com/office/drawing/2014/main" id="{90DD026B-3146-2C52-74BB-59B6704853DE}"/>
                  </a:ext>
                </a:extLst>
              </p:cNvPr>
              <p:cNvSpPr>
                <a:spLocks noChangeAspect="1"/>
              </p:cNvSpPr>
              <p:nvPr/>
            </p:nvSpPr>
            <p:spPr bwMode="auto">
              <a:xfrm>
                <a:off x="4392" y="1649"/>
                <a:ext cx="398" cy="398"/>
              </a:xfrm>
              <a:custGeom>
                <a:avLst/>
                <a:gdLst>
                  <a:gd name="T0" fmla="*/ 398 w 4533"/>
                  <a:gd name="T1" fmla="*/ 199 h 4537"/>
                  <a:gd name="T2" fmla="*/ 388 w 4533"/>
                  <a:gd name="T3" fmla="*/ 138 h 4537"/>
                  <a:gd name="T4" fmla="*/ 360 w 4533"/>
                  <a:gd name="T5" fmla="*/ 82 h 4537"/>
                  <a:gd name="T6" fmla="*/ 316 w 4533"/>
                  <a:gd name="T7" fmla="*/ 38 h 4537"/>
                  <a:gd name="T8" fmla="*/ 260 w 4533"/>
                  <a:gd name="T9" fmla="*/ 10 h 4537"/>
                  <a:gd name="T10" fmla="*/ 199 w 4533"/>
                  <a:gd name="T11" fmla="*/ 0 h 4537"/>
                  <a:gd name="T12" fmla="*/ 137 w 4533"/>
                  <a:gd name="T13" fmla="*/ 10 h 4537"/>
                  <a:gd name="T14" fmla="*/ 82 w 4533"/>
                  <a:gd name="T15" fmla="*/ 38 h 4537"/>
                  <a:gd name="T16" fmla="*/ 38 w 4533"/>
                  <a:gd name="T17" fmla="*/ 82 h 4537"/>
                  <a:gd name="T18" fmla="*/ 10 w 4533"/>
                  <a:gd name="T19" fmla="*/ 138 h 4537"/>
                  <a:gd name="T20" fmla="*/ 0 w 4533"/>
                  <a:gd name="T21" fmla="*/ 199 h 4537"/>
                  <a:gd name="T22" fmla="*/ 10 w 4533"/>
                  <a:gd name="T23" fmla="*/ 260 h 4537"/>
                  <a:gd name="T24" fmla="*/ 38 w 4533"/>
                  <a:gd name="T25" fmla="*/ 316 h 4537"/>
                  <a:gd name="T26" fmla="*/ 82 w 4533"/>
                  <a:gd name="T27" fmla="*/ 360 h 4537"/>
                  <a:gd name="T28" fmla="*/ 137 w 4533"/>
                  <a:gd name="T29" fmla="*/ 388 h 4537"/>
                  <a:gd name="T30" fmla="*/ 199 w 4533"/>
                  <a:gd name="T31" fmla="*/ 398 h 4537"/>
                  <a:gd name="T32" fmla="*/ 260 w 4533"/>
                  <a:gd name="T33" fmla="*/ 388 h 4537"/>
                  <a:gd name="T34" fmla="*/ 316 w 4533"/>
                  <a:gd name="T35" fmla="*/ 360 h 4537"/>
                  <a:gd name="T36" fmla="*/ 360 w 4533"/>
                  <a:gd name="T37" fmla="*/ 316 h 4537"/>
                  <a:gd name="T38" fmla="*/ 388 w 4533"/>
                  <a:gd name="T39" fmla="*/ 260 h 4537"/>
                  <a:gd name="T40" fmla="*/ 398 w 4533"/>
                  <a:gd name="T41" fmla="*/ 199 h 4537"/>
                  <a:gd name="T42" fmla="*/ 398 w 4533"/>
                  <a:gd name="T43" fmla="*/ 199 h 45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533" h="4537">
                    <a:moveTo>
                      <a:pt x="4532" y="2268"/>
                    </a:moveTo>
                    <a:lnTo>
                      <a:pt x="4421" y="1568"/>
                    </a:lnTo>
                    <a:lnTo>
                      <a:pt x="4099" y="935"/>
                    </a:lnTo>
                    <a:lnTo>
                      <a:pt x="3598" y="433"/>
                    </a:lnTo>
                    <a:lnTo>
                      <a:pt x="2966" y="111"/>
                    </a:lnTo>
                    <a:lnTo>
                      <a:pt x="2266" y="0"/>
                    </a:lnTo>
                    <a:lnTo>
                      <a:pt x="1566" y="111"/>
                    </a:lnTo>
                    <a:lnTo>
                      <a:pt x="934" y="433"/>
                    </a:lnTo>
                    <a:lnTo>
                      <a:pt x="433" y="935"/>
                    </a:lnTo>
                    <a:lnTo>
                      <a:pt x="111" y="1568"/>
                    </a:lnTo>
                    <a:lnTo>
                      <a:pt x="0" y="2268"/>
                    </a:lnTo>
                    <a:lnTo>
                      <a:pt x="111" y="2969"/>
                    </a:lnTo>
                    <a:lnTo>
                      <a:pt x="433" y="3601"/>
                    </a:lnTo>
                    <a:lnTo>
                      <a:pt x="934" y="4104"/>
                    </a:lnTo>
                    <a:lnTo>
                      <a:pt x="1566" y="4426"/>
                    </a:lnTo>
                    <a:lnTo>
                      <a:pt x="2266" y="4537"/>
                    </a:lnTo>
                    <a:lnTo>
                      <a:pt x="2966" y="4426"/>
                    </a:lnTo>
                    <a:lnTo>
                      <a:pt x="3598" y="4104"/>
                    </a:lnTo>
                    <a:lnTo>
                      <a:pt x="4099" y="3601"/>
                    </a:lnTo>
                    <a:lnTo>
                      <a:pt x="4421" y="2969"/>
                    </a:lnTo>
                    <a:lnTo>
                      <a:pt x="4532" y="2268"/>
                    </a:lnTo>
                    <a:lnTo>
                      <a:pt x="4533" y="2268"/>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7" name="Freeform 94">
                <a:extLst>
                  <a:ext uri="{FF2B5EF4-FFF2-40B4-BE49-F238E27FC236}">
                    <a16:creationId xmlns:a16="http://schemas.microsoft.com/office/drawing/2014/main" id="{10F3ECBF-DD14-9F31-3D22-DB163B771996}"/>
                  </a:ext>
                </a:extLst>
              </p:cNvPr>
              <p:cNvSpPr>
                <a:spLocks noChangeAspect="1"/>
              </p:cNvSpPr>
              <p:nvPr/>
            </p:nvSpPr>
            <p:spPr bwMode="auto">
              <a:xfrm>
                <a:off x="4194" y="1583"/>
                <a:ext cx="795" cy="0"/>
              </a:xfrm>
              <a:custGeom>
                <a:avLst/>
                <a:gdLst>
                  <a:gd name="T0" fmla="*/ 795 w 9063"/>
                  <a:gd name="T1" fmla="*/ 0 w 9063"/>
                  <a:gd name="T2" fmla="*/ 0 w 9063"/>
                  <a:gd name="T3" fmla="*/ 0 60000 65536"/>
                  <a:gd name="T4" fmla="*/ 0 60000 65536"/>
                  <a:gd name="T5" fmla="*/ 0 60000 65536"/>
                </a:gdLst>
                <a:ahLst/>
                <a:cxnLst>
                  <a:cxn ang="T3">
                    <a:pos x="T0" y="0"/>
                  </a:cxn>
                  <a:cxn ang="T4">
                    <a:pos x="T1" y="0"/>
                  </a:cxn>
                  <a:cxn ang="T5">
                    <a:pos x="T2" y="0"/>
                  </a:cxn>
                </a:cxnLst>
                <a:rect l="0" t="0" r="r" b="b"/>
                <a:pathLst>
                  <a:path w="9063">
                    <a:moveTo>
                      <a:pt x="9063"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7008" name="Freeform 95">
                <a:extLst>
                  <a:ext uri="{FF2B5EF4-FFF2-40B4-BE49-F238E27FC236}">
                    <a16:creationId xmlns:a16="http://schemas.microsoft.com/office/drawing/2014/main" id="{90B3AB74-D494-E24D-0129-365B6A04D41E}"/>
                  </a:ext>
                </a:extLst>
              </p:cNvPr>
              <p:cNvSpPr>
                <a:spLocks noChangeAspect="1"/>
              </p:cNvSpPr>
              <p:nvPr/>
            </p:nvSpPr>
            <p:spPr bwMode="auto">
              <a:xfrm>
                <a:off x="4194" y="2113"/>
                <a:ext cx="795" cy="1"/>
              </a:xfrm>
              <a:custGeom>
                <a:avLst/>
                <a:gdLst>
                  <a:gd name="T0" fmla="*/ 0 w 9064"/>
                  <a:gd name="T1" fmla="*/ 0 h 1"/>
                  <a:gd name="T2" fmla="*/ 795 w 9064"/>
                  <a:gd name="T3" fmla="*/ 0 h 1"/>
                  <a:gd name="T4" fmla="*/ 795 w 9064"/>
                  <a:gd name="T5" fmla="*/ 0 h 1"/>
                  <a:gd name="T6" fmla="*/ 0 60000 65536"/>
                  <a:gd name="T7" fmla="*/ 0 60000 65536"/>
                  <a:gd name="T8" fmla="*/ 0 60000 65536"/>
                </a:gdLst>
                <a:ahLst/>
                <a:cxnLst>
                  <a:cxn ang="T6">
                    <a:pos x="T0" y="T1"/>
                  </a:cxn>
                  <a:cxn ang="T7">
                    <a:pos x="T2" y="T3"/>
                  </a:cxn>
                  <a:cxn ang="T8">
                    <a:pos x="T4" y="T5"/>
                  </a:cxn>
                </a:cxnLst>
                <a:rect l="0" t="0" r="r" b="b"/>
                <a:pathLst>
                  <a:path w="9064" h="1">
                    <a:moveTo>
                      <a:pt x="0" y="0"/>
                    </a:moveTo>
                    <a:lnTo>
                      <a:pt x="9063" y="0"/>
                    </a:lnTo>
                    <a:lnTo>
                      <a:pt x="9064"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6947" name="Group 96">
              <a:extLst>
                <a:ext uri="{FF2B5EF4-FFF2-40B4-BE49-F238E27FC236}">
                  <a16:creationId xmlns:a16="http://schemas.microsoft.com/office/drawing/2014/main" id="{1986EDAE-3BA5-A0D0-543A-5BC0707E7A98}"/>
                </a:ext>
              </a:extLst>
            </p:cNvPr>
            <p:cNvGrpSpPr>
              <a:grpSpLocks noChangeAspect="1"/>
            </p:cNvGrpSpPr>
            <p:nvPr/>
          </p:nvGrpSpPr>
          <p:grpSpPr bwMode="auto">
            <a:xfrm>
              <a:off x="4140" y="576"/>
              <a:ext cx="904" cy="1578"/>
              <a:chOff x="4140" y="576"/>
              <a:chExt cx="904" cy="1578"/>
            </a:xfrm>
          </p:grpSpPr>
          <p:sp>
            <p:nvSpPr>
              <p:cNvPr id="36948" name="Freeform 97">
                <a:extLst>
                  <a:ext uri="{FF2B5EF4-FFF2-40B4-BE49-F238E27FC236}">
                    <a16:creationId xmlns:a16="http://schemas.microsoft.com/office/drawing/2014/main" id="{7A4BC542-2F64-6106-C001-2533A2D7633A}"/>
                  </a:ext>
                </a:extLst>
              </p:cNvPr>
              <p:cNvSpPr>
                <a:spLocks noChangeAspect="1"/>
              </p:cNvSpPr>
              <p:nvPr/>
            </p:nvSpPr>
            <p:spPr bwMode="auto">
              <a:xfrm>
                <a:off x="4140" y="1026"/>
                <a:ext cx="81" cy="1"/>
              </a:xfrm>
              <a:custGeom>
                <a:avLst/>
                <a:gdLst>
                  <a:gd name="T0" fmla="*/ 0 w 916"/>
                  <a:gd name="T1" fmla="*/ 0 h 1"/>
                  <a:gd name="T2" fmla="*/ 81 w 916"/>
                  <a:gd name="T3" fmla="*/ 0 h 1"/>
                  <a:gd name="T4" fmla="*/ 81 w 916"/>
                  <a:gd name="T5" fmla="*/ 0 h 1"/>
                  <a:gd name="T6" fmla="*/ 0 60000 65536"/>
                  <a:gd name="T7" fmla="*/ 0 60000 65536"/>
                  <a:gd name="T8" fmla="*/ 0 60000 65536"/>
                </a:gdLst>
                <a:ahLst/>
                <a:cxnLst>
                  <a:cxn ang="T6">
                    <a:pos x="T0" y="T1"/>
                  </a:cxn>
                  <a:cxn ang="T7">
                    <a:pos x="T2" y="T3"/>
                  </a:cxn>
                  <a:cxn ang="T8">
                    <a:pos x="T4" y="T5"/>
                  </a:cxn>
                </a:cxnLst>
                <a:rect l="0" t="0" r="r" b="b"/>
                <a:pathLst>
                  <a:path w="916" h="1">
                    <a:moveTo>
                      <a:pt x="0" y="0"/>
                    </a:moveTo>
                    <a:lnTo>
                      <a:pt x="915" y="0"/>
                    </a:lnTo>
                    <a:lnTo>
                      <a:pt x="916"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49" name="Freeform 98">
                <a:extLst>
                  <a:ext uri="{FF2B5EF4-FFF2-40B4-BE49-F238E27FC236}">
                    <a16:creationId xmlns:a16="http://schemas.microsoft.com/office/drawing/2014/main" id="{E5289C6C-9E86-3D5A-AEA1-37CA743913C8}"/>
                  </a:ext>
                </a:extLst>
              </p:cNvPr>
              <p:cNvSpPr>
                <a:spLocks noChangeAspect="1"/>
              </p:cNvSpPr>
              <p:nvPr/>
            </p:nvSpPr>
            <p:spPr bwMode="auto">
              <a:xfrm>
                <a:off x="4242" y="1026"/>
                <a:ext cx="21" cy="1"/>
              </a:xfrm>
              <a:custGeom>
                <a:avLst/>
                <a:gdLst>
                  <a:gd name="T0" fmla="*/ 0 w 242"/>
                  <a:gd name="T1" fmla="*/ 0 h 1"/>
                  <a:gd name="T2" fmla="*/ 21 w 242"/>
                  <a:gd name="T3" fmla="*/ 0 h 1"/>
                  <a:gd name="T4" fmla="*/ 21 w 242"/>
                  <a:gd name="T5" fmla="*/ 0 h 1"/>
                  <a:gd name="T6" fmla="*/ 0 60000 65536"/>
                  <a:gd name="T7" fmla="*/ 0 60000 65536"/>
                  <a:gd name="T8" fmla="*/ 0 60000 65536"/>
                </a:gdLst>
                <a:ahLst/>
                <a:cxnLst>
                  <a:cxn ang="T6">
                    <a:pos x="T0" y="T1"/>
                  </a:cxn>
                  <a:cxn ang="T7">
                    <a:pos x="T2" y="T3"/>
                  </a:cxn>
                  <a:cxn ang="T8">
                    <a:pos x="T4" y="T5"/>
                  </a:cxn>
                </a:cxnLst>
                <a:rect l="0" t="0" r="r" b="b"/>
                <a:pathLst>
                  <a:path w="242" h="1">
                    <a:moveTo>
                      <a:pt x="0" y="0"/>
                    </a:moveTo>
                    <a:lnTo>
                      <a:pt x="241" y="0"/>
                    </a:lnTo>
                    <a:lnTo>
                      <a:pt x="242"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0" name="Freeform 99">
                <a:extLst>
                  <a:ext uri="{FF2B5EF4-FFF2-40B4-BE49-F238E27FC236}">
                    <a16:creationId xmlns:a16="http://schemas.microsoft.com/office/drawing/2014/main" id="{01260EDA-7920-7A82-950B-D0BA845E4C7A}"/>
                  </a:ext>
                </a:extLst>
              </p:cNvPr>
              <p:cNvSpPr>
                <a:spLocks noChangeAspect="1"/>
              </p:cNvSpPr>
              <p:nvPr/>
            </p:nvSpPr>
            <p:spPr bwMode="auto">
              <a:xfrm>
                <a:off x="4284" y="1026"/>
                <a:ext cx="105" cy="1"/>
              </a:xfrm>
              <a:custGeom>
                <a:avLst/>
                <a:gdLst>
                  <a:gd name="T0" fmla="*/ 0 w 1200"/>
                  <a:gd name="T1" fmla="*/ 0 h 1"/>
                  <a:gd name="T2" fmla="*/ 105 w 1200"/>
                  <a:gd name="T3" fmla="*/ 0 h 1"/>
                  <a:gd name="T4" fmla="*/ 105 w 1200"/>
                  <a:gd name="T5" fmla="*/ 0 h 1"/>
                  <a:gd name="T6" fmla="*/ 0 60000 65536"/>
                  <a:gd name="T7" fmla="*/ 0 60000 65536"/>
                  <a:gd name="T8" fmla="*/ 0 60000 65536"/>
                </a:gdLst>
                <a:ahLst/>
                <a:cxnLst>
                  <a:cxn ang="T6">
                    <a:pos x="T0" y="T1"/>
                  </a:cxn>
                  <a:cxn ang="T7">
                    <a:pos x="T2" y="T3"/>
                  </a:cxn>
                  <a:cxn ang="T8">
                    <a:pos x="T4" y="T5"/>
                  </a:cxn>
                </a:cxnLst>
                <a:rect l="0" t="0" r="r" b="b"/>
                <a:pathLst>
                  <a:path w="1200" h="1">
                    <a:moveTo>
                      <a:pt x="0" y="0"/>
                    </a:moveTo>
                    <a:lnTo>
                      <a:pt x="1199" y="0"/>
                    </a:lnTo>
                    <a:lnTo>
                      <a:pt x="1200"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1" name="Freeform 100">
                <a:extLst>
                  <a:ext uri="{FF2B5EF4-FFF2-40B4-BE49-F238E27FC236}">
                    <a16:creationId xmlns:a16="http://schemas.microsoft.com/office/drawing/2014/main" id="{172771B0-FB19-E2E8-7913-F56DCD4F95C8}"/>
                  </a:ext>
                </a:extLst>
              </p:cNvPr>
              <p:cNvSpPr>
                <a:spLocks noChangeAspect="1"/>
              </p:cNvSpPr>
              <p:nvPr/>
            </p:nvSpPr>
            <p:spPr bwMode="auto">
              <a:xfrm>
                <a:off x="4410" y="1026"/>
                <a:ext cx="21" cy="1"/>
              </a:xfrm>
              <a:custGeom>
                <a:avLst/>
                <a:gdLst>
                  <a:gd name="T0" fmla="*/ 0 w 240"/>
                  <a:gd name="T1" fmla="*/ 0 h 1"/>
                  <a:gd name="T2" fmla="*/ 21 w 240"/>
                  <a:gd name="T3" fmla="*/ 0 h 1"/>
                  <a:gd name="T4" fmla="*/ 21 w 240"/>
                  <a:gd name="T5" fmla="*/ 0 h 1"/>
                  <a:gd name="T6" fmla="*/ 0 60000 65536"/>
                  <a:gd name="T7" fmla="*/ 0 60000 65536"/>
                  <a:gd name="T8" fmla="*/ 0 60000 65536"/>
                </a:gdLst>
                <a:ahLst/>
                <a:cxnLst>
                  <a:cxn ang="T6">
                    <a:pos x="T0" y="T1"/>
                  </a:cxn>
                  <a:cxn ang="T7">
                    <a:pos x="T2" y="T3"/>
                  </a:cxn>
                  <a:cxn ang="T8">
                    <a:pos x="T4" y="T5"/>
                  </a:cxn>
                </a:cxnLst>
                <a:rect l="0" t="0" r="r" b="b"/>
                <a:pathLst>
                  <a:path w="240" h="1">
                    <a:moveTo>
                      <a:pt x="0" y="0"/>
                    </a:moveTo>
                    <a:lnTo>
                      <a:pt x="239" y="0"/>
                    </a:lnTo>
                    <a:lnTo>
                      <a:pt x="240"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2" name="Freeform 101">
                <a:extLst>
                  <a:ext uri="{FF2B5EF4-FFF2-40B4-BE49-F238E27FC236}">
                    <a16:creationId xmlns:a16="http://schemas.microsoft.com/office/drawing/2014/main" id="{CF230CB5-5D6D-1491-688F-885BCFCEFCBC}"/>
                  </a:ext>
                </a:extLst>
              </p:cNvPr>
              <p:cNvSpPr>
                <a:spLocks noChangeAspect="1"/>
              </p:cNvSpPr>
              <p:nvPr/>
            </p:nvSpPr>
            <p:spPr bwMode="auto">
              <a:xfrm>
                <a:off x="4452" y="1026"/>
                <a:ext cx="105" cy="1"/>
              </a:xfrm>
              <a:custGeom>
                <a:avLst/>
                <a:gdLst>
                  <a:gd name="T0" fmla="*/ 0 w 1199"/>
                  <a:gd name="T1" fmla="*/ 0 h 1"/>
                  <a:gd name="T2" fmla="*/ 105 w 1199"/>
                  <a:gd name="T3" fmla="*/ 0 h 1"/>
                  <a:gd name="T4" fmla="*/ 105 w 1199"/>
                  <a:gd name="T5" fmla="*/ 0 h 1"/>
                  <a:gd name="T6" fmla="*/ 0 60000 65536"/>
                  <a:gd name="T7" fmla="*/ 0 60000 65536"/>
                  <a:gd name="T8" fmla="*/ 0 60000 65536"/>
                </a:gdLst>
                <a:ahLst/>
                <a:cxnLst>
                  <a:cxn ang="T6">
                    <a:pos x="T0" y="T1"/>
                  </a:cxn>
                  <a:cxn ang="T7">
                    <a:pos x="T2" y="T3"/>
                  </a:cxn>
                  <a:cxn ang="T8">
                    <a:pos x="T4" y="T5"/>
                  </a:cxn>
                </a:cxnLst>
                <a:rect l="0" t="0" r="r" b="b"/>
                <a:pathLst>
                  <a:path w="1199" h="1">
                    <a:moveTo>
                      <a:pt x="0" y="0"/>
                    </a:moveTo>
                    <a:lnTo>
                      <a:pt x="1198" y="0"/>
                    </a:lnTo>
                    <a:lnTo>
                      <a:pt x="1199"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3" name="Freeform 102">
                <a:extLst>
                  <a:ext uri="{FF2B5EF4-FFF2-40B4-BE49-F238E27FC236}">
                    <a16:creationId xmlns:a16="http://schemas.microsoft.com/office/drawing/2014/main" id="{F6AB2410-F132-BEED-8DCA-FD57E6C32CAA}"/>
                  </a:ext>
                </a:extLst>
              </p:cNvPr>
              <p:cNvSpPr>
                <a:spLocks noChangeAspect="1"/>
              </p:cNvSpPr>
              <p:nvPr/>
            </p:nvSpPr>
            <p:spPr bwMode="auto">
              <a:xfrm>
                <a:off x="4578" y="1026"/>
                <a:ext cx="21" cy="1"/>
              </a:xfrm>
              <a:custGeom>
                <a:avLst/>
                <a:gdLst>
                  <a:gd name="T0" fmla="*/ 0 w 241"/>
                  <a:gd name="T1" fmla="*/ 0 h 1"/>
                  <a:gd name="T2" fmla="*/ 21 w 241"/>
                  <a:gd name="T3" fmla="*/ 0 h 1"/>
                  <a:gd name="T4" fmla="*/ 21 w 241"/>
                  <a:gd name="T5" fmla="*/ 0 h 1"/>
                  <a:gd name="T6" fmla="*/ 0 60000 65536"/>
                  <a:gd name="T7" fmla="*/ 0 60000 65536"/>
                  <a:gd name="T8" fmla="*/ 0 60000 65536"/>
                </a:gdLst>
                <a:ahLst/>
                <a:cxnLst>
                  <a:cxn ang="T6">
                    <a:pos x="T0" y="T1"/>
                  </a:cxn>
                  <a:cxn ang="T7">
                    <a:pos x="T2" y="T3"/>
                  </a:cxn>
                  <a:cxn ang="T8">
                    <a:pos x="T4" y="T5"/>
                  </a:cxn>
                </a:cxnLst>
                <a:rect l="0" t="0" r="r" b="b"/>
                <a:pathLst>
                  <a:path w="241" h="1">
                    <a:moveTo>
                      <a:pt x="0" y="0"/>
                    </a:moveTo>
                    <a:lnTo>
                      <a:pt x="240" y="0"/>
                    </a:lnTo>
                    <a:lnTo>
                      <a:pt x="24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4" name="Freeform 103">
                <a:extLst>
                  <a:ext uri="{FF2B5EF4-FFF2-40B4-BE49-F238E27FC236}">
                    <a16:creationId xmlns:a16="http://schemas.microsoft.com/office/drawing/2014/main" id="{23A01B72-21CB-537D-3D36-FC7A3A03F57F}"/>
                  </a:ext>
                </a:extLst>
              </p:cNvPr>
              <p:cNvSpPr>
                <a:spLocks noChangeAspect="1"/>
              </p:cNvSpPr>
              <p:nvPr/>
            </p:nvSpPr>
            <p:spPr bwMode="auto">
              <a:xfrm>
                <a:off x="4620" y="1026"/>
                <a:ext cx="106" cy="1"/>
              </a:xfrm>
              <a:custGeom>
                <a:avLst/>
                <a:gdLst>
                  <a:gd name="T0" fmla="*/ 0 w 1200"/>
                  <a:gd name="T1" fmla="*/ 0 h 1"/>
                  <a:gd name="T2" fmla="*/ 106 w 1200"/>
                  <a:gd name="T3" fmla="*/ 0 h 1"/>
                  <a:gd name="T4" fmla="*/ 106 w 1200"/>
                  <a:gd name="T5" fmla="*/ 0 h 1"/>
                  <a:gd name="T6" fmla="*/ 0 60000 65536"/>
                  <a:gd name="T7" fmla="*/ 0 60000 65536"/>
                  <a:gd name="T8" fmla="*/ 0 60000 65536"/>
                </a:gdLst>
                <a:ahLst/>
                <a:cxnLst>
                  <a:cxn ang="T6">
                    <a:pos x="T0" y="T1"/>
                  </a:cxn>
                  <a:cxn ang="T7">
                    <a:pos x="T2" y="T3"/>
                  </a:cxn>
                  <a:cxn ang="T8">
                    <a:pos x="T4" y="T5"/>
                  </a:cxn>
                </a:cxnLst>
                <a:rect l="0" t="0" r="r" b="b"/>
                <a:pathLst>
                  <a:path w="1200" h="1">
                    <a:moveTo>
                      <a:pt x="0" y="0"/>
                    </a:moveTo>
                    <a:lnTo>
                      <a:pt x="1199" y="0"/>
                    </a:lnTo>
                    <a:lnTo>
                      <a:pt x="1200"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5" name="Freeform 104">
                <a:extLst>
                  <a:ext uri="{FF2B5EF4-FFF2-40B4-BE49-F238E27FC236}">
                    <a16:creationId xmlns:a16="http://schemas.microsoft.com/office/drawing/2014/main" id="{FF73789D-E8FA-104A-4340-0E46EFBD2424}"/>
                  </a:ext>
                </a:extLst>
              </p:cNvPr>
              <p:cNvSpPr>
                <a:spLocks noChangeAspect="1"/>
              </p:cNvSpPr>
              <p:nvPr/>
            </p:nvSpPr>
            <p:spPr bwMode="auto">
              <a:xfrm>
                <a:off x="4746" y="1026"/>
                <a:ext cx="22" cy="1"/>
              </a:xfrm>
              <a:custGeom>
                <a:avLst/>
                <a:gdLst>
                  <a:gd name="T0" fmla="*/ 0 w 240"/>
                  <a:gd name="T1" fmla="*/ 0 h 1"/>
                  <a:gd name="T2" fmla="*/ 22 w 240"/>
                  <a:gd name="T3" fmla="*/ 0 h 1"/>
                  <a:gd name="T4" fmla="*/ 22 w 240"/>
                  <a:gd name="T5" fmla="*/ 0 h 1"/>
                  <a:gd name="T6" fmla="*/ 0 60000 65536"/>
                  <a:gd name="T7" fmla="*/ 0 60000 65536"/>
                  <a:gd name="T8" fmla="*/ 0 60000 65536"/>
                </a:gdLst>
                <a:ahLst/>
                <a:cxnLst>
                  <a:cxn ang="T6">
                    <a:pos x="T0" y="T1"/>
                  </a:cxn>
                  <a:cxn ang="T7">
                    <a:pos x="T2" y="T3"/>
                  </a:cxn>
                  <a:cxn ang="T8">
                    <a:pos x="T4" y="T5"/>
                  </a:cxn>
                </a:cxnLst>
                <a:rect l="0" t="0" r="r" b="b"/>
                <a:pathLst>
                  <a:path w="240" h="1">
                    <a:moveTo>
                      <a:pt x="0" y="0"/>
                    </a:moveTo>
                    <a:lnTo>
                      <a:pt x="239" y="0"/>
                    </a:lnTo>
                    <a:lnTo>
                      <a:pt x="240"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6" name="Freeform 105">
                <a:extLst>
                  <a:ext uri="{FF2B5EF4-FFF2-40B4-BE49-F238E27FC236}">
                    <a16:creationId xmlns:a16="http://schemas.microsoft.com/office/drawing/2014/main" id="{30F1ED69-CE54-1C31-D4A6-8895811896D6}"/>
                  </a:ext>
                </a:extLst>
              </p:cNvPr>
              <p:cNvSpPr>
                <a:spLocks noChangeAspect="1"/>
              </p:cNvSpPr>
              <p:nvPr/>
            </p:nvSpPr>
            <p:spPr bwMode="auto">
              <a:xfrm>
                <a:off x="4788" y="1026"/>
                <a:ext cx="106" cy="1"/>
              </a:xfrm>
              <a:custGeom>
                <a:avLst/>
                <a:gdLst>
                  <a:gd name="T0" fmla="*/ 0 w 1200"/>
                  <a:gd name="T1" fmla="*/ 0 h 1"/>
                  <a:gd name="T2" fmla="*/ 106 w 1200"/>
                  <a:gd name="T3" fmla="*/ 0 h 1"/>
                  <a:gd name="T4" fmla="*/ 106 w 1200"/>
                  <a:gd name="T5" fmla="*/ 0 h 1"/>
                  <a:gd name="T6" fmla="*/ 0 60000 65536"/>
                  <a:gd name="T7" fmla="*/ 0 60000 65536"/>
                  <a:gd name="T8" fmla="*/ 0 60000 65536"/>
                </a:gdLst>
                <a:ahLst/>
                <a:cxnLst>
                  <a:cxn ang="T6">
                    <a:pos x="T0" y="T1"/>
                  </a:cxn>
                  <a:cxn ang="T7">
                    <a:pos x="T2" y="T3"/>
                  </a:cxn>
                  <a:cxn ang="T8">
                    <a:pos x="T4" y="T5"/>
                  </a:cxn>
                </a:cxnLst>
                <a:rect l="0" t="0" r="r" b="b"/>
                <a:pathLst>
                  <a:path w="1200" h="1">
                    <a:moveTo>
                      <a:pt x="0" y="0"/>
                    </a:moveTo>
                    <a:lnTo>
                      <a:pt x="1199" y="0"/>
                    </a:lnTo>
                    <a:lnTo>
                      <a:pt x="1200"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7" name="Freeform 106">
                <a:extLst>
                  <a:ext uri="{FF2B5EF4-FFF2-40B4-BE49-F238E27FC236}">
                    <a16:creationId xmlns:a16="http://schemas.microsoft.com/office/drawing/2014/main" id="{EBB50FBF-B9F8-8538-2B4E-36B26F71AE20}"/>
                  </a:ext>
                </a:extLst>
              </p:cNvPr>
              <p:cNvSpPr>
                <a:spLocks noChangeAspect="1"/>
              </p:cNvSpPr>
              <p:nvPr/>
            </p:nvSpPr>
            <p:spPr bwMode="auto">
              <a:xfrm>
                <a:off x="4914" y="1026"/>
                <a:ext cx="22" cy="1"/>
              </a:xfrm>
              <a:custGeom>
                <a:avLst/>
                <a:gdLst>
                  <a:gd name="T0" fmla="*/ 0 w 242"/>
                  <a:gd name="T1" fmla="*/ 0 h 1"/>
                  <a:gd name="T2" fmla="*/ 22 w 242"/>
                  <a:gd name="T3" fmla="*/ 0 h 1"/>
                  <a:gd name="T4" fmla="*/ 22 w 242"/>
                  <a:gd name="T5" fmla="*/ 0 h 1"/>
                  <a:gd name="T6" fmla="*/ 0 60000 65536"/>
                  <a:gd name="T7" fmla="*/ 0 60000 65536"/>
                  <a:gd name="T8" fmla="*/ 0 60000 65536"/>
                </a:gdLst>
                <a:ahLst/>
                <a:cxnLst>
                  <a:cxn ang="T6">
                    <a:pos x="T0" y="T1"/>
                  </a:cxn>
                  <a:cxn ang="T7">
                    <a:pos x="T2" y="T3"/>
                  </a:cxn>
                  <a:cxn ang="T8">
                    <a:pos x="T4" y="T5"/>
                  </a:cxn>
                </a:cxnLst>
                <a:rect l="0" t="0" r="r" b="b"/>
                <a:pathLst>
                  <a:path w="242" h="1">
                    <a:moveTo>
                      <a:pt x="0" y="0"/>
                    </a:moveTo>
                    <a:lnTo>
                      <a:pt x="241" y="0"/>
                    </a:lnTo>
                    <a:lnTo>
                      <a:pt x="242"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8" name="Freeform 107">
                <a:extLst>
                  <a:ext uri="{FF2B5EF4-FFF2-40B4-BE49-F238E27FC236}">
                    <a16:creationId xmlns:a16="http://schemas.microsoft.com/office/drawing/2014/main" id="{E074C9A3-CE11-742C-7247-DE11C1CA5DBF}"/>
                  </a:ext>
                </a:extLst>
              </p:cNvPr>
              <p:cNvSpPr>
                <a:spLocks noChangeAspect="1"/>
              </p:cNvSpPr>
              <p:nvPr/>
            </p:nvSpPr>
            <p:spPr bwMode="auto">
              <a:xfrm>
                <a:off x="4957" y="1026"/>
                <a:ext cx="80" cy="1"/>
              </a:xfrm>
              <a:custGeom>
                <a:avLst/>
                <a:gdLst>
                  <a:gd name="T0" fmla="*/ 0 w 916"/>
                  <a:gd name="T1" fmla="*/ 0 h 1"/>
                  <a:gd name="T2" fmla="*/ 80 w 916"/>
                  <a:gd name="T3" fmla="*/ 0 h 1"/>
                  <a:gd name="T4" fmla="*/ 80 w 916"/>
                  <a:gd name="T5" fmla="*/ 0 h 1"/>
                  <a:gd name="T6" fmla="*/ 0 60000 65536"/>
                  <a:gd name="T7" fmla="*/ 0 60000 65536"/>
                  <a:gd name="T8" fmla="*/ 0 60000 65536"/>
                </a:gdLst>
                <a:ahLst/>
                <a:cxnLst>
                  <a:cxn ang="T6">
                    <a:pos x="T0" y="T1"/>
                  </a:cxn>
                  <a:cxn ang="T7">
                    <a:pos x="T2" y="T3"/>
                  </a:cxn>
                  <a:cxn ang="T8">
                    <a:pos x="T4" y="T5"/>
                  </a:cxn>
                </a:cxnLst>
                <a:rect l="0" t="0" r="r" b="b"/>
                <a:pathLst>
                  <a:path w="916" h="1">
                    <a:moveTo>
                      <a:pt x="0" y="0"/>
                    </a:moveTo>
                    <a:lnTo>
                      <a:pt x="915" y="0"/>
                    </a:lnTo>
                    <a:lnTo>
                      <a:pt x="916"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59" name="Freeform 108">
                <a:extLst>
                  <a:ext uri="{FF2B5EF4-FFF2-40B4-BE49-F238E27FC236}">
                    <a16:creationId xmlns:a16="http://schemas.microsoft.com/office/drawing/2014/main" id="{34FF1A4A-91E0-D65C-00BC-82678039D773}"/>
                  </a:ext>
                </a:extLst>
              </p:cNvPr>
              <p:cNvSpPr>
                <a:spLocks noChangeAspect="1"/>
              </p:cNvSpPr>
              <p:nvPr/>
            </p:nvSpPr>
            <p:spPr bwMode="auto">
              <a:xfrm>
                <a:off x="4592" y="1535"/>
                <a:ext cx="0" cy="109"/>
              </a:xfrm>
              <a:custGeom>
                <a:avLst/>
                <a:gdLst>
                  <a:gd name="T0" fmla="*/ 0 w 1"/>
                  <a:gd name="T1" fmla="*/ 0 h 1245"/>
                  <a:gd name="T2" fmla="*/ 0 w 1"/>
                  <a:gd name="T3" fmla="*/ 109 h 1245"/>
                  <a:gd name="T4" fmla="*/ 1 w 1"/>
                  <a:gd name="T5" fmla="*/ 109 h 1245"/>
                  <a:gd name="T6" fmla="*/ 0 60000 65536"/>
                  <a:gd name="T7" fmla="*/ 0 60000 65536"/>
                  <a:gd name="T8" fmla="*/ 0 60000 65536"/>
                </a:gdLst>
                <a:ahLst/>
                <a:cxnLst>
                  <a:cxn ang="T6">
                    <a:pos x="T0" y="T1"/>
                  </a:cxn>
                  <a:cxn ang="T7">
                    <a:pos x="T2" y="T3"/>
                  </a:cxn>
                  <a:cxn ang="T8">
                    <a:pos x="T4" y="T5"/>
                  </a:cxn>
                </a:cxnLst>
                <a:rect l="0" t="0" r="r" b="b"/>
                <a:pathLst>
                  <a:path w="1" h="1245">
                    <a:moveTo>
                      <a:pt x="0" y="0"/>
                    </a:moveTo>
                    <a:lnTo>
                      <a:pt x="0" y="1245"/>
                    </a:lnTo>
                    <a:lnTo>
                      <a:pt x="1" y="1245"/>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0" name="Freeform 109">
                <a:extLst>
                  <a:ext uri="{FF2B5EF4-FFF2-40B4-BE49-F238E27FC236}">
                    <a16:creationId xmlns:a16="http://schemas.microsoft.com/office/drawing/2014/main" id="{AD0DE47D-7FE3-891C-DB07-E57C45169A44}"/>
                  </a:ext>
                </a:extLst>
              </p:cNvPr>
              <p:cNvSpPr>
                <a:spLocks noChangeAspect="1"/>
              </p:cNvSpPr>
              <p:nvPr/>
            </p:nvSpPr>
            <p:spPr bwMode="auto">
              <a:xfrm>
                <a:off x="4592" y="1665"/>
                <a:ext cx="0" cy="22"/>
              </a:xfrm>
              <a:custGeom>
                <a:avLst/>
                <a:gdLst>
                  <a:gd name="T0" fmla="*/ 0 w 1"/>
                  <a:gd name="T1" fmla="*/ 0 h 240"/>
                  <a:gd name="T2" fmla="*/ 0 w 1"/>
                  <a:gd name="T3" fmla="*/ 22 h 240"/>
                  <a:gd name="T4" fmla="*/ 1 w 1"/>
                  <a:gd name="T5" fmla="*/ 22 h 240"/>
                  <a:gd name="T6" fmla="*/ 0 60000 65536"/>
                  <a:gd name="T7" fmla="*/ 0 60000 65536"/>
                  <a:gd name="T8" fmla="*/ 0 60000 65536"/>
                </a:gdLst>
                <a:ahLst/>
                <a:cxnLst>
                  <a:cxn ang="T6">
                    <a:pos x="T0" y="T1"/>
                  </a:cxn>
                  <a:cxn ang="T7">
                    <a:pos x="T2" y="T3"/>
                  </a:cxn>
                  <a:cxn ang="T8">
                    <a:pos x="T4" y="T5"/>
                  </a:cxn>
                </a:cxnLst>
                <a:rect l="0" t="0" r="r" b="b"/>
                <a:pathLst>
                  <a:path w="1" h="240">
                    <a:moveTo>
                      <a:pt x="0" y="0"/>
                    </a:moveTo>
                    <a:lnTo>
                      <a:pt x="0" y="240"/>
                    </a:lnTo>
                    <a:lnTo>
                      <a:pt x="1" y="24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1" name="Freeform 110">
                <a:extLst>
                  <a:ext uri="{FF2B5EF4-FFF2-40B4-BE49-F238E27FC236}">
                    <a16:creationId xmlns:a16="http://schemas.microsoft.com/office/drawing/2014/main" id="{D30F7756-FB51-7AC2-AA07-CB1490579351}"/>
                  </a:ext>
                </a:extLst>
              </p:cNvPr>
              <p:cNvSpPr>
                <a:spLocks noChangeAspect="1"/>
              </p:cNvSpPr>
              <p:nvPr/>
            </p:nvSpPr>
            <p:spPr bwMode="auto">
              <a:xfrm>
                <a:off x="4592" y="1707"/>
                <a:ext cx="0" cy="106"/>
              </a:xfrm>
              <a:custGeom>
                <a:avLst/>
                <a:gdLst>
                  <a:gd name="T0" fmla="*/ 0 w 1"/>
                  <a:gd name="T1" fmla="*/ 0 h 1200"/>
                  <a:gd name="T2" fmla="*/ 0 w 1"/>
                  <a:gd name="T3" fmla="*/ 106 h 1200"/>
                  <a:gd name="T4" fmla="*/ 1 w 1"/>
                  <a:gd name="T5" fmla="*/ 106 h 1200"/>
                  <a:gd name="T6" fmla="*/ 0 60000 65536"/>
                  <a:gd name="T7" fmla="*/ 0 60000 65536"/>
                  <a:gd name="T8" fmla="*/ 0 60000 65536"/>
                </a:gdLst>
                <a:ahLst/>
                <a:cxnLst>
                  <a:cxn ang="T6">
                    <a:pos x="T0" y="T1"/>
                  </a:cxn>
                  <a:cxn ang="T7">
                    <a:pos x="T2" y="T3"/>
                  </a:cxn>
                  <a:cxn ang="T8">
                    <a:pos x="T4" y="T5"/>
                  </a:cxn>
                </a:cxnLst>
                <a:rect l="0" t="0" r="r" b="b"/>
                <a:pathLst>
                  <a:path w="1" h="1200">
                    <a:moveTo>
                      <a:pt x="0" y="0"/>
                    </a:moveTo>
                    <a:lnTo>
                      <a:pt x="0" y="1200"/>
                    </a:lnTo>
                    <a:lnTo>
                      <a:pt x="1" y="120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2" name="Freeform 111">
                <a:extLst>
                  <a:ext uri="{FF2B5EF4-FFF2-40B4-BE49-F238E27FC236}">
                    <a16:creationId xmlns:a16="http://schemas.microsoft.com/office/drawing/2014/main" id="{C017F345-BD20-B463-6B83-89833BCFACFB}"/>
                  </a:ext>
                </a:extLst>
              </p:cNvPr>
              <p:cNvSpPr>
                <a:spLocks noChangeAspect="1"/>
              </p:cNvSpPr>
              <p:nvPr/>
            </p:nvSpPr>
            <p:spPr bwMode="auto">
              <a:xfrm>
                <a:off x="4592" y="1834"/>
                <a:ext cx="0" cy="21"/>
              </a:xfrm>
              <a:custGeom>
                <a:avLst/>
                <a:gdLst>
                  <a:gd name="T0" fmla="*/ 0 w 1"/>
                  <a:gd name="T1" fmla="*/ 0 h 239"/>
                  <a:gd name="T2" fmla="*/ 0 w 1"/>
                  <a:gd name="T3" fmla="*/ 21 h 239"/>
                  <a:gd name="T4" fmla="*/ 1 w 1"/>
                  <a:gd name="T5" fmla="*/ 21 h 239"/>
                  <a:gd name="T6" fmla="*/ 0 60000 65536"/>
                  <a:gd name="T7" fmla="*/ 0 60000 65536"/>
                  <a:gd name="T8" fmla="*/ 0 60000 65536"/>
                </a:gdLst>
                <a:ahLst/>
                <a:cxnLst>
                  <a:cxn ang="T6">
                    <a:pos x="T0" y="T1"/>
                  </a:cxn>
                  <a:cxn ang="T7">
                    <a:pos x="T2" y="T3"/>
                  </a:cxn>
                  <a:cxn ang="T8">
                    <a:pos x="T4" y="T5"/>
                  </a:cxn>
                </a:cxnLst>
                <a:rect l="0" t="0" r="r" b="b"/>
                <a:pathLst>
                  <a:path w="1" h="239">
                    <a:moveTo>
                      <a:pt x="0" y="0"/>
                    </a:moveTo>
                    <a:lnTo>
                      <a:pt x="0" y="239"/>
                    </a:lnTo>
                    <a:lnTo>
                      <a:pt x="1" y="239"/>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3" name="Freeform 112">
                <a:extLst>
                  <a:ext uri="{FF2B5EF4-FFF2-40B4-BE49-F238E27FC236}">
                    <a16:creationId xmlns:a16="http://schemas.microsoft.com/office/drawing/2014/main" id="{3278F701-6291-6AB5-24A2-F2925F34DF69}"/>
                  </a:ext>
                </a:extLst>
              </p:cNvPr>
              <p:cNvSpPr>
                <a:spLocks noChangeAspect="1"/>
              </p:cNvSpPr>
              <p:nvPr/>
            </p:nvSpPr>
            <p:spPr bwMode="auto">
              <a:xfrm>
                <a:off x="4592" y="1876"/>
                <a:ext cx="0" cy="105"/>
              </a:xfrm>
              <a:custGeom>
                <a:avLst/>
                <a:gdLst>
                  <a:gd name="T0" fmla="*/ 0 w 1"/>
                  <a:gd name="T1" fmla="*/ 0 h 1200"/>
                  <a:gd name="T2" fmla="*/ 0 w 1"/>
                  <a:gd name="T3" fmla="*/ 105 h 1200"/>
                  <a:gd name="T4" fmla="*/ 1 w 1"/>
                  <a:gd name="T5" fmla="*/ 105 h 1200"/>
                  <a:gd name="T6" fmla="*/ 0 60000 65536"/>
                  <a:gd name="T7" fmla="*/ 0 60000 65536"/>
                  <a:gd name="T8" fmla="*/ 0 60000 65536"/>
                </a:gdLst>
                <a:ahLst/>
                <a:cxnLst>
                  <a:cxn ang="T6">
                    <a:pos x="T0" y="T1"/>
                  </a:cxn>
                  <a:cxn ang="T7">
                    <a:pos x="T2" y="T3"/>
                  </a:cxn>
                  <a:cxn ang="T8">
                    <a:pos x="T4" y="T5"/>
                  </a:cxn>
                </a:cxnLst>
                <a:rect l="0" t="0" r="r" b="b"/>
                <a:pathLst>
                  <a:path w="1" h="1200">
                    <a:moveTo>
                      <a:pt x="0" y="0"/>
                    </a:moveTo>
                    <a:lnTo>
                      <a:pt x="0" y="1200"/>
                    </a:lnTo>
                    <a:lnTo>
                      <a:pt x="1" y="120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4" name="Freeform 113">
                <a:extLst>
                  <a:ext uri="{FF2B5EF4-FFF2-40B4-BE49-F238E27FC236}">
                    <a16:creationId xmlns:a16="http://schemas.microsoft.com/office/drawing/2014/main" id="{C006B67B-6FB8-7E98-F8FE-94CC81A561A7}"/>
                  </a:ext>
                </a:extLst>
              </p:cNvPr>
              <p:cNvSpPr>
                <a:spLocks noChangeAspect="1"/>
              </p:cNvSpPr>
              <p:nvPr/>
            </p:nvSpPr>
            <p:spPr bwMode="auto">
              <a:xfrm>
                <a:off x="4592" y="2002"/>
                <a:ext cx="0" cy="22"/>
              </a:xfrm>
              <a:custGeom>
                <a:avLst/>
                <a:gdLst>
                  <a:gd name="T0" fmla="*/ 0 w 1"/>
                  <a:gd name="T1" fmla="*/ 0 h 240"/>
                  <a:gd name="T2" fmla="*/ 0 w 1"/>
                  <a:gd name="T3" fmla="*/ 22 h 240"/>
                  <a:gd name="T4" fmla="*/ 1 w 1"/>
                  <a:gd name="T5" fmla="*/ 22 h 240"/>
                  <a:gd name="T6" fmla="*/ 0 60000 65536"/>
                  <a:gd name="T7" fmla="*/ 0 60000 65536"/>
                  <a:gd name="T8" fmla="*/ 0 60000 65536"/>
                </a:gdLst>
                <a:ahLst/>
                <a:cxnLst>
                  <a:cxn ang="T6">
                    <a:pos x="T0" y="T1"/>
                  </a:cxn>
                  <a:cxn ang="T7">
                    <a:pos x="T2" y="T3"/>
                  </a:cxn>
                  <a:cxn ang="T8">
                    <a:pos x="T4" y="T5"/>
                  </a:cxn>
                </a:cxnLst>
                <a:rect l="0" t="0" r="r" b="b"/>
                <a:pathLst>
                  <a:path w="1" h="240">
                    <a:moveTo>
                      <a:pt x="0" y="0"/>
                    </a:moveTo>
                    <a:lnTo>
                      <a:pt x="0" y="240"/>
                    </a:lnTo>
                    <a:lnTo>
                      <a:pt x="1" y="24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5" name="Freeform 114">
                <a:extLst>
                  <a:ext uri="{FF2B5EF4-FFF2-40B4-BE49-F238E27FC236}">
                    <a16:creationId xmlns:a16="http://schemas.microsoft.com/office/drawing/2014/main" id="{51053814-CADE-D001-64BE-BD7A7559DD16}"/>
                  </a:ext>
                </a:extLst>
              </p:cNvPr>
              <p:cNvSpPr>
                <a:spLocks noChangeAspect="1"/>
              </p:cNvSpPr>
              <p:nvPr/>
            </p:nvSpPr>
            <p:spPr bwMode="auto">
              <a:xfrm>
                <a:off x="4592" y="2044"/>
                <a:ext cx="0" cy="110"/>
              </a:xfrm>
              <a:custGeom>
                <a:avLst/>
                <a:gdLst>
                  <a:gd name="T0" fmla="*/ 0 w 1"/>
                  <a:gd name="T1" fmla="*/ 0 h 1245"/>
                  <a:gd name="T2" fmla="*/ 0 w 1"/>
                  <a:gd name="T3" fmla="*/ 110 h 1245"/>
                  <a:gd name="T4" fmla="*/ 1 w 1"/>
                  <a:gd name="T5" fmla="*/ 110 h 1245"/>
                  <a:gd name="T6" fmla="*/ 0 60000 65536"/>
                  <a:gd name="T7" fmla="*/ 0 60000 65536"/>
                  <a:gd name="T8" fmla="*/ 0 60000 65536"/>
                </a:gdLst>
                <a:ahLst/>
                <a:cxnLst>
                  <a:cxn ang="T6">
                    <a:pos x="T0" y="T1"/>
                  </a:cxn>
                  <a:cxn ang="T7">
                    <a:pos x="T2" y="T3"/>
                  </a:cxn>
                  <a:cxn ang="T8">
                    <a:pos x="T4" y="T5"/>
                  </a:cxn>
                </a:cxnLst>
                <a:rect l="0" t="0" r="r" b="b"/>
                <a:pathLst>
                  <a:path w="1" h="1245">
                    <a:moveTo>
                      <a:pt x="0" y="0"/>
                    </a:moveTo>
                    <a:lnTo>
                      <a:pt x="0" y="1245"/>
                    </a:lnTo>
                    <a:lnTo>
                      <a:pt x="1" y="1245"/>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6" name="Freeform 115">
                <a:extLst>
                  <a:ext uri="{FF2B5EF4-FFF2-40B4-BE49-F238E27FC236}">
                    <a16:creationId xmlns:a16="http://schemas.microsoft.com/office/drawing/2014/main" id="{8252F7B1-6AAD-3CCF-049C-796674487387}"/>
                  </a:ext>
                </a:extLst>
              </p:cNvPr>
              <p:cNvSpPr>
                <a:spLocks noChangeAspect="1"/>
              </p:cNvSpPr>
              <p:nvPr/>
            </p:nvSpPr>
            <p:spPr bwMode="auto">
              <a:xfrm>
                <a:off x="4592" y="576"/>
                <a:ext cx="0" cy="77"/>
              </a:xfrm>
              <a:custGeom>
                <a:avLst/>
                <a:gdLst>
                  <a:gd name="T0" fmla="*/ 0 w 1"/>
                  <a:gd name="T1" fmla="*/ 0 h 870"/>
                  <a:gd name="T2" fmla="*/ 0 w 1"/>
                  <a:gd name="T3" fmla="*/ 77 h 870"/>
                  <a:gd name="T4" fmla="*/ 1 w 1"/>
                  <a:gd name="T5" fmla="*/ 77 h 870"/>
                  <a:gd name="T6" fmla="*/ 0 60000 65536"/>
                  <a:gd name="T7" fmla="*/ 0 60000 65536"/>
                  <a:gd name="T8" fmla="*/ 0 60000 65536"/>
                </a:gdLst>
                <a:ahLst/>
                <a:cxnLst>
                  <a:cxn ang="T6">
                    <a:pos x="T0" y="T1"/>
                  </a:cxn>
                  <a:cxn ang="T7">
                    <a:pos x="T2" y="T3"/>
                  </a:cxn>
                  <a:cxn ang="T8">
                    <a:pos x="T4" y="T5"/>
                  </a:cxn>
                </a:cxnLst>
                <a:rect l="0" t="0" r="r" b="b"/>
                <a:pathLst>
                  <a:path w="1" h="870">
                    <a:moveTo>
                      <a:pt x="0" y="0"/>
                    </a:moveTo>
                    <a:lnTo>
                      <a:pt x="0" y="870"/>
                    </a:lnTo>
                    <a:lnTo>
                      <a:pt x="1" y="87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7" name="Freeform 116">
                <a:extLst>
                  <a:ext uri="{FF2B5EF4-FFF2-40B4-BE49-F238E27FC236}">
                    <a16:creationId xmlns:a16="http://schemas.microsoft.com/office/drawing/2014/main" id="{03E6B840-406E-AC01-21D9-2CDC1F325D5E}"/>
                  </a:ext>
                </a:extLst>
              </p:cNvPr>
              <p:cNvSpPr>
                <a:spLocks noChangeAspect="1"/>
              </p:cNvSpPr>
              <p:nvPr/>
            </p:nvSpPr>
            <p:spPr bwMode="auto">
              <a:xfrm>
                <a:off x="4592" y="673"/>
                <a:ext cx="0" cy="21"/>
              </a:xfrm>
              <a:custGeom>
                <a:avLst/>
                <a:gdLst>
                  <a:gd name="T0" fmla="*/ 0 w 1"/>
                  <a:gd name="T1" fmla="*/ 0 h 240"/>
                  <a:gd name="T2" fmla="*/ 0 w 1"/>
                  <a:gd name="T3" fmla="*/ 21 h 240"/>
                  <a:gd name="T4" fmla="*/ 1 w 1"/>
                  <a:gd name="T5" fmla="*/ 21 h 240"/>
                  <a:gd name="T6" fmla="*/ 0 60000 65536"/>
                  <a:gd name="T7" fmla="*/ 0 60000 65536"/>
                  <a:gd name="T8" fmla="*/ 0 60000 65536"/>
                </a:gdLst>
                <a:ahLst/>
                <a:cxnLst>
                  <a:cxn ang="T6">
                    <a:pos x="T0" y="T1"/>
                  </a:cxn>
                  <a:cxn ang="T7">
                    <a:pos x="T2" y="T3"/>
                  </a:cxn>
                  <a:cxn ang="T8">
                    <a:pos x="T4" y="T5"/>
                  </a:cxn>
                </a:cxnLst>
                <a:rect l="0" t="0" r="r" b="b"/>
                <a:pathLst>
                  <a:path w="1" h="240">
                    <a:moveTo>
                      <a:pt x="0" y="0"/>
                    </a:moveTo>
                    <a:lnTo>
                      <a:pt x="0" y="240"/>
                    </a:lnTo>
                    <a:lnTo>
                      <a:pt x="1" y="24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8" name="Freeform 117">
                <a:extLst>
                  <a:ext uri="{FF2B5EF4-FFF2-40B4-BE49-F238E27FC236}">
                    <a16:creationId xmlns:a16="http://schemas.microsoft.com/office/drawing/2014/main" id="{EB4169C9-2EE2-AA9F-53C6-036908BB0EAF}"/>
                  </a:ext>
                </a:extLst>
              </p:cNvPr>
              <p:cNvSpPr>
                <a:spLocks noChangeAspect="1"/>
              </p:cNvSpPr>
              <p:nvPr/>
            </p:nvSpPr>
            <p:spPr bwMode="auto">
              <a:xfrm>
                <a:off x="4592" y="716"/>
                <a:ext cx="0" cy="105"/>
              </a:xfrm>
              <a:custGeom>
                <a:avLst/>
                <a:gdLst>
                  <a:gd name="T0" fmla="*/ 0 w 1"/>
                  <a:gd name="T1" fmla="*/ 0 h 1200"/>
                  <a:gd name="T2" fmla="*/ 0 w 1"/>
                  <a:gd name="T3" fmla="*/ 105 h 1200"/>
                  <a:gd name="T4" fmla="*/ 1 w 1"/>
                  <a:gd name="T5" fmla="*/ 105 h 1200"/>
                  <a:gd name="T6" fmla="*/ 0 60000 65536"/>
                  <a:gd name="T7" fmla="*/ 0 60000 65536"/>
                  <a:gd name="T8" fmla="*/ 0 60000 65536"/>
                </a:gdLst>
                <a:ahLst/>
                <a:cxnLst>
                  <a:cxn ang="T6">
                    <a:pos x="T0" y="T1"/>
                  </a:cxn>
                  <a:cxn ang="T7">
                    <a:pos x="T2" y="T3"/>
                  </a:cxn>
                  <a:cxn ang="T8">
                    <a:pos x="T4" y="T5"/>
                  </a:cxn>
                </a:cxnLst>
                <a:rect l="0" t="0" r="r" b="b"/>
                <a:pathLst>
                  <a:path w="1" h="1200">
                    <a:moveTo>
                      <a:pt x="0" y="0"/>
                    </a:moveTo>
                    <a:lnTo>
                      <a:pt x="0" y="1200"/>
                    </a:lnTo>
                    <a:lnTo>
                      <a:pt x="1" y="120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69" name="Freeform 118">
                <a:extLst>
                  <a:ext uri="{FF2B5EF4-FFF2-40B4-BE49-F238E27FC236}">
                    <a16:creationId xmlns:a16="http://schemas.microsoft.com/office/drawing/2014/main" id="{3FA45CE8-7D40-3D93-0E20-1CFA8CA4A695}"/>
                  </a:ext>
                </a:extLst>
              </p:cNvPr>
              <p:cNvSpPr>
                <a:spLocks noChangeAspect="1"/>
              </p:cNvSpPr>
              <p:nvPr/>
            </p:nvSpPr>
            <p:spPr bwMode="auto">
              <a:xfrm>
                <a:off x="4592" y="842"/>
                <a:ext cx="0" cy="21"/>
              </a:xfrm>
              <a:custGeom>
                <a:avLst/>
                <a:gdLst>
                  <a:gd name="T0" fmla="*/ 0 w 1"/>
                  <a:gd name="T1" fmla="*/ 0 h 240"/>
                  <a:gd name="T2" fmla="*/ 0 w 1"/>
                  <a:gd name="T3" fmla="*/ 21 h 240"/>
                  <a:gd name="T4" fmla="*/ 1 w 1"/>
                  <a:gd name="T5" fmla="*/ 21 h 240"/>
                  <a:gd name="T6" fmla="*/ 0 60000 65536"/>
                  <a:gd name="T7" fmla="*/ 0 60000 65536"/>
                  <a:gd name="T8" fmla="*/ 0 60000 65536"/>
                </a:gdLst>
                <a:ahLst/>
                <a:cxnLst>
                  <a:cxn ang="T6">
                    <a:pos x="T0" y="T1"/>
                  </a:cxn>
                  <a:cxn ang="T7">
                    <a:pos x="T2" y="T3"/>
                  </a:cxn>
                  <a:cxn ang="T8">
                    <a:pos x="T4" y="T5"/>
                  </a:cxn>
                </a:cxnLst>
                <a:rect l="0" t="0" r="r" b="b"/>
                <a:pathLst>
                  <a:path w="1" h="240">
                    <a:moveTo>
                      <a:pt x="0" y="0"/>
                    </a:moveTo>
                    <a:lnTo>
                      <a:pt x="0" y="240"/>
                    </a:lnTo>
                    <a:lnTo>
                      <a:pt x="1" y="24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0" name="Freeform 119">
                <a:extLst>
                  <a:ext uri="{FF2B5EF4-FFF2-40B4-BE49-F238E27FC236}">
                    <a16:creationId xmlns:a16="http://schemas.microsoft.com/office/drawing/2014/main" id="{5BCC7BCB-0D06-EB67-BEAC-E253F8BAF2EB}"/>
                  </a:ext>
                </a:extLst>
              </p:cNvPr>
              <p:cNvSpPr>
                <a:spLocks noChangeAspect="1"/>
              </p:cNvSpPr>
              <p:nvPr/>
            </p:nvSpPr>
            <p:spPr bwMode="auto">
              <a:xfrm>
                <a:off x="4592" y="884"/>
                <a:ext cx="0" cy="105"/>
              </a:xfrm>
              <a:custGeom>
                <a:avLst/>
                <a:gdLst>
                  <a:gd name="T0" fmla="*/ 0 w 1"/>
                  <a:gd name="T1" fmla="*/ 0 h 1200"/>
                  <a:gd name="T2" fmla="*/ 0 w 1"/>
                  <a:gd name="T3" fmla="*/ 105 h 1200"/>
                  <a:gd name="T4" fmla="*/ 1 w 1"/>
                  <a:gd name="T5" fmla="*/ 105 h 1200"/>
                  <a:gd name="T6" fmla="*/ 0 60000 65536"/>
                  <a:gd name="T7" fmla="*/ 0 60000 65536"/>
                  <a:gd name="T8" fmla="*/ 0 60000 65536"/>
                </a:gdLst>
                <a:ahLst/>
                <a:cxnLst>
                  <a:cxn ang="T6">
                    <a:pos x="T0" y="T1"/>
                  </a:cxn>
                  <a:cxn ang="T7">
                    <a:pos x="T2" y="T3"/>
                  </a:cxn>
                  <a:cxn ang="T8">
                    <a:pos x="T4" y="T5"/>
                  </a:cxn>
                </a:cxnLst>
                <a:rect l="0" t="0" r="r" b="b"/>
                <a:pathLst>
                  <a:path w="1" h="1200">
                    <a:moveTo>
                      <a:pt x="0" y="0"/>
                    </a:moveTo>
                    <a:lnTo>
                      <a:pt x="0" y="1200"/>
                    </a:lnTo>
                    <a:lnTo>
                      <a:pt x="1" y="120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1" name="Freeform 120">
                <a:extLst>
                  <a:ext uri="{FF2B5EF4-FFF2-40B4-BE49-F238E27FC236}">
                    <a16:creationId xmlns:a16="http://schemas.microsoft.com/office/drawing/2014/main" id="{F8FBC6B3-E9C1-5091-216D-39F7F9640FB5}"/>
                  </a:ext>
                </a:extLst>
              </p:cNvPr>
              <p:cNvSpPr>
                <a:spLocks noChangeAspect="1"/>
              </p:cNvSpPr>
              <p:nvPr/>
            </p:nvSpPr>
            <p:spPr bwMode="auto">
              <a:xfrm>
                <a:off x="4592" y="1010"/>
                <a:ext cx="0" cy="21"/>
              </a:xfrm>
              <a:custGeom>
                <a:avLst/>
                <a:gdLst>
                  <a:gd name="T0" fmla="*/ 0 w 1"/>
                  <a:gd name="T1" fmla="*/ 0 h 239"/>
                  <a:gd name="T2" fmla="*/ 0 w 1"/>
                  <a:gd name="T3" fmla="*/ 21 h 239"/>
                  <a:gd name="T4" fmla="*/ 1 w 1"/>
                  <a:gd name="T5" fmla="*/ 21 h 239"/>
                  <a:gd name="T6" fmla="*/ 0 60000 65536"/>
                  <a:gd name="T7" fmla="*/ 0 60000 65536"/>
                  <a:gd name="T8" fmla="*/ 0 60000 65536"/>
                </a:gdLst>
                <a:ahLst/>
                <a:cxnLst>
                  <a:cxn ang="T6">
                    <a:pos x="T0" y="T1"/>
                  </a:cxn>
                  <a:cxn ang="T7">
                    <a:pos x="T2" y="T3"/>
                  </a:cxn>
                  <a:cxn ang="T8">
                    <a:pos x="T4" y="T5"/>
                  </a:cxn>
                </a:cxnLst>
                <a:rect l="0" t="0" r="r" b="b"/>
                <a:pathLst>
                  <a:path w="1" h="239">
                    <a:moveTo>
                      <a:pt x="0" y="0"/>
                    </a:moveTo>
                    <a:lnTo>
                      <a:pt x="0" y="239"/>
                    </a:lnTo>
                    <a:lnTo>
                      <a:pt x="1" y="239"/>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2" name="Freeform 121">
                <a:extLst>
                  <a:ext uri="{FF2B5EF4-FFF2-40B4-BE49-F238E27FC236}">
                    <a16:creationId xmlns:a16="http://schemas.microsoft.com/office/drawing/2014/main" id="{A9B395D4-B5DD-263C-7702-57F43B47B21A}"/>
                  </a:ext>
                </a:extLst>
              </p:cNvPr>
              <p:cNvSpPr>
                <a:spLocks noChangeAspect="1"/>
              </p:cNvSpPr>
              <p:nvPr/>
            </p:nvSpPr>
            <p:spPr bwMode="auto">
              <a:xfrm>
                <a:off x="4592" y="1053"/>
                <a:ext cx="0" cy="105"/>
              </a:xfrm>
              <a:custGeom>
                <a:avLst/>
                <a:gdLst>
                  <a:gd name="T0" fmla="*/ 0 w 1"/>
                  <a:gd name="T1" fmla="*/ 0 h 1200"/>
                  <a:gd name="T2" fmla="*/ 0 w 1"/>
                  <a:gd name="T3" fmla="*/ 105 h 1200"/>
                  <a:gd name="T4" fmla="*/ 1 w 1"/>
                  <a:gd name="T5" fmla="*/ 105 h 1200"/>
                  <a:gd name="T6" fmla="*/ 0 60000 65536"/>
                  <a:gd name="T7" fmla="*/ 0 60000 65536"/>
                  <a:gd name="T8" fmla="*/ 0 60000 65536"/>
                </a:gdLst>
                <a:ahLst/>
                <a:cxnLst>
                  <a:cxn ang="T6">
                    <a:pos x="T0" y="T1"/>
                  </a:cxn>
                  <a:cxn ang="T7">
                    <a:pos x="T2" y="T3"/>
                  </a:cxn>
                  <a:cxn ang="T8">
                    <a:pos x="T4" y="T5"/>
                  </a:cxn>
                </a:cxnLst>
                <a:rect l="0" t="0" r="r" b="b"/>
                <a:pathLst>
                  <a:path w="1" h="1200">
                    <a:moveTo>
                      <a:pt x="0" y="0"/>
                    </a:moveTo>
                    <a:lnTo>
                      <a:pt x="0" y="1200"/>
                    </a:lnTo>
                    <a:lnTo>
                      <a:pt x="1" y="120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3" name="Freeform 122">
                <a:extLst>
                  <a:ext uri="{FF2B5EF4-FFF2-40B4-BE49-F238E27FC236}">
                    <a16:creationId xmlns:a16="http://schemas.microsoft.com/office/drawing/2014/main" id="{113F641B-CCC2-5337-EFC6-06301B8A670A}"/>
                  </a:ext>
                </a:extLst>
              </p:cNvPr>
              <p:cNvSpPr>
                <a:spLocks noChangeAspect="1"/>
              </p:cNvSpPr>
              <p:nvPr/>
            </p:nvSpPr>
            <p:spPr bwMode="auto">
              <a:xfrm>
                <a:off x="4592" y="1179"/>
                <a:ext cx="0" cy="21"/>
              </a:xfrm>
              <a:custGeom>
                <a:avLst/>
                <a:gdLst>
                  <a:gd name="T0" fmla="*/ 0 w 1"/>
                  <a:gd name="T1" fmla="*/ 0 h 240"/>
                  <a:gd name="T2" fmla="*/ 0 w 1"/>
                  <a:gd name="T3" fmla="*/ 21 h 240"/>
                  <a:gd name="T4" fmla="*/ 1 w 1"/>
                  <a:gd name="T5" fmla="*/ 21 h 240"/>
                  <a:gd name="T6" fmla="*/ 0 60000 65536"/>
                  <a:gd name="T7" fmla="*/ 0 60000 65536"/>
                  <a:gd name="T8" fmla="*/ 0 60000 65536"/>
                </a:gdLst>
                <a:ahLst/>
                <a:cxnLst>
                  <a:cxn ang="T6">
                    <a:pos x="T0" y="T1"/>
                  </a:cxn>
                  <a:cxn ang="T7">
                    <a:pos x="T2" y="T3"/>
                  </a:cxn>
                  <a:cxn ang="T8">
                    <a:pos x="T4" y="T5"/>
                  </a:cxn>
                </a:cxnLst>
                <a:rect l="0" t="0" r="r" b="b"/>
                <a:pathLst>
                  <a:path w="1" h="240">
                    <a:moveTo>
                      <a:pt x="0" y="0"/>
                    </a:moveTo>
                    <a:lnTo>
                      <a:pt x="0" y="240"/>
                    </a:lnTo>
                    <a:lnTo>
                      <a:pt x="1" y="24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4" name="Freeform 123">
                <a:extLst>
                  <a:ext uri="{FF2B5EF4-FFF2-40B4-BE49-F238E27FC236}">
                    <a16:creationId xmlns:a16="http://schemas.microsoft.com/office/drawing/2014/main" id="{FFD21334-5CF4-DC6D-C072-35F0CE55B88E}"/>
                  </a:ext>
                </a:extLst>
              </p:cNvPr>
              <p:cNvSpPr>
                <a:spLocks noChangeAspect="1"/>
              </p:cNvSpPr>
              <p:nvPr/>
            </p:nvSpPr>
            <p:spPr bwMode="auto">
              <a:xfrm>
                <a:off x="4592" y="1221"/>
                <a:ext cx="0" cy="105"/>
              </a:xfrm>
              <a:custGeom>
                <a:avLst/>
                <a:gdLst>
                  <a:gd name="T0" fmla="*/ 0 w 1"/>
                  <a:gd name="T1" fmla="*/ 0 h 1201"/>
                  <a:gd name="T2" fmla="*/ 0 w 1"/>
                  <a:gd name="T3" fmla="*/ 105 h 1201"/>
                  <a:gd name="T4" fmla="*/ 1 w 1"/>
                  <a:gd name="T5" fmla="*/ 105 h 1201"/>
                  <a:gd name="T6" fmla="*/ 0 60000 65536"/>
                  <a:gd name="T7" fmla="*/ 0 60000 65536"/>
                  <a:gd name="T8" fmla="*/ 0 60000 65536"/>
                </a:gdLst>
                <a:ahLst/>
                <a:cxnLst>
                  <a:cxn ang="T6">
                    <a:pos x="T0" y="T1"/>
                  </a:cxn>
                  <a:cxn ang="T7">
                    <a:pos x="T2" y="T3"/>
                  </a:cxn>
                  <a:cxn ang="T8">
                    <a:pos x="T4" y="T5"/>
                  </a:cxn>
                </a:cxnLst>
                <a:rect l="0" t="0" r="r" b="b"/>
                <a:pathLst>
                  <a:path w="1" h="1201">
                    <a:moveTo>
                      <a:pt x="0" y="0"/>
                    </a:moveTo>
                    <a:lnTo>
                      <a:pt x="0" y="1201"/>
                    </a:lnTo>
                    <a:lnTo>
                      <a:pt x="1" y="120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5" name="Freeform 124">
                <a:extLst>
                  <a:ext uri="{FF2B5EF4-FFF2-40B4-BE49-F238E27FC236}">
                    <a16:creationId xmlns:a16="http://schemas.microsoft.com/office/drawing/2014/main" id="{1C1AA175-71BD-A5B0-6986-BC0F453FC2BE}"/>
                  </a:ext>
                </a:extLst>
              </p:cNvPr>
              <p:cNvSpPr>
                <a:spLocks noChangeAspect="1"/>
              </p:cNvSpPr>
              <p:nvPr/>
            </p:nvSpPr>
            <p:spPr bwMode="auto">
              <a:xfrm>
                <a:off x="4592" y="1347"/>
                <a:ext cx="0" cy="22"/>
              </a:xfrm>
              <a:custGeom>
                <a:avLst/>
                <a:gdLst>
                  <a:gd name="T0" fmla="*/ 0 w 1"/>
                  <a:gd name="T1" fmla="*/ 0 h 239"/>
                  <a:gd name="T2" fmla="*/ 0 w 1"/>
                  <a:gd name="T3" fmla="*/ 22 h 239"/>
                  <a:gd name="T4" fmla="*/ 1 w 1"/>
                  <a:gd name="T5" fmla="*/ 22 h 239"/>
                  <a:gd name="T6" fmla="*/ 0 60000 65536"/>
                  <a:gd name="T7" fmla="*/ 0 60000 65536"/>
                  <a:gd name="T8" fmla="*/ 0 60000 65536"/>
                </a:gdLst>
                <a:ahLst/>
                <a:cxnLst>
                  <a:cxn ang="T6">
                    <a:pos x="T0" y="T1"/>
                  </a:cxn>
                  <a:cxn ang="T7">
                    <a:pos x="T2" y="T3"/>
                  </a:cxn>
                  <a:cxn ang="T8">
                    <a:pos x="T4" y="T5"/>
                  </a:cxn>
                </a:cxnLst>
                <a:rect l="0" t="0" r="r" b="b"/>
                <a:pathLst>
                  <a:path w="1" h="239">
                    <a:moveTo>
                      <a:pt x="0" y="0"/>
                    </a:moveTo>
                    <a:lnTo>
                      <a:pt x="0" y="239"/>
                    </a:lnTo>
                    <a:lnTo>
                      <a:pt x="1" y="239"/>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6" name="Freeform 125">
                <a:extLst>
                  <a:ext uri="{FF2B5EF4-FFF2-40B4-BE49-F238E27FC236}">
                    <a16:creationId xmlns:a16="http://schemas.microsoft.com/office/drawing/2014/main" id="{978728A2-F08E-279E-5792-A2CA199F7257}"/>
                  </a:ext>
                </a:extLst>
              </p:cNvPr>
              <p:cNvSpPr>
                <a:spLocks noChangeAspect="1"/>
              </p:cNvSpPr>
              <p:nvPr/>
            </p:nvSpPr>
            <p:spPr bwMode="auto">
              <a:xfrm>
                <a:off x="4592" y="1389"/>
                <a:ext cx="0" cy="77"/>
              </a:xfrm>
              <a:custGeom>
                <a:avLst/>
                <a:gdLst>
                  <a:gd name="T0" fmla="*/ 0 w 1"/>
                  <a:gd name="T1" fmla="*/ 0 h 870"/>
                  <a:gd name="T2" fmla="*/ 0 w 1"/>
                  <a:gd name="T3" fmla="*/ 77 h 870"/>
                  <a:gd name="T4" fmla="*/ 1 w 1"/>
                  <a:gd name="T5" fmla="*/ 77 h 870"/>
                  <a:gd name="T6" fmla="*/ 0 60000 65536"/>
                  <a:gd name="T7" fmla="*/ 0 60000 65536"/>
                  <a:gd name="T8" fmla="*/ 0 60000 65536"/>
                </a:gdLst>
                <a:ahLst/>
                <a:cxnLst>
                  <a:cxn ang="T6">
                    <a:pos x="T0" y="T1"/>
                  </a:cxn>
                  <a:cxn ang="T7">
                    <a:pos x="T2" y="T3"/>
                  </a:cxn>
                  <a:cxn ang="T8">
                    <a:pos x="T4" y="T5"/>
                  </a:cxn>
                </a:cxnLst>
                <a:rect l="0" t="0" r="r" b="b"/>
                <a:pathLst>
                  <a:path w="1" h="870">
                    <a:moveTo>
                      <a:pt x="0" y="0"/>
                    </a:moveTo>
                    <a:lnTo>
                      <a:pt x="0" y="870"/>
                    </a:lnTo>
                    <a:lnTo>
                      <a:pt x="1" y="87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7" name="Freeform 126">
                <a:extLst>
                  <a:ext uri="{FF2B5EF4-FFF2-40B4-BE49-F238E27FC236}">
                    <a16:creationId xmlns:a16="http://schemas.microsoft.com/office/drawing/2014/main" id="{41AEB0F8-A9E5-31D1-43E6-6D8E94A90E83}"/>
                  </a:ext>
                </a:extLst>
              </p:cNvPr>
              <p:cNvSpPr>
                <a:spLocks noChangeAspect="1"/>
              </p:cNvSpPr>
              <p:nvPr/>
            </p:nvSpPr>
            <p:spPr bwMode="auto">
              <a:xfrm>
                <a:off x="4967" y="1848"/>
                <a:ext cx="77" cy="1"/>
              </a:xfrm>
              <a:custGeom>
                <a:avLst/>
                <a:gdLst>
                  <a:gd name="T0" fmla="*/ 77 w 876"/>
                  <a:gd name="T1" fmla="*/ 0 h 1"/>
                  <a:gd name="T2" fmla="*/ 0 w 876"/>
                  <a:gd name="T3" fmla="*/ 0 h 1"/>
                  <a:gd name="T4" fmla="*/ 0 w 876"/>
                  <a:gd name="T5" fmla="*/ 0 h 1"/>
                  <a:gd name="T6" fmla="*/ 0 60000 65536"/>
                  <a:gd name="T7" fmla="*/ 0 60000 65536"/>
                  <a:gd name="T8" fmla="*/ 0 60000 65536"/>
                </a:gdLst>
                <a:ahLst/>
                <a:cxnLst>
                  <a:cxn ang="T6">
                    <a:pos x="T0" y="T1"/>
                  </a:cxn>
                  <a:cxn ang="T7">
                    <a:pos x="T2" y="T3"/>
                  </a:cxn>
                  <a:cxn ang="T8">
                    <a:pos x="T4" y="T5"/>
                  </a:cxn>
                </a:cxnLst>
                <a:rect l="0" t="0" r="r" b="b"/>
                <a:pathLst>
                  <a:path w="876" h="1">
                    <a:moveTo>
                      <a:pt x="87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8" name="Freeform 127">
                <a:extLst>
                  <a:ext uri="{FF2B5EF4-FFF2-40B4-BE49-F238E27FC236}">
                    <a16:creationId xmlns:a16="http://schemas.microsoft.com/office/drawing/2014/main" id="{F2A3C673-A8FE-0697-AAD0-84C7361DF90B}"/>
                  </a:ext>
                </a:extLst>
              </p:cNvPr>
              <p:cNvSpPr>
                <a:spLocks noChangeAspect="1"/>
              </p:cNvSpPr>
              <p:nvPr/>
            </p:nvSpPr>
            <p:spPr bwMode="auto">
              <a:xfrm>
                <a:off x="4925" y="1848"/>
                <a:ext cx="21" cy="1"/>
              </a:xfrm>
              <a:custGeom>
                <a:avLst/>
                <a:gdLst>
                  <a:gd name="T0" fmla="*/ 21 w 240"/>
                  <a:gd name="T1" fmla="*/ 0 h 1"/>
                  <a:gd name="T2" fmla="*/ 0 w 240"/>
                  <a:gd name="T3" fmla="*/ 0 h 1"/>
                  <a:gd name="T4" fmla="*/ 0 w 240"/>
                  <a:gd name="T5" fmla="*/ 0 h 1"/>
                  <a:gd name="T6" fmla="*/ 0 60000 65536"/>
                  <a:gd name="T7" fmla="*/ 0 60000 65536"/>
                  <a:gd name="T8" fmla="*/ 0 60000 65536"/>
                </a:gdLst>
                <a:ahLst/>
                <a:cxnLst>
                  <a:cxn ang="T6">
                    <a:pos x="T0" y="T1"/>
                  </a:cxn>
                  <a:cxn ang="T7">
                    <a:pos x="T2" y="T3"/>
                  </a:cxn>
                  <a:cxn ang="T8">
                    <a:pos x="T4" y="T5"/>
                  </a:cxn>
                </a:cxnLst>
                <a:rect l="0" t="0" r="r" b="b"/>
                <a:pathLst>
                  <a:path w="240" h="1">
                    <a:moveTo>
                      <a:pt x="240"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79" name="Freeform 128">
                <a:extLst>
                  <a:ext uri="{FF2B5EF4-FFF2-40B4-BE49-F238E27FC236}">
                    <a16:creationId xmlns:a16="http://schemas.microsoft.com/office/drawing/2014/main" id="{89E50F33-4C7A-ADF2-9F03-F32182DA6BE7}"/>
                  </a:ext>
                </a:extLst>
              </p:cNvPr>
              <p:cNvSpPr>
                <a:spLocks noChangeAspect="1"/>
              </p:cNvSpPr>
              <p:nvPr/>
            </p:nvSpPr>
            <p:spPr bwMode="auto">
              <a:xfrm>
                <a:off x="4799" y="1848"/>
                <a:ext cx="105" cy="1"/>
              </a:xfrm>
              <a:custGeom>
                <a:avLst/>
                <a:gdLst>
                  <a:gd name="T0" fmla="*/ 105 w 1199"/>
                  <a:gd name="T1" fmla="*/ 0 h 1"/>
                  <a:gd name="T2" fmla="*/ 0 w 1199"/>
                  <a:gd name="T3" fmla="*/ 0 h 1"/>
                  <a:gd name="T4" fmla="*/ 0 w 1199"/>
                  <a:gd name="T5" fmla="*/ 0 h 1"/>
                  <a:gd name="T6" fmla="*/ 0 60000 65536"/>
                  <a:gd name="T7" fmla="*/ 0 60000 65536"/>
                  <a:gd name="T8" fmla="*/ 0 60000 65536"/>
                </a:gdLst>
                <a:ahLst/>
                <a:cxnLst>
                  <a:cxn ang="T6">
                    <a:pos x="T0" y="T1"/>
                  </a:cxn>
                  <a:cxn ang="T7">
                    <a:pos x="T2" y="T3"/>
                  </a:cxn>
                  <a:cxn ang="T8">
                    <a:pos x="T4" y="T5"/>
                  </a:cxn>
                </a:cxnLst>
                <a:rect l="0" t="0" r="r" b="b"/>
                <a:pathLst>
                  <a:path w="1199" h="1">
                    <a:moveTo>
                      <a:pt x="119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0" name="Freeform 129">
                <a:extLst>
                  <a:ext uri="{FF2B5EF4-FFF2-40B4-BE49-F238E27FC236}">
                    <a16:creationId xmlns:a16="http://schemas.microsoft.com/office/drawing/2014/main" id="{E7D93758-EB68-5477-5297-77B72A18F770}"/>
                  </a:ext>
                </a:extLst>
              </p:cNvPr>
              <p:cNvSpPr>
                <a:spLocks noChangeAspect="1"/>
              </p:cNvSpPr>
              <p:nvPr/>
            </p:nvSpPr>
            <p:spPr bwMode="auto">
              <a:xfrm>
                <a:off x="4757" y="1848"/>
                <a:ext cx="21" cy="1"/>
              </a:xfrm>
              <a:custGeom>
                <a:avLst/>
                <a:gdLst>
                  <a:gd name="T0" fmla="*/ 21 w 240"/>
                  <a:gd name="T1" fmla="*/ 0 h 1"/>
                  <a:gd name="T2" fmla="*/ 0 w 240"/>
                  <a:gd name="T3" fmla="*/ 0 h 1"/>
                  <a:gd name="T4" fmla="*/ 0 w 240"/>
                  <a:gd name="T5" fmla="*/ 0 h 1"/>
                  <a:gd name="T6" fmla="*/ 0 60000 65536"/>
                  <a:gd name="T7" fmla="*/ 0 60000 65536"/>
                  <a:gd name="T8" fmla="*/ 0 60000 65536"/>
                </a:gdLst>
                <a:ahLst/>
                <a:cxnLst>
                  <a:cxn ang="T6">
                    <a:pos x="T0" y="T1"/>
                  </a:cxn>
                  <a:cxn ang="T7">
                    <a:pos x="T2" y="T3"/>
                  </a:cxn>
                  <a:cxn ang="T8">
                    <a:pos x="T4" y="T5"/>
                  </a:cxn>
                </a:cxnLst>
                <a:rect l="0" t="0" r="r" b="b"/>
                <a:pathLst>
                  <a:path w="240" h="1">
                    <a:moveTo>
                      <a:pt x="240"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1" name="Freeform 130">
                <a:extLst>
                  <a:ext uri="{FF2B5EF4-FFF2-40B4-BE49-F238E27FC236}">
                    <a16:creationId xmlns:a16="http://schemas.microsoft.com/office/drawing/2014/main" id="{A2E124F9-225D-C62B-2DE4-4DD68D0BFABF}"/>
                  </a:ext>
                </a:extLst>
              </p:cNvPr>
              <p:cNvSpPr>
                <a:spLocks noChangeAspect="1"/>
              </p:cNvSpPr>
              <p:nvPr/>
            </p:nvSpPr>
            <p:spPr bwMode="auto">
              <a:xfrm>
                <a:off x="4630" y="1848"/>
                <a:ext cx="106" cy="1"/>
              </a:xfrm>
              <a:custGeom>
                <a:avLst/>
                <a:gdLst>
                  <a:gd name="T0" fmla="*/ 106 w 1199"/>
                  <a:gd name="T1" fmla="*/ 0 h 1"/>
                  <a:gd name="T2" fmla="*/ 0 w 1199"/>
                  <a:gd name="T3" fmla="*/ 0 h 1"/>
                  <a:gd name="T4" fmla="*/ 0 w 1199"/>
                  <a:gd name="T5" fmla="*/ 0 h 1"/>
                  <a:gd name="T6" fmla="*/ 0 60000 65536"/>
                  <a:gd name="T7" fmla="*/ 0 60000 65536"/>
                  <a:gd name="T8" fmla="*/ 0 60000 65536"/>
                </a:gdLst>
                <a:ahLst/>
                <a:cxnLst>
                  <a:cxn ang="T6">
                    <a:pos x="T0" y="T1"/>
                  </a:cxn>
                  <a:cxn ang="T7">
                    <a:pos x="T2" y="T3"/>
                  </a:cxn>
                  <a:cxn ang="T8">
                    <a:pos x="T4" y="T5"/>
                  </a:cxn>
                </a:cxnLst>
                <a:rect l="0" t="0" r="r" b="b"/>
                <a:pathLst>
                  <a:path w="1199" h="1">
                    <a:moveTo>
                      <a:pt x="119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2" name="Freeform 131">
                <a:extLst>
                  <a:ext uri="{FF2B5EF4-FFF2-40B4-BE49-F238E27FC236}">
                    <a16:creationId xmlns:a16="http://schemas.microsoft.com/office/drawing/2014/main" id="{092725EA-9E06-D020-79F9-5AD710B03F87}"/>
                  </a:ext>
                </a:extLst>
              </p:cNvPr>
              <p:cNvSpPr>
                <a:spLocks noChangeAspect="1"/>
              </p:cNvSpPr>
              <p:nvPr/>
            </p:nvSpPr>
            <p:spPr bwMode="auto">
              <a:xfrm>
                <a:off x="4588" y="1848"/>
                <a:ext cx="22" cy="1"/>
              </a:xfrm>
              <a:custGeom>
                <a:avLst/>
                <a:gdLst>
                  <a:gd name="T0" fmla="*/ 22 w 241"/>
                  <a:gd name="T1" fmla="*/ 0 h 1"/>
                  <a:gd name="T2" fmla="*/ 0 w 241"/>
                  <a:gd name="T3" fmla="*/ 0 h 1"/>
                  <a:gd name="T4" fmla="*/ 0 w 241"/>
                  <a:gd name="T5" fmla="*/ 0 h 1"/>
                  <a:gd name="T6" fmla="*/ 0 60000 65536"/>
                  <a:gd name="T7" fmla="*/ 0 60000 65536"/>
                  <a:gd name="T8" fmla="*/ 0 60000 65536"/>
                </a:gdLst>
                <a:ahLst/>
                <a:cxnLst>
                  <a:cxn ang="T6">
                    <a:pos x="T0" y="T1"/>
                  </a:cxn>
                  <a:cxn ang="T7">
                    <a:pos x="T2" y="T3"/>
                  </a:cxn>
                  <a:cxn ang="T8">
                    <a:pos x="T4" y="T5"/>
                  </a:cxn>
                </a:cxnLst>
                <a:rect l="0" t="0" r="r" b="b"/>
                <a:pathLst>
                  <a:path w="241" h="1">
                    <a:moveTo>
                      <a:pt x="241"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3" name="Freeform 132">
                <a:extLst>
                  <a:ext uri="{FF2B5EF4-FFF2-40B4-BE49-F238E27FC236}">
                    <a16:creationId xmlns:a16="http://schemas.microsoft.com/office/drawing/2014/main" id="{9FB18422-A0BE-3E75-6069-68E18F96ED40}"/>
                  </a:ext>
                </a:extLst>
              </p:cNvPr>
              <p:cNvSpPr>
                <a:spLocks noChangeAspect="1"/>
              </p:cNvSpPr>
              <p:nvPr/>
            </p:nvSpPr>
            <p:spPr bwMode="auto">
              <a:xfrm>
                <a:off x="4462" y="1848"/>
                <a:ext cx="106" cy="1"/>
              </a:xfrm>
              <a:custGeom>
                <a:avLst/>
                <a:gdLst>
                  <a:gd name="T0" fmla="*/ 106 w 1199"/>
                  <a:gd name="T1" fmla="*/ 0 h 1"/>
                  <a:gd name="T2" fmla="*/ 0 w 1199"/>
                  <a:gd name="T3" fmla="*/ 0 h 1"/>
                  <a:gd name="T4" fmla="*/ 0 w 1199"/>
                  <a:gd name="T5" fmla="*/ 0 h 1"/>
                  <a:gd name="T6" fmla="*/ 0 60000 65536"/>
                  <a:gd name="T7" fmla="*/ 0 60000 65536"/>
                  <a:gd name="T8" fmla="*/ 0 60000 65536"/>
                </a:gdLst>
                <a:ahLst/>
                <a:cxnLst>
                  <a:cxn ang="T6">
                    <a:pos x="T0" y="T1"/>
                  </a:cxn>
                  <a:cxn ang="T7">
                    <a:pos x="T2" y="T3"/>
                  </a:cxn>
                  <a:cxn ang="T8">
                    <a:pos x="T4" y="T5"/>
                  </a:cxn>
                </a:cxnLst>
                <a:rect l="0" t="0" r="r" b="b"/>
                <a:pathLst>
                  <a:path w="1199" h="1">
                    <a:moveTo>
                      <a:pt x="119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4" name="Freeform 133">
                <a:extLst>
                  <a:ext uri="{FF2B5EF4-FFF2-40B4-BE49-F238E27FC236}">
                    <a16:creationId xmlns:a16="http://schemas.microsoft.com/office/drawing/2014/main" id="{20B90F91-497A-0659-0972-94E46973BFA0}"/>
                  </a:ext>
                </a:extLst>
              </p:cNvPr>
              <p:cNvSpPr>
                <a:spLocks noChangeAspect="1"/>
              </p:cNvSpPr>
              <p:nvPr/>
            </p:nvSpPr>
            <p:spPr bwMode="auto">
              <a:xfrm>
                <a:off x="4420" y="1848"/>
                <a:ext cx="22" cy="1"/>
              </a:xfrm>
              <a:custGeom>
                <a:avLst/>
                <a:gdLst>
                  <a:gd name="T0" fmla="*/ 22 w 239"/>
                  <a:gd name="T1" fmla="*/ 0 h 1"/>
                  <a:gd name="T2" fmla="*/ 0 w 239"/>
                  <a:gd name="T3" fmla="*/ 0 h 1"/>
                  <a:gd name="T4" fmla="*/ 0 w 239"/>
                  <a:gd name="T5" fmla="*/ 0 h 1"/>
                  <a:gd name="T6" fmla="*/ 0 60000 65536"/>
                  <a:gd name="T7" fmla="*/ 0 60000 65536"/>
                  <a:gd name="T8" fmla="*/ 0 60000 65536"/>
                </a:gdLst>
                <a:ahLst/>
                <a:cxnLst>
                  <a:cxn ang="T6">
                    <a:pos x="T0" y="T1"/>
                  </a:cxn>
                  <a:cxn ang="T7">
                    <a:pos x="T2" y="T3"/>
                  </a:cxn>
                  <a:cxn ang="T8">
                    <a:pos x="T4" y="T5"/>
                  </a:cxn>
                </a:cxnLst>
                <a:rect l="0" t="0" r="r" b="b"/>
                <a:pathLst>
                  <a:path w="239" h="1">
                    <a:moveTo>
                      <a:pt x="239"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5" name="Freeform 134">
                <a:extLst>
                  <a:ext uri="{FF2B5EF4-FFF2-40B4-BE49-F238E27FC236}">
                    <a16:creationId xmlns:a16="http://schemas.microsoft.com/office/drawing/2014/main" id="{A3D22AC2-6CAA-85AE-23ED-2CF559AA201E}"/>
                  </a:ext>
                </a:extLst>
              </p:cNvPr>
              <p:cNvSpPr>
                <a:spLocks noChangeAspect="1"/>
              </p:cNvSpPr>
              <p:nvPr/>
            </p:nvSpPr>
            <p:spPr bwMode="auto">
              <a:xfrm>
                <a:off x="4294" y="1848"/>
                <a:ext cx="105" cy="1"/>
              </a:xfrm>
              <a:custGeom>
                <a:avLst/>
                <a:gdLst>
                  <a:gd name="T0" fmla="*/ 105 w 1198"/>
                  <a:gd name="T1" fmla="*/ 0 h 1"/>
                  <a:gd name="T2" fmla="*/ 0 w 1198"/>
                  <a:gd name="T3" fmla="*/ 0 h 1"/>
                  <a:gd name="T4" fmla="*/ 0 w 1198"/>
                  <a:gd name="T5" fmla="*/ 0 h 1"/>
                  <a:gd name="T6" fmla="*/ 0 60000 65536"/>
                  <a:gd name="T7" fmla="*/ 0 60000 65536"/>
                  <a:gd name="T8" fmla="*/ 0 60000 65536"/>
                </a:gdLst>
                <a:ahLst/>
                <a:cxnLst>
                  <a:cxn ang="T6">
                    <a:pos x="T0" y="T1"/>
                  </a:cxn>
                  <a:cxn ang="T7">
                    <a:pos x="T2" y="T3"/>
                  </a:cxn>
                  <a:cxn ang="T8">
                    <a:pos x="T4" y="T5"/>
                  </a:cxn>
                </a:cxnLst>
                <a:rect l="0" t="0" r="r" b="b"/>
                <a:pathLst>
                  <a:path w="1198" h="1">
                    <a:moveTo>
                      <a:pt x="1198"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6" name="Freeform 135">
                <a:extLst>
                  <a:ext uri="{FF2B5EF4-FFF2-40B4-BE49-F238E27FC236}">
                    <a16:creationId xmlns:a16="http://schemas.microsoft.com/office/drawing/2014/main" id="{54B2DB46-F738-A13F-51A2-4B8CEFD6789E}"/>
                  </a:ext>
                </a:extLst>
              </p:cNvPr>
              <p:cNvSpPr>
                <a:spLocks noChangeAspect="1"/>
              </p:cNvSpPr>
              <p:nvPr/>
            </p:nvSpPr>
            <p:spPr bwMode="auto">
              <a:xfrm>
                <a:off x="4252" y="1848"/>
                <a:ext cx="21" cy="1"/>
              </a:xfrm>
              <a:custGeom>
                <a:avLst/>
                <a:gdLst>
                  <a:gd name="T0" fmla="*/ 21 w 240"/>
                  <a:gd name="T1" fmla="*/ 0 h 1"/>
                  <a:gd name="T2" fmla="*/ 0 w 240"/>
                  <a:gd name="T3" fmla="*/ 0 h 1"/>
                  <a:gd name="T4" fmla="*/ 0 w 240"/>
                  <a:gd name="T5" fmla="*/ 0 h 1"/>
                  <a:gd name="T6" fmla="*/ 0 60000 65536"/>
                  <a:gd name="T7" fmla="*/ 0 60000 65536"/>
                  <a:gd name="T8" fmla="*/ 0 60000 65536"/>
                </a:gdLst>
                <a:ahLst/>
                <a:cxnLst>
                  <a:cxn ang="T6">
                    <a:pos x="T0" y="T1"/>
                  </a:cxn>
                  <a:cxn ang="T7">
                    <a:pos x="T2" y="T3"/>
                  </a:cxn>
                  <a:cxn ang="T8">
                    <a:pos x="T4" y="T5"/>
                  </a:cxn>
                </a:cxnLst>
                <a:rect l="0" t="0" r="r" b="b"/>
                <a:pathLst>
                  <a:path w="240" h="1">
                    <a:moveTo>
                      <a:pt x="240"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87" name="Freeform 136">
                <a:extLst>
                  <a:ext uri="{FF2B5EF4-FFF2-40B4-BE49-F238E27FC236}">
                    <a16:creationId xmlns:a16="http://schemas.microsoft.com/office/drawing/2014/main" id="{16C4A0E7-34BE-B43E-4830-344BCDA3B70C}"/>
                  </a:ext>
                </a:extLst>
              </p:cNvPr>
              <p:cNvSpPr>
                <a:spLocks noChangeAspect="1"/>
              </p:cNvSpPr>
              <p:nvPr/>
            </p:nvSpPr>
            <p:spPr bwMode="auto">
              <a:xfrm>
                <a:off x="4154" y="1848"/>
                <a:ext cx="77" cy="1"/>
              </a:xfrm>
              <a:custGeom>
                <a:avLst/>
                <a:gdLst>
                  <a:gd name="T0" fmla="*/ 77 w 875"/>
                  <a:gd name="T1" fmla="*/ 0 h 1"/>
                  <a:gd name="T2" fmla="*/ 0 w 875"/>
                  <a:gd name="T3" fmla="*/ 0 h 1"/>
                  <a:gd name="T4" fmla="*/ 0 w 875"/>
                  <a:gd name="T5" fmla="*/ 0 h 1"/>
                  <a:gd name="T6" fmla="*/ 0 60000 65536"/>
                  <a:gd name="T7" fmla="*/ 0 60000 65536"/>
                  <a:gd name="T8" fmla="*/ 0 60000 65536"/>
                </a:gdLst>
                <a:ahLst/>
                <a:cxnLst>
                  <a:cxn ang="T6">
                    <a:pos x="T0" y="T1"/>
                  </a:cxn>
                  <a:cxn ang="T7">
                    <a:pos x="T2" y="T3"/>
                  </a:cxn>
                  <a:cxn ang="T8">
                    <a:pos x="T4" y="T5"/>
                  </a:cxn>
                </a:cxnLst>
                <a:rect l="0" t="0" r="r" b="b"/>
                <a:pathLst>
                  <a:path w="875" h="1">
                    <a:moveTo>
                      <a:pt x="875"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grpSp>
        <p:nvGrpSpPr>
          <p:cNvPr id="104585" name="Group 137">
            <a:extLst>
              <a:ext uri="{FF2B5EF4-FFF2-40B4-BE49-F238E27FC236}">
                <a16:creationId xmlns:a16="http://schemas.microsoft.com/office/drawing/2014/main" id="{E93A907D-7C0D-727A-5A56-C90610E592BC}"/>
              </a:ext>
            </a:extLst>
          </p:cNvPr>
          <p:cNvGrpSpPr>
            <a:grpSpLocks noChangeAspect="1"/>
          </p:cNvGrpSpPr>
          <p:nvPr/>
        </p:nvGrpSpPr>
        <p:grpSpPr bwMode="auto">
          <a:xfrm>
            <a:off x="3733800" y="1114425"/>
            <a:ext cx="1598613" cy="2814638"/>
            <a:chOff x="2256" y="576"/>
            <a:chExt cx="902" cy="1588"/>
          </a:xfrm>
        </p:grpSpPr>
        <p:grpSp>
          <p:nvGrpSpPr>
            <p:cNvPr id="36879" name="Group 138">
              <a:extLst>
                <a:ext uri="{FF2B5EF4-FFF2-40B4-BE49-F238E27FC236}">
                  <a16:creationId xmlns:a16="http://schemas.microsoft.com/office/drawing/2014/main" id="{EDDC40EB-66A4-AD11-1E65-95FB9006A526}"/>
                </a:ext>
              </a:extLst>
            </p:cNvPr>
            <p:cNvGrpSpPr>
              <a:grpSpLocks noChangeAspect="1"/>
            </p:cNvGrpSpPr>
            <p:nvPr/>
          </p:nvGrpSpPr>
          <p:grpSpPr bwMode="auto">
            <a:xfrm>
              <a:off x="2310" y="628"/>
              <a:ext cx="801" cy="1497"/>
              <a:chOff x="2310" y="628"/>
              <a:chExt cx="801" cy="1497"/>
            </a:xfrm>
          </p:grpSpPr>
          <p:sp>
            <p:nvSpPr>
              <p:cNvPr id="36921" name="Freeform 139">
                <a:extLst>
                  <a:ext uri="{FF2B5EF4-FFF2-40B4-BE49-F238E27FC236}">
                    <a16:creationId xmlns:a16="http://schemas.microsoft.com/office/drawing/2014/main" id="{BB9168EF-FE41-5417-C3B6-9DE5639476F4}"/>
                  </a:ext>
                </a:extLst>
              </p:cNvPr>
              <p:cNvSpPr>
                <a:spLocks noChangeAspect="1"/>
              </p:cNvSpPr>
              <p:nvPr/>
            </p:nvSpPr>
            <p:spPr bwMode="auto">
              <a:xfrm>
                <a:off x="2310" y="762"/>
                <a:ext cx="1" cy="534"/>
              </a:xfrm>
              <a:custGeom>
                <a:avLst/>
                <a:gdLst>
                  <a:gd name="T0" fmla="*/ 0 w 1"/>
                  <a:gd name="T1" fmla="*/ 0 h 6089"/>
                  <a:gd name="T2" fmla="*/ 0 w 1"/>
                  <a:gd name="T3" fmla="*/ 534 h 6089"/>
                  <a:gd name="T4" fmla="*/ 1 w 1"/>
                  <a:gd name="T5" fmla="*/ 534 h 6089"/>
                  <a:gd name="T6" fmla="*/ 0 60000 65536"/>
                  <a:gd name="T7" fmla="*/ 0 60000 65536"/>
                  <a:gd name="T8" fmla="*/ 0 60000 65536"/>
                </a:gdLst>
                <a:ahLst/>
                <a:cxnLst>
                  <a:cxn ang="T6">
                    <a:pos x="T0" y="T1"/>
                  </a:cxn>
                  <a:cxn ang="T7">
                    <a:pos x="T2" y="T3"/>
                  </a:cxn>
                  <a:cxn ang="T8">
                    <a:pos x="T4" y="T5"/>
                  </a:cxn>
                </a:cxnLst>
                <a:rect l="0" t="0" r="r" b="b"/>
                <a:pathLst>
                  <a:path w="1" h="6089">
                    <a:moveTo>
                      <a:pt x="0" y="0"/>
                    </a:moveTo>
                    <a:lnTo>
                      <a:pt x="0" y="6089"/>
                    </a:lnTo>
                    <a:lnTo>
                      <a:pt x="1" y="6089"/>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2" name="Freeform 140">
                <a:extLst>
                  <a:ext uri="{FF2B5EF4-FFF2-40B4-BE49-F238E27FC236}">
                    <a16:creationId xmlns:a16="http://schemas.microsoft.com/office/drawing/2014/main" id="{356F363B-185A-C86D-03EE-D20CD66E3924}"/>
                  </a:ext>
                </a:extLst>
              </p:cNvPr>
              <p:cNvSpPr>
                <a:spLocks noChangeAspect="1"/>
              </p:cNvSpPr>
              <p:nvPr/>
            </p:nvSpPr>
            <p:spPr bwMode="auto">
              <a:xfrm>
                <a:off x="3110" y="762"/>
                <a:ext cx="1" cy="534"/>
              </a:xfrm>
              <a:custGeom>
                <a:avLst/>
                <a:gdLst>
                  <a:gd name="T0" fmla="*/ 0 w 1"/>
                  <a:gd name="T1" fmla="*/ 0 h 6089"/>
                  <a:gd name="T2" fmla="*/ 0 w 1"/>
                  <a:gd name="T3" fmla="*/ 534 h 6089"/>
                  <a:gd name="T4" fmla="*/ 1 w 1"/>
                  <a:gd name="T5" fmla="*/ 534 h 6089"/>
                  <a:gd name="T6" fmla="*/ 0 60000 65536"/>
                  <a:gd name="T7" fmla="*/ 0 60000 65536"/>
                  <a:gd name="T8" fmla="*/ 0 60000 65536"/>
                </a:gdLst>
                <a:ahLst/>
                <a:cxnLst>
                  <a:cxn ang="T6">
                    <a:pos x="T0" y="T1"/>
                  </a:cxn>
                  <a:cxn ang="T7">
                    <a:pos x="T2" y="T3"/>
                  </a:cxn>
                  <a:cxn ang="T8">
                    <a:pos x="T4" y="T5"/>
                  </a:cxn>
                </a:cxnLst>
                <a:rect l="0" t="0" r="r" b="b"/>
                <a:pathLst>
                  <a:path w="1" h="6089">
                    <a:moveTo>
                      <a:pt x="0" y="0"/>
                    </a:moveTo>
                    <a:lnTo>
                      <a:pt x="0" y="6089"/>
                    </a:lnTo>
                    <a:lnTo>
                      <a:pt x="1" y="6089"/>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3" name="Freeform 141">
                <a:extLst>
                  <a:ext uri="{FF2B5EF4-FFF2-40B4-BE49-F238E27FC236}">
                    <a16:creationId xmlns:a16="http://schemas.microsoft.com/office/drawing/2014/main" id="{B47298E9-BFF4-2F2B-42E4-533700067A67}"/>
                  </a:ext>
                </a:extLst>
              </p:cNvPr>
              <p:cNvSpPr>
                <a:spLocks noChangeAspect="1"/>
              </p:cNvSpPr>
              <p:nvPr/>
            </p:nvSpPr>
            <p:spPr bwMode="auto">
              <a:xfrm>
                <a:off x="2710" y="762"/>
                <a:ext cx="267" cy="267"/>
              </a:xfrm>
              <a:custGeom>
                <a:avLst/>
                <a:gdLst>
                  <a:gd name="T0" fmla="*/ 267 w 3040"/>
                  <a:gd name="T1" fmla="*/ 0 h 3045"/>
                  <a:gd name="T2" fmla="*/ 254 w 3040"/>
                  <a:gd name="T3" fmla="*/ 13 h 3045"/>
                  <a:gd name="T4" fmla="*/ 216 w 3040"/>
                  <a:gd name="T5" fmla="*/ 51 h 3045"/>
                  <a:gd name="T6" fmla="*/ 157 w 3040"/>
                  <a:gd name="T7" fmla="*/ 110 h 3045"/>
                  <a:gd name="T8" fmla="*/ 82 w 3040"/>
                  <a:gd name="T9" fmla="*/ 184 h 3045"/>
                  <a:gd name="T10" fmla="*/ 0 w 3040"/>
                  <a:gd name="T11" fmla="*/ 267 h 3045"/>
                  <a:gd name="T12" fmla="*/ 0 w 3040"/>
                  <a:gd name="T13" fmla="*/ 267 h 30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40" h="3045">
                    <a:moveTo>
                      <a:pt x="3040" y="0"/>
                    </a:moveTo>
                    <a:lnTo>
                      <a:pt x="2891" y="149"/>
                    </a:lnTo>
                    <a:lnTo>
                      <a:pt x="2459" y="582"/>
                    </a:lnTo>
                    <a:lnTo>
                      <a:pt x="1787" y="1255"/>
                    </a:lnTo>
                    <a:lnTo>
                      <a:pt x="939" y="2104"/>
                    </a:lnTo>
                    <a:lnTo>
                      <a:pt x="0" y="3045"/>
                    </a:lnTo>
                    <a:lnTo>
                      <a:pt x="1" y="3045"/>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4" name="Freeform 142">
                <a:extLst>
                  <a:ext uri="{FF2B5EF4-FFF2-40B4-BE49-F238E27FC236}">
                    <a16:creationId xmlns:a16="http://schemas.microsoft.com/office/drawing/2014/main" id="{63205CC9-E1E2-93DD-414E-D4E5F8505B89}"/>
                  </a:ext>
                </a:extLst>
              </p:cNvPr>
              <p:cNvSpPr>
                <a:spLocks noChangeAspect="1"/>
              </p:cNvSpPr>
              <p:nvPr/>
            </p:nvSpPr>
            <p:spPr bwMode="auto">
              <a:xfrm>
                <a:off x="2443" y="762"/>
                <a:ext cx="267" cy="267"/>
              </a:xfrm>
              <a:custGeom>
                <a:avLst/>
                <a:gdLst>
                  <a:gd name="T0" fmla="*/ 267 w 3042"/>
                  <a:gd name="T1" fmla="*/ 267 h 3045"/>
                  <a:gd name="T2" fmla="*/ 184 w 3042"/>
                  <a:gd name="T3" fmla="*/ 184 h 3045"/>
                  <a:gd name="T4" fmla="*/ 110 w 3042"/>
                  <a:gd name="T5" fmla="*/ 110 h 3045"/>
                  <a:gd name="T6" fmla="*/ 51 w 3042"/>
                  <a:gd name="T7" fmla="*/ 51 h 3045"/>
                  <a:gd name="T8" fmla="*/ 13 w 3042"/>
                  <a:gd name="T9" fmla="*/ 13 h 3045"/>
                  <a:gd name="T10" fmla="*/ 0 w 3042"/>
                  <a:gd name="T11" fmla="*/ 0 h 3045"/>
                  <a:gd name="T12" fmla="*/ 0 w 3042"/>
                  <a:gd name="T13" fmla="*/ 0 h 30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42" h="3045">
                    <a:moveTo>
                      <a:pt x="3042" y="3045"/>
                    </a:moveTo>
                    <a:lnTo>
                      <a:pt x="2101" y="2104"/>
                    </a:lnTo>
                    <a:lnTo>
                      <a:pt x="1253" y="1255"/>
                    </a:lnTo>
                    <a:lnTo>
                      <a:pt x="581" y="582"/>
                    </a:lnTo>
                    <a:lnTo>
                      <a:pt x="149" y="149"/>
                    </a:lnTo>
                    <a:lnTo>
                      <a:pt x="0" y="0"/>
                    </a:lnTo>
                    <a:lnTo>
                      <a:pt x="1"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5" name="Freeform 143">
                <a:extLst>
                  <a:ext uri="{FF2B5EF4-FFF2-40B4-BE49-F238E27FC236}">
                    <a16:creationId xmlns:a16="http://schemas.microsoft.com/office/drawing/2014/main" id="{A00250EE-3D8E-EB31-527C-0590D038F9C2}"/>
                  </a:ext>
                </a:extLst>
              </p:cNvPr>
              <p:cNvSpPr>
                <a:spLocks noChangeAspect="1"/>
              </p:cNvSpPr>
              <p:nvPr/>
            </p:nvSpPr>
            <p:spPr bwMode="auto">
              <a:xfrm>
                <a:off x="2443" y="628"/>
                <a:ext cx="534" cy="1"/>
              </a:xfrm>
              <a:custGeom>
                <a:avLst/>
                <a:gdLst>
                  <a:gd name="T0" fmla="*/ 534 w 6082"/>
                  <a:gd name="T1" fmla="*/ 0 h 1"/>
                  <a:gd name="T2" fmla="*/ 0 w 6082"/>
                  <a:gd name="T3" fmla="*/ 0 h 1"/>
                  <a:gd name="T4" fmla="*/ 0 w 6082"/>
                  <a:gd name="T5" fmla="*/ 0 h 1"/>
                  <a:gd name="T6" fmla="*/ 0 60000 65536"/>
                  <a:gd name="T7" fmla="*/ 0 60000 65536"/>
                  <a:gd name="T8" fmla="*/ 0 60000 65536"/>
                </a:gdLst>
                <a:ahLst/>
                <a:cxnLst>
                  <a:cxn ang="T6">
                    <a:pos x="T0" y="T1"/>
                  </a:cxn>
                  <a:cxn ang="T7">
                    <a:pos x="T2" y="T3"/>
                  </a:cxn>
                  <a:cxn ang="T8">
                    <a:pos x="T4" y="T5"/>
                  </a:cxn>
                </a:cxnLst>
                <a:rect l="0" t="0" r="r" b="b"/>
                <a:pathLst>
                  <a:path w="6082" h="1">
                    <a:moveTo>
                      <a:pt x="6082"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6" name="Freeform 144">
                <a:extLst>
                  <a:ext uri="{FF2B5EF4-FFF2-40B4-BE49-F238E27FC236}">
                    <a16:creationId xmlns:a16="http://schemas.microsoft.com/office/drawing/2014/main" id="{0631EC18-0788-D646-6A50-8735D0B212C6}"/>
                  </a:ext>
                </a:extLst>
              </p:cNvPr>
              <p:cNvSpPr>
                <a:spLocks noChangeAspect="1"/>
              </p:cNvSpPr>
              <p:nvPr/>
            </p:nvSpPr>
            <p:spPr bwMode="auto">
              <a:xfrm>
                <a:off x="2443" y="1430"/>
                <a:ext cx="534" cy="1"/>
              </a:xfrm>
              <a:custGeom>
                <a:avLst/>
                <a:gdLst>
                  <a:gd name="T0" fmla="*/ 534 w 6082"/>
                  <a:gd name="T1" fmla="*/ 0 h 1"/>
                  <a:gd name="T2" fmla="*/ 0 w 6082"/>
                  <a:gd name="T3" fmla="*/ 0 h 1"/>
                  <a:gd name="T4" fmla="*/ 0 w 6082"/>
                  <a:gd name="T5" fmla="*/ 0 h 1"/>
                  <a:gd name="T6" fmla="*/ 0 60000 65536"/>
                  <a:gd name="T7" fmla="*/ 0 60000 65536"/>
                  <a:gd name="T8" fmla="*/ 0 60000 65536"/>
                </a:gdLst>
                <a:ahLst/>
                <a:cxnLst>
                  <a:cxn ang="T6">
                    <a:pos x="T0" y="T1"/>
                  </a:cxn>
                  <a:cxn ang="T7">
                    <a:pos x="T2" y="T3"/>
                  </a:cxn>
                  <a:cxn ang="T8">
                    <a:pos x="T4" y="T5"/>
                  </a:cxn>
                </a:cxnLst>
                <a:rect l="0" t="0" r="r" b="b"/>
                <a:pathLst>
                  <a:path w="6082" h="1">
                    <a:moveTo>
                      <a:pt x="6082"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7" name="Freeform 145">
                <a:extLst>
                  <a:ext uri="{FF2B5EF4-FFF2-40B4-BE49-F238E27FC236}">
                    <a16:creationId xmlns:a16="http://schemas.microsoft.com/office/drawing/2014/main" id="{62C770C7-3A6C-61F8-570C-26A95A738C7A}"/>
                  </a:ext>
                </a:extLst>
              </p:cNvPr>
              <p:cNvSpPr>
                <a:spLocks noChangeAspect="1"/>
              </p:cNvSpPr>
              <p:nvPr/>
            </p:nvSpPr>
            <p:spPr bwMode="auto">
              <a:xfrm>
                <a:off x="2443" y="1029"/>
                <a:ext cx="267" cy="267"/>
              </a:xfrm>
              <a:custGeom>
                <a:avLst/>
                <a:gdLst>
                  <a:gd name="T0" fmla="*/ 0 w 3043"/>
                  <a:gd name="T1" fmla="*/ 267 h 3044"/>
                  <a:gd name="T2" fmla="*/ 13 w 3043"/>
                  <a:gd name="T3" fmla="*/ 254 h 3044"/>
                  <a:gd name="T4" fmla="*/ 51 w 3043"/>
                  <a:gd name="T5" fmla="*/ 216 h 3044"/>
                  <a:gd name="T6" fmla="*/ 110 w 3043"/>
                  <a:gd name="T7" fmla="*/ 157 h 3044"/>
                  <a:gd name="T8" fmla="*/ 184 w 3043"/>
                  <a:gd name="T9" fmla="*/ 82 h 3044"/>
                  <a:gd name="T10" fmla="*/ 267 w 3043"/>
                  <a:gd name="T11" fmla="*/ 0 h 3044"/>
                  <a:gd name="T12" fmla="*/ 267 w 3043"/>
                  <a:gd name="T13" fmla="*/ 0 h 30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43" h="3044">
                    <a:moveTo>
                      <a:pt x="0" y="3044"/>
                    </a:moveTo>
                    <a:lnTo>
                      <a:pt x="149" y="2895"/>
                    </a:lnTo>
                    <a:lnTo>
                      <a:pt x="581" y="2462"/>
                    </a:lnTo>
                    <a:lnTo>
                      <a:pt x="1253" y="1789"/>
                    </a:lnTo>
                    <a:lnTo>
                      <a:pt x="2101" y="940"/>
                    </a:lnTo>
                    <a:lnTo>
                      <a:pt x="3042" y="0"/>
                    </a:lnTo>
                    <a:lnTo>
                      <a:pt x="3043"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8" name="Freeform 146">
                <a:extLst>
                  <a:ext uri="{FF2B5EF4-FFF2-40B4-BE49-F238E27FC236}">
                    <a16:creationId xmlns:a16="http://schemas.microsoft.com/office/drawing/2014/main" id="{EAB2EA96-C787-07E9-C35E-3C1391EDE4BB}"/>
                  </a:ext>
                </a:extLst>
              </p:cNvPr>
              <p:cNvSpPr>
                <a:spLocks noChangeAspect="1"/>
              </p:cNvSpPr>
              <p:nvPr/>
            </p:nvSpPr>
            <p:spPr bwMode="auto">
              <a:xfrm>
                <a:off x="2710" y="1029"/>
                <a:ext cx="267" cy="267"/>
              </a:xfrm>
              <a:custGeom>
                <a:avLst/>
                <a:gdLst>
                  <a:gd name="T0" fmla="*/ 0 w 3041"/>
                  <a:gd name="T1" fmla="*/ 0 h 3044"/>
                  <a:gd name="T2" fmla="*/ 82 w 3041"/>
                  <a:gd name="T3" fmla="*/ 82 h 3044"/>
                  <a:gd name="T4" fmla="*/ 157 w 3041"/>
                  <a:gd name="T5" fmla="*/ 157 h 3044"/>
                  <a:gd name="T6" fmla="*/ 216 w 3041"/>
                  <a:gd name="T7" fmla="*/ 216 h 3044"/>
                  <a:gd name="T8" fmla="*/ 254 w 3041"/>
                  <a:gd name="T9" fmla="*/ 254 h 3044"/>
                  <a:gd name="T10" fmla="*/ 267 w 3041"/>
                  <a:gd name="T11" fmla="*/ 267 h 3044"/>
                  <a:gd name="T12" fmla="*/ 267 w 3041"/>
                  <a:gd name="T13" fmla="*/ 267 h 30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41" h="3044">
                    <a:moveTo>
                      <a:pt x="0" y="0"/>
                    </a:moveTo>
                    <a:lnTo>
                      <a:pt x="939" y="940"/>
                    </a:lnTo>
                    <a:lnTo>
                      <a:pt x="1787" y="1789"/>
                    </a:lnTo>
                    <a:lnTo>
                      <a:pt x="2459" y="2462"/>
                    </a:lnTo>
                    <a:lnTo>
                      <a:pt x="2891" y="2895"/>
                    </a:lnTo>
                    <a:lnTo>
                      <a:pt x="3040" y="3044"/>
                    </a:lnTo>
                    <a:lnTo>
                      <a:pt x="3041" y="3044"/>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9" name="Freeform 147">
                <a:extLst>
                  <a:ext uri="{FF2B5EF4-FFF2-40B4-BE49-F238E27FC236}">
                    <a16:creationId xmlns:a16="http://schemas.microsoft.com/office/drawing/2014/main" id="{3CAFBE8D-F026-F112-0B3F-5CF529818618}"/>
                  </a:ext>
                </a:extLst>
              </p:cNvPr>
              <p:cNvSpPr>
                <a:spLocks noChangeAspect="1"/>
              </p:cNvSpPr>
              <p:nvPr/>
            </p:nvSpPr>
            <p:spPr bwMode="auto">
              <a:xfrm>
                <a:off x="2977" y="1296"/>
                <a:ext cx="0" cy="134"/>
              </a:xfrm>
              <a:custGeom>
                <a:avLst/>
                <a:gdLst>
                  <a:gd name="T0" fmla="*/ 0 w 1"/>
                  <a:gd name="T1" fmla="*/ 134 h 1522"/>
                  <a:gd name="T2" fmla="*/ 0 w 1"/>
                  <a:gd name="T3" fmla="*/ 0 h 1522"/>
                  <a:gd name="T4" fmla="*/ 1 w 1"/>
                  <a:gd name="T5" fmla="*/ 0 h 1522"/>
                  <a:gd name="T6" fmla="*/ 0 60000 65536"/>
                  <a:gd name="T7" fmla="*/ 0 60000 65536"/>
                  <a:gd name="T8" fmla="*/ 0 60000 65536"/>
                </a:gdLst>
                <a:ahLst/>
                <a:cxnLst>
                  <a:cxn ang="T6">
                    <a:pos x="T0" y="T1"/>
                  </a:cxn>
                  <a:cxn ang="T7">
                    <a:pos x="T2" y="T3"/>
                  </a:cxn>
                  <a:cxn ang="T8">
                    <a:pos x="T4" y="T5"/>
                  </a:cxn>
                </a:cxnLst>
                <a:rect l="0" t="0" r="r" b="b"/>
                <a:pathLst>
                  <a:path w="1" h="1522">
                    <a:moveTo>
                      <a:pt x="0" y="1522"/>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0" name="Freeform 148">
                <a:extLst>
                  <a:ext uri="{FF2B5EF4-FFF2-40B4-BE49-F238E27FC236}">
                    <a16:creationId xmlns:a16="http://schemas.microsoft.com/office/drawing/2014/main" id="{8547DC70-33F2-B282-E3B2-1DA6E92E75F9}"/>
                  </a:ext>
                </a:extLst>
              </p:cNvPr>
              <p:cNvSpPr>
                <a:spLocks noChangeAspect="1"/>
              </p:cNvSpPr>
              <p:nvPr/>
            </p:nvSpPr>
            <p:spPr bwMode="auto">
              <a:xfrm>
                <a:off x="2443" y="1296"/>
                <a:ext cx="0" cy="134"/>
              </a:xfrm>
              <a:custGeom>
                <a:avLst/>
                <a:gdLst>
                  <a:gd name="T0" fmla="*/ 0 w 1"/>
                  <a:gd name="T1" fmla="*/ 0 h 1522"/>
                  <a:gd name="T2" fmla="*/ 0 w 1"/>
                  <a:gd name="T3" fmla="*/ 134 h 1522"/>
                  <a:gd name="T4" fmla="*/ 1 w 1"/>
                  <a:gd name="T5" fmla="*/ 134 h 1522"/>
                  <a:gd name="T6" fmla="*/ 0 60000 65536"/>
                  <a:gd name="T7" fmla="*/ 0 60000 65536"/>
                  <a:gd name="T8" fmla="*/ 0 60000 65536"/>
                </a:gdLst>
                <a:ahLst/>
                <a:cxnLst>
                  <a:cxn ang="T6">
                    <a:pos x="T0" y="T1"/>
                  </a:cxn>
                  <a:cxn ang="T7">
                    <a:pos x="T2" y="T3"/>
                  </a:cxn>
                  <a:cxn ang="T8">
                    <a:pos x="T4" y="T5"/>
                  </a:cxn>
                </a:cxnLst>
                <a:rect l="0" t="0" r="r" b="b"/>
                <a:pathLst>
                  <a:path w="1" h="1522">
                    <a:moveTo>
                      <a:pt x="0" y="0"/>
                    </a:moveTo>
                    <a:lnTo>
                      <a:pt x="0" y="1522"/>
                    </a:lnTo>
                    <a:lnTo>
                      <a:pt x="1" y="1522"/>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1" name="Freeform 149">
                <a:extLst>
                  <a:ext uri="{FF2B5EF4-FFF2-40B4-BE49-F238E27FC236}">
                    <a16:creationId xmlns:a16="http://schemas.microsoft.com/office/drawing/2014/main" id="{53CDEBC7-E7AF-A7F6-2467-DCB157715C70}"/>
                  </a:ext>
                </a:extLst>
              </p:cNvPr>
              <p:cNvSpPr>
                <a:spLocks noChangeAspect="1"/>
              </p:cNvSpPr>
              <p:nvPr/>
            </p:nvSpPr>
            <p:spPr bwMode="auto">
              <a:xfrm>
                <a:off x="2977" y="628"/>
                <a:ext cx="0" cy="134"/>
              </a:xfrm>
              <a:custGeom>
                <a:avLst/>
                <a:gdLst>
                  <a:gd name="T0" fmla="*/ 0 w 1"/>
                  <a:gd name="T1" fmla="*/ 134 h 1522"/>
                  <a:gd name="T2" fmla="*/ 0 w 1"/>
                  <a:gd name="T3" fmla="*/ 0 h 1522"/>
                  <a:gd name="T4" fmla="*/ 1 w 1"/>
                  <a:gd name="T5" fmla="*/ 0 h 1522"/>
                  <a:gd name="T6" fmla="*/ 0 60000 65536"/>
                  <a:gd name="T7" fmla="*/ 0 60000 65536"/>
                  <a:gd name="T8" fmla="*/ 0 60000 65536"/>
                </a:gdLst>
                <a:ahLst/>
                <a:cxnLst>
                  <a:cxn ang="T6">
                    <a:pos x="T0" y="T1"/>
                  </a:cxn>
                  <a:cxn ang="T7">
                    <a:pos x="T2" y="T3"/>
                  </a:cxn>
                  <a:cxn ang="T8">
                    <a:pos x="T4" y="T5"/>
                  </a:cxn>
                </a:cxnLst>
                <a:rect l="0" t="0" r="r" b="b"/>
                <a:pathLst>
                  <a:path w="1" h="1522">
                    <a:moveTo>
                      <a:pt x="0" y="1522"/>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2" name="Freeform 150">
                <a:extLst>
                  <a:ext uri="{FF2B5EF4-FFF2-40B4-BE49-F238E27FC236}">
                    <a16:creationId xmlns:a16="http://schemas.microsoft.com/office/drawing/2014/main" id="{3708F75E-A59D-B310-1690-5ACDF342E4A9}"/>
                  </a:ext>
                </a:extLst>
              </p:cNvPr>
              <p:cNvSpPr>
                <a:spLocks noChangeAspect="1"/>
              </p:cNvSpPr>
              <p:nvPr/>
            </p:nvSpPr>
            <p:spPr bwMode="auto">
              <a:xfrm>
                <a:off x="2443" y="628"/>
                <a:ext cx="0" cy="134"/>
              </a:xfrm>
              <a:custGeom>
                <a:avLst/>
                <a:gdLst>
                  <a:gd name="T0" fmla="*/ 0 w 1"/>
                  <a:gd name="T1" fmla="*/ 0 h 1522"/>
                  <a:gd name="T2" fmla="*/ 0 w 1"/>
                  <a:gd name="T3" fmla="*/ 134 h 1522"/>
                  <a:gd name="T4" fmla="*/ 1 w 1"/>
                  <a:gd name="T5" fmla="*/ 134 h 1522"/>
                  <a:gd name="T6" fmla="*/ 0 60000 65536"/>
                  <a:gd name="T7" fmla="*/ 0 60000 65536"/>
                  <a:gd name="T8" fmla="*/ 0 60000 65536"/>
                </a:gdLst>
                <a:ahLst/>
                <a:cxnLst>
                  <a:cxn ang="T6">
                    <a:pos x="T0" y="T1"/>
                  </a:cxn>
                  <a:cxn ang="T7">
                    <a:pos x="T2" y="T3"/>
                  </a:cxn>
                  <a:cxn ang="T8">
                    <a:pos x="T4" y="T5"/>
                  </a:cxn>
                </a:cxnLst>
                <a:rect l="0" t="0" r="r" b="b"/>
                <a:pathLst>
                  <a:path w="1" h="1522">
                    <a:moveTo>
                      <a:pt x="0" y="0"/>
                    </a:moveTo>
                    <a:lnTo>
                      <a:pt x="0" y="1522"/>
                    </a:lnTo>
                    <a:lnTo>
                      <a:pt x="1" y="1522"/>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3" name="Freeform 151">
                <a:extLst>
                  <a:ext uri="{FF2B5EF4-FFF2-40B4-BE49-F238E27FC236}">
                    <a16:creationId xmlns:a16="http://schemas.microsoft.com/office/drawing/2014/main" id="{1A8D2ACD-DB25-7C7F-D172-D139683FEFCE}"/>
                  </a:ext>
                </a:extLst>
              </p:cNvPr>
              <p:cNvSpPr>
                <a:spLocks noChangeAspect="1"/>
              </p:cNvSpPr>
              <p:nvPr/>
            </p:nvSpPr>
            <p:spPr bwMode="auto">
              <a:xfrm>
                <a:off x="2977" y="762"/>
                <a:ext cx="133" cy="0"/>
              </a:xfrm>
              <a:custGeom>
                <a:avLst/>
                <a:gdLst>
                  <a:gd name="T0" fmla="*/ 133 w 1520"/>
                  <a:gd name="T1" fmla="*/ 0 w 1520"/>
                  <a:gd name="T2" fmla="*/ 0 w 1520"/>
                  <a:gd name="T3" fmla="*/ 0 60000 65536"/>
                  <a:gd name="T4" fmla="*/ 0 60000 65536"/>
                  <a:gd name="T5" fmla="*/ 0 60000 65536"/>
                </a:gdLst>
                <a:ahLst/>
                <a:cxnLst>
                  <a:cxn ang="T3">
                    <a:pos x="T0" y="0"/>
                  </a:cxn>
                  <a:cxn ang="T4">
                    <a:pos x="T1" y="0"/>
                  </a:cxn>
                  <a:cxn ang="T5">
                    <a:pos x="T2" y="0"/>
                  </a:cxn>
                </a:cxnLst>
                <a:rect l="0" t="0" r="r" b="b"/>
                <a:pathLst>
                  <a:path w="1520">
                    <a:moveTo>
                      <a:pt x="1520"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4" name="Freeform 152">
                <a:extLst>
                  <a:ext uri="{FF2B5EF4-FFF2-40B4-BE49-F238E27FC236}">
                    <a16:creationId xmlns:a16="http://schemas.microsoft.com/office/drawing/2014/main" id="{0F02BCE5-D491-8F56-D00A-C745F6CBCF71}"/>
                  </a:ext>
                </a:extLst>
              </p:cNvPr>
              <p:cNvSpPr>
                <a:spLocks noChangeAspect="1"/>
              </p:cNvSpPr>
              <p:nvPr/>
            </p:nvSpPr>
            <p:spPr bwMode="auto">
              <a:xfrm>
                <a:off x="2977" y="1296"/>
                <a:ext cx="133" cy="1"/>
              </a:xfrm>
              <a:custGeom>
                <a:avLst/>
                <a:gdLst>
                  <a:gd name="T0" fmla="*/ 0 w 1521"/>
                  <a:gd name="T1" fmla="*/ 0 h 1"/>
                  <a:gd name="T2" fmla="*/ 133 w 1521"/>
                  <a:gd name="T3" fmla="*/ 0 h 1"/>
                  <a:gd name="T4" fmla="*/ 133 w 1521"/>
                  <a:gd name="T5" fmla="*/ 0 h 1"/>
                  <a:gd name="T6" fmla="*/ 0 60000 65536"/>
                  <a:gd name="T7" fmla="*/ 0 60000 65536"/>
                  <a:gd name="T8" fmla="*/ 0 60000 65536"/>
                </a:gdLst>
                <a:ahLst/>
                <a:cxnLst>
                  <a:cxn ang="T6">
                    <a:pos x="T0" y="T1"/>
                  </a:cxn>
                  <a:cxn ang="T7">
                    <a:pos x="T2" y="T3"/>
                  </a:cxn>
                  <a:cxn ang="T8">
                    <a:pos x="T4" y="T5"/>
                  </a:cxn>
                </a:cxnLst>
                <a:rect l="0" t="0" r="r" b="b"/>
                <a:pathLst>
                  <a:path w="1521" h="1">
                    <a:moveTo>
                      <a:pt x="0" y="0"/>
                    </a:moveTo>
                    <a:lnTo>
                      <a:pt x="1520" y="0"/>
                    </a:lnTo>
                    <a:lnTo>
                      <a:pt x="152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5" name="Freeform 153">
                <a:extLst>
                  <a:ext uri="{FF2B5EF4-FFF2-40B4-BE49-F238E27FC236}">
                    <a16:creationId xmlns:a16="http://schemas.microsoft.com/office/drawing/2014/main" id="{9F435532-F242-49A3-2D8D-F77DF4130663}"/>
                  </a:ext>
                </a:extLst>
              </p:cNvPr>
              <p:cNvSpPr>
                <a:spLocks noChangeAspect="1"/>
              </p:cNvSpPr>
              <p:nvPr/>
            </p:nvSpPr>
            <p:spPr bwMode="auto">
              <a:xfrm>
                <a:off x="2310" y="762"/>
                <a:ext cx="133" cy="0"/>
              </a:xfrm>
              <a:custGeom>
                <a:avLst/>
                <a:gdLst>
                  <a:gd name="T0" fmla="*/ 133 w 1520"/>
                  <a:gd name="T1" fmla="*/ 0 w 1520"/>
                  <a:gd name="T2" fmla="*/ 0 w 1520"/>
                  <a:gd name="T3" fmla="*/ 0 60000 65536"/>
                  <a:gd name="T4" fmla="*/ 0 60000 65536"/>
                  <a:gd name="T5" fmla="*/ 0 60000 65536"/>
                </a:gdLst>
                <a:ahLst/>
                <a:cxnLst>
                  <a:cxn ang="T3">
                    <a:pos x="T0" y="0"/>
                  </a:cxn>
                  <a:cxn ang="T4">
                    <a:pos x="T1" y="0"/>
                  </a:cxn>
                  <a:cxn ang="T5">
                    <a:pos x="T2" y="0"/>
                  </a:cxn>
                </a:cxnLst>
                <a:rect l="0" t="0" r="r" b="b"/>
                <a:pathLst>
                  <a:path w="1520">
                    <a:moveTo>
                      <a:pt x="1520"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6" name="Freeform 154">
                <a:extLst>
                  <a:ext uri="{FF2B5EF4-FFF2-40B4-BE49-F238E27FC236}">
                    <a16:creationId xmlns:a16="http://schemas.microsoft.com/office/drawing/2014/main" id="{AC9809F6-1762-9EF6-2056-8343A2C85A80}"/>
                  </a:ext>
                </a:extLst>
              </p:cNvPr>
              <p:cNvSpPr>
                <a:spLocks noChangeAspect="1"/>
              </p:cNvSpPr>
              <p:nvPr/>
            </p:nvSpPr>
            <p:spPr bwMode="auto">
              <a:xfrm>
                <a:off x="2310" y="1296"/>
                <a:ext cx="133" cy="1"/>
              </a:xfrm>
              <a:custGeom>
                <a:avLst/>
                <a:gdLst>
                  <a:gd name="T0" fmla="*/ 0 w 1521"/>
                  <a:gd name="T1" fmla="*/ 0 h 1"/>
                  <a:gd name="T2" fmla="*/ 133 w 1521"/>
                  <a:gd name="T3" fmla="*/ 0 h 1"/>
                  <a:gd name="T4" fmla="*/ 133 w 1521"/>
                  <a:gd name="T5" fmla="*/ 0 h 1"/>
                  <a:gd name="T6" fmla="*/ 0 60000 65536"/>
                  <a:gd name="T7" fmla="*/ 0 60000 65536"/>
                  <a:gd name="T8" fmla="*/ 0 60000 65536"/>
                </a:gdLst>
                <a:ahLst/>
                <a:cxnLst>
                  <a:cxn ang="T6">
                    <a:pos x="T0" y="T1"/>
                  </a:cxn>
                  <a:cxn ang="T7">
                    <a:pos x="T2" y="T3"/>
                  </a:cxn>
                  <a:cxn ang="T8">
                    <a:pos x="T4" y="T5"/>
                  </a:cxn>
                </a:cxnLst>
                <a:rect l="0" t="0" r="r" b="b"/>
                <a:pathLst>
                  <a:path w="1521" h="1">
                    <a:moveTo>
                      <a:pt x="0" y="0"/>
                    </a:moveTo>
                    <a:lnTo>
                      <a:pt x="1520" y="0"/>
                    </a:lnTo>
                    <a:lnTo>
                      <a:pt x="152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7" name="Freeform 155">
                <a:extLst>
                  <a:ext uri="{FF2B5EF4-FFF2-40B4-BE49-F238E27FC236}">
                    <a16:creationId xmlns:a16="http://schemas.microsoft.com/office/drawing/2014/main" id="{7F0CACF3-ABAB-3F88-EAA7-4A2C50E400E2}"/>
                  </a:ext>
                </a:extLst>
              </p:cNvPr>
              <p:cNvSpPr>
                <a:spLocks noChangeAspect="1"/>
              </p:cNvSpPr>
              <p:nvPr/>
            </p:nvSpPr>
            <p:spPr bwMode="auto">
              <a:xfrm>
                <a:off x="2310" y="1589"/>
                <a:ext cx="1" cy="267"/>
              </a:xfrm>
              <a:custGeom>
                <a:avLst/>
                <a:gdLst>
                  <a:gd name="T0" fmla="*/ 0 w 1"/>
                  <a:gd name="T1" fmla="*/ 0 h 3043"/>
                  <a:gd name="T2" fmla="*/ 0 w 1"/>
                  <a:gd name="T3" fmla="*/ 267 h 3043"/>
                  <a:gd name="T4" fmla="*/ 1 w 1"/>
                  <a:gd name="T5" fmla="*/ 267 h 3043"/>
                  <a:gd name="T6" fmla="*/ 0 60000 65536"/>
                  <a:gd name="T7" fmla="*/ 0 60000 65536"/>
                  <a:gd name="T8" fmla="*/ 0 60000 65536"/>
                </a:gdLst>
                <a:ahLst/>
                <a:cxnLst>
                  <a:cxn ang="T6">
                    <a:pos x="T0" y="T1"/>
                  </a:cxn>
                  <a:cxn ang="T7">
                    <a:pos x="T2" y="T3"/>
                  </a:cxn>
                  <a:cxn ang="T8">
                    <a:pos x="T4" y="T5"/>
                  </a:cxn>
                </a:cxnLst>
                <a:rect l="0" t="0" r="r" b="b"/>
                <a:pathLst>
                  <a:path w="1" h="3043">
                    <a:moveTo>
                      <a:pt x="0" y="0"/>
                    </a:moveTo>
                    <a:lnTo>
                      <a:pt x="0" y="3043"/>
                    </a:lnTo>
                    <a:lnTo>
                      <a:pt x="1" y="3043"/>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8" name="Freeform 156">
                <a:extLst>
                  <a:ext uri="{FF2B5EF4-FFF2-40B4-BE49-F238E27FC236}">
                    <a16:creationId xmlns:a16="http://schemas.microsoft.com/office/drawing/2014/main" id="{D2C0CDB8-E710-6B7D-B0C2-03D6B128D4D8}"/>
                  </a:ext>
                </a:extLst>
              </p:cNvPr>
              <p:cNvSpPr>
                <a:spLocks noChangeAspect="1"/>
              </p:cNvSpPr>
              <p:nvPr/>
            </p:nvSpPr>
            <p:spPr bwMode="auto">
              <a:xfrm>
                <a:off x="2310" y="1856"/>
                <a:ext cx="1" cy="268"/>
              </a:xfrm>
              <a:custGeom>
                <a:avLst/>
                <a:gdLst>
                  <a:gd name="T0" fmla="*/ 0 w 1"/>
                  <a:gd name="T1" fmla="*/ 0 h 3045"/>
                  <a:gd name="T2" fmla="*/ 0 w 1"/>
                  <a:gd name="T3" fmla="*/ 268 h 3045"/>
                  <a:gd name="T4" fmla="*/ 1 w 1"/>
                  <a:gd name="T5" fmla="*/ 268 h 3045"/>
                  <a:gd name="T6" fmla="*/ 0 60000 65536"/>
                  <a:gd name="T7" fmla="*/ 0 60000 65536"/>
                  <a:gd name="T8" fmla="*/ 0 60000 65536"/>
                </a:gdLst>
                <a:ahLst/>
                <a:cxnLst>
                  <a:cxn ang="T6">
                    <a:pos x="T0" y="T1"/>
                  </a:cxn>
                  <a:cxn ang="T7">
                    <a:pos x="T2" y="T3"/>
                  </a:cxn>
                  <a:cxn ang="T8">
                    <a:pos x="T4" y="T5"/>
                  </a:cxn>
                </a:cxnLst>
                <a:rect l="0" t="0" r="r" b="b"/>
                <a:pathLst>
                  <a:path w="1" h="3045">
                    <a:moveTo>
                      <a:pt x="0" y="0"/>
                    </a:moveTo>
                    <a:lnTo>
                      <a:pt x="0" y="3045"/>
                    </a:lnTo>
                    <a:lnTo>
                      <a:pt x="1" y="3045"/>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39" name="Freeform 157">
                <a:extLst>
                  <a:ext uri="{FF2B5EF4-FFF2-40B4-BE49-F238E27FC236}">
                    <a16:creationId xmlns:a16="http://schemas.microsoft.com/office/drawing/2014/main" id="{9C98F451-9720-B006-D5D4-A7E6C565BD48}"/>
                  </a:ext>
                </a:extLst>
              </p:cNvPr>
              <p:cNvSpPr>
                <a:spLocks noChangeAspect="1"/>
              </p:cNvSpPr>
              <p:nvPr/>
            </p:nvSpPr>
            <p:spPr bwMode="auto">
              <a:xfrm>
                <a:off x="3110" y="1589"/>
                <a:ext cx="1" cy="267"/>
              </a:xfrm>
              <a:custGeom>
                <a:avLst/>
                <a:gdLst>
                  <a:gd name="T0" fmla="*/ 0 w 1"/>
                  <a:gd name="T1" fmla="*/ 0 h 3043"/>
                  <a:gd name="T2" fmla="*/ 0 w 1"/>
                  <a:gd name="T3" fmla="*/ 267 h 3043"/>
                  <a:gd name="T4" fmla="*/ 1 w 1"/>
                  <a:gd name="T5" fmla="*/ 267 h 3043"/>
                  <a:gd name="T6" fmla="*/ 0 60000 65536"/>
                  <a:gd name="T7" fmla="*/ 0 60000 65536"/>
                  <a:gd name="T8" fmla="*/ 0 60000 65536"/>
                </a:gdLst>
                <a:ahLst/>
                <a:cxnLst>
                  <a:cxn ang="T6">
                    <a:pos x="T0" y="T1"/>
                  </a:cxn>
                  <a:cxn ang="T7">
                    <a:pos x="T2" y="T3"/>
                  </a:cxn>
                  <a:cxn ang="T8">
                    <a:pos x="T4" y="T5"/>
                  </a:cxn>
                </a:cxnLst>
                <a:rect l="0" t="0" r="r" b="b"/>
                <a:pathLst>
                  <a:path w="1" h="3043">
                    <a:moveTo>
                      <a:pt x="0" y="0"/>
                    </a:moveTo>
                    <a:lnTo>
                      <a:pt x="0" y="3043"/>
                    </a:lnTo>
                    <a:lnTo>
                      <a:pt x="1" y="3043"/>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40" name="Freeform 158">
                <a:extLst>
                  <a:ext uri="{FF2B5EF4-FFF2-40B4-BE49-F238E27FC236}">
                    <a16:creationId xmlns:a16="http://schemas.microsoft.com/office/drawing/2014/main" id="{21A72358-CC73-532A-48B8-6C864AA41C4F}"/>
                  </a:ext>
                </a:extLst>
              </p:cNvPr>
              <p:cNvSpPr>
                <a:spLocks noChangeAspect="1"/>
              </p:cNvSpPr>
              <p:nvPr/>
            </p:nvSpPr>
            <p:spPr bwMode="auto">
              <a:xfrm>
                <a:off x="3110" y="1856"/>
                <a:ext cx="1" cy="268"/>
              </a:xfrm>
              <a:custGeom>
                <a:avLst/>
                <a:gdLst>
                  <a:gd name="T0" fmla="*/ 0 w 1"/>
                  <a:gd name="T1" fmla="*/ 0 h 3045"/>
                  <a:gd name="T2" fmla="*/ 0 w 1"/>
                  <a:gd name="T3" fmla="*/ 268 h 3045"/>
                  <a:gd name="T4" fmla="*/ 1 w 1"/>
                  <a:gd name="T5" fmla="*/ 268 h 3045"/>
                  <a:gd name="T6" fmla="*/ 0 60000 65536"/>
                  <a:gd name="T7" fmla="*/ 0 60000 65536"/>
                  <a:gd name="T8" fmla="*/ 0 60000 65536"/>
                </a:gdLst>
                <a:ahLst/>
                <a:cxnLst>
                  <a:cxn ang="T6">
                    <a:pos x="T0" y="T1"/>
                  </a:cxn>
                  <a:cxn ang="T7">
                    <a:pos x="T2" y="T3"/>
                  </a:cxn>
                  <a:cxn ang="T8">
                    <a:pos x="T4" y="T5"/>
                  </a:cxn>
                </a:cxnLst>
                <a:rect l="0" t="0" r="r" b="b"/>
                <a:pathLst>
                  <a:path w="1" h="3045">
                    <a:moveTo>
                      <a:pt x="0" y="0"/>
                    </a:moveTo>
                    <a:lnTo>
                      <a:pt x="0" y="3045"/>
                    </a:lnTo>
                    <a:lnTo>
                      <a:pt x="1" y="3045"/>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41" name="Freeform 159">
                <a:extLst>
                  <a:ext uri="{FF2B5EF4-FFF2-40B4-BE49-F238E27FC236}">
                    <a16:creationId xmlns:a16="http://schemas.microsoft.com/office/drawing/2014/main" id="{B0EFD848-62D5-C641-A2C9-B129E6BD9009}"/>
                  </a:ext>
                </a:extLst>
              </p:cNvPr>
              <p:cNvSpPr>
                <a:spLocks noChangeAspect="1"/>
              </p:cNvSpPr>
              <p:nvPr/>
            </p:nvSpPr>
            <p:spPr bwMode="auto">
              <a:xfrm>
                <a:off x="2443" y="1589"/>
                <a:ext cx="534" cy="535"/>
              </a:xfrm>
              <a:custGeom>
                <a:avLst/>
                <a:gdLst>
                  <a:gd name="T0" fmla="*/ 534 w 6083"/>
                  <a:gd name="T1" fmla="*/ 267 h 6088"/>
                  <a:gd name="T2" fmla="*/ 525 w 6083"/>
                  <a:gd name="T3" fmla="*/ 198 h 6088"/>
                  <a:gd name="T4" fmla="*/ 498 w 6083"/>
                  <a:gd name="T5" fmla="*/ 134 h 6088"/>
                  <a:gd name="T6" fmla="*/ 456 w 6083"/>
                  <a:gd name="T7" fmla="*/ 78 h 6088"/>
                  <a:gd name="T8" fmla="*/ 400 w 6083"/>
                  <a:gd name="T9" fmla="*/ 36 h 6088"/>
                  <a:gd name="T10" fmla="*/ 336 w 6083"/>
                  <a:gd name="T11" fmla="*/ 9 h 6088"/>
                  <a:gd name="T12" fmla="*/ 267 w 6083"/>
                  <a:gd name="T13" fmla="*/ 0 h 6088"/>
                  <a:gd name="T14" fmla="*/ 198 w 6083"/>
                  <a:gd name="T15" fmla="*/ 9 h 6088"/>
                  <a:gd name="T16" fmla="*/ 133 w 6083"/>
                  <a:gd name="T17" fmla="*/ 36 h 6088"/>
                  <a:gd name="T18" fmla="*/ 78 w 6083"/>
                  <a:gd name="T19" fmla="*/ 78 h 6088"/>
                  <a:gd name="T20" fmla="*/ 36 w 6083"/>
                  <a:gd name="T21" fmla="*/ 134 h 6088"/>
                  <a:gd name="T22" fmla="*/ 9 w 6083"/>
                  <a:gd name="T23" fmla="*/ 198 h 6088"/>
                  <a:gd name="T24" fmla="*/ 0 w 6083"/>
                  <a:gd name="T25" fmla="*/ 267 h 6088"/>
                  <a:gd name="T26" fmla="*/ 9 w 6083"/>
                  <a:gd name="T27" fmla="*/ 337 h 6088"/>
                  <a:gd name="T28" fmla="*/ 36 w 6083"/>
                  <a:gd name="T29" fmla="*/ 401 h 6088"/>
                  <a:gd name="T30" fmla="*/ 78 w 6083"/>
                  <a:gd name="T31" fmla="*/ 457 h 6088"/>
                  <a:gd name="T32" fmla="*/ 133 w 6083"/>
                  <a:gd name="T33" fmla="*/ 499 h 6088"/>
                  <a:gd name="T34" fmla="*/ 198 w 6083"/>
                  <a:gd name="T35" fmla="*/ 526 h 6088"/>
                  <a:gd name="T36" fmla="*/ 267 w 6083"/>
                  <a:gd name="T37" fmla="*/ 535 h 6088"/>
                  <a:gd name="T38" fmla="*/ 336 w 6083"/>
                  <a:gd name="T39" fmla="*/ 526 h 6088"/>
                  <a:gd name="T40" fmla="*/ 400 w 6083"/>
                  <a:gd name="T41" fmla="*/ 499 h 6088"/>
                  <a:gd name="T42" fmla="*/ 456 w 6083"/>
                  <a:gd name="T43" fmla="*/ 457 h 6088"/>
                  <a:gd name="T44" fmla="*/ 498 w 6083"/>
                  <a:gd name="T45" fmla="*/ 401 h 6088"/>
                  <a:gd name="T46" fmla="*/ 525 w 6083"/>
                  <a:gd name="T47" fmla="*/ 337 h 6088"/>
                  <a:gd name="T48" fmla="*/ 534 w 6083"/>
                  <a:gd name="T49" fmla="*/ 267 h 6088"/>
                  <a:gd name="T50" fmla="*/ 534 w 6083"/>
                  <a:gd name="T51" fmla="*/ 267 h 608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83" h="6088">
                    <a:moveTo>
                      <a:pt x="6082" y="3043"/>
                    </a:moveTo>
                    <a:lnTo>
                      <a:pt x="5978" y="2256"/>
                    </a:lnTo>
                    <a:lnTo>
                      <a:pt x="5674" y="1521"/>
                    </a:lnTo>
                    <a:lnTo>
                      <a:pt x="5191" y="891"/>
                    </a:lnTo>
                    <a:lnTo>
                      <a:pt x="4562" y="407"/>
                    </a:lnTo>
                    <a:lnTo>
                      <a:pt x="3828" y="103"/>
                    </a:lnTo>
                    <a:lnTo>
                      <a:pt x="3042" y="0"/>
                    </a:lnTo>
                    <a:lnTo>
                      <a:pt x="2254" y="103"/>
                    </a:lnTo>
                    <a:lnTo>
                      <a:pt x="1520" y="407"/>
                    </a:lnTo>
                    <a:lnTo>
                      <a:pt x="891" y="891"/>
                    </a:lnTo>
                    <a:lnTo>
                      <a:pt x="408" y="1521"/>
                    </a:lnTo>
                    <a:lnTo>
                      <a:pt x="104" y="2256"/>
                    </a:lnTo>
                    <a:lnTo>
                      <a:pt x="0" y="3043"/>
                    </a:lnTo>
                    <a:lnTo>
                      <a:pt x="104" y="3832"/>
                    </a:lnTo>
                    <a:lnTo>
                      <a:pt x="408" y="4565"/>
                    </a:lnTo>
                    <a:lnTo>
                      <a:pt x="891" y="5196"/>
                    </a:lnTo>
                    <a:lnTo>
                      <a:pt x="1520" y="5680"/>
                    </a:lnTo>
                    <a:lnTo>
                      <a:pt x="2254" y="5984"/>
                    </a:lnTo>
                    <a:lnTo>
                      <a:pt x="3042" y="6088"/>
                    </a:lnTo>
                    <a:lnTo>
                      <a:pt x="3828" y="5984"/>
                    </a:lnTo>
                    <a:lnTo>
                      <a:pt x="4562" y="5680"/>
                    </a:lnTo>
                    <a:lnTo>
                      <a:pt x="5191" y="5196"/>
                    </a:lnTo>
                    <a:lnTo>
                      <a:pt x="5674" y="4565"/>
                    </a:lnTo>
                    <a:lnTo>
                      <a:pt x="5978" y="3832"/>
                    </a:lnTo>
                    <a:lnTo>
                      <a:pt x="6082" y="3043"/>
                    </a:lnTo>
                    <a:lnTo>
                      <a:pt x="6083" y="3043"/>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42" name="Freeform 160">
                <a:extLst>
                  <a:ext uri="{FF2B5EF4-FFF2-40B4-BE49-F238E27FC236}">
                    <a16:creationId xmlns:a16="http://schemas.microsoft.com/office/drawing/2014/main" id="{5275244B-B29D-6B7D-FCAB-6607146F81FB}"/>
                  </a:ext>
                </a:extLst>
              </p:cNvPr>
              <p:cNvSpPr>
                <a:spLocks noChangeAspect="1"/>
              </p:cNvSpPr>
              <p:nvPr/>
            </p:nvSpPr>
            <p:spPr bwMode="auto">
              <a:xfrm>
                <a:off x="2710" y="1589"/>
                <a:ext cx="400" cy="1"/>
              </a:xfrm>
              <a:custGeom>
                <a:avLst/>
                <a:gdLst>
                  <a:gd name="T0" fmla="*/ 400 w 4560"/>
                  <a:gd name="T1" fmla="*/ 0 h 1"/>
                  <a:gd name="T2" fmla="*/ 0 w 4560"/>
                  <a:gd name="T3" fmla="*/ 0 h 1"/>
                  <a:gd name="T4" fmla="*/ 0 w 4560"/>
                  <a:gd name="T5" fmla="*/ 0 h 1"/>
                  <a:gd name="T6" fmla="*/ 0 60000 65536"/>
                  <a:gd name="T7" fmla="*/ 0 60000 65536"/>
                  <a:gd name="T8" fmla="*/ 0 60000 65536"/>
                </a:gdLst>
                <a:ahLst/>
                <a:cxnLst>
                  <a:cxn ang="T6">
                    <a:pos x="T0" y="T1"/>
                  </a:cxn>
                  <a:cxn ang="T7">
                    <a:pos x="T2" y="T3"/>
                  </a:cxn>
                  <a:cxn ang="T8">
                    <a:pos x="T4" y="T5"/>
                  </a:cxn>
                </a:cxnLst>
                <a:rect l="0" t="0" r="r" b="b"/>
                <a:pathLst>
                  <a:path w="4560" h="1">
                    <a:moveTo>
                      <a:pt x="4560"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43" name="Freeform 161">
                <a:extLst>
                  <a:ext uri="{FF2B5EF4-FFF2-40B4-BE49-F238E27FC236}">
                    <a16:creationId xmlns:a16="http://schemas.microsoft.com/office/drawing/2014/main" id="{66EC9F28-84DD-0678-852C-8AA275384B7D}"/>
                  </a:ext>
                </a:extLst>
              </p:cNvPr>
              <p:cNvSpPr>
                <a:spLocks noChangeAspect="1"/>
              </p:cNvSpPr>
              <p:nvPr/>
            </p:nvSpPr>
            <p:spPr bwMode="auto">
              <a:xfrm>
                <a:off x="2710" y="2124"/>
                <a:ext cx="400" cy="1"/>
              </a:xfrm>
              <a:custGeom>
                <a:avLst/>
                <a:gdLst>
                  <a:gd name="T0" fmla="*/ 0 w 4561"/>
                  <a:gd name="T1" fmla="*/ 0 h 1"/>
                  <a:gd name="T2" fmla="*/ 400 w 4561"/>
                  <a:gd name="T3" fmla="*/ 0 h 1"/>
                  <a:gd name="T4" fmla="*/ 400 w 4561"/>
                  <a:gd name="T5" fmla="*/ 0 h 1"/>
                  <a:gd name="T6" fmla="*/ 0 60000 65536"/>
                  <a:gd name="T7" fmla="*/ 0 60000 65536"/>
                  <a:gd name="T8" fmla="*/ 0 60000 65536"/>
                </a:gdLst>
                <a:ahLst/>
                <a:cxnLst>
                  <a:cxn ang="T6">
                    <a:pos x="T0" y="T1"/>
                  </a:cxn>
                  <a:cxn ang="T7">
                    <a:pos x="T2" y="T3"/>
                  </a:cxn>
                  <a:cxn ang="T8">
                    <a:pos x="T4" y="T5"/>
                  </a:cxn>
                </a:cxnLst>
                <a:rect l="0" t="0" r="r" b="b"/>
                <a:pathLst>
                  <a:path w="4561" h="1">
                    <a:moveTo>
                      <a:pt x="0" y="0"/>
                    </a:moveTo>
                    <a:lnTo>
                      <a:pt x="4560" y="0"/>
                    </a:lnTo>
                    <a:lnTo>
                      <a:pt x="456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44" name="Freeform 162">
                <a:extLst>
                  <a:ext uri="{FF2B5EF4-FFF2-40B4-BE49-F238E27FC236}">
                    <a16:creationId xmlns:a16="http://schemas.microsoft.com/office/drawing/2014/main" id="{D0BB0945-E3DE-EC5B-1798-30311D5B43BD}"/>
                  </a:ext>
                </a:extLst>
              </p:cNvPr>
              <p:cNvSpPr>
                <a:spLocks noChangeAspect="1"/>
              </p:cNvSpPr>
              <p:nvPr/>
            </p:nvSpPr>
            <p:spPr bwMode="auto">
              <a:xfrm>
                <a:off x="2310" y="1589"/>
                <a:ext cx="400" cy="1"/>
              </a:xfrm>
              <a:custGeom>
                <a:avLst/>
                <a:gdLst>
                  <a:gd name="T0" fmla="*/ 400 w 4562"/>
                  <a:gd name="T1" fmla="*/ 0 h 1"/>
                  <a:gd name="T2" fmla="*/ 0 w 4562"/>
                  <a:gd name="T3" fmla="*/ 0 h 1"/>
                  <a:gd name="T4" fmla="*/ 0 w 4562"/>
                  <a:gd name="T5" fmla="*/ 0 h 1"/>
                  <a:gd name="T6" fmla="*/ 0 60000 65536"/>
                  <a:gd name="T7" fmla="*/ 0 60000 65536"/>
                  <a:gd name="T8" fmla="*/ 0 60000 65536"/>
                </a:gdLst>
                <a:ahLst/>
                <a:cxnLst>
                  <a:cxn ang="T6">
                    <a:pos x="T0" y="T1"/>
                  </a:cxn>
                  <a:cxn ang="T7">
                    <a:pos x="T2" y="T3"/>
                  </a:cxn>
                  <a:cxn ang="T8">
                    <a:pos x="T4" y="T5"/>
                  </a:cxn>
                </a:cxnLst>
                <a:rect l="0" t="0" r="r" b="b"/>
                <a:pathLst>
                  <a:path w="4562" h="1">
                    <a:moveTo>
                      <a:pt x="4562" y="0"/>
                    </a:moveTo>
                    <a:lnTo>
                      <a:pt x="0" y="0"/>
                    </a:lnTo>
                    <a:lnTo>
                      <a:pt x="1"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45" name="Freeform 163">
                <a:extLst>
                  <a:ext uri="{FF2B5EF4-FFF2-40B4-BE49-F238E27FC236}">
                    <a16:creationId xmlns:a16="http://schemas.microsoft.com/office/drawing/2014/main" id="{0A205B89-333A-F5A9-7773-5F5821BCA1C1}"/>
                  </a:ext>
                </a:extLst>
              </p:cNvPr>
              <p:cNvSpPr>
                <a:spLocks noChangeAspect="1"/>
              </p:cNvSpPr>
              <p:nvPr/>
            </p:nvSpPr>
            <p:spPr bwMode="auto">
              <a:xfrm>
                <a:off x="2310" y="2124"/>
                <a:ext cx="400" cy="1"/>
              </a:xfrm>
              <a:custGeom>
                <a:avLst/>
                <a:gdLst>
                  <a:gd name="T0" fmla="*/ 0 w 4563"/>
                  <a:gd name="T1" fmla="*/ 0 h 1"/>
                  <a:gd name="T2" fmla="*/ 400 w 4563"/>
                  <a:gd name="T3" fmla="*/ 0 h 1"/>
                  <a:gd name="T4" fmla="*/ 400 w 4563"/>
                  <a:gd name="T5" fmla="*/ 0 h 1"/>
                  <a:gd name="T6" fmla="*/ 0 60000 65536"/>
                  <a:gd name="T7" fmla="*/ 0 60000 65536"/>
                  <a:gd name="T8" fmla="*/ 0 60000 65536"/>
                </a:gdLst>
                <a:ahLst/>
                <a:cxnLst>
                  <a:cxn ang="T6">
                    <a:pos x="T0" y="T1"/>
                  </a:cxn>
                  <a:cxn ang="T7">
                    <a:pos x="T2" y="T3"/>
                  </a:cxn>
                  <a:cxn ang="T8">
                    <a:pos x="T4" y="T5"/>
                  </a:cxn>
                </a:cxnLst>
                <a:rect l="0" t="0" r="r" b="b"/>
                <a:pathLst>
                  <a:path w="4563" h="1">
                    <a:moveTo>
                      <a:pt x="0" y="0"/>
                    </a:moveTo>
                    <a:lnTo>
                      <a:pt x="4562" y="0"/>
                    </a:lnTo>
                    <a:lnTo>
                      <a:pt x="4563" y="0"/>
                    </a:lnTo>
                  </a:path>
                </a:pathLst>
              </a:custGeom>
              <a:noFill/>
              <a:ln w="38100"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36880" name="Group 164">
              <a:extLst>
                <a:ext uri="{FF2B5EF4-FFF2-40B4-BE49-F238E27FC236}">
                  <a16:creationId xmlns:a16="http://schemas.microsoft.com/office/drawing/2014/main" id="{7B664148-5F45-C114-0C42-D047C3086FEB}"/>
                </a:ext>
              </a:extLst>
            </p:cNvPr>
            <p:cNvGrpSpPr>
              <a:grpSpLocks noChangeAspect="1"/>
            </p:cNvGrpSpPr>
            <p:nvPr/>
          </p:nvGrpSpPr>
          <p:grpSpPr bwMode="auto">
            <a:xfrm>
              <a:off x="2256" y="576"/>
              <a:ext cx="902" cy="1588"/>
              <a:chOff x="2256" y="576"/>
              <a:chExt cx="902" cy="1588"/>
            </a:xfrm>
          </p:grpSpPr>
          <p:sp>
            <p:nvSpPr>
              <p:cNvPr id="36881" name="Freeform 165">
                <a:extLst>
                  <a:ext uri="{FF2B5EF4-FFF2-40B4-BE49-F238E27FC236}">
                    <a16:creationId xmlns:a16="http://schemas.microsoft.com/office/drawing/2014/main" id="{CA11C89C-E79F-89BA-186B-A9D0BE4958A0}"/>
                  </a:ext>
                </a:extLst>
              </p:cNvPr>
              <p:cNvSpPr>
                <a:spLocks noChangeAspect="1"/>
              </p:cNvSpPr>
              <p:nvPr/>
            </p:nvSpPr>
            <p:spPr bwMode="auto">
              <a:xfrm>
                <a:off x="2256" y="1029"/>
                <a:ext cx="81" cy="1"/>
              </a:xfrm>
              <a:custGeom>
                <a:avLst/>
                <a:gdLst>
                  <a:gd name="T0" fmla="*/ 0 w 921"/>
                  <a:gd name="T1" fmla="*/ 0 h 1"/>
                  <a:gd name="T2" fmla="*/ 81 w 921"/>
                  <a:gd name="T3" fmla="*/ 0 h 1"/>
                  <a:gd name="T4" fmla="*/ 81 w 921"/>
                  <a:gd name="T5" fmla="*/ 0 h 1"/>
                  <a:gd name="T6" fmla="*/ 0 60000 65536"/>
                  <a:gd name="T7" fmla="*/ 0 60000 65536"/>
                  <a:gd name="T8" fmla="*/ 0 60000 65536"/>
                </a:gdLst>
                <a:ahLst/>
                <a:cxnLst>
                  <a:cxn ang="T6">
                    <a:pos x="T0" y="T1"/>
                  </a:cxn>
                  <a:cxn ang="T7">
                    <a:pos x="T2" y="T3"/>
                  </a:cxn>
                  <a:cxn ang="T8">
                    <a:pos x="T4" y="T5"/>
                  </a:cxn>
                </a:cxnLst>
                <a:rect l="0" t="0" r="r" b="b"/>
                <a:pathLst>
                  <a:path w="921" h="1">
                    <a:moveTo>
                      <a:pt x="0" y="0"/>
                    </a:moveTo>
                    <a:lnTo>
                      <a:pt x="920" y="0"/>
                    </a:lnTo>
                    <a:lnTo>
                      <a:pt x="92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2" name="Freeform 166">
                <a:extLst>
                  <a:ext uri="{FF2B5EF4-FFF2-40B4-BE49-F238E27FC236}">
                    <a16:creationId xmlns:a16="http://schemas.microsoft.com/office/drawing/2014/main" id="{EA89FBBB-0454-75FB-BC96-26A48676AB0C}"/>
                  </a:ext>
                </a:extLst>
              </p:cNvPr>
              <p:cNvSpPr>
                <a:spLocks noChangeAspect="1"/>
              </p:cNvSpPr>
              <p:nvPr/>
            </p:nvSpPr>
            <p:spPr bwMode="auto">
              <a:xfrm>
                <a:off x="2358" y="1029"/>
                <a:ext cx="21" cy="1"/>
              </a:xfrm>
              <a:custGeom>
                <a:avLst/>
                <a:gdLst>
                  <a:gd name="T0" fmla="*/ 0 w 243"/>
                  <a:gd name="T1" fmla="*/ 0 h 1"/>
                  <a:gd name="T2" fmla="*/ 21 w 243"/>
                  <a:gd name="T3" fmla="*/ 0 h 1"/>
                  <a:gd name="T4" fmla="*/ 21 w 243"/>
                  <a:gd name="T5" fmla="*/ 0 h 1"/>
                  <a:gd name="T6" fmla="*/ 0 60000 65536"/>
                  <a:gd name="T7" fmla="*/ 0 60000 65536"/>
                  <a:gd name="T8" fmla="*/ 0 60000 65536"/>
                </a:gdLst>
                <a:ahLst/>
                <a:cxnLst>
                  <a:cxn ang="T6">
                    <a:pos x="T0" y="T1"/>
                  </a:cxn>
                  <a:cxn ang="T7">
                    <a:pos x="T2" y="T3"/>
                  </a:cxn>
                  <a:cxn ang="T8">
                    <a:pos x="T4" y="T5"/>
                  </a:cxn>
                </a:cxnLst>
                <a:rect l="0" t="0" r="r" b="b"/>
                <a:pathLst>
                  <a:path w="243" h="1">
                    <a:moveTo>
                      <a:pt x="0" y="0"/>
                    </a:moveTo>
                    <a:lnTo>
                      <a:pt x="242" y="0"/>
                    </a:lnTo>
                    <a:lnTo>
                      <a:pt x="243"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3" name="Freeform 167">
                <a:extLst>
                  <a:ext uri="{FF2B5EF4-FFF2-40B4-BE49-F238E27FC236}">
                    <a16:creationId xmlns:a16="http://schemas.microsoft.com/office/drawing/2014/main" id="{4BF6599C-616B-1CB0-0033-298C982AA69F}"/>
                  </a:ext>
                </a:extLst>
              </p:cNvPr>
              <p:cNvSpPr>
                <a:spLocks noChangeAspect="1"/>
              </p:cNvSpPr>
              <p:nvPr/>
            </p:nvSpPr>
            <p:spPr bwMode="auto">
              <a:xfrm>
                <a:off x="2400" y="1029"/>
                <a:ext cx="106" cy="1"/>
              </a:xfrm>
              <a:custGeom>
                <a:avLst/>
                <a:gdLst>
                  <a:gd name="T0" fmla="*/ 0 w 1207"/>
                  <a:gd name="T1" fmla="*/ 0 h 1"/>
                  <a:gd name="T2" fmla="*/ 106 w 1207"/>
                  <a:gd name="T3" fmla="*/ 0 h 1"/>
                  <a:gd name="T4" fmla="*/ 106 w 1207"/>
                  <a:gd name="T5" fmla="*/ 0 h 1"/>
                  <a:gd name="T6" fmla="*/ 0 60000 65536"/>
                  <a:gd name="T7" fmla="*/ 0 60000 65536"/>
                  <a:gd name="T8" fmla="*/ 0 60000 65536"/>
                </a:gdLst>
                <a:ahLst/>
                <a:cxnLst>
                  <a:cxn ang="T6">
                    <a:pos x="T0" y="T1"/>
                  </a:cxn>
                  <a:cxn ang="T7">
                    <a:pos x="T2" y="T3"/>
                  </a:cxn>
                  <a:cxn ang="T8">
                    <a:pos x="T4" y="T5"/>
                  </a:cxn>
                </a:cxnLst>
                <a:rect l="0" t="0" r="r" b="b"/>
                <a:pathLst>
                  <a:path w="1207" h="1">
                    <a:moveTo>
                      <a:pt x="0" y="0"/>
                    </a:moveTo>
                    <a:lnTo>
                      <a:pt x="1206" y="0"/>
                    </a:lnTo>
                    <a:lnTo>
                      <a:pt x="1207"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4" name="Freeform 168">
                <a:extLst>
                  <a:ext uri="{FF2B5EF4-FFF2-40B4-BE49-F238E27FC236}">
                    <a16:creationId xmlns:a16="http://schemas.microsoft.com/office/drawing/2014/main" id="{8E1F0C17-03AF-197B-5D56-73D74FBC82C4}"/>
                  </a:ext>
                </a:extLst>
              </p:cNvPr>
              <p:cNvSpPr>
                <a:spLocks noChangeAspect="1"/>
              </p:cNvSpPr>
              <p:nvPr/>
            </p:nvSpPr>
            <p:spPr bwMode="auto">
              <a:xfrm>
                <a:off x="2527" y="1029"/>
                <a:ext cx="21" cy="1"/>
              </a:xfrm>
              <a:custGeom>
                <a:avLst/>
                <a:gdLst>
                  <a:gd name="T0" fmla="*/ 0 w 242"/>
                  <a:gd name="T1" fmla="*/ 0 h 1"/>
                  <a:gd name="T2" fmla="*/ 21 w 242"/>
                  <a:gd name="T3" fmla="*/ 0 h 1"/>
                  <a:gd name="T4" fmla="*/ 21 w 242"/>
                  <a:gd name="T5" fmla="*/ 0 h 1"/>
                  <a:gd name="T6" fmla="*/ 0 60000 65536"/>
                  <a:gd name="T7" fmla="*/ 0 60000 65536"/>
                  <a:gd name="T8" fmla="*/ 0 60000 65536"/>
                </a:gdLst>
                <a:ahLst/>
                <a:cxnLst>
                  <a:cxn ang="T6">
                    <a:pos x="T0" y="T1"/>
                  </a:cxn>
                  <a:cxn ang="T7">
                    <a:pos x="T2" y="T3"/>
                  </a:cxn>
                  <a:cxn ang="T8">
                    <a:pos x="T4" y="T5"/>
                  </a:cxn>
                </a:cxnLst>
                <a:rect l="0" t="0" r="r" b="b"/>
                <a:pathLst>
                  <a:path w="242" h="1">
                    <a:moveTo>
                      <a:pt x="0" y="0"/>
                    </a:moveTo>
                    <a:lnTo>
                      <a:pt x="241" y="0"/>
                    </a:lnTo>
                    <a:lnTo>
                      <a:pt x="242"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5" name="Freeform 169">
                <a:extLst>
                  <a:ext uri="{FF2B5EF4-FFF2-40B4-BE49-F238E27FC236}">
                    <a16:creationId xmlns:a16="http://schemas.microsoft.com/office/drawing/2014/main" id="{DB941439-2F8E-1C32-E223-1CFC25C0FD9E}"/>
                  </a:ext>
                </a:extLst>
              </p:cNvPr>
              <p:cNvSpPr>
                <a:spLocks noChangeAspect="1"/>
              </p:cNvSpPr>
              <p:nvPr/>
            </p:nvSpPr>
            <p:spPr bwMode="auto">
              <a:xfrm>
                <a:off x="2569" y="1029"/>
                <a:ext cx="106" cy="1"/>
              </a:xfrm>
              <a:custGeom>
                <a:avLst/>
                <a:gdLst>
                  <a:gd name="T0" fmla="*/ 0 w 1208"/>
                  <a:gd name="T1" fmla="*/ 0 h 1"/>
                  <a:gd name="T2" fmla="*/ 106 w 1208"/>
                  <a:gd name="T3" fmla="*/ 0 h 1"/>
                  <a:gd name="T4" fmla="*/ 106 w 1208"/>
                  <a:gd name="T5" fmla="*/ 0 h 1"/>
                  <a:gd name="T6" fmla="*/ 0 60000 65536"/>
                  <a:gd name="T7" fmla="*/ 0 60000 65536"/>
                  <a:gd name="T8" fmla="*/ 0 60000 65536"/>
                </a:gdLst>
                <a:ahLst/>
                <a:cxnLst>
                  <a:cxn ang="T6">
                    <a:pos x="T0" y="T1"/>
                  </a:cxn>
                  <a:cxn ang="T7">
                    <a:pos x="T2" y="T3"/>
                  </a:cxn>
                  <a:cxn ang="T8">
                    <a:pos x="T4" y="T5"/>
                  </a:cxn>
                </a:cxnLst>
                <a:rect l="0" t="0" r="r" b="b"/>
                <a:pathLst>
                  <a:path w="1208" h="1">
                    <a:moveTo>
                      <a:pt x="0" y="0"/>
                    </a:moveTo>
                    <a:lnTo>
                      <a:pt x="1207" y="0"/>
                    </a:lnTo>
                    <a:lnTo>
                      <a:pt x="1208"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6" name="Freeform 170">
                <a:extLst>
                  <a:ext uri="{FF2B5EF4-FFF2-40B4-BE49-F238E27FC236}">
                    <a16:creationId xmlns:a16="http://schemas.microsoft.com/office/drawing/2014/main" id="{43D8B9B6-652F-2B91-4E88-7A59AD44EF0D}"/>
                  </a:ext>
                </a:extLst>
              </p:cNvPr>
              <p:cNvSpPr>
                <a:spLocks noChangeAspect="1"/>
              </p:cNvSpPr>
              <p:nvPr/>
            </p:nvSpPr>
            <p:spPr bwMode="auto">
              <a:xfrm>
                <a:off x="2696" y="1029"/>
                <a:ext cx="22" cy="1"/>
              </a:xfrm>
              <a:custGeom>
                <a:avLst/>
                <a:gdLst>
                  <a:gd name="T0" fmla="*/ 0 w 242"/>
                  <a:gd name="T1" fmla="*/ 0 h 1"/>
                  <a:gd name="T2" fmla="*/ 22 w 242"/>
                  <a:gd name="T3" fmla="*/ 0 h 1"/>
                  <a:gd name="T4" fmla="*/ 22 w 242"/>
                  <a:gd name="T5" fmla="*/ 0 h 1"/>
                  <a:gd name="T6" fmla="*/ 0 60000 65536"/>
                  <a:gd name="T7" fmla="*/ 0 60000 65536"/>
                  <a:gd name="T8" fmla="*/ 0 60000 65536"/>
                </a:gdLst>
                <a:ahLst/>
                <a:cxnLst>
                  <a:cxn ang="T6">
                    <a:pos x="T0" y="T1"/>
                  </a:cxn>
                  <a:cxn ang="T7">
                    <a:pos x="T2" y="T3"/>
                  </a:cxn>
                  <a:cxn ang="T8">
                    <a:pos x="T4" y="T5"/>
                  </a:cxn>
                </a:cxnLst>
                <a:rect l="0" t="0" r="r" b="b"/>
                <a:pathLst>
                  <a:path w="242" h="1">
                    <a:moveTo>
                      <a:pt x="0" y="0"/>
                    </a:moveTo>
                    <a:lnTo>
                      <a:pt x="241" y="0"/>
                    </a:lnTo>
                    <a:lnTo>
                      <a:pt x="242"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7" name="Freeform 171">
                <a:extLst>
                  <a:ext uri="{FF2B5EF4-FFF2-40B4-BE49-F238E27FC236}">
                    <a16:creationId xmlns:a16="http://schemas.microsoft.com/office/drawing/2014/main" id="{124A2F32-435D-0EFA-6C8E-9C6195FF3165}"/>
                  </a:ext>
                </a:extLst>
              </p:cNvPr>
              <p:cNvSpPr>
                <a:spLocks noChangeAspect="1"/>
              </p:cNvSpPr>
              <p:nvPr/>
            </p:nvSpPr>
            <p:spPr bwMode="auto">
              <a:xfrm>
                <a:off x="2739" y="1029"/>
                <a:ext cx="106" cy="1"/>
              </a:xfrm>
              <a:custGeom>
                <a:avLst/>
                <a:gdLst>
                  <a:gd name="T0" fmla="*/ 0 w 1208"/>
                  <a:gd name="T1" fmla="*/ 0 h 1"/>
                  <a:gd name="T2" fmla="*/ 106 w 1208"/>
                  <a:gd name="T3" fmla="*/ 0 h 1"/>
                  <a:gd name="T4" fmla="*/ 106 w 1208"/>
                  <a:gd name="T5" fmla="*/ 0 h 1"/>
                  <a:gd name="T6" fmla="*/ 0 60000 65536"/>
                  <a:gd name="T7" fmla="*/ 0 60000 65536"/>
                  <a:gd name="T8" fmla="*/ 0 60000 65536"/>
                </a:gdLst>
                <a:ahLst/>
                <a:cxnLst>
                  <a:cxn ang="T6">
                    <a:pos x="T0" y="T1"/>
                  </a:cxn>
                  <a:cxn ang="T7">
                    <a:pos x="T2" y="T3"/>
                  </a:cxn>
                  <a:cxn ang="T8">
                    <a:pos x="T4" y="T5"/>
                  </a:cxn>
                </a:cxnLst>
                <a:rect l="0" t="0" r="r" b="b"/>
                <a:pathLst>
                  <a:path w="1208" h="1">
                    <a:moveTo>
                      <a:pt x="0" y="0"/>
                    </a:moveTo>
                    <a:lnTo>
                      <a:pt x="1207" y="0"/>
                    </a:lnTo>
                    <a:lnTo>
                      <a:pt x="1208"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8" name="Freeform 172">
                <a:extLst>
                  <a:ext uri="{FF2B5EF4-FFF2-40B4-BE49-F238E27FC236}">
                    <a16:creationId xmlns:a16="http://schemas.microsoft.com/office/drawing/2014/main" id="{1AC528CF-DB2D-A584-76C8-67F4A7381897}"/>
                  </a:ext>
                </a:extLst>
              </p:cNvPr>
              <p:cNvSpPr>
                <a:spLocks noChangeAspect="1"/>
              </p:cNvSpPr>
              <p:nvPr/>
            </p:nvSpPr>
            <p:spPr bwMode="auto">
              <a:xfrm>
                <a:off x="2865" y="1029"/>
                <a:ext cx="22" cy="1"/>
              </a:xfrm>
              <a:custGeom>
                <a:avLst/>
                <a:gdLst>
                  <a:gd name="T0" fmla="*/ 0 w 243"/>
                  <a:gd name="T1" fmla="*/ 0 h 1"/>
                  <a:gd name="T2" fmla="*/ 22 w 243"/>
                  <a:gd name="T3" fmla="*/ 0 h 1"/>
                  <a:gd name="T4" fmla="*/ 22 w 243"/>
                  <a:gd name="T5" fmla="*/ 0 h 1"/>
                  <a:gd name="T6" fmla="*/ 0 60000 65536"/>
                  <a:gd name="T7" fmla="*/ 0 60000 65536"/>
                  <a:gd name="T8" fmla="*/ 0 60000 65536"/>
                </a:gdLst>
                <a:ahLst/>
                <a:cxnLst>
                  <a:cxn ang="T6">
                    <a:pos x="T0" y="T1"/>
                  </a:cxn>
                  <a:cxn ang="T7">
                    <a:pos x="T2" y="T3"/>
                  </a:cxn>
                  <a:cxn ang="T8">
                    <a:pos x="T4" y="T5"/>
                  </a:cxn>
                </a:cxnLst>
                <a:rect l="0" t="0" r="r" b="b"/>
                <a:pathLst>
                  <a:path w="243" h="1">
                    <a:moveTo>
                      <a:pt x="0" y="0"/>
                    </a:moveTo>
                    <a:lnTo>
                      <a:pt x="242" y="0"/>
                    </a:lnTo>
                    <a:lnTo>
                      <a:pt x="243"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89" name="Freeform 173">
                <a:extLst>
                  <a:ext uri="{FF2B5EF4-FFF2-40B4-BE49-F238E27FC236}">
                    <a16:creationId xmlns:a16="http://schemas.microsoft.com/office/drawing/2014/main" id="{468A7F1A-FC3C-D1B5-E966-7A7732FAACE7}"/>
                  </a:ext>
                </a:extLst>
              </p:cNvPr>
              <p:cNvSpPr>
                <a:spLocks noChangeAspect="1"/>
              </p:cNvSpPr>
              <p:nvPr/>
            </p:nvSpPr>
            <p:spPr bwMode="auto">
              <a:xfrm>
                <a:off x="2908" y="1029"/>
                <a:ext cx="106" cy="1"/>
              </a:xfrm>
              <a:custGeom>
                <a:avLst/>
                <a:gdLst>
                  <a:gd name="T0" fmla="*/ 0 w 1209"/>
                  <a:gd name="T1" fmla="*/ 0 h 1"/>
                  <a:gd name="T2" fmla="*/ 106 w 1209"/>
                  <a:gd name="T3" fmla="*/ 0 h 1"/>
                  <a:gd name="T4" fmla="*/ 106 w 1209"/>
                  <a:gd name="T5" fmla="*/ 0 h 1"/>
                  <a:gd name="T6" fmla="*/ 0 60000 65536"/>
                  <a:gd name="T7" fmla="*/ 0 60000 65536"/>
                  <a:gd name="T8" fmla="*/ 0 60000 65536"/>
                </a:gdLst>
                <a:ahLst/>
                <a:cxnLst>
                  <a:cxn ang="T6">
                    <a:pos x="T0" y="T1"/>
                  </a:cxn>
                  <a:cxn ang="T7">
                    <a:pos x="T2" y="T3"/>
                  </a:cxn>
                  <a:cxn ang="T8">
                    <a:pos x="T4" y="T5"/>
                  </a:cxn>
                </a:cxnLst>
                <a:rect l="0" t="0" r="r" b="b"/>
                <a:pathLst>
                  <a:path w="1209" h="1">
                    <a:moveTo>
                      <a:pt x="0" y="0"/>
                    </a:moveTo>
                    <a:lnTo>
                      <a:pt x="1208" y="0"/>
                    </a:lnTo>
                    <a:lnTo>
                      <a:pt x="1209"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0" name="Freeform 174">
                <a:extLst>
                  <a:ext uri="{FF2B5EF4-FFF2-40B4-BE49-F238E27FC236}">
                    <a16:creationId xmlns:a16="http://schemas.microsoft.com/office/drawing/2014/main" id="{BE89755E-59FB-EF4D-A5D7-4C258E84E729}"/>
                  </a:ext>
                </a:extLst>
              </p:cNvPr>
              <p:cNvSpPr>
                <a:spLocks noChangeAspect="1"/>
              </p:cNvSpPr>
              <p:nvPr/>
            </p:nvSpPr>
            <p:spPr bwMode="auto">
              <a:xfrm>
                <a:off x="3035" y="1029"/>
                <a:ext cx="21" cy="1"/>
              </a:xfrm>
              <a:custGeom>
                <a:avLst/>
                <a:gdLst>
                  <a:gd name="T0" fmla="*/ 0 w 243"/>
                  <a:gd name="T1" fmla="*/ 0 h 1"/>
                  <a:gd name="T2" fmla="*/ 21 w 243"/>
                  <a:gd name="T3" fmla="*/ 0 h 1"/>
                  <a:gd name="T4" fmla="*/ 21 w 243"/>
                  <a:gd name="T5" fmla="*/ 0 h 1"/>
                  <a:gd name="T6" fmla="*/ 0 60000 65536"/>
                  <a:gd name="T7" fmla="*/ 0 60000 65536"/>
                  <a:gd name="T8" fmla="*/ 0 60000 65536"/>
                </a:gdLst>
                <a:ahLst/>
                <a:cxnLst>
                  <a:cxn ang="T6">
                    <a:pos x="T0" y="T1"/>
                  </a:cxn>
                  <a:cxn ang="T7">
                    <a:pos x="T2" y="T3"/>
                  </a:cxn>
                  <a:cxn ang="T8">
                    <a:pos x="T4" y="T5"/>
                  </a:cxn>
                </a:cxnLst>
                <a:rect l="0" t="0" r="r" b="b"/>
                <a:pathLst>
                  <a:path w="243" h="1">
                    <a:moveTo>
                      <a:pt x="0" y="0"/>
                    </a:moveTo>
                    <a:lnTo>
                      <a:pt x="242" y="0"/>
                    </a:lnTo>
                    <a:lnTo>
                      <a:pt x="243"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1" name="Freeform 175">
                <a:extLst>
                  <a:ext uri="{FF2B5EF4-FFF2-40B4-BE49-F238E27FC236}">
                    <a16:creationId xmlns:a16="http://schemas.microsoft.com/office/drawing/2014/main" id="{F8611E69-E1ED-5774-AFE9-BDC933AE8C64}"/>
                  </a:ext>
                </a:extLst>
              </p:cNvPr>
              <p:cNvSpPr>
                <a:spLocks noChangeAspect="1"/>
              </p:cNvSpPr>
              <p:nvPr/>
            </p:nvSpPr>
            <p:spPr bwMode="auto">
              <a:xfrm>
                <a:off x="3078" y="1029"/>
                <a:ext cx="80" cy="1"/>
              </a:xfrm>
              <a:custGeom>
                <a:avLst/>
                <a:gdLst>
                  <a:gd name="T0" fmla="*/ 0 w 922"/>
                  <a:gd name="T1" fmla="*/ 0 h 1"/>
                  <a:gd name="T2" fmla="*/ 80 w 922"/>
                  <a:gd name="T3" fmla="*/ 0 h 1"/>
                  <a:gd name="T4" fmla="*/ 80 w 922"/>
                  <a:gd name="T5" fmla="*/ 0 h 1"/>
                  <a:gd name="T6" fmla="*/ 0 60000 65536"/>
                  <a:gd name="T7" fmla="*/ 0 60000 65536"/>
                  <a:gd name="T8" fmla="*/ 0 60000 65536"/>
                </a:gdLst>
                <a:ahLst/>
                <a:cxnLst>
                  <a:cxn ang="T6">
                    <a:pos x="T0" y="T1"/>
                  </a:cxn>
                  <a:cxn ang="T7">
                    <a:pos x="T2" y="T3"/>
                  </a:cxn>
                  <a:cxn ang="T8">
                    <a:pos x="T4" y="T5"/>
                  </a:cxn>
                </a:cxnLst>
                <a:rect l="0" t="0" r="r" b="b"/>
                <a:pathLst>
                  <a:path w="922" h="1">
                    <a:moveTo>
                      <a:pt x="0" y="0"/>
                    </a:moveTo>
                    <a:lnTo>
                      <a:pt x="921" y="0"/>
                    </a:lnTo>
                    <a:lnTo>
                      <a:pt x="922"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2" name="Freeform 176">
                <a:extLst>
                  <a:ext uri="{FF2B5EF4-FFF2-40B4-BE49-F238E27FC236}">
                    <a16:creationId xmlns:a16="http://schemas.microsoft.com/office/drawing/2014/main" id="{4D3BA922-1E30-003E-60E3-15E9A8830A74}"/>
                  </a:ext>
                </a:extLst>
              </p:cNvPr>
              <p:cNvSpPr>
                <a:spLocks noChangeAspect="1"/>
              </p:cNvSpPr>
              <p:nvPr/>
            </p:nvSpPr>
            <p:spPr bwMode="auto">
              <a:xfrm>
                <a:off x="2710" y="1542"/>
                <a:ext cx="1" cy="110"/>
              </a:xfrm>
              <a:custGeom>
                <a:avLst/>
                <a:gdLst>
                  <a:gd name="T0" fmla="*/ 0 w 1"/>
                  <a:gd name="T1" fmla="*/ 0 h 1253"/>
                  <a:gd name="T2" fmla="*/ 0 w 1"/>
                  <a:gd name="T3" fmla="*/ 110 h 1253"/>
                  <a:gd name="T4" fmla="*/ 1 w 1"/>
                  <a:gd name="T5" fmla="*/ 110 h 1253"/>
                  <a:gd name="T6" fmla="*/ 0 60000 65536"/>
                  <a:gd name="T7" fmla="*/ 0 60000 65536"/>
                  <a:gd name="T8" fmla="*/ 0 60000 65536"/>
                </a:gdLst>
                <a:ahLst/>
                <a:cxnLst>
                  <a:cxn ang="T6">
                    <a:pos x="T0" y="T1"/>
                  </a:cxn>
                  <a:cxn ang="T7">
                    <a:pos x="T2" y="T3"/>
                  </a:cxn>
                  <a:cxn ang="T8">
                    <a:pos x="T4" y="T5"/>
                  </a:cxn>
                </a:cxnLst>
                <a:rect l="0" t="0" r="r" b="b"/>
                <a:pathLst>
                  <a:path w="1" h="1253">
                    <a:moveTo>
                      <a:pt x="0" y="0"/>
                    </a:moveTo>
                    <a:lnTo>
                      <a:pt x="0" y="1253"/>
                    </a:lnTo>
                    <a:lnTo>
                      <a:pt x="1" y="1253"/>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3" name="Freeform 177">
                <a:extLst>
                  <a:ext uri="{FF2B5EF4-FFF2-40B4-BE49-F238E27FC236}">
                    <a16:creationId xmlns:a16="http://schemas.microsoft.com/office/drawing/2014/main" id="{B4C2F1A6-C69E-D5CF-C270-F744088DDE01}"/>
                  </a:ext>
                </a:extLst>
              </p:cNvPr>
              <p:cNvSpPr>
                <a:spLocks noChangeAspect="1"/>
              </p:cNvSpPr>
              <p:nvPr/>
            </p:nvSpPr>
            <p:spPr bwMode="auto">
              <a:xfrm>
                <a:off x="2710" y="1673"/>
                <a:ext cx="1" cy="21"/>
              </a:xfrm>
              <a:custGeom>
                <a:avLst/>
                <a:gdLst>
                  <a:gd name="T0" fmla="*/ 0 w 1"/>
                  <a:gd name="T1" fmla="*/ 0 h 243"/>
                  <a:gd name="T2" fmla="*/ 0 w 1"/>
                  <a:gd name="T3" fmla="*/ 21 h 243"/>
                  <a:gd name="T4" fmla="*/ 1 w 1"/>
                  <a:gd name="T5" fmla="*/ 21 h 243"/>
                  <a:gd name="T6" fmla="*/ 0 60000 65536"/>
                  <a:gd name="T7" fmla="*/ 0 60000 65536"/>
                  <a:gd name="T8" fmla="*/ 0 60000 65536"/>
                </a:gdLst>
                <a:ahLst/>
                <a:cxnLst>
                  <a:cxn ang="T6">
                    <a:pos x="T0" y="T1"/>
                  </a:cxn>
                  <a:cxn ang="T7">
                    <a:pos x="T2" y="T3"/>
                  </a:cxn>
                  <a:cxn ang="T8">
                    <a:pos x="T4" y="T5"/>
                  </a:cxn>
                </a:cxnLst>
                <a:rect l="0" t="0" r="r" b="b"/>
                <a:pathLst>
                  <a:path w="1" h="243">
                    <a:moveTo>
                      <a:pt x="0" y="0"/>
                    </a:moveTo>
                    <a:lnTo>
                      <a:pt x="0" y="243"/>
                    </a:lnTo>
                    <a:lnTo>
                      <a:pt x="1" y="243"/>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4" name="Freeform 178">
                <a:extLst>
                  <a:ext uri="{FF2B5EF4-FFF2-40B4-BE49-F238E27FC236}">
                    <a16:creationId xmlns:a16="http://schemas.microsoft.com/office/drawing/2014/main" id="{9F91A24B-F458-A722-80AA-6D4315B5DB53}"/>
                  </a:ext>
                </a:extLst>
              </p:cNvPr>
              <p:cNvSpPr>
                <a:spLocks noChangeAspect="1"/>
              </p:cNvSpPr>
              <p:nvPr/>
            </p:nvSpPr>
            <p:spPr bwMode="auto">
              <a:xfrm>
                <a:off x="2710" y="1715"/>
                <a:ext cx="1" cy="106"/>
              </a:xfrm>
              <a:custGeom>
                <a:avLst/>
                <a:gdLst>
                  <a:gd name="T0" fmla="*/ 0 w 1"/>
                  <a:gd name="T1" fmla="*/ 0 h 1208"/>
                  <a:gd name="T2" fmla="*/ 0 w 1"/>
                  <a:gd name="T3" fmla="*/ 106 h 1208"/>
                  <a:gd name="T4" fmla="*/ 1 w 1"/>
                  <a:gd name="T5" fmla="*/ 106 h 1208"/>
                  <a:gd name="T6" fmla="*/ 0 60000 65536"/>
                  <a:gd name="T7" fmla="*/ 0 60000 65536"/>
                  <a:gd name="T8" fmla="*/ 0 60000 65536"/>
                </a:gdLst>
                <a:ahLst/>
                <a:cxnLst>
                  <a:cxn ang="T6">
                    <a:pos x="T0" y="T1"/>
                  </a:cxn>
                  <a:cxn ang="T7">
                    <a:pos x="T2" y="T3"/>
                  </a:cxn>
                  <a:cxn ang="T8">
                    <a:pos x="T4" y="T5"/>
                  </a:cxn>
                </a:cxnLst>
                <a:rect l="0" t="0" r="r" b="b"/>
                <a:pathLst>
                  <a:path w="1" h="1208">
                    <a:moveTo>
                      <a:pt x="0" y="0"/>
                    </a:moveTo>
                    <a:lnTo>
                      <a:pt x="0" y="1208"/>
                    </a:lnTo>
                    <a:lnTo>
                      <a:pt x="1" y="1208"/>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5" name="Freeform 179">
                <a:extLst>
                  <a:ext uri="{FF2B5EF4-FFF2-40B4-BE49-F238E27FC236}">
                    <a16:creationId xmlns:a16="http://schemas.microsoft.com/office/drawing/2014/main" id="{4797D011-EE64-2610-731D-14FF441EED48}"/>
                  </a:ext>
                </a:extLst>
              </p:cNvPr>
              <p:cNvSpPr>
                <a:spLocks noChangeAspect="1"/>
              </p:cNvSpPr>
              <p:nvPr/>
            </p:nvSpPr>
            <p:spPr bwMode="auto">
              <a:xfrm>
                <a:off x="2710" y="1842"/>
                <a:ext cx="1" cy="21"/>
              </a:xfrm>
              <a:custGeom>
                <a:avLst/>
                <a:gdLst>
                  <a:gd name="T0" fmla="*/ 0 w 1"/>
                  <a:gd name="T1" fmla="*/ 0 h 242"/>
                  <a:gd name="T2" fmla="*/ 0 w 1"/>
                  <a:gd name="T3" fmla="*/ 21 h 242"/>
                  <a:gd name="T4" fmla="*/ 1 w 1"/>
                  <a:gd name="T5" fmla="*/ 21 h 242"/>
                  <a:gd name="T6" fmla="*/ 0 60000 65536"/>
                  <a:gd name="T7" fmla="*/ 0 60000 65536"/>
                  <a:gd name="T8" fmla="*/ 0 60000 65536"/>
                </a:gdLst>
                <a:ahLst/>
                <a:cxnLst>
                  <a:cxn ang="T6">
                    <a:pos x="T0" y="T1"/>
                  </a:cxn>
                  <a:cxn ang="T7">
                    <a:pos x="T2" y="T3"/>
                  </a:cxn>
                  <a:cxn ang="T8">
                    <a:pos x="T4" y="T5"/>
                  </a:cxn>
                </a:cxnLst>
                <a:rect l="0" t="0" r="r" b="b"/>
                <a:pathLst>
                  <a:path w="1" h="242">
                    <a:moveTo>
                      <a:pt x="0" y="0"/>
                    </a:moveTo>
                    <a:lnTo>
                      <a:pt x="0" y="242"/>
                    </a:lnTo>
                    <a:lnTo>
                      <a:pt x="1" y="242"/>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6" name="Freeform 180">
                <a:extLst>
                  <a:ext uri="{FF2B5EF4-FFF2-40B4-BE49-F238E27FC236}">
                    <a16:creationId xmlns:a16="http://schemas.microsoft.com/office/drawing/2014/main" id="{38AA4093-22D7-E55F-FD0E-0284DF62625C}"/>
                  </a:ext>
                </a:extLst>
              </p:cNvPr>
              <p:cNvSpPr>
                <a:spLocks noChangeAspect="1"/>
              </p:cNvSpPr>
              <p:nvPr/>
            </p:nvSpPr>
            <p:spPr bwMode="auto">
              <a:xfrm>
                <a:off x="2710" y="1884"/>
                <a:ext cx="1" cy="106"/>
              </a:xfrm>
              <a:custGeom>
                <a:avLst/>
                <a:gdLst>
                  <a:gd name="T0" fmla="*/ 0 w 1"/>
                  <a:gd name="T1" fmla="*/ 0 h 1209"/>
                  <a:gd name="T2" fmla="*/ 0 w 1"/>
                  <a:gd name="T3" fmla="*/ 106 h 1209"/>
                  <a:gd name="T4" fmla="*/ 1 w 1"/>
                  <a:gd name="T5" fmla="*/ 106 h 1209"/>
                  <a:gd name="T6" fmla="*/ 0 60000 65536"/>
                  <a:gd name="T7" fmla="*/ 0 60000 65536"/>
                  <a:gd name="T8" fmla="*/ 0 60000 65536"/>
                </a:gdLst>
                <a:ahLst/>
                <a:cxnLst>
                  <a:cxn ang="T6">
                    <a:pos x="T0" y="T1"/>
                  </a:cxn>
                  <a:cxn ang="T7">
                    <a:pos x="T2" y="T3"/>
                  </a:cxn>
                  <a:cxn ang="T8">
                    <a:pos x="T4" y="T5"/>
                  </a:cxn>
                </a:cxnLst>
                <a:rect l="0" t="0" r="r" b="b"/>
                <a:pathLst>
                  <a:path w="1" h="1209">
                    <a:moveTo>
                      <a:pt x="0" y="0"/>
                    </a:moveTo>
                    <a:lnTo>
                      <a:pt x="0" y="1209"/>
                    </a:lnTo>
                    <a:lnTo>
                      <a:pt x="1" y="1209"/>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7" name="Freeform 181">
                <a:extLst>
                  <a:ext uri="{FF2B5EF4-FFF2-40B4-BE49-F238E27FC236}">
                    <a16:creationId xmlns:a16="http://schemas.microsoft.com/office/drawing/2014/main" id="{C753631C-C901-19C3-D6A7-F35F50DBCC09}"/>
                  </a:ext>
                </a:extLst>
              </p:cNvPr>
              <p:cNvSpPr>
                <a:spLocks noChangeAspect="1"/>
              </p:cNvSpPr>
              <p:nvPr/>
            </p:nvSpPr>
            <p:spPr bwMode="auto">
              <a:xfrm>
                <a:off x="2710" y="2012"/>
                <a:ext cx="1" cy="21"/>
              </a:xfrm>
              <a:custGeom>
                <a:avLst/>
                <a:gdLst>
                  <a:gd name="T0" fmla="*/ 0 w 1"/>
                  <a:gd name="T1" fmla="*/ 0 h 242"/>
                  <a:gd name="T2" fmla="*/ 0 w 1"/>
                  <a:gd name="T3" fmla="*/ 21 h 242"/>
                  <a:gd name="T4" fmla="*/ 1 w 1"/>
                  <a:gd name="T5" fmla="*/ 21 h 242"/>
                  <a:gd name="T6" fmla="*/ 0 60000 65536"/>
                  <a:gd name="T7" fmla="*/ 0 60000 65536"/>
                  <a:gd name="T8" fmla="*/ 0 60000 65536"/>
                </a:gdLst>
                <a:ahLst/>
                <a:cxnLst>
                  <a:cxn ang="T6">
                    <a:pos x="T0" y="T1"/>
                  </a:cxn>
                  <a:cxn ang="T7">
                    <a:pos x="T2" y="T3"/>
                  </a:cxn>
                  <a:cxn ang="T8">
                    <a:pos x="T4" y="T5"/>
                  </a:cxn>
                </a:cxnLst>
                <a:rect l="0" t="0" r="r" b="b"/>
                <a:pathLst>
                  <a:path w="1" h="242">
                    <a:moveTo>
                      <a:pt x="0" y="0"/>
                    </a:moveTo>
                    <a:lnTo>
                      <a:pt x="0" y="242"/>
                    </a:lnTo>
                    <a:lnTo>
                      <a:pt x="1" y="242"/>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8" name="Freeform 182">
                <a:extLst>
                  <a:ext uri="{FF2B5EF4-FFF2-40B4-BE49-F238E27FC236}">
                    <a16:creationId xmlns:a16="http://schemas.microsoft.com/office/drawing/2014/main" id="{EEDFDD9D-04EE-FCEB-23CC-957AF10922C8}"/>
                  </a:ext>
                </a:extLst>
              </p:cNvPr>
              <p:cNvSpPr>
                <a:spLocks noChangeAspect="1"/>
              </p:cNvSpPr>
              <p:nvPr/>
            </p:nvSpPr>
            <p:spPr bwMode="auto">
              <a:xfrm>
                <a:off x="2710" y="2054"/>
                <a:ext cx="1" cy="110"/>
              </a:xfrm>
              <a:custGeom>
                <a:avLst/>
                <a:gdLst>
                  <a:gd name="T0" fmla="*/ 0 w 1"/>
                  <a:gd name="T1" fmla="*/ 0 h 1254"/>
                  <a:gd name="T2" fmla="*/ 0 w 1"/>
                  <a:gd name="T3" fmla="*/ 110 h 1254"/>
                  <a:gd name="T4" fmla="*/ 1 w 1"/>
                  <a:gd name="T5" fmla="*/ 110 h 1254"/>
                  <a:gd name="T6" fmla="*/ 0 60000 65536"/>
                  <a:gd name="T7" fmla="*/ 0 60000 65536"/>
                  <a:gd name="T8" fmla="*/ 0 60000 65536"/>
                </a:gdLst>
                <a:ahLst/>
                <a:cxnLst>
                  <a:cxn ang="T6">
                    <a:pos x="T0" y="T1"/>
                  </a:cxn>
                  <a:cxn ang="T7">
                    <a:pos x="T2" y="T3"/>
                  </a:cxn>
                  <a:cxn ang="T8">
                    <a:pos x="T4" y="T5"/>
                  </a:cxn>
                </a:cxnLst>
                <a:rect l="0" t="0" r="r" b="b"/>
                <a:pathLst>
                  <a:path w="1" h="1254">
                    <a:moveTo>
                      <a:pt x="0" y="0"/>
                    </a:moveTo>
                    <a:lnTo>
                      <a:pt x="0" y="1254"/>
                    </a:lnTo>
                    <a:lnTo>
                      <a:pt x="1" y="1254"/>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99" name="Freeform 183">
                <a:extLst>
                  <a:ext uri="{FF2B5EF4-FFF2-40B4-BE49-F238E27FC236}">
                    <a16:creationId xmlns:a16="http://schemas.microsoft.com/office/drawing/2014/main" id="{46CE506E-7DE4-C2F4-4F38-10A320003C55}"/>
                  </a:ext>
                </a:extLst>
              </p:cNvPr>
              <p:cNvSpPr>
                <a:spLocks noChangeAspect="1"/>
              </p:cNvSpPr>
              <p:nvPr/>
            </p:nvSpPr>
            <p:spPr bwMode="auto">
              <a:xfrm>
                <a:off x="2710" y="576"/>
                <a:ext cx="1" cy="77"/>
              </a:xfrm>
              <a:custGeom>
                <a:avLst/>
                <a:gdLst>
                  <a:gd name="T0" fmla="*/ 0 w 1"/>
                  <a:gd name="T1" fmla="*/ 0 h 876"/>
                  <a:gd name="T2" fmla="*/ 0 w 1"/>
                  <a:gd name="T3" fmla="*/ 77 h 876"/>
                  <a:gd name="T4" fmla="*/ 1 w 1"/>
                  <a:gd name="T5" fmla="*/ 77 h 876"/>
                  <a:gd name="T6" fmla="*/ 0 60000 65536"/>
                  <a:gd name="T7" fmla="*/ 0 60000 65536"/>
                  <a:gd name="T8" fmla="*/ 0 60000 65536"/>
                </a:gdLst>
                <a:ahLst/>
                <a:cxnLst>
                  <a:cxn ang="T6">
                    <a:pos x="T0" y="T1"/>
                  </a:cxn>
                  <a:cxn ang="T7">
                    <a:pos x="T2" y="T3"/>
                  </a:cxn>
                  <a:cxn ang="T8">
                    <a:pos x="T4" y="T5"/>
                  </a:cxn>
                </a:cxnLst>
                <a:rect l="0" t="0" r="r" b="b"/>
                <a:pathLst>
                  <a:path w="1" h="876">
                    <a:moveTo>
                      <a:pt x="0" y="0"/>
                    </a:moveTo>
                    <a:lnTo>
                      <a:pt x="0" y="876"/>
                    </a:lnTo>
                    <a:lnTo>
                      <a:pt x="1" y="876"/>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0" name="Freeform 184">
                <a:extLst>
                  <a:ext uri="{FF2B5EF4-FFF2-40B4-BE49-F238E27FC236}">
                    <a16:creationId xmlns:a16="http://schemas.microsoft.com/office/drawing/2014/main" id="{7A94939C-BE15-D545-A1EE-4B9ECD00D6CF}"/>
                  </a:ext>
                </a:extLst>
              </p:cNvPr>
              <p:cNvSpPr>
                <a:spLocks noChangeAspect="1"/>
              </p:cNvSpPr>
              <p:nvPr/>
            </p:nvSpPr>
            <p:spPr bwMode="auto">
              <a:xfrm>
                <a:off x="2710" y="674"/>
                <a:ext cx="1" cy="21"/>
              </a:xfrm>
              <a:custGeom>
                <a:avLst/>
                <a:gdLst>
                  <a:gd name="T0" fmla="*/ 0 w 1"/>
                  <a:gd name="T1" fmla="*/ 0 h 241"/>
                  <a:gd name="T2" fmla="*/ 0 w 1"/>
                  <a:gd name="T3" fmla="*/ 21 h 241"/>
                  <a:gd name="T4" fmla="*/ 1 w 1"/>
                  <a:gd name="T5" fmla="*/ 21 h 241"/>
                  <a:gd name="T6" fmla="*/ 0 60000 65536"/>
                  <a:gd name="T7" fmla="*/ 0 60000 65536"/>
                  <a:gd name="T8" fmla="*/ 0 60000 65536"/>
                </a:gdLst>
                <a:ahLst/>
                <a:cxnLst>
                  <a:cxn ang="T6">
                    <a:pos x="T0" y="T1"/>
                  </a:cxn>
                  <a:cxn ang="T7">
                    <a:pos x="T2" y="T3"/>
                  </a:cxn>
                  <a:cxn ang="T8">
                    <a:pos x="T4" y="T5"/>
                  </a:cxn>
                </a:cxnLst>
                <a:rect l="0" t="0" r="r" b="b"/>
                <a:pathLst>
                  <a:path w="1" h="241">
                    <a:moveTo>
                      <a:pt x="0" y="0"/>
                    </a:moveTo>
                    <a:lnTo>
                      <a:pt x="0" y="241"/>
                    </a:lnTo>
                    <a:lnTo>
                      <a:pt x="1" y="24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1" name="Freeform 185">
                <a:extLst>
                  <a:ext uri="{FF2B5EF4-FFF2-40B4-BE49-F238E27FC236}">
                    <a16:creationId xmlns:a16="http://schemas.microsoft.com/office/drawing/2014/main" id="{138C2309-CC70-5309-F84C-5E7E91DCFE11}"/>
                  </a:ext>
                </a:extLst>
              </p:cNvPr>
              <p:cNvSpPr>
                <a:spLocks noChangeAspect="1"/>
              </p:cNvSpPr>
              <p:nvPr/>
            </p:nvSpPr>
            <p:spPr bwMode="auto">
              <a:xfrm>
                <a:off x="2710" y="716"/>
                <a:ext cx="1" cy="106"/>
              </a:xfrm>
              <a:custGeom>
                <a:avLst/>
                <a:gdLst>
                  <a:gd name="T0" fmla="*/ 0 w 1"/>
                  <a:gd name="T1" fmla="*/ 0 h 1208"/>
                  <a:gd name="T2" fmla="*/ 0 w 1"/>
                  <a:gd name="T3" fmla="*/ 106 h 1208"/>
                  <a:gd name="T4" fmla="*/ 1 w 1"/>
                  <a:gd name="T5" fmla="*/ 106 h 1208"/>
                  <a:gd name="T6" fmla="*/ 0 60000 65536"/>
                  <a:gd name="T7" fmla="*/ 0 60000 65536"/>
                  <a:gd name="T8" fmla="*/ 0 60000 65536"/>
                </a:gdLst>
                <a:ahLst/>
                <a:cxnLst>
                  <a:cxn ang="T6">
                    <a:pos x="T0" y="T1"/>
                  </a:cxn>
                  <a:cxn ang="T7">
                    <a:pos x="T2" y="T3"/>
                  </a:cxn>
                  <a:cxn ang="T8">
                    <a:pos x="T4" y="T5"/>
                  </a:cxn>
                </a:cxnLst>
                <a:rect l="0" t="0" r="r" b="b"/>
                <a:pathLst>
                  <a:path w="1" h="1208">
                    <a:moveTo>
                      <a:pt x="0" y="0"/>
                    </a:moveTo>
                    <a:lnTo>
                      <a:pt x="0" y="1208"/>
                    </a:lnTo>
                    <a:lnTo>
                      <a:pt x="1" y="1208"/>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2" name="Freeform 186">
                <a:extLst>
                  <a:ext uri="{FF2B5EF4-FFF2-40B4-BE49-F238E27FC236}">
                    <a16:creationId xmlns:a16="http://schemas.microsoft.com/office/drawing/2014/main" id="{65E2D059-398E-FF21-0667-A89CA6E6862B}"/>
                  </a:ext>
                </a:extLst>
              </p:cNvPr>
              <p:cNvSpPr>
                <a:spLocks noChangeAspect="1"/>
              </p:cNvSpPr>
              <p:nvPr/>
            </p:nvSpPr>
            <p:spPr bwMode="auto">
              <a:xfrm>
                <a:off x="2710" y="843"/>
                <a:ext cx="1" cy="21"/>
              </a:xfrm>
              <a:custGeom>
                <a:avLst/>
                <a:gdLst>
                  <a:gd name="T0" fmla="*/ 0 w 1"/>
                  <a:gd name="T1" fmla="*/ 0 h 243"/>
                  <a:gd name="T2" fmla="*/ 0 w 1"/>
                  <a:gd name="T3" fmla="*/ 21 h 243"/>
                  <a:gd name="T4" fmla="*/ 1 w 1"/>
                  <a:gd name="T5" fmla="*/ 21 h 243"/>
                  <a:gd name="T6" fmla="*/ 0 60000 65536"/>
                  <a:gd name="T7" fmla="*/ 0 60000 65536"/>
                  <a:gd name="T8" fmla="*/ 0 60000 65536"/>
                </a:gdLst>
                <a:ahLst/>
                <a:cxnLst>
                  <a:cxn ang="T6">
                    <a:pos x="T0" y="T1"/>
                  </a:cxn>
                  <a:cxn ang="T7">
                    <a:pos x="T2" y="T3"/>
                  </a:cxn>
                  <a:cxn ang="T8">
                    <a:pos x="T4" y="T5"/>
                  </a:cxn>
                </a:cxnLst>
                <a:rect l="0" t="0" r="r" b="b"/>
                <a:pathLst>
                  <a:path w="1" h="243">
                    <a:moveTo>
                      <a:pt x="0" y="0"/>
                    </a:moveTo>
                    <a:lnTo>
                      <a:pt x="0" y="243"/>
                    </a:lnTo>
                    <a:lnTo>
                      <a:pt x="1" y="243"/>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3" name="Freeform 187">
                <a:extLst>
                  <a:ext uri="{FF2B5EF4-FFF2-40B4-BE49-F238E27FC236}">
                    <a16:creationId xmlns:a16="http://schemas.microsoft.com/office/drawing/2014/main" id="{9011430A-2FD9-224D-4B88-4E342095D259}"/>
                  </a:ext>
                </a:extLst>
              </p:cNvPr>
              <p:cNvSpPr>
                <a:spLocks noChangeAspect="1"/>
              </p:cNvSpPr>
              <p:nvPr/>
            </p:nvSpPr>
            <p:spPr bwMode="auto">
              <a:xfrm>
                <a:off x="2710" y="886"/>
                <a:ext cx="1" cy="105"/>
              </a:xfrm>
              <a:custGeom>
                <a:avLst/>
                <a:gdLst>
                  <a:gd name="T0" fmla="*/ 0 w 1"/>
                  <a:gd name="T1" fmla="*/ 0 h 1208"/>
                  <a:gd name="T2" fmla="*/ 0 w 1"/>
                  <a:gd name="T3" fmla="*/ 105 h 1208"/>
                  <a:gd name="T4" fmla="*/ 1 w 1"/>
                  <a:gd name="T5" fmla="*/ 105 h 1208"/>
                  <a:gd name="T6" fmla="*/ 0 60000 65536"/>
                  <a:gd name="T7" fmla="*/ 0 60000 65536"/>
                  <a:gd name="T8" fmla="*/ 0 60000 65536"/>
                </a:gdLst>
                <a:ahLst/>
                <a:cxnLst>
                  <a:cxn ang="T6">
                    <a:pos x="T0" y="T1"/>
                  </a:cxn>
                  <a:cxn ang="T7">
                    <a:pos x="T2" y="T3"/>
                  </a:cxn>
                  <a:cxn ang="T8">
                    <a:pos x="T4" y="T5"/>
                  </a:cxn>
                </a:cxnLst>
                <a:rect l="0" t="0" r="r" b="b"/>
                <a:pathLst>
                  <a:path w="1" h="1208">
                    <a:moveTo>
                      <a:pt x="0" y="0"/>
                    </a:moveTo>
                    <a:lnTo>
                      <a:pt x="0" y="1208"/>
                    </a:lnTo>
                    <a:lnTo>
                      <a:pt x="1" y="1208"/>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4" name="Freeform 188">
                <a:extLst>
                  <a:ext uri="{FF2B5EF4-FFF2-40B4-BE49-F238E27FC236}">
                    <a16:creationId xmlns:a16="http://schemas.microsoft.com/office/drawing/2014/main" id="{95B199F1-ACA9-A68B-82C4-4A54A7A6E3AB}"/>
                  </a:ext>
                </a:extLst>
              </p:cNvPr>
              <p:cNvSpPr>
                <a:spLocks noChangeAspect="1"/>
              </p:cNvSpPr>
              <p:nvPr/>
            </p:nvSpPr>
            <p:spPr bwMode="auto">
              <a:xfrm>
                <a:off x="2710" y="1013"/>
                <a:ext cx="1" cy="21"/>
              </a:xfrm>
              <a:custGeom>
                <a:avLst/>
                <a:gdLst>
                  <a:gd name="T0" fmla="*/ 0 w 1"/>
                  <a:gd name="T1" fmla="*/ 0 h 242"/>
                  <a:gd name="T2" fmla="*/ 0 w 1"/>
                  <a:gd name="T3" fmla="*/ 21 h 242"/>
                  <a:gd name="T4" fmla="*/ 1 w 1"/>
                  <a:gd name="T5" fmla="*/ 21 h 242"/>
                  <a:gd name="T6" fmla="*/ 0 60000 65536"/>
                  <a:gd name="T7" fmla="*/ 0 60000 65536"/>
                  <a:gd name="T8" fmla="*/ 0 60000 65536"/>
                </a:gdLst>
                <a:ahLst/>
                <a:cxnLst>
                  <a:cxn ang="T6">
                    <a:pos x="T0" y="T1"/>
                  </a:cxn>
                  <a:cxn ang="T7">
                    <a:pos x="T2" y="T3"/>
                  </a:cxn>
                  <a:cxn ang="T8">
                    <a:pos x="T4" y="T5"/>
                  </a:cxn>
                </a:cxnLst>
                <a:rect l="0" t="0" r="r" b="b"/>
                <a:pathLst>
                  <a:path w="1" h="242">
                    <a:moveTo>
                      <a:pt x="0" y="0"/>
                    </a:moveTo>
                    <a:lnTo>
                      <a:pt x="0" y="242"/>
                    </a:lnTo>
                    <a:lnTo>
                      <a:pt x="1" y="242"/>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5" name="Freeform 189">
                <a:extLst>
                  <a:ext uri="{FF2B5EF4-FFF2-40B4-BE49-F238E27FC236}">
                    <a16:creationId xmlns:a16="http://schemas.microsoft.com/office/drawing/2014/main" id="{FCCD9EF5-D7F4-0752-1795-588A65316747}"/>
                  </a:ext>
                </a:extLst>
              </p:cNvPr>
              <p:cNvSpPr>
                <a:spLocks noChangeAspect="1"/>
              </p:cNvSpPr>
              <p:nvPr/>
            </p:nvSpPr>
            <p:spPr bwMode="auto">
              <a:xfrm>
                <a:off x="2710" y="1055"/>
                <a:ext cx="1" cy="106"/>
              </a:xfrm>
              <a:custGeom>
                <a:avLst/>
                <a:gdLst>
                  <a:gd name="T0" fmla="*/ 0 w 1"/>
                  <a:gd name="T1" fmla="*/ 0 h 1209"/>
                  <a:gd name="T2" fmla="*/ 0 w 1"/>
                  <a:gd name="T3" fmla="*/ 106 h 1209"/>
                  <a:gd name="T4" fmla="*/ 1 w 1"/>
                  <a:gd name="T5" fmla="*/ 106 h 1209"/>
                  <a:gd name="T6" fmla="*/ 0 60000 65536"/>
                  <a:gd name="T7" fmla="*/ 0 60000 65536"/>
                  <a:gd name="T8" fmla="*/ 0 60000 65536"/>
                </a:gdLst>
                <a:ahLst/>
                <a:cxnLst>
                  <a:cxn ang="T6">
                    <a:pos x="T0" y="T1"/>
                  </a:cxn>
                  <a:cxn ang="T7">
                    <a:pos x="T2" y="T3"/>
                  </a:cxn>
                  <a:cxn ang="T8">
                    <a:pos x="T4" y="T5"/>
                  </a:cxn>
                </a:cxnLst>
                <a:rect l="0" t="0" r="r" b="b"/>
                <a:pathLst>
                  <a:path w="1" h="1209">
                    <a:moveTo>
                      <a:pt x="0" y="0"/>
                    </a:moveTo>
                    <a:lnTo>
                      <a:pt x="0" y="1209"/>
                    </a:lnTo>
                    <a:lnTo>
                      <a:pt x="1" y="1209"/>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6" name="Freeform 190">
                <a:extLst>
                  <a:ext uri="{FF2B5EF4-FFF2-40B4-BE49-F238E27FC236}">
                    <a16:creationId xmlns:a16="http://schemas.microsoft.com/office/drawing/2014/main" id="{0F5B42B3-AADB-8DFE-A8F5-4BE2ACFEEEC1}"/>
                  </a:ext>
                </a:extLst>
              </p:cNvPr>
              <p:cNvSpPr>
                <a:spLocks noChangeAspect="1"/>
              </p:cNvSpPr>
              <p:nvPr/>
            </p:nvSpPr>
            <p:spPr bwMode="auto">
              <a:xfrm>
                <a:off x="2710" y="1182"/>
                <a:ext cx="1" cy="22"/>
              </a:xfrm>
              <a:custGeom>
                <a:avLst/>
                <a:gdLst>
                  <a:gd name="T0" fmla="*/ 0 w 1"/>
                  <a:gd name="T1" fmla="*/ 0 h 241"/>
                  <a:gd name="T2" fmla="*/ 0 w 1"/>
                  <a:gd name="T3" fmla="*/ 22 h 241"/>
                  <a:gd name="T4" fmla="*/ 1 w 1"/>
                  <a:gd name="T5" fmla="*/ 22 h 241"/>
                  <a:gd name="T6" fmla="*/ 0 60000 65536"/>
                  <a:gd name="T7" fmla="*/ 0 60000 65536"/>
                  <a:gd name="T8" fmla="*/ 0 60000 65536"/>
                </a:gdLst>
                <a:ahLst/>
                <a:cxnLst>
                  <a:cxn ang="T6">
                    <a:pos x="T0" y="T1"/>
                  </a:cxn>
                  <a:cxn ang="T7">
                    <a:pos x="T2" y="T3"/>
                  </a:cxn>
                  <a:cxn ang="T8">
                    <a:pos x="T4" y="T5"/>
                  </a:cxn>
                </a:cxnLst>
                <a:rect l="0" t="0" r="r" b="b"/>
                <a:pathLst>
                  <a:path w="1" h="241">
                    <a:moveTo>
                      <a:pt x="0" y="0"/>
                    </a:moveTo>
                    <a:lnTo>
                      <a:pt x="0" y="241"/>
                    </a:lnTo>
                    <a:lnTo>
                      <a:pt x="1" y="24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7" name="Freeform 191">
                <a:extLst>
                  <a:ext uri="{FF2B5EF4-FFF2-40B4-BE49-F238E27FC236}">
                    <a16:creationId xmlns:a16="http://schemas.microsoft.com/office/drawing/2014/main" id="{5C20C85E-B6DE-E3CC-072E-DDB393613A85}"/>
                  </a:ext>
                </a:extLst>
              </p:cNvPr>
              <p:cNvSpPr>
                <a:spLocks noChangeAspect="1"/>
              </p:cNvSpPr>
              <p:nvPr/>
            </p:nvSpPr>
            <p:spPr bwMode="auto">
              <a:xfrm>
                <a:off x="2710" y="1225"/>
                <a:ext cx="1" cy="106"/>
              </a:xfrm>
              <a:custGeom>
                <a:avLst/>
                <a:gdLst>
                  <a:gd name="T0" fmla="*/ 0 w 1"/>
                  <a:gd name="T1" fmla="*/ 0 h 1208"/>
                  <a:gd name="T2" fmla="*/ 0 w 1"/>
                  <a:gd name="T3" fmla="*/ 106 h 1208"/>
                  <a:gd name="T4" fmla="*/ 1 w 1"/>
                  <a:gd name="T5" fmla="*/ 106 h 1208"/>
                  <a:gd name="T6" fmla="*/ 0 60000 65536"/>
                  <a:gd name="T7" fmla="*/ 0 60000 65536"/>
                  <a:gd name="T8" fmla="*/ 0 60000 65536"/>
                </a:gdLst>
                <a:ahLst/>
                <a:cxnLst>
                  <a:cxn ang="T6">
                    <a:pos x="T0" y="T1"/>
                  </a:cxn>
                  <a:cxn ang="T7">
                    <a:pos x="T2" y="T3"/>
                  </a:cxn>
                  <a:cxn ang="T8">
                    <a:pos x="T4" y="T5"/>
                  </a:cxn>
                </a:cxnLst>
                <a:rect l="0" t="0" r="r" b="b"/>
                <a:pathLst>
                  <a:path w="1" h="1208">
                    <a:moveTo>
                      <a:pt x="0" y="0"/>
                    </a:moveTo>
                    <a:lnTo>
                      <a:pt x="0" y="1208"/>
                    </a:lnTo>
                    <a:lnTo>
                      <a:pt x="1" y="1208"/>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8" name="Freeform 192">
                <a:extLst>
                  <a:ext uri="{FF2B5EF4-FFF2-40B4-BE49-F238E27FC236}">
                    <a16:creationId xmlns:a16="http://schemas.microsoft.com/office/drawing/2014/main" id="{127559B2-B8B4-8B88-2C7E-1B9DDCA3E054}"/>
                  </a:ext>
                </a:extLst>
              </p:cNvPr>
              <p:cNvSpPr>
                <a:spLocks noChangeAspect="1"/>
              </p:cNvSpPr>
              <p:nvPr/>
            </p:nvSpPr>
            <p:spPr bwMode="auto">
              <a:xfrm>
                <a:off x="2710" y="1352"/>
                <a:ext cx="1" cy="22"/>
              </a:xfrm>
              <a:custGeom>
                <a:avLst/>
                <a:gdLst>
                  <a:gd name="T0" fmla="*/ 0 w 1"/>
                  <a:gd name="T1" fmla="*/ 0 h 241"/>
                  <a:gd name="T2" fmla="*/ 0 w 1"/>
                  <a:gd name="T3" fmla="*/ 22 h 241"/>
                  <a:gd name="T4" fmla="*/ 1 w 1"/>
                  <a:gd name="T5" fmla="*/ 22 h 241"/>
                  <a:gd name="T6" fmla="*/ 0 60000 65536"/>
                  <a:gd name="T7" fmla="*/ 0 60000 65536"/>
                  <a:gd name="T8" fmla="*/ 0 60000 65536"/>
                </a:gdLst>
                <a:ahLst/>
                <a:cxnLst>
                  <a:cxn ang="T6">
                    <a:pos x="T0" y="T1"/>
                  </a:cxn>
                  <a:cxn ang="T7">
                    <a:pos x="T2" y="T3"/>
                  </a:cxn>
                  <a:cxn ang="T8">
                    <a:pos x="T4" y="T5"/>
                  </a:cxn>
                </a:cxnLst>
                <a:rect l="0" t="0" r="r" b="b"/>
                <a:pathLst>
                  <a:path w="1" h="241">
                    <a:moveTo>
                      <a:pt x="0" y="0"/>
                    </a:moveTo>
                    <a:lnTo>
                      <a:pt x="0" y="241"/>
                    </a:lnTo>
                    <a:lnTo>
                      <a:pt x="1" y="241"/>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09" name="Freeform 193">
                <a:extLst>
                  <a:ext uri="{FF2B5EF4-FFF2-40B4-BE49-F238E27FC236}">
                    <a16:creationId xmlns:a16="http://schemas.microsoft.com/office/drawing/2014/main" id="{C51F3F66-8C07-4635-CE86-1777380FC464}"/>
                  </a:ext>
                </a:extLst>
              </p:cNvPr>
              <p:cNvSpPr>
                <a:spLocks noChangeAspect="1"/>
              </p:cNvSpPr>
              <p:nvPr/>
            </p:nvSpPr>
            <p:spPr bwMode="auto">
              <a:xfrm>
                <a:off x="2710" y="1395"/>
                <a:ext cx="1" cy="76"/>
              </a:xfrm>
              <a:custGeom>
                <a:avLst/>
                <a:gdLst>
                  <a:gd name="T0" fmla="*/ 0 w 1"/>
                  <a:gd name="T1" fmla="*/ 0 h 876"/>
                  <a:gd name="T2" fmla="*/ 0 w 1"/>
                  <a:gd name="T3" fmla="*/ 76 h 876"/>
                  <a:gd name="T4" fmla="*/ 1 w 1"/>
                  <a:gd name="T5" fmla="*/ 76 h 876"/>
                  <a:gd name="T6" fmla="*/ 0 60000 65536"/>
                  <a:gd name="T7" fmla="*/ 0 60000 65536"/>
                  <a:gd name="T8" fmla="*/ 0 60000 65536"/>
                </a:gdLst>
                <a:ahLst/>
                <a:cxnLst>
                  <a:cxn ang="T6">
                    <a:pos x="T0" y="T1"/>
                  </a:cxn>
                  <a:cxn ang="T7">
                    <a:pos x="T2" y="T3"/>
                  </a:cxn>
                  <a:cxn ang="T8">
                    <a:pos x="T4" y="T5"/>
                  </a:cxn>
                </a:cxnLst>
                <a:rect l="0" t="0" r="r" b="b"/>
                <a:pathLst>
                  <a:path w="1" h="876">
                    <a:moveTo>
                      <a:pt x="0" y="0"/>
                    </a:moveTo>
                    <a:lnTo>
                      <a:pt x="0" y="876"/>
                    </a:lnTo>
                    <a:lnTo>
                      <a:pt x="1" y="876"/>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0" name="Freeform 194">
                <a:extLst>
                  <a:ext uri="{FF2B5EF4-FFF2-40B4-BE49-F238E27FC236}">
                    <a16:creationId xmlns:a16="http://schemas.microsoft.com/office/drawing/2014/main" id="{818414AE-B8C1-AC3A-54A6-DCD26A1D0FAF}"/>
                  </a:ext>
                </a:extLst>
              </p:cNvPr>
              <p:cNvSpPr>
                <a:spLocks noChangeAspect="1"/>
              </p:cNvSpPr>
              <p:nvPr/>
            </p:nvSpPr>
            <p:spPr bwMode="auto">
              <a:xfrm>
                <a:off x="3074" y="1856"/>
                <a:ext cx="70" cy="1"/>
              </a:xfrm>
              <a:custGeom>
                <a:avLst/>
                <a:gdLst>
                  <a:gd name="T0" fmla="*/ 70 w 801"/>
                  <a:gd name="T1" fmla="*/ 0 h 1"/>
                  <a:gd name="T2" fmla="*/ 0 w 801"/>
                  <a:gd name="T3" fmla="*/ 0 h 1"/>
                  <a:gd name="T4" fmla="*/ 0 w 801"/>
                  <a:gd name="T5" fmla="*/ 0 h 1"/>
                  <a:gd name="T6" fmla="*/ 0 60000 65536"/>
                  <a:gd name="T7" fmla="*/ 0 60000 65536"/>
                  <a:gd name="T8" fmla="*/ 0 60000 65536"/>
                </a:gdLst>
                <a:ahLst/>
                <a:cxnLst>
                  <a:cxn ang="T6">
                    <a:pos x="T0" y="T1"/>
                  </a:cxn>
                  <a:cxn ang="T7">
                    <a:pos x="T2" y="T3"/>
                  </a:cxn>
                  <a:cxn ang="T8">
                    <a:pos x="T4" y="T5"/>
                  </a:cxn>
                </a:cxnLst>
                <a:rect l="0" t="0" r="r" b="b"/>
                <a:pathLst>
                  <a:path w="801" h="1">
                    <a:moveTo>
                      <a:pt x="801"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1" name="Freeform 195">
                <a:extLst>
                  <a:ext uri="{FF2B5EF4-FFF2-40B4-BE49-F238E27FC236}">
                    <a16:creationId xmlns:a16="http://schemas.microsoft.com/office/drawing/2014/main" id="{05F36B0A-F197-B234-0ED4-19D39F9F0EBA}"/>
                  </a:ext>
                </a:extLst>
              </p:cNvPr>
              <p:cNvSpPr>
                <a:spLocks noChangeAspect="1"/>
              </p:cNvSpPr>
              <p:nvPr/>
            </p:nvSpPr>
            <p:spPr bwMode="auto">
              <a:xfrm>
                <a:off x="3032" y="1856"/>
                <a:ext cx="20" cy="1"/>
              </a:xfrm>
              <a:custGeom>
                <a:avLst/>
                <a:gdLst>
                  <a:gd name="T0" fmla="*/ 20 w 242"/>
                  <a:gd name="T1" fmla="*/ 0 h 1"/>
                  <a:gd name="T2" fmla="*/ 0 w 242"/>
                  <a:gd name="T3" fmla="*/ 0 h 1"/>
                  <a:gd name="T4" fmla="*/ 0 w 242"/>
                  <a:gd name="T5" fmla="*/ 0 h 1"/>
                  <a:gd name="T6" fmla="*/ 0 60000 65536"/>
                  <a:gd name="T7" fmla="*/ 0 60000 65536"/>
                  <a:gd name="T8" fmla="*/ 0 60000 65536"/>
                </a:gdLst>
                <a:ahLst/>
                <a:cxnLst>
                  <a:cxn ang="T6">
                    <a:pos x="T0" y="T1"/>
                  </a:cxn>
                  <a:cxn ang="T7">
                    <a:pos x="T2" y="T3"/>
                  </a:cxn>
                  <a:cxn ang="T8">
                    <a:pos x="T4" y="T5"/>
                  </a:cxn>
                </a:cxnLst>
                <a:rect l="0" t="0" r="r" b="b"/>
                <a:pathLst>
                  <a:path w="242" h="1">
                    <a:moveTo>
                      <a:pt x="242"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2" name="Freeform 196">
                <a:extLst>
                  <a:ext uri="{FF2B5EF4-FFF2-40B4-BE49-F238E27FC236}">
                    <a16:creationId xmlns:a16="http://schemas.microsoft.com/office/drawing/2014/main" id="{BDBBD52D-802D-B963-3312-590607075CD3}"/>
                  </a:ext>
                </a:extLst>
              </p:cNvPr>
              <p:cNvSpPr>
                <a:spLocks noChangeAspect="1"/>
              </p:cNvSpPr>
              <p:nvPr/>
            </p:nvSpPr>
            <p:spPr bwMode="auto">
              <a:xfrm>
                <a:off x="2905" y="1856"/>
                <a:ext cx="106" cy="1"/>
              </a:xfrm>
              <a:custGeom>
                <a:avLst/>
                <a:gdLst>
                  <a:gd name="T0" fmla="*/ 106 w 1206"/>
                  <a:gd name="T1" fmla="*/ 0 h 1"/>
                  <a:gd name="T2" fmla="*/ 0 w 1206"/>
                  <a:gd name="T3" fmla="*/ 0 h 1"/>
                  <a:gd name="T4" fmla="*/ 0 w 1206"/>
                  <a:gd name="T5" fmla="*/ 0 h 1"/>
                  <a:gd name="T6" fmla="*/ 0 60000 65536"/>
                  <a:gd name="T7" fmla="*/ 0 60000 65536"/>
                  <a:gd name="T8" fmla="*/ 0 60000 65536"/>
                </a:gdLst>
                <a:ahLst/>
                <a:cxnLst>
                  <a:cxn ang="T6">
                    <a:pos x="T0" y="T1"/>
                  </a:cxn>
                  <a:cxn ang="T7">
                    <a:pos x="T2" y="T3"/>
                  </a:cxn>
                  <a:cxn ang="T8">
                    <a:pos x="T4" y="T5"/>
                  </a:cxn>
                </a:cxnLst>
                <a:rect l="0" t="0" r="r" b="b"/>
                <a:pathLst>
                  <a:path w="1206" h="1">
                    <a:moveTo>
                      <a:pt x="1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3" name="Freeform 197">
                <a:extLst>
                  <a:ext uri="{FF2B5EF4-FFF2-40B4-BE49-F238E27FC236}">
                    <a16:creationId xmlns:a16="http://schemas.microsoft.com/office/drawing/2014/main" id="{EA38BF94-F3FE-09AE-A313-BF23466157C8}"/>
                  </a:ext>
                </a:extLst>
              </p:cNvPr>
              <p:cNvSpPr>
                <a:spLocks noChangeAspect="1"/>
              </p:cNvSpPr>
              <p:nvPr/>
            </p:nvSpPr>
            <p:spPr bwMode="auto">
              <a:xfrm>
                <a:off x="2862" y="1856"/>
                <a:ext cx="22" cy="1"/>
              </a:xfrm>
              <a:custGeom>
                <a:avLst/>
                <a:gdLst>
                  <a:gd name="T0" fmla="*/ 22 w 241"/>
                  <a:gd name="T1" fmla="*/ 0 h 1"/>
                  <a:gd name="T2" fmla="*/ 0 w 241"/>
                  <a:gd name="T3" fmla="*/ 0 h 1"/>
                  <a:gd name="T4" fmla="*/ 0 w 241"/>
                  <a:gd name="T5" fmla="*/ 0 h 1"/>
                  <a:gd name="T6" fmla="*/ 0 60000 65536"/>
                  <a:gd name="T7" fmla="*/ 0 60000 65536"/>
                  <a:gd name="T8" fmla="*/ 0 60000 65536"/>
                </a:gdLst>
                <a:ahLst/>
                <a:cxnLst>
                  <a:cxn ang="T6">
                    <a:pos x="T0" y="T1"/>
                  </a:cxn>
                  <a:cxn ang="T7">
                    <a:pos x="T2" y="T3"/>
                  </a:cxn>
                  <a:cxn ang="T8">
                    <a:pos x="T4" y="T5"/>
                  </a:cxn>
                </a:cxnLst>
                <a:rect l="0" t="0" r="r" b="b"/>
                <a:pathLst>
                  <a:path w="241" h="1">
                    <a:moveTo>
                      <a:pt x="241"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4" name="Freeform 198">
                <a:extLst>
                  <a:ext uri="{FF2B5EF4-FFF2-40B4-BE49-F238E27FC236}">
                    <a16:creationId xmlns:a16="http://schemas.microsoft.com/office/drawing/2014/main" id="{6BC4BB14-49CF-49D5-E61A-E979D5D89FBE}"/>
                  </a:ext>
                </a:extLst>
              </p:cNvPr>
              <p:cNvSpPr>
                <a:spLocks noChangeAspect="1"/>
              </p:cNvSpPr>
              <p:nvPr/>
            </p:nvSpPr>
            <p:spPr bwMode="auto">
              <a:xfrm>
                <a:off x="2735" y="1856"/>
                <a:ext cx="106" cy="1"/>
              </a:xfrm>
              <a:custGeom>
                <a:avLst/>
                <a:gdLst>
                  <a:gd name="T0" fmla="*/ 106 w 1206"/>
                  <a:gd name="T1" fmla="*/ 0 h 1"/>
                  <a:gd name="T2" fmla="*/ 0 w 1206"/>
                  <a:gd name="T3" fmla="*/ 0 h 1"/>
                  <a:gd name="T4" fmla="*/ 0 w 1206"/>
                  <a:gd name="T5" fmla="*/ 0 h 1"/>
                  <a:gd name="T6" fmla="*/ 0 60000 65536"/>
                  <a:gd name="T7" fmla="*/ 0 60000 65536"/>
                  <a:gd name="T8" fmla="*/ 0 60000 65536"/>
                </a:gdLst>
                <a:ahLst/>
                <a:cxnLst>
                  <a:cxn ang="T6">
                    <a:pos x="T0" y="T1"/>
                  </a:cxn>
                  <a:cxn ang="T7">
                    <a:pos x="T2" y="T3"/>
                  </a:cxn>
                  <a:cxn ang="T8">
                    <a:pos x="T4" y="T5"/>
                  </a:cxn>
                </a:cxnLst>
                <a:rect l="0" t="0" r="r" b="b"/>
                <a:pathLst>
                  <a:path w="1206" h="1">
                    <a:moveTo>
                      <a:pt x="1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5" name="Freeform 199">
                <a:extLst>
                  <a:ext uri="{FF2B5EF4-FFF2-40B4-BE49-F238E27FC236}">
                    <a16:creationId xmlns:a16="http://schemas.microsoft.com/office/drawing/2014/main" id="{48F88413-372D-BC8D-9B89-E38084F3EB20}"/>
                  </a:ext>
                </a:extLst>
              </p:cNvPr>
              <p:cNvSpPr>
                <a:spLocks noChangeAspect="1"/>
              </p:cNvSpPr>
              <p:nvPr/>
            </p:nvSpPr>
            <p:spPr bwMode="auto">
              <a:xfrm>
                <a:off x="2693" y="1856"/>
                <a:ext cx="21" cy="1"/>
              </a:xfrm>
              <a:custGeom>
                <a:avLst/>
                <a:gdLst>
                  <a:gd name="T0" fmla="*/ 21 w 241"/>
                  <a:gd name="T1" fmla="*/ 0 h 1"/>
                  <a:gd name="T2" fmla="*/ 0 w 241"/>
                  <a:gd name="T3" fmla="*/ 0 h 1"/>
                  <a:gd name="T4" fmla="*/ 0 w 241"/>
                  <a:gd name="T5" fmla="*/ 0 h 1"/>
                  <a:gd name="T6" fmla="*/ 0 60000 65536"/>
                  <a:gd name="T7" fmla="*/ 0 60000 65536"/>
                  <a:gd name="T8" fmla="*/ 0 60000 65536"/>
                </a:gdLst>
                <a:ahLst/>
                <a:cxnLst>
                  <a:cxn ang="T6">
                    <a:pos x="T0" y="T1"/>
                  </a:cxn>
                  <a:cxn ang="T7">
                    <a:pos x="T2" y="T3"/>
                  </a:cxn>
                  <a:cxn ang="T8">
                    <a:pos x="T4" y="T5"/>
                  </a:cxn>
                </a:cxnLst>
                <a:rect l="0" t="0" r="r" b="b"/>
                <a:pathLst>
                  <a:path w="241" h="1">
                    <a:moveTo>
                      <a:pt x="241"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6" name="Freeform 200">
                <a:extLst>
                  <a:ext uri="{FF2B5EF4-FFF2-40B4-BE49-F238E27FC236}">
                    <a16:creationId xmlns:a16="http://schemas.microsoft.com/office/drawing/2014/main" id="{62BBCCA8-F3B2-33DB-BA4F-8E598F19B51B}"/>
                  </a:ext>
                </a:extLst>
              </p:cNvPr>
              <p:cNvSpPr>
                <a:spLocks noChangeAspect="1"/>
              </p:cNvSpPr>
              <p:nvPr/>
            </p:nvSpPr>
            <p:spPr bwMode="auto">
              <a:xfrm>
                <a:off x="2566" y="1856"/>
                <a:ext cx="106" cy="1"/>
              </a:xfrm>
              <a:custGeom>
                <a:avLst/>
                <a:gdLst>
                  <a:gd name="T0" fmla="*/ 106 w 1206"/>
                  <a:gd name="T1" fmla="*/ 0 h 1"/>
                  <a:gd name="T2" fmla="*/ 0 w 1206"/>
                  <a:gd name="T3" fmla="*/ 0 h 1"/>
                  <a:gd name="T4" fmla="*/ 0 w 1206"/>
                  <a:gd name="T5" fmla="*/ 0 h 1"/>
                  <a:gd name="T6" fmla="*/ 0 60000 65536"/>
                  <a:gd name="T7" fmla="*/ 0 60000 65536"/>
                  <a:gd name="T8" fmla="*/ 0 60000 65536"/>
                </a:gdLst>
                <a:ahLst/>
                <a:cxnLst>
                  <a:cxn ang="T6">
                    <a:pos x="T0" y="T1"/>
                  </a:cxn>
                  <a:cxn ang="T7">
                    <a:pos x="T2" y="T3"/>
                  </a:cxn>
                  <a:cxn ang="T8">
                    <a:pos x="T4" y="T5"/>
                  </a:cxn>
                </a:cxnLst>
                <a:rect l="0" t="0" r="r" b="b"/>
                <a:pathLst>
                  <a:path w="1206" h="1">
                    <a:moveTo>
                      <a:pt x="1206"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7" name="Freeform 201">
                <a:extLst>
                  <a:ext uri="{FF2B5EF4-FFF2-40B4-BE49-F238E27FC236}">
                    <a16:creationId xmlns:a16="http://schemas.microsoft.com/office/drawing/2014/main" id="{768C223D-1E99-2856-BB13-4F5644429B21}"/>
                  </a:ext>
                </a:extLst>
              </p:cNvPr>
              <p:cNvSpPr>
                <a:spLocks noChangeAspect="1"/>
              </p:cNvSpPr>
              <p:nvPr/>
            </p:nvSpPr>
            <p:spPr bwMode="auto">
              <a:xfrm>
                <a:off x="2524" y="1856"/>
                <a:ext cx="21" cy="1"/>
              </a:xfrm>
              <a:custGeom>
                <a:avLst/>
                <a:gdLst>
                  <a:gd name="T0" fmla="*/ 21 w 242"/>
                  <a:gd name="T1" fmla="*/ 0 h 1"/>
                  <a:gd name="T2" fmla="*/ 0 w 242"/>
                  <a:gd name="T3" fmla="*/ 0 h 1"/>
                  <a:gd name="T4" fmla="*/ 0 w 242"/>
                  <a:gd name="T5" fmla="*/ 0 h 1"/>
                  <a:gd name="T6" fmla="*/ 0 60000 65536"/>
                  <a:gd name="T7" fmla="*/ 0 60000 65536"/>
                  <a:gd name="T8" fmla="*/ 0 60000 65536"/>
                </a:gdLst>
                <a:ahLst/>
                <a:cxnLst>
                  <a:cxn ang="T6">
                    <a:pos x="T0" y="T1"/>
                  </a:cxn>
                  <a:cxn ang="T7">
                    <a:pos x="T2" y="T3"/>
                  </a:cxn>
                  <a:cxn ang="T8">
                    <a:pos x="T4" y="T5"/>
                  </a:cxn>
                </a:cxnLst>
                <a:rect l="0" t="0" r="r" b="b"/>
                <a:pathLst>
                  <a:path w="242" h="1">
                    <a:moveTo>
                      <a:pt x="242"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8" name="Freeform 202">
                <a:extLst>
                  <a:ext uri="{FF2B5EF4-FFF2-40B4-BE49-F238E27FC236}">
                    <a16:creationId xmlns:a16="http://schemas.microsoft.com/office/drawing/2014/main" id="{8B3B1014-9351-7D7C-5CA8-B69289D5B746}"/>
                  </a:ext>
                </a:extLst>
              </p:cNvPr>
              <p:cNvSpPr>
                <a:spLocks noChangeAspect="1"/>
              </p:cNvSpPr>
              <p:nvPr/>
            </p:nvSpPr>
            <p:spPr bwMode="auto">
              <a:xfrm>
                <a:off x="2397" y="1856"/>
                <a:ext cx="105" cy="1"/>
              </a:xfrm>
              <a:custGeom>
                <a:avLst/>
                <a:gdLst>
                  <a:gd name="T0" fmla="*/ 105 w 1207"/>
                  <a:gd name="T1" fmla="*/ 0 h 1"/>
                  <a:gd name="T2" fmla="*/ 0 w 1207"/>
                  <a:gd name="T3" fmla="*/ 0 h 1"/>
                  <a:gd name="T4" fmla="*/ 0 w 1207"/>
                  <a:gd name="T5" fmla="*/ 0 h 1"/>
                  <a:gd name="T6" fmla="*/ 0 60000 65536"/>
                  <a:gd name="T7" fmla="*/ 0 60000 65536"/>
                  <a:gd name="T8" fmla="*/ 0 60000 65536"/>
                </a:gdLst>
                <a:ahLst/>
                <a:cxnLst>
                  <a:cxn ang="T6">
                    <a:pos x="T0" y="T1"/>
                  </a:cxn>
                  <a:cxn ang="T7">
                    <a:pos x="T2" y="T3"/>
                  </a:cxn>
                  <a:cxn ang="T8">
                    <a:pos x="T4" y="T5"/>
                  </a:cxn>
                </a:cxnLst>
                <a:rect l="0" t="0" r="r" b="b"/>
                <a:pathLst>
                  <a:path w="1207" h="1">
                    <a:moveTo>
                      <a:pt x="1207"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19" name="Freeform 203">
                <a:extLst>
                  <a:ext uri="{FF2B5EF4-FFF2-40B4-BE49-F238E27FC236}">
                    <a16:creationId xmlns:a16="http://schemas.microsoft.com/office/drawing/2014/main" id="{1A5652B1-2809-CE00-AF8E-CC2CECC57579}"/>
                  </a:ext>
                </a:extLst>
              </p:cNvPr>
              <p:cNvSpPr>
                <a:spLocks noChangeAspect="1"/>
              </p:cNvSpPr>
              <p:nvPr/>
            </p:nvSpPr>
            <p:spPr bwMode="auto">
              <a:xfrm>
                <a:off x="2354" y="1856"/>
                <a:ext cx="21" cy="1"/>
              </a:xfrm>
              <a:custGeom>
                <a:avLst/>
                <a:gdLst>
                  <a:gd name="T0" fmla="*/ 21 w 242"/>
                  <a:gd name="T1" fmla="*/ 0 h 1"/>
                  <a:gd name="T2" fmla="*/ 0 w 242"/>
                  <a:gd name="T3" fmla="*/ 0 h 1"/>
                  <a:gd name="T4" fmla="*/ 0 w 242"/>
                  <a:gd name="T5" fmla="*/ 0 h 1"/>
                  <a:gd name="T6" fmla="*/ 0 60000 65536"/>
                  <a:gd name="T7" fmla="*/ 0 60000 65536"/>
                  <a:gd name="T8" fmla="*/ 0 60000 65536"/>
                </a:gdLst>
                <a:ahLst/>
                <a:cxnLst>
                  <a:cxn ang="T6">
                    <a:pos x="T0" y="T1"/>
                  </a:cxn>
                  <a:cxn ang="T7">
                    <a:pos x="T2" y="T3"/>
                  </a:cxn>
                  <a:cxn ang="T8">
                    <a:pos x="T4" y="T5"/>
                  </a:cxn>
                </a:cxnLst>
                <a:rect l="0" t="0" r="r" b="b"/>
                <a:pathLst>
                  <a:path w="242" h="1">
                    <a:moveTo>
                      <a:pt x="242"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920" name="Freeform 204">
                <a:extLst>
                  <a:ext uri="{FF2B5EF4-FFF2-40B4-BE49-F238E27FC236}">
                    <a16:creationId xmlns:a16="http://schemas.microsoft.com/office/drawing/2014/main" id="{BE9D0D66-2FFA-2DA7-5682-CCA4C0F0610E}"/>
                  </a:ext>
                </a:extLst>
              </p:cNvPr>
              <p:cNvSpPr>
                <a:spLocks noChangeAspect="1"/>
              </p:cNvSpPr>
              <p:nvPr/>
            </p:nvSpPr>
            <p:spPr bwMode="auto">
              <a:xfrm>
                <a:off x="2263" y="1856"/>
                <a:ext cx="70" cy="1"/>
              </a:xfrm>
              <a:custGeom>
                <a:avLst/>
                <a:gdLst>
                  <a:gd name="T0" fmla="*/ 70 w 801"/>
                  <a:gd name="T1" fmla="*/ 0 h 1"/>
                  <a:gd name="T2" fmla="*/ 0 w 801"/>
                  <a:gd name="T3" fmla="*/ 0 h 1"/>
                  <a:gd name="T4" fmla="*/ 0 w 801"/>
                  <a:gd name="T5" fmla="*/ 0 h 1"/>
                  <a:gd name="T6" fmla="*/ 0 60000 65536"/>
                  <a:gd name="T7" fmla="*/ 0 60000 65536"/>
                  <a:gd name="T8" fmla="*/ 0 60000 65536"/>
                </a:gdLst>
                <a:ahLst/>
                <a:cxnLst>
                  <a:cxn ang="T6">
                    <a:pos x="T0" y="T1"/>
                  </a:cxn>
                  <a:cxn ang="T7">
                    <a:pos x="T2" y="T3"/>
                  </a:cxn>
                  <a:cxn ang="T8">
                    <a:pos x="T4" y="T5"/>
                  </a:cxn>
                </a:cxnLst>
                <a:rect l="0" t="0" r="r" b="b"/>
                <a:pathLst>
                  <a:path w="801" h="1">
                    <a:moveTo>
                      <a:pt x="801" y="0"/>
                    </a:moveTo>
                    <a:lnTo>
                      <a:pt x="0" y="0"/>
                    </a:lnTo>
                    <a:lnTo>
                      <a:pt x="1" y="0"/>
                    </a:lnTo>
                  </a:path>
                </a:pathLst>
              </a:custGeom>
              <a:noFill/>
              <a:ln w="9525" cmpd="sng">
                <a:solidFill>
                  <a:srgbClr val="FF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grpSp>
        <p:nvGrpSpPr>
          <p:cNvPr id="36873" name="Group 205">
            <a:extLst>
              <a:ext uri="{FF2B5EF4-FFF2-40B4-BE49-F238E27FC236}">
                <a16:creationId xmlns:a16="http://schemas.microsoft.com/office/drawing/2014/main" id="{9D829688-91C5-DE9A-0842-1A22ADB918E8}"/>
              </a:ext>
            </a:extLst>
          </p:cNvPr>
          <p:cNvGrpSpPr>
            <a:grpSpLocks/>
          </p:cNvGrpSpPr>
          <p:nvPr/>
        </p:nvGrpSpPr>
        <p:grpSpPr bwMode="auto">
          <a:xfrm>
            <a:off x="520700" y="965200"/>
            <a:ext cx="8096250" cy="5038725"/>
            <a:chOff x="264" y="360"/>
            <a:chExt cx="4620" cy="3780"/>
          </a:xfrm>
        </p:grpSpPr>
        <p:sp>
          <p:nvSpPr>
            <p:cNvPr id="36875" name="Rectangle 206">
              <a:extLst>
                <a:ext uri="{FF2B5EF4-FFF2-40B4-BE49-F238E27FC236}">
                  <a16:creationId xmlns:a16="http://schemas.microsoft.com/office/drawing/2014/main" id="{DC754D77-4F57-0C3B-C19F-C0B24D12850D}"/>
                </a:ext>
              </a:extLst>
            </p:cNvPr>
            <p:cNvSpPr>
              <a:spLocks noChangeArrowheads="1"/>
            </p:cNvSpPr>
            <p:nvPr/>
          </p:nvSpPr>
          <p:spPr bwMode="auto">
            <a:xfrm>
              <a:off x="264" y="360"/>
              <a:ext cx="4608" cy="3768"/>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76" name="Line 207">
              <a:extLst>
                <a:ext uri="{FF2B5EF4-FFF2-40B4-BE49-F238E27FC236}">
                  <a16:creationId xmlns:a16="http://schemas.microsoft.com/office/drawing/2014/main" id="{E4FDAA8F-55D8-F7CC-57DF-2709666F72B1}"/>
                </a:ext>
              </a:extLst>
            </p:cNvPr>
            <p:cNvSpPr>
              <a:spLocks noChangeShapeType="1"/>
            </p:cNvSpPr>
            <p:nvPr/>
          </p:nvSpPr>
          <p:spPr bwMode="auto">
            <a:xfrm>
              <a:off x="276" y="2772"/>
              <a:ext cx="4608" cy="0"/>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77" name="Line 208">
              <a:extLst>
                <a:ext uri="{FF2B5EF4-FFF2-40B4-BE49-F238E27FC236}">
                  <a16:creationId xmlns:a16="http://schemas.microsoft.com/office/drawing/2014/main" id="{BAFB3FEE-F36D-B84F-73D4-6DA81E452107}"/>
                </a:ext>
              </a:extLst>
            </p:cNvPr>
            <p:cNvSpPr>
              <a:spLocks noChangeShapeType="1"/>
            </p:cNvSpPr>
            <p:nvPr/>
          </p:nvSpPr>
          <p:spPr bwMode="auto">
            <a:xfrm>
              <a:off x="1776" y="360"/>
              <a:ext cx="0" cy="376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78" name="Line 209">
              <a:extLst>
                <a:ext uri="{FF2B5EF4-FFF2-40B4-BE49-F238E27FC236}">
                  <a16:creationId xmlns:a16="http://schemas.microsoft.com/office/drawing/2014/main" id="{C751DAFE-5A3B-0D79-9EF1-74A3DD5F8CCF}"/>
                </a:ext>
              </a:extLst>
            </p:cNvPr>
            <p:cNvSpPr>
              <a:spLocks noChangeShapeType="1"/>
            </p:cNvSpPr>
            <p:nvPr/>
          </p:nvSpPr>
          <p:spPr bwMode="auto">
            <a:xfrm>
              <a:off x="3324" y="372"/>
              <a:ext cx="0" cy="376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36874" name="Rectangle 210">
            <a:extLst>
              <a:ext uri="{FF2B5EF4-FFF2-40B4-BE49-F238E27FC236}">
                <a16:creationId xmlns:a16="http://schemas.microsoft.com/office/drawing/2014/main" id="{8E5BDB6F-9C7D-E63E-5290-92A4873117DE}"/>
              </a:ext>
            </a:extLst>
          </p:cNvPr>
          <p:cNvSpPr>
            <a:spLocks noGrp="1" noChangeArrowheads="1"/>
          </p:cNvSpPr>
          <p:nvPr>
            <p:ph type="title"/>
          </p:nvPr>
        </p:nvSpPr>
        <p:spPr>
          <a:xfrm>
            <a:off x="520700" y="177800"/>
            <a:ext cx="7772400" cy="495300"/>
          </a:xfrm>
        </p:spPr>
        <p:txBody>
          <a:bodyPr/>
          <a:lstStyle/>
          <a:p>
            <a:pPr algn="l" eaLnBrk="1" hangingPunct="1">
              <a:buSzPct val="120000"/>
            </a:pPr>
            <a:r>
              <a:rPr lang="zh-CN" altLang="en-US" sz="2800" dirty="0">
                <a:solidFill>
                  <a:srgbClr val="0000FF"/>
                </a:solidFill>
                <a:latin typeface="黑体" panose="02010609060101010101" pitchFamily="49" charset="-122"/>
                <a:ea typeface="黑体" panose="02010609060101010101" pitchFamily="49" charset="-122"/>
              </a:rPr>
              <a:t>（</a:t>
            </a:r>
            <a:r>
              <a:rPr lang="en-US" altLang="zh-CN" sz="2800" dirty="0">
                <a:solidFill>
                  <a:srgbClr val="0000FF"/>
                </a:solidFill>
                <a:latin typeface="黑体" panose="02010609060101010101" pitchFamily="49" charset="-122"/>
                <a:ea typeface="黑体" panose="02010609060101010101" pitchFamily="49" charset="-122"/>
              </a:rPr>
              <a:t>2</a:t>
            </a:r>
            <a:r>
              <a:rPr lang="zh-CN" altLang="en-US" sz="2800" dirty="0">
                <a:solidFill>
                  <a:srgbClr val="0000FF"/>
                </a:solidFill>
                <a:latin typeface="黑体" panose="02010609060101010101" pitchFamily="49" charset="-122"/>
                <a:ea typeface="黑体" panose="02010609060101010101" pitchFamily="49" charset="-122"/>
              </a:rPr>
              <a:t>）两正交圆柱相贯线的变化趋势</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04453"/>
                                        </p:tgtEl>
                                        <p:attrNameLst>
                                          <p:attrName>style.visibility</p:attrName>
                                        </p:attrNameLst>
                                      </p:cBhvr>
                                      <p:to>
                                        <p:strVal val="visible"/>
                                      </p:to>
                                    </p:set>
                                    <p:animEffect transition="in" filter="wipe(up)">
                                      <p:cBhvr>
                                        <p:cTn id="7" dur="500"/>
                                        <p:tgtEl>
                                          <p:spTgt spid="104453"/>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104450"/>
                                        </p:tgtEl>
                                        <p:attrNameLst>
                                          <p:attrName>style.visibility</p:attrName>
                                        </p:attrNameLst>
                                      </p:cBhvr>
                                      <p:to>
                                        <p:strVal val="visible"/>
                                      </p:to>
                                    </p:set>
                                    <p:animEffect transition="in" filter="wipe(up)">
                                      <p:cBhvr>
                                        <p:cTn id="11" dur="500"/>
                                        <p:tgtEl>
                                          <p:spTgt spid="10445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104585"/>
                                        </p:tgtEl>
                                        <p:attrNameLst>
                                          <p:attrName>style.visibility</p:attrName>
                                        </p:attrNameLst>
                                      </p:cBhvr>
                                      <p:to>
                                        <p:strVal val="visible"/>
                                      </p:to>
                                    </p:set>
                                    <p:animEffect transition="in" filter="wipe(up)">
                                      <p:cBhvr>
                                        <p:cTn id="15" dur="500"/>
                                        <p:tgtEl>
                                          <p:spTgt spid="104585"/>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4451"/>
                                        </p:tgtEl>
                                        <p:attrNameLst>
                                          <p:attrName>style.visibility</p:attrName>
                                        </p:attrNameLst>
                                      </p:cBhvr>
                                      <p:to>
                                        <p:strVal val="visible"/>
                                      </p:to>
                                    </p:set>
                                    <p:animEffect transition="in" filter="wipe(up)">
                                      <p:cBhvr>
                                        <p:cTn id="19" dur="500"/>
                                        <p:tgtEl>
                                          <p:spTgt spid="104451"/>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104521"/>
                                        </p:tgtEl>
                                        <p:attrNameLst>
                                          <p:attrName>style.visibility</p:attrName>
                                        </p:attrNameLst>
                                      </p:cBhvr>
                                      <p:to>
                                        <p:strVal val="visible"/>
                                      </p:to>
                                    </p:set>
                                    <p:animEffect transition="in" filter="wipe(up)">
                                      <p:cBhvr>
                                        <p:cTn id="23" dur="500"/>
                                        <p:tgtEl>
                                          <p:spTgt spid="104521"/>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104452"/>
                                        </p:tgtEl>
                                        <p:attrNameLst>
                                          <p:attrName>style.visibility</p:attrName>
                                        </p:attrNameLst>
                                      </p:cBhvr>
                                      <p:to>
                                        <p:strVal val="visible"/>
                                      </p:to>
                                    </p:set>
                                    <p:animEffect transition="in" filter="wipe(up)">
                                      <p:cBhvr>
                                        <p:cTn id="27" dur="500"/>
                                        <p:tgtEl>
                                          <p:spTgt spid="104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229722-220D-72B9-03AD-2D19598EBDCB}"/>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t="9452" b="3380"/>
          <a:stretch>
            <a:fillRect/>
          </a:stretch>
        </p:blipFill>
        <p:spPr bwMode="auto">
          <a:xfrm>
            <a:off x="0" y="764704"/>
            <a:ext cx="9142413" cy="597666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9">
            <a:extLst>
              <a:ext uri="{FF2B5EF4-FFF2-40B4-BE49-F238E27FC236}">
                <a16:creationId xmlns:a16="http://schemas.microsoft.com/office/drawing/2014/main" id="{BA527092-302E-F0A4-810D-72E983DB1F52}"/>
              </a:ext>
            </a:extLst>
          </p:cNvPr>
          <p:cNvSpPr>
            <a:spLocks noChangeArrowheads="1"/>
          </p:cNvSpPr>
          <p:nvPr/>
        </p:nvSpPr>
        <p:spPr bwMode="auto">
          <a:xfrm>
            <a:off x="-217040" y="116632"/>
            <a:ext cx="936104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defRPr>
                <a:solidFill>
                  <a:schemeClr val="tx1"/>
                </a:solidFill>
                <a:latin typeface="Arial" panose="020B0604020202020204" pitchFamily="34" charset="0"/>
                <a:ea typeface="宋体" panose="02010600030101010101" pitchFamily="2" charset="-122"/>
              </a:defRPr>
            </a:lvl1pPr>
            <a:lvl2pPr algn="l">
              <a:defRPr>
                <a:solidFill>
                  <a:schemeClr val="tx1"/>
                </a:solidFill>
                <a:latin typeface="Arial" panose="020B0604020202020204" pitchFamily="34" charset="0"/>
                <a:ea typeface="宋体" panose="02010600030101010101" pitchFamily="2" charset="-122"/>
              </a:defRPr>
            </a:lvl2pPr>
            <a:lvl3pPr algn="l">
              <a:defRPr>
                <a:solidFill>
                  <a:schemeClr val="tx1"/>
                </a:solidFill>
                <a:latin typeface="Arial" panose="020B0604020202020204" pitchFamily="34" charset="0"/>
                <a:ea typeface="宋体" panose="02010600030101010101" pitchFamily="2" charset="-122"/>
              </a:defRPr>
            </a:lvl3pPr>
            <a:lvl4pPr algn="l">
              <a:defRPr>
                <a:solidFill>
                  <a:schemeClr val="tx1"/>
                </a:solidFill>
                <a:latin typeface="Arial" panose="020B0604020202020204" pitchFamily="34" charset="0"/>
                <a:ea typeface="宋体" panose="02010600030101010101" pitchFamily="2" charset="-122"/>
              </a:defRPr>
            </a:lvl4pPr>
            <a:lvl5pPr algn="l">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Pct val="120000"/>
              <a:buFontTx/>
              <a:buNone/>
              <a:tabLst/>
              <a:defRPr/>
            </a:pPr>
            <a:r>
              <a:rPr kumimoji="0" lang="zh-CN" altLang="en-US" sz="2800" b="0"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a:t>
            </a:r>
            <a:r>
              <a:rPr kumimoji="0" lang="en-US" altLang="zh-CN" sz="2800" b="0"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3</a:t>
            </a:r>
            <a:r>
              <a:rPr kumimoji="0" lang="zh-CN" altLang="en-US" sz="2800" b="0"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）当相对位置发生变化时，两圆柱相贯线的变化趋势</a:t>
            </a:r>
          </a:p>
        </p:txBody>
      </p:sp>
    </p:spTree>
    <p:extLst>
      <p:ext uri="{BB962C8B-B14F-4D97-AF65-F5344CB8AC3E}">
        <p14:creationId xmlns:p14="http://schemas.microsoft.com/office/powerpoint/2010/main" val="471329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Freeform 2">
            <a:extLst>
              <a:ext uri="{FF2B5EF4-FFF2-40B4-BE49-F238E27FC236}">
                <a16:creationId xmlns:a16="http://schemas.microsoft.com/office/drawing/2014/main" id="{222C7F4D-D440-0162-FDC7-D3121D1C5BCC}"/>
              </a:ext>
            </a:extLst>
          </p:cNvPr>
          <p:cNvSpPr>
            <a:spLocks/>
          </p:cNvSpPr>
          <p:nvPr/>
        </p:nvSpPr>
        <p:spPr bwMode="auto">
          <a:xfrm>
            <a:off x="1914525" y="1422400"/>
            <a:ext cx="1647825" cy="788988"/>
          </a:xfrm>
          <a:custGeom>
            <a:avLst/>
            <a:gdLst>
              <a:gd name="T0" fmla="*/ 0 w 1038"/>
              <a:gd name="T1" fmla="*/ 0 h 497"/>
              <a:gd name="T2" fmla="*/ 228600 w 1038"/>
              <a:gd name="T3" fmla="*/ 390525 h 497"/>
              <a:gd name="T4" fmla="*/ 828675 w 1038"/>
              <a:gd name="T5" fmla="*/ 781050 h 497"/>
              <a:gd name="T6" fmla="*/ 1438275 w 1038"/>
              <a:gd name="T7" fmla="*/ 342900 h 497"/>
              <a:gd name="T8" fmla="*/ 1647825 w 1038"/>
              <a:gd name="T9" fmla="*/ 0 h 4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8" h="497">
                <a:moveTo>
                  <a:pt x="0" y="0"/>
                </a:moveTo>
                <a:cubicBezTo>
                  <a:pt x="28" y="82"/>
                  <a:pt x="57" y="164"/>
                  <a:pt x="144" y="246"/>
                </a:cubicBezTo>
                <a:cubicBezTo>
                  <a:pt x="231" y="328"/>
                  <a:pt x="395" y="497"/>
                  <a:pt x="522" y="492"/>
                </a:cubicBezTo>
                <a:cubicBezTo>
                  <a:pt x="649" y="487"/>
                  <a:pt x="820" y="298"/>
                  <a:pt x="906" y="216"/>
                </a:cubicBezTo>
                <a:cubicBezTo>
                  <a:pt x="992" y="134"/>
                  <a:pt x="1016" y="36"/>
                  <a:pt x="1038" y="0"/>
                </a:cubicBezTo>
              </a:path>
            </a:pathLst>
          </a:custGeom>
          <a:noFill/>
          <a:ln w="57150" cap="flat" cmpd="sng">
            <a:solidFill>
              <a:srgbClr val="FF3300"/>
            </a:solidFill>
            <a:prstDash val="solid"/>
            <a:round/>
            <a:headEnd/>
            <a:tailEnd/>
          </a:ln>
          <a:effectLst/>
          <a:extLst>
            <a:ext uri="{909E8E84-426E-40DD-AFC4-6F175D3DCCD1}">
              <a14:hiddenFill xmlns:a14="http://schemas.microsoft.com/office/drawing/2010/main">
                <a:solidFill>
                  <a:srgbClr val="DDDDD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15" name="Rectangle 3">
            <a:extLst>
              <a:ext uri="{FF2B5EF4-FFF2-40B4-BE49-F238E27FC236}">
                <a16:creationId xmlns:a16="http://schemas.microsoft.com/office/drawing/2014/main" id="{055E4397-9CF4-51CF-454A-63BCCD244A1D}"/>
              </a:ext>
            </a:extLst>
          </p:cNvPr>
          <p:cNvSpPr>
            <a:spLocks noGrp="1" noChangeArrowheads="1"/>
          </p:cNvSpPr>
          <p:nvPr>
            <p:ph type="title"/>
          </p:nvPr>
        </p:nvSpPr>
        <p:spPr>
          <a:xfrm>
            <a:off x="234950" y="214313"/>
            <a:ext cx="8085138" cy="398462"/>
          </a:xfrm>
        </p:spPr>
        <p:txBody>
          <a:bodyPr/>
          <a:lstStyle/>
          <a:p>
            <a:pPr algn="l" eaLnBrk="1" hangingPunct="1"/>
            <a:r>
              <a:rPr kumimoji="1" lang="en-US" altLang="zh-CN" sz="2400" b="1" dirty="0">
                <a:solidFill>
                  <a:schemeClr val="tx1"/>
                </a:solidFill>
                <a:latin typeface="+mn-ea"/>
                <a:ea typeface="+mn-ea"/>
              </a:rPr>
              <a:t>[</a:t>
            </a:r>
            <a:r>
              <a:rPr kumimoji="1" lang="zh-CN" altLang="en-US" sz="2400" b="1" dirty="0">
                <a:solidFill>
                  <a:schemeClr val="tx1"/>
                </a:solidFill>
                <a:latin typeface="+mn-ea"/>
                <a:ea typeface="+mn-ea"/>
              </a:rPr>
              <a:t>例</a:t>
            </a:r>
            <a:r>
              <a:rPr kumimoji="1" lang="en-US" altLang="zh-CN" sz="2400" b="1" dirty="0">
                <a:solidFill>
                  <a:schemeClr val="tx1"/>
                </a:solidFill>
                <a:latin typeface="+mn-ea"/>
                <a:ea typeface="+mn-ea"/>
              </a:rPr>
              <a:t>6]  </a:t>
            </a:r>
            <a:r>
              <a:rPr kumimoji="1" lang="zh-CN" altLang="en-US" sz="2400" b="1" dirty="0">
                <a:solidFill>
                  <a:schemeClr val="tx1"/>
                </a:solidFill>
                <a:latin typeface="+mn-ea"/>
                <a:ea typeface="+mn-ea"/>
              </a:rPr>
              <a:t>求轴线交叉垂直圆柱相贯线的投影</a:t>
            </a:r>
            <a:r>
              <a:rPr lang="zh-CN" altLang="en-US" sz="2400" b="1" dirty="0">
                <a:solidFill>
                  <a:schemeClr val="tx1"/>
                </a:solidFill>
                <a:latin typeface="+mn-ea"/>
                <a:ea typeface="+mn-ea"/>
              </a:rPr>
              <a:t>  </a:t>
            </a:r>
          </a:p>
        </p:txBody>
      </p:sp>
      <p:sp>
        <p:nvSpPr>
          <p:cNvPr id="38916" name="Oval 4">
            <a:extLst>
              <a:ext uri="{FF2B5EF4-FFF2-40B4-BE49-F238E27FC236}">
                <a16:creationId xmlns:a16="http://schemas.microsoft.com/office/drawing/2014/main" id="{1C07D7F3-FC45-F533-CB26-A87C3E78B32A}"/>
              </a:ext>
            </a:extLst>
          </p:cNvPr>
          <p:cNvSpPr>
            <a:spLocks noChangeArrowheads="1"/>
          </p:cNvSpPr>
          <p:nvPr/>
        </p:nvSpPr>
        <p:spPr bwMode="auto">
          <a:xfrm>
            <a:off x="1920875" y="4587875"/>
            <a:ext cx="1647825" cy="1647825"/>
          </a:xfrm>
          <a:prstGeom prst="ellipse">
            <a:avLst/>
          </a:prstGeom>
          <a:noFill/>
          <a:ln w="57150">
            <a:solidFill>
              <a:srgbClr val="FF0000"/>
            </a:solidFill>
            <a:round/>
            <a:headEnd/>
            <a:tailEnd/>
          </a:ln>
          <a:effectLst/>
          <a:extLst>
            <a:ext uri="{909E8E84-426E-40DD-AFC4-6F175D3DCCD1}">
              <a14:hiddenFill xmlns:a14="http://schemas.microsoft.com/office/drawing/2010/main">
                <a:solidFill>
                  <a:srgbClr val="DDDDD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17" name="Line 5">
            <a:extLst>
              <a:ext uri="{FF2B5EF4-FFF2-40B4-BE49-F238E27FC236}">
                <a16:creationId xmlns:a16="http://schemas.microsoft.com/office/drawing/2014/main" id="{6ABFD828-DCC7-6B86-3BF0-005ADA4B678E}"/>
              </a:ext>
            </a:extLst>
          </p:cNvPr>
          <p:cNvSpPr>
            <a:spLocks noChangeShapeType="1"/>
          </p:cNvSpPr>
          <p:nvPr/>
        </p:nvSpPr>
        <p:spPr bwMode="auto">
          <a:xfrm>
            <a:off x="1655763" y="5411788"/>
            <a:ext cx="2189162"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18" name="Line 6">
            <a:extLst>
              <a:ext uri="{FF2B5EF4-FFF2-40B4-BE49-F238E27FC236}">
                <a16:creationId xmlns:a16="http://schemas.microsoft.com/office/drawing/2014/main" id="{96865A47-C150-6522-3C1A-5BD58738B9B4}"/>
              </a:ext>
            </a:extLst>
          </p:cNvPr>
          <p:cNvSpPr>
            <a:spLocks noChangeShapeType="1"/>
          </p:cNvSpPr>
          <p:nvPr/>
        </p:nvSpPr>
        <p:spPr bwMode="auto">
          <a:xfrm>
            <a:off x="2744788" y="4405313"/>
            <a:ext cx="0" cy="2027237"/>
          </a:xfrm>
          <a:prstGeom prst="line">
            <a:avLst/>
          </a:prstGeom>
          <a:noFill/>
          <a:ln w="1905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19" name="Line 7">
            <a:extLst>
              <a:ext uri="{FF2B5EF4-FFF2-40B4-BE49-F238E27FC236}">
                <a16:creationId xmlns:a16="http://schemas.microsoft.com/office/drawing/2014/main" id="{08A90C73-DEC6-9FE4-C4D1-58811592E8BB}"/>
              </a:ext>
            </a:extLst>
          </p:cNvPr>
          <p:cNvSpPr>
            <a:spLocks noChangeShapeType="1"/>
          </p:cNvSpPr>
          <p:nvPr/>
        </p:nvSpPr>
        <p:spPr bwMode="auto">
          <a:xfrm flipV="1">
            <a:off x="1919288" y="1035050"/>
            <a:ext cx="0" cy="3302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0" name="Line 8">
            <a:extLst>
              <a:ext uri="{FF2B5EF4-FFF2-40B4-BE49-F238E27FC236}">
                <a16:creationId xmlns:a16="http://schemas.microsoft.com/office/drawing/2014/main" id="{DD01AFA1-3D9F-1DD8-53AD-61ADB351D821}"/>
              </a:ext>
            </a:extLst>
          </p:cNvPr>
          <p:cNvSpPr>
            <a:spLocks noChangeShapeType="1"/>
          </p:cNvSpPr>
          <p:nvPr/>
        </p:nvSpPr>
        <p:spPr bwMode="auto">
          <a:xfrm flipV="1">
            <a:off x="3567113" y="1050925"/>
            <a:ext cx="0" cy="3143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1" name="Line 9">
            <a:extLst>
              <a:ext uri="{FF2B5EF4-FFF2-40B4-BE49-F238E27FC236}">
                <a16:creationId xmlns:a16="http://schemas.microsoft.com/office/drawing/2014/main" id="{091599B9-D92F-3EE2-80CE-8A1357453C13}"/>
              </a:ext>
            </a:extLst>
          </p:cNvPr>
          <p:cNvSpPr>
            <a:spLocks noChangeShapeType="1"/>
          </p:cNvSpPr>
          <p:nvPr/>
        </p:nvSpPr>
        <p:spPr bwMode="auto">
          <a:xfrm>
            <a:off x="1898650" y="1036638"/>
            <a:ext cx="1687513"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2" name="Line 10">
            <a:extLst>
              <a:ext uri="{FF2B5EF4-FFF2-40B4-BE49-F238E27FC236}">
                <a16:creationId xmlns:a16="http://schemas.microsoft.com/office/drawing/2014/main" id="{F1D88D33-F61C-6581-715B-94AFC827FBBD}"/>
              </a:ext>
            </a:extLst>
          </p:cNvPr>
          <p:cNvSpPr>
            <a:spLocks noChangeShapeType="1"/>
          </p:cNvSpPr>
          <p:nvPr/>
        </p:nvSpPr>
        <p:spPr bwMode="auto">
          <a:xfrm>
            <a:off x="2740025" y="779463"/>
            <a:ext cx="0" cy="2274887"/>
          </a:xfrm>
          <a:prstGeom prst="line">
            <a:avLst/>
          </a:prstGeom>
          <a:noFill/>
          <a:ln w="1905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3" name="Line 11">
            <a:extLst>
              <a:ext uri="{FF2B5EF4-FFF2-40B4-BE49-F238E27FC236}">
                <a16:creationId xmlns:a16="http://schemas.microsoft.com/office/drawing/2014/main" id="{49AE89DF-70F7-3C21-9BE9-712570CBE765}"/>
              </a:ext>
            </a:extLst>
          </p:cNvPr>
          <p:cNvSpPr>
            <a:spLocks noChangeShapeType="1"/>
          </p:cNvSpPr>
          <p:nvPr/>
        </p:nvSpPr>
        <p:spPr bwMode="auto">
          <a:xfrm flipV="1">
            <a:off x="5627688" y="1028700"/>
            <a:ext cx="0" cy="354013"/>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4" name="Line 12">
            <a:extLst>
              <a:ext uri="{FF2B5EF4-FFF2-40B4-BE49-F238E27FC236}">
                <a16:creationId xmlns:a16="http://schemas.microsoft.com/office/drawing/2014/main" id="{18A0E007-76B6-1EBF-9C85-A391AC1C69FA}"/>
              </a:ext>
            </a:extLst>
          </p:cNvPr>
          <p:cNvSpPr>
            <a:spLocks noChangeShapeType="1"/>
          </p:cNvSpPr>
          <p:nvPr/>
        </p:nvSpPr>
        <p:spPr bwMode="auto">
          <a:xfrm flipV="1">
            <a:off x="7275513" y="1050925"/>
            <a:ext cx="0" cy="1154113"/>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5" name="Line 13">
            <a:extLst>
              <a:ext uri="{FF2B5EF4-FFF2-40B4-BE49-F238E27FC236}">
                <a16:creationId xmlns:a16="http://schemas.microsoft.com/office/drawing/2014/main" id="{32158005-0A16-A857-B916-198342742F25}"/>
              </a:ext>
            </a:extLst>
          </p:cNvPr>
          <p:cNvSpPr>
            <a:spLocks noChangeShapeType="1"/>
          </p:cNvSpPr>
          <p:nvPr/>
        </p:nvSpPr>
        <p:spPr bwMode="auto">
          <a:xfrm>
            <a:off x="5610225" y="1036638"/>
            <a:ext cx="1687513"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6" name="Line 14">
            <a:extLst>
              <a:ext uri="{FF2B5EF4-FFF2-40B4-BE49-F238E27FC236}">
                <a16:creationId xmlns:a16="http://schemas.microsoft.com/office/drawing/2014/main" id="{9BEFEFEF-1C2E-7EAD-278C-CC22B73109FC}"/>
              </a:ext>
            </a:extLst>
          </p:cNvPr>
          <p:cNvSpPr>
            <a:spLocks noChangeShapeType="1"/>
          </p:cNvSpPr>
          <p:nvPr/>
        </p:nvSpPr>
        <p:spPr bwMode="auto">
          <a:xfrm>
            <a:off x="6448425" y="893763"/>
            <a:ext cx="0" cy="2027237"/>
          </a:xfrm>
          <a:prstGeom prst="line">
            <a:avLst/>
          </a:prstGeom>
          <a:noFill/>
          <a:ln w="1905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7" name="Freeform 15">
            <a:extLst>
              <a:ext uri="{FF2B5EF4-FFF2-40B4-BE49-F238E27FC236}">
                <a16:creationId xmlns:a16="http://schemas.microsoft.com/office/drawing/2014/main" id="{0C294F0B-B5CD-451D-0CA6-1A7DA0300ED0}"/>
              </a:ext>
            </a:extLst>
          </p:cNvPr>
          <p:cNvSpPr>
            <a:spLocks/>
          </p:cNvSpPr>
          <p:nvPr/>
        </p:nvSpPr>
        <p:spPr bwMode="auto">
          <a:xfrm>
            <a:off x="4584700" y="1333500"/>
            <a:ext cx="2794000" cy="1377950"/>
          </a:xfrm>
          <a:custGeom>
            <a:avLst/>
            <a:gdLst>
              <a:gd name="T0" fmla="*/ 0 w 1760"/>
              <a:gd name="T1" fmla="*/ 1377950 h 868"/>
              <a:gd name="T2" fmla="*/ 12700 w 1760"/>
              <a:gd name="T3" fmla="*/ 1181100 h 868"/>
              <a:gd name="T4" fmla="*/ 82550 w 1760"/>
              <a:gd name="T5" fmla="*/ 927100 h 868"/>
              <a:gd name="T6" fmla="*/ 165100 w 1760"/>
              <a:gd name="T7" fmla="*/ 742950 h 868"/>
              <a:gd name="T8" fmla="*/ 266700 w 1760"/>
              <a:gd name="T9" fmla="*/ 584200 h 868"/>
              <a:gd name="T10" fmla="*/ 412750 w 1760"/>
              <a:gd name="T11" fmla="*/ 400050 h 868"/>
              <a:gd name="T12" fmla="*/ 584200 w 1760"/>
              <a:gd name="T13" fmla="*/ 247650 h 868"/>
              <a:gd name="T14" fmla="*/ 787400 w 1760"/>
              <a:gd name="T15" fmla="*/ 133350 h 868"/>
              <a:gd name="T16" fmla="*/ 965200 w 1760"/>
              <a:gd name="T17" fmla="*/ 57150 h 868"/>
              <a:gd name="T18" fmla="*/ 1123950 w 1760"/>
              <a:gd name="T19" fmla="*/ 19050 h 868"/>
              <a:gd name="T20" fmla="*/ 1447800 w 1760"/>
              <a:gd name="T21" fmla="*/ 0 h 868"/>
              <a:gd name="T22" fmla="*/ 1581150 w 1760"/>
              <a:gd name="T23" fmla="*/ 0 h 868"/>
              <a:gd name="T24" fmla="*/ 1784350 w 1760"/>
              <a:gd name="T25" fmla="*/ 44450 h 868"/>
              <a:gd name="T26" fmla="*/ 1968500 w 1760"/>
              <a:gd name="T27" fmla="*/ 127000 h 868"/>
              <a:gd name="T28" fmla="*/ 2127250 w 1760"/>
              <a:gd name="T29" fmla="*/ 203200 h 868"/>
              <a:gd name="T30" fmla="*/ 2273300 w 1760"/>
              <a:gd name="T31" fmla="*/ 304800 h 868"/>
              <a:gd name="T32" fmla="*/ 2387600 w 1760"/>
              <a:gd name="T33" fmla="*/ 406400 h 868"/>
              <a:gd name="T34" fmla="*/ 2482850 w 1760"/>
              <a:gd name="T35" fmla="*/ 520700 h 868"/>
              <a:gd name="T36" fmla="*/ 2616200 w 1760"/>
              <a:gd name="T37" fmla="*/ 723900 h 868"/>
              <a:gd name="T38" fmla="*/ 2698750 w 1760"/>
              <a:gd name="T39" fmla="*/ 869950 h 868"/>
              <a:gd name="T40" fmla="*/ 2743200 w 1760"/>
              <a:gd name="T41" fmla="*/ 1016000 h 868"/>
              <a:gd name="T42" fmla="*/ 2774950 w 1760"/>
              <a:gd name="T43" fmla="*/ 1136650 h 868"/>
              <a:gd name="T44" fmla="*/ 2787650 w 1760"/>
              <a:gd name="T45" fmla="*/ 1263650 h 868"/>
              <a:gd name="T46" fmla="*/ 2794000 w 1760"/>
              <a:gd name="T47" fmla="*/ 1377950 h 8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60" h="868">
                <a:moveTo>
                  <a:pt x="0" y="868"/>
                </a:moveTo>
                <a:lnTo>
                  <a:pt x="8" y="744"/>
                </a:lnTo>
                <a:lnTo>
                  <a:pt x="52" y="584"/>
                </a:lnTo>
                <a:lnTo>
                  <a:pt x="104" y="468"/>
                </a:lnTo>
                <a:lnTo>
                  <a:pt x="168" y="368"/>
                </a:lnTo>
                <a:lnTo>
                  <a:pt x="260" y="252"/>
                </a:lnTo>
                <a:lnTo>
                  <a:pt x="368" y="156"/>
                </a:lnTo>
                <a:lnTo>
                  <a:pt x="496" y="84"/>
                </a:lnTo>
                <a:lnTo>
                  <a:pt x="608" y="36"/>
                </a:lnTo>
                <a:lnTo>
                  <a:pt x="708" y="12"/>
                </a:lnTo>
                <a:lnTo>
                  <a:pt x="912" y="0"/>
                </a:lnTo>
                <a:lnTo>
                  <a:pt x="996" y="0"/>
                </a:lnTo>
                <a:lnTo>
                  <a:pt x="1124" y="28"/>
                </a:lnTo>
                <a:lnTo>
                  <a:pt x="1240" y="80"/>
                </a:lnTo>
                <a:lnTo>
                  <a:pt x="1340" y="128"/>
                </a:lnTo>
                <a:lnTo>
                  <a:pt x="1432" y="192"/>
                </a:lnTo>
                <a:lnTo>
                  <a:pt x="1504" y="256"/>
                </a:lnTo>
                <a:lnTo>
                  <a:pt x="1564" y="328"/>
                </a:lnTo>
                <a:lnTo>
                  <a:pt x="1648" y="456"/>
                </a:lnTo>
                <a:lnTo>
                  <a:pt x="1700" y="548"/>
                </a:lnTo>
                <a:lnTo>
                  <a:pt x="1728" y="640"/>
                </a:lnTo>
                <a:lnTo>
                  <a:pt x="1748" y="716"/>
                </a:lnTo>
                <a:lnTo>
                  <a:pt x="1756" y="796"/>
                </a:lnTo>
                <a:lnTo>
                  <a:pt x="1760" y="868"/>
                </a:lnTo>
              </a:path>
            </a:pathLst>
          </a:custGeom>
          <a:noFill/>
          <a:ln w="57150" cap="flat" cmpd="sng">
            <a:solidFill>
              <a:schemeClr val="tx1"/>
            </a:solidFill>
            <a:prstDash val="solid"/>
            <a:round/>
            <a:headEnd/>
            <a:tailEnd/>
          </a:ln>
          <a:effectLst/>
          <a:extLst>
            <a:ext uri="{909E8E84-426E-40DD-AFC4-6F175D3DCCD1}">
              <a14:hiddenFill xmlns:a14="http://schemas.microsoft.com/office/drawing/2010/main">
                <a:solidFill>
                  <a:srgbClr val="DDDDD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8" name="Line 16">
            <a:extLst>
              <a:ext uri="{FF2B5EF4-FFF2-40B4-BE49-F238E27FC236}">
                <a16:creationId xmlns:a16="http://schemas.microsoft.com/office/drawing/2014/main" id="{811CFFC4-6159-A949-1113-5CB3A1998ABC}"/>
              </a:ext>
            </a:extLst>
          </p:cNvPr>
          <p:cNvSpPr>
            <a:spLocks noChangeShapeType="1"/>
          </p:cNvSpPr>
          <p:nvPr/>
        </p:nvSpPr>
        <p:spPr bwMode="auto">
          <a:xfrm>
            <a:off x="4578350" y="2705100"/>
            <a:ext cx="28067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29" name="Line 17">
            <a:extLst>
              <a:ext uri="{FF2B5EF4-FFF2-40B4-BE49-F238E27FC236}">
                <a16:creationId xmlns:a16="http://schemas.microsoft.com/office/drawing/2014/main" id="{D62E4072-2676-3175-B25B-11EF2EE3665B}"/>
              </a:ext>
            </a:extLst>
          </p:cNvPr>
          <p:cNvSpPr>
            <a:spLocks noChangeShapeType="1"/>
          </p:cNvSpPr>
          <p:nvPr/>
        </p:nvSpPr>
        <p:spPr bwMode="auto">
          <a:xfrm>
            <a:off x="5973763" y="830263"/>
            <a:ext cx="0" cy="2078037"/>
          </a:xfrm>
          <a:prstGeom prst="line">
            <a:avLst/>
          </a:prstGeom>
          <a:noFill/>
          <a:ln w="1905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0" name="Line 18">
            <a:extLst>
              <a:ext uri="{FF2B5EF4-FFF2-40B4-BE49-F238E27FC236}">
                <a16:creationId xmlns:a16="http://schemas.microsoft.com/office/drawing/2014/main" id="{CD08B776-30ED-D8AB-6445-72C40AAAC8E7}"/>
              </a:ext>
            </a:extLst>
          </p:cNvPr>
          <p:cNvSpPr>
            <a:spLocks noChangeShapeType="1"/>
          </p:cNvSpPr>
          <p:nvPr/>
        </p:nvSpPr>
        <p:spPr bwMode="auto">
          <a:xfrm flipH="1">
            <a:off x="1331913" y="1343025"/>
            <a:ext cx="57785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1" name="Line 19">
            <a:extLst>
              <a:ext uri="{FF2B5EF4-FFF2-40B4-BE49-F238E27FC236}">
                <a16:creationId xmlns:a16="http://schemas.microsoft.com/office/drawing/2014/main" id="{00A06EF5-3942-5AC0-0360-A64A8B6830B3}"/>
              </a:ext>
            </a:extLst>
          </p:cNvPr>
          <p:cNvSpPr>
            <a:spLocks noChangeShapeType="1"/>
          </p:cNvSpPr>
          <p:nvPr/>
        </p:nvSpPr>
        <p:spPr bwMode="auto">
          <a:xfrm flipH="1">
            <a:off x="1335088" y="2706688"/>
            <a:ext cx="2786062"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2" name="Line 20">
            <a:extLst>
              <a:ext uri="{FF2B5EF4-FFF2-40B4-BE49-F238E27FC236}">
                <a16:creationId xmlns:a16="http://schemas.microsoft.com/office/drawing/2014/main" id="{3DA08D33-74EB-AA77-EB1C-52A03ECFF069}"/>
              </a:ext>
            </a:extLst>
          </p:cNvPr>
          <p:cNvSpPr>
            <a:spLocks noChangeShapeType="1"/>
          </p:cNvSpPr>
          <p:nvPr/>
        </p:nvSpPr>
        <p:spPr bwMode="auto">
          <a:xfrm>
            <a:off x="1344613" y="1328738"/>
            <a:ext cx="0" cy="137795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3" name="Line 21">
            <a:extLst>
              <a:ext uri="{FF2B5EF4-FFF2-40B4-BE49-F238E27FC236}">
                <a16:creationId xmlns:a16="http://schemas.microsoft.com/office/drawing/2014/main" id="{B2D2A93C-8F83-69D9-31BD-391A225EC303}"/>
              </a:ext>
            </a:extLst>
          </p:cNvPr>
          <p:cNvSpPr>
            <a:spLocks noChangeShapeType="1"/>
          </p:cNvSpPr>
          <p:nvPr/>
        </p:nvSpPr>
        <p:spPr bwMode="auto">
          <a:xfrm flipH="1">
            <a:off x="3560763" y="1347788"/>
            <a:ext cx="57785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4" name="Line 22">
            <a:extLst>
              <a:ext uri="{FF2B5EF4-FFF2-40B4-BE49-F238E27FC236}">
                <a16:creationId xmlns:a16="http://schemas.microsoft.com/office/drawing/2014/main" id="{B214C9F4-3B8B-217D-75CB-2B5A575CBABC}"/>
              </a:ext>
            </a:extLst>
          </p:cNvPr>
          <p:cNvSpPr>
            <a:spLocks noChangeShapeType="1"/>
          </p:cNvSpPr>
          <p:nvPr/>
        </p:nvSpPr>
        <p:spPr bwMode="auto">
          <a:xfrm>
            <a:off x="4111625" y="1338263"/>
            <a:ext cx="0" cy="137795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5" name="Line 23">
            <a:extLst>
              <a:ext uri="{FF2B5EF4-FFF2-40B4-BE49-F238E27FC236}">
                <a16:creationId xmlns:a16="http://schemas.microsoft.com/office/drawing/2014/main" id="{B82C39F0-0E56-3F8D-56EE-D5ECCE758AAD}"/>
              </a:ext>
            </a:extLst>
          </p:cNvPr>
          <p:cNvSpPr>
            <a:spLocks noChangeShapeType="1"/>
          </p:cNvSpPr>
          <p:nvPr/>
        </p:nvSpPr>
        <p:spPr bwMode="auto">
          <a:xfrm rot="5400000">
            <a:off x="2717007" y="4944268"/>
            <a:ext cx="0" cy="2786063"/>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6" name="Line 24">
            <a:extLst>
              <a:ext uri="{FF2B5EF4-FFF2-40B4-BE49-F238E27FC236}">
                <a16:creationId xmlns:a16="http://schemas.microsoft.com/office/drawing/2014/main" id="{672CFFB8-89BD-4331-A9EF-86F462082A3A}"/>
              </a:ext>
            </a:extLst>
          </p:cNvPr>
          <p:cNvSpPr>
            <a:spLocks noChangeShapeType="1"/>
          </p:cNvSpPr>
          <p:nvPr/>
        </p:nvSpPr>
        <p:spPr bwMode="auto">
          <a:xfrm rot="5400000">
            <a:off x="2740819" y="2182019"/>
            <a:ext cx="0" cy="275748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7" name="Line 25">
            <a:extLst>
              <a:ext uri="{FF2B5EF4-FFF2-40B4-BE49-F238E27FC236}">
                <a16:creationId xmlns:a16="http://schemas.microsoft.com/office/drawing/2014/main" id="{00C94AFB-2DDD-435F-E819-73DC73F24A56}"/>
              </a:ext>
            </a:extLst>
          </p:cNvPr>
          <p:cNvSpPr>
            <a:spLocks noChangeShapeType="1"/>
          </p:cNvSpPr>
          <p:nvPr/>
        </p:nvSpPr>
        <p:spPr bwMode="auto">
          <a:xfrm rot="-5400000">
            <a:off x="2713038" y="4959350"/>
            <a:ext cx="28067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8" name="Line 26">
            <a:extLst>
              <a:ext uri="{FF2B5EF4-FFF2-40B4-BE49-F238E27FC236}">
                <a16:creationId xmlns:a16="http://schemas.microsoft.com/office/drawing/2014/main" id="{B07BB94B-0774-9E15-460A-3E663B6B27E0}"/>
              </a:ext>
            </a:extLst>
          </p:cNvPr>
          <p:cNvSpPr>
            <a:spLocks noChangeShapeType="1"/>
          </p:cNvSpPr>
          <p:nvPr/>
        </p:nvSpPr>
        <p:spPr bwMode="auto">
          <a:xfrm rot="-5400000">
            <a:off x="-63500" y="4954588"/>
            <a:ext cx="28067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8939" name="Line 27">
            <a:extLst>
              <a:ext uri="{FF2B5EF4-FFF2-40B4-BE49-F238E27FC236}">
                <a16:creationId xmlns:a16="http://schemas.microsoft.com/office/drawing/2014/main" id="{A17F5C80-D83C-684F-DEC0-D2C2DDF0B9B8}"/>
              </a:ext>
            </a:extLst>
          </p:cNvPr>
          <p:cNvSpPr>
            <a:spLocks noChangeShapeType="1"/>
          </p:cNvSpPr>
          <p:nvPr/>
        </p:nvSpPr>
        <p:spPr bwMode="auto">
          <a:xfrm>
            <a:off x="1068388" y="4941888"/>
            <a:ext cx="3513137" cy="0"/>
          </a:xfrm>
          <a:prstGeom prst="line">
            <a:avLst/>
          </a:prstGeom>
          <a:noFill/>
          <a:ln w="1905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00" name="Line 28">
            <a:extLst>
              <a:ext uri="{FF2B5EF4-FFF2-40B4-BE49-F238E27FC236}">
                <a16:creationId xmlns:a16="http://schemas.microsoft.com/office/drawing/2014/main" id="{4E07749F-45A2-5B25-2927-B6C8CCD66C74}"/>
              </a:ext>
            </a:extLst>
          </p:cNvPr>
          <p:cNvSpPr>
            <a:spLocks noChangeShapeType="1"/>
          </p:cNvSpPr>
          <p:nvPr/>
        </p:nvSpPr>
        <p:spPr bwMode="auto">
          <a:xfrm flipH="1">
            <a:off x="1905000" y="1422400"/>
            <a:ext cx="4546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01" name="Text Box 29">
            <a:extLst>
              <a:ext uri="{FF2B5EF4-FFF2-40B4-BE49-F238E27FC236}">
                <a16:creationId xmlns:a16="http://schemas.microsoft.com/office/drawing/2014/main" id="{81CB3533-162E-6C1E-386F-58E14687E7A6}"/>
              </a:ext>
            </a:extLst>
          </p:cNvPr>
          <p:cNvSpPr txBox="1">
            <a:spLocks noChangeArrowheads="1"/>
          </p:cNvSpPr>
          <p:nvPr/>
        </p:nvSpPr>
        <p:spPr bwMode="auto">
          <a:xfrm>
            <a:off x="6464300" y="1089025"/>
            <a:ext cx="1260475"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楷体_GB2312" panose="02010609030101010101" pitchFamily="49" charset="-122"/>
                <a:cs typeface="+mn-cs"/>
              </a:rPr>
              <a:t>a</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(b</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a:t>
            </a:r>
          </a:p>
        </p:txBody>
      </p:sp>
      <p:sp>
        <p:nvSpPr>
          <p:cNvPr id="105502" name="Line 30">
            <a:extLst>
              <a:ext uri="{FF2B5EF4-FFF2-40B4-BE49-F238E27FC236}">
                <a16:creationId xmlns:a16="http://schemas.microsoft.com/office/drawing/2014/main" id="{7BA3077C-C06B-B002-C95E-C82AD244A3B0}"/>
              </a:ext>
            </a:extLst>
          </p:cNvPr>
          <p:cNvSpPr>
            <a:spLocks noChangeShapeType="1"/>
          </p:cNvSpPr>
          <p:nvPr/>
        </p:nvSpPr>
        <p:spPr bwMode="auto">
          <a:xfrm>
            <a:off x="1917700" y="1168400"/>
            <a:ext cx="0" cy="26670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03" name="Oval 31">
            <a:extLst>
              <a:ext uri="{FF2B5EF4-FFF2-40B4-BE49-F238E27FC236}">
                <a16:creationId xmlns:a16="http://schemas.microsoft.com/office/drawing/2014/main" id="{15E2A03A-E252-11EA-D798-92F0881C4088}"/>
              </a:ext>
            </a:extLst>
          </p:cNvPr>
          <p:cNvSpPr>
            <a:spLocks noChangeAspect="1" noChangeArrowheads="1"/>
          </p:cNvSpPr>
          <p:nvPr/>
        </p:nvSpPr>
        <p:spPr bwMode="auto">
          <a:xfrm>
            <a:off x="6400800" y="1362075"/>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1" lang="zh-CN" altLang="zh-CN" sz="2000" b="0" i="0" u="none" strike="noStrike" kern="1200" cap="none" spc="0" normalizeH="0" baseline="0" noProof="0">
              <a:ln>
                <a:noFill/>
              </a:ln>
              <a:solidFill>
                <a:srgbClr val="000000"/>
              </a:solidFill>
              <a:effectLst/>
              <a:uLnTx/>
              <a:uFillTx/>
              <a:latin typeface="Times New Roman" panose="02020603050405020304" pitchFamily="18" charset="0"/>
              <a:ea typeface="楷体_GB2312" panose="02010609030101010101" pitchFamily="49" charset="-122"/>
              <a:cs typeface="+mn-cs"/>
            </a:endParaRPr>
          </a:p>
        </p:txBody>
      </p:sp>
      <p:sp>
        <p:nvSpPr>
          <p:cNvPr id="105504" name="Line 32">
            <a:extLst>
              <a:ext uri="{FF2B5EF4-FFF2-40B4-BE49-F238E27FC236}">
                <a16:creationId xmlns:a16="http://schemas.microsoft.com/office/drawing/2014/main" id="{F753329F-C93E-BD0E-461B-DF1420C0529F}"/>
              </a:ext>
            </a:extLst>
          </p:cNvPr>
          <p:cNvSpPr>
            <a:spLocks noChangeShapeType="1"/>
          </p:cNvSpPr>
          <p:nvPr/>
        </p:nvSpPr>
        <p:spPr bwMode="auto">
          <a:xfrm>
            <a:off x="3568700" y="1168400"/>
            <a:ext cx="0" cy="26670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05" name="Text Box 33">
            <a:extLst>
              <a:ext uri="{FF2B5EF4-FFF2-40B4-BE49-F238E27FC236}">
                <a16:creationId xmlns:a16="http://schemas.microsoft.com/office/drawing/2014/main" id="{75951FDE-9473-B4A6-9FF0-B13690C80FB2}"/>
              </a:ext>
            </a:extLst>
          </p:cNvPr>
          <p:cNvSpPr txBox="1">
            <a:spLocks noChangeArrowheads="1"/>
          </p:cNvSpPr>
          <p:nvPr/>
        </p:nvSpPr>
        <p:spPr bwMode="auto">
          <a:xfrm>
            <a:off x="1460500" y="1320800"/>
            <a:ext cx="4572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a</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105506" name="Oval 34">
            <a:extLst>
              <a:ext uri="{FF2B5EF4-FFF2-40B4-BE49-F238E27FC236}">
                <a16:creationId xmlns:a16="http://schemas.microsoft.com/office/drawing/2014/main" id="{F4B905D0-F0A0-30F2-9D41-BCE4FDFB87B3}"/>
              </a:ext>
            </a:extLst>
          </p:cNvPr>
          <p:cNvSpPr>
            <a:spLocks noChangeAspect="1" noChangeArrowheads="1"/>
          </p:cNvSpPr>
          <p:nvPr/>
        </p:nvSpPr>
        <p:spPr bwMode="auto">
          <a:xfrm>
            <a:off x="1873250" y="1377950"/>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07" name="Oval 35">
            <a:extLst>
              <a:ext uri="{FF2B5EF4-FFF2-40B4-BE49-F238E27FC236}">
                <a16:creationId xmlns:a16="http://schemas.microsoft.com/office/drawing/2014/main" id="{112D80FA-B51B-2BA2-6911-2CC7245E55B7}"/>
              </a:ext>
            </a:extLst>
          </p:cNvPr>
          <p:cNvSpPr>
            <a:spLocks noChangeAspect="1" noChangeArrowheads="1"/>
          </p:cNvSpPr>
          <p:nvPr/>
        </p:nvSpPr>
        <p:spPr bwMode="auto">
          <a:xfrm>
            <a:off x="3511550" y="1377950"/>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08" name="Text Box 36">
            <a:extLst>
              <a:ext uri="{FF2B5EF4-FFF2-40B4-BE49-F238E27FC236}">
                <a16:creationId xmlns:a16="http://schemas.microsoft.com/office/drawing/2014/main" id="{0F8D9C35-FF07-57C9-9DBD-A3671392F4E1}"/>
              </a:ext>
            </a:extLst>
          </p:cNvPr>
          <p:cNvSpPr txBox="1">
            <a:spLocks noChangeArrowheads="1"/>
          </p:cNvSpPr>
          <p:nvPr/>
        </p:nvSpPr>
        <p:spPr bwMode="auto">
          <a:xfrm>
            <a:off x="3556000" y="1320800"/>
            <a:ext cx="5715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b</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105509" name="Oval 37">
            <a:extLst>
              <a:ext uri="{FF2B5EF4-FFF2-40B4-BE49-F238E27FC236}">
                <a16:creationId xmlns:a16="http://schemas.microsoft.com/office/drawing/2014/main" id="{2D431879-2B99-554E-0002-3E203F05F8EC}"/>
              </a:ext>
            </a:extLst>
          </p:cNvPr>
          <p:cNvSpPr>
            <a:spLocks noChangeAspect="1" noChangeArrowheads="1"/>
          </p:cNvSpPr>
          <p:nvPr/>
        </p:nvSpPr>
        <p:spPr bwMode="auto">
          <a:xfrm>
            <a:off x="7226300" y="2146300"/>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10" name="Text Box 38">
            <a:extLst>
              <a:ext uri="{FF2B5EF4-FFF2-40B4-BE49-F238E27FC236}">
                <a16:creationId xmlns:a16="http://schemas.microsoft.com/office/drawing/2014/main" id="{68FAFFB2-B8AA-9B5E-8FD1-6E4AFC8BB228}"/>
              </a:ext>
            </a:extLst>
          </p:cNvPr>
          <p:cNvSpPr txBox="1">
            <a:spLocks noChangeArrowheads="1"/>
          </p:cNvSpPr>
          <p:nvPr/>
        </p:nvSpPr>
        <p:spPr bwMode="auto">
          <a:xfrm>
            <a:off x="7289800" y="1993900"/>
            <a:ext cx="708025"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c</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2400" b="0" i="0"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endParaRPr>
          </a:p>
        </p:txBody>
      </p:sp>
      <p:sp>
        <p:nvSpPr>
          <p:cNvPr id="105511" name="Line 39">
            <a:extLst>
              <a:ext uri="{FF2B5EF4-FFF2-40B4-BE49-F238E27FC236}">
                <a16:creationId xmlns:a16="http://schemas.microsoft.com/office/drawing/2014/main" id="{60C775F4-B26A-40DC-94E8-3AA41DB8EAD2}"/>
              </a:ext>
            </a:extLst>
          </p:cNvPr>
          <p:cNvSpPr>
            <a:spLocks noChangeShapeType="1"/>
          </p:cNvSpPr>
          <p:nvPr/>
        </p:nvSpPr>
        <p:spPr bwMode="auto">
          <a:xfrm flipH="1">
            <a:off x="2743200" y="2197100"/>
            <a:ext cx="4521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12" name="Oval 40">
            <a:extLst>
              <a:ext uri="{FF2B5EF4-FFF2-40B4-BE49-F238E27FC236}">
                <a16:creationId xmlns:a16="http://schemas.microsoft.com/office/drawing/2014/main" id="{09055C6B-0B3F-D646-A901-75CB61580B0B}"/>
              </a:ext>
            </a:extLst>
          </p:cNvPr>
          <p:cNvSpPr>
            <a:spLocks noChangeAspect="1" noChangeArrowheads="1"/>
          </p:cNvSpPr>
          <p:nvPr/>
        </p:nvSpPr>
        <p:spPr bwMode="auto">
          <a:xfrm>
            <a:off x="2679700" y="21336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13" name="Oval 41">
            <a:extLst>
              <a:ext uri="{FF2B5EF4-FFF2-40B4-BE49-F238E27FC236}">
                <a16:creationId xmlns:a16="http://schemas.microsoft.com/office/drawing/2014/main" id="{916BDAE5-0FB9-D029-F998-51419ADB9C3B}"/>
              </a:ext>
            </a:extLst>
          </p:cNvPr>
          <p:cNvSpPr>
            <a:spLocks noChangeAspect="1" noChangeArrowheads="1"/>
          </p:cNvSpPr>
          <p:nvPr/>
        </p:nvSpPr>
        <p:spPr bwMode="auto">
          <a:xfrm>
            <a:off x="1841500" y="53594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14" name="Oval 42">
            <a:extLst>
              <a:ext uri="{FF2B5EF4-FFF2-40B4-BE49-F238E27FC236}">
                <a16:creationId xmlns:a16="http://schemas.microsoft.com/office/drawing/2014/main" id="{BBC52968-4F4E-F424-6B89-4D6FE925CC62}"/>
              </a:ext>
            </a:extLst>
          </p:cNvPr>
          <p:cNvSpPr>
            <a:spLocks noChangeArrowheads="1"/>
          </p:cNvSpPr>
          <p:nvPr/>
        </p:nvSpPr>
        <p:spPr bwMode="auto">
          <a:xfrm>
            <a:off x="3494088" y="5343525"/>
            <a:ext cx="125412"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1" lang="zh-CN" altLang="zh-CN" sz="2000" b="0" i="0" u="none" strike="noStrike" kern="1200" cap="none" spc="0" normalizeH="0" baseline="0" noProof="0">
              <a:ln>
                <a:noFill/>
              </a:ln>
              <a:solidFill>
                <a:srgbClr val="000000"/>
              </a:solidFill>
              <a:effectLst/>
              <a:uLnTx/>
              <a:uFillTx/>
              <a:latin typeface="Times New Roman" panose="02020603050405020304" pitchFamily="18" charset="0"/>
              <a:ea typeface="楷体_GB2312" panose="02010609030101010101" pitchFamily="49" charset="-122"/>
              <a:cs typeface="+mn-cs"/>
            </a:endParaRPr>
          </a:p>
        </p:txBody>
      </p:sp>
      <p:sp>
        <p:nvSpPr>
          <p:cNvPr id="105515" name="Text Box 43">
            <a:extLst>
              <a:ext uri="{FF2B5EF4-FFF2-40B4-BE49-F238E27FC236}">
                <a16:creationId xmlns:a16="http://schemas.microsoft.com/office/drawing/2014/main" id="{D621B8A7-C576-4D71-2B79-D10C2F0C86E4}"/>
              </a:ext>
            </a:extLst>
          </p:cNvPr>
          <p:cNvSpPr txBox="1">
            <a:spLocks noChangeArrowheads="1"/>
          </p:cNvSpPr>
          <p:nvPr/>
        </p:nvSpPr>
        <p:spPr bwMode="auto">
          <a:xfrm>
            <a:off x="1473200" y="530860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a</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5516" name="Text Box 44">
            <a:extLst>
              <a:ext uri="{FF2B5EF4-FFF2-40B4-BE49-F238E27FC236}">
                <a16:creationId xmlns:a16="http://schemas.microsoft.com/office/drawing/2014/main" id="{7326033E-B38C-4072-CB13-488E7AFB125E}"/>
              </a:ext>
            </a:extLst>
          </p:cNvPr>
          <p:cNvSpPr txBox="1">
            <a:spLocks noChangeArrowheads="1"/>
          </p:cNvSpPr>
          <p:nvPr/>
        </p:nvSpPr>
        <p:spPr bwMode="auto">
          <a:xfrm>
            <a:off x="3581400" y="534670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b</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5517" name="Oval 45">
            <a:extLst>
              <a:ext uri="{FF2B5EF4-FFF2-40B4-BE49-F238E27FC236}">
                <a16:creationId xmlns:a16="http://schemas.microsoft.com/office/drawing/2014/main" id="{B7BF1F74-FAE4-455A-5327-D8682531E427}"/>
              </a:ext>
            </a:extLst>
          </p:cNvPr>
          <p:cNvSpPr>
            <a:spLocks noChangeAspect="1" noChangeArrowheads="1"/>
          </p:cNvSpPr>
          <p:nvPr/>
        </p:nvSpPr>
        <p:spPr bwMode="auto">
          <a:xfrm>
            <a:off x="2692400" y="61595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18" name="Text Box 46">
            <a:extLst>
              <a:ext uri="{FF2B5EF4-FFF2-40B4-BE49-F238E27FC236}">
                <a16:creationId xmlns:a16="http://schemas.microsoft.com/office/drawing/2014/main" id="{3F8FF98D-1960-ADC7-CB79-4145A905B569}"/>
              </a:ext>
            </a:extLst>
          </p:cNvPr>
          <p:cNvSpPr txBox="1">
            <a:spLocks noChangeArrowheads="1"/>
          </p:cNvSpPr>
          <p:nvPr/>
        </p:nvSpPr>
        <p:spPr bwMode="auto">
          <a:xfrm>
            <a:off x="2717800" y="579120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c</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5519" name="Text Box 47">
            <a:extLst>
              <a:ext uri="{FF2B5EF4-FFF2-40B4-BE49-F238E27FC236}">
                <a16:creationId xmlns:a16="http://schemas.microsoft.com/office/drawing/2014/main" id="{B4D69B2E-0CA8-CBA9-8C5D-E59DEF87CF49}"/>
              </a:ext>
            </a:extLst>
          </p:cNvPr>
          <p:cNvSpPr txBox="1">
            <a:spLocks noChangeArrowheads="1"/>
          </p:cNvSpPr>
          <p:nvPr/>
        </p:nvSpPr>
        <p:spPr bwMode="auto">
          <a:xfrm>
            <a:off x="2730500" y="417830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d</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5520" name="Oval 48">
            <a:extLst>
              <a:ext uri="{FF2B5EF4-FFF2-40B4-BE49-F238E27FC236}">
                <a16:creationId xmlns:a16="http://schemas.microsoft.com/office/drawing/2014/main" id="{26B6FB4A-A322-FA66-E0B6-5EB1A1BBCE40}"/>
              </a:ext>
            </a:extLst>
          </p:cNvPr>
          <p:cNvSpPr>
            <a:spLocks noChangeAspect="1" noChangeArrowheads="1"/>
          </p:cNvSpPr>
          <p:nvPr/>
        </p:nvSpPr>
        <p:spPr bwMode="auto">
          <a:xfrm>
            <a:off x="2679700" y="45212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21" name="Oval 49">
            <a:extLst>
              <a:ext uri="{FF2B5EF4-FFF2-40B4-BE49-F238E27FC236}">
                <a16:creationId xmlns:a16="http://schemas.microsoft.com/office/drawing/2014/main" id="{9D848457-EE5D-7F7C-3290-2720A254E321}"/>
              </a:ext>
            </a:extLst>
          </p:cNvPr>
          <p:cNvSpPr>
            <a:spLocks noChangeAspect="1" noChangeArrowheads="1"/>
          </p:cNvSpPr>
          <p:nvPr/>
        </p:nvSpPr>
        <p:spPr bwMode="auto">
          <a:xfrm>
            <a:off x="5575300" y="1301750"/>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22" name="Line 50">
            <a:extLst>
              <a:ext uri="{FF2B5EF4-FFF2-40B4-BE49-F238E27FC236}">
                <a16:creationId xmlns:a16="http://schemas.microsoft.com/office/drawing/2014/main" id="{0F4727DB-9777-3B29-7E97-4EB1F769872B}"/>
              </a:ext>
            </a:extLst>
          </p:cNvPr>
          <p:cNvSpPr>
            <a:spLocks noChangeShapeType="1"/>
          </p:cNvSpPr>
          <p:nvPr/>
        </p:nvSpPr>
        <p:spPr bwMode="auto">
          <a:xfrm flipH="1">
            <a:off x="2730500" y="1371600"/>
            <a:ext cx="29083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23" name="Text Box 51">
            <a:extLst>
              <a:ext uri="{FF2B5EF4-FFF2-40B4-BE49-F238E27FC236}">
                <a16:creationId xmlns:a16="http://schemas.microsoft.com/office/drawing/2014/main" id="{3B19F42D-1DCF-D4D2-022C-7B794D9B0020}"/>
              </a:ext>
            </a:extLst>
          </p:cNvPr>
          <p:cNvSpPr txBox="1">
            <a:spLocks noChangeArrowheads="1"/>
          </p:cNvSpPr>
          <p:nvPr/>
        </p:nvSpPr>
        <p:spPr bwMode="auto">
          <a:xfrm>
            <a:off x="5149850" y="1009650"/>
            <a:ext cx="56515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d</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105524" name="Oval 52">
            <a:extLst>
              <a:ext uri="{FF2B5EF4-FFF2-40B4-BE49-F238E27FC236}">
                <a16:creationId xmlns:a16="http://schemas.microsoft.com/office/drawing/2014/main" id="{D75A5F5A-E274-2D09-A1E5-21A55D67D160}"/>
              </a:ext>
            </a:extLst>
          </p:cNvPr>
          <p:cNvSpPr>
            <a:spLocks noChangeAspect="1" noChangeArrowheads="1"/>
          </p:cNvSpPr>
          <p:nvPr/>
        </p:nvSpPr>
        <p:spPr bwMode="auto">
          <a:xfrm>
            <a:off x="2686050" y="1308100"/>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25" name="Text Box 53">
            <a:extLst>
              <a:ext uri="{FF2B5EF4-FFF2-40B4-BE49-F238E27FC236}">
                <a16:creationId xmlns:a16="http://schemas.microsoft.com/office/drawing/2014/main" id="{02FDF312-9A17-2254-E7D7-A104E2ADC7B1}"/>
              </a:ext>
            </a:extLst>
          </p:cNvPr>
          <p:cNvSpPr txBox="1">
            <a:spLocks noChangeArrowheads="1"/>
          </p:cNvSpPr>
          <p:nvPr/>
        </p:nvSpPr>
        <p:spPr bwMode="auto">
          <a:xfrm>
            <a:off x="2692400" y="952500"/>
            <a:ext cx="617538"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(d</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105526" name="Text Box 54">
            <a:extLst>
              <a:ext uri="{FF2B5EF4-FFF2-40B4-BE49-F238E27FC236}">
                <a16:creationId xmlns:a16="http://schemas.microsoft.com/office/drawing/2014/main" id="{95A30F00-403B-DE5D-68F4-DBC40A19D53E}"/>
              </a:ext>
            </a:extLst>
          </p:cNvPr>
          <p:cNvSpPr txBox="1">
            <a:spLocks noChangeArrowheads="1"/>
          </p:cNvSpPr>
          <p:nvPr/>
        </p:nvSpPr>
        <p:spPr bwMode="auto">
          <a:xfrm>
            <a:off x="5826125" y="936625"/>
            <a:ext cx="1038225"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e</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2400" b="0" i="0"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f </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2400" b="0" i="0"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a:t>
            </a:r>
          </a:p>
        </p:txBody>
      </p:sp>
      <p:sp>
        <p:nvSpPr>
          <p:cNvPr id="105527" name="Oval 55">
            <a:extLst>
              <a:ext uri="{FF2B5EF4-FFF2-40B4-BE49-F238E27FC236}">
                <a16:creationId xmlns:a16="http://schemas.microsoft.com/office/drawing/2014/main" id="{9096BDF8-1474-FDBF-C5F3-8C814057F732}"/>
              </a:ext>
            </a:extLst>
          </p:cNvPr>
          <p:cNvSpPr>
            <a:spLocks noChangeAspect="1" noChangeArrowheads="1"/>
          </p:cNvSpPr>
          <p:nvPr/>
        </p:nvSpPr>
        <p:spPr bwMode="auto">
          <a:xfrm>
            <a:off x="5918200" y="1266825"/>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28" name="Oval 56">
            <a:extLst>
              <a:ext uri="{FF2B5EF4-FFF2-40B4-BE49-F238E27FC236}">
                <a16:creationId xmlns:a16="http://schemas.microsoft.com/office/drawing/2014/main" id="{9B8F9626-0F52-A3C4-4EEA-63DFB3621D96}"/>
              </a:ext>
            </a:extLst>
          </p:cNvPr>
          <p:cNvSpPr>
            <a:spLocks noChangeAspect="1" noChangeArrowheads="1"/>
          </p:cNvSpPr>
          <p:nvPr/>
        </p:nvSpPr>
        <p:spPr bwMode="auto">
          <a:xfrm>
            <a:off x="1993900" y="48895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29" name="Oval 57">
            <a:extLst>
              <a:ext uri="{FF2B5EF4-FFF2-40B4-BE49-F238E27FC236}">
                <a16:creationId xmlns:a16="http://schemas.microsoft.com/office/drawing/2014/main" id="{485BAA14-44E8-56C3-02C7-7EEF93249E21}"/>
              </a:ext>
            </a:extLst>
          </p:cNvPr>
          <p:cNvSpPr>
            <a:spLocks noChangeAspect="1" noChangeArrowheads="1"/>
          </p:cNvSpPr>
          <p:nvPr/>
        </p:nvSpPr>
        <p:spPr bwMode="auto">
          <a:xfrm>
            <a:off x="3365500" y="48895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30" name="Text Box 58">
            <a:extLst>
              <a:ext uri="{FF2B5EF4-FFF2-40B4-BE49-F238E27FC236}">
                <a16:creationId xmlns:a16="http://schemas.microsoft.com/office/drawing/2014/main" id="{A418652C-46B5-9C4B-697C-D3D5979BBE22}"/>
              </a:ext>
            </a:extLst>
          </p:cNvPr>
          <p:cNvSpPr txBox="1">
            <a:spLocks noChangeArrowheads="1"/>
          </p:cNvSpPr>
          <p:nvPr/>
        </p:nvSpPr>
        <p:spPr bwMode="auto">
          <a:xfrm>
            <a:off x="1689100" y="464820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e</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5531" name="Text Box 59">
            <a:extLst>
              <a:ext uri="{FF2B5EF4-FFF2-40B4-BE49-F238E27FC236}">
                <a16:creationId xmlns:a16="http://schemas.microsoft.com/office/drawing/2014/main" id="{7D02E702-088D-3D81-22B0-7A8E517DEADA}"/>
              </a:ext>
            </a:extLst>
          </p:cNvPr>
          <p:cNvSpPr txBox="1">
            <a:spLocks noChangeArrowheads="1"/>
          </p:cNvSpPr>
          <p:nvPr/>
        </p:nvSpPr>
        <p:spPr bwMode="auto">
          <a:xfrm>
            <a:off x="3479800" y="461010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f</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5532" name="Line 60">
            <a:extLst>
              <a:ext uri="{FF2B5EF4-FFF2-40B4-BE49-F238E27FC236}">
                <a16:creationId xmlns:a16="http://schemas.microsoft.com/office/drawing/2014/main" id="{20C4A165-407D-309C-8BAF-6E8115879488}"/>
              </a:ext>
            </a:extLst>
          </p:cNvPr>
          <p:cNvSpPr>
            <a:spLocks noChangeShapeType="1"/>
          </p:cNvSpPr>
          <p:nvPr/>
        </p:nvSpPr>
        <p:spPr bwMode="auto">
          <a:xfrm flipV="1">
            <a:off x="2057400" y="1333500"/>
            <a:ext cx="0" cy="360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33" name="Line 61">
            <a:extLst>
              <a:ext uri="{FF2B5EF4-FFF2-40B4-BE49-F238E27FC236}">
                <a16:creationId xmlns:a16="http://schemas.microsoft.com/office/drawing/2014/main" id="{363C1501-419F-7D7A-2AB8-28021D627D72}"/>
              </a:ext>
            </a:extLst>
          </p:cNvPr>
          <p:cNvSpPr>
            <a:spLocks noChangeShapeType="1"/>
          </p:cNvSpPr>
          <p:nvPr/>
        </p:nvSpPr>
        <p:spPr bwMode="auto">
          <a:xfrm flipV="1">
            <a:off x="3416300" y="1333500"/>
            <a:ext cx="0" cy="36195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34" name="Line 62">
            <a:extLst>
              <a:ext uri="{FF2B5EF4-FFF2-40B4-BE49-F238E27FC236}">
                <a16:creationId xmlns:a16="http://schemas.microsoft.com/office/drawing/2014/main" id="{586B0C70-E8A0-710E-9B15-587494B0CB6E}"/>
              </a:ext>
            </a:extLst>
          </p:cNvPr>
          <p:cNvSpPr>
            <a:spLocks noChangeShapeType="1"/>
          </p:cNvSpPr>
          <p:nvPr/>
        </p:nvSpPr>
        <p:spPr bwMode="auto">
          <a:xfrm>
            <a:off x="1800225" y="1336675"/>
            <a:ext cx="257175" cy="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35" name="Oval 63">
            <a:extLst>
              <a:ext uri="{FF2B5EF4-FFF2-40B4-BE49-F238E27FC236}">
                <a16:creationId xmlns:a16="http://schemas.microsoft.com/office/drawing/2014/main" id="{A9DA8B69-AE6A-122F-B335-CF02EDFD7E30}"/>
              </a:ext>
            </a:extLst>
          </p:cNvPr>
          <p:cNvSpPr>
            <a:spLocks noChangeAspect="1" noChangeArrowheads="1"/>
          </p:cNvSpPr>
          <p:nvPr/>
        </p:nvSpPr>
        <p:spPr bwMode="auto">
          <a:xfrm>
            <a:off x="2009775" y="1308100"/>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36" name="Text Box 64">
            <a:extLst>
              <a:ext uri="{FF2B5EF4-FFF2-40B4-BE49-F238E27FC236}">
                <a16:creationId xmlns:a16="http://schemas.microsoft.com/office/drawing/2014/main" id="{8FE3B592-2BCE-8F11-EC1D-485D6A4AF860}"/>
              </a:ext>
            </a:extLst>
          </p:cNvPr>
          <p:cNvSpPr txBox="1">
            <a:spLocks noChangeArrowheads="1"/>
          </p:cNvSpPr>
          <p:nvPr/>
        </p:nvSpPr>
        <p:spPr bwMode="auto">
          <a:xfrm>
            <a:off x="1962150" y="952500"/>
            <a:ext cx="6985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(e</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105537" name="Line 65">
            <a:extLst>
              <a:ext uri="{FF2B5EF4-FFF2-40B4-BE49-F238E27FC236}">
                <a16:creationId xmlns:a16="http://schemas.microsoft.com/office/drawing/2014/main" id="{9121B850-17ED-4258-AFF7-55EBB8381CD7}"/>
              </a:ext>
            </a:extLst>
          </p:cNvPr>
          <p:cNvSpPr>
            <a:spLocks noChangeShapeType="1"/>
          </p:cNvSpPr>
          <p:nvPr/>
        </p:nvSpPr>
        <p:spPr bwMode="auto">
          <a:xfrm flipH="1">
            <a:off x="3409950" y="1346200"/>
            <a:ext cx="304800" cy="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38" name="Oval 66">
            <a:extLst>
              <a:ext uri="{FF2B5EF4-FFF2-40B4-BE49-F238E27FC236}">
                <a16:creationId xmlns:a16="http://schemas.microsoft.com/office/drawing/2014/main" id="{C04CBDD0-5AF5-5EBF-3088-6F5008833327}"/>
              </a:ext>
            </a:extLst>
          </p:cNvPr>
          <p:cNvSpPr>
            <a:spLocks noChangeAspect="1" noChangeArrowheads="1"/>
          </p:cNvSpPr>
          <p:nvPr/>
        </p:nvSpPr>
        <p:spPr bwMode="auto">
          <a:xfrm>
            <a:off x="3362325" y="1292225"/>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39" name="Text Box 67">
            <a:extLst>
              <a:ext uri="{FF2B5EF4-FFF2-40B4-BE49-F238E27FC236}">
                <a16:creationId xmlns:a16="http://schemas.microsoft.com/office/drawing/2014/main" id="{BAFDBB00-8F54-9C27-1438-8CDC584E244C}"/>
              </a:ext>
            </a:extLst>
          </p:cNvPr>
          <p:cNvSpPr txBox="1">
            <a:spLocks noChangeArrowheads="1"/>
          </p:cNvSpPr>
          <p:nvPr/>
        </p:nvSpPr>
        <p:spPr bwMode="auto">
          <a:xfrm>
            <a:off x="2844800" y="1319213"/>
            <a:ext cx="606425"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(f </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105540" name="Oval 68">
            <a:extLst>
              <a:ext uri="{FF2B5EF4-FFF2-40B4-BE49-F238E27FC236}">
                <a16:creationId xmlns:a16="http://schemas.microsoft.com/office/drawing/2014/main" id="{5DA3F981-8731-1A4B-489C-AC9E40E93CAE}"/>
              </a:ext>
            </a:extLst>
          </p:cNvPr>
          <p:cNvSpPr>
            <a:spLocks noChangeAspect="1" noChangeArrowheads="1"/>
          </p:cNvSpPr>
          <p:nvPr/>
        </p:nvSpPr>
        <p:spPr bwMode="auto">
          <a:xfrm>
            <a:off x="2060575" y="59182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41" name="Oval 69">
            <a:extLst>
              <a:ext uri="{FF2B5EF4-FFF2-40B4-BE49-F238E27FC236}">
                <a16:creationId xmlns:a16="http://schemas.microsoft.com/office/drawing/2014/main" id="{B66BFFD5-A287-D054-9B07-615398D95D38}"/>
              </a:ext>
            </a:extLst>
          </p:cNvPr>
          <p:cNvSpPr>
            <a:spLocks noChangeAspect="1" noChangeArrowheads="1"/>
          </p:cNvSpPr>
          <p:nvPr/>
        </p:nvSpPr>
        <p:spPr bwMode="auto">
          <a:xfrm>
            <a:off x="3292475" y="5902325"/>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42" name="Text Box 70">
            <a:extLst>
              <a:ext uri="{FF2B5EF4-FFF2-40B4-BE49-F238E27FC236}">
                <a16:creationId xmlns:a16="http://schemas.microsoft.com/office/drawing/2014/main" id="{8E6311B2-20C5-6B64-9E8C-794A6CB6F710}"/>
              </a:ext>
            </a:extLst>
          </p:cNvPr>
          <p:cNvSpPr txBox="1">
            <a:spLocks noChangeArrowheads="1"/>
          </p:cNvSpPr>
          <p:nvPr/>
        </p:nvSpPr>
        <p:spPr bwMode="auto">
          <a:xfrm>
            <a:off x="1790700" y="581025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g</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5543" name="Text Box 71">
            <a:extLst>
              <a:ext uri="{FF2B5EF4-FFF2-40B4-BE49-F238E27FC236}">
                <a16:creationId xmlns:a16="http://schemas.microsoft.com/office/drawing/2014/main" id="{606EE196-605B-8178-D104-620E5EF97BC4}"/>
              </a:ext>
            </a:extLst>
          </p:cNvPr>
          <p:cNvSpPr txBox="1">
            <a:spLocks noChangeArrowheads="1"/>
          </p:cNvSpPr>
          <p:nvPr/>
        </p:nvSpPr>
        <p:spPr bwMode="auto">
          <a:xfrm>
            <a:off x="3289300" y="5886450"/>
            <a:ext cx="3556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h</a:t>
            </a:r>
            <a:endPar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05544" name="Group 72">
            <a:extLst>
              <a:ext uri="{FF2B5EF4-FFF2-40B4-BE49-F238E27FC236}">
                <a16:creationId xmlns:a16="http://schemas.microsoft.com/office/drawing/2014/main" id="{3272B856-FDBD-5092-A7CF-736DC35741D4}"/>
              </a:ext>
            </a:extLst>
          </p:cNvPr>
          <p:cNvGrpSpPr>
            <a:grpSpLocks/>
          </p:cNvGrpSpPr>
          <p:nvPr/>
        </p:nvGrpSpPr>
        <p:grpSpPr bwMode="auto">
          <a:xfrm>
            <a:off x="2124075" y="5413375"/>
            <a:ext cx="2619375" cy="552450"/>
            <a:chOff x="1314" y="3378"/>
            <a:chExt cx="1650" cy="348"/>
          </a:xfrm>
        </p:grpSpPr>
        <p:sp>
          <p:nvSpPr>
            <p:cNvPr id="39023" name="Line 73">
              <a:extLst>
                <a:ext uri="{FF2B5EF4-FFF2-40B4-BE49-F238E27FC236}">
                  <a16:creationId xmlns:a16="http://schemas.microsoft.com/office/drawing/2014/main" id="{3D5A6124-A01B-DF1B-48A5-D4B21D5CF42A}"/>
                </a:ext>
              </a:extLst>
            </p:cNvPr>
            <p:cNvSpPr>
              <a:spLocks noChangeShapeType="1"/>
            </p:cNvSpPr>
            <p:nvPr/>
          </p:nvSpPr>
          <p:spPr bwMode="auto">
            <a:xfrm>
              <a:off x="1314" y="3726"/>
              <a:ext cx="16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24" name="Line 74">
              <a:extLst>
                <a:ext uri="{FF2B5EF4-FFF2-40B4-BE49-F238E27FC236}">
                  <a16:creationId xmlns:a16="http://schemas.microsoft.com/office/drawing/2014/main" id="{E893C21C-E89B-868E-AA4C-95813AD14A8F}"/>
                </a:ext>
              </a:extLst>
            </p:cNvPr>
            <p:cNvSpPr>
              <a:spLocks noChangeShapeType="1"/>
            </p:cNvSpPr>
            <p:nvPr/>
          </p:nvSpPr>
          <p:spPr bwMode="auto">
            <a:xfrm>
              <a:off x="2376" y="3378"/>
              <a:ext cx="57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25" name="Line 75">
              <a:extLst>
                <a:ext uri="{FF2B5EF4-FFF2-40B4-BE49-F238E27FC236}">
                  <a16:creationId xmlns:a16="http://schemas.microsoft.com/office/drawing/2014/main" id="{41128A60-3DB7-DFF9-4AD7-55E704E99E89}"/>
                </a:ext>
              </a:extLst>
            </p:cNvPr>
            <p:cNvSpPr>
              <a:spLocks noChangeShapeType="1"/>
            </p:cNvSpPr>
            <p:nvPr/>
          </p:nvSpPr>
          <p:spPr bwMode="auto">
            <a:xfrm>
              <a:off x="2886" y="3384"/>
              <a:ext cx="0" cy="342"/>
            </a:xfrm>
            <a:prstGeom prst="line">
              <a:avLst/>
            </a:prstGeom>
            <a:noFill/>
            <a:ln w="12700">
              <a:solidFill>
                <a:schemeClr val="tx1"/>
              </a:solidFill>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26" name="Text Box 76">
              <a:extLst>
                <a:ext uri="{FF2B5EF4-FFF2-40B4-BE49-F238E27FC236}">
                  <a16:creationId xmlns:a16="http://schemas.microsoft.com/office/drawing/2014/main" id="{B38C62A7-D708-CBF0-0CDC-BCC899DCFACD}"/>
                </a:ext>
              </a:extLst>
            </p:cNvPr>
            <p:cNvSpPr txBox="1">
              <a:spLocks noChangeArrowheads="1"/>
            </p:cNvSpPr>
            <p:nvPr/>
          </p:nvSpPr>
          <p:spPr bwMode="auto">
            <a:xfrm flipH="1" flipV="1">
              <a:off x="2649" y="3450"/>
              <a:ext cx="308" cy="138"/>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1" i="0" u="none" strike="noStrike" kern="1200" cap="none" spc="0" normalizeH="0" baseline="0" noProof="0">
                  <a:ln>
                    <a:noFill/>
                  </a:ln>
                  <a:solidFill>
                    <a:srgbClr val="FF5050"/>
                  </a:solidFill>
                  <a:effectLst/>
                  <a:uLnTx/>
                  <a:uFillTx/>
                  <a:latin typeface="Times New Roman" panose="02020603050405020304" pitchFamily="18" charset="0"/>
                  <a:ea typeface="楷体_GB2312" panose="02010609030101010101" pitchFamily="49" charset="-122"/>
                  <a:cs typeface="+mn-cs"/>
                </a:rPr>
                <a:t>y</a:t>
              </a:r>
            </a:p>
          </p:txBody>
        </p:sp>
      </p:grpSp>
      <p:grpSp>
        <p:nvGrpSpPr>
          <p:cNvPr id="105549" name="Group 77">
            <a:extLst>
              <a:ext uri="{FF2B5EF4-FFF2-40B4-BE49-F238E27FC236}">
                <a16:creationId xmlns:a16="http://schemas.microsoft.com/office/drawing/2014/main" id="{2E0DE762-F0B5-D804-D809-A4AB01B692F6}"/>
              </a:ext>
            </a:extLst>
          </p:cNvPr>
          <p:cNvGrpSpPr>
            <a:grpSpLocks/>
          </p:cNvGrpSpPr>
          <p:nvPr/>
        </p:nvGrpSpPr>
        <p:grpSpPr bwMode="auto">
          <a:xfrm>
            <a:off x="6448425" y="1778000"/>
            <a:ext cx="552450" cy="1479550"/>
            <a:chOff x="4038" y="1088"/>
            <a:chExt cx="348" cy="932"/>
          </a:xfrm>
        </p:grpSpPr>
        <p:sp>
          <p:nvSpPr>
            <p:cNvPr id="39019" name="Line 78">
              <a:extLst>
                <a:ext uri="{FF2B5EF4-FFF2-40B4-BE49-F238E27FC236}">
                  <a16:creationId xmlns:a16="http://schemas.microsoft.com/office/drawing/2014/main" id="{4269C28E-0753-D3A8-CD66-8DCB4A2428AD}"/>
                </a:ext>
              </a:extLst>
            </p:cNvPr>
            <p:cNvSpPr>
              <a:spLocks noChangeShapeType="1"/>
            </p:cNvSpPr>
            <p:nvPr/>
          </p:nvSpPr>
          <p:spPr bwMode="auto">
            <a:xfrm rot="5400000">
              <a:off x="3777" y="1759"/>
              <a:ext cx="5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20" name="Line 79">
              <a:extLst>
                <a:ext uri="{FF2B5EF4-FFF2-40B4-BE49-F238E27FC236}">
                  <a16:creationId xmlns:a16="http://schemas.microsoft.com/office/drawing/2014/main" id="{224AD07A-4824-48E5-1B51-6452444AB5C6}"/>
                </a:ext>
              </a:extLst>
            </p:cNvPr>
            <p:cNvSpPr>
              <a:spLocks noChangeShapeType="1"/>
            </p:cNvSpPr>
            <p:nvPr/>
          </p:nvSpPr>
          <p:spPr bwMode="auto">
            <a:xfrm rot="5400000">
              <a:off x="3929" y="1545"/>
              <a:ext cx="91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21" name="Line 80">
              <a:extLst>
                <a:ext uri="{FF2B5EF4-FFF2-40B4-BE49-F238E27FC236}">
                  <a16:creationId xmlns:a16="http://schemas.microsoft.com/office/drawing/2014/main" id="{D7229429-7694-A456-B828-4EAE5720B125}"/>
                </a:ext>
              </a:extLst>
            </p:cNvPr>
            <p:cNvSpPr>
              <a:spLocks noChangeShapeType="1"/>
            </p:cNvSpPr>
            <p:nvPr/>
          </p:nvSpPr>
          <p:spPr bwMode="auto">
            <a:xfrm rot="5400000">
              <a:off x="4209" y="1771"/>
              <a:ext cx="0" cy="342"/>
            </a:xfrm>
            <a:prstGeom prst="line">
              <a:avLst/>
            </a:prstGeom>
            <a:noFill/>
            <a:ln w="12700">
              <a:solidFill>
                <a:schemeClr val="tx1"/>
              </a:solidFill>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22" name="Text Box 81">
              <a:extLst>
                <a:ext uri="{FF2B5EF4-FFF2-40B4-BE49-F238E27FC236}">
                  <a16:creationId xmlns:a16="http://schemas.microsoft.com/office/drawing/2014/main" id="{7CA0305D-184A-A74E-C708-29654453D1E3}"/>
                </a:ext>
              </a:extLst>
            </p:cNvPr>
            <p:cNvSpPr txBox="1">
              <a:spLocks noChangeArrowheads="1"/>
            </p:cNvSpPr>
            <p:nvPr/>
          </p:nvSpPr>
          <p:spPr bwMode="auto">
            <a:xfrm rot="5400000" flipH="1" flipV="1">
              <a:off x="4091" y="1785"/>
              <a:ext cx="308" cy="138"/>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1" i="0" u="none" strike="noStrike" kern="1200" cap="none" spc="0" normalizeH="0" baseline="0" noProof="0">
                  <a:ln>
                    <a:noFill/>
                  </a:ln>
                  <a:solidFill>
                    <a:srgbClr val="FF5050"/>
                  </a:solidFill>
                  <a:effectLst/>
                  <a:uLnTx/>
                  <a:uFillTx/>
                  <a:latin typeface="Times New Roman" panose="02020603050405020304" pitchFamily="18" charset="0"/>
                  <a:ea typeface="楷体_GB2312" panose="02010609030101010101" pitchFamily="49" charset="-122"/>
                  <a:cs typeface="+mn-cs"/>
                </a:rPr>
                <a:t>y</a:t>
              </a:r>
            </a:p>
          </p:txBody>
        </p:sp>
      </p:grpSp>
      <p:sp>
        <p:nvSpPr>
          <p:cNvPr id="105554" name="Oval 82">
            <a:extLst>
              <a:ext uri="{FF2B5EF4-FFF2-40B4-BE49-F238E27FC236}">
                <a16:creationId xmlns:a16="http://schemas.microsoft.com/office/drawing/2014/main" id="{078C63C6-192F-56C8-8175-90FB7ABC7579}"/>
              </a:ext>
            </a:extLst>
          </p:cNvPr>
          <p:cNvSpPr>
            <a:spLocks noChangeAspect="1" noChangeArrowheads="1"/>
          </p:cNvSpPr>
          <p:nvPr/>
        </p:nvSpPr>
        <p:spPr bwMode="auto">
          <a:xfrm>
            <a:off x="6962775" y="1724025"/>
            <a:ext cx="107950" cy="107950"/>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55" name="Text Box 83">
            <a:extLst>
              <a:ext uri="{FF2B5EF4-FFF2-40B4-BE49-F238E27FC236}">
                <a16:creationId xmlns:a16="http://schemas.microsoft.com/office/drawing/2014/main" id="{73EE94BC-1F04-E790-4989-A66008C3812A}"/>
              </a:ext>
            </a:extLst>
          </p:cNvPr>
          <p:cNvSpPr txBox="1">
            <a:spLocks noChangeArrowheads="1"/>
          </p:cNvSpPr>
          <p:nvPr/>
        </p:nvSpPr>
        <p:spPr bwMode="auto">
          <a:xfrm>
            <a:off x="7035800" y="1470025"/>
            <a:ext cx="1171575"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g</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2400" b="0" i="0"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h</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2400" b="0" i="0"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a:t>
            </a:r>
          </a:p>
        </p:txBody>
      </p:sp>
      <p:sp>
        <p:nvSpPr>
          <p:cNvPr id="105556" name="Freeform 84">
            <a:extLst>
              <a:ext uri="{FF2B5EF4-FFF2-40B4-BE49-F238E27FC236}">
                <a16:creationId xmlns:a16="http://schemas.microsoft.com/office/drawing/2014/main" id="{FCF60707-EF90-15B2-84E0-E049928FCD8C}"/>
              </a:ext>
            </a:extLst>
          </p:cNvPr>
          <p:cNvSpPr>
            <a:spLocks noChangeAspect="1"/>
          </p:cNvSpPr>
          <p:nvPr/>
        </p:nvSpPr>
        <p:spPr bwMode="auto">
          <a:xfrm>
            <a:off x="2146300" y="1790700"/>
            <a:ext cx="1588" cy="4165600"/>
          </a:xfrm>
          <a:custGeom>
            <a:avLst/>
            <a:gdLst>
              <a:gd name="T0" fmla="*/ 0 w 1"/>
              <a:gd name="T1" fmla="*/ 4165600 h 2624"/>
              <a:gd name="T2" fmla="*/ 0 w 1"/>
              <a:gd name="T3" fmla="*/ 0 h 2624"/>
              <a:gd name="T4" fmla="*/ 0 60000 65536"/>
              <a:gd name="T5" fmla="*/ 0 60000 65536"/>
            </a:gdLst>
            <a:ahLst/>
            <a:cxnLst>
              <a:cxn ang="T4">
                <a:pos x="T0" y="T1"/>
              </a:cxn>
              <a:cxn ang="T5">
                <a:pos x="T2" y="T3"/>
              </a:cxn>
            </a:cxnLst>
            <a:rect l="0" t="0" r="r" b="b"/>
            <a:pathLst>
              <a:path w="1" h="2624">
                <a:moveTo>
                  <a:pt x="0" y="2624"/>
                </a:moveTo>
                <a:lnTo>
                  <a:pt x="0" y="0"/>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57" name="Line 85">
            <a:extLst>
              <a:ext uri="{FF2B5EF4-FFF2-40B4-BE49-F238E27FC236}">
                <a16:creationId xmlns:a16="http://schemas.microsoft.com/office/drawing/2014/main" id="{02B41FCA-4F06-5F5D-FF00-9332A4F2BD79}"/>
              </a:ext>
            </a:extLst>
          </p:cNvPr>
          <p:cNvSpPr>
            <a:spLocks noChangeShapeType="1"/>
          </p:cNvSpPr>
          <p:nvPr/>
        </p:nvSpPr>
        <p:spPr bwMode="auto">
          <a:xfrm flipV="1">
            <a:off x="3352800" y="1765300"/>
            <a:ext cx="0" cy="42037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58" name="Line 86">
            <a:extLst>
              <a:ext uri="{FF2B5EF4-FFF2-40B4-BE49-F238E27FC236}">
                <a16:creationId xmlns:a16="http://schemas.microsoft.com/office/drawing/2014/main" id="{EDD25399-5E78-6F55-11E2-5F1B3587DD5D}"/>
              </a:ext>
            </a:extLst>
          </p:cNvPr>
          <p:cNvSpPr>
            <a:spLocks noChangeShapeType="1"/>
          </p:cNvSpPr>
          <p:nvPr/>
        </p:nvSpPr>
        <p:spPr bwMode="auto">
          <a:xfrm flipH="1">
            <a:off x="2133600" y="1778000"/>
            <a:ext cx="4864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59" name="Oval 87">
            <a:extLst>
              <a:ext uri="{FF2B5EF4-FFF2-40B4-BE49-F238E27FC236}">
                <a16:creationId xmlns:a16="http://schemas.microsoft.com/office/drawing/2014/main" id="{3B3F74FF-A718-F7C4-7818-082AA5185910}"/>
              </a:ext>
            </a:extLst>
          </p:cNvPr>
          <p:cNvSpPr>
            <a:spLocks noChangeAspect="1" noChangeArrowheads="1"/>
          </p:cNvSpPr>
          <p:nvPr/>
        </p:nvSpPr>
        <p:spPr bwMode="auto">
          <a:xfrm>
            <a:off x="2098675" y="17399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0" name="Oval 88">
            <a:extLst>
              <a:ext uri="{FF2B5EF4-FFF2-40B4-BE49-F238E27FC236}">
                <a16:creationId xmlns:a16="http://schemas.microsoft.com/office/drawing/2014/main" id="{6835A522-8140-3819-8D9B-85738423323B}"/>
              </a:ext>
            </a:extLst>
          </p:cNvPr>
          <p:cNvSpPr>
            <a:spLocks noChangeAspect="1" noChangeArrowheads="1"/>
          </p:cNvSpPr>
          <p:nvPr/>
        </p:nvSpPr>
        <p:spPr bwMode="auto">
          <a:xfrm>
            <a:off x="3279775" y="1701800"/>
            <a:ext cx="125413" cy="125413"/>
          </a:xfrm>
          <a:prstGeom prst="ellipse">
            <a:avLst/>
          </a:prstGeom>
          <a:solidFill>
            <a:schemeClr val="tx1"/>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1" name="Text Box 89">
            <a:extLst>
              <a:ext uri="{FF2B5EF4-FFF2-40B4-BE49-F238E27FC236}">
                <a16:creationId xmlns:a16="http://schemas.microsoft.com/office/drawing/2014/main" id="{8C81053D-B2A4-0AC4-F26F-0807508A86CE}"/>
              </a:ext>
            </a:extLst>
          </p:cNvPr>
          <p:cNvSpPr txBox="1">
            <a:spLocks noChangeArrowheads="1"/>
          </p:cNvSpPr>
          <p:nvPr/>
        </p:nvSpPr>
        <p:spPr bwMode="auto">
          <a:xfrm>
            <a:off x="1682750" y="1638300"/>
            <a:ext cx="4572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g</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105562" name="Text Box 90">
            <a:extLst>
              <a:ext uri="{FF2B5EF4-FFF2-40B4-BE49-F238E27FC236}">
                <a16:creationId xmlns:a16="http://schemas.microsoft.com/office/drawing/2014/main" id="{F9704F2F-37FD-87E4-65FC-21464F058BA8}"/>
              </a:ext>
            </a:extLst>
          </p:cNvPr>
          <p:cNvSpPr txBox="1">
            <a:spLocks noChangeArrowheads="1"/>
          </p:cNvSpPr>
          <p:nvPr/>
        </p:nvSpPr>
        <p:spPr bwMode="auto">
          <a:xfrm>
            <a:off x="3333750" y="1676400"/>
            <a:ext cx="431800" cy="4572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h</a:t>
            </a: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38995" name="Freeform 91">
            <a:extLst>
              <a:ext uri="{FF2B5EF4-FFF2-40B4-BE49-F238E27FC236}">
                <a16:creationId xmlns:a16="http://schemas.microsoft.com/office/drawing/2014/main" id="{93A10AD7-0DF0-E0DB-BCA3-95198D2E048E}"/>
              </a:ext>
            </a:extLst>
          </p:cNvPr>
          <p:cNvSpPr>
            <a:spLocks/>
          </p:cNvSpPr>
          <p:nvPr/>
        </p:nvSpPr>
        <p:spPr bwMode="auto">
          <a:xfrm>
            <a:off x="1943100" y="1435100"/>
            <a:ext cx="2120900" cy="1054100"/>
          </a:xfrm>
          <a:custGeom>
            <a:avLst/>
            <a:gdLst>
              <a:gd name="T0" fmla="*/ 0 w 1336"/>
              <a:gd name="T1" fmla="*/ 12700 h 664"/>
              <a:gd name="T2" fmla="*/ 177800 w 1336"/>
              <a:gd name="T3" fmla="*/ 368300 h 664"/>
              <a:gd name="T4" fmla="*/ 825500 w 1336"/>
              <a:gd name="T5" fmla="*/ 762000 h 664"/>
              <a:gd name="T6" fmla="*/ 1422400 w 1336"/>
              <a:gd name="T7" fmla="*/ 342900 h 664"/>
              <a:gd name="T8" fmla="*/ 1638300 w 1336"/>
              <a:gd name="T9" fmla="*/ 0 h 664"/>
              <a:gd name="T10" fmla="*/ 1752600 w 1336"/>
              <a:gd name="T11" fmla="*/ 63500 h 664"/>
              <a:gd name="T12" fmla="*/ 1600200 w 1336"/>
              <a:gd name="T13" fmla="*/ 0 h 664"/>
              <a:gd name="T14" fmla="*/ 2120900 w 1336"/>
              <a:gd name="T15" fmla="*/ 1054100 h 6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6" h="664">
                <a:moveTo>
                  <a:pt x="0" y="8"/>
                </a:moveTo>
                <a:lnTo>
                  <a:pt x="112" y="232"/>
                </a:lnTo>
                <a:lnTo>
                  <a:pt x="520" y="480"/>
                </a:lnTo>
                <a:lnTo>
                  <a:pt x="896" y="216"/>
                </a:lnTo>
                <a:lnTo>
                  <a:pt x="1032" y="0"/>
                </a:lnTo>
                <a:lnTo>
                  <a:pt x="1104" y="40"/>
                </a:lnTo>
                <a:lnTo>
                  <a:pt x="1008" y="0"/>
                </a:lnTo>
                <a:lnTo>
                  <a:pt x="1336" y="664"/>
                </a:lnTo>
              </a:path>
            </a:pathLst>
          </a:cu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4" name="Freeform 92">
            <a:extLst>
              <a:ext uri="{FF2B5EF4-FFF2-40B4-BE49-F238E27FC236}">
                <a16:creationId xmlns:a16="http://schemas.microsoft.com/office/drawing/2014/main" id="{C724D10C-E530-EEC1-3C1A-135E2A89D7BE}"/>
              </a:ext>
            </a:extLst>
          </p:cNvPr>
          <p:cNvSpPr>
            <a:spLocks/>
          </p:cNvSpPr>
          <p:nvPr/>
        </p:nvSpPr>
        <p:spPr bwMode="auto">
          <a:xfrm>
            <a:off x="1909763" y="1327150"/>
            <a:ext cx="1652587" cy="104775"/>
          </a:xfrm>
          <a:custGeom>
            <a:avLst/>
            <a:gdLst>
              <a:gd name="T0" fmla="*/ 1652587 w 1041"/>
              <a:gd name="T1" fmla="*/ 95250 h 66"/>
              <a:gd name="T2" fmla="*/ 1509712 w 1041"/>
              <a:gd name="T3" fmla="*/ 9525 h 66"/>
              <a:gd name="T4" fmla="*/ 833437 w 1041"/>
              <a:gd name="T5" fmla="*/ 38100 h 66"/>
              <a:gd name="T6" fmla="*/ 138112 w 1041"/>
              <a:gd name="T7" fmla="*/ 28575 h 66"/>
              <a:gd name="T8" fmla="*/ 4762 w 1041"/>
              <a:gd name="T9" fmla="*/ 104775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1" h="66">
                <a:moveTo>
                  <a:pt x="1041" y="60"/>
                </a:moveTo>
                <a:cubicBezTo>
                  <a:pt x="1039" y="36"/>
                  <a:pt x="1037" y="12"/>
                  <a:pt x="951" y="6"/>
                </a:cubicBezTo>
                <a:cubicBezTo>
                  <a:pt x="865" y="0"/>
                  <a:pt x="669" y="22"/>
                  <a:pt x="525" y="24"/>
                </a:cubicBezTo>
                <a:cubicBezTo>
                  <a:pt x="381" y="26"/>
                  <a:pt x="174" y="11"/>
                  <a:pt x="87" y="18"/>
                </a:cubicBezTo>
                <a:cubicBezTo>
                  <a:pt x="0" y="25"/>
                  <a:pt x="17" y="58"/>
                  <a:pt x="3" y="66"/>
                </a:cubicBezTo>
              </a:path>
            </a:pathLst>
          </a:custGeom>
          <a:noFill/>
          <a:ln w="28575" cap="flat" cmpd="sng">
            <a:solidFill>
              <a:srgbClr val="FF3300"/>
            </a:solidFill>
            <a:prstDash val="dash"/>
            <a:round/>
            <a:headEnd/>
            <a:tailEnd/>
          </a:ln>
          <a:effectLst/>
          <a:extLst>
            <a:ext uri="{909E8E84-426E-40DD-AFC4-6F175D3DCCD1}">
              <a14:hiddenFill xmlns:a14="http://schemas.microsoft.com/office/drawing/2010/main">
                <a:solidFill>
                  <a:srgbClr val="DDDDD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5" name="Line 93">
            <a:extLst>
              <a:ext uri="{FF2B5EF4-FFF2-40B4-BE49-F238E27FC236}">
                <a16:creationId xmlns:a16="http://schemas.microsoft.com/office/drawing/2014/main" id="{3AEA6829-4E48-FB95-B51B-1187BAA04249}"/>
              </a:ext>
            </a:extLst>
          </p:cNvPr>
          <p:cNvSpPr>
            <a:spLocks noChangeShapeType="1"/>
          </p:cNvSpPr>
          <p:nvPr/>
        </p:nvSpPr>
        <p:spPr bwMode="auto">
          <a:xfrm>
            <a:off x="1914525" y="1336675"/>
            <a:ext cx="0" cy="85725"/>
          </a:xfrm>
          <a:prstGeom prst="line">
            <a:avLst/>
          </a:prstGeom>
          <a:noFill/>
          <a:ln w="38100">
            <a:solidFill>
              <a:srgbClr val="00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6" name="Line 94">
            <a:extLst>
              <a:ext uri="{FF2B5EF4-FFF2-40B4-BE49-F238E27FC236}">
                <a16:creationId xmlns:a16="http://schemas.microsoft.com/office/drawing/2014/main" id="{59842697-1119-F34D-A202-6FCA84C2A869}"/>
              </a:ext>
            </a:extLst>
          </p:cNvPr>
          <p:cNvSpPr>
            <a:spLocks noChangeShapeType="1"/>
          </p:cNvSpPr>
          <p:nvPr/>
        </p:nvSpPr>
        <p:spPr bwMode="auto">
          <a:xfrm>
            <a:off x="3562350" y="1336675"/>
            <a:ext cx="0" cy="85725"/>
          </a:xfrm>
          <a:prstGeom prst="line">
            <a:avLst/>
          </a:prstGeom>
          <a:noFill/>
          <a:ln w="38100">
            <a:solidFill>
              <a:srgbClr val="00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7" name="Line 95">
            <a:extLst>
              <a:ext uri="{FF2B5EF4-FFF2-40B4-BE49-F238E27FC236}">
                <a16:creationId xmlns:a16="http://schemas.microsoft.com/office/drawing/2014/main" id="{F9FEC936-0E00-7B91-3FC1-D5AAA9DD55CB}"/>
              </a:ext>
            </a:extLst>
          </p:cNvPr>
          <p:cNvSpPr>
            <a:spLocks noChangeShapeType="1"/>
          </p:cNvSpPr>
          <p:nvPr/>
        </p:nvSpPr>
        <p:spPr bwMode="auto">
          <a:xfrm>
            <a:off x="1905000" y="1346200"/>
            <a:ext cx="152400" cy="0"/>
          </a:xfrm>
          <a:prstGeom prst="line">
            <a:avLst/>
          </a:prstGeom>
          <a:noFill/>
          <a:ln w="19050">
            <a:solidFill>
              <a:srgbClr val="0066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8" name="Line 96">
            <a:extLst>
              <a:ext uri="{FF2B5EF4-FFF2-40B4-BE49-F238E27FC236}">
                <a16:creationId xmlns:a16="http://schemas.microsoft.com/office/drawing/2014/main" id="{01CBBFE7-216B-9F3C-18D9-70F85CF4DB0D}"/>
              </a:ext>
            </a:extLst>
          </p:cNvPr>
          <p:cNvSpPr>
            <a:spLocks noChangeShapeType="1"/>
          </p:cNvSpPr>
          <p:nvPr/>
        </p:nvSpPr>
        <p:spPr bwMode="auto">
          <a:xfrm flipH="1">
            <a:off x="3409950" y="1336675"/>
            <a:ext cx="161925" cy="0"/>
          </a:xfrm>
          <a:prstGeom prst="line">
            <a:avLst/>
          </a:prstGeom>
          <a:noFill/>
          <a:ln w="19050">
            <a:solidFill>
              <a:srgbClr val="0066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5569" name="Text Box 97">
            <a:extLst>
              <a:ext uri="{FF2B5EF4-FFF2-40B4-BE49-F238E27FC236}">
                <a16:creationId xmlns:a16="http://schemas.microsoft.com/office/drawing/2014/main" id="{4FB217B3-EE0B-AC45-6EDE-0E10CF7582EA}"/>
              </a:ext>
            </a:extLst>
          </p:cNvPr>
          <p:cNvSpPr txBox="1">
            <a:spLocks noChangeArrowheads="1"/>
          </p:cNvSpPr>
          <p:nvPr/>
        </p:nvSpPr>
        <p:spPr bwMode="auto">
          <a:xfrm>
            <a:off x="2692400" y="2197100"/>
            <a:ext cx="87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0"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c'</a:t>
            </a:r>
          </a:p>
        </p:txBody>
      </p:sp>
      <p:grpSp>
        <p:nvGrpSpPr>
          <p:cNvPr id="39002" name="Group 98">
            <a:extLst>
              <a:ext uri="{FF2B5EF4-FFF2-40B4-BE49-F238E27FC236}">
                <a16:creationId xmlns:a16="http://schemas.microsoft.com/office/drawing/2014/main" id="{33E7E624-8FDB-87CA-7F05-A77762967E28}"/>
              </a:ext>
            </a:extLst>
          </p:cNvPr>
          <p:cNvGrpSpPr>
            <a:grpSpLocks/>
          </p:cNvGrpSpPr>
          <p:nvPr/>
        </p:nvGrpSpPr>
        <p:grpSpPr bwMode="auto">
          <a:xfrm>
            <a:off x="5462589" y="4093369"/>
            <a:ext cx="3257550" cy="2532062"/>
            <a:chOff x="3276" y="2145"/>
            <a:chExt cx="2052" cy="1595"/>
          </a:xfrm>
        </p:grpSpPr>
        <p:sp>
          <p:nvSpPr>
            <p:cNvPr id="39015" name="Freeform 99">
              <a:extLst>
                <a:ext uri="{FF2B5EF4-FFF2-40B4-BE49-F238E27FC236}">
                  <a16:creationId xmlns:a16="http://schemas.microsoft.com/office/drawing/2014/main" id="{0EE28683-4208-6F35-F52D-A129C75E7836}"/>
                </a:ext>
              </a:extLst>
            </p:cNvPr>
            <p:cNvSpPr>
              <a:spLocks/>
            </p:cNvSpPr>
            <p:nvPr/>
          </p:nvSpPr>
          <p:spPr bwMode="auto">
            <a:xfrm>
              <a:off x="3414" y="2172"/>
              <a:ext cx="1914" cy="1566"/>
            </a:xfrm>
            <a:custGeom>
              <a:avLst/>
              <a:gdLst>
                <a:gd name="T0" fmla="*/ 930 w 1914"/>
                <a:gd name="T1" fmla="*/ 1566 h 1566"/>
                <a:gd name="T2" fmla="*/ 1914 w 1914"/>
                <a:gd name="T3" fmla="*/ 1000 h 1566"/>
                <a:gd name="T4" fmla="*/ 1906 w 1914"/>
                <a:gd name="T5" fmla="*/ 928 h 1566"/>
                <a:gd name="T6" fmla="*/ 1898 w 1914"/>
                <a:gd name="T7" fmla="*/ 868 h 1566"/>
                <a:gd name="T8" fmla="*/ 1890 w 1914"/>
                <a:gd name="T9" fmla="*/ 820 h 1566"/>
                <a:gd name="T10" fmla="*/ 1874 w 1914"/>
                <a:gd name="T11" fmla="*/ 744 h 1566"/>
                <a:gd name="T12" fmla="*/ 1854 w 1914"/>
                <a:gd name="T13" fmla="*/ 688 h 1566"/>
                <a:gd name="T14" fmla="*/ 1830 w 1914"/>
                <a:gd name="T15" fmla="*/ 616 h 1566"/>
                <a:gd name="T16" fmla="*/ 1790 w 1914"/>
                <a:gd name="T17" fmla="*/ 532 h 1566"/>
                <a:gd name="T18" fmla="*/ 1762 w 1914"/>
                <a:gd name="T19" fmla="*/ 480 h 1566"/>
                <a:gd name="T20" fmla="*/ 1714 w 1914"/>
                <a:gd name="T21" fmla="*/ 408 h 1566"/>
                <a:gd name="T22" fmla="*/ 1686 w 1914"/>
                <a:gd name="T23" fmla="*/ 364 h 1566"/>
                <a:gd name="T24" fmla="*/ 1656 w 1914"/>
                <a:gd name="T25" fmla="*/ 324 h 1566"/>
                <a:gd name="T26" fmla="*/ 1630 w 1914"/>
                <a:gd name="T27" fmla="*/ 292 h 1566"/>
                <a:gd name="T28" fmla="*/ 1566 w 1914"/>
                <a:gd name="T29" fmla="*/ 228 h 1566"/>
                <a:gd name="T30" fmla="*/ 1490 w 1914"/>
                <a:gd name="T31" fmla="*/ 156 h 1566"/>
                <a:gd name="T32" fmla="*/ 1442 w 1914"/>
                <a:gd name="T33" fmla="*/ 116 h 1566"/>
                <a:gd name="T34" fmla="*/ 1362 w 1914"/>
                <a:gd name="T35" fmla="*/ 68 h 1566"/>
                <a:gd name="T36" fmla="*/ 1290 w 1914"/>
                <a:gd name="T37" fmla="*/ 32 h 1566"/>
                <a:gd name="T38" fmla="*/ 1198 w 1914"/>
                <a:gd name="T39" fmla="*/ 16 h 1566"/>
                <a:gd name="T40" fmla="*/ 1150 w 1914"/>
                <a:gd name="T41" fmla="*/ 4 h 1566"/>
                <a:gd name="T42" fmla="*/ 1074 w 1914"/>
                <a:gd name="T43" fmla="*/ 0 h 1566"/>
                <a:gd name="T44" fmla="*/ 0 w 1914"/>
                <a:gd name="T45" fmla="*/ 615 h 1566"/>
                <a:gd name="T46" fmla="*/ 48 w 1914"/>
                <a:gd name="T47" fmla="*/ 597 h 1566"/>
                <a:gd name="T48" fmla="*/ 129 w 1914"/>
                <a:gd name="T49" fmla="*/ 591 h 1566"/>
                <a:gd name="T50" fmla="*/ 246 w 1914"/>
                <a:gd name="T51" fmla="*/ 604 h 1566"/>
                <a:gd name="T52" fmla="*/ 314 w 1914"/>
                <a:gd name="T53" fmla="*/ 632 h 1566"/>
                <a:gd name="T54" fmla="*/ 381 w 1914"/>
                <a:gd name="T55" fmla="*/ 663 h 1566"/>
                <a:gd name="T56" fmla="*/ 458 w 1914"/>
                <a:gd name="T57" fmla="*/ 716 h 1566"/>
                <a:gd name="T58" fmla="*/ 526 w 1914"/>
                <a:gd name="T59" fmla="*/ 764 h 1566"/>
                <a:gd name="T60" fmla="*/ 598 w 1914"/>
                <a:gd name="T61" fmla="*/ 836 h 1566"/>
                <a:gd name="T62" fmla="*/ 670 w 1914"/>
                <a:gd name="T63" fmla="*/ 928 h 1566"/>
                <a:gd name="T64" fmla="*/ 738 w 1914"/>
                <a:gd name="T65" fmla="*/ 1024 h 1566"/>
                <a:gd name="T66" fmla="*/ 794 w 1914"/>
                <a:gd name="T67" fmla="*/ 1124 h 1566"/>
                <a:gd name="T68" fmla="*/ 842 w 1914"/>
                <a:gd name="T69" fmla="*/ 1232 h 1566"/>
                <a:gd name="T70" fmla="*/ 882 w 1914"/>
                <a:gd name="T71" fmla="*/ 1364 h 1566"/>
                <a:gd name="T72" fmla="*/ 898 w 1914"/>
                <a:gd name="T73" fmla="*/ 1460 h 1566"/>
                <a:gd name="T74" fmla="*/ 930 w 1914"/>
                <a:gd name="T75" fmla="*/ 1566 h 156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14" h="1566">
                  <a:moveTo>
                    <a:pt x="930" y="1566"/>
                  </a:moveTo>
                  <a:lnTo>
                    <a:pt x="1914" y="1000"/>
                  </a:lnTo>
                  <a:lnTo>
                    <a:pt x="1906" y="928"/>
                  </a:lnTo>
                  <a:lnTo>
                    <a:pt x="1898" y="868"/>
                  </a:lnTo>
                  <a:lnTo>
                    <a:pt x="1890" y="820"/>
                  </a:lnTo>
                  <a:lnTo>
                    <a:pt x="1874" y="744"/>
                  </a:lnTo>
                  <a:lnTo>
                    <a:pt x="1854" y="688"/>
                  </a:lnTo>
                  <a:lnTo>
                    <a:pt x="1830" y="616"/>
                  </a:lnTo>
                  <a:lnTo>
                    <a:pt x="1790" y="532"/>
                  </a:lnTo>
                  <a:lnTo>
                    <a:pt x="1762" y="480"/>
                  </a:lnTo>
                  <a:lnTo>
                    <a:pt x="1714" y="408"/>
                  </a:lnTo>
                  <a:lnTo>
                    <a:pt x="1686" y="364"/>
                  </a:lnTo>
                  <a:lnTo>
                    <a:pt x="1656" y="324"/>
                  </a:lnTo>
                  <a:lnTo>
                    <a:pt x="1630" y="292"/>
                  </a:lnTo>
                  <a:lnTo>
                    <a:pt x="1566" y="228"/>
                  </a:lnTo>
                  <a:lnTo>
                    <a:pt x="1490" y="156"/>
                  </a:lnTo>
                  <a:lnTo>
                    <a:pt x="1442" y="116"/>
                  </a:lnTo>
                  <a:lnTo>
                    <a:pt x="1362" y="68"/>
                  </a:lnTo>
                  <a:lnTo>
                    <a:pt x="1290" y="32"/>
                  </a:lnTo>
                  <a:lnTo>
                    <a:pt x="1198" y="16"/>
                  </a:lnTo>
                  <a:lnTo>
                    <a:pt x="1150" y="4"/>
                  </a:lnTo>
                  <a:lnTo>
                    <a:pt x="1074" y="0"/>
                  </a:lnTo>
                  <a:lnTo>
                    <a:pt x="0" y="615"/>
                  </a:lnTo>
                  <a:lnTo>
                    <a:pt x="48" y="597"/>
                  </a:lnTo>
                  <a:cubicBezTo>
                    <a:pt x="69" y="593"/>
                    <a:pt x="96" y="590"/>
                    <a:pt x="129" y="591"/>
                  </a:cubicBezTo>
                  <a:cubicBezTo>
                    <a:pt x="160" y="591"/>
                    <a:pt x="215" y="597"/>
                    <a:pt x="246" y="604"/>
                  </a:cubicBezTo>
                  <a:cubicBezTo>
                    <a:pt x="277" y="611"/>
                    <a:pt x="291" y="622"/>
                    <a:pt x="314" y="632"/>
                  </a:cubicBezTo>
                  <a:lnTo>
                    <a:pt x="381" y="663"/>
                  </a:lnTo>
                  <a:lnTo>
                    <a:pt x="458" y="716"/>
                  </a:lnTo>
                  <a:lnTo>
                    <a:pt x="526" y="764"/>
                  </a:lnTo>
                  <a:lnTo>
                    <a:pt x="598" y="836"/>
                  </a:lnTo>
                  <a:lnTo>
                    <a:pt x="670" y="928"/>
                  </a:lnTo>
                  <a:lnTo>
                    <a:pt x="738" y="1024"/>
                  </a:lnTo>
                  <a:lnTo>
                    <a:pt x="794" y="1124"/>
                  </a:lnTo>
                  <a:lnTo>
                    <a:pt x="842" y="1232"/>
                  </a:lnTo>
                  <a:lnTo>
                    <a:pt x="882" y="1364"/>
                  </a:lnTo>
                  <a:lnTo>
                    <a:pt x="898" y="1460"/>
                  </a:lnTo>
                  <a:lnTo>
                    <a:pt x="930" y="1566"/>
                  </a:lnTo>
                  <a:close/>
                </a:path>
              </a:pathLst>
            </a:custGeom>
            <a:gradFill rotWithShape="1">
              <a:gsLst>
                <a:gs pos="0">
                  <a:srgbClr val="0033CC"/>
                </a:gs>
                <a:gs pos="50000">
                  <a:srgbClr val="3399FF"/>
                </a:gs>
                <a:gs pos="100000">
                  <a:srgbClr val="0033CC"/>
                </a:gs>
              </a:gsLst>
              <a:lin ang="2700000" scaled="1"/>
            </a:gra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16" name="Freeform 100">
              <a:extLst>
                <a:ext uri="{FF2B5EF4-FFF2-40B4-BE49-F238E27FC236}">
                  <a16:creationId xmlns:a16="http://schemas.microsoft.com/office/drawing/2014/main" id="{B14A9DE4-5D4A-DE76-ACB6-066C6D48CEAE}"/>
                </a:ext>
              </a:extLst>
            </p:cNvPr>
            <p:cNvSpPr>
              <a:spLocks/>
            </p:cNvSpPr>
            <p:nvPr/>
          </p:nvSpPr>
          <p:spPr bwMode="auto">
            <a:xfrm>
              <a:off x="3276" y="2752"/>
              <a:ext cx="1068" cy="988"/>
            </a:xfrm>
            <a:custGeom>
              <a:avLst/>
              <a:gdLst>
                <a:gd name="T0" fmla="*/ 4 w 1068"/>
                <a:gd name="T1" fmla="*/ 384 h 988"/>
                <a:gd name="T2" fmla="*/ 1068 w 1068"/>
                <a:gd name="T3" fmla="*/ 988 h 988"/>
                <a:gd name="T4" fmla="*/ 1050 w 1068"/>
                <a:gd name="T5" fmla="*/ 863 h 988"/>
                <a:gd name="T6" fmla="*/ 1029 w 1068"/>
                <a:gd name="T7" fmla="*/ 773 h 988"/>
                <a:gd name="T8" fmla="*/ 992 w 1068"/>
                <a:gd name="T9" fmla="*/ 640 h 988"/>
                <a:gd name="T10" fmla="*/ 944 w 1068"/>
                <a:gd name="T11" fmla="*/ 532 h 988"/>
                <a:gd name="T12" fmla="*/ 888 w 1068"/>
                <a:gd name="T13" fmla="*/ 437 h 988"/>
                <a:gd name="T14" fmla="*/ 822 w 1068"/>
                <a:gd name="T15" fmla="*/ 338 h 988"/>
                <a:gd name="T16" fmla="*/ 744 w 1068"/>
                <a:gd name="T17" fmla="*/ 244 h 988"/>
                <a:gd name="T18" fmla="*/ 676 w 1068"/>
                <a:gd name="T19" fmla="*/ 176 h 988"/>
                <a:gd name="T20" fmla="*/ 608 w 1068"/>
                <a:gd name="T21" fmla="*/ 124 h 988"/>
                <a:gd name="T22" fmla="*/ 532 w 1068"/>
                <a:gd name="T23" fmla="*/ 76 h 988"/>
                <a:gd name="T24" fmla="*/ 464 w 1068"/>
                <a:gd name="T25" fmla="*/ 40 h 988"/>
                <a:gd name="T26" fmla="*/ 396 w 1068"/>
                <a:gd name="T27" fmla="*/ 12 h 988"/>
                <a:gd name="T28" fmla="*/ 272 w 1068"/>
                <a:gd name="T29" fmla="*/ 4 h 988"/>
                <a:gd name="T30" fmla="*/ 204 w 1068"/>
                <a:gd name="T31" fmla="*/ 16 h 988"/>
                <a:gd name="T32" fmla="*/ 132 w 1068"/>
                <a:gd name="T33" fmla="*/ 41 h 988"/>
                <a:gd name="T34" fmla="*/ 96 w 1068"/>
                <a:gd name="T35" fmla="*/ 80 h 988"/>
                <a:gd name="T36" fmla="*/ 60 w 1068"/>
                <a:gd name="T37" fmla="*/ 136 h 988"/>
                <a:gd name="T38" fmla="*/ 32 w 1068"/>
                <a:gd name="T39" fmla="*/ 180 h 988"/>
                <a:gd name="T40" fmla="*/ 16 w 1068"/>
                <a:gd name="T41" fmla="*/ 232 h 988"/>
                <a:gd name="T42" fmla="*/ 4 w 1068"/>
                <a:gd name="T43" fmla="*/ 284 h 988"/>
                <a:gd name="T44" fmla="*/ 0 w 1068"/>
                <a:gd name="T45" fmla="*/ 332 h 988"/>
                <a:gd name="T46" fmla="*/ 4 w 1068"/>
                <a:gd name="T47" fmla="*/ 384 h 9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68" h="988">
                  <a:moveTo>
                    <a:pt x="4" y="384"/>
                  </a:moveTo>
                  <a:lnTo>
                    <a:pt x="1068" y="988"/>
                  </a:lnTo>
                  <a:lnTo>
                    <a:pt x="1050" y="863"/>
                  </a:lnTo>
                  <a:lnTo>
                    <a:pt x="1029" y="773"/>
                  </a:lnTo>
                  <a:lnTo>
                    <a:pt x="992" y="640"/>
                  </a:lnTo>
                  <a:lnTo>
                    <a:pt x="944" y="532"/>
                  </a:lnTo>
                  <a:lnTo>
                    <a:pt x="888" y="437"/>
                  </a:lnTo>
                  <a:lnTo>
                    <a:pt x="822" y="338"/>
                  </a:lnTo>
                  <a:lnTo>
                    <a:pt x="744" y="244"/>
                  </a:lnTo>
                  <a:lnTo>
                    <a:pt x="676" y="176"/>
                  </a:lnTo>
                  <a:lnTo>
                    <a:pt x="608" y="124"/>
                  </a:lnTo>
                  <a:lnTo>
                    <a:pt x="532" y="76"/>
                  </a:lnTo>
                  <a:lnTo>
                    <a:pt x="464" y="40"/>
                  </a:lnTo>
                  <a:lnTo>
                    <a:pt x="396" y="12"/>
                  </a:lnTo>
                  <a:cubicBezTo>
                    <a:pt x="364" y="6"/>
                    <a:pt x="301" y="0"/>
                    <a:pt x="272" y="4"/>
                  </a:cubicBezTo>
                  <a:cubicBezTo>
                    <a:pt x="243" y="8"/>
                    <a:pt x="227" y="10"/>
                    <a:pt x="204" y="16"/>
                  </a:cubicBezTo>
                  <a:lnTo>
                    <a:pt x="132" y="41"/>
                  </a:lnTo>
                  <a:lnTo>
                    <a:pt x="96" y="80"/>
                  </a:lnTo>
                  <a:lnTo>
                    <a:pt x="60" y="136"/>
                  </a:lnTo>
                  <a:lnTo>
                    <a:pt x="32" y="180"/>
                  </a:lnTo>
                  <a:lnTo>
                    <a:pt x="16" y="232"/>
                  </a:lnTo>
                  <a:lnTo>
                    <a:pt x="4" y="284"/>
                  </a:lnTo>
                  <a:lnTo>
                    <a:pt x="0" y="332"/>
                  </a:lnTo>
                  <a:lnTo>
                    <a:pt x="4" y="384"/>
                  </a:lnTo>
                  <a:close/>
                </a:path>
              </a:pathLst>
            </a:custGeom>
            <a:gradFill rotWithShape="1">
              <a:gsLst>
                <a:gs pos="0">
                  <a:srgbClr val="0033CC"/>
                </a:gs>
                <a:gs pos="50000">
                  <a:srgbClr val="66CCFF"/>
                </a:gs>
                <a:gs pos="100000">
                  <a:srgbClr val="0033CC"/>
                </a:gs>
              </a:gsLst>
              <a:lin ang="2700000" scaled="1"/>
            </a:gra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17" name="Freeform 101">
              <a:extLst>
                <a:ext uri="{FF2B5EF4-FFF2-40B4-BE49-F238E27FC236}">
                  <a16:creationId xmlns:a16="http://schemas.microsoft.com/office/drawing/2014/main" id="{4FEF5E99-AA22-1B24-BF16-7BEB2599AAD5}"/>
                </a:ext>
              </a:extLst>
            </p:cNvPr>
            <p:cNvSpPr>
              <a:spLocks/>
            </p:cNvSpPr>
            <p:nvPr/>
          </p:nvSpPr>
          <p:spPr bwMode="auto">
            <a:xfrm>
              <a:off x="4020" y="2396"/>
              <a:ext cx="888" cy="728"/>
            </a:xfrm>
            <a:custGeom>
              <a:avLst/>
              <a:gdLst>
                <a:gd name="T0" fmla="*/ 0 w 888"/>
                <a:gd name="T1" fmla="*/ 4 h 728"/>
                <a:gd name="T2" fmla="*/ 0 w 888"/>
                <a:gd name="T3" fmla="*/ 284 h 728"/>
                <a:gd name="T4" fmla="*/ 40 w 888"/>
                <a:gd name="T5" fmla="*/ 356 h 728"/>
                <a:gd name="T6" fmla="*/ 116 w 888"/>
                <a:gd name="T7" fmla="*/ 420 h 728"/>
                <a:gd name="T8" fmla="*/ 200 w 888"/>
                <a:gd name="T9" fmla="*/ 484 h 728"/>
                <a:gd name="T10" fmla="*/ 260 w 888"/>
                <a:gd name="T11" fmla="*/ 528 h 728"/>
                <a:gd name="T12" fmla="*/ 376 w 888"/>
                <a:gd name="T13" fmla="*/ 604 h 728"/>
                <a:gd name="T14" fmla="*/ 480 w 888"/>
                <a:gd name="T15" fmla="*/ 664 h 728"/>
                <a:gd name="T16" fmla="*/ 556 w 888"/>
                <a:gd name="T17" fmla="*/ 700 h 728"/>
                <a:gd name="T18" fmla="*/ 608 w 888"/>
                <a:gd name="T19" fmla="*/ 724 h 728"/>
                <a:gd name="T20" fmla="*/ 660 w 888"/>
                <a:gd name="T21" fmla="*/ 728 h 728"/>
                <a:gd name="T22" fmla="*/ 704 w 888"/>
                <a:gd name="T23" fmla="*/ 724 h 728"/>
                <a:gd name="T24" fmla="*/ 744 w 888"/>
                <a:gd name="T25" fmla="*/ 712 h 728"/>
                <a:gd name="T26" fmla="*/ 780 w 888"/>
                <a:gd name="T27" fmla="*/ 684 h 728"/>
                <a:gd name="T28" fmla="*/ 828 w 888"/>
                <a:gd name="T29" fmla="*/ 628 h 728"/>
                <a:gd name="T30" fmla="*/ 868 w 888"/>
                <a:gd name="T31" fmla="*/ 552 h 728"/>
                <a:gd name="T32" fmla="*/ 876 w 888"/>
                <a:gd name="T33" fmla="*/ 520 h 728"/>
                <a:gd name="T34" fmla="*/ 880 w 888"/>
                <a:gd name="T35" fmla="*/ 456 h 728"/>
                <a:gd name="T36" fmla="*/ 884 w 888"/>
                <a:gd name="T37" fmla="*/ 428 h 728"/>
                <a:gd name="T38" fmla="*/ 888 w 888"/>
                <a:gd name="T39" fmla="*/ 0 h 728"/>
                <a:gd name="T40" fmla="*/ 860 w 888"/>
                <a:gd name="T41" fmla="*/ 92 h 728"/>
                <a:gd name="T42" fmla="*/ 816 w 888"/>
                <a:gd name="T43" fmla="*/ 148 h 728"/>
                <a:gd name="T44" fmla="*/ 724 w 888"/>
                <a:gd name="T45" fmla="*/ 208 h 728"/>
                <a:gd name="T46" fmla="*/ 616 w 888"/>
                <a:gd name="T47" fmla="*/ 248 h 728"/>
                <a:gd name="T48" fmla="*/ 484 w 888"/>
                <a:gd name="T49" fmla="*/ 264 h 728"/>
                <a:gd name="T50" fmla="*/ 448 w 888"/>
                <a:gd name="T51" fmla="*/ 268 h 728"/>
                <a:gd name="T52" fmla="*/ 320 w 888"/>
                <a:gd name="T53" fmla="*/ 260 h 728"/>
                <a:gd name="T54" fmla="*/ 204 w 888"/>
                <a:gd name="T55" fmla="*/ 228 h 728"/>
                <a:gd name="T56" fmla="*/ 100 w 888"/>
                <a:gd name="T57" fmla="*/ 172 h 728"/>
                <a:gd name="T58" fmla="*/ 24 w 888"/>
                <a:gd name="T59" fmla="*/ 96 h 728"/>
                <a:gd name="T60" fmla="*/ 12 w 888"/>
                <a:gd name="T61" fmla="*/ 56 h 728"/>
                <a:gd name="T62" fmla="*/ 0 w 888"/>
                <a:gd name="T63" fmla="*/ 4 h 7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88" h="728">
                  <a:moveTo>
                    <a:pt x="0" y="4"/>
                  </a:moveTo>
                  <a:lnTo>
                    <a:pt x="0" y="284"/>
                  </a:lnTo>
                  <a:lnTo>
                    <a:pt x="40" y="356"/>
                  </a:lnTo>
                  <a:lnTo>
                    <a:pt x="116" y="420"/>
                  </a:lnTo>
                  <a:lnTo>
                    <a:pt x="200" y="484"/>
                  </a:lnTo>
                  <a:lnTo>
                    <a:pt x="260" y="528"/>
                  </a:lnTo>
                  <a:lnTo>
                    <a:pt x="376" y="604"/>
                  </a:lnTo>
                  <a:lnTo>
                    <a:pt x="480" y="664"/>
                  </a:lnTo>
                  <a:lnTo>
                    <a:pt x="556" y="700"/>
                  </a:lnTo>
                  <a:lnTo>
                    <a:pt x="608" y="724"/>
                  </a:lnTo>
                  <a:lnTo>
                    <a:pt x="660" y="728"/>
                  </a:lnTo>
                  <a:lnTo>
                    <a:pt x="704" y="724"/>
                  </a:lnTo>
                  <a:lnTo>
                    <a:pt x="744" y="712"/>
                  </a:lnTo>
                  <a:lnTo>
                    <a:pt x="780" y="684"/>
                  </a:lnTo>
                  <a:lnTo>
                    <a:pt x="828" y="628"/>
                  </a:lnTo>
                  <a:lnTo>
                    <a:pt x="868" y="552"/>
                  </a:lnTo>
                  <a:lnTo>
                    <a:pt x="876" y="520"/>
                  </a:lnTo>
                  <a:lnTo>
                    <a:pt x="880" y="456"/>
                  </a:lnTo>
                  <a:lnTo>
                    <a:pt x="884" y="428"/>
                  </a:lnTo>
                  <a:lnTo>
                    <a:pt x="888" y="0"/>
                  </a:lnTo>
                  <a:lnTo>
                    <a:pt x="860" y="92"/>
                  </a:lnTo>
                  <a:lnTo>
                    <a:pt x="816" y="148"/>
                  </a:lnTo>
                  <a:lnTo>
                    <a:pt x="724" y="208"/>
                  </a:lnTo>
                  <a:lnTo>
                    <a:pt x="616" y="248"/>
                  </a:lnTo>
                  <a:lnTo>
                    <a:pt x="484" y="264"/>
                  </a:lnTo>
                  <a:lnTo>
                    <a:pt x="448" y="268"/>
                  </a:lnTo>
                  <a:lnTo>
                    <a:pt x="320" y="260"/>
                  </a:lnTo>
                  <a:lnTo>
                    <a:pt x="204" y="228"/>
                  </a:lnTo>
                  <a:lnTo>
                    <a:pt x="100" y="172"/>
                  </a:lnTo>
                  <a:lnTo>
                    <a:pt x="24" y="96"/>
                  </a:lnTo>
                  <a:lnTo>
                    <a:pt x="12" y="56"/>
                  </a:lnTo>
                  <a:lnTo>
                    <a:pt x="0" y="4"/>
                  </a:lnTo>
                  <a:close/>
                </a:path>
              </a:pathLst>
            </a:custGeom>
            <a:gradFill rotWithShape="1">
              <a:gsLst>
                <a:gs pos="0">
                  <a:srgbClr val="FF3300"/>
                </a:gs>
                <a:gs pos="50000">
                  <a:srgbClr val="FFCCCC"/>
                </a:gs>
                <a:gs pos="100000">
                  <a:srgbClr val="FF3300"/>
                </a:gs>
              </a:gsLst>
              <a:lin ang="0" scaled="1"/>
            </a:gra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18" name="Oval 102">
              <a:extLst>
                <a:ext uri="{FF2B5EF4-FFF2-40B4-BE49-F238E27FC236}">
                  <a16:creationId xmlns:a16="http://schemas.microsoft.com/office/drawing/2014/main" id="{E70F4F12-7808-6ACE-B75F-5A372F173129}"/>
                </a:ext>
              </a:extLst>
            </p:cNvPr>
            <p:cNvSpPr>
              <a:spLocks noChangeArrowheads="1"/>
            </p:cNvSpPr>
            <p:nvPr/>
          </p:nvSpPr>
          <p:spPr bwMode="auto">
            <a:xfrm>
              <a:off x="4021" y="2145"/>
              <a:ext cx="884" cy="528"/>
            </a:xfrm>
            <a:prstGeom prst="ellipse">
              <a:avLst/>
            </a:prstGeom>
            <a:gradFill rotWithShape="1">
              <a:gsLst>
                <a:gs pos="0">
                  <a:srgbClr val="FF3300"/>
                </a:gs>
                <a:gs pos="50000">
                  <a:srgbClr val="FFCCCC"/>
                </a:gs>
                <a:gs pos="100000">
                  <a:srgbClr val="FF3300"/>
                </a:gs>
              </a:gsLst>
              <a:lin ang="5400000" scaled="1"/>
            </a:gra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05590" name="Oval 118">
            <a:extLst>
              <a:ext uri="{FF2B5EF4-FFF2-40B4-BE49-F238E27FC236}">
                <a16:creationId xmlns:a16="http://schemas.microsoft.com/office/drawing/2014/main" id="{E9D7ADE8-348B-D15D-6592-529DC653B8D8}"/>
              </a:ext>
            </a:extLst>
          </p:cNvPr>
          <p:cNvSpPr>
            <a:spLocks noChangeArrowheads="1"/>
          </p:cNvSpPr>
          <p:nvPr/>
        </p:nvSpPr>
        <p:spPr bwMode="auto">
          <a:xfrm>
            <a:off x="3200400" y="1011238"/>
            <a:ext cx="685800" cy="685800"/>
          </a:xfrm>
          <a:prstGeom prst="ellipse">
            <a:avLst/>
          </a:prstGeom>
          <a:noFill/>
          <a:ln w="9525">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05593" name="Group 121">
            <a:extLst>
              <a:ext uri="{FF2B5EF4-FFF2-40B4-BE49-F238E27FC236}">
                <a16:creationId xmlns:a16="http://schemas.microsoft.com/office/drawing/2014/main" id="{AE6D3D10-0AC2-3075-6DC1-63CE7CF1FA01}"/>
              </a:ext>
            </a:extLst>
          </p:cNvPr>
          <p:cNvGrpSpPr>
            <a:grpSpLocks/>
          </p:cNvGrpSpPr>
          <p:nvPr/>
        </p:nvGrpSpPr>
        <p:grpSpPr bwMode="auto">
          <a:xfrm>
            <a:off x="4502150" y="3005138"/>
            <a:ext cx="1600200" cy="1601787"/>
            <a:chOff x="2836" y="1893"/>
            <a:chExt cx="1008" cy="1009"/>
          </a:xfrm>
        </p:grpSpPr>
        <p:sp>
          <p:nvSpPr>
            <p:cNvPr id="39005" name="Oval 108">
              <a:extLst>
                <a:ext uri="{FF2B5EF4-FFF2-40B4-BE49-F238E27FC236}">
                  <a16:creationId xmlns:a16="http://schemas.microsoft.com/office/drawing/2014/main" id="{F4E1254D-1D69-3373-54D2-EAF6FF24CACC}"/>
                </a:ext>
              </a:extLst>
            </p:cNvPr>
            <p:cNvSpPr>
              <a:spLocks noChangeArrowheads="1"/>
            </p:cNvSpPr>
            <p:nvPr/>
          </p:nvSpPr>
          <p:spPr bwMode="auto">
            <a:xfrm>
              <a:off x="2836" y="1893"/>
              <a:ext cx="1008" cy="1009"/>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06" name="Line 109">
              <a:extLst>
                <a:ext uri="{FF2B5EF4-FFF2-40B4-BE49-F238E27FC236}">
                  <a16:creationId xmlns:a16="http://schemas.microsoft.com/office/drawing/2014/main" id="{0E5E48A4-72D9-CF64-E477-64A22F69EE72}"/>
                </a:ext>
              </a:extLst>
            </p:cNvPr>
            <p:cNvSpPr>
              <a:spLocks noChangeShapeType="1"/>
            </p:cNvSpPr>
            <p:nvPr/>
          </p:nvSpPr>
          <p:spPr bwMode="auto">
            <a:xfrm flipH="1">
              <a:off x="3434" y="2133"/>
              <a:ext cx="338"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07" name="Freeform 111">
              <a:extLst>
                <a:ext uri="{FF2B5EF4-FFF2-40B4-BE49-F238E27FC236}">
                  <a16:creationId xmlns:a16="http://schemas.microsoft.com/office/drawing/2014/main" id="{E5425D72-98B8-4A34-FC5C-80F874C554D3}"/>
                </a:ext>
              </a:extLst>
            </p:cNvPr>
            <p:cNvSpPr>
              <a:spLocks/>
            </p:cNvSpPr>
            <p:nvPr/>
          </p:nvSpPr>
          <p:spPr bwMode="auto">
            <a:xfrm>
              <a:off x="2868" y="2134"/>
              <a:ext cx="596" cy="320"/>
            </a:xfrm>
            <a:custGeom>
              <a:avLst/>
              <a:gdLst>
                <a:gd name="T0" fmla="*/ 0 w 678"/>
                <a:gd name="T1" fmla="*/ 94 h 320"/>
                <a:gd name="T2" fmla="*/ 76 w 678"/>
                <a:gd name="T3" fmla="*/ 58 h 320"/>
                <a:gd name="T4" fmla="*/ 199 w 678"/>
                <a:gd name="T5" fmla="*/ 0 h 320"/>
                <a:gd name="T6" fmla="*/ 314 w 678"/>
                <a:gd name="T7" fmla="*/ 14 h 320"/>
                <a:gd name="T8" fmla="*/ 371 w 678"/>
                <a:gd name="T9" fmla="*/ 36 h 320"/>
                <a:gd name="T10" fmla="*/ 448 w 678"/>
                <a:gd name="T11" fmla="*/ 94 h 320"/>
                <a:gd name="T12" fmla="*/ 512 w 678"/>
                <a:gd name="T13" fmla="*/ 167 h 320"/>
                <a:gd name="T14" fmla="*/ 557 w 678"/>
                <a:gd name="T15" fmla="*/ 226 h 320"/>
                <a:gd name="T16" fmla="*/ 596 w 678"/>
                <a:gd name="T17" fmla="*/ 320 h 3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78" h="320">
                  <a:moveTo>
                    <a:pt x="0" y="94"/>
                  </a:moveTo>
                  <a:cubicBezTo>
                    <a:pt x="32" y="84"/>
                    <a:pt x="56" y="68"/>
                    <a:pt x="87" y="58"/>
                  </a:cubicBezTo>
                  <a:cubicBezTo>
                    <a:pt x="116" y="38"/>
                    <a:pt x="191" y="8"/>
                    <a:pt x="226" y="0"/>
                  </a:cubicBezTo>
                  <a:cubicBezTo>
                    <a:pt x="270" y="4"/>
                    <a:pt x="314" y="5"/>
                    <a:pt x="357" y="14"/>
                  </a:cubicBezTo>
                  <a:cubicBezTo>
                    <a:pt x="379" y="19"/>
                    <a:pt x="422" y="36"/>
                    <a:pt x="422" y="36"/>
                  </a:cubicBezTo>
                  <a:cubicBezTo>
                    <a:pt x="448" y="53"/>
                    <a:pt x="480" y="85"/>
                    <a:pt x="510" y="94"/>
                  </a:cubicBezTo>
                  <a:cubicBezTo>
                    <a:pt x="529" y="121"/>
                    <a:pt x="555" y="149"/>
                    <a:pt x="583" y="167"/>
                  </a:cubicBezTo>
                  <a:cubicBezTo>
                    <a:pt x="617" y="218"/>
                    <a:pt x="597" y="201"/>
                    <a:pt x="634" y="226"/>
                  </a:cubicBezTo>
                  <a:cubicBezTo>
                    <a:pt x="642" y="251"/>
                    <a:pt x="659" y="304"/>
                    <a:pt x="678" y="320"/>
                  </a:cubicBezTo>
                </a:path>
              </a:pathLst>
            </a:custGeom>
            <a:noFill/>
            <a:ln w="28575" cmpd="sng">
              <a:solidFill>
                <a:srgbClr val="CC33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08" name="Freeform 112">
              <a:extLst>
                <a:ext uri="{FF2B5EF4-FFF2-40B4-BE49-F238E27FC236}">
                  <a16:creationId xmlns:a16="http://schemas.microsoft.com/office/drawing/2014/main" id="{F6258B6B-7268-C0BE-4320-79FDB4DA5D15}"/>
                </a:ext>
              </a:extLst>
            </p:cNvPr>
            <p:cNvSpPr>
              <a:spLocks/>
            </p:cNvSpPr>
            <p:nvPr/>
          </p:nvSpPr>
          <p:spPr bwMode="auto">
            <a:xfrm>
              <a:off x="3199" y="2464"/>
              <a:ext cx="272" cy="423"/>
            </a:xfrm>
            <a:custGeom>
              <a:avLst/>
              <a:gdLst>
                <a:gd name="T0" fmla="*/ 272 w 272"/>
                <a:gd name="T1" fmla="*/ 0 h 423"/>
                <a:gd name="T2" fmla="*/ 248 w 272"/>
                <a:gd name="T3" fmla="*/ 49 h 423"/>
                <a:gd name="T4" fmla="*/ 182 w 272"/>
                <a:gd name="T5" fmla="*/ 222 h 423"/>
                <a:gd name="T6" fmla="*/ 107 w 272"/>
                <a:gd name="T7" fmla="*/ 334 h 423"/>
                <a:gd name="T8" fmla="*/ 34 w 272"/>
                <a:gd name="T9" fmla="*/ 401 h 423"/>
                <a:gd name="T10" fmla="*/ 0 w 272"/>
                <a:gd name="T11" fmla="*/ 423 h 4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2" h="423">
                  <a:moveTo>
                    <a:pt x="272" y="0"/>
                  </a:moveTo>
                  <a:cubicBezTo>
                    <a:pt x="242" y="5"/>
                    <a:pt x="248" y="34"/>
                    <a:pt x="248" y="49"/>
                  </a:cubicBezTo>
                  <a:cubicBezTo>
                    <a:pt x="231" y="95"/>
                    <a:pt x="204" y="175"/>
                    <a:pt x="182" y="222"/>
                  </a:cubicBezTo>
                  <a:cubicBezTo>
                    <a:pt x="160" y="237"/>
                    <a:pt x="126" y="316"/>
                    <a:pt x="107" y="334"/>
                  </a:cubicBezTo>
                  <a:cubicBezTo>
                    <a:pt x="77" y="363"/>
                    <a:pt x="73" y="387"/>
                    <a:pt x="34" y="401"/>
                  </a:cubicBezTo>
                  <a:cubicBezTo>
                    <a:pt x="11" y="419"/>
                    <a:pt x="21" y="412"/>
                    <a:pt x="0" y="423"/>
                  </a:cubicBezTo>
                </a:path>
              </a:pathLst>
            </a:custGeom>
            <a:noFill/>
            <a:ln w="57150" cmpd="sng">
              <a:solidFill>
                <a:srgbClr val="CC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09" name="Line 113">
              <a:extLst>
                <a:ext uri="{FF2B5EF4-FFF2-40B4-BE49-F238E27FC236}">
                  <a16:creationId xmlns:a16="http://schemas.microsoft.com/office/drawing/2014/main" id="{28565613-8915-3A08-2CC3-E08EECED78A4}"/>
                </a:ext>
              </a:extLst>
            </p:cNvPr>
            <p:cNvSpPr>
              <a:spLocks noChangeShapeType="1"/>
            </p:cNvSpPr>
            <p:nvPr/>
          </p:nvSpPr>
          <p:spPr bwMode="auto">
            <a:xfrm rot="120000">
              <a:off x="3430" y="1907"/>
              <a:ext cx="17" cy="508"/>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10" name="Text Box 114">
              <a:extLst>
                <a:ext uri="{FF2B5EF4-FFF2-40B4-BE49-F238E27FC236}">
                  <a16:creationId xmlns:a16="http://schemas.microsoft.com/office/drawing/2014/main" id="{75E83011-4A17-5F0F-F69A-0B241B756292}"/>
                </a:ext>
              </a:extLst>
            </p:cNvPr>
            <p:cNvSpPr txBox="1">
              <a:spLocks noChangeArrowheads="1"/>
            </p:cNvSpPr>
            <p:nvPr/>
          </p:nvSpPr>
          <p:spPr bwMode="auto">
            <a:xfrm>
              <a:off x="3524" y="2317"/>
              <a:ext cx="26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1"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b</a:t>
              </a:r>
              <a:r>
                <a:rPr kumimoji="1" lang="en-US" altLang="zh-CN" sz="2400" b="1"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39011" name="Text Box 115">
              <a:extLst>
                <a:ext uri="{FF2B5EF4-FFF2-40B4-BE49-F238E27FC236}">
                  <a16:creationId xmlns:a16="http://schemas.microsoft.com/office/drawing/2014/main" id="{7267C302-C799-C0AB-4C28-F22C458059BA}"/>
                </a:ext>
              </a:extLst>
            </p:cNvPr>
            <p:cNvSpPr txBox="1">
              <a:spLocks noChangeArrowheads="1"/>
            </p:cNvSpPr>
            <p:nvPr/>
          </p:nvSpPr>
          <p:spPr bwMode="auto">
            <a:xfrm>
              <a:off x="2883" y="2155"/>
              <a:ext cx="40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1"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mn-cs"/>
                </a:rPr>
                <a:t>(f </a:t>
              </a:r>
              <a:r>
                <a:rPr kumimoji="1" lang="en-US" altLang="zh-CN" sz="2400" b="1" i="1" u="none" strike="noStrike" kern="1200" cap="none" spc="0" normalizeH="0" baseline="0" noProof="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
          <p:nvSpPr>
            <p:cNvPr id="39012" name="Oval 117">
              <a:extLst>
                <a:ext uri="{FF2B5EF4-FFF2-40B4-BE49-F238E27FC236}">
                  <a16:creationId xmlns:a16="http://schemas.microsoft.com/office/drawing/2014/main" id="{EAAD9AEC-D3D5-A93E-4A50-8787B76B0C5A}"/>
                </a:ext>
              </a:extLst>
            </p:cNvPr>
            <p:cNvSpPr>
              <a:spLocks noChangeArrowheads="1"/>
            </p:cNvSpPr>
            <p:nvPr/>
          </p:nvSpPr>
          <p:spPr bwMode="auto">
            <a:xfrm>
              <a:off x="3054" y="2109"/>
              <a:ext cx="70" cy="92"/>
            </a:xfrm>
            <a:prstGeom prst="ellipse">
              <a:avLst/>
            </a:prstGeom>
            <a:solidFill>
              <a:schemeClr val="accent1"/>
            </a:solidFill>
            <a:ln w="38100">
              <a:solidFill>
                <a:srgbClr val="FF505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13" name="Oval 119">
              <a:extLst>
                <a:ext uri="{FF2B5EF4-FFF2-40B4-BE49-F238E27FC236}">
                  <a16:creationId xmlns:a16="http://schemas.microsoft.com/office/drawing/2014/main" id="{3E622DF1-76B1-5535-73FA-07D4C3DA6963}"/>
                </a:ext>
              </a:extLst>
            </p:cNvPr>
            <p:cNvSpPr>
              <a:spLocks noChangeArrowheads="1"/>
            </p:cNvSpPr>
            <p:nvPr/>
          </p:nvSpPr>
          <p:spPr bwMode="auto">
            <a:xfrm>
              <a:off x="3409" y="2408"/>
              <a:ext cx="70" cy="92"/>
            </a:xfrm>
            <a:prstGeom prst="ellipse">
              <a:avLst/>
            </a:prstGeom>
            <a:solidFill>
              <a:schemeClr val="accent1"/>
            </a:solidFill>
            <a:ln w="38100">
              <a:solidFill>
                <a:srgbClr val="FF505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014" name="Line 120">
              <a:extLst>
                <a:ext uri="{FF2B5EF4-FFF2-40B4-BE49-F238E27FC236}">
                  <a16:creationId xmlns:a16="http://schemas.microsoft.com/office/drawing/2014/main" id="{EF498942-FCBF-CA65-3762-C7C48D63AABB}"/>
                </a:ext>
              </a:extLst>
            </p:cNvPr>
            <p:cNvSpPr>
              <a:spLocks noChangeShapeType="1"/>
            </p:cNvSpPr>
            <p:nvPr/>
          </p:nvSpPr>
          <p:spPr bwMode="auto">
            <a:xfrm>
              <a:off x="3134" y="2139"/>
              <a:ext cx="315" cy="0"/>
            </a:xfrm>
            <a:prstGeom prst="line">
              <a:avLst/>
            </a:prstGeom>
            <a:noFill/>
            <a:ln w="28575">
              <a:solidFill>
                <a:srgbClr val="CC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05513"/>
                                        </p:tgtEl>
                                        <p:attrNameLst>
                                          <p:attrName>style.visibility</p:attrName>
                                        </p:attrNameLst>
                                      </p:cBhvr>
                                      <p:to>
                                        <p:strVal val="visible"/>
                                      </p:to>
                                    </p:set>
                                    <p:animEffect transition="in" filter="box(out)">
                                      <p:cBhvr>
                                        <p:cTn id="7" dur="500"/>
                                        <p:tgtEl>
                                          <p:spTgt spid="1055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5514"/>
                                        </p:tgtEl>
                                        <p:attrNameLst>
                                          <p:attrName>style.visibility</p:attrName>
                                        </p:attrNameLst>
                                      </p:cBhvr>
                                      <p:to>
                                        <p:strVal val="visible"/>
                                      </p:to>
                                    </p:set>
                                    <p:animEffect transition="in" filter="box(out)">
                                      <p:cBhvr>
                                        <p:cTn id="12" dur="500"/>
                                        <p:tgtEl>
                                          <p:spTgt spid="1055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0551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0551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105503"/>
                                        </p:tgtEl>
                                        <p:attrNameLst>
                                          <p:attrName>style.visibility</p:attrName>
                                        </p:attrNameLst>
                                      </p:cBhvr>
                                      <p:to>
                                        <p:strVal val="visible"/>
                                      </p:to>
                                    </p:set>
                                    <p:animEffect transition="in" filter="box(out)">
                                      <p:cBhvr>
                                        <p:cTn id="25" dur="500"/>
                                        <p:tgtEl>
                                          <p:spTgt spid="10550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05501"/>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2" fill="hold" nodeType="clickEffect">
                                  <p:stCondLst>
                                    <p:cond delay="0"/>
                                  </p:stCondLst>
                                  <p:childTnLst>
                                    <p:set>
                                      <p:cBhvr>
                                        <p:cTn id="33" dur="1" fill="hold">
                                          <p:stCondLst>
                                            <p:cond delay="0"/>
                                          </p:stCondLst>
                                        </p:cTn>
                                        <p:tgtEl>
                                          <p:spTgt spid="105500"/>
                                        </p:tgtEl>
                                        <p:attrNameLst>
                                          <p:attrName>style.visibility</p:attrName>
                                        </p:attrNameLst>
                                      </p:cBhvr>
                                      <p:to>
                                        <p:strVal val="visible"/>
                                      </p:to>
                                    </p:set>
                                    <p:animEffect transition="in" filter="wipe(right)">
                                      <p:cBhvr>
                                        <p:cTn id="34" dur="500"/>
                                        <p:tgtEl>
                                          <p:spTgt spid="10550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nodeType="clickEffect">
                                  <p:stCondLst>
                                    <p:cond delay="0"/>
                                  </p:stCondLst>
                                  <p:childTnLst>
                                    <p:set>
                                      <p:cBhvr>
                                        <p:cTn id="38" dur="1" fill="hold">
                                          <p:stCondLst>
                                            <p:cond delay="0"/>
                                          </p:stCondLst>
                                        </p:cTn>
                                        <p:tgtEl>
                                          <p:spTgt spid="105502"/>
                                        </p:tgtEl>
                                        <p:attrNameLst>
                                          <p:attrName>style.visibility</p:attrName>
                                        </p:attrNameLst>
                                      </p:cBhvr>
                                      <p:to>
                                        <p:strVal val="visible"/>
                                      </p:to>
                                    </p:set>
                                    <p:animEffect transition="in" filter="wipe(up)">
                                      <p:cBhvr>
                                        <p:cTn id="39" dur="500"/>
                                        <p:tgtEl>
                                          <p:spTgt spid="10550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1" fill="hold" nodeType="clickEffect">
                                  <p:stCondLst>
                                    <p:cond delay="0"/>
                                  </p:stCondLst>
                                  <p:childTnLst>
                                    <p:set>
                                      <p:cBhvr>
                                        <p:cTn id="43" dur="1" fill="hold">
                                          <p:stCondLst>
                                            <p:cond delay="0"/>
                                          </p:stCondLst>
                                        </p:cTn>
                                        <p:tgtEl>
                                          <p:spTgt spid="105504"/>
                                        </p:tgtEl>
                                        <p:attrNameLst>
                                          <p:attrName>style.visibility</p:attrName>
                                        </p:attrNameLst>
                                      </p:cBhvr>
                                      <p:to>
                                        <p:strVal val="visible"/>
                                      </p:to>
                                    </p:set>
                                    <p:animEffect transition="in" filter="wipe(up)">
                                      <p:cBhvr>
                                        <p:cTn id="44" dur="500"/>
                                        <p:tgtEl>
                                          <p:spTgt spid="10550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 presetClass="entr" presetSubtype="32" fill="hold" nodeType="clickEffect">
                                  <p:stCondLst>
                                    <p:cond delay="0"/>
                                  </p:stCondLst>
                                  <p:childTnLst>
                                    <p:set>
                                      <p:cBhvr>
                                        <p:cTn id="48" dur="1" fill="hold">
                                          <p:stCondLst>
                                            <p:cond delay="0"/>
                                          </p:stCondLst>
                                        </p:cTn>
                                        <p:tgtEl>
                                          <p:spTgt spid="105506"/>
                                        </p:tgtEl>
                                        <p:attrNameLst>
                                          <p:attrName>style.visibility</p:attrName>
                                        </p:attrNameLst>
                                      </p:cBhvr>
                                      <p:to>
                                        <p:strVal val="visible"/>
                                      </p:to>
                                    </p:set>
                                    <p:animEffect transition="in" filter="box(out)">
                                      <p:cBhvr>
                                        <p:cTn id="49" dur="500"/>
                                        <p:tgtEl>
                                          <p:spTgt spid="105506"/>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4" presetClass="entr" presetSubtype="32" fill="hold" nodeType="clickEffect">
                                  <p:stCondLst>
                                    <p:cond delay="0"/>
                                  </p:stCondLst>
                                  <p:childTnLst>
                                    <p:set>
                                      <p:cBhvr>
                                        <p:cTn id="53" dur="1" fill="hold">
                                          <p:stCondLst>
                                            <p:cond delay="0"/>
                                          </p:stCondLst>
                                        </p:cTn>
                                        <p:tgtEl>
                                          <p:spTgt spid="105507"/>
                                        </p:tgtEl>
                                        <p:attrNameLst>
                                          <p:attrName>style.visibility</p:attrName>
                                        </p:attrNameLst>
                                      </p:cBhvr>
                                      <p:to>
                                        <p:strVal val="visible"/>
                                      </p:to>
                                    </p:set>
                                    <p:animEffect transition="in" filter="box(out)">
                                      <p:cBhvr>
                                        <p:cTn id="54" dur="500"/>
                                        <p:tgtEl>
                                          <p:spTgt spid="10550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05505"/>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105508"/>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ntr" presetSubtype="32" fill="hold" nodeType="clickEffect">
                                  <p:stCondLst>
                                    <p:cond delay="0"/>
                                  </p:stCondLst>
                                  <p:childTnLst>
                                    <p:set>
                                      <p:cBhvr>
                                        <p:cTn id="66" dur="1" fill="hold">
                                          <p:stCondLst>
                                            <p:cond delay="0"/>
                                          </p:stCondLst>
                                        </p:cTn>
                                        <p:tgtEl>
                                          <p:spTgt spid="105517"/>
                                        </p:tgtEl>
                                        <p:attrNameLst>
                                          <p:attrName>style.visibility</p:attrName>
                                        </p:attrNameLst>
                                      </p:cBhvr>
                                      <p:to>
                                        <p:strVal val="visible"/>
                                      </p:to>
                                    </p:set>
                                    <p:animEffect transition="in" filter="box(out)">
                                      <p:cBhvr>
                                        <p:cTn id="67" dur="500"/>
                                        <p:tgtEl>
                                          <p:spTgt spid="10551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105518"/>
                                        </p:tgtEl>
                                        <p:attrNameLst>
                                          <p:attrName>style.visibility</p:attrName>
                                        </p:attrNameLst>
                                      </p:cBhvr>
                                      <p:to>
                                        <p:strVal val="visible"/>
                                      </p:to>
                                    </p:set>
                                  </p:childTnLst>
                                </p:cTn>
                              </p:par>
                            </p:childTnLst>
                          </p:cTn>
                        </p:par>
                      </p:childTnLst>
                    </p:cTn>
                  </p:par>
                  <p:par>
                    <p:cTn id="72" fill="hold" nodeType="clickPar">
                      <p:stCondLst>
                        <p:cond delay="indefinite"/>
                      </p:stCondLst>
                      <p:childTnLst>
                        <p:par>
                          <p:cTn id="73" fill="hold" nodeType="withGroup">
                            <p:stCondLst>
                              <p:cond delay="0"/>
                            </p:stCondLst>
                            <p:childTnLst>
                              <p:par>
                                <p:cTn id="74" presetID="4" presetClass="entr" presetSubtype="32" fill="hold" nodeType="clickEffect">
                                  <p:stCondLst>
                                    <p:cond delay="0"/>
                                  </p:stCondLst>
                                  <p:childTnLst>
                                    <p:set>
                                      <p:cBhvr>
                                        <p:cTn id="75" dur="1" fill="hold">
                                          <p:stCondLst>
                                            <p:cond delay="0"/>
                                          </p:stCondLst>
                                        </p:cTn>
                                        <p:tgtEl>
                                          <p:spTgt spid="105509"/>
                                        </p:tgtEl>
                                        <p:attrNameLst>
                                          <p:attrName>style.visibility</p:attrName>
                                        </p:attrNameLst>
                                      </p:cBhvr>
                                      <p:to>
                                        <p:strVal val="visible"/>
                                      </p:to>
                                    </p:set>
                                    <p:animEffect transition="in" filter="box(out)">
                                      <p:cBhvr>
                                        <p:cTn id="76" dur="500"/>
                                        <p:tgtEl>
                                          <p:spTgt spid="105509"/>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1" presetClass="entr" presetSubtype="0" fill="hold" grpId="0" nodeType="clickEffect">
                                  <p:stCondLst>
                                    <p:cond delay="0"/>
                                  </p:stCondLst>
                                  <p:childTnLst>
                                    <p:set>
                                      <p:cBhvr>
                                        <p:cTn id="80" dur="1" fill="hold">
                                          <p:stCondLst>
                                            <p:cond delay="499"/>
                                          </p:stCondLst>
                                        </p:cTn>
                                        <p:tgtEl>
                                          <p:spTgt spid="105510"/>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2" fill="hold" nodeType="clickEffect">
                                  <p:stCondLst>
                                    <p:cond delay="0"/>
                                  </p:stCondLst>
                                  <p:childTnLst>
                                    <p:set>
                                      <p:cBhvr>
                                        <p:cTn id="84" dur="1" fill="hold">
                                          <p:stCondLst>
                                            <p:cond delay="0"/>
                                          </p:stCondLst>
                                        </p:cTn>
                                        <p:tgtEl>
                                          <p:spTgt spid="105511"/>
                                        </p:tgtEl>
                                        <p:attrNameLst>
                                          <p:attrName>style.visibility</p:attrName>
                                        </p:attrNameLst>
                                      </p:cBhvr>
                                      <p:to>
                                        <p:strVal val="visible"/>
                                      </p:to>
                                    </p:set>
                                    <p:animEffect transition="in" filter="wipe(right)">
                                      <p:cBhvr>
                                        <p:cTn id="85" dur="500"/>
                                        <p:tgtEl>
                                          <p:spTgt spid="105511"/>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4" presetClass="entr" presetSubtype="32" fill="hold" nodeType="clickEffect">
                                  <p:stCondLst>
                                    <p:cond delay="0"/>
                                  </p:stCondLst>
                                  <p:childTnLst>
                                    <p:set>
                                      <p:cBhvr>
                                        <p:cTn id="89" dur="1" fill="hold">
                                          <p:stCondLst>
                                            <p:cond delay="0"/>
                                          </p:stCondLst>
                                        </p:cTn>
                                        <p:tgtEl>
                                          <p:spTgt spid="105512"/>
                                        </p:tgtEl>
                                        <p:attrNameLst>
                                          <p:attrName>style.visibility</p:attrName>
                                        </p:attrNameLst>
                                      </p:cBhvr>
                                      <p:to>
                                        <p:strVal val="visible"/>
                                      </p:to>
                                    </p:set>
                                    <p:animEffect transition="in" filter="box(out)">
                                      <p:cBhvr>
                                        <p:cTn id="90" dur="500"/>
                                        <p:tgtEl>
                                          <p:spTgt spid="105512"/>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105569"/>
                                        </p:tgtEl>
                                        <p:attrNameLst>
                                          <p:attrName>style.visibility</p:attrName>
                                        </p:attrNameLst>
                                      </p:cBhvr>
                                      <p:to>
                                        <p:strVal val="visible"/>
                                      </p:to>
                                    </p:set>
                                    <p:animEffect transition="in" filter="wipe(up)">
                                      <p:cBhvr>
                                        <p:cTn id="95" dur="500"/>
                                        <p:tgtEl>
                                          <p:spTgt spid="105569"/>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4" presetClass="entr" presetSubtype="32" fill="hold" nodeType="clickEffect">
                                  <p:stCondLst>
                                    <p:cond delay="0"/>
                                  </p:stCondLst>
                                  <p:childTnLst>
                                    <p:set>
                                      <p:cBhvr>
                                        <p:cTn id="99" dur="1" fill="hold">
                                          <p:stCondLst>
                                            <p:cond delay="0"/>
                                          </p:stCondLst>
                                        </p:cTn>
                                        <p:tgtEl>
                                          <p:spTgt spid="105520"/>
                                        </p:tgtEl>
                                        <p:attrNameLst>
                                          <p:attrName>style.visibility</p:attrName>
                                        </p:attrNameLst>
                                      </p:cBhvr>
                                      <p:to>
                                        <p:strVal val="visible"/>
                                      </p:to>
                                    </p:set>
                                    <p:animEffect transition="in" filter="box(out)">
                                      <p:cBhvr>
                                        <p:cTn id="100" dur="500"/>
                                        <p:tgtEl>
                                          <p:spTgt spid="105520"/>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 presetClass="entr" presetSubtype="0" fill="hold" grpId="0" nodeType="clickEffect">
                                  <p:stCondLst>
                                    <p:cond delay="0"/>
                                  </p:stCondLst>
                                  <p:childTnLst>
                                    <p:set>
                                      <p:cBhvr>
                                        <p:cTn id="104" dur="1" fill="hold">
                                          <p:stCondLst>
                                            <p:cond delay="499"/>
                                          </p:stCondLst>
                                        </p:cTn>
                                        <p:tgtEl>
                                          <p:spTgt spid="105519"/>
                                        </p:tgtEl>
                                        <p:attrNameLst>
                                          <p:attrName>style.visibility</p:attrName>
                                        </p:attrNameLst>
                                      </p:cBhvr>
                                      <p:to>
                                        <p:strVal val="visible"/>
                                      </p:to>
                                    </p:se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4" presetClass="entr" presetSubtype="32" fill="hold" nodeType="clickEffect">
                                  <p:stCondLst>
                                    <p:cond delay="0"/>
                                  </p:stCondLst>
                                  <p:childTnLst>
                                    <p:set>
                                      <p:cBhvr>
                                        <p:cTn id="108" dur="1" fill="hold">
                                          <p:stCondLst>
                                            <p:cond delay="0"/>
                                          </p:stCondLst>
                                        </p:cTn>
                                        <p:tgtEl>
                                          <p:spTgt spid="105521"/>
                                        </p:tgtEl>
                                        <p:attrNameLst>
                                          <p:attrName>style.visibility</p:attrName>
                                        </p:attrNameLst>
                                      </p:cBhvr>
                                      <p:to>
                                        <p:strVal val="visible"/>
                                      </p:to>
                                    </p:set>
                                    <p:animEffect transition="in" filter="box(out)">
                                      <p:cBhvr>
                                        <p:cTn id="109" dur="500"/>
                                        <p:tgtEl>
                                          <p:spTgt spid="105521"/>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1" presetClass="entr" presetSubtype="0" fill="hold" grpId="0" nodeType="clickEffect">
                                  <p:stCondLst>
                                    <p:cond delay="0"/>
                                  </p:stCondLst>
                                  <p:childTnLst>
                                    <p:set>
                                      <p:cBhvr>
                                        <p:cTn id="113" dur="1" fill="hold">
                                          <p:stCondLst>
                                            <p:cond delay="499"/>
                                          </p:stCondLst>
                                        </p:cTn>
                                        <p:tgtEl>
                                          <p:spTgt spid="105523"/>
                                        </p:tgtEl>
                                        <p:attrNameLst>
                                          <p:attrName>style.visibility</p:attrName>
                                        </p:attrNameLst>
                                      </p:cBhvr>
                                      <p:to>
                                        <p:strVal val="visible"/>
                                      </p:to>
                                    </p:se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22" presetClass="entr" presetSubtype="2" fill="hold" nodeType="clickEffect">
                                  <p:stCondLst>
                                    <p:cond delay="0"/>
                                  </p:stCondLst>
                                  <p:childTnLst>
                                    <p:set>
                                      <p:cBhvr>
                                        <p:cTn id="117" dur="1" fill="hold">
                                          <p:stCondLst>
                                            <p:cond delay="0"/>
                                          </p:stCondLst>
                                        </p:cTn>
                                        <p:tgtEl>
                                          <p:spTgt spid="105522"/>
                                        </p:tgtEl>
                                        <p:attrNameLst>
                                          <p:attrName>style.visibility</p:attrName>
                                        </p:attrNameLst>
                                      </p:cBhvr>
                                      <p:to>
                                        <p:strVal val="visible"/>
                                      </p:to>
                                    </p:set>
                                    <p:animEffect transition="in" filter="wipe(right)">
                                      <p:cBhvr>
                                        <p:cTn id="118" dur="500"/>
                                        <p:tgtEl>
                                          <p:spTgt spid="105522"/>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4" presetClass="entr" presetSubtype="32" fill="hold" nodeType="clickEffect">
                                  <p:stCondLst>
                                    <p:cond delay="0"/>
                                  </p:stCondLst>
                                  <p:childTnLst>
                                    <p:set>
                                      <p:cBhvr>
                                        <p:cTn id="122" dur="1" fill="hold">
                                          <p:stCondLst>
                                            <p:cond delay="0"/>
                                          </p:stCondLst>
                                        </p:cTn>
                                        <p:tgtEl>
                                          <p:spTgt spid="105524"/>
                                        </p:tgtEl>
                                        <p:attrNameLst>
                                          <p:attrName>style.visibility</p:attrName>
                                        </p:attrNameLst>
                                      </p:cBhvr>
                                      <p:to>
                                        <p:strVal val="visible"/>
                                      </p:to>
                                    </p:set>
                                    <p:animEffect transition="in" filter="box(out)">
                                      <p:cBhvr>
                                        <p:cTn id="123" dur="500"/>
                                        <p:tgtEl>
                                          <p:spTgt spid="105524"/>
                                        </p:tgtEl>
                                      </p:cBhvr>
                                    </p:animEffect>
                                  </p:childTnLst>
                                </p:cTn>
                              </p:par>
                            </p:childTnLst>
                          </p:cTn>
                        </p:par>
                      </p:childTnLst>
                    </p:cTn>
                  </p:par>
                  <p:par>
                    <p:cTn id="124" fill="hold" nodeType="clickPar">
                      <p:stCondLst>
                        <p:cond delay="indefinite"/>
                      </p:stCondLst>
                      <p:childTnLst>
                        <p:par>
                          <p:cTn id="125" fill="hold" nodeType="withGroup">
                            <p:stCondLst>
                              <p:cond delay="0"/>
                            </p:stCondLst>
                            <p:childTnLst>
                              <p:par>
                                <p:cTn id="126" presetID="1" presetClass="entr" presetSubtype="0" fill="hold" grpId="0" nodeType="clickEffect">
                                  <p:stCondLst>
                                    <p:cond delay="0"/>
                                  </p:stCondLst>
                                  <p:childTnLst>
                                    <p:set>
                                      <p:cBhvr>
                                        <p:cTn id="127" dur="1" fill="hold">
                                          <p:stCondLst>
                                            <p:cond delay="499"/>
                                          </p:stCondLst>
                                        </p:cTn>
                                        <p:tgtEl>
                                          <p:spTgt spid="105525"/>
                                        </p:tgtEl>
                                        <p:attrNameLst>
                                          <p:attrName>style.visibility</p:attrName>
                                        </p:attrNameLst>
                                      </p:cBhvr>
                                      <p:to>
                                        <p:strVal val="visible"/>
                                      </p:to>
                                    </p:se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4" presetClass="entr" presetSubtype="32" fill="hold" nodeType="clickEffect">
                                  <p:stCondLst>
                                    <p:cond delay="0"/>
                                  </p:stCondLst>
                                  <p:childTnLst>
                                    <p:set>
                                      <p:cBhvr>
                                        <p:cTn id="131" dur="1" fill="hold">
                                          <p:stCondLst>
                                            <p:cond delay="0"/>
                                          </p:stCondLst>
                                        </p:cTn>
                                        <p:tgtEl>
                                          <p:spTgt spid="105528"/>
                                        </p:tgtEl>
                                        <p:attrNameLst>
                                          <p:attrName>style.visibility</p:attrName>
                                        </p:attrNameLst>
                                      </p:cBhvr>
                                      <p:to>
                                        <p:strVal val="visible"/>
                                      </p:to>
                                    </p:set>
                                    <p:animEffect transition="in" filter="box(out)">
                                      <p:cBhvr>
                                        <p:cTn id="132" dur="500"/>
                                        <p:tgtEl>
                                          <p:spTgt spid="105528"/>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4" presetClass="entr" presetSubtype="32" fill="hold" nodeType="clickEffect">
                                  <p:stCondLst>
                                    <p:cond delay="0"/>
                                  </p:stCondLst>
                                  <p:childTnLst>
                                    <p:set>
                                      <p:cBhvr>
                                        <p:cTn id="136" dur="1" fill="hold">
                                          <p:stCondLst>
                                            <p:cond delay="0"/>
                                          </p:stCondLst>
                                        </p:cTn>
                                        <p:tgtEl>
                                          <p:spTgt spid="105529"/>
                                        </p:tgtEl>
                                        <p:attrNameLst>
                                          <p:attrName>style.visibility</p:attrName>
                                        </p:attrNameLst>
                                      </p:cBhvr>
                                      <p:to>
                                        <p:strVal val="visible"/>
                                      </p:to>
                                    </p:set>
                                    <p:animEffect transition="in" filter="box(out)">
                                      <p:cBhvr>
                                        <p:cTn id="137" dur="500"/>
                                        <p:tgtEl>
                                          <p:spTgt spid="105529"/>
                                        </p:tgtEl>
                                      </p:cBhvr>
                                    </p:animEffec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1" presetClass="entr" presetSubtype="0" fill="hold" grpId="0" nodeType="clickEffect">
                                  <p:stCondLst>
                                    <p:cond delay="0"/>
                                  </p:stCondLst>
                                  <p:childTnLst>
                                    <p:set>
                                      <p:cBhvr>
                                        <p:cTn id="141" dur="1" fill="hold">
                                          <p:stCondLst>
                                            <p:cond delay="499"/>
                                          </p:stCondLst>
                                        </p:cTn>
                                        <p:tgtEl>
                                          <p:spTgt spid="105530"/>
                                        </p:tgtEl>
                                        <p:attrNameLst>
                                          <p:attrName>style.visibility</p:attrName>
                                        </p:attrNameLst>
                                      </p:cBhvr>
                                      <p:to>
                                        <p:strVal val="visible"/>
                                      </p:to>
                                    </p:se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1" presetClass="entr" presetSubtype="0" fill="hold" grpId="0" nodeType="clickEffect">
                                  <p:stCondLst>
                                    <p:cond delay="0"/>
                                  </p:stCondLst>
                                  <p:childTnLst>
                                    <p:set>
                                      <p:cBhvr>
                                        <p:cTn id="145" dur="1" fill="hold">
                                          <p:stCondLst>
                                            <p:cond delay="499"/>
                                          </p:stCondLst>
                                        </p:cTn>
                                        <p:tgtEl>
                                          <p:spTgt spid="105531"/>
                                        </p:tgtEl>
                                        <p:attrNameLst>
                                          <p:attrName>style.visibility</p:attrName>
                                        </p:attrNameLst>
                                      </p:cBhvr>
                                      <p:to>
                                        <p:strVal val="visible"/>
                                      </p:to>
                                    </p:set>
                                  </p:childTnLst>
                                </p:cTn>
                              </p:par>
                            </p:childTnLst>
                          </p:cTn>
                        </p:par>
                      </p:childTnLst>
                    </p:cTn>
                  </p:par>
                  <p:par>
                    <p:cTn id="146" fill="hold" nodeType="clickPar">
                      <p:stCondLst>
                        <p:cond delay="indefinite"/>
                      </p:stCondLst>
                      <p:childTnLst>
                        <p:par>
                          <p:cTn id="147" fill="hold" nodeType="withGroup">
                            <p:stCondLst>
                              <p:cond delay="0"/>
                            </p:stCondLst>
                            <p:childTnLst>
                              <p:par>
                                <p:cTn id="148" presetID="4" presetClass="entr" presetSubtype="32" fill="hold" nodeType="clickEffect">
                                  <p:stCondLst>
                                    <p:cond delay="0"/>
                                  </p:stCondLst>
                                  <p:childTnLst>
                                    <p:set>
                                      <p:cBhvr>
                                        <p:cTn id="149" dur="1" fill="hold">
                                          <p:stCondLst>
                                            <p:cond delay="0"/>
                                          </p:stCondLst>
                                        </p:cTn>
                                        <p:tgtEl>
                                          <p:spTgt spid="105527"/>
                                        </p:tgtEl>
                                        <p:attrNameLst>
                                          <p:attrName>style.visibility</p:attrName>
                                        </p:attrNameLst>
                                      </p:cBhvr>
                                      <p:to>
                                        <p:strVal val="visible"/>
                                      </p:to>
                                    </p:set>
                                    <p:animEffect transition="in" filter="box(out)">
                                      <p:cBhvr>
                                        <p:cTn id="150" dur="500"/>
                                        <p:tgtEl>
                                          <p:spTgt spid="105527"/>
                                        </p:tgtEl>
                                      </p:cBhvr>
                                    </p:animEffect>
                                  </p:childTnLst>
                                </p:cTn>
                              </p:par>
                            </p:childTnLst>
                          </p:cTn>
                        </p:par>
                      </p:childTnLst>
                    </p:cTn>
                  </p:par>
                  <p:par>
                    <p:cTn id="151" fill="hold" nodeType="clickPar">
                      <p:stCondLst>
                        <p:cond delay="indefinite"/>
                      </p:stCondLst>
                      <p:childTnLst>
                        <p:par>
                          <p:cTn id="152" fill="hold" nodeType="withGroup">
                            <p:stCondLst>
                              <p:cond delay="0"/>
                            </p:stCondLst>
                            <p:childTnLst>
                              <p:par>
                                <p:cTn id="153" presetID="1" presetClass="entr" presetSubtype="0" fill="hold" grpId="0" nodeType="clickEffect">
                                  <p:stCondLst>
                                    <p:cond delay="0"/>
                                  </p:stCondLst>
                                  <p:childTnLst>
                                    <p:set>
                                      <p:cBhvr>
                                        <p:cTn id="154" dur="1" fill="hold">
                                          <p:stCondLst>
                                            <p:cond delay="499"/>
                                          </p:stCondLst>
                                        </p:cTn>
                                        <p:tgtEl>
                                          <p:spTgt spid="105526"/>
                                        </p:tgtEl>
                                        <p:attrNameLst>
                                          <p:attrName>style.visibility</p:attrName>
                                        </p:attrNameLst>
                                      </p:cBhvr>
                                      <p:to>
                                        <p:strVal val="visible"/>
                                      </p:to>
                                    </p:set>
                                  </p:childTnLst>
                                </p:cTn>
                              </p:par>
                            </p:childTnLst>
                          </p:cTn>
                        </p:par>
                      </p:childTnLst>
                    </p:cTn>
                  </p:par>
                  <p:par>
                    <p:cTn id="155" fill="hold" nodeType="clickPar">
                      <p:stCondLst>
                        <p:cond delay="indefinite"/>
                      </p:stCondLst>
                      <p:childTnLst>
                        <p:par>
                          <p:cTn id="156" fill="hold" nodeType="withGroup">
                            <p:stCondLst>
                              <p:cond delay="0"/>
                            </p:stCondLst>
                            <p:childTnLst>
                              <p:par>
                                <p:cTn id="157" presetID="22" presetClass="entr" presetSubtype="4" fill="hold" nodeType="clickEffect">
                                  <p:stCondLst>
                                    <p:cond delay="0"/>
                                  </p:stCondLst>
                                  <p:childTnLst>
                                    <p:set>
                                      <p:cBhvr>
                                        <p:cTn id="158" dur="1" fill="hold">
                                          <p:stCondLst>
                                            <p:cond delay="0"/>
                                          </p:stCondLst>
                                        </p:cTn>
                                        <p:tgtEl>
                                          <p:spTgt spid="105532"/>
                                        </p:tgtEl>
                                        <p:attrNameLst>
                                          <p:attrName>style.visibility</p:attrName>
                                        </p:attrNameLst>
                                      </p:cBhvr>
                                      <p:to>
                                        <p:strVal val="visible"/>
                                      </p:to>
                                    </p:set>
                                    <p:animEffect transition="in" filter="wipe(down)">
                                      <p:cBhvr>
                                        <p:cTn id="159" dur="500"/>
                                        <p:tgtEl>
                                          <p:spTgt spid="105532"/>
                                        </p:tgtEl>
                                      </p:cBhvr>
                                    </p:animEffect>
                                  </p:childTnLst>
                                </p:cTn>
                              </p:par>
                            </p:childTnLst>
                          </p:cTn>
                        </p:par>
                      </p:childTnLst>
                    </p:cTn>
                  </p:par>
                  <p:par>
                    <p:cTn id="160" fill="hold" nodeType="clickPar">
                      <p:stCondLst>
                        <p:cond delay="indefinite"/>
                      </p:stCondLst>
                      <p:childTnLst>
                        <p:par>
                          <p:cTn id="161" fill="hold" nodeType="withGroup">
                            <p:stCondLst>
                              <p:cond delay="0"/>
                            </p:stCondLst>
                            <p:childTnLst>
                              <p:par>
                                <p:cTn id="162" presetID="22" presetClass="entr" presetSubtype="4" fill="hold" nodeType="clickEffect">
                                  <p:stCondLst>
                                    <p:cond delay="0"/>
                                  </p:stCondLst>
                                  <p:childTnLst>
                                    <p:set>
                                      <p:cBhvr>
                                        <p:cTn id="163" dur="1" fill="hold">
                                          <p:stCondLst>
                                            <p:cond delay="0"/>
                                          </p:stCondLst>
                                        </p:cTn>
                                        <p:tgtEl>
                                          <p:spTgt spid="105533"/>
                                        </p:tgtEl>
                                        <p:attrNameLst>
                                          <p:attrName>style.visibility</p:attrName>
                                        </p:attrNameLst>
                                      </p:cBhvr>
                                      <p:to>
                                        <p:strVal val="visible"/>
                                      </p:to>
                                    </p:set>
                                    <p:animEffect transition="in" filter="wipe(down)">
                                      <p:cBhvr>
                                        <p:cTn id="164" dur="500"/>
                                        <p:tgtEl>
                                          <p:spTgt spid="105533"/>
                                        </p:tgtEl>
                                      </p:cBhvr>
                                    </p:animEffect>
                                  </p:childTnLst>
                                </p:cTn>
                              </p:par>
                            </p:childTnLst>
                          </p:cTn>
                        </p:par>
                      </p:childTnLst>
                    </p:cTn>
                  </p:par>
                  <p:par>
                    <p:cTn id="165" fill="hold" nodeType="clickPar">
                      <p:stCondLst>
                        <p:cond delay="indefinite"/>
                      </p:stCondLst>
                      <p:childTnLst>
                        <p:par>
                          <p:cTn id="166" fill="hold" nodeType="withGroup">
                            <p:stCondLst>
                              <p:cond delay="0"/>
                            </p:stCondLst>
                            <p:childTnLst>
                              <p:par>
                                <p:cTn id="167" presetID="22" presetClass="entr" presetSubtype="8" fill="hold" nodeType="clickEffect">
                                  <p:stCondLst>
                                    <p:cond delay="0"/>
                                  </p:stCondLst>
                                  <p:childTnLst>
                                    <p:set>
                                      <p:cBhvr>
                                        <p:cTn id="168" dur="1" fill="hold">
                                          <p:stCondLst>
                                            <p:cond delay="0"/>
                                          </p:stCondLst>
                                        </p:cTn>
                                        <p:tgtEl>
                                          <p:spTgt spid="105534"/>
                                        </p:tgtEl>
                                        <p:attrNameLst>
                                          <p:attrName>style.visibility</p:attrName>
                                        </p:attrNameLst>
                                      </p:cBhvr>
                                      <p:to>
                                        <p:strVal val="visible"/>
                                      </p:to>
                                    </p:set>
                                    <p:animEffect transition="in" filter="wipe(left)">
                                      <p:cBhvr>
                                        <p:cTn id="169" dur="500"/>
                                        <p:tgtEl>
                                          <p:spTgt spid="105534"/>
                                        </p:tgtEl>
                                      </p:cBhvr>
                                    </p:animEffect>
                                  </p:childTnLst>
                                </p:cTn>
                              </p:par>
                            </p:childTnLst>
                          </p:cTn>
                        </p:par>
                      </p:childTnLst>
                    </p:cTn>
                  </p:par>
                  <p:par>
                    <p:cTn id="170" fill="hold" nodeType="clickPar">
                      <p:stCondLst>
                        <p:cond delay="indefinite"/>
                      </p:stCondLst>
                      <p:childTnLst>
                        <p:par>
                          <p:cTn id="171" fill="hold" nodeType="withGroup">
                            <p:stCondLst>
                              <p:cond delay="0"/>
                            </p:stCondLst>
                            <p:childTnLst>
                              <p:par>
                                <p:cTn id="172" presetID="4" presetClass="entr" presetSubtype="32" fill="hold" nodeType="clickEffect">
                                  <p:stCondLst>
                                    <p:cond delay="0"/>
                                  </p:stCondLst>
                                  <p:childTnLst>
                                    <p:set>
                                      <p:cBhvr>
                                        <p:cTn id="173" dur="1" fill="hold">
                                          <p:stCondLst>
                                            <p:cond delay="0"/>
                                          </p:stCondLst>
                                        </p:cTn>
                                        <p:tgtEl>
                                          <p:spTgt spid="105535"/>
                                        </p:tgtEl>
                                        <p:attrNameLst>
                                          <p:attrName>style.visibility</p:attrName>
                                        </p:attrNameLst>
                                      </p:cBhvr>
                                      <p:to>
                                        <p:strVal val="visible"/>
                                      </p:to>
                                    </p:set>
                                    <p:animEffect transition="in" filter="box(out)">
                                      <p:cBhvr>
                                        <p:cTn id="174" dur="500"/>
                                        <p:tgtEl>
                                          <p:spTgt spid="105535"/>
                                        </p:tgtEl>
                                      </p:cBhvr>
                                    </p:animEffect>
                                  </p:childTnLst>
                                </p:cTn>
                              </p:par>
                            </p:childTnLst>
                          </p:cTn>
                        </p:par>
                      </p:childTnLst>
                    </p:cTn>
                  </p:par>
                  <p:par>
                    <p:cTn id="175" fill="hold" nodeType="clickPar">
                      <p:stCondLst>
                        <p:cond delay="indefinite"/>
                      </p:stCondLst>
                      <p:childTnLst>
                        <p:par>
                          <p:cTn id="176" fill="hold" nodeType="withGroup">
                            <p:stCondLst>
                              <p:cond delay="0"/>
                            </p:stCondLst>
                            <p:childTnLst>
                              <p:par>
                                <p:cTn id="177" presetID="1" presetClass="entr" presetSubtype="0" fill="hold" grpId="0" nodeType="clickEffect">
                                  <p:stCondLst>
                                    <p:cond delay="0"/>
                                  </p:stCondLst>
                                  <p:childTnLst>
                                    <p:set>
                                      <p:cBhvr>
                                        <p:cTn id="178" dur="1" fill="hold">
                                          <p:stCondLst>
                                            <p:cond delay="499"/>
                                          </p:stCondLst>
                                        </p:cTn>
                                        <p:tgtEl>
                                          <p:spTgt spid="105536"/>
                                        </p:tgtEl>
                                        <p:attrNameLst>
                                          <p:attrName>style.visibility</p:attrName>
                                        </p:attrNameLst>
                                      </p:cBhvr>
                                      <p:to>
                                        <p:strVal val="visible"/>
                                      </p:to>
                                    </p:se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22" presetClass="entr" presetSubtype="2" fill="hold" nodeType="clickEffect">
                                  <p:stCondLst>
                                    <p:cond delay="0"/>
                                  </p:stCondLst>
                                  <p:childTnLst>
                                    <p:set>
                                      <p:cBhvr>
                                        <p:cTn id="182" dur="1" fill="hold">
                                          <p:stCondLst>
                                            <p:cond delay="0"/>
                                          </p:stCondLst>
                                        </p:cTn>
                                        <p:tgtEl>
                                          <p:spTgt spid="105537"/>
                                        </p:tgtEl>
                                        <p:attrNameLst>
                                          <p:attrName>style.visibility</p:attrName>
                                        </p:attrNameLst>
                                      </p:cBhvr>
                                      <p:to>
                                        <p:strVal val="visible"/>
                                      </p:to>
                                    </p:set>
                                    <p:animEffect transition="in" filter="wipe(right)">
                                      <p:cBhvr>
                                        <p:cTn id="183" dur="500"/>
                                        <p:tgtEl>
                                          <p:spTgt spid="105537"/>
                                        </p:tgtEl>
                                      </p:cBhvr>
                                    </p:animEffect>
                                  </p:childTnLst>
                                </p:cTn>
                              </p:par>
                            </p:childTnLst>
                          </p:cTn>
                        </p:par>
                      </p:childTnLst>
                    </p:cTn>
                  </p:par>
                  <p:par>
                    <p:cTn id="184" fill="hold" nodeType="clickPar">
                      <p:stCondLst>
                        <p:cond delay="indefinite"/>
                      </p:stCondLst>
                      <p:childTnLst>
                        <p:par>
                          <p:cTn id="185" fill="hold" nodeType="withGroup">
                            <p:stCondLst>
                              <p:cond delay="0"/>
                            </p:stCondLst>
                            <p:childTnLst>
                              <p:par>
                                <p:cTn id="186" presetID="4" presetClass="entr" presetSubtype="32" fill="hold" nodeType="clickEffect">
                                  <p:stCondLst>
                                    <p:cond delay="0"/>
                                  </p:stCondLst>
                                  <p:childTnLst>
                                    <p:set>
                                      <p:cBhvr>
                                        <p:cTn id="187" dur="1" fill="hold">
                                          <p:stCondLst>
                                            <p:cond delay="0"/>
                                          </p:stCondLst>
                                        </p:cTn>
                                        <p:tgtEl>
                                          <p:spTgt spid="105538"/>
                                        </p:tgtEl>
                                        <p:attrNameLst>
                                          <p:attrName>style.visibility</p:attrName>
                                        </p:attrNameLst>
                                      </p:cBhvr>
                                      <p:to>
                                        <p:strVal val="visible"/>
                                      </p:to>
                                    </p:set>
                                    <p:animEffect transition="in" filter="box(out)">
                                      <p:cBhvr>
                                        <p:cTn id="188" dur="500"/>
                                        <p:tgtEl>
                                          <p:spTgt spid="105538"/>
                                        </p:tgtEl>
                                      </p:cBhvr>
                                    </p:animEffect>
                                  </p:childTnLst>
                                </p:cTn>
                              </p:par>
                            </p:childTnLst>
                          </p:cTn>
                        </p:par>
                      </p:childTnLst>
                    </p:cTn>
                  </p:par>
                  <p:par>
                    <p:cTn id="189" fill="hold" nodeType="clickPar">
                      <p:stCondLst>
                        <p:cond delay="indefinite"/>
                      </p:stCondLst>
                      <p:childTnLst>
                        <p:par>
                          <p:cTn id="190" fill="hold" nodeType="withGroup">
                            <p:stCondLst>
                              <p:cond delay="0"/>
                            </p:stCondLst>
                            <p:childTnLst>
                              <p:par>
                                <p:cTn id="191" presetID="1" presetClass="entr" presetSubtype="0" fill="hold" grpId="0" nodeType="clickEffect">
                                  <p:stCondLst>
                                    <p:cond delay="0"/>
                                  </p:stCondLst>
                                  <p:childTnLst>
                                    <p:set>
                                      <p:cBhvr>
                                        <p:cTn id="192" dur="1" fill="hold">
                                          <p:stCondLst>
                                            <p:cond delay="499"/>
                                          </p:stCondLst>
                                        </p:cTn>
                                        <p:tgtEl>
                                          <p:spTgt spid="105539"/>
                                        </p:tgtEl>
                                        <p:attrNameLst>
                                          <p:attrName>style.visibility</p:attrName>
                                        </p:attrNameLst>
                                      </p:cBhvr>
                                      <p:to>
                                        <p:strVal val="visible"/>
                                      </p:to>
                                    </p:set>
                                  </p:childTnLst>
                                </p:cTn>
                              </p:par>
                            </p:childTnLst>
                          </p:cTn>
                        </p:par>
                      </p:childTnLst>
                    </p:cTn>
                  </p:par>
                  <p:par>
                    <p:cTn id="193" fill="hold" nodeType="clickPar">
                      <p:stCondLst>
                        <p:cond delay="indefinite"/>
                      </p:stCondLst>
                      <p:childTnLst>
                        <p:par>
                          <p:cTn id="194" fill="hold" nodeType="withGroup">
                            <p:stCondLst>
                              <p:cond delay="0"/>
                            </p:stCondLst>
                            <p:childTnLst>
                              <p:par>
                                <p:cTn id="195" presetID="4" presetClass="entr" presetSubtype="32" fill="hold" nodeType="clickEffect">
                                  <p:stCondLst>
                                    <p:cond delay="0"/>
                                  </p:stCondLst>
                                  <p:childTnLst>
                                    <p:set>
                                      <p:cBhvr>
                                        <p:cTn id="196" dur="1" fill="hold">
                                          <p:stCondLst>
                                            <p:cond delay="0"/>
                                          </p:stCondLst>
                                        </p:cTn>
                                        <p:tgtEl>
                                          <p:spTgt spid="105540"/>
                                        </p:tgtEl>
                                        <p:attrNameLst>
                                          <p:attrName>style.visibility</p:attrName>
                                        </p:attrNameLst>
                                      </p:cBhvr>
                                      <p:to>
                                        <p:strVal val="visible"/>
                                      </p:to>
                                    </p:set>
                                    <p:animEffect transition="in" filter="box(out)">
                                      <p:cBhvr>
                                        <p:cTn id="197" dur="500"/>
                                        <p:tgtEl>
                                          <p:spTgt spid="105540"/>
                                        </p:tgtEl>
                                      </p:cBhvr>
                                    </p:animEffect>
                                  </p:childTnLst>
                                </p:cTn>
                              </p:par>
                            </p:childTnLst>
                          </p:cTn>
                        </p:par>
                      </p:childTnLst>
                    </p:cTn>
                  </p:par>
                  <p:par>
                    <p:cTn id="198" fill="hold" nodeType="clickPar">
                      <p:stCondLst>
                        <p:cond delay="indefinite"/>
                      </p:stCondLst>
                      <p:childTnLst>
                        <p:par>
                          <p:cTn id="199" fill="hold" nodeType="withGroup">
                            <p:stCondLst>
                              <p:cond delay="0"/>
                            </p:stCondLst>
                            <p:childTnLst>
                              <p:par>
                                <p:cTn id="200" presetID="4" presetClass="entr" presetSubtype="32" fill="hold" nodeType="clickEffect">
                                  <p:stCondLst>
                                    <p:cond delay="0"/>
                                  </p:stCondLst>
                                  <p:childTnLst>
                                    <p:set>
                                      <p:cBhvr>
                                        <p:cTn id="201" dur="1" fill="hold">
                                          <p:stCondLst>
                                            <p:cond delay="0"/>
                                          </p:stCondLst>
                                        </p:cTn>
                                        <p:tgtEl>
                                          <p:spTgt spid="105541"/>
                                        </p:tgtEl>
                                        <p:attrNameLst>
                                          <p:attrName>style.visibility</p:attrName>
                                        </p:attrNameLst>
                                      </p:cBhvr>
                                      <p:to>
                                        <p:strVal val="visible"/>
                                      </p:to>
                                    </p:set>
                                    <p:animEffect transition="in" filter="box(out)">
                                      <p:cBhvr>
                                        <p:cTn id="202" dur="500"/>
                                        <p:tgtEl>
                                          <p:spTgt spid="105541"/>
                                        </p:tgtEl>
                                      </p:cBhvr>
                                    </p:animEffect>
                                  </p:childTnLst>
                                </p:cTn>
                              </p:par>
                            </p:childTnLst>
                          </p:cTn>
                        </p:par>
                      </p:childTnLst>
                    </p:cTn>
                  </p:par>
                  <p:par>
                    <p:cTn id="203" fill="hold" nodeType="clickPar">
                      <p:stCondLst>
                        <p:cond delay="indefinite"/>
                      </p:stCondLst>
                      <p:childTnLst>
                        <p:par>
                          <p:cTn id="204" fill="hold" nodeType="withGroup">
                            <p:stCondLst>
                              <p:cond delay="0"/>
                            </p:stCondLst>
                            <p:childTnLst>
                              <p:par>
                                <p:cTn id="205" presetID="1" presetClass="entr" presetSubtype="0" fill="hold" grpId="0" nodeType="clickEffect">
                                  <p:stCondLst>
                                    <p:cond delay="0"/>
                                  </p:stCondLst>
                                  <p:childTnLst>
                                    <p:set>
                                      <p:cBhvr>
                                        <p:cTn id="206" dur="1" fill="hold">
                                          <p:stCondLst>
                                            <p:cond delay="499"/>
                                          </p:stCondLst>
                                        </p:cTn>
                                        <p:tgtEl>
                                          <p:spTgt spid="105542"/>
                                        </p:tgtEl>
                                        <p:attrNameLst>
                                          <p:attrName>style.visibility</p:attrName>
                                        </p:attrNameLst>
                                      </p:cBhvr>
                                      <p:to>
                                        <p:strVal val="visible"/>
                                      </p:to>
                                    </p:set>
                                  </p:childTnLst>
                                </p:cTn>
                              </p:par>
                            </p:childTnLst>
                          </p:cTn>
                        </p:par>
                      </p:childTnLst>
                    </p:cTn>
                  </p:par>
                  <p:par>
                    <p:cTn id="207" fill="hold" nodeType="clickPar">
                      <p:stCondLst>
                        <p:cond delay="indefinite"/>
                      </p:stCondLst>
                      <p:childTnLst>
                        <p:par>
                          <p:cTn id="208" fill="hold" nodeType="withGroup">
                            <p:stCondLst>
                              <p:cond delay="0"/>
                            </p:stCondLst>
                            <p:childTnLst>
                              <p:par>
                                <p:cTn id="209" presetID="1" presetClass="entr" presetSubtype="0" fill="hold" grpId="0" nodeType="clickEffect">
                                  <p:stCondLst>
                                    <p:cond delay="0"/>
                                  </p:stCondLst>
                                  <p:childTnLst>
                                    <p:set>
                                      <p:cBhvr>
                                        <p:cTn id="210" dur="1" fill="hold">
                                          <p:stCondLst>
                                            <p:cond delay="499"/>
                                          </p:stCondLst>
                                        </p:cTn>
                                        <p:tgtEl>
                                          <p:spTgt spid="105543"/>
                                        </p:tgtEl>
                                        <p:attrNameLst>
                                          <p:attrName>style.visibility</p:attrName>
                                        </p:attrNameLst>
                                      </p:cBhvr>
                                      <p:to>
                                        <p:strVal val="visible"/>
                                      </p:to>
                                    </p:set>
                                  </p:childTnLst>
                                </p:cTn>
                              </p:par>
                            </p:childTnLst>
                          </p:cTn>
                        </p:par>
                      </p:childTnLst>
                    </p:cTn>
                  </p:par>
                  <p:par>
                    <p:cTn id="211" fill="hold" nodeType="clickPar">
                      <p:stCondLst>
                        <p:cond delay="indefinite"/>
                      </p:stCondLst>
                      <p:childTnLst>
                        <p:par>
                          <p:cTn id="212" fill="hold" nodeType="withGroup">
                            <p:stCondLst>
                              <p:cond delay="0"/>
                            </p:stCondLst>
                            <p:childTnLst>
                              <p:par>
                                <p:cTn id="213" presetID="22" presetClass="entr" presetSubtype="8" fill="hold" nodeType="clickEffect">
                                  <p:stCondLst>
                                    <p:cond delay="0"/>
                                  </p:stCondLst>
                                  <p:childTnLst>
                                    <p:set>
                                      <p:cBhvr>
                                        <p:cTn id="214" dur="1" fill="hold">
                                          <p:stCondLst>
                                            <p:cond delay="0"/>
                                          </p:stCondLst>
                                        </p:cTn>
                                        <p:tgtEl>
                                          <p:spTgt spid="105544"/>
                                        </p:tgtEl>
                                        <p:attrNameLst>
                                          <p:attrName>style.visibility</p:attrName>
                                        </p:attrNameLst>
                                      </p:cBhvr>
                                      <p:to>
                                        <p:strVal val="visible"/>
                                      </p:to>
                                    </p:set>
                                    <p:animEffect transition="in" filter="wipe(left)">
                                      <p:cBhvr>
                                        <p:cTn id="215" dur="500"/>
                                        <p:tgtEl>
                                          <p:spTgt spid="105544"/>
                                        </p:tgtEl>
                                      </p:cBhvr>
                                    </p:animEffect>
                                  </p:childTnLst>
                                </p:cTn>
                              </p:par>
                            </p:childTnLst>
                          </p:cTn>
                        </p:par>
                      </p:childTnLst>
                    </p:cTn>
                  </p:par>
                  <p:par>
                    <p:cTn id="216" fill="hold" nodeType="clickPar">
                      <p:stCondLst>
                        <p:cond delay="indefinite"/>
                      </p:stCondLst>
                      <p:childTnLst>
                        <p:par>
                          <p:cTn id="217" fill="hold" nodeType="withGroup">
                            <p:stCondLst>
                              <p:cond delay="0"/>
                            </p:stCondLst>
                            <p:childTnLst>
                              <p:par>
                                <p:cTn id="218" presetID="22" presetClass="entr" presetSubtype="4" fill="hold" nodeType="clickEffect">
                                  <p:stCondLst>
                                    <p:cond delay="0"/>
                                  </p:stCondLst>
                                  <p:childTnLst>
                                    <p:set>
                                      <p:cBhvr>
                                        <p:cTn id="219" dur="1" fill="hold">
                                          <p:stCondLst>
                                            <p:cond delay="0"/>
                                          </p:stCondLst>
                                        </p:cTn>
                                        <p:tgtEl>
                                          <p:spTgt spid="105549"/>
                                        </p:tgtEl>
                                        <p:attrNameLst>
                                          <p:attrName>style.visibility</p:attrName>
                                        </p:attrNameLst>
                                      </p:cBhvr>
                                      <p:to>
                                        <p:strVal val="visible"/>
                                      </p:to>
                                    </p:set>
                                    <p:animEffect transition="in" filter="wipe(down)">
                                      <p:cBhvr>
                                        <p:cTn id="220" dur="500"/>
                                        <p:tgtEl>
                                          <p:spTgt spid="105549"/>
                                        </p:tgtEl>
                                      </p:cBhvr>
                                    </p:animEffect>
                                  </p:childTnLst>
                                </p:cTn>
                              </p:par>
                            </p:childTnLst>
                          </p:cTn>
                        </p:par>
                      </p:childTnLst>
                    </p:cTn>
                  </p:par>
                  <p:par>
                    <p:cTn id="221" fill="hold" nodeType="clickPar">
                      <p:stCondLst>
                        <p:cond delay="indefinite"/>
                      </p:stCondLst>
                      <p:childTnLst>
                        <p:par>
                          <p:cTn id="222" fill="hold" nodeType="withGroup">
                            <p:stCondLst>
                              <p:cond delay="0"/>
                            </p:stCondLst>
                            <p:childTnLst>
                              <p:par>
                                <p:cTn id="223" presetID="4" presetClass="entr" presetSubtype="32" fill="hold" nodeType="clickEffect">
                                  <p:stCondLst>
                                    <p:cond delay="0"/>
                                  </p:stCondLst>
                                  <p:childTnLst>
                                    <p:set>
                                      <p:cBhvr>
                                        <p:cTn id="224" dur="1" fill="hold">
                                          <p:stCondLst>
                                            <p:cond delay="0"/>
                                          </p:stCondLst>
                                        </p:cTn>
                                        <p:tgtEl>
                                          <p:spTgt spid="105554"/>
                                        </p:tgtEl>
                                        <p:attrNameLst>
                                          <p:attrName>style.visibility</p:attrName>
                                        </p:attrNameLst>
                                      </p:cBhvr>
                                      <p:to>
                                        <p:strVal val="visible"/>
                                      </p:to>
                                    </p:set>
                                    <p:animEffect transition="in" filter="box(out)">
                                      <p:cBhvr>
                                        <p:cTn id="225" dur="500"/>
                                        <p:tgtEl>
                                          <p:spTgt spid="105554"/>
                                        </p:tgtEl>
                                      </p:cBhvr>
                                    </p:animEffect>
                                  </p:childTnLst>
                                </p:cTn>
                              </p:par>
                            </p:childTnLst>
                          </p:cTn>
                        </p:par>
                      </p:childTnLst>
                    </p:cTn>
                  </p:par>
                  <p:par>
                    <p:cTn id="226" fill="hold" nodeType="clickPar">
                      <p:stCondLst>
                        <p:cond delay="indefinite"/>
                      </p:stCondLst>
                      <p:childTnLst>
                        <p:par>
                          <p:cTn id="227" fill="hold" nodeType="withGroup">
                            <p:stCondLst>
                              <p:cond delay="0"/>
                            </p:stCondLst>
                            <p:childTnLst>
                              <p:par>
                                <p:cTn id="228" presetID="1" presetClass="entr" presetSubtype="0" fill="hold" grpId="0" nodeType="clickEffect">
                                  <p:stCondLst>
                                    <p:cond delay="0"/>
                                  </p:stCondLst>
                                  <p:childTnLst>
                                    <p:set>
                                      <p:cBhvr>
                                        <p:cTn id="229" dur="1" fill="hold">
                                          <p:stCondLst>
                                            <p:cond delay="499"/>
                                          </p:stCondLst>
                                        </p:cTn>
                                        <p:tgtEl>
                                          <p:spTgt spid="105555"/>
                                        </p:tgtEl>
                                        <p:attrNameLst>
                                          <p:attrName>style.visibility</p:attrName>
                                        </p:attrNameLst>
                                      </p:cBhvr>
                                      <p:to>
                                        <p:strVal val="visible"/>
                                      </p:to>
                                    </p:set>
                                  </p:childTnLst>
                                </p:cTn>
                              </p:par>
                            </p:childTnLst>
                          </p:cTn>
                        </p:par>
                      </p:childTnLst>
                    </p:cTn>
                  </p:par>
                  <p:par>
                    <p:cTn id="230" fill="hold" nodeType="clickPar">
                      <p:stCondLst>
                        <p:cond delay="indefinite"/>
                      </p:stCondLst>
                      <p:childTnLst>
                        <p:par>
                          <p:cTn id="231" fill="hold" nodeType="withGroup">
                            <p:stCondLst>
                              <p:cond delay="0"/>
                            </p:stCondLst>
                            <p:childTnLst>
                              <p:par>
                                <p:cTn id="232" presetID="22" presetClass="entr" presetSubtype="4" fill="hold" nodeType="clickEffect">
                                  <p:stCondLst>
                                    <p:cond delay="0"/>
                                  </p:stCondLst>
                                  <p:childTnLst>
                                    <p:set>
                                      <p:cBhvr>
                                        <p:cTn id="233" dur="1" fill="hold">
                                          <p:stCondLst>
                                            <p:cond delay="0"/>
                                          </p:stCondLst>
                                        </p:cTn>
                                        <p:tgtEl>
                                          <p:spTgt spid="105556"/>
                                        </p:tgtEl>
                                        <p:attrNameLst>
                                          <p:attrName>style.visibility</p:attrName>
                                        </p:attrNameLst>
                                      </p:cBhvr>
                                      <p:to>
                                        <p:strVal val="visible"/>
                                      </p:to>
                                    </p:set>
                                    <p:animEffect transition="in" filter="wipe(down)">
                                      <p:cBhvr>
                                        <p:cTn id="234" dur="500"/>
                                        <p:tgtEl>
                                          <p:spTgt spid="105556"/>
                                        </p:tgtEl>
                                      </p:cBhvr>
                                    </p:animEffect>
                                  </p:childTnLst>
                                </p:cTn>
                              </p:par>
                            </p:childTnLst>
                          </p:cTn>
                        </p:par>
                      </p:childTnLst>
                    </p:cTn>
                  </p:par>
                  <p:par>
                    <p:cTn id="235" fill="hold" nodeType="clickPar">
                      <p:stCondLst>
                        <p:cond delay="indefinite"/>
                      </p:stCondLst>
                      <p:childTnLst>
                        <p:par>
                          <p:cTn id="236" fill="hold" nodeType="withGroup">
                            <p:stCondLst>
                              <p:cond delay="0"/>
                            </p:stCondLst>
                            <p:childTnLst>
                              <p:par>
                                <p:cTn id="237" presetID="22" presetClass="entr" presetSubtype="4" fill="hold" nodeType="clickEffect">
                                  <p:stCondLst>
                                    <p:cond delay="0"/>
                                  </p:stCondLst>
                                  <p:childTnLst>
                                    <p:set>
                                      <p:cBhvr>
                                        <p:cTn id="238" dur="1" fill="hold">
                                          <p:stCondLst>
                                            <p:cond delay="0"/>
                                          </p:stCondLst>
                                        </p:cTn>
                                        <p:tgtEl>
                                          <p:spTgt spid="105557"/>
                                        </p:tgtEl>
                                        <p:attrNameLst>
                                          <p:attrName>style.visibility</p:attrName>
                                        </p:attrNameLst>
                                      </p:cBhvr>
                                      <p:to>
                                        <p:strVal val="visible"/>
                                      </p:to>
                                    </p:set>
                                    <p:animEffect transition="in" filter="wipe(down)">
                                      <p:cBhvr>
                                        <p:cTn id="239" dur="500"/>
                                        <p:tgtEl>
                                          <p:spTgt spid="105557"/>
                                        </p:tgtEl>
                                      </p:cBhvr>
                                    </p:animEffect>
                                  </p:childTnLst>
                                </p:cTn>
                              </p:par>
                            </p:childTnLst>
                          </p:cTn>
                        </p:par>
                      </p:childTnLst>
                    </p:cTn>
                  </p:par>
                  <p:par>
                    <p:cTn id="240" fill="hold" nodeType="clickPar">
                      <p:stCondLst>
                        <p:cond delay="indefinite"/>
                      </p:stCondLst>
                      <p:childTnLst>
                        <p:par>
                          <p:cTn id="241" fill="hold" nodeType="withGroup">
                            <p:stCondLst>
                              <p:cond delay="0"/>
                            </p:stCondLst>
                            <p:childTnLst>
                              <p:par>
                                <p:cTn id="242" presetID="22" presetClass="entr" presetSubtype="2" fill="hold" nodeType="clickEffect">
                                  <p:stCondLst>
                                    <p:cond delay="0"/>
                                  </p:stCondLst>
                                  <p:childTnLst>
                                    <p:set>
                                      <p:cBhvr>
                                        <p:cTn id="243" dur="1" fill="hold">
                                          <p:stCondLst>
                                            <p:cond delay="0"/>
                                          </p:stCondLst>
                                        </p:cTn>
                                        <p:tgtEl>
                                          <p:spTgt spid="105558"/>
                                        </p:tgtEl>
                                        <p:attrNameLst>
                                          <p:attrName>style.visibility</p:attrName>
                                        </p:attrNameLst>
                                      </p:cBhvr>
                                      <p:to>
                                        <p:strVal val="visible"/>
                                      </p:to>
                                    </p:set>
                                    <p:animEffect transition="in" filter="wipe(right)">
                                      <p:cBhvr>
                                        <p:cTn id="244" dur="500"/>
                                        <p:tgtEl>
                                          <p:spTgt spid="105558"/>
                                        </p:tgtEl>
                                      </p:cBhvr>
                                    </p:animEffect>
                                  </p:childTnLst>
                                </p:cTn>
                              </p:par>
                            </p:childTnLst>
                          </p:cTn>
                        </p:par>
                      </p:childTnLst>
                    </p:cTn>
                  </p:par>
                  <p:par>
                    <p:cTn id="245" fill="hold" nodeType="clickPar">
                      <p:stCondLst>
                        <p:cond delay="indefinite"/>
                      </p:stCondLst>
                      <p:childTnLst>
                        <p:par>
                          <p:cTn id="246" fill="hold" nodeType="withGroup">
                            <p:stCondLst>
                              <p:cond delay="0"/>
                            </p:stCondLst>
                            <p:childTnLst>
                              <p:par>
                                <p:cTn id="247" presetID="4" presetClass="entr" presetSubtype="32" fill="hold" nodeType="clickEffect">
                                  <p:stCondLst>
                                    <p:cond delay="0"/>
                                  </p:stCondLst>
                                  <p:childTnLst>
                                    <p:set>
                                      <p:cBhvr>
                                        <p:cTn id="248" dur="1" fill="hold">
                                          <p:stCondLst>
                                            <p:cond delay="0"/>
                                          </p:stCondLst>
                                        </p:cTn>
                                        <p:tgtEl>
                                          <p:spTgt spid="105559"/>
                                        </p:tgtEl>
                                        <p:attrNameLst>
                                          <p:attrName>style.visibility</p:attrName>
                                        </p:attrNameLst>
                                      </p:cBhvr>
                                      <p:to>
                                        <p:strVal val="visible"/>
                                      </p:to>
                                    </p:set>
                                    <p:animEffect transition="in" filter="box(out)">
                                      <p:cBhvr>
                                        <p:cTn id="249" dur="500"/>
                                        <p:tgtEl>
                                          <p:spTgt spid="105559"/>
                                        </p:tgtEl>
                                      </p:cBhvr>
                                    </p:animEffect>
                                  </p:childTnLst>
                                </p:cTn>
                              </p:par>
                            </p:childTnLst>
                          </p:cTn>
                        </p:par>
                      </p:childTnLst>
                    </p:cTn>
                  </p:par>
                  <p:par>
                    <p:cTn id="250" fill="hold" nodeType="clickPar">
                      <p:stCondLst>
                        <p:cond delay="indefinite"/>
                      </p:stCondLst>
                      <p:childTnLst>
                        <p:par>
                          <p:cTn id="251" fill="hold" nodeType="withGroup">
                            <p:stCondLst>
                              <p:cond delay="0"/>
                            </p:stCondLst>
                            <p:childTnLst>
                              <p:par>
                                <p:cTn id="252" presetID="4" presetClass="entr" presetSubtype="32" fill="hold" nodeType="clickEffect">
                                  <p:stCondLst>
                                    <p:cond delay="0"/>
                                  </p:stCondLst>
                                  <p:childTnLst>
                                    <p:set>
                                      <p:cBhvr>
                                        <p:cTn id="253" dur="1" fill="hold">
                                          <p:stCondLst>
                                            <p:cond delay="0"/>
                                          </p:stCondLst>
                                        </p:cTn>
                                        <p:tgtEl>
                                          <p:spTgt spid="105560"/>
                                        </p:tgtEl>
                                        <p:attrNameLst>
                                          <p:attrName>style.visibility</p:attrName>
                                        </p:attrNameLst>
                                      </p:cBhvr>
                                      <p:to>
                                        <p:strVal val="visible"/>
                                      </p:to>
                                    </p:set>
                                    <p:animEffect transition="in" filter="box(out)">
                                      <p:cBhvr>
                                        <p:cTn id="254" dur="500"/>
                                        <p:tgtEl>
                                          <p:spTgt spid="105560"/>
                                        </p:tgtEl>
                                      </p:cBhvr>
                                    </p:animEffect>
                                  </p:childTnLst>
                                </p:cTn>
                              </p:par>
                            </p:childTnLst>
                          </p:cTn>
                        </p:par>
                      </p:childTnLst>
                    </p:cTn>
                  </p:par>
                  <p:par>
                    <p:cTn id="255" fill="hold" nodeType="clickPar">
                      <p:stCondLst>
                        <p:cond delay="indefinite"/>
                      </p:stCondLst>
                      <p:childTnLst>
                        <p:par>
                          <p:cTn id="256" fill="hold" nodeType="withGroup">
                            <p:stCondLst>
                              <p:cond delay="0"/>
                            </p:stCondLst>
                            <p:childTnLst>
                              <p:par>
                                <p:cTn id="257" presetID="1" presetClass="entr" presetSubtype="0" fill="hold" grpId="0" nodeType="clickEffect">
                                  <p:stCondLst>
                                    <p:cond delay="0"/>
                                  </p:stCondLst>
                                  <p:childTnLst>
                                    <p:set>
                                      <p:cBhvr>
                                        <p:cTn id="258" dur="1" fill="hold">
                                          <p:stCondLst>
                                            <p:cond delay="499"/>
                                          </p:stCondLst>
                                        </p:cTn>
                                        <p:tgtEl>
                                          <p:spTgt spid="105561"/>
                                        </p:tgtEl>
                                        <p:attrNameLst>
                                          <p:attrName>style.visibility</p:attrName>
                                        </p:attrNameLst>
                                      </p:cBhvr>
                                      <p:to>
                                        <p:strVal val="visible"/>
                                      </p:to>
                                    </p:set>
                                  </p:childTnLst>
                                </p:cTn>
                              </p:par>
                            </p:childTnLst>
                          </p:cTn>
                        </p:par>
                      </p:childTnLst>
                    </p:cTn>
                  </p:par>
                  <p:par>
                    <p:cTn id="259" fill="hold" nodeType="clickPar">
                      <p:stCondLst>
                        <p:cond delay="indefinite"/>
                      </p:stCondLst>
                      <p:childTnLst>
                        <p:par>
                          <p:cTn id="260" fill="hold" nodeType="withGroup">
                            <p:stCondLst>
                              <p:cond delay="0"/>
                            </p:stCondLst>
                            <p:childTnLst>
                              <p:par>
                                <p:cTn id="261" presetID="1" presetClass="entr" presetSubtype="0" fill="hold" grpId="0" nodeType="clickEffect">
                                  <p:stCondLst>
                                    <p:cond delay="0"/>
                                  </p:stCondLst>
                                  <p:childTnLst>
                                    <p:set>
                                      <p:cBhvr>
                                        <p:cTn id="262" dur="1" fill="hold">
                                          <p:stCondLst>
                                            <p:cond delay="499"/>
                                          </p:stCondLst>
                                        </p:cTn>
                                        <p:tgtEl>
                                          <p:spTgt spid="105562"/>
                                        </p:tgtEl>
                                        <p:attrNameLst>
                                          <p:attrName>style.visibility</p:attrName>
                                        </p:attrNameLst>
                                      </p:cBhvr>
                                      <p:to>
                                        <p:strVal val="visible"/>
                                      </p:to>
                                    </p:set>
                                  </p:childTnLst>
                                </p:cTn>
                              </p:par>
                            </p:childTnLst>
                          </p:cTn>
                        </p:par>
                      </p:childTnLst>
                    </p:cTn>
                  </p:par>
                  <p:par>
                    <p:cTn id="263" fill="hold" nodeType="clickPar">
                      <p:stCondLst>
                        <p:cond delay="indefinite"/>
                      </p:stCondLst>
                      <p:childTnLst>
                        <p:par>
                          <p:cTn id="264" fill="hold" nodeType="withGroup">
                            <p:stCondLst>
                              <p:cond delay="0"/>
                            </p:stCondLst>
                            <p:childTnLst>
                              <p:par>
                                <p:cTn id="265" presetID="22" presetClass="entr" presetSubtype="8" fill="hold" nodeType="clickEffect">
                                  <p:stCondLst>
                                    <p:cond delay="0"/>
                                  </p:stCondLst>
                                  <p:childTnLst>
                                    <p:set>
                                      <p:cBhvr>
                                        <p:cTn id="266" dur="1" fill="hold">
                                          <p:stCondLst>
                                            <p:cond delay="0"/>
                                          </p:stCondLst>
                                        </p:cTn>
                                        <p:tgtEl>
                                          <p:spTgt spid="105474"/>
                                        </p:tgtEl>
                                        <p:attrNameLst>
                                          <p:attrName>style.visibility</p:attrName>
                                        </p:attrNameLst>
                                      </p:cBhvr>
                                      <p:to>
                                        <p:strVal val="visible"/>
                                      </p:to>
                                    </p:set>
                                    <p:animEffect transition="in" filter="wipe(left)">
                                      <p:cBhvr>
                                        <p:cTn id="267" dur="500"/>
                                        <p:tgtEl>
                                          <p:spTgt spid="105474"/>
                                        </p:tgtEl>
                                      </p:cBhvr>
                                    </p:animEffect>
                                  </p:childTnLst>
                                </p:cTn>
                              </p:par>
                            </p:childTnLst>
                          </p:cTn>
                        </p:par>
                      </p:childTnLst>
                    </p:cTn>
                  </p:par>
                  <p:par>
                    <p:cTn id="268" fill="hold" nodeType="clickPar">
                      <p:stCondLst>
                        <p:cond delay="indefinite"/>
                      </p:stCondLst>
                      <p:childTnLst>
                        <p:par>
                          <p:cTn id="269" fill="hold" nodeType="withGroup">
                            <p:stCondLst>
                              <p:cond delay="0"/>
                            </p:stCondLst>
                            <p:childTnLst>
                              <p:par>
                                <p:cTn id="270" presetID="22" presetClass="entr" presetSubtype="2" fill="hold" nodeType="clickEffect">
                                  <p:stCondLst>
                                    <p:cond delay="0"/>
                                  </p:stCondLst>
                                  <p:childTnLst>
                                    <p:set>
                                      <p:cBhvr>
                                        <p:cTn id="271" dur="1" fill="hold">
                                          <p:stCondLst>
                                            <p:cond delay="0"/>
                                          </p:stCondLst>
                                        </p:cTn>
                                        <p:tgtEl>
                                          <p:spTgt spid="105564"/>
                                        </p:tgtEl>
                                        <p:attrNameLst>
                                          <p:attrName>style.visibility</p:attrName>
                                        </p:attrNameLst>
                                      </p:cBhvr>
                                      <p:to>
                                        <p:strVal val="visible"/>
                                      </p:to>
                                    </p:set>
                                    <p:animEffect transition="in" filter="wipe(right)">
                                      <p:cBhvr>
                                        <p:cTn id="272" dur="500"/>
                                        <p:tgtEl>
                                          <p:spTgt spid="105564"/>
                                        </p:tgtEl>
                                      </p:cBhvr>
                                    </p:animEffect>
                                  </p:childTnLst>
                                </p:cTn>
                              </p:par>
                            </p:childTnLst>
                          </p:cTn>
                        </p:par>
                      </p:childTnLst>
                    </p:cTn>
                  </p:par>
                  <p:par>
                    <p:cTn id="273" fill="hold" nodeType="clickPar">
                      <p:stCondLst>
                        <p:cond delay="indefinite"/>
                      </p:stCondLst>
                      <p:childTnLst>
                        <p:par>
                          <p:cTn id="274" fill="hold" nodeType="withGroup">
                            <p:stCondLst>
                              <p:cond delay="0"/>
                            </p:stCondLst>
                            <p:childTnLst>
                              <p:par>
                                <p:cTn id="275" presetID="22" presetClass="entr" presetSubtype="1" fill="hold" nodeType="clickEffect">
                                  <p:stCondLst>
                                    <p:cond delay="0"/>
                                  </p:stCondLst>
                                  <p:childTnLst>
                                    <p:set>
                                      <p:cBhvr>
                                        <p:cTn id="276" dur="1" fill="hold">
                                          <p:stCondLst>
                                            <p:cond delay="0"/>
                                          </p:stCondLst>
                                        </p:cTn>
                                        <p:tgtEl>
                                          <p:spTgt spid="105565"/>
                                        </p:tgtEl>
                                        <p:attrNameLst>
                                          <p:attrName>style.visibility</p:attrName>
                                        </p:attrNameLst>
                                      </p:cBhvr>
                                      <p:to>
                                        <p:strVal val="visible"/>
                                      </p:to>
                                    </p:set>
                                    <p:animEffect transition="in" filter="wipe(up)">
                                      <p:cBhvr>
                                        <p:cTn id="277" dur="500"/>
                                        <p:tgtEl>
                                          <p:spTgt spid="105565"/>
                                        </p:tgtEl>
                                      </p:cBhvr>
                                    </p:animEffect>
                                  </p:childTnLst>
                                </p:cTn>
                              </p:par>
                            </p:childTnLst>
                          </p:cTn>
                        </p:par>
                      </p:childTnLst>
                    </p:cTn>
                  </p:par>
                  <p:par>
                    <p:cTn id="278" fill="hold" nodeType="clickPar">
                      <p:stCondLst>
                        <p:cond delay="indefinite"/>
                      </p:stCondLst>
                      <p:childTnLst>
                        <p:par>
                          <p:cTn id="279" fill="hold" nodeType="withGroup">
                            <p:stCondLst>
                              <p:cond delay="0"/>
                            </p:stCondLst>
                            <p:childTnLst>
                              <p:par>
                                <p:cTn id="280" presetID="22" presetClass="entr" presetSubtype="1" fill="hold" nodeType="clickEffect">
                                  <p:stCondLst>
                                    <p:cond delay="0"/>
                                  </p:stCondLst>
                                  <p:childTnLst>
                                    <p:set>
                                      <p:cBhvr>
                                        <p:cTn id="281" dur="1" fill="hold">
                                          <p:stCondLst>
                                            <p:cond delay="0"/>
                                          </p:stCondLst>
                                        </p:cTn>
                                        <p:tgtEl>
                                          <p:spTgt spid="105566"/>
                                        </p:tgtEl>
                                        <p:attrNameLst>
                                          <p:attrName>style.visibility</p:attrName>
                                        </p:attrNameLst>
                                      </p:cBhvr>
                                      <p:to>
                                        <p:strVal val="visible"/>
                                      </p:to>
                                    </p:set>
                                    <p:animEffect transition="in" filter="wipe(up)">
                                      <p:cBhvr>
                                        <p:cTn id="282" dur="500"/>
                                        <p:tgtEl>
                                          <p:spTgt spid="105566"/>
                                        </p:tgtEl>
                                      </p:cBhvr>
                                    </p:animEffect>
                                  </p:childTnLst>
                                </p:cTn>
                              </p:par>
                            </p:childTnLst>
                          </p:cTn>
                        </p:par>
                      </p:childTnLst>
                    </p:cTn>
                  </p:par>
                  <p:par>
                    <p:cTn id="283" fill="hold" nodeType="clickPar">
                      <p:stCondLst>
                        <p:cond delay="indefinite"/>
                      </p:stCondLst>
                      <p:childTnLst>
                        <p:par>
                          <p:cTn id="284" fill="hold" nodeType="withGroup">
                            <p:stCondLst>
                              <p:cond delay="0"/>
                            </p:stCondLst>
                            <p:childTnLst>
                              <p:par>
                                <p:cTn id="285" presetID="22" presetClass="entr" presetSubtype="8" fill="hold" nodeType="clickEffect">
                                  <p:stCondLst>
                                    <p:cond delay="0"/>
                                  </p:stCondLst>
                                  <p:childTnLst>
                                    <p:set>
                                      <p:cBhvr>
                                        <p:cTn id="286" dur="1" fill="hold">
                                          <p:stCondLst>
                                            <p:cond delay="0"/>
                                          </p:stCondLst>
                                        </p:cTn>
                                        <p:tgtEl>
                                          <p:spTgt spid="105567"/>
                                        </p:tgtEl>
                                        <p:attrNameLst>
                                          <p:attrName>style.visibility</p:attrName>
                                        </p:attrNameLst>
                                      </p:cBhvr>
                                      <p:to>
                                        <p:strVal val="visible"/>
                                      </p:to>
                                    </p:set>
                                    <p:animEffect transition="in" filter="wipe(left)">
                                      <p:cBhvr>
                                        <p:cTn id="287" dur="500"/>
                                        <p:tgtEl>
                                          <p:spTgt spid="105567"/>
                                        </p:tgtEl>
                                      </p:cBhvr>
                                    </p:animEffect>
                                  </p:childTnLst>
                                </p:cTn>
                              </p:par>
                            </p:childTnLst>
                          </p:cTn>
                        </p:par>
                      </p:childTnLst>
                    </p:cTn>
                  </p:par>
                  <p:par>
                    <p:cTn id="288" fill="hold" nodeType="clickPar">
                      <p:stCondLst>
                        <p:cond delay="indefinite"/>
                      </p:stCondLst>
                      <p:childTnLst>
                        <p:par>
                          <p:cTn id="289" fill="hold" nodeType="withGroup">
                            <p:stCondLst>
                              <p:cond delay="0"/>
                            </p:stCondLst>
                            <p:childTnLst>
                              <p:par>
                                <p:cTn id="290" presetID="22" presetClass="entr" presetSubtype="2" fill="hold" nodeType="clickEffect">
                                  <p:stCondLst>
                                    <p:cond delay="0"/>
                                  </p:stCondLst>
                                  <p:childTnLst>
                                    <p:set>
                                      <p:cBhvr>
                                        <p:cTn id="291" dur="1" fill="hold">
                                          <p:stCondLst>
                                            <p:cond delay="0"/>
                                          </p:stCondLst>
                                        </p:cTn>
                                        <p:tgtEl>
                                          <p:spTgt spid="105568"/>
                                        </p:tgtEl>
                                        <p:attrNameLst>
                                          <p:attrName>style.visibility</p:attrName>
                                        </p:attrNameLst>
                                      </p:cBhvr>
                                      <p:to>
                                        <p:strVal val="visible"/>
                                      </p:to>
                                    </p:set>
                                    <p:animEffect transition="in" filter="wipe(right)">
                                      <p:cBhvr>
                                        <p:cTn id="292" dur="500"/>
                                        <p:tgtEl>
                                          <p:spTgt spid="105568"/>
                                        </p:tgtEl>
                                      </p:cBhvr>
                                    </p:animEffect>
                                  </p:childTnLst>
                                </p:cTn>
                              </p:par>
                            </p:childTnLst>
                          </p:cTn>
                        </p:par>
                      </p:childTnLst>
                    </p:cTn>
                  </p:par>
                  <p:par>
                    <p:cTn id="293" fill="hold" nodeType="clickPar">
                      <p:stCondLst>
                        <p:cond delay="indefinite"/>
                      </p:stCondLst>
                      <p:childTnLst>
                        <p:par>
                          <p:cTn id="294" fill="hold" nodeType="withGroup">
                            <p:stCondLst>
                              <p:cond delay="0"/>
                            </p:stCondLst>
                            <p:childTnLst>
                              <p:par>
                                <p:cTn id="295" presetID="23" presetClass="entr" presetSubtype="16" fill="hold" nodeType="clickEffect">
                                  <p:stCondLst>
                                    <p:cond delay="0"/>
                                  </p:stCondLst>
                                  <p:childTnLst>
                                    <p:set>
                                      <p:cBhvr>
                                        <p:cTn id="296" dur="1" fill="hold">
                                          <p:stCondLst>
                                            <p:cond delay="0"/>
                                          </p:stCondLst>
                                        </p:cTn>
                                        <p:tgtEl>
                                          <p:spTgt spid="105590"/>
                                        </p:tgtEl>
                                        <p:attrNameLst>
                                          <p:attrName>style.visibility</p:attrName>
                                        </p:attrNameLst>
                                      </p:cBhvr>
                                      <p:to>
                                        <p:strVal val="visible"/>
                                      </p:to>
                                    </p:set>
                                    <p:anim calcmode="lin" valueType="num">
                                      <p:cBhvr>
                                        <p:cTn id="297" dur="500" fill="hold"/>
                                        <p:tgtEl>
                                          <p:spTgt spid="105590"/>
                                        </p:tgtEl>
                                        <p:attrNameLst>
                                          <p:attrName>ppt_w</p:attrName>
                                        </p:attrNameLst>
                                      </p:cBhvr>
                                      <p:tavLst>
                                        <p:tav tm="0">
                                          <p:val>
                                            <p:fltVal val="0"/>
                                          </p:val>
                                        </p:tav>
                                        <p:tav tm="100000">
                                          <p:val>
                                            <p:strVal val="#ppt_w"/>
                                          </p:val>
                                        </p:tav>
                                      </p:tavLst>
                                    </p:anim>
                                    <p:anim calcmode="lin" valueType="num">
                                      <p:cBhvr>
                                        <p:cTn id="298" dur="500" fill="hold"/>
                                        <p:tgtEl>
                                          <p:spTgt spid="105590"/>
                                        </p:tgtEl>
                                        <p:attrNameLst>
                                          <p:attrName>ppt_h</p:attrName>
                                        </p:attrNameLst>
                                      </p:cBhvr>
                                      <p:tavLst>
                                        <p:tav tm="0">
                                          <p:val>
                                            <p:fltVal val="0"/>
                                          </p:val>
                                        </p:tav>
                                        <p:tav tm="100000">
                                          <p:val>
                                            <p:strVal val="#ppt_h"/>
                                          </p:val>
                                        </p:tav>
                                      </p:tavLst>
                                    </p:anim>
                                  </p:childTnLst>
                                </p:cTn>
                              </p:par>
                            </p:childTnLst>
                          </p:cTn>
                        </p:par>
                      </p:childTnLst>
                    </p:cTn>
                  </p:par>
                  <p:par>
                    <p:cTn id="299" fill="hold" nodeType="clickPar">
                      <p:stCondLst>
                        <p:cond delay="indefinite"/>
                      </p:stCondLst>
                      <p:childTnLst>
                        <p:par>
                          <p:cTn id="300" fill="hold" nodeType="withGroup">
                            <p:stCondLst>
                              <p:cond delay="0"/>
                            </p:stCondLst>
                            <p:childTnLst>
                              <p:par>
                                <p:cTn id="301" presetID="23" presetClass="entr" presetSubtype="16" fill="hold" nodeType="clickEffect">
                                  <p:stCondLst>
                                    <p:cond delay="0"/>
                                  </p:stCondLst>
                                  <p:childTnLst>
                                    <p:set>
                                      <p:cBhvr>
                                        <p:cTn id="302" dur="1" fill="hold">
                                          <p:stCondLst>
                                            <p:cond delay="0"/>
                                          </p:stCondLst>
                                        </p:cTn>
                                        <p:tgtEl>
                                          <p:spTgt spid="105593"/>
                                        </p:tgtEl>
                                        <p:attrNameLst>
                                          <p:attrName>style.visibility</p:attrName>
                                        </p:attrNameLst>
                                      </p:cBhvr>
                                      <p:to>
                                        <p:strVal val="visible"/>
                                      </p:to>
                                    </p:set>
                                    <p:anim calcmode="lin" valueType="num">
                                      <p:cBhvr>
                                        <p:cTn id="303" dur="500" fill="hold"/>
                                        <p:tgtEl>
                                          <p:spTgt spid="105593"/>
                                        </p:tgtEl>
                                        <p:attrNameLst>
                                          <p:attrName>ppt_w</p:attrName>
                                        </p:attrNameLst>
                                      </p:cBhvr>
                                      <p:tavLst>
                                        <p:tav tm="0">
                                          <p:val>
                                            <p:fltVal val="0"/>
                                          </p:val>
                                        </p:tav>
                                        <p:tav tm="100000">
                                          <p:val>
                                            <p:strVal val="#ppt_w"/>
                                          </p:val>
                                        </p:tav>
                                      </p:tavLst>
                                    </p:anim>
                                    <p:anim calcmode="lin" valueType="num">
                                      <p:cBhvr>
                                        <p:cTn id="304" dur="500" fill="hold"/>
                                        <p:tgtEl>
                                          <p:spTgt spid="1055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501" grpId="0" autoUpdateAnimBg="0"/>
      <p:bldP spid="105503" grpId="0" animBg="1" autoUpdateAnimBg="0"/>
      <p:bldP spid="105505" grpId="0" autoUpdateAnimBg="0"/>
      <p:bldP spid="105508" grpId="0" autoUpdateAnimBg="0"/>
      <p:bldP spid="105510" grpId="0" autoUpdateAnimBg="0"/>
      <p:bldP spid="105514" grpId="0" animBg="1" autoUpdateAnimBg="0"/>
      <p:bldP spid="105515" grpId="0" autoUpdateAnimBg="0"/>
      <p:bldP spid="105516" grpId="0" autoUpdateAnimBg="0"/>
      <p:bldP spid="105518" grpId="0" autoUpdateAnimBg="0"/>
      <p:bldP spid="105519" grpId="0" autoUpdateAnimBg="0"/>
      <p:bldP spid="105523" grpId="0" autoUpdateAnimBg="0"/>
      <p:bldP spid="105525" grpId="0" autoUpdateAnimBg="0"/>
      <p:bldP spid="105526" grpId="0" autoUpdateAnimBg="0"/>
      <p:bldP spid="105530" grpId="0" autoUpdateAnimBg="0"/>
      <p:bldP spid="105531" grpId="0" autoUpdateAnimBg="0"/>
      <p:bldP spid="105536" grpId="0" autoUpdateAnimBg="0"/>
      <p:bldP spid="105539" grpId="0" autoUpdateAnimBg="0"/>
      <p:bldP spid="105542" grpId="0" autoUpdateAnimBg="0"/>
      <p:bldP spid="105543" grpId="0" autoUpdateAnimBg="0"/>
      <p:bldP spid="105555" grpId="0" autoUpdateAnimBg="0"/>
      <p:bldP spid="105561" grpId="0" autoUpdateAnimBg="0"/>
      <p:bldP spid="105562" grpId="0" autoUpdateAnimBg="0"/>
      <p:bldP spid="105569"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1139" name="Rectangle 3">
            <a:extLst>
              <a:ext uri="{FF2B5EF4-FFF2-40B4-BE49-F238E27FC236}">
                <a16:creationId xmlns:a16="http://schemas.microsoft.com/office/drawing/2014/main" id="{0908BCB7-26E5-B2DE-2CA6-4C287306D9CB}"/>
              </a:ext>
            </a:extLst>
          </p:cNvPr>
          <p:cNvSpPr>
            <a:spLocks noGrp="1" noChangeArrowheads="1"/>
          </p:cNvSpPr>
          <p:nvPr>
            <p:ph type="body" idx="1"/>
          </p:nvPr>
        </p:nvSpPr>
        <p:spPr>
          <a:xfrm>
            <a:off x="3213100" y="1106610"/>
            <a:ext cx="5397500" cy="2806700"/>
          </a:xfrm>
        </p:spPr>
        <p:txBody>
          <a:bodyPr/>
          <a:lstStyle/>
          <a:p>
            <a:pPr eaLnBrk="1" hangingPunct="1">
              <a:lnSpc>
                <a:spcPct val="150000"/>
              </a:lnSpc>
              <a:buFontTx/>
              <a:buNone/>
            </a:pPr>
            <a:r>
              <a:rPr lang="zh-CN" altLang="en-US" sz="2400" b="1" dirty="0">
                <a:solidFill>
                  <a:srgbClr val="FF3300"/>
                </a:solidFill>
                <a:latin typeface="+mn-ea"/>
                <a:cs typeface="楷体_GB2312" panose="02010609030101010101"/>
              </a:rPr>
              <a:t>      </a:t>
            </a:r>
            <a:r>
              <a:rPr lang="zh-CN" altLang="en-US" sz="2400" b="1" dirty="0">
                <a:solidFill>
                  <a:srgbClr val="0000FF"/>
                </a:solidFill>
                <a:latin typeface="+mn-ea"/>
                <a:cs typeface="楷体_GB2312" panose="02010609030101010101"/>
              </a:rPr>
              <a:t>辅助平面法</a:t>
            </a:r>
            <a:r>
              <a:rPr lang="zh-CN" altLang="en-US" sz="2400" b="1" dirty="0">
                <a:latin typeface="+mn-ea"/>
                <a:cs typeface="楷体_GB2312" panose="02010609030101010101"/>
              </a:rPr>
              <a:t>是根据三面共点的原理，用一假想平面</a:t>
            </a:r>
            <a:r>
              <a:rPr lang="en-US" altLang="zh-CN" sz="2400" b="1" dirty="0">
                <a:latin typeface="+mn-ea"/>
                <a:cs typeface="楷体_GB2312" panose="02010609030101010101"/>
              </a:rPr>
              <a:t>(</a:t>
            </a:r>
            <a:r>
              <a:rPr lang="zh-CN" altLang="en-US" sz="2400" b="1" dirty="0">
                <a:latin typeface="+mn-ea"/>
                <a:cs typeface="楷体_GB2312" panose="02010609030101010101"/>
              </a:rPr>
              <a:t>即辅助平面</a:t>
            </a:r>
            <a:r>
              <a:rPr lang="en-US" altLang="zh-CN" sz="2400" b="1" dirty="0">
                <a:latin typeface="+mn-ea"/>
                <a:cs typeface="楷体_GB2312" panose="02010609030101010101"/>
              </a:rPr>
              <a:t>)</a:t>
            </a:r>
            <a:r>
              <a:rPr lang="zh-CN" altLang="en-US" sz="2400" b="1" dirty="0">
                <a:latin typeface="+mn-ea"/>
                <a:cs typeface="楷体_GB2312" panose="02010609030101010101"/>
              </a:rPr>
              <a:t>截切两回转面得到两条截交线</a:t>
            </a:r>
            <a:r>
              <a:rPr lang="en-US" altLang="zh-CN" sz="2400" b="1" dirty="0">
                <a:latin typeface="+mn-ea"/>
                <a:cs typeface="楷体_GB2312" panose="02010609030101010101"/>
              </a:rPr>
              <a:t>,</a:t>
            </a:r>
            <a:r>
              <a:rPr lang="zh-CN" altLang="en-US" sz="2400" b="1" dirty="0">
                <a:latin typeface="+mn-ea"/>
                <a:cs typeface="楷体_GB2312" panose="02010609030101010101"/>
              </a:rPr>
              <a:t>求两截交线的共有点即为相贯线上的点</a:t>
            </a:r>
            <a:r>
              <a:rPr lang="zh-CN" altLang="en-US" sz="2400" dirty="0">
                <a:latin typeface="+mn-ea"/>
                <a:cs typeface="楷体_GB2312" panose="02010609030101010101"/>
              </a:rPr>
              <a:t>，</a:t>
            </a:r>
            <a:r>
              <a:rPr lang="zh-CN" altLang="en-US" sz="2400" b="1" dirty="0">
                <a:latin typeface="+mn-ea"/>
                <a:cs typeface="楷体_GB2312" panose="02010609030101010101"/>
              </a:rPr>
              <a:t>从而画出相贯线投影的方法。</a:t>
            </a:r>
            <a:endParaRPr lang="zh-CN" altLang="en-US" sz="2000" dirty="0">
              <a:latin typeface="+mn-ea"/>
              <a:cs typeface="楷体_GB2312" panose="02010609030101010101"/>
            </a:endParaRPr>
          </a:p>
        </p:txBody>
      </p:sp>
      <p:pic>
        <p:nvPicPr>
          <p:cNvPr id="91140" name="Picture 4">
            <a:extLst>
              <a:ext uri="{FF2B5EF4-FFF2-40B4-BE49-F238E27FC236}">
                <a16:creationId xmlns:a16="http://schemas.microsoft.com/office/drawing/2014/main" id="{486CEF2F-A25B-FC6D-8779-2310AF684EE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6600" y="1587500"/>
            <a:ext cx="27432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ectangle 5">
            <a:extLst>
              <a:ext uri="{FF2B5EF4-FFF2-40B4-BE49-F238E27FC236}">
                <a16:creationId xmlns:a16="http://schemas.microsoft.com/office/drawing/2014/main" id="{CBA43E74-3D03-9166-B55B-5027E91DAF8D}"/>
              </a:ext>
            </a:extLst>
          </p:cNvPr>
          <p:cNvSpPr>
            <a:spLocks noChangeArrowheads="1"/>
          </p:cNvSpPr>
          <p:nvPr/>
        </p:nvSpPr>
        <p:spPr bwMode="auto">
          <a:xfrm>
            <a:off x="757138" y="5492569"/>
            <a:ext cx="3124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CN" altLang="en-US" sz="16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辅助平面法求</a:t>
            </a:r>
            <a:r>
              <a:rPr kumimoji="1" lang="zh-CN" altLang="en-US" sz="1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相贯线的投影</a:t>
            </a:r>
          </a:p>
        </p:txBody>
      </p:sp>
      <p:grpSp>
        <p:nvGrpSpPr>
          <p:cNvPr id="348166" name="Group 6">
            <a:extLst>
              <a:ext uri="{FF2B5EF4-FFF2-40B4-BE49-F238E27FC236}">
                <a16:creationId xmlns:a16="http://schemas.microsoft.com/office/drawing/2014/main" id="{6C318CA8-B0EF-DBC8-ED5A-D7B0EAC45BE7}"/>
              </a:ext>
            </a:extLst>
          </p:cNvPr>
          <p:cNvGrpSpPr>
            <a:grpSpLocks/>
          </p:cNvGrpSpPr>
          <p:nvPr/>
        </p:nvGrpSpPr>
        <p:grpSpPr bwMode="auto">
          <a:xfrm>
            <a:off x="1028700" y="3048000"/>
            <a:ext cx="1638300" cy="838200"/>
            <a:chOff x="648" y="1920"/>
            <a:chExt cx="1032" cy="528"/>
          </a:xfrm>
        </p:grpSpPr>
        <p:sp>
          <p:nvSpPr>
            <p:cNvPr id="91149" name="AutoShape 7">
              <a:extLst>
                <a:ext uri="{FF2B5EF4-FFF2-40B4-BE49-F238E27FC236}">
                  <a16:creationId xmlns:a16="http://schemas.microsoft.com/office/drawing/2014/main" id="{3D0FAC52-FAA9-E582-1FEA-C38FC77622EC}"/>
                </a:ext>
              </a:extLst>
            </p:cNvPr>
            <p:cNvSpPr>
              <a:spLocks noChangeArrowheads="1"/>
            </p:cNvSpPr>
            <p:nvPr/>
          </p:nvSpPr>
          <p:spPr bwMode="auto">
            <a:xfrm>
              <a:off x="648" y="2064"/>
              <a:ext cx="784" cy="384"/>
            </a:xfrm>
            <a:prstGeom prst="diamond">
              <a:avLst/>
            </a:prstGeom>
            <a:solidFill>
              <a:srgbClr val="00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1150" name="Oval 8">
              <a:extLst>
                <a:ext uri="{FF2B5EF4-FFF2-40B4-BE49-F238E27FC236}">
                  <a16:creationId xmlns:a16="http://schemas.microsoft.com/office/drawing/2014/main" id="{093B9FEC-5FE1-8697-93CF-A823C3DBB9C3}"/>
                </a:ext>
              </a:extLst>
            </p:cNvPr>
            <p:cNvSpPr>
              <a:spLocks noChangeArrowheads="1"/>
            </p:cNvSpPr>
            <p:nvPr/>
          </p:nvSpPr>
          <p:spPr bwMode="auto">
            <a:xfrm>
              <a:off x="1056" y="1920"/>
              <a:ext cx="624" cy="336"/>
            </a:xfrm>
            <a:prstGeom prst="ellipse">
              <a:avLst/>
            </a:prstGeom>
            <a:solidFill>
              <a:srgbClr val="FF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348169" name="Oval 9">
            <a:extLst>
              <a:ext uri="{FF2B5EF4-FFF2-40B4-BE49-F238E27FC236}">
                <a16:creationId xmlns:a16="http://schemas.microsoft.com/office/drawing/2014/main" id="{4F6477D7-B340-D44E-E817-46AF78FBEDDA}"/>
              </a:ext>
            </a:extLst>
          </p:cNvPr>
          <p:cNvSpPr>
            <a:spLocks noChangeArrowheads="1"/>
          </p:cNvSpPr>
          <p:nvPr/>
        </p:nvSpPr>
        <p:spPr bwMode="auto">
          <a:xfrm>
            <a:off x="2324100" y="3479800"/>
            <a:ext cx="125413" cy="125413"/>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48170" name="Oval 10">
            <a:extLst>
              <a:ext uri="{FF2B5EF4-FFF2-40B4-BE49-F238E27FC236}">
                <a16:creationId xmlns:a16="http://schemas.microsoft.com/office/drawing/2014/main" id="{61F2DB87-D36A-71CF-B7F4-0E0B311D6DE1}"/>
              </a:ext>
            </a:extLst>
          </p:cNvPr>
          <p:cNvSpPr>
            <a:spLocks noChangeArrowheads="1"/>
          </p:cNvSpPr>
          <p:nvPr/>
        </p:nvSpPr>
        <p:spPr bwMode="auto">
          <a:xfrm>
            <a:off x="1608138" y="3208338"/>
            <a:ext cx="125412" cy="12541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1145" name="Rectangle 11">
            <a:extLst>
              <a:ext uri="{FF2B5EF4-FFF2-40B4-BE49-F238E27FC236}">
                <a16:creationId xmlns:a16="http://schemas.microsoft.com/office/drawing/2014/main" id="{65C6F111-82BE-5FC6-8D75-F0D0BB3DA662}"/>
              </a:ext>
            </a:extLst>
          </p:cNvPr>
          <p:cNvSpPr>
            <a:spLocks noChangeArrowheads="1"/>
          </p:cNvSpPr>
          <p:nvPr/>
        </p:nvSpPr>
        <p:spPr bwMode="auto">
          <a:xfrm>
            <a:off x="3479800" y="4270148"/>
            <a:ext cx="541268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1" lang="zh-CN" altLang="en-US" sz="2400" b="1" i="0" u="none" strike="noStrike" kern="1200" cap="none" spc="0" normalizeH="0" baseline="0" noProof="0" dirty="0">
                <a:ln>
                  <a:noFill/>
                </a:ln>
                <a:solidFill>
                  <a:srgbClr val="009999"/>
                </a:solidFill>
                <a:effectLst/>
                <a:uLnTx/>
                <a:uFillTx/>
                <a:latin typeface="宋体"/>
                <a:ea typeface="宋体"/>
                <a:cs typeface="楷体_GB2312" panose="02010609030101010101"/>
              </a:rPr>
              <a:t>  </a:t>
            </a:r>
            <a:r>
              <a:rPr kumimoji="1" lang="zh-CN" altLang="en-US" sz="2400" b="1" i="0" u="none" strike="noStrike" kern="1200" cap="none" spc="0" normalizeH="0" baseline="0" noProof="0" dirty="0">
                <a:ln>
                  <a:noFill/>
                </a:ln>
                <a:solidFill>
                  <a:srgbClr val="0000FF"/>
                </a:solidFill>
                <a:effectLst/>
                <a:uLnTx/>
                <a:uFillTx/>
                <a:latin typeface="宋体"/>
                <a:ea typeface="宋体"/>
                <a:cs typeface="楷体_GB2312" panose="02010609030101010101"/>
              </a:rPr>
              <a:t>选择辅助平面原则：</a:t>
            </a:r>
          </a:p>
          <a:p>
            <a:pPr marL="342900" marR="0" lvl="0" indent="-342900" algn="l" defTabSz="914400" rtl="0" eaLnBrk="1" fontAlgn="base" latinLnBrk="0" hangingPunct="1">
              <a:lnSpc>
                <a:spcPct val="150000"/>
              </a:lnSpc>
              <a:spcBef>
                <a:spcPct val="20000"/>
              </a:spcBef>
              <a:spcAft>
                <a:spcPct val="0"/>
              </a:spcAft>
              <a:buClrTx/>
              <a:buSzTx/>
              <a:buFontTx/>
              <a:buNone/>
              <a:tabLst/>
              <a:defRPr/>
            </a:pPr>
            <a:r>
              <a:rPr kumimoji="1" lang="zh-CN" altLang="en-US" sz="2400" b="0" i="0" u="none" strike="noStrike" kern="1200" cap="none" spc="0" normalizeH="0" baseline="0" noProof="0" dirty="0">
                <a:ln>
                  <a:noFill/>
                </a:ln>
                <a:solidFill>
                  <a:srgbClr val="000000"/>
                </a:solidFill>
                <a:effectLst/>
                <a:uLnTx/>
                <a:uFillTx/>
                <a:latin typeface="宋体"/>
                <a:ea typeface="宋体"/>
                <a:cs typeface="楷体_GB2312" panose="02010609030101010101"/>
              </a:rPr>
              <a:t>  </a:t>
            </a:r>
            <a:r>
              <a:rPr kumimoji="1" lang="zh-CN" altLang="en-US" sz="2400" b="1" i="0" u="none" strike="noStrike" kern="1200" cap="none" spc="0" normalizeH="0" baseline="0" noProof="0" dirty="0">
                <a:ln>
                  <a:noFill/>
                </a:ln>
                <a:solidFill>
                  <a:srgbClr val="000000"/>
                </a:solidFill>
                <a:effectLst/>
                <a:uLnTx/>
                <a:uFillTx/>
                <a:latin typeface="宋体"/>
                <a:ea typeface="宋体"/>
                <a:cs typeface="楷体_GB2312" panose="02010609030101010101"/>
              </a:rPr>
              <a:t>⑴选在两回转面的相交范围内；</a:t>
            </a:r>
          </a:p>
          <a:p>
            <a:pPr marL="342900" marR="0" lvl="0" indent="-342900" algn="l" defTabSz="914400" rtl="0" eaLnBrk="1" fontAlgn="base" latinLnBrk="0" hangingPunct="1">
              <a:lnSpc>
                <a:spcPct val="150000"/>
              </a:lnSpc>
              <a:spcBef>
                <a:spcPct val="20000"/>
              </a:spcBef>
              <a:spcAft>
                <a:spcPct val="0"/>
              </a:spcAft>
              <a:buClrTx/>
              <a:buSzTx/>
              <a:buFontTx/>
              <a:buNone/>
              <a:tabLst/>
              <a:defRPr/>
            </a:pPr>
            <a:r>
              <a:rPr kumimoji="1" lang="zh-CN" altLang="en-US" sz="2400" b="1" i="0" u="none" strike="noStrike" kern="1200" cap="none" spc="0" normalizeH="0" baseline="0" noProof="0" dirty="0">
                <a:ln>
                  <a:noFill/>
                </a:ln>
                <a:solidFill>
                  <a:srgbClr val="000000"/>
                </a:solidFill>
                <a:effectLst/>
                <a:uLnTx/>
                <a:uFillTx/>
                <a:latin typeface="宋体"/>
                <a:ea typeface="宋体"/>
                <a:cs typeface="楷体_GB2312" panose="02010609030101010101"/>
              </a:rPr>
              <a:t>  ⑵它与回转面的截交线应是圆或直线。</a:t>
            </a:r>
            <a:endParaRPr kumimoji="1" lang="zh-CN" altLang="en-US" sz="2000" b="0" i="0" u="none" strike="noStrike" kern="1200" cap="none" spc="0" normalizeH="0" baseline="0" noProof="0" dirty="0">
              <a:ln>
                <a:noFill/>
              </a:ln>
              <a:solidFill>
                <a:srgbClr val="000000"/>
              </a:solidFill>
              <a:effectLst/>
              <a:uLnTx/>
              <a:uFillTx/>
              <a:latin typeface="宋体"/>
              <a:ea typeface="宋体"/>
              <a:cs typeface="楷体_GB2312" panose="02010609030101010101"/>
            </a:endParaRPr>
          </a:p>
        </p:txBody>
      </p:sp>
      <p:sp>
        <p:nvSpPr>
          <p:cNvPr id="2" name="Rectangle 2">
            <a:extLst>
              <a:ext uri="{FF2B5EF4-FFF2-40B4-BE49-F238E27FC236}">
                <a16:creationId xmlns:a16="http://schemas.microsoft.com/office/drawing/2014/main" id="{0E4AA65F-1071-7DF4-A337-590FB52400C8}"/>
              </a:ext>
            </a:extLst>
          </p:cNvPr>
          <p:cNvSpPr txBox="1">
            <a:spLocks noChangeArrowheads="1"/>
          </p:cNvSpPr>
          <p:nvPr/>
        </p:nvSpPr>
        <p:spPr bwMode="auto">
          <a:xfrm>
            <a:off x="827584" y="271431"/>
            <a:ext cx="396044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3.</a:t>
            </a:r>
            <a:r>
              <a:rPr kumimoji="0" lang="zh-CN" altLang="en-US" sz="3600" b="1" i="0" u="none" strike="noStrike" kern="120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辅助平面法作图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1140"/>
                                        </p:tgtEl>
                                        <p:attrNameLst>
                                          <p:attrName>style.visibility</p:attrName>
                                        </p:attrNameLst>
                                      </p:cBhvr>
                                      <p:to>
                                        <p:strVal val="visible"/>
                                      </p:to>
                                    </p:set>
                                    <p:animEffect transition="in" filter="wipe(up)">
                                      <p:cBhvr>
                                        <p:cTn id="12" dur="500"/>
                                        <p:tgtEl>
                                          <p:spTgt spid="911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1141"/>
                                        </p:tgtEl>
                                        <p:attrNameLst>
                                          <p:attrName>style.visibility</p:attrName>
                                        </p:attrNameLst>
                                      </p:cBhvr>
                                      <p:to>
                                        <p:strVal val="visible"/>
                                      </p:to>
                                    </p:set>
                                    <p:animEffect transition="in" filter="wipe(left)">
                                      <p:cBhvr>
                                        <p:cTn id="17" dur="500"/>
                                        <p:tgtEl>
                                          <p:spTgt spid="911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1139">
                                            <p:txEl>
                                              <p:pRg st="0" end="0"/>
                                            </p:txEl>
                                          </p:spTgt>
                                        </p:tgtEl>
                                        <p:attrNameLst>
                                          <p:attrName>style.visibility</p:attrName>
                                        </p:attrNameLst>
                                      </p:cBhvr>
                                      <p:to>
                                        <p:strVal val="visible"/>
                                      </p:to>
                                    </p:set>
                                    <p:animEffect transition="in" filter="wipe(up)">
                                      <p:cBhvr>
                                        <p:cTn id="22" dur="500"/>
                                        <p:tgtEl>
                                          <p:spTgt spid="9113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34816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348169"/>
                                        </p:tgtEl>
                                        <p:attrNameLst>
                                          <p:attrName>style.visibility</p:attrName>
                                        </p:attrNameLst>
                                      </p:cBhvr>
                                      <p:to>
                                        <p:strVal val="visible"/>
                                      </p:to>
                                    </p:set>
                                  </p:childTnLst>
                                </p:cTn>
                              </p:par>
                            </p:childTnLst>
                          </p:cTn>
                        </p:par>
                        <p:par>
                          <p:cTn id="31" fill="hold" nodeType="afterGroup">
                            <p:stCondLst>
                              <p:cond delay="500"/>
                            </p:stCondLst>
                            <p:childTnLst>
                              <p:par>
                                <p:cTn id="32" presetID="1" presetClass="entr" presetSubtype="0" fill="hold" nodeType="afterEffect">
                                  <p:stCondLst>
                                    <p:cond delay="0"/>
                                  </p:stCondLst>
                                  <p:childTnLst>
                                    <p:set>
                                      <p:cBhvr>
                                        <p:cTn id="33" dur="1" fill="hold">
                                          <p:stCondLst>
                                            <p:cond delay="499"/>
                                          </p:stCondLst>
                                        </p:cTn>
                                        <p:tgtEl>
                                          <p:spTgt spid="34817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91145"/>
                                        </p:tgtEl>
                                        <p:attrNameLst>
                                          <p:attrName>style.visibility</p:attrName>
                                        </p:attrNameLst>
                                      </p:cBhvr>
                                      <p:to>
                                        <p:strVal val="visible"/>
                                      </p:to>
                                    </p:set>
                                    <p:animEffect transition="in" filter="wipe(up)">
                                      <p:cBhvr>
                                        <p:cTn id="38" dur="500"/>
                                        <p:tgtEl>
                                          <p:spTgt spid="91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P spid="91141" grpId="0"/>
      <p:bldP spid="91145"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30F9802-FB29-F4F4-38F1-0DE32CC8F14D}"/>
              </a:ext>
            </a:extLst>
          </p:cNvPr>
          <p:cNvPicPr>
            <a:picLocks noChangeAspect="1"/>
          </p:cNvPicPr>
          <p:nvPr/>
        </p:nvPicPr>
        <p:blipFill>
          <a:blip r:embed="rId3"/>
          <a:stretch>
            <a:fillRect/>
          </a:stretch>
        </p:blipFill>
        <p:spPr>
          <a:xfrm>
            <a:off x="0" y="0"/>
            <a:ext cx="9144000" cy="6858000"/>
          </a:xfrm>
          <a:prstGeom prst="rect">
            <a:avLst/>
          </a:prstGeom>
        </p:spPr>
      </p:pic>
      <p:sp>
        <p:nvSpPr>
          <p:cNvPr id="146435" name="Rectangle 3">
            <a:extLst>
              <a:ext uri="{FF2B5EF4-FFF2-40B4-BE49-F238E27FC236}">
                <a16:creationId xmlns:a16="http://schemas.microsoft.com/office/drawing/2014/main" id="{7BA2AD57-6C06-7360-0137-666875F023D4}"/>
              </a:ext>
            </a:extLst>
          </p:cNvPr>
          <p:cNvSpPr>
            <a:spLocks noGrp="1" noChangeArrowheads="1"/>
          </p:cNvSpPr>
          <p:nvPr>
            <p:ph type="title"/>
          </p:nvPr>
        </p:nvSpPr>
        <p:spPr>
          <a:xfrm>
            <a:off x="374650" y="177800"/>
            <a:ext cx="7772400" cy="798513"/>
          </a:xfrm>
        </p:spPr>
        <p:txBody>
          <a:bodyPr/>
          <a:lstStyle/>
          <a:p>
            <a:pPr algn="l"/>
            <a:r>
              <a:rPr lang="en-US" altLang="zh-CN" sz="2400" b="1" dirty="0">
                <a:solidFill>
                  <a:schemeClr val="tx1"/>
                </a:solidFill>
                <a:latin typeface="+mn-ea"/>
                <a:ea typeface="+mn-ea"/>
              </a:rPr>
              <a:t>[</a:t>
            </a:r>
            <a:r>
              <a:rPr lang="zh-CN" altLang="en-US" sz="2400" b="1" dirty="0">
                <a:solidFill>
                  <a:schemeClr val="tx1"/>
                </a:solidFill>
                <a:latin typeface="+mn-ea"/>
                <a:ea typeface="+mn-ea"/>
              </a:rPr>
              <a:t>例</a:t>
            </a:r>
            <a:r>
              <a:rPr lang="en-US" altLang="zh-CN" sz="2400" b="1" dirty="0">
                <a:solidFill>
                  <a:schemeClr val="tx1"/>
                </a:solidFill>
                <a:latin typeface="+mn-ea"/>
                <a:ea typeface="+mn-ea"/>
              </a:rPr>
              <a:t>6]  </a:t>
            </a:r>
            <a:r>
              <a:rPr lang="zh-CN" altLang="en-US" sz="2400" b="1" dirty="0">
                <a:solidFill>
                  <a:schemeClr val="tx1"/>
                </a:solidFill>
                <a:latin typeface="+mn-ea"/>
                <a:ea typeface="+mn-ea"/>
              </a:rPr>
              <a:t>求圆柱与圆锥的相贯线</a:t>
            </a:r>
          </a:p>
        </p:txBody>
      </p:sp>
      <p:grpSp>
        <p:nvGrpSpPr>
          <p:cNvPr id="146436" name="Group 4">
            <a:extLst>
              <a:ext uri="{FF2B5EF4-FFF2-40B4-BE49-F238E27FC236}">
                <a16:creationId xmlns:a16="http://schemas.microsoft.com/office/drawing/2014/main" id="{037F4191-50E3-6D4D-40D6-257E3D4899E8}"/>
              </a:ext>
            </a:extLst>
          </p:cNvPr>
          <p:cNvGrpSpPr>
            <a:grpSpLocks/>
          </p:cNvGrpSpPr>
          <p:nvPr/>
        </p:nvGrpSpPr>
        <p:grpSpPr bwMode="auto">
          <a:xfrm>
            <a:off x="4668838" y="2360613"/>
            <a:ext cx="1077912" cy="1827212"/>
            <a:chOff x="2941" y="1487"/>
            <a:chExt cx="679" cy="1151"/>
          </a:xfrm>
        </p:grpSpPr>
        <p:sp>
          <p:nvSpPr>
            <p:cNvPr id="146437" name="Freeform 5">
              <a:extLst>
                <a:ext uri="{FF2B5EF4-FFF2-40B4-BE49-F238E27FC236}">
                  <a16:creationId xmlns:a16="http://schemas.microsoft.com/office/drawing/2014/main" id="{EE91708D-938F-09A4-3347-DDE6EBCBFACB}"/>
                </a:ext>
              </a:extLst>
            </p:cNvPr>
            <p:cNvSpPr>
              <a:spLocks/>
            </p:cNvSpPr>
            <p:nvPr/>
          </p:nvSpPr>
          <p:spPr bwMode="auto">
            <a:xfrm>
              <a:off x="2941" y="1487"/>
              <a:ext cx="1" cy="778"/>
            </a:xfrm>
            <a:custGeom>
              <a:avLst/>
              <a:gdLst>
                <a:gd name="T0" fmla="*/ 0 w 1"/>
                <a:gd name="T1" fmla="*/ 0 h 3893"/>
                <a:gd name="T2" fmla="*/ 0 w 1"/>
                <a:gd name="T3" fmla="*/ 3893 h 3893"/>
                <a:gd name="T4" fmla="*/ 1 w 1"/>
                <a:gd name="T5" fmla="*/ 3893 h 3893"/>
              </a:gdLst>
              <a:ahLst/>
              <a:cxnLst>
                <a:cxn ang="0">
                  <a:pos x="T0" y="T1"/>
                </a:cxn>
                <a:cxn ang="0">
                  <a:pos x="T2" y="T3"/>
                </a:cxn>
                <a:cxn ang="0">
                  <a:pos x="T4" y="T5"/>
                </a:cxn>
              </a:cxnLst>
              <a:rect l="0" t="0" r="r" b="b"/>
              <a:pathLst>
                <a:path w="1" h="3893">
                  <a:moveTo>
                    <a:pt x="0" y="0"/>
                  </a:moveTo>
                  <a:lnTo>
                    <a:pt x="0" y="3893"/>
                  </a:lnTo>
                  <a:lnTo>
                    <a:pt x="1" y="3893"/>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38" name="Freeform 6">
              <a:extLst>
                <a:ext uri="{FF2B5EF4-FFF2-40B4-BE49-F238E27FC236}">
                  <a16:creationId xmlns:a16="http://schemas.microsoft.com/office/drawing/2014/main" id="{199D634F-CB19-DE22-E257-A18733889BDF}"/>
                </a:ext>
              </a:extLst>
            </p:cNvPr>
            <p:cNvSpPr>
              <a:spLocks/>
            </p:cNvSpPr>
            <p:nvPr/>
          </p:nvSpPr>
          <p:spPr bwMode="auto">
            <a:xfrm>
              <a:off x="3619" y="1487"/>
              <a:ext cx="1" cy="778"/>
            </a:xfrm>
            <a:custGeom>
              <a:avLst/>
              <a:gdLst>
                <a:gd name="T0" fmla="*/ 0 w 1"/>
                <a:gd name="T1" fmla="*/ 0 h 3893"/>
                <a:gd name="T2" fmla="*/ 0 w 1"/>
                <a:gd name="T3" fmla="*/ 3893 h 3893"/>
                <a:gd name="T4" fmla="*/ 1 w 1"/>
                <a:gd name="T5" fmla="*/ 3893 h 3893"/>
              </a:gdLst>
              <a:ahLst/>
              <a:cxnLst>
                <a:cxn ang="0">
                  <a:pos x="T0" y="T1"/>
                </a:cxn>
                <a:cxn ang="0">
                  <a:pos x="T2" y="T3"/>
                </a:cxn>
                <a:cxn ang="0">
                  <a:pos x="T4" y="T5"/>
                </a:cxn>
              </a:cxnLst>
              <a:rect l="0" t="0" r="r" b="b"/>
              <a:pathLst>
                <a:path w="1" h="3893">
                  <a:moveTo>
                    <a:pt x="0" y="0"/>
                  </a:moveTo>
                  <a:lnTo>
                    <a:pt x="0" y="3893"/>
                  </a:lnTo>
                  <a:lnTo>
                    <a:pt x="1" y="3893"/>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39" name="Freeform 7">
              <a:extLst>
                <a:ext uri="{FF2B5EF4-FFF2-40B4-BE49-F238E27FC236}">
                  <a16:creationId xmlns:a16="http://schemas.microsoft.com/office/drawing/2014/main" id="{F274FFAB-6AB2-6F8D-ACF3-96923007119B}"/>
                </a:ext>
              </a:extLst>
            </p:cNvPr>
            <p:cNvSpPr>
              <a:spLocks/>
            </p:cNvSpPr>
            <p:nvPr/>
          </p:nvSpPr>
          <p:spPr bwMode="auto">
            <a:xfrm>
              <a:off x="2941" y="2315"/>
              <a:ext cx="1" cy="323"/>
            </a:xfrm>
            <a:custGeom>
              <a:avLst/>
              <a:gdLst>
                <a:gd name="T0" fmla="*/ 0 w 1"/>
                <a:gd name="T1" fmla="*/ 0 h 1614"/>
                <a:gd name="T2" fmla="*/ 0 w 1"/>
                <a:gd name="T3" fmla="*/ 1614 h 1614"/>
                <a:gd name="T4" fmla="*/ 1 w 1"/>
                <a:gd name="T5" fmla="*/ 1614 h 1614"/>
              </a:gdLst>
              <a:ahLst/>
              <a:cxnLst>
                <a:cxn ang="0">
                  <a:pos x="T0" y="T1"/>
                </a:cxn>
                <a:cxn ang="0">
                  <a:pos x="T2" y="T3"/>
                </a:cxn>
                <a:cxn ang="0">
                  <a:pos x="T4" y="T5"/>
                </a:cxn>
              </a:cxnLst>
              <a:rect l="0" t="0" r="r" b="b"/>
              <a:pathLst>
                <a:path w="1" h="1614">
                  <a:moveTo>
                    <a:pt x="0" y="0"/>
                  </a:moveTo>
                  <a:lnTo>
                    <a:pt x="0" y="1614"/>
                  </a:lnTo>
                  <a:lnTo>
                    <a:pt x="1" y="1614"/>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0" name="Freeform 8">
              <a:extLst>
                <a:ext uri="{FF2B5EF4-FFF2-40B4-BE49-F238E27FC236}">
                  <a16:creationId xmlns:a16="http://schemas.microsoft.com/office/drawing/2014/main" id="{2405F341-5321-7D4D-945E-E992CB8FF19D}"/>
                </a:ext>
              </a:extLst>
            </p:cNvPr>
            <p:cNvSpPr>
              <a:spLocks/>
            </p:cNvSpPr>
            <p:nvPr/>
          </p:nvSpPr>
          <p:spPr bwMode="auto">
            <a:xfrm>
              <a:off x="3280" y="2408"/>
              <a:ext cx="1" cy="230"/>
            </a:xfrm>
            <a:custGeom>
              <a:avLst/>
              <a:gdLst>
                <a:gd name="T0" fmla="*/ 0 w 1"/>
                <a:gd name="T1" fmla="*/ 0 h 1148"/>
                <a:gd name="T2" fmla="*/ 0 w 1"/>
                <a:gd name="T3" fmla="*/ 1148 h 1148"/>
                <a:gd name="T4" fmla="*/ 1 w 1"/>
                <a:gd name="T5" fmla="*/ 1148 h 1148"/>
              </a:gdLst>
              <a:ahLst/>
              <a:cxnLst>
                <a:cxn ang="0">
                  <a:pos x="T0" y="T1"/>
                </a:cxn>
                <a:cxn ang="0">
                  <a:pos x="T2" y="T3"/>
                </a:cxn>
                <a:cxn ang="0">
                  <a:pos x="T4" y="T5"/>
                </a:cxn>
              </a:cxnLst>
              <a:rect l="0" t="0" r="r" b="b"/>
              <a:pathLst>
                <a:path w="1" h="1148">
                  <a:moveTo>
                    <a:pt x="0" y="0"/>
                  </a:moveTo>
                  <a:lnTo>
                    <a:pt x="0" y="1148"/>
                  </a:lnTo>
                  <a:lnTo>
                    <a:pt x="1" y="1148"/>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1" name="Freeform 9">
              <a:extLst>
                <a:ext uri="{FF2B5EF4-FFF2-40B4-BE49-F238E27FC236}">
                  <a16:creationId xmlns:a16="http://schemas.microsoft.com/office/drawing/2014/main" id="{7DCE5186-455E-5839-7392-B40E668F8753}"/>
                </a:ext>
              </a:extLst>
            </p:cNvPr>
            <p:cNvSpPr>
              <a:spLocks/>
            </p:cNvSpPr>
            <p:nvPr/>
          </p:nvSpPr>
          <p:spPr bwMode="auto">
            <a:xfrm>
              <a:off x="3021" y="2537"/>
              <a:ext cx="179" cy="2"/>
            </a:xfrm>
            <a:custGeom>
              <a:avLst/>
              <a:gdLst>
                <a:gd name="T0" fmla="*/ 0 w 893"/>
                <a:gd name="T1" fmla="*/ 892 w 893"/>
                <a:gd name="T2" fmla="*/ 893 w 893"/>
              </a:gdLst>
              <a:ahLst/>
              <a:cxnLst>
                <a:cxn ang="0">
                  <a:pos x="T0" y="0"/>
                </a:cxn>
                <a:cxn ang="0">
                  <a:pos x="T1" y="0"/>
                </a:cxn>
                <a:cxn ang="0">
                  <a:pos x="T2" y="0"/>
                </a:cxn>
              </a:cxnLst>
              <a:rect l="0" t="0" r="r" b="b"/>
              <a:pathLst>
                <a:path w="893">
                  <a:moveTo>
                    <a:pt x="0" y="0"/>
                  </a:moveTo>
                  <a:lnTo>
                    <a:pt x="892" y="0"/>
                  </a:lnTo>
                  <a:lnTo>
                    <a:pt x="893"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2" name="Freeform 10">
              <a:extLst>
                <a:ext uri="{FF2B5EF4-FFF2-40B4-BE49-F238E27FC236}">
                  <a16:creationId xmlns:a16="http://schemas.microsoft.com/office/drawing/2014/main" id="{C0C5E565-15EE-C9C9-C357-EB229424B314}"/>
                </a:ext>
              </a:extLst>
            </p:cNvPr>
            <p:cNvSpPr>
              <a:spLocks/>
            </p:cNvSpPr>
            <p:nvPr/>
          </p:nvSpPr>
          <p:spPr bwMode="auto">
            <a:xfrm>
              <a:off x="2941" y="2524"/>
              <a:ext cx="80" cy="26"/>
            </a:xfrm>
            <a:custGeom>
              <a:avLst/>
              <a:gdLst>
                <a:gd name="T0" fmla="*/ 402 w 402"/>
                <a:gd name="T1" fmla="*/ 0 h 134"/>
                <a:gd name="T2" fmla="*/ 402 w 402"/>
                <a:gd name="T3" fmla="*/ 134 h 134"/>
                <a:gd name="T4" fmla="*/ 0 w 402"/>
                <a:gd name="T5" fmla="*/ 67 h 134"/>
                <a:gd name="T6" fmla="*/ 402 w 402"/>
                <a:gd name="T7" fmla="*/ 0 h 134"/>
              </a:gdLst>
              <a:ahLst/>
              <a:cxnLst>
                <a:cxn ang="0">
                  <a:pos x="T0" y="T1"/>
                </a:cxn>
                <a:cxn ang="0">
                  <a:pos x="T2" y="T3"/>
                </a:cxn>
                <a:cxn ang="0">
                  <a:pos x="T4" y="T5"/>
                </a:cxn>
                <a:cxn ang="0">
                  <a:pos x="T6" y="T7"/>
                </a:cxn>
              </a:cxnLst>
              <a:rect l="0" t="0" r="r" b="b"/>
              <a:pathLst>
                <a:path w="402" h="134">
                  <a:moveTo>
                    <a:pt x="402" y="0"/>
                  </a:moveTo>
                  <a:lnTo>
                    <a:pt x="402" y="134"/>
                  </a:lnTo>
                  <a:lnTo>
                    <a:pt x="0" y="67"/>
                  </a:lnTo>
                  <a:lnTo>
                    <a:pt x="402"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3" name="Freeform 11">
              <a:extLst>
                <a:ext uri="{FF2B5EF4-FFF2-40B4-BE49-F238E27FC236}">
                  <a16:creationId xmlns:a16="http://schemas.microsoft.com/office/drawing/2014/main" id="{E100EA0B-DB60-BC40-3FCA-CC26AF7A2A35}"/>
                </a:ext>
              </a:extLst>
            </p:cNvPr>
            <p:cNvSpPr>
              <a:spLocks/>
            </p:cNvSpPr>
            <p:nvPr/>
          </p:nvSpPr>
          <p:spPr bwMode="auto">
            <a:xfrm>
              <a:off x="2941" y="2524"/>
              <a:ext cx="80" cy="26"/>
            </a:xfrm>
            <a:custGeom>
              <a:avLst/>
              <a:gdLst>
                <a:gd name="T0" fmla="*/ 402 w 402"/>
                <a:gd name="T1" fmla="*/ 0 h 134"/>
                <a:gd name="T2" fmla="*/ 402 w 402"/>
                <a:gd name="T3" fmla="*/ 134 h 134"/>
                <a:gd name="T4" fmla="*/ 0 w 402"/>
                <a:gd name="T5" fmla="*/ 67 h 134"/>
                <a:gd name="T6" fmla="*/ 402 w 402"/>
                <a:gd name="T7" fmla="*/ 0 h 134"/>
              </a:gdLst>
              <a:ahLst/>
              <a:cxnLst>
                <a:cxn ang="0">
                  <a:pos x="T0" y="T1"/>
                </a:cxn>
                <a:cxn ang="0">
                  <a:pos x="T2" y="T3"/>
                </a:cxn>
                <a:cxn ang="0">
                  <a:pos x="T4" y="T5"/>
                </a:cxn>
                <a:cxn ang="0">
                  <a:pos x="T6" y="T7"/>
                </a:cxn>
              </a:cxnLst>
              <a:rect l="0" t="0" r="r" b="b"/>
              <a:pathLst>
                <a:path w="402" h="134">
                  <a:moveTo>
                    <a:pt x="402" y="0"/>
                  </a:moveTo>
                  <a:lnTo>
                    <a:pt x="402" y="134"/>
                  </a:lnTo>
                  <a:lnTo>
                    <a:pt x="0" y="67"/>
                  </a:lnTo>
                  <a:lnTo>
                    <a:pt x="402"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4" name="Freeform 12">
              <a:extLst>
                <a:ext uri="{FF2B5EF4-FFF2-40B4-BE49-F238E27FC236}">
                  <a16:creationId xmlns:a16="http://schemas.microsoft.com/office/drawing/2014/main" id="{35F2576A-9484-D71C-4E4E-59851277798A}"/>
                </a:ext>
              </a:extLst>
            </p:cNvPr>
            <p:cNvSpPr>
              <a:spLocks/>
            </p:cNvSpPr>
            <p:nvPr/>
          </p:nvSpPr>
          <p:spPr bwMode="auto">
            <a:xfrm>
              <a:off x="3200" y="2524"/>
              <a:ext cx="80" cy="26"/>
            </a:xfrm>
            <a:custGeom>
              <a:avLst/>
              <a:gdLst>
                <a:gd name="T0" fmla="*/ 0 w 403"/>
                <a:gd name="T1" fmla="*/ 0 h 134"/>
                <a:gd name="T2" fmla="*/ 0 w 403"/>
                <a:gd name="T3" fmla="*/ 134 h 134"/>
                <a:gd name="T4" fmla="*/ 403 w 403"/>
                <a:gd name="T5" fmla="*/ 67 h 134"/>
                <a:gd name="T6" fmla="*/ 0 w 403"/>
                <a:gd name="T7" fmla="*/ 0 h 134"/>
              </a:gdLst>
              <a:ahLst/>
              <a:cxnLst>
                <a:cxn ang="0">
                  <a:pos x="T0" y="T1"/>
                </a:cxn>
                <a:cxn ang="0">
                  <a:pos x="T2" y="T3"/>
                </a:cxn>
                <a:cxn ang="0">
                  <a:pos x="T4" y="T5"/>
                </a:cxn>
                <a:cxn ang="0">
                  <a:pos x="T6" y="T7"/>
                </a:cxn>
              </a:cxnLst>
              <a:rect l="0" t="0" r="r" b="b"/>
              <a:pathLst>
                <a:path w="403" h="134">
                  <a:moveTo>
                    <a:pt x="0" y="0"/>
                  </a:moveTo>
                  <a:lnTo>
                    <a:pt x="0" y="134"/>
                  </a:lnTo>
                  <a:lnTo>
                    <a:pt x="403" y="67"/>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5" name="Freeform 13">
              <a:extLst>
                <a:ext uri="{FF2B5EF4-FFF2-40B4-BE49-F238E27FC236}">
                  <a16:creationId xmlns:a16="http://schemas.microsoft.com/office/drawing/2014/main" id="{47CD17EF-B4E5-E763-9595-EB43CC7A8937}"/>
                </a:ext>
              </a:extLst>
            </p:cNvPr>
            <p:cNvSpPr>
              <a:spLocks/>
            </p:cNvSpPr>
            <p:nvPr/>
          </p:nvSpPr>
          <p:spPr bwMode="auto">
            <a:xfrm>
              <a:off x="3200" y="2524"/>
              <a:ext cx="80" cy="26"/>
            </a:xfrm>
            <a:custGeom>
              <a:avLst/>
              <a:gdLst>
                <a:gd name="T0" fmla="*/ 0 w 403"/>
                <a:gd name="T1" fmla="*/ 0 h 134"/>
                <a:gd name="T2" fmla="*/ 0 w 403"/>
                <a:gd name="T3" fmla="*/ 134 h 134"/>
                <a:gd name="T4" fmla="*/ 403 w 403"/>
                <a:gd name="T5" fmla="*/ 67 h 134"/>
                <a:gd name="T6" fmla="*/ 0 w 403"/>
                <a:gd name="T7" fmla="*/ 0 h 134"/>
              </a:gdLst>
              <a:ahLst/>
              <a:cxnLst>
                <a:cxn ang="0">
                  <a:pos x="T0" y="T1"/>
                </a:cxn>
                <a:cxn ang="0">
                  <a:pos x="T2" y="T3"/>
                </a:cxn>
                <a:cxn ang="0">
                  <a:pos x="T4" y="T5"/>
                </a:cxn>
                <a:cxn ang="0">
                  <a:pos x="T6" y="T7"/>
                </a:cxn>
              </a:cxnLst>
              <a:rect l="0" t="0" r="r" b="b"/>
              <a:pathLst>
                <a:path w="403" h="134">
                  <a:moveTo>
                    <a:pt x="0" y="0"/>
                  </a:moveTo>
                  <a:lnTo>
                    <a:pt x="0" y="134"/>
                  </a:lnTo>
                  <a:lnTo>
                    <a:pt x="403" y="67"/>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6" name="Freeform 14">
              <a:extLst>
                <a:ext uri="{FF2B5EF4-FFF2-40B4-BE49-F238E27FC236}">
                  <a16:creationId xmlns:a16="http://schemas.microsoft.com/office/drawing/2014/main" id="{0EECE191-6397-B0AE-98C0-7E958C7077BD}"/>
                </a:ext>
              </a:extLst>
            </p:cNvPr>
            <p:cNvSpPr>
              <a:spLocks/>
            </p:cNvSpPr>
            <p:nvPr/>
          </p:nvSpPr>
          <p:spPr bwMode="auto">
            <a:xfrm>
              <a:off x="3619" y="2315"/>
              <a:ext cx="1" cy="323"/>
            </a:xfrm>
            <a:custGeom>
              <a:avLst/>
              <a:gdLst>
                <a:gd name="T0" fmla="*/ 0 w 1"/>
                <a:gd name="T1" fmla="*/ 0 h 1614"/>
                <a:gd name="T2" fmla="*/ 0 w 1"/>
                <a:gd name="T3" fmla="*/ 1614 h 1614"/>
                <a:gd name="T4" fmla="*/ 1 w 1"/>
                <a:gd name="T5" fmla="*/ 1614 h 1614"/>
              </a:gdLst>
              <a:ahLst/>
              <a:cxnLst>
                <a:cxn ang="0">
                  <a:pos x="T0" y="T1"/>
                </a:cxn>
                <a:cxn ang="0">
                  <a:pos x="T2" y="T3"/>
                </a:cxn>
                <a:cxn ang="0">
                  <a:pos x="T4" y="T5"/>
                </a:cxn>
              </a:cxnLst>
              <a:rect l="0" t="0" r="r" b="b"/>
              <a:pathLst>
                <a:path w="1" h="1614">
                  <a:moveTo>
                    <a:pt x="0" y="0"/>
                  </a:moveTo>
                  <a:lnTo>
                    <a:pt x="0" y="1614"/>
                  </a:lnTo>
                  <a:lnTo>
                    <a:pt x="1" y="1614"/>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7" name="Freeform 15">
              <a:extLst>
                <a:ext uri="{FF2B5EF4-FFF2-40B4-BE49-F238E27FC236}">
                  <a16:creationId xmlns:a16="http://schemas.microsoft.com/office/drawing/2014/main" id="{E96DEF09-5600-EF4D-DC11-DCF1F8A713FC}"/>
                </a:ext>
              </a:extLst>
            </p:cNvPr>
            <p:cNvSpPr>
              <a:spLocks/>
            </p:cNvSpPr>
            <p:nvPr/>
          </p:nvSpPr>
          <p:spPr bwMode="auto">
            <a:xfrm>
              <a:off x="3361" y="2537"/>
              <a:ext cx="178" cy="2"/>
            </a:xfrm>
            <a:custGeom>
              <a:avLst/>
              <a:gdLst>
                <a:gd name="T0" fmla="*/ 0 w 894"/>
                <a:gd name="T1" fmla="*/ 893 w 894"/>
                <a:gd name="T2" fmla="*/ 894 w 894"/>
              </a:gdLst>
              <a:ahLst/>
              <a:cxnLst>
                <a:cxn ang="0">
                  <a:pos x="T0" y="0"/>
                </a:cxn>
                <a:cxn ang="0">
                  <a:pos x="T1" y="0"/>
                </a:cxn>
                <a:cxn ang="0">
                  <a:pos x="T2" y="0"/>
                </a:cxn>
              </a:cxnLst>
              <a:rect l="0" t="0" r="r" b="b"/>
              <a:pathLst>
                <a:path w="894">
                  <a:moveTo>
                    <a:pt x="0" y="0"/>
                  </a:moveTo>
                  <a:lnTo>
                    <a:pt x="893" y="0"/>
                  </a:lnTo>
                  <a:lnTo>
                    <a:pt x="894"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8" name="Freeform 16">
              <a:extLst>
                <a:ext uri="{FF2B5EF4-FFF2-40B4-BE49-F238E27FC236}">
                  <a16:creationId xmlns:a16="http://schemas.microsoft.com/office/drawing/2014/main" id="{66A7C6DF-FD7E-72BC-533E-02A887CDAEA8}"/>
                </a:ext>
              </a:extLst>
            </p:cNvPr>
            <p:cNvSpPr>
              <a:spLocks/>
            </p:cNvSpPr>
            <p:nvPr/>
          </p:nvSpPr>
          <p:spPr bwMode="auto">
            <a:xfrm>
              <a:off x="3280" y="2524"/>
              <a:ext cx="81" cy="26"/>
            </a:xfrm>
            <a:custGeom>
              <a:avLst/>
              <a:gdLst>
                <a:gd name="T0" fmla="*/ 401 w 401"/>
                <a:gd name="T1" fmla="*/ 0 h 134"/>
                <a:gd name="T2" fmla="*/ 401 w 401"/>
                <a:gd name="T3" fmla="*/ 134 h 134"/>
                <a:gd name="T4" fmla="*/ 0 w 401"/>
                <a:gd name="T5" fmla="*/ 67 h 134"/>
                <a:gd name="T6" fmla="*/ 401 w 401"/>
                <a:gd name="T7" fmla="*/ 0 h 134"/>
              </a:gdLst>
              <a:ahLst/>
              <a:cxnLst>
                <a:cxn ang="0">
                  <a:pos x="T0" y="T1"/>
                </a:cxn>
                <a:cxn ang="0">
                  <a:pos x="T2" y="T3"/>
                </a:cxn>
                <a:cxn ang="0">
                  <a:pos x="T4" y="T5"/>
                </a:cxn>
                <a:cxn ang="0">
                  <a:pos x="T6" y="T7"/>
                </a:cxn>
              </a:cxnLst>
              <a:rect l="0" t="0" r="r" b="b"/>
              <a:pathLst>
                <a:path w="401" h="134">
                  <a:moveTo>
                    <a:pt x="401" y="0"/>
                  </a:moveTo>
                  <a:lnTo>
                    <a:pt x="401" y="134"/>
                  </a:lnTo>
                  <a:lnTo>
                    <a:pt x="0" y="67"/>
                  </a:lnTo>
                  <a:lnTo>
                    <a:pt x="401"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49" name="Freeform 17">
              <a:extLst>
                <a:ext uri="{FF2B5EF4-FFF2-40B4-BE49-F238E27FC236}">
                  <a16:creationId xmlns:a16="http://schemas.microsoft.com/office/drawing/2014/main" id="{034B0645-AE42-D372-4BD9-E87702EA4FD6}"/>
                </a:ext>
              </a:extLst>
            </p:cNvPr>
            <p:cNvSpPr>
              <a:spLocks/>
            </p:cNvSpPr>
            <p:nvPr/>
          </p:nvSpPr>
          <p:spPr bwMode="auto">
            <a:xfrm>
              <a:off x="3280" y="2524"/>
              <a:ext cx="81" cy="26"/>
            </a:xfrm>
            <a:custGeom>
              <a:avLst/>
              <a:gdLst>
                <a:gd name="T0" fmla="*/ 401 w 401"/>
                <a:gd name="T1" fmla="*/ 0 h 134"/>
                <a:gd name="T2" fmla="*/ 401 w 401"/>
                <a:gd name="T3" fmla="*/ 134 h 134"/>
                <a:gd name="T4" fmla="*/ 0 w 401"/>
                <a:gd name="T5" fmla="*/ 67 h 134"/>
                <a:gd name="T6" fmla="*/ 401 w 401"/>
                <a:gd name="T7" fmla="*/ 0 h 134"/>
              </a:gdLst>
              <a:ahLst/>
              <a:cxnLst>
                <a:cxn ang="0">
                  <a:pos x="T0" y="T1"/>
                </a:cxn>
                <a:cxn ang="0">
                  <a:pos x="T2" y="T3"/>
                </a:cxn>
                <a:cxn ang="0">
                  <a:pos x="T4" y="T5"/>
                </a:cxn>
                <a:cxn ang="0">
                  <a:pos x="T6" y="T7"/>
                </a:cxn>
              </a:cxnLst>
              <a:rect l="0" t="0" r="r" b="b"/>
              <a:pathLst>
                <a:path w="401" h="134">
                  <a:moveTo>
                    <a:pt x="401" y="0"/>
                  </a:moveTo>
                  <a:lnTo>
                    <a:pt x="401" y="134"/>
                  </a:lnTo>
                  <a:lnTo>
                    <a:pt x="0" y="67"/>
                  </a:lnTo>
                  <a:lnTo>
                    <a:pt x="401"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50" name="Freeform 18">
              <a:extLst>
                <a:ext uri="{FF2B5EF4-FFF2-40B4-BE49-F238E27FC236}">
                  <a16:creationId xmlns:a16="http://schemas.microsoft.com/office/drawing/2014/main" id="{D630C1E1-B91E-183B-2911-CE579903C557}"/>
                </a:ext>
              </a:extLst>
            </p:cNvPr>
            <p:cNvSpPr>
              <a:spLocks/>
            </p:cNvSpPr>
            <p:nvPr/>
          </p:nvSpPr>
          <p:spPr bwMode="auto">
            <a:xfrm>
              <a:off x="3539" y="2524"/>
              <a:ext cx="80" cy="26"/>
            </a:xfrm>
            <a:custGeom>
              <a:avLst/>
              <a:gdLst>
                <a:gd name="T0" fmla="*/ 0 w 402"/>
                <a:gd name="T1" fmla="*/ 0 h 134"/>
                <a:gd name="T2" fmla="*/ 0 w 402"/>
                <a:gd name="T3" fmla="*/ 134 h 134"/>
                <a:gd name="T4" fmla="*/ 402 w 402"/>
                <a:gd name="T5" fmla="*/ 67 h 134"/>
                <a:gd name="T6" fmla="*/ 0 w 402"/>
                <a:gd name="T7" fmla="*/ 0 h 134"/>
              </a:gdLst>
              <a:ahLst/>
              <a:cxnLst>
                <a:cxn ang="0">
                  <a:pos x="T0" y="T1"/>
                </a:cxn>
                <a:cxn ang="0">
                  <a:pos x="T2" y="T3"/>
                </a:cxn>
                <a:cxn ang="0">
                  <a:pos x="T4" y="T5"/>
                </a:cxn>
                <a:cxn ang="0">
                  <a:pos x="T6" y="T7"/>
                </a:cxn>
              </a:cxnLst>
              <a:rect l="0" t="0" r="r" b="b"/>
              <a:pathLst>
                <a:path w="402" h="134">
                  <a:moveTo>
                    <a:pt x="0" y="0"/>
                  </a:moveTo>
                  <a:lnTo>
                    <a:pt x="0" y="134"/>
                  </a:lnTo>
                  <a:lnTo>
                    <a:pt x="402" y="67"/>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51" name="Freeform 19">
              <a:extLst>
                <a:ext uri="{FF2B5EF4-FFF2-40B4-BE49-F238E27FC236}">
                  <a16:creationId xmlns:a16="http://schemas.microsoft.com/office/drawing/2014/main" id="{97049A25-2A21-7299-FA61-AB1F30609B2C}"/>
                </a:ext>
              </a:extLst>
            </p:cNvPr>
            <p:cNvSpPr>
              <a:spLocks/>
            </p:cNvSpPr>
            <p:nvPr/>
          </p:nvSpPr>
          <p:spPr bwMode="auto">
            <a:xfrm>
              <a:off x="3539" y="2524"/>
              <a:ext cx="80" cy="26"/>
            </a:xfrm>
            <a:custGeom>
              <a:avLst/>
              <a:gdLst>
                <a:gd name="T0" fmla="*/ 0 w 402"/>
                <a:gd name="T1" fmla="*/ 0 h 134"/>
                <a:gd name="T2" fmla="*/ 0 w 402"/>
                <a:gd name="T3" fmla="*/ 134 h 134"/>
                <a:gd name="T4" fmla="*/ 402 w 402"/>
                <a:gd name="T5" fmla="*/ 67 h 134"/>
                <a:gd name="T6" fmla="*/ 0 w 402"/>
                <a:gd name="T7" fmla="*/ 0 h 134"/>
              </a:gdLst>
              <a:ahLst/>
              <a:cxnLst>
                <a:cxn ang="0">
                  <a:pos x="T0" y="T1"/>
                </a:cxn>
                <a:cxn ang="0">
                  <a:pos x="T2" y="T3"/>
                </a:cxn>
                <a:cxn ang="0">
                  <a:pos x="T4" y="T5"/>
                </a:cxn>
                <a:cxn ang="0">
                  <a:pos x="T6" y="T7"/>
                </a:cxn>
              </a:cxnLst>
              <a:rect l="0" t="0" r="r" b="b"/>
              <a:pathLst>
                <a:path w="402" h="134">
                  <a:moveTo>
                    <a:pt x="0" y="0"/>
                  </a:moveTo>
                  <a:lnTo>
                    <a:pt x="0" y="134"/>
                  </a:lnTo>
                  <a:lnTo>
                    <a:pt x="402" y="67"/>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52" name="Text Box 20">
              <a:extLst>
                <a:ext uri="{FF2B5EF4-FFF2-40B4-BE49-F238E27FC236}">
                  <a16:creationId xmlns:a16="http://schemas.microsoft.com/office/drawing/2014/main" id="{1C1001EE-A5E2-D456-E58D-EDE100C9C8DF}"/>
                </a:ext>
              </a:extLst>
            </p:cNvPr>
            <p:cNvSpPr txBox="1">
              <a:spLocks noChangeArrowheads="1"/>
            </p:cNvSpPr>
            <p:nvPr/>
          </p:nvSpPr>
          <p:spPr bwMode="auto">
            <a:xfrm>
              <a:off x="3408" y="2304"/>
              <a:ext cx="1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y</a:t>
              </a:r>
            </a:p>
          </p:txBody>
        </p:sp>
        <p:sp>
          <p:nvSpPr>
            <p:cNvPr id="146453" name="Text Box 21">
              <a:extLst>
                <a:ext uri="{FF2B5EF4-FFF2-40B4-BE49-F238E27FC236}">
                  <a16:creationId xmlns:a16="http://schemas.microsoft.com/office/drawing/2014/main" id="{36A24FC9-62DA-E6DE-4199-4570D05F826A}"/>
                </a:ext>
              </a:extLst>
            </p:cNvPr>
            <p:cNvSpPr txBox="1">
              <a:spLocks noChangeArrowheads="1"/>
            </p:cNvSpPr>
            <p:nvPr/>
          </p:nvSpPr>
          <p:spPr bwMode="auto">
            <a:xfrm>
              <a:off x="3072" y="2304"/>
              <a:ext cx="1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y</a:t>
              </a:r>
            </a:p>
          </p:txBody>
        </p:sp>
      </p:grpSp>
      <p:grpSp>
        <p:nvGrpSpPr>
          <p:cNvPr id="146454" name="Group 22">
            <a:extLst>
              <a:ext uri="{FF2B5EF4-FFF2-40B4-BE49-F238E27FC236}">
                <a16:creationId xmlns:a16="http://schemas.microsoft.com/office/drawing/2014/main" id="{BCC2ABEC-BA35-47BE-BC2F-9F7CA067C1EE}"/>
              </a:ext>
            </a:extLst>
          </p:cNvPr>
          <p:cNvGrpSpPr>
            <a:grpSpLocks/>
          </p:cNvGrpSpPr>
          <p:nvPr/>
        </p:nvGrpSpPr>
        <p:grpSpPr bwMode="auto">
          <a:xfrm>
            <a:off x="228600" y="1981200"/>
            <a:ext cx="6400800" cy="430213"/>
            <a:chOff x="144" y="1248"/>
            <a:chExt cx="4032" cy="271"/>
          </a:xfrm>
        </p:grpSpPr>
        <p:grpSp>
          <p:nvGrpSpPr>
            <p:cNvPr id="146455" name="Group 23">
              <a:extLst>
                <a:ext uri="{FF2B5EF4-FFF2-40B4-BE49-F238E27FC236}">
                  <a16:creationId xmlns:a16="http://schemas.microsoft.com/office/drawing/2014/main" id="{D4C47021-B72E-5EA7-626D-F244C45ADFE7}"/>
                </a:ext>
              </a:extLst>
            </p:cNvPr>
            <p:cNvGrpSpPr>
              <a:grpSpLocks/>
            </p:cNvGrpSpPr>
            <p:nvPr/>
          </p:nvGrpSpPr>
          <p:grpSpPr bwMode="auto">
            <a:xfrm>
              <a:off x="144" y="1248"/>
              <a:ext cx="4032" cy="250"/>
              <a:chOff x="144" y="1248"/>
              <a:chExt cx="4032" cy="250"/>
            </a:xfrm>
          </p:grpSpPr>
          <p:sp>
            <p:nvSpPr>
              <p:cNvPr id="146456" name="Freeform 24">
                <a:extLst>
                  <a:ext uri="{FF2B5EF4-FFF2-40B4-BE49-F238E27FC236}">
                    <a16:creationId xmlns:a16="http://schemas.microsoft.com/office/drawing/2014/main" id="{3DC28FF4-438C-1E26-615E-B736E3E9A582}"/>
                  </a:ext>
                </a:extLst>
              </p:cNvPr>
              <p:cNvSpPr>
                <a:spLocks/>
              </p:cNvSpPr>
              <p:nvPr/>
            </p:nvSpPr>
            <p:spPr bwMode="auto">
              <a:xfrm>
                <a:off x="144" y="1487"/>
                <a:ext cx="2062" cy="2"/>
              </a:xfrm>
              <a:custGeom>
                <a:avLst/>
                <a:gdLst>
                  <a:gd name="T0" fmla="*/ 0 w 10323"/>
                  <a:gd name="T1" fmla="*/ 10322 w 10323"/>
                  <a:gd name="T2" fmla="*/ 10323 w 10323"/>
                </a:gdLst>
                <a:ahLst/>
                <a:cxnLst>
                  <a:cxn ang="0">
                    <a:pos x="T0" y="0"/>
                  </a:cxn>
                  <a:cxn ang="0">
                    <a:pos x="T1" y="0"/>
                  </a:cxn>
                  <a:cxn ang="0">
                    <a:pos x="T2" y="0"/>
                  </a:cxn>
                </a:cxnLst>
                <a:rect l="0" t="0" r="r" b="b"/>
                <a:pathLst>
                  <a:path w="10323">
                    <a:moveTo>
                      <a:pt x="0" y="0"/>
                    </a:moveTo>
                    <a:lnTo>
                      <a:pt x="10322" y="0"/>
                    </a:lnTo>
                    <a:lnTo>
                      <a:pt x="10323"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57" name="Freeform 25">
                <a:extLst>
                  <a:ext uri="{FF2B5EF4-FFF2-40B4-BE49-F238E27FC236}">
                    <a16:creationId xmlns:a16="http://schemas.microsoft.com/office/drawing/2014/main" id="{4D340006-07EA-370D-EBE7-46DDF244E686}"/>
                  </a:ext>
                </a:extLst>
              </p:cNvPr>
              <p:cNvSpPr>
                <a:spLocks/>
              </p:cNvSpPr>
              <p:nvPr/>
            </p:nvSpPr>
            <p:spPr bwMode="auto">
              <a:xfrm>
                <a:off x="2409" y="1487"/>
                <a:ext cx="1697" cy="2"/>
              </a:xfrm>
              <a:custGeom>
                <a:avLst/>
                <a:gdLst>
                  <a:gd name="T0" fmla="*/ 0 w 8496"/>
                  <a:gd name="T1" fmla="*/ 8495 w 8496"/>
                  <a:gd name="T2" fmla="*/ 8496 w 8496"/>
                </a:gdLst>
                <a:ahLst/>
                <a:cxnLst>
                  <a:cxn ang="0">
                    <a:pos x="T0" y="0"/>
                  </a:cxn>
                  <a:cxn ang="0">
                    <a:pos x="T1" y="0"/>
                  </a:cxn>
                  <a:cxn ang="0">
                    <a:pos x="T2" y="0"/>
                  </a:cxn>
                </a:cxnLst>
                <a:rect l="0" t="0" r="r" b="b"/>
                <a:pathLst>
                  <a:path w="8496">
                    <a:moveTo>
                      <a:pt x="0" y="0"/>
                    </a:moveTo>
                    <a:lnTo>
                      <a:pt x="8495" y="0"/>
                    </a:lnTo>
                    <a:lnTo>
                      <a:pt x="8496"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58" name="Text Box 26">
                <a:extLst>
                  <a:ext uri="{FF2B5EF4-FFF2-40B4-BE49-F238E27FC236}">
                    <a16:creationId xmlns:a16="http://schemas.microsoft.com/office/drawing/2014/main" id="{E6497292-46CD-D282-2289-97528D9ED213}"/>
                  </a:ext>
                </a:extLst>
              </p:cNvPr>
              <p:cNvSpPr txBox="1">
                <a:spLocks noChangeArrowheads="1"/>
              </p:cNvSpPr>
              <p:nvPr/>
            </p:nvSpPr>
            <p:spPr bwMode="auto">
              <a:xfrm>
                <a:off x="3792" y="1248"/>
                <a:ext cx="3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0000"/>
                    </a:solidFill>
                    <a:effectLst/>
                    <a:uLnTx/>
                    <a:uFillTx/>
                    <a:latin typeface="Times New Roman" panose="02020603050405020304" pitchFamily="18" charset="0"/>
                    <a:ea typeface="宋体" panose="02010600030101010101" pitchFamily="2" charset="-122"/>
                    <a:cs typeface="+mn-cs"/>
                  </a:rPr>
                  <a:t>W1</a:t>
                </a:r>
              </a:p>
            </p:txBody>
          </p:sp>
          <p:sp>
            <p:nvSpPr>
              <p:cNvPr id="146459" name="Text Box 27">
                <a:extLst>
                  <a:ext uri="{FF2B5EF4-FFF2-40B4-BE49-F238E27FC236}">
                    <a16:creationId xmlns:a16="http://schemas.microsoft.com/office/drawing/2014/main" id="{CC1CD6C9-44D8-EB20-68E6-4D555D2BEC3C}"/>
                  </a:ext>
                </a:extLst>
              </p:cNvPr>
              <p:cNvSpPr txBox="1">
                <a:spLocks noChangeArrowheads="1"/>
              </p:cNvSpPr>
              <p:nvPr/>
            </p:nvSpPr>
            <p:spPr bwMode="auto">
              <a:xfrm>
                <a:off x="1776" y="1248"/>
                <a:ext cx="3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0000"/>
                    </a:solidFill>
                    <a:effectLst/>
                    <a:uLnTx/>
                    <a:uFillTx/>
                    <a:latin typeface="Times New Roman" panose="02020603050405020304" pitchFamily="18" charset="0"/>
                    <a:ea typeface="宋体" panose="02010600030101010101" pitchFamily="2" charset="-122"/>
                    <a:cs typeface="+mn-cs"/>
                  </a:rPr>
                  <a:t>V1</a:t>
                </a:r>
              </a:p>
            </p:txBody>
          </p:sp>
        </p:grpSp>
        <p:sp>
          <p:nvSpPr>
            <p:cNvPr id="146460" name="Freeform 28">
              <a:extLst>
                <a:ext uri="{FF2B5EF4-FFF2-40B4-BE49-F238E27FC236}">
                  <a16:creationId xmlns:a16="http://schemas.microsoft.com/office/drawing/2014/main" id="{5589447A-659C-EE54-3CE3-CE3A25B006B8}"/>
                </a:ext>
              </a:extLst>
            </p:cNvPr>
            <p:cNvSpPr>
              <a:spLocks/>
            </p:cNvSpPr>
            <p:nvPr/>
          </p:nvSpPr>
          <p:spPr bwMode="auto">
            <a:xfrm>
              <a:off x="3586" y="1455"/>
              <a:ext cx="66" cy="64"/>
            </a:xfrm>
            <a:custGeom>
              <a:avLst/>
              <a:gdLst>
                <a:gd name="T0" fmla="*/ 321 w 322"/>
                <a:gd name="T1" fmla="*/ 160 h 322"/>
                <a:gd name="T2" fmla="*/ 274 w 322"/>
                <a:gd name="T3" fmla="*/ 47 h 322"/>
                <a:gd name="T4" fmla="*/ 161 w 322"/>
                <a:gd name="T5" fmla="*/ 0 h 322"/>
                <a:gd name="T6" fmla="*/ 47 w 322"/>
                <a:gd name="T7" fmla="*/ 47 h 322"/>
                <a:gd name="T8" fmla="*/ 0 w 322"/>
                <a:gd name="T9" fmla="*/ 160 h 322"/>
                <a:gd name="T10" fmla="*/ 47 w 322"/>
                <a:gd name="T11" fmla="*/ 275 h 322"/>
                <a:gd name="T12" fmla="*/ 161 w 322"/>
                <a:gd name="T13" fmla="*/ 322 h 322"/>
                <a:gd name="T14" fmla="*/ 274 w 322"/>
                <a:gd name="T15" fmla="*/ 275 h 322"/>
                <a:gd name="T16" fmla="*/ 321 w 322"/>
                <a:gd name="T17" fmla="*/ 160 h 322"/>
                <a:gd name="T18" fmla="*/ 322 w 322"/>
                <a:gd name="T19" fmla="*/ 16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0"/>
                  </a:moveTo>
                  <a:lnTo>
                    <a:pt x="274" y="47"/>
                  </a:lnTo>
                  <a:lnTo>
                    <a:pt x="161" y="0"/>
                  </a:lnTo>
                  <a:lnTo>
                    <a:pt x="47" y="47"/>
                  </a:lnTo>
                  <a:lnTo>
                    <a:pt x="0" y="160"/>
                  </a:lnTo>
                  <a:lnTo>
                    <a:pt x="47" y="275"/>
                  </a:lnTo>
                  <a:lnTo>
                    <a:pt x="161" y="322"/>
                  </a:lnTo>
                  <a:lnTo>
                    <a:pt x="274" y="275"/>
                  </a:lnTo>
                  <a:lnTo>
                    <a:pt x="321" y="160"/>
                  </a:lnTo>
                  <a:lnTo>
                    <a:pt x="322" y="160"/>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61" name="Freeform 29">
              <a:extLst>
                <a:ext uri="{FF2B5EF4-FFF2-40B4-BE49-F238E27FC236}">
                  <a16:creationId xmlns:a16="http://schemas.microsoft.com/office/drawing/2014/main" id="{388E3A01-2E01-F94C-D2B4-A2DA46AA5D47}"/>
                </a:ext>
              </a:extLst>
            </p:cNvPr>
            <p:cNvSpPr>
              <a:spLocks/>
            </p:cNvSpPr>
            <p:nvPr/>
          </p:nvSpPr>
          <p:spPr bwMode="auto">
            <a:xfrm>
              <a:off x="2909" y="1455"/>
              <a:ext cx="63" cy="64"/>
            </a:xfrm>
            <a:custGeom>
              <a:avLst/>
              <a:gdLst>
                <a:gd name="T0" fmla="*/ 322 w 323"/>
                <a:gd name="T1" fmla="*/ 160 h 322"/>
                <a:gd name="T2" fmla="*/ 275 w 323"/>
                <a:gd name="T3" fmla="*/ 47 h 322"/>
                <a:gd name="T4" fmla="*/ 161 w 323"/>
                <a:gd name="T5" fmla="*/ 0 h 322"/>
                <a:gd name="T6" fmla="*/ 47 w 323"/>
                <a:gd name="T7" fmla="*/ 47 h 322"/>
                <a:gd name="T8" fmla="*/ 0 w 323"/>
                <a:gd name="T9" fmla="*/ 160 h 322"/>
                <a:gd name="T10" fmla="*/ 47 w 323"/>
                <a:gd name="T11" fmla="*/ 275 h 322"/>
                <a:gd name="T12" fmla="*/ 161 w 323"/>
                <a:gd name="T13" fmla="*/ 322 h 322"/>
                <a:gd name="T14" fmla="*/ 275 w 323"/>
                <a:gd name="T15" fmla="*/ 275 h 322"/>
                <a:gd name="T16" fmla="*/ 322 w 323"/>
                <a:gd name="T17" fmla="*/ 160 h 322"/>
                <a:gd name="T18" fmla="*/ 323 w 323"/>
                <a:gd name="T19" fmla="*/ 16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2">
                  <a:moveTo>
                    <a:pt x="322" y="160"/>
                  </a:moveTo>
                  <a:lnTo>
                    <a:pt x="275" y="47"/>
                  </a:lnTo>
                  <a:lnTo>
                    <a:pt x="161" y="0"/>
                  </a:lnTo>
                  <a:lnTo>
                    <a:pt x="47" y="47"/>
                  </a:lnTo>
                  <a:lnTo>
                    <a:pt x="0" y="160"/>
                  </a:lnTo>
                  <a:lnTo>
                    <a:pt x="47" y="275"/>
                  </a:lnTo>
                  <a:lnTo>
                    <a:pt x="161" y="322"/>
                  </a:lnTo>
                  <a:lnTo>
                    <a:pt x="275" y="275"/>
                  </a:lnTo>
                  <a:lnTo>
                    <a:pt x="322" y="160"/>
                  </a:lnTo>
                  <a:lnTo>
                    <a:pt x="323" y="160"/>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62" name="Text Box 30">
              <a:extLst>
                <a:ext uri="{FF2B5EF4-FFF2-40B4-BE49-F238E27FC236}">
                  <a16:creationId xmlns:a16="http://schemas.microsoft.com/office/drawing/2014/main" id="{F6E67688-0745-BAE4-DF70-0468A490629B}"/>
                </a:ext>
              </a:extLst>
            </p:cNvPr>
            <p:cNvSpPr txBox="1">
              <a:spLocks noChangeArrowheads="1"/>
            </p:cNvSpPr>
            <p:nvPr/>
          </p:nvSpPr>
          <p:spPr bwMode="auto">
            <a:xfrm>
              <a:off x="3592" y="1268"/>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4"</a:t>
              </a:r>
            </a:p>
          </p:txBody>
        </p:sp>
      </p:grpSp>
      <p:grpSp>
        <p:nvGrpSpPr>
          <p:cNvPr id="146463" name="Group 31">
            <a:extLst>
              <a:ext uri="{FF2B5EF4-FFF2-40B4-BE49-F238E27FC236}">
                <a16:creationId xmlns:a16="http://schemas.microsoft.com/office/drawing/2014/main" id="{1171603E-1BFF-07BE-42BE-18F52E43696B}"/>
              </a:ext>
            </a:extLst>
          </p:cNvPr>
          <p:cNvGrpSpPr>
            <a:grpSpLocks/>
          </p:cNvGrpSpPr>
          <p:nvPr/>
        </p:nvGrpSpPr>
        <p:grpSpPr bwMode="auto">
          <a:xfrm>
            <a:off x="1011238" y="4697413"/>
            <a:ext cx="822325" cy="1276350"/>
            <a:chOff x="637" y="2959"/>
            <a:chExt cx="518" cy="804"/>
          </a:xfrm>
        </p:grpSpPr>
        <p:sp>
          <p:nvSpPr>
            <p:cNvPr id="146464" name="Freeform 32">
              <a:extLst>
                <a:ext uri="{FF2B5EF4-FFF2-40B4-BE49-F238E27FC236}">
                  <a16:creationId xmlns:a16="http://schemas.microsoft.com/office/drawing/2014/main" id="{CC0B6404-85D2-FEF5-3981-DE3DFB1C0362}"/>
                </a:ext>
              </a:extLst>
            </p:cNvPr>
            <p:cNvSpPr>
              <a:spLocks/>
            </p:cNvSpPr>
            <p:nvPr/>
          </p:nvSpPr>
          <p:spPr bwMode="auto">
            <a:xfrm>
              <a:off x="1045" y="3726"/>
              <a:ext cx="103" cy="37"/>
            </a:xfrm>
            <a:custGeom>
              <a:avLst/>
              <a:gdLst>
                <a:gd name="T0" fmla="*/ 519 w 519"/>
                <a:gd name="T1" fmla="*/ 0 h 183"/>
                <a:gd name="T2" fmla="*/ 409 w 519"/>
                <a:gd name="T3" fmla="*/ 101 h 183"/>
                <a:gd name="T4" fmla="*/ 248 w 519"/>
                <a:gd name="T5" fmla="*/ 158 h 183"/>
                <a:gd name="T6" fmla="*/ 55 w 519"/>
                <a:gd name="T7" fmla="*/ 182 h 183"/>
                <a:gd name="T8" fmla="*/ 0 w 519"/>
                <a:gd name="T9" fmla="*/ 183 h 183"/>
                <a:gd name="T10" fmla="*/ 1 w 519"/>
                <a:gd name="T11" fmla="*/ 183 h 183"/>
              </a:gdLst>
              <a:ahLst/>
              <a:cxnLst>
                <a:cxn ang="0">
                  <a:pos x="T0" y="T1"/>
                </a:cxn>
                <a:cxn ang="0">
                  <a:pos x="T2" y="T3"/>
                </a:cxn>
                <a:cxn ang="0">
                  <a:pos x="T4" y="T5"/>
                </a:cxn>
                <a:cxn ang="0">
                  <a:pos x="T6" y="T7"/>
                </a:cxn>
                <a:cxn ang="0">
                  <a:pos x="T8" y="T9"/>
                </a:cxn>
                <a:cxn ang="0">
                  <a:pos x="T10" y="T11"/>
                </a:cxn>
              </a:cxnLst>
              <a:rect l="0" t="0" r="r" b="b"/>
              <a:pathLst>
                <a:path w="519" h="183">
                  <a:moveTo>
                    <a:pt x="519" y="0"/>
                  </a:moveTo>
                  <a:lnTo>
                    <a:pt x="409" y="101"/>
                  </a:lnTo>
                  <a:lnTo>
                    <a:pt x="248" y="158"/>
                  </a:lnTo>
                  <a:lnTo>
                    <a:pt x="55" y="182"/>
                  </a:lnTo>
                  <a:lnTo>
                    <a:pt x="0" y="183"/>
                  </a:lnTo>
                  <a:lnTo>
                    <a:pt x="1" y="183"/>
                  </a:lnTo>
                </a:path>
              </a:pathLst>
            </a:custGeom>
            <a:noFill/>
            <a:ln w="38100" cmpd="sng">
              <a:solidFill>
                <a:srgbClr val="FF33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46465" name="Group 33">
              <a:extLst>
                <a:ext uri="{FF2B5EF4-FFF2-40B4-BE49-F238E27FC236}">
                  <a16:creationId xmlns:a16="http://schemas.microsoft.com/office/drawing/2014/main" id="{AB9AAB18-6DE1-79D6-BCE4-C82CCE3F4F38}"/>
                </a:ext>
              </a:extLst>
            </p:cNvPr>
            <p:cNvGrpSpPr>
              <a:grpSpLocks/>
            </p:cNvGrpSpPr>
            <p:nvPr/>
          </p:nvGrpSpPr>
          <p:grpSpPr bwMode="auto">
            <a:xfrm>
              <a:off x="637" y="2959"/>
              <a:ext cx="518" cy="804"/>
              <a:chOff x="637" y="2959"/>
              <a:chExt cx="518" cy="804"/>
            </a:xfrm>
          </p:grpSpPr>
          <p:sp>
            <p:nvSpPr>
              <p:cNvPr id="146466" name="Freeform 34">
                <a:extLst>
                  <a:ext uri="{FF2B5EF4-FFF2-40B4-BE49-F238E27FC236}">
                    <a16:creationId xmlns:a16="http://schemas.microsoft.com/office/drawing/2014/main" id="{9591E416-A1C0-C47B-F321-CD6DB4ABC725}"/>
                  </a:ext>
                </a:extLst>
              </p:cNvPr>
              <p:cNvSpPr>
                <a:spLocks/>
              </p:cNvSpPr>
              <p:nvPr/>
            </p:nvSpPr>
            <p:spPr bwMode="auto">
              <a:xfrm>
                <a:off x="1045" y="2959"/>
                <a:ext cx="110" cy="767"/>
              </a:xfrm>
              <a:custGeom>
                <a:avLst/>
                <a:gdLst>
                  <a:gd name="T0" fmla="*/ 0 w 546"/>
                  <a:gd name="T1" fmla="*/ 0 h 3840"/>
                  <a:gd name="T2" fmla="*/ 55 w 546"/>
                  <a:gd name="T3" fmla="*/ 1 h 3840"/>
                  <a:gd name="T4" fmla="*/ 248 w 546"/>
                  <a:gd name="T5" fmla="*/ 24 h 3840"/>
                  <a:gd name="T6" fmla="*/ 409 w 546"/>
                  <a:gd name="T7" fmla="*/ 81 h 3840"/>
                  <a:gd name="T8" fmla="*/ 519 w 546"/>
                  <a:gd name="T9" fmla="*/ 183 h 3840"/>
                  <a:gd name="T10" fmla="*/ 546 w 546"/>
                  <a:gd name="T11" fmla="*/ 313 h 3840"/>
                  <a:gd name="T12" fmla="*/ 506 w 546"/>
                  <a:gd name="T13" fmla="*/ 479 h 3840"/>
                  <a:gd name="T14" fmla="*/ 423 w 546"/>
                  <a:gd name="T15" fmla="*/ 671 h 3840"/>
                  <a:gd name="T16" fmla="*/ 329 w 546"/>
                  <a:gd name="T17" fmla="*/ 880 h 3840"/>
                  <a:gd name="T18" fmla="*/ 229 w 546"/>
                  <a:gd name="T19" fmla="*/ 1129 h 3840"/>
                  <a:gd name="T20" fmla="*/ 144 w 546"/>
                  <a:gd name="T21" fmla="*/ 1410 h 3840"/>
                  <a:gd name="T22" fmla="*/ 88 w 546"/>
                  <a:gd name="T23" fmla="*/ 1710 h 3840"/>
                  <a:gd name="T24" fmla="*/ 69 w 546"/>
                  <a:gd name="T25" fmla="*/ 2011 h 3840"/>
                  <a:gd name="T26" fmla="*/ 88 w 546"/>
                  <a:gd name="T27" fmla="*/ 2312 h 3840"/>
                  <a:gd name="T28" fmla="*/ 144 w 546"/>
                  <a:gd name="T29" fmla="*/ 2612 h 3840"/>
                  <a:gd name="T30" fmla="*/ 229 w 546"/>
                  <a:gd name="T31" fmla="*/ 2893 h 3840"/>
                  <a:gd name="T32" fmla="*/ 329 w 546"/>
                  <a:gd name="T33" fmla="*/ 3142 h 3840"/>
                  <a:gd name="T34" fmla="*/ 423 w 546"/>
                  <a:gd name="T35" fmla="*/ 3352 h 3840"/>
                  <a:gd name="T36" fmla="*/ 506 w 546"/>
                  <a:gd name="T37" fmla="*/ 3544 h 3840"/>
                  <a:gd name="T38" fmla="*/ 546 w 546"/>
                  <a:gd name="T39" fmla="*/ 3709 h 3840"/>
                  <a:gd name="T40" fmla="*/ 519 w 546"/>
                  <a:gd name="T41" fmla="*/ 3840 h 3840"/>
                  <a:gd name="T42" fmla="*/ 520 w 546"/>
                  <a:gd name="T43" fmla="*/ 3840 h 3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6" h="3840">
                    <a:moveTo>
                      <a:pt x="0" y="0"/>
                    </a:moveTo>
                    <a:lnTo>
                      <a:pt x="55" y="1"/>
                    </a:lnTo>
                    <a:lnTo>
                      <a:pt x="248" y="24"/>
                    </a:lnTo>
                    <a:lnTo>
                      <a:pt x="409" y="81"/>
                    </a:lnTo>
                    <a:lnTo>
                      <a:pt x="519" y="183"/>
                    </a:lnTo>
                    <a:lnTo>
                      <a:pt x="546" y="313"/>
                    </a:lnTo>
                    <a:lnTo>
                      <a:pt x="506" y="479"/>
                    </a:lnTo>
                    <a:lnTo>
                      <a:pt x="423" y="671"/>
                    </a:lnTo>
                    <a:lnTo>
                      <a:pt x="329" y="880"/>
                    </a:lnTo>
                    <a:lnTo>
                      <a:pt x="229" y="1129"/>
                    </a:lnTo>
                    <a:lnTo>
                      <a:pt x="144" y="1410"/>
                    </a:lnTo>
                    <a:lnTo>
                      <a:pt x="88" y="1710"/>
                    </a:lnTo>
                    <a:lnTo>
                      <a:pt x="69" y="2011"/>
                    </a:lnTo>
                    <a:lnTo>
                      <a:pt x="88" y="2312"/>
                    </a:lnTo>
                    <a:lnTo>
                      <a:pt x="144" y="2612"/>
                    </a:lnTo>
                    <a:lnTo>
                      <a:pt x="229" y="2893"/>
                    </a:lnTo>
                    <a:lnTo>
                      <a:pt x="329" y="3142"/>
                    </a:lnTo>
                    <a:lnTo>
                      <a:pt x="423" y="3352"/>
                    </a:lnTo>
                    <a:lnTo>
                      <a:pt x="506" y="3544"/>
                    </a:lnTo>
                    <a:lnTo>
                      <a:pt x="546" y="3709"/>
                    </a:lnTo>
                    <a:lnTo>
                      <a:pt x="519" y="3840"/>
                    </a:lnTo>
                    <a:lnTo>
                      <a:pt x="520" y="384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46467" name="Group 35">
                <a:extLst>
                  <a:ext uri="{FF2B5EF4-FFF2-40B4-BE49-F238E27FC236}">
                    <a16:creationId xmlns:a16="http://schemas.microsoft.com/office/drawing/2014/main" id="{B8B08A31-5509-AAB7-9743-86F490893EDA}"/>
                  </a:ext>
                </a:extLst>
              </p:cNvPr>
              <p:cNvGrpSpPr>
                <a:grpSpLocks/>
              </p:cNvGrpSpPr>
              <p:nvPr/>
            </p:nvGrpSpPr>
            <p:grpSpPr bwMode="auto">
              <a:xfrm>
                <a:off x="637" y="2959"/>
                <a:ext cx="409" cy="804"/>
                <a:chOff x="1866" y="2468"/>
                <a:chExt cx="256" cy="503"/>
              </a:xfrm>
            </p:grpSpPr>
            <p:sp>
              <p:nvSpPr>
                <p:cNvPr id="146468" name="Freeform 36">
                  <a:extLst>
                    <a:ext uri="{FF2B5EF4-FFF2-40B4-BE49-F238E27FC236}">
                      <a16:creationId xmlns:a16="http://schemas.microsoft.com/office/drawing/2014/main" id="{122E10FC-5F94-461C-6E32-DD36F9BDFA02}"/>
                    </a:ext>
                  </a:extLst>
                </p:cNvPr>
                <p:cNvSpPr>
                  <a:spLocks/>
                </p:cNvSpPr>
                <p:nvPr/>
              </p:nvSpPr>
              <p:spPr bwMode="auto">
                <a:xfrm>
                  <a:off x="2081" y="2965"/>
                  <a:ext cx="40" cy="6"/>
                </a:xfrm>
                <a:custGeom>
                  <a:avLst/>
                  <a:gdLst>
                    <a:gd name="T0" fmla="*/ 323 w 323"/>
                    <a:gd name="T1" fmla="*/ 45 h 45"/>
                    <a:gd name="T2" fmla="*/ 164 w 323"/>
                    <a:gd name="T3" fmla="*/ 36 h 45"/>
                    <a:gd name="T4" fmla="*/ 0 w 323"/>
                    <a:gd name="T5" fmla="*/ 0 h 45"/>
                    <a:gd name="T6" fmla="*/ 1 w 323"/>
                    <a:gd name="T7" fmla="*/ 0 h 45"/>
                  </a:gdLst>
                  <a:ahLst/>
                  <a:cxnLst>
                    <a:cxn ang="0">
                      <a:pos x="T0" y="T1"/>
                    </a:cxn>
                    <a:cxn ang="0">
                      <a:pos x="T2" y="T3"/>
                    </a:cxn>
                    <a:cxn ang="0">
                      <a:pos x="T4" y="T5"/>
                    </a:cxn>
                    <a:cxn ang="0">
                      <a:pos x="T6" y="T7"/>
                    </a:cxn>
                  </a:cxnLst>
                  <a:rect l="0" t="0" r="r" b="b"/>
                  <a:pathLst>
                    <a:path w="323" h="45">
                      <a:moveTo>
                        <a:pt x="323" y="45"/>
                      </a:moveTo>
                      <a:lnTo>
                        <a:pt x="164" y="36"/>
                      </a:lnTo>
                      <a:lnTo>
                        <a:pt x="0" y="0"/>
                      </a:lnTo>
                      <a:lnTo>
                        <a:pt x="1" y="0"/>
                      </a:lnTo>
                    </a:path>
                  </a:pathLst>
                </a:custGeom>
                <a:noFill/>
                <a:ln w="9525"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69" name="Freeform 37">
                  <a:extLst>
                    <a:ext uri="{FF2B5EF4-FFF2-40B4-BE49-F238E27FC236}">
                      <a16:creationId xmlns:a16="http://schemas.microsoft.com/office/drawing/2014/main" id="{A54B6F1C-EA2B-CBD5-6025-E27C3A38F6DA}"/>
                    </a:ext>
                  </a:extLst>
                </p:cNvPr>
                <p:cNvSpPr>
                  <a:spLocks/>
                </p:cNvSpPr>
                <p:nvPr/>
              </p:nvSpPr>
              <p:spPr bwMode="auto">
                <a:xfrm>
                  <a:off x="2024" y="2947"/>
                  <a:ext cx="42" cy="15"/>
                </a:xfrm>
                <a:custGeom>
                  <a:avLst/>
                  <a:gdLst>
                    <a:gd name="T0" fmla="*/ 331 w 331"/>
                    <a:gd name="T1" fmla="*/ 114 h 114"/>
                    <a:gd name="T2" fmla="*/ 166 w 331"/>
                    <a:gd name="T3" fmla="*/ 77 h 114"/>
                    <a:gd name="T4" fmla="*/ 0 w 331"/>
                    <a:gd name="T5" fmla="*/ 0 h 114"/>
                    <a:gd name="T6" fmla="*/ 1 w 331"/>
                    <a:gd name="T7" fmla="*/ 0 h 114"/>
                  </a:gdLst>
                  <a:ahLst/>
                  <a:cxnLst>
                    <a:cxn ang="0">
                      <a:pos x="T0" y="T1"/>
                    </a:cxn>
                    <a:cxn ang="0">
                      <a:pos x="T2" y="T3"/>
                    </a:cxn>
                    <a:cxn ang="0">
                      <a:pos x="T4" y="T5"/>
                    </a:cxn>
                    <a:cxn ang="0">
                      <a:pos x="T6" y="T7"/>
                    </a:cxn>
                  </a:cxnLst>
                  <a:rect l="0" t="0" r="r" b="b"/>
                  <a:pathLst>
                    <a:path w="331" h="114">
                      <a:moveTo>
                        <a:pt x="331" y="114"/>
                      </a:moveTo>
                      <a:lnTo>
                        <a:pt x="166" y="77"/>
                      </a:lnTo>
                      <a:lnTo>
                        <a:pt x="0" y="0"/>
                      </a:lnTo>
                      <a:lnTo>
                        <a:pt x="1" y="0"/>
                      </a:lnTo>
                    </a:path>
                  </a:pathLst>
                </a:custGeom>
                <a:noFill/>
                <a:ln w="9525"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0" name="Freeform 38">
                  <a:extLst>
                    <a:ext uri="{FF2B5EF4-FFF2-40B4-BE49-F238E27FC236}">
                      <a16:creationId xmlns:a16="http://schemas.microsoft.com/office/drawing/2014/main" id="{35D82C02-BC2D-9EFF-7F6A-6976E5C580FA}"/>
                    </a:ext>
                  </a:extLst>
                </p:cNvPr>
                <p:cNvSpPr>
                  <a:spLocks/>
                </p:cNvSpPr>
                <p:nvPr/>
              </p:nvSpPr>
              <p:spPr bwMode="auto">
                <a:xfrm>
                  <a:off x="1866" y="2498"/>
                  <a:ext cx="144" cy="442"/>
                </a:xfrm>
                <a:custGeom>
                  <a:avLst/>
                  <a:gdLst>
                    <a:gd name="T0" fmla="*/ 1151 w 1152"/>
                    <a:gd name="T1" fmla="*/ 3541 h 3541"/>
                    <a:gd name="T2" fmla="*/ 987 w 1152"/>
                    <a:gd name="T3" fmla="*/ 3463 h 3541"/>
                    <a:gd name="T4" fmla="*/ 776 w 1152"/>
                    <a:gd name="T5" fmla="*/ 3316 h 3541"/>
                    <a:gd name="T6" fmla="*/ 570 w 1152"/>
                    <a:gd name="T7" fmla="*/ 3131 h 3541"/>
                    <a:gd name="T8" fmla="*/ 383 w 1152"/>
                    <a:gd name="T9" fmla="*/ 2911 h 3541"/>
                    <a:gd name="T10" fmla="*/ 228 w 1152"/>
                    <a:gd name="T11" fmla="*/ 2667 h 3541"/>
                    <a:gd name="T12" fmla="*/ 135 w 1152"/>
                    <a:gd name="T13" fmla="*/ 2467 h 3541"/>
                    <a:gd name="T14" fmla="*/ 60 w 1152"/>
                    <a:gd name="T15" fmla="*/ 2243 h 3541"/>
                    <a:gd name="T16" fmla="*/ 14 w 1152"/>
                    <a:gd name="T17" fmla="*/ 2006 h 3541"/>
                    <a:gd name="T18" fmla="*/ 0 w 1152"/>
                    <a:gd name="T19" fmla="*/ 1770 h 3541"/>
                    <a:gd name="T20" fmla="*/ 14 w 1152"/>
                    <a:gd name="T21" fmla="*/ 1535 h 3541"/>
                    <a:gd name="T22" fmla="*/ 60 w 1152"/>
                    <a:gd name="T23" fmla="*/ 1298 h 3541"/>
                    <a:gd name="T24" fmla="*/ 135 w 1152"/>
                    <a:gd name="T25" fmla="*/ 1073 h 3541"/>
                    <a:gd name="T26" fmla="*/ 228 w 1152"/>
                    <a:gd name="T27" fmla="*/ 873 h 3541"/>
                    <a:gd name="T28" fmla="*/ 383 w 1152"/>
                    <a:gd name="T29" fmla="*/ 628 h 3541"/>
                    <a:gd name="T30" fmla="*/ 570 w 1152"/>
                    <a:gd name="T31" fmla="*/ 409 h 3541"/>
                    <a:gd name="T32" fmla="*/ 776 w 1152"/>
                    <a:gd name="T33" fmla="*/ 224 h 3541"/>
                    <a:gd name="T34" fmla="*/ 987 w 1152"/>
                    <a:gd name="T35" fmla="*/ 77 h 3541"/>
                    <a:gd name="T36" fmla="*/ 1151 w 1152"/>
                    <a:gd name="T37" fmla="*/ 0 h 3541"/>
                    <a:gd name="T38" fmla="*/ 1152 w 1152"/>
                    <a:gd name="T39" fmla="*/ 0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2" h="3541">
                      <a:moveTo>
                        <a:pt x="1151" y="3541"/>
                      </a:moveTo>
                      <a:lnTo>
                        <a:pt x="987" y="3463"/>
                      </a:lnTo>
                      <a:lnTo>
                        <a:pt x="776" y="3316"/>
                      </a:lnTo>
                      <a:lnTo>
                        <a:pt x="570" y="3131"/>
                      </a:lnTo>
                      <a:lnTo>
                        <a:pt x="383" y="2911"/>
                      </a:lnTo>
                      <a:lnTo>
                        <a:pt x="228" y="2667"/>
                      </a:lnTo>
                      <a:lnTo>
                        <a:pt x="135" y="2467"/>
                      </a:lnTo>
                      <a:lnTo>
                        <a:pt x="60" y="2243"/>
                      </a:lnTo>
                      <a:lnTo>
                        <a:pt x="14" y="2006"/>
                      </a:lnTo>
                      <a:lnTo>
                        <a:pt x="0" y="1770"/>
                      </a:lnTo>
                      <a:lnTo>
                        <a:pt x="14" y="1535"/>
                      </a:lnTo>
                      <a:lnTo>
                        <a:pt x="60" y="1298"/>
                      </a:lnTo>
                      <a:lnTo>
                        <a:pt x="135" y="1073"/>
                      </a:lnTo>
                      <a:lnTo>
                        <a:pt x="228" y="873"/>
                      </a:lnTo>
                      <a:lnTo>
                        <a:pt x="383" y="628"/>
                      </a:lnTo>
                      <a:lnTo>
                        <a:pt x="570" y="409"/>
                      </a:lnTo>
                      <a:lnTo>
                        <a:pt x="776" y="224"/>
                      </a:lnTo>
                      <a:lnTo>
                        <a:pt x="987" y="77"/>
                      </a:lnTo>
                      <a:lnTo>
                        <a:pt x="1151" y="0"/>
                      </a:lnTo>
                      <a:lnTo>
                        <a:pt x="1152" y="0"/>
                      </a:lnTo>
                    </a:path>
                  </a:pathLst>
                </a:custGeom>
                <a:noFill/>
                <a:ln w="9525"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1" name="Freeform 39">
                  <a:extLst>
                    <a:ext uri="{FF2B5EF4-FFF2-40B4-BE49-F238E27FC236}">
                      <a16:creationId xmlns:a16="http://schemas.microsoft.com/office/drawing/2014/main" id="{26BD7603-1308-1716-6519-3FA8C5B53311}"/>
                    </a:ext>
                  </a:extLst>
                </p:cNvPr>
                <p:cNvSpPr>
                  <a:spLocks/>
                </p:cNvSpPr>
                <p:nvPr/>
              </p:nvSpPr>
              <p:spPr bwMode="auto">
                <a:xfrm>
                  <a:off x="2024" y="2477"/>
                  <a:ext cx="42" cy="14"/>
                </a:xfrm>
                <a:custGeom>
                  <a:avLst/>
                  <a:gdLst>
                    <a:gd name="T0" fmla="*/ 0 w 332"/>
                    <a:gd name="T1" fmla="*/ 115 h 115"/>
                    <a:gd name="T2" fmla="*/ 166 w 332"/>
                    <a:gd name="T3" fmla="*/ 37 h 115"/>
                    <a:gd name="T4" fmla="*/ 331 w 332"/>
                    <a:gd name="T5" fmla="*/ 0 h 115"/>
                    <a:gd name="T6" fmla="*/ 332 w 332"/>
                    <a:gd name="T7" fmla="*/ 0 h 115"/>
                  </a:gdLst>
                  <a:ahLst/>
                  <a:cxnLst>
                    <a:cxn ang="0">
                      <a:pos x="T0" y="T1"/>
                    </a:cxn>
                    <a:cxn ang="0">
                      <a:pos x="T2" y="T3"/>
                    </a:cxn>
                    <a:cxn ang="0">
                      <a:pos x="T4" y="T5"/>
                    </a:cxn>
                    <a:cxn ang="0">
                      <a:pos x="T6" y="T7"/>
                    </a:cxn>
                  </a:cxnLst>
                  <a:rect l="0" t="0" r="r" b="b"/>
                  <a:pathLst>
                    <a:path w="332" h="115">
                      <a:moveTo>
                        <a:pt x="0" y="115"/>
                      </a:moveTo>
                      <a:lnTo>
                        <a:pt x="166" y="37"/>
                      </a:lnTo>
                      <a:lnTo>
                        <a:pt x="331" y="0"/>
                      </a:lnTo>
                      <a:lnTo>
                        <a:pt x="332" y="0"/>
                      </a:lnTo>
                    </a:path>
                  </a:pathLst>
                </a:custGeom>
                <a:noFill/>
                <a:ln w="9525"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2" name="Freeform 40">
                  <a:extLst>
                    <a:ext uri="{FF2B5EF4-FFF2-40B4-BE49-F238E27FC236}">
                      <a16:creationId xmlns:a16="http://schemas.microsoft.com/office/drawing/2014/main" id="{152BA54D-DC00-E6FD-EB5B-C490A88A9112}"/>
                    </a:ext>
                  </a:extLst>
                </p:cNvPr>
                <p:cNvSpPr>
                  <a:spLocks/>
                </p:cNvSpPr>
                <p:nvPr/>
              </p:nvSpPr>
              <p:spPr bwMode="auto">
                <a:xfrm>
                  <a:off x="2081" y="2468"/>
                  <a:ext cx="41" cy="5"/>
                </a:xfrm>
                <a:custGeom>
                  <a:avLst/>
                  <a:gdLst>
                    <a:gd name="T0" fmla="*/ 0 w 324"/>
                    <a:gd name="T1" fmla="*/ 44 h 44"/>
                    <a:gd name="T2" fmla="*/ 164 w 324"/>
                    <a:gd name="T3" fmla="*/ 8 h 44"/>
                    <a:gd name="T4" fmla="*/ 323 w 324"/>
                    <a:gd name="T5" fmla="*/ 0 h 44"/>
                    <a:gd name="T6" fmla="*/ 324 w 324"/>
                    <a:gd name="T7" fmla="*/ 0 h 44"/>
                  </a:gdLst>
                  <a:ahLst/>
                  <a:cxnLst>
                    <a:cxn ang="0">
                      <a:pos x="T0" y="T1"/>
                    </a:cxn>
                    <a:cxn ang="0">
                      <a:pos x="T2" y="T3"/>
                    </a:cxn>
                    <a:cxn ang="0">
                      <a:pos x="T4" y="T5"/>
                    </a:cxn>
                    <a:cxn ang="0">
                      <a:pos x="T6" y="T7"/>
                    </a:cxn>
                  </a:cxnLst>
                  <a:rect l="0" t="0" r="r" b="b"/>
                  <a:pathLst>
                    <a:path w="324" h="44">
                      <a:moveTo>
                        <a:pt x="0" y="44"/>
                      </a:moveTo>
                      <a:lnTo>
                        <a:pt x="164" y="8"/>
                      </a:lnTo>
                      <a:lnTo>
                        <a:pt x="323" y="0"/>
                      </a:lnTo>
                      <a:lnTo>
                        <a:pt x="324" y="0"/>
                      </a:lnTo>
                    </a:path>
                  </a:pathLst>
                </a:custGeom>
                <a:noFill/>
                <a:ln w="9525"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grpSp>
      <p:sp>
        <p:nvSpPr>
          <p:cNvPr id="146473" name="Freeform 41">
            <a:extLst>
              <a:ext uri="{FF2B5EF4-FFF2-40B4-BE49-F238E27FC236}">
                <a16:creationId xmlns:a16="http://schemas.microsoft.com/office/drawing/2014/main" id="{BFA145BF-FE46-C49F-FD2C-C2228336EE33}"/>
              </a:ext>
            </a:extLst>
          </p:cNvPr>
          <p:cNvSpPr>
            <a:spLocks/>
          </p:cNvSpPr>
          <p:nvPr/>
        </p:nvSpPr>
        <p:spPr bwMode="auto">
          <a:xfrm>
            <a:off x="1525588" y="4706938"/>
            <a:ext cx="1250950" cy="1254125"/>
          </a:xfrm>
          <a:custGeom>
            <a:avLst/>
            <a:gdLst>
              <a:gd name="T0" fmla="*/ 3942 w 3943"/>
              <a:gd name="T1" fmla="*/ 1973 h 3947"/>
              <a:gd name="T2" fmla="*/ 3846 w 3943"/>
              <a:gd name="T3" fmla="*/ 1363 h 3947"/>
              <a:gd name="T4" fmla="*/ 3565 w 3943"/>
              <a:gd name="T5" fmla="*/ 814 h 3947"/>
              <a:gd name="T6" fmla="*/ 3129 w 3943"/>
              <a:gd name="T7" fmla="*/ 376 h 3947"/>
              <a:gd name="T8" fmla="*/ 2580 w 3943"/>
              <a:gd name="T9" fmla="*/ 97 h 3947"/>
              <a:gd name="T10" fmla="*/ 1971 w 3943"/>
              <a:gd name="T11" fmla="*/ 0 h 3947"/>
              <a:gd name="T12" fmla="*/ 1361 w 3943"/>
              <a:gd name="T13" fmla="*/ 97 h 3947"/>
              <a:gd name="T14" fmla="*/ 812 w 3943"/>
              <a:gd name="T15" fmla="*/ 376 h 3947"/>
              <a:gd name="T16" fmla="*/ 376 w 3943"/>
              <a:gd name="T17" fmla="*/ 814 h 3947"/>
              <a:gd name="T18" fmla="*/ 96 w 3943"/>
              <a:gd name="T19" fmla="*/ 1363 h 3947"/>
              <a:gd name="T20" fmla="*/ 0 w 3943"/>
              <a:gd name="T21" fmla="*/ 1973 h 3947"/>
              <a:gd name="T22" fmla="*/ 96 w 3943"/>
              <a:gd name="T23" fmla="*/ 2583 h 3947"/>
              <a:gd name="T24" fmla="*/ 376 w 3943"/>
              <a:gd name="T25" fmla="*/ 3133 h 3947"/>
              <a:gd name="T26" fmla="*/ 812 w 3943"/>
              <a:gd name="T27" fmla="*/ 3570 h 3947"/>
              <a:gd name="T28" fmla="*/ 1361 w 3943"/>
              <a:gd name="T29" fmla="*/ 3850 h 3947"/>
              <a:gd name="T30" fmla="*/ 1971 w 3943"/>
              <a:gd name="T31" fmla="*/ 3947 h 3947"/>
              <a:gd name="T32" fmla="*/ 2580 w 3943"/>
              <a:gd name="T33" fmla="*/ 3850 h 3947"/>
              <a:gd name="T34" fmla="*/ 3129 w 3943"/>
              <a:gd name="T35" fmla="*/ 3570 h 3947"/>
              <a:gd name="T36" fmla="*/ 3565 w 3943"/>
              <a:gd name="T37" fmla="*/ 3133 h 3947"/>
              <a:gd name="T38" fmla="*/ 3846 w 3943"/>
              <a:gd name="T39" fmla="*/ 2583 h 3947"/>
              <a:gd name="T40" fmla="*/ 3942 w 3943"/>
              <a:gd name="T41" fmla="*/ 1973 h 3947"/>
              <a:gd name="T42" fmla="*/ 3943 w 3943"/>
              <a:gd name="T43" fmla="*/ 1973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43" h="3947">
                <a:moveTo>
                  <a:pt x="3942" y="1973"/>
                </a:moveTo>
                <a:lnTo>
                  <a:pt x="3846" y="1363"/>
                </a:lnTo>
                <a:lnTo>
                  <a:pt x="3565" y="814"/>
                </a:lnTo>
                <a:lnTo>
                  <a:pt x="3129" y="376"/>
                </a:lnTo>
                <a:lnTo>
                  <a:pt x="2580" y="97"/>
                </a:lnTo>
                <a:lnTo>
                  <a:pt x="1971" y="0"/>
                </a:lnTo>
                <a:lnTo>
                  <a:pt x="1361" y="97"/>
                </a:lnTo>
                <a:lnTo>
                  <a:pt x="812" y="376"/>
                </a:lnTo>
                <a:lnTo>
                  <a:pt x="376" y="814"/>
                </a:lnTo>
                <a:lnTo>
                  <a:pt x="96" y="1363"/>
                </a:lnTo>
                <a:lnTo>
                  <a:pt x="0" y="1973"/>
                </a:lnTo>
                <a:lnTo>
                  <a:pt x="96" y="2583"/>
                </a:lnTo>
                <a:lnTo>
                  <a:pt x="376" y="3133"/>
                </a:lnTo>
                <a:lnTo>
                  <a:pt x="812" y="3570"/>
                </a:lnTo>
                <a:lnTo>
                  <a:pt x="1361" y="3850"/>
                </a:lnTo>
                <a:lnTo>
                  <a:pt x="1971" y="3947"/>
                </a:lnTo>
                <a:lnTo>
                  <a:pt x="2580" y="3850"/>
                </a:lnTo>
                <a:lnTo>
                  <a:pt x="3129" y="3570"/>
                </a:lnTo>
                <a:lnTo>
                  <a:pt x="3565" y="3133"/>
                </a:lnTo>
                <a:lnTo>
                  <a:pt x="3846" y="2583"/>
                </a:lnTo>
                <a:lnTo>
                  <a:pt x="3942" y="1973"/>
                </a:lnTo>
                <a:lnTo>
                  <a:pt x="3943" y="1973"/>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4" name="Freeform 42">
            <a:extLst>
              <a:ext uri="{FF2B5EF4-FFF2-40B4-BE49-F238E27FC236}">
                <a16:creationId xmlns:a16="http://schemas.microsoft.com/office/drawing/2014/main" id="{215DD3AB-1D73-1AA9-11E5-834E0D05A8F5}"/>
              </a:ext>
            </a:extLst>
          </p:cNvPr>
          <p:cNvSpPr>
            <a:spLocks/>
          </p:cNvSpPr>
          <p:nvPr/>
        </p:nvSpPr>
        <p:spPr bwMode="auto">
          <a:xfrm>
            <a:off x="1165225" y="4346575"/>
            <a:ext cx="1971675" cy="1974850"/>
          </a:xfrm>
          <a:custGeom>
            <a:avLst/>
            <a:gdLst>
              <a:gd name="T0" fmla="*/ 6218 w 6219"/>
              <a:gd name="T1" fmla="*/ 3112 h 6225"/>
              <a:gd name="T2" fmla="*/ 6140 w 6219"/>
              <a:gd name="T3" fmla="*/ 2419 h 6225"/>
              <a:gd name="T4" fmla="*/ 5909 w 6219"/>
              <a:gd name="T5" fmla="*/ 1762 h 6225"/>
              <a:gd name="T6" fmla="*/ 5540 w 6219"/>
              <a:gd name="T7" fmla="*/ 1171 h 6225"/>
              <a:gd name="T8" fmla="*/ 5047 w 6219"/>
              <a:gd name="T9" fmla="*/ 679 h 6225"/>
              <a:gd name="T10" fmla="*/ 4458 w 6219"/>
              <a:gd name="T11" fmla="*/ 308 h 6225"/>
              <a:gd name="T12" fmla="*/ 3800 w 6219"/>
              <a:gd name="T13" fmla="*/ 77 h 6225"/>
              <a:gd name="T14" fmla="*/ 3109 w 6219"/>
              <a:gd name="T15" fmla="*/ 0 h 6225"/>
              <a:gd name="T16" fmla="*/ 2417 w 6219"/>
              <a:gd name="T17" fmla="*/ 77 h 6225"/>
              <a:gd name="T18" fmla="*/ 1760 w 6219"/>
              <a:gd name="T19" fmla="*/ 308 h 6225"/>
              <a:gd name="T20" fmla="*/ 1170 w 6219"/>
              <a:gd name="T21" fmla="*/ 679 h 6225"/>
              <a:gd name="T22" fmla="*/ 678 w 6219"/>
              <a:gd name="T23" fmla="*/ 1171 h 6225"/>
              <a:gd name="T24" fmla="*/ 308 w 6219"/>
              <a:gd name="T25" fmla="*/ 1762 h 6225"/>
              <a:gd name="T26" fmla="*/ 78 w 6219"/>
              <a:gd name="T27" fmla="*/ 2419 h 6225"/>
              <a:gd name="T28" fmla="*/ 0 w 6219"/>
              <a:gd name="T29" fmla="*/ 3112 h 6225"/>
              <a:gd name="T30" fmla="*/ 78 w 6219"/>
              <a:gd name="T31" fmla="*/ 3805 h 6225"/>
              <a:gd name="T32" fmla="*/ 308 w 6219"/>
              <a:gd name="T33" fmla="*/ 4463 h 6225"/>
              <a:gd name="T34" fmla="*/ 678 w 6219"/>
              <a:gd name="T35" fmla="*/ 5052 h 6225"/>
              <a:gd name="T36" fmla="*/ 1170 w 6219"/>
              <a:gd name="T37" fmla="*/ 5545 h 6225"/>
              <a:gd name="T38" fmla="*/ 1760 w 6219"/>
              <a:gd name="T39" fmla="*/ 5916 h 6225"/>
              <a:gd name="T40" fmla="*/ 2417 w 6219"/>
              <a:gd name="T41" fmla="*/ 6146 h 6225"/>
              <a:gd name="T42" fmla="*/ 3109 w 6219"/>
              <a:gd name="T43" fmla="*/ 6225 h 6225"/>
              <a:gd name="T44" fmla="*/ 3800 w 6219"/>
              <a:gd name="T45" fmla="*/ 6146 h 6225"/>
              <a:gd name="T46" fmla="*/ 4458 w 6219"/>
              <a:gd name="T47" fmla="*/ 5916 h 6225"/>
              <a:gd name="T48" fmla="*/ 5047 w 6219"/>
              <a:gd name="T49" fmla="*/ 5545 h 6225"/>
              <a:gd name="T50" fmla="*/ 5540 w 6219"/>
              <a:gd name="T51" fmla="*/ 5052 h 6225"/>
              <a:gd name="T52" fmla="*/ 5909 w 6219"/>
              <a:gd name="T53" fmla="*/ 4463 h 6225"/>
              <a:gd name="T54" fmla="*/ 6140 w 6219"/>
              <a:gd name="T55" fmla="*/ 3805 h 6225"/>
              <a:gd name="T56" fmla="*/ 6218 w 6219"/>
              <a:gd name="T57" fmla="*/ 3112 h 6225"/>
              <a:gd name="T58" fmla="*/ 6219 w 6219"/>
              <a:gd name="T59" fmla="*/ 3112 h 6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19" h="6225">
                <a:moveTo>
                  <a:pt x="6218" y="3112"/>
                </a:moveTo>
                <a:lnTo>
                  <a:pt x="6140" y="2419"/>
                </a:lnTo>
                <a:lnTo>
                  <a:pt x="5909" y="1762"/>
                </a:lnTo>
                <a:lnTo>
                  <a:pt x="5540" y="1171"/>
                </a:lnTo>
                <a:lnTo>
                  <a:pt x="5047" y="679"/>
                </a:lnTo>
                <a:lnTo>
                  <a:pt x="4458" y="308"/>
                </a:lnTo>
                <a:lnTo>
                  <a:pt x="3800" y="77"/>
                </a:lnTo>
                <a:lnTo>
                  <a:pt x="3109" y="0"/>
                </a:lnTo>
                <a:lnTo>
                  <a:pt x="2417" y="77"/>
                </a:lnTo>
                <a:lnTo>
                  <a:pt x="1760" y="308"/>
                </a:lnTo>
                <a:lnTo>
                  <a:pt x="1170" y="679"/>
                </a:lnTo>
                <a:lnTo>
                  <a:pt x="678" y="1171"/>
                </a:lnTo>
                <a:lnTo>
                  <a:pt x="308" y="1762"/>
                </a:lnTo>
                <a:lnTo>
                  <a:pt x="78" y="2419"/>
                </a:lnTo>
                <a:lnTo>
                  <a:pt x="0" y="3112"/>
                </a:lnTo>
                <a:lnTo>
                  <a:pt x="78" y="3805"/>
                </a:lnTo>
                <a:lnTo>
                  <a:pt x="308" y="4463"/>
                </a:lnTo>
                <a:lnTo>
                  <a:pt x="678" y="5052"/>
                </a:lnTo>
                <a:lnTo>
                  <a:pt x="1170" y="5545"/>
                </a:lnTo>
                <a:lnTo>
                  <a:pt x="1760" y="5916"/>
                </a:lnTo>
                <a:lnTo>
                  <a:pt x="2417" y="6146"/>
                </a:lnTo>
                <a:lnTo>
                  <a:pt x="3109" y="6225"/>
                </a:lnTo>
                <a:lnTo>
                  <a:pt x="3800" y="6146"/>
                </a:lnTo>
                <a:lnTo>
                  <a:pt x="4458" y="5916"/>
                </a:lnTo>
                <a:lnTo>
                  <a:pt x="5047" y="5545"/>
                </a:lnTo>
                <a:lnTo>
                  <a:pt x="5540" y="5052"/>
                </a:lnTo>
                <a:lnTo>
                  <a:pt x="5909" y="4463"/>
                </a:lnTo>
                <a:lnTo>
                  <a:pt x="6140" y="3805"/>
                </a:lnTo>
                <a:lnTo>
                  <a:pt x="6218" y="3112"/>
                </a:lnTo>
                <a:lnTo>
                  <a:pt x="6219" y="3112"/>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5" name="Freeform 43">
            <a:extLst>
              <a:ext uri="{FF2B5EF4-FFF2-40B4-BE49-F238E27FC236}">
                <a16:creationId xmlns:a16="http://schemas.microsoft.com/office/drawing/2014/main" id="{9F234289-C113-A259-DC29-F3073F068B0C}"/>
              </a:ext>
            </a:extLst>
          </p:cNvPr>
          <p:cNvSpPr>
            <a:spLocks/>
          </p:cNvSpPr>
          <p:nvPr/>
        </p:nvSpPr>
        <p:spPr bwMode="auto">
          <a:xfrm>
            <a:off x="1344613" y="4527550"/>
            <a:ext cx="1611312" cy="1614488"/>
          </a:xfrm>
          <a:custGeom>
            <a:avLst/>
            <a:gdLst>
              <a:gd name="T0" fmla="*/ 5078 w 5079"/>
              <a:gd name="T1" fmla="*/ 2541 h 5083"/>
              <a:gd name="T2" fmla="*/ 4991 w 5079"/>
              <a:gd name="T3" fmla="*/ 1883 h 5083"/>
              <a:gd name="T4" fmla="*/ 4738 w 5079"/>
              <a:gd name="T5" fmla="*/ 1270 h 5083"/>
              <a:gd name="T6" fmla="*/ 4334 w 5079"/>
              <a:gd name="T7" fmla="*/ 744 h 5083"/>
              <a:gd name="T8" fmla="*/ 3808 w 5079"/>
              <a:gd name="T9" fmla="*/ 340 h 5083"/>
              <a:gd name="T10" fmla="*/ 3196 w 5079"/>
              <a:gd name="T11" fmla="*/ 87 h 5083"/>
              <a:gd name="T12" fmla="*/ 2539 w 5079"/>
              <a:gd name="T13" fmla="*/ 0 h 5083"/>
              <a:gd name="T14" fmla="*/ 1882 w 5079"/>
              <a:gd name="T15" fmla="*/ 87 h 5083"/>
              <a:gd name="T16" fmla="*/ 1269 w 5079"/>
              <a:gd name="T17" fmla="*/ 340 h 5083"/>
              <a:gd name="T18" fmla="*/ 743 w 5079"/>
              <a:gd name="T19" fmla="*/ 744 h 5083"/>
              <a:gd name="T20" fmla="*/ 340 w 5079"/>
              <a:gd name="T21" fmla="*/ 1270 h 5083"/>
              <a:gd name="T22" fmla="*/ 87 w 5079"/>
              <a:gd name="T23" fmla="*/ 1883 h 5083"/>
              <a:gd name="T24" fmla="*/ 0 w 5079"/>
              <a:gd name="T25" fmla="*/ 2541 h 5083"/>
              <a:gd name="T26" fmla="*/ 87 w 5079"/>
              <a:gd name="T27" fmla="*/ 3199 h 5083"/>
              <a:gd name="T28" fmla="*/ 340 w 5079"/>
              <a:gd name="T29" fmla="*/ 3812 h 5083"/>
              <a:gd name="T30" fmla="*/ 743 w 5079"/>
              <a:gd name="T31" fmla="*/ 4338 h 5083"/>
              <a:gd name="T32" fmla="*/ 1269 w 5079"/>
              <a:gd name="T33" fmla="*/ 4743 h 5083"/>
              <a:gd name="T34" fmla="*/ 1882 w 5079"/>
              <a:gd name="T35" fmla="*/ 4996 h 5083"/>
              <a:gd name="T36" fmla="*/ 2539 w 5079"/>
              <a:gd name="T37" fmla="*/ 5083 h 5083"/>
              <a:gd name="T38" fmla="*/ 3196 w 5079"/>
              <a:gd name="T39" fmla="*/ 4996 h 5083"/>
              <a:gd name="T40" fmla="*/ 3808 w 5079"/>
              <a:gd name="T41" fmla="*/ 4743 h 5083"/>
              <a:gd name="T42" fmla="*/ 4334 w 5079"/>
              <a:gd name="T43" fmla="*/ 4338 h 5083"/>
              <a:gd name="T44" fmla="*/ 4738 w 5079"/>
              <a:gd name="T45" fmla="*/ 3812 h 5083"/>
              <a:gd name="T46" fmla="*/ 4991 w 5079"/>
              <a:gd name="T47" fmla="*/ 3199 h 5083"/>
              <a:gd name="T48" fmla="*/ 5078 w 5079"/>
              <a:gd name="T49" fmla="*/ 2541 h 5083"/>
              <a:gd name="T50" fmla="*/ 5079 w 5079"/>
              <a:gd name="T51" fmla="*/ 2541 h 5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79" h="5083">
                <a:moveTo>
                  <a:pt x="5078" y="2541"/>
                </a:moveTo>
                <a:lnTo>
                  <a:pt x="4991" y="1883"/>
                </a:lnTo>
                <a:lnTo>
                  <a:pt x="4738" y="1270"/>
                </a:lnTo>
                <a:lnTo>
                  <a:pt x="4334" y="744"/>
                </a:lnTo>
                <a:lnTo>
                  <a:pt x="3808" y="340"/>
                </a:lnTo>
                <a:lnTo>
                  <a:pt x="3196" y="87"/>
                </a:lnTo>
                <a:lnTo>
                  <a:pt x="2539" y="0"/>
                </a:lnTo>
                <a:lnTo>
                  <a:pt x="1882" y="87"/>
                </a:lnTo>
                <a:lnTo>
                  <a:pt x="1269" y="340"/>
                </a:lnTo>
                <a:lnTo>
                  <a:pt x="743" y="744"/>
                </a:lnTo>
                <a:lnTo>
                  <a:pt x="340" y="1270"/>
                </a:lnTo>
                <a:lnTo>
                  <a:pt x="87" y="1883"/>
                </a:lnTo>
                <a:lnTo>
                  <a:pt x="0" y="2541"/>
                </a:lnTo>
                <a:lnTo>
                  <a:pt x="87" y="3199"/>
                </a:lnTo>
                <a:lnTo>
                  <a:pt x="340" y="3812"/>
                </a:lnTo>
                <a:lnTo>
                  <a:pt x="743" y="4338"/>
                </a:lnTo>
                <a:lnTo>
                  <a:pt x="1269" y="4743"/>
                </a:lnTo>
                <a:lnTo>
                  <a:pt x="1882" y="4996"/>
                </a:lnTo>
                <a:lnTo>
                  <a:pt x="2539" y="5083"/>
                </a:lnTo>
                <a:lnTo>
                  <a:pt x="3196" y="4996"/>
                </a:lnTo>
                <a:lnTo>
                  <a:pt x="3808" y="4743"/>
                </a:lnTo>
                <a:lnTo>
                  <a:pt x="4334" y="4338"/>
                </a:lnTo>
                <a:lnTo>
                  <a:pt x="4738" y="3812"/>
                </a:lnTo>
                <a:lnTo>
                  <a:pt x="4991" y="3199"/>
                </a:lnTo>
                <a:lnTo>
                  <a:pt x="5078" y="2541"/>
                </a:lnTo>
                <a:lnTo>
                  <a:pt x="5079" y="2541"/>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6" name="Freeform 44">
            <a:extLst>
              <a:ext uri="{FF2B5EF4-FFF2-40B4-BE49-F238E27FC236}">
                <a16:creationId xmlns:a16="http://schemas.microsoft.com/office/drawing/2014/main" id="{923989C1-F44C-A6AC-1049-E165BAD31AB5}"/>
              </a:ext>
            </a:extLst>
          </p:cNvPr>
          <p:cNvSpPr>
            <a:spLocks/>
          </p:cNvSpPr>
          <p:nvPr/>
        </p:nvSpPr>
        <p:spPr bwMode="auto">
          <a:xfrm>
            <a:off x="2776538" y="2360613"/>
            <a:ext cx="1587" cy="2973387"/>
          </a:xfrm>
          <a:custGeom>
            <a:avLst/>
            <a:gdLst>
              <a:gd name="T0" fmla="*/ 0 w 1"/>
              <a:gd name="T1" fmla="*/ 0 h 9378"/>
              <a:gd name="T2" fmla="*/ 0 w 1"/>
              <a:gd name="T3" fmla="*/ 9378 h 9378"/>
              <a:gd name="T4" fmla="*/ 1 w 1"/>
              <a:gd name="T5" fmla="*/ 9378 h 9378"/>
            </a:gdLst>
            <a:ahLst/>
            <a:cxnLst>
              <a:cxn ang="0">
                <a:pos x="T0" y="T1"/>
              </a:cxn>
              <a:cxn ang="0">
                <a:pos x="T2" y="T3"/>
              </a:cxn>
              <a:cxn ang="0">
                <a:pos x="T4" y="T5"/>
              </a:cxn>
            </a:cxnLst>
            <a:rect l="0" t="0" r="r" b="b"/>
            <a:pathLst>
              <a:path w="1" h="9378">
                <a:moveTo>
                  <a:pt x="0" y="0"/>
                </a:moveTo>
                <a:lnTo>
                  <a:pt x="0" y="9378"/>
                </a:lnTo>
                <a:lnTo>
                  <a:pt x="1" y="9378"/>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7" name="Freeform 45">
            <a:extLst>
              <a:ext uri="{FF2B5EF4-FFF2-40B4-BE49-F238E27FC236}">
                <a16:creationId xmlns:a16="http://schemas.microsoft.com/office/drawing/2014/main" id="{04BB4190-E222-E4B0-5B11-9252A81DBB52}"/>
              </a:ext>
            </a:extLst>
          </p:cNvPr>
          <p:cNvSpPr>
            <a:spLocks/>
          </p:cNvSpPr>
          <p:nvPr/>
        </p:nvSpPr>
        <p:spPr bwMode="auto">
          <a:xfrm>
            <a:off x="2952750" y="2703513"/>
            <a:ext cx="3175" cy="2630487"/>
          </a:xfrm>
          <a:custGeom>
            <a:avLst/>
            <a:gdLst>
              <a:gd name="T0" fmla="*/ 0 w 2"/>
              <a:gd name="T1" fmla="*/ 0 h 8300"/>
              <a:gd name="T2" fmla="*/ 1 w 2"/>
              <a:gd name="T3" fmla="*/ 8300 h 8300"/>
              <a:gd name="T4" fmla="*/ 2 w 2"/>
              <a:gd name="T5" fmla="*/ 8300 h 8300"/>
            </a:gdLst>
            <a:ahLst/>
            <a:cxnLst>
              <a:cxn ang="0">
                <a:pos x="T0" y="T1"/>
              </a:cxn>
              <a:cxn ang="0">
                <a:pos x="T2" y="T3"/>
              </a:cxn>
              <a:cxn ang="0">
                <a:pos x="T4" y="T5"/>
              </a:cxn>
            </a:cxnLst>
            <a:rect l="0" t="0" r="r" b="b"/>
            <a:pathLst>
              <a:path w="2" h="8300">
                <a:moveTo>
                  <a:pt x="0" y="0"/>
                </a:moveTo>
                <a:lnTo>
                  <a:pt x="1" y="8300"/>
                </a:lnTo>
                <a:lnTo>
                  <a:pt x="2" y="830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78" name="Freeform 46">
            <a:extLst>
              <a:ext uri="{FF2B5EF4-FFF2-40B4-BE49-F238E27FC236}">
                <a16:creationId xmlns:a16="http://schemas.microsoft.com/office/drawing/2014/main" id="{74BE3C00-9AAC-C14C-ABB9-AFF25185D3AD}"/>
              </a:ext>
            </a:extLst>
          </p:cNvPr>
          <p:cNvSpPr>
            <a:spLocks/>
          </p:cNvSpPr>
          <p:nvPr/>
        </p:nvSpPr>
        <p:spPr bwMode="auto">
          <a:xfrm>
            <a:off x="3133725" y="3043238"/>
            <a:ext cx="3175" cy="2290762"/>
          </a:xfrm>
          <a:custGeom>
            <a:avLst/>
            <a:gdLst>
              <a:gd name="T0" fmla="*/ 0 w 6"/>
              <a:gd name="T1" fmla="*/ 0 h 7223"/>
              <a:gd name="T2" fmla="*/ 5 w 6"/>
              <a:gd name="T3" fmla="*/ 7223 h 7223"/>
              <a:gd name="T4" fmla="*/ 6 w 6"/>
              <a:gd name="T5" fmla="*/ 7223 h 7223"/>
            </a:gdLst>
            <a:ahLst/>
            <a:cxnLst>
              <a:cxn ang="0">
                <a:pos x="T0" y="T1"/>
              </a:cxn>
              <a:cxn ang="0">
                <a:pos x="T2" y="T3"/>
              </a:cxn>
              <a:cxn ang="0">
                <a:pos x="T4" y="T5"/>
              </a:cxn>
            </a:cxnLst>
            <a:rect l="0" t="0" r="r" b="b"/>
            <a:pathLst>
              <a:path w="6" h="7223">
                <a:moveTo>
                  <a:pt x="0" y="0"/>
                </a:moveTo>
                <a:lnTo>
                  <a:pt x="5" y="7223"/>
                </a:lnTo>
                <a:lnTo>
                  <a:pt x="6" y="7223"/>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46479" name="Group 47">
            <a:extLst>
              <a:ext uri="{FF2B5EF4-FFF2-40B4-BE49-F238E27FC236}">
                <a16:creationId xmlns:a16="http://schemas.microsoft.com/office/drawing/2014/main" id="{61B6F3F8-445B-3D8A-DB87-396A84B01B4B}"/>
              </a:ext>
            </a:extLst>
          </p:cNvPr>
          <p:cNvGrpSpPr>
            <a:grpSpLocks/>
          </p:cNvGrpSpPr>
          <p:nvPr/>
        </p:nvGrpSpPr>
        <p:grpSpPr bwMode="auto">
          <a:xfrm>
            <a:off x="1011238" y="2065338"/>
            <a:ext cx="822325" cy="1274762"/>
            <a:chOff x="637" y="1301"/>
            <a:chExt cx="518" cy="803"/>
          </a:xfrm>
        </p:grpSpPr>
        <p:sp>
          <p:nvSpPr>
            <p:cNvPr id="146480" name="Freeform 48">
              <a:extLst>
                <a:ext uri="{FF2B5EF4-FFF2-40B4-BE49-F238E27FC236}">
                  <a16:creationId xmlns:a16="http://schemas.microsoft.com/office/drawing/2014/main" id="{13617319-520D-EC1D-43F9-C66313F621D8}"/>
                </a:ext>
              </a:extLst>
            </p:cNvPr>
            <p:cNvSpPr>
              <a:spLocks/>
            </p:cNvSpPr>
            <p:nvPr/>
          </p:nvSpPr>
          <p:spPr bwMode="auto">
            <a:xfrm>
              <a:off x="637" y="1535"/>
              <a:ext cx="511" cy="569"/>
            </a:xfrm>
            <a:custGeom>
              <a:avLst/>
              <a:gdLst>
                <a:gd name="T0" fmla="*/ 2564 w 2564"/>
                <a:gd name="T1" fmla="*/ 0 h 2850"/>
                <a:gd name="T2" fmla="*/ 2454 w 2564"/>
                <a:gd name="T3" fmla="*/ 272 h 2850"/>
                <a:gd name="T4" fmla="*/ 2293 w 2564"/>
                <a:gd name="T5" fmla="*/ 526 h 2850"/>
                <a:gd name="T6" fmla="*/ 2100 w 2564"/>
                <a:gd name="T7" fmla="*/ 772 h 2850"/>
                <a:gd name="T8" fmla="*/ 1886 w 2564"/>
                <a:gd name="T9" fmla="*/ 1015 h 2850"/>
                <a:gd name="T10" fmla="*/ 1432 w 2564"/>
                <a:gd name="T11" fmla="*/ 1488 h 2850"/>
                <a:gd name="T12" fmla="*/ 987 w 2564"/>
                <a:gd name="T13" fmla="*/ 1924 h 2850"/>
                <a:gd name="T14" fmla="*/ 776 w 2564"/>
                <a:gd name="T15" fmla="*/ 2125 h 2850"/>
                <a:gd name="T16" fmla="*/ 570 w 2564"/>
                <a:gd name="T17" fmla="*/ 2319 h 2850"/>
                <a:gd name="T18" fmla="*/ 383 w 2564"/>
                <a:gd name="T19" fmla="*/ 2493 h 2850"/>
                <a:gd name="T20" fmla="*/ 228 w 2564"/>
                <a:gd name="T21" fmla="*/ 2638 h 2850"/>
                <a:gd name="T22" fmla="*/ 135 w 2564"/>
                <a:gd name="T23" fmla="*/ 2725 h 2850"/>
                <a:gd name="T24" fmla="*/ 60 w 2564"/>
                <a:gd name="T25" fmla="*/ 2792 h 2850"/>
                <a:gd name="T26" fmla="*/ 14 w 2564"/>
                <a:gd name="T27" fmla="*/ 2835 h 2850"/>
                <a:gd name="T28" fmla="*/ 0 w 2564"/>
                <a:gd name="T29" fmla="*/ 2850 h 2850"/>
                <a:gd name="T30" fmla="*/ 1 w 2564"/>
                <a:gd name="T31" fmla="*/ 2850 h 2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4" h="2850">
                  <a:moveTo>
                    <a:pt x="2564" y="0"/>
                  </a:moveTo>
                  <a:lnTo>
                    <a:pt x="2454" y="272"/>
                  </a:lnTo>
                  <a:lnTo>
                    <a:pt x="2293" y="526"/>
                  </a:lnTo>
                  <a:lnTo>
                    <a:pt x="2100" y="772"/>
                  </a:lnTo>
                  <a:lnTo>
                    <a:pt x="1886" y="1015"/>
                  </a:lnTo>
                  <a:lnTo>
                    <a:pt x="1432" y="1488"/>
                  </a:lnTo>
                  <a:lnTo>
                    <a:pt x="987" y="1924"/>
                  </a:lnTo>
                  <a:lnTo>
                    <a:pt x="776" y="2125"/>
                  </a:lnTo>
                  <a:lnTo>
                    <a:pt x="570" y="2319"/>
                  </a:lnTo>
                  <a:lnTo>
                    <a:pt x="383" y="2493"/>
                  </a:lnTo>
                  <a:lnTo>
                    <a:pt x="228" y="2638"/>
                  </a:lnTo>
                  <a:lnTo>
                    <a:pt x="135" y="2725"/>
                  </a:lnTo>
                  <a:lnTo>
                    <a:pt x="60" y="2792"/>
                  </a:lnTo>
                  <a:lnTo>
                    <a:pt x="14" y="2835"/>
                  </a:lnTo>
                  <a:lnTo>
                    <a:pt x="0" y="2850"/>
                  </a:lnTo>
                  <a:lnTo>
                    <a:pt x="1" y="285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81" name="Freeform 49">
              <a:extLst>
                <a:ext uri="{FF2B5EF4-FFF2-40B4-BE49-F238E27FC236}">
                  <a16:creationId xmlns:a16="http://schemas.microsoft.com/office/drawing/2014/main" id="{7BEE400E-D84C-75E0-067D-C9530BAB21AC}"/>
                </a:ext>
              </a:extLst>
            </p:cNvPr>
            <p:cNvSpPr>
              <a:spLocks/>
            </p:cNvSpPr>
            <p:nvPr/>
          </p:nvSpPr>
          <p:spPr bwMode="auto">
            <a:xfrm>
              <a:off x="1059" y="1301"/>
              <a:ext cx="96" cy="234"/>
            </a:xfrm>
            <a:custGeom>
              <a:avLst/>
              <a:gdLst>
                <a:gd name="T0" fmla="*/ 0 w 477"/>
                <a:gd name="T1" fmla="*/ 0 h 1173"/>
                <a:gd name="T2" fmla="*/ 19 w 477"/>
                <a:gd name="T3" fmla="*/ 22 h 1173"/>
                <a:gd name="T4" fmla="*/ 75 w 477"/>
                <a:gd name="T5" fmla="*/ 92 h 1173"/>
                <a:gd name="T6" fmla="*/ 160 w 477"/>
                <a:gd name="T7" fmla="*/ 204 h 1173"/>
                <a:gd name="T8" fmla="*/ 260 w 477"/>
                <a:gd name="T9" fmla="*/ 348 h 1173"/>
                <a:gd name="T10" fmla="*/ 354 w 477"/>
                <a:gd name="T11" fmla="*/ 512 h 1173"/>
                <a:gd name="T12" fmla="*/ 437 w 477"/>
                <a:gd name="T13" fmla="*/ 709 h 1173"/>
                <a:gd name="T14" fmla="*/ 477 w 477"/>
                <a:gd name="T15" fmla="*/ 933 h 1173"/>
                <a:gd name="T16" fmla="*/ 450 w 477"/>
                <a:gd name="T17" fmla="*/ 1173 h 1173"/>
                <a:gd name="T18" fmla="*/ 451 w 477"/>
                <a:gd name="T19" fmla="*/ 1173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7" h="1173">
                  <a:moveTo>
                    <a:pt x="0" y="0"/>
                  </a:moveTo>
                  <a:lnTo>
                    <a:pt x="19" y="22"/>
                  </a:lnTo>
                  <a:lnTo>
                    <a:pt x="75" y="92"/>
                  </a:lnTo>
                  <a:lnTo>
                    <a:pt x="160" y="204"/>
                  </a:lnTo>
                  <a:lnTo>
                    <a:pt x="260" y="348"/>
                  </a:lnTo>
                  <a:lnTo>
                    <a:pt x="354" y="512"/>
                  </a:lnTo>
                  <a:lnTo>
                    <a:pt x="437" y="709"/>
                  </a:lnTo>
                  <a:lnTo>
                    <a:pt x="477" y="933"/>
                  </a:lnTo>
                  <a:lnTo>
                    <a:pt x="450" y="1173"/>
                  </a:lnTo>
                  <a:lnTo>
                    <a:pt x="451" y="1173"/>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6482" name="Group 50">
            <a:extLst>
              <a:ext uri="{FF2B5EF4-FFF2-40B4-BE49-F238E27FC236}">
                <a16:creationId xmlns:a16="http://schemas.microsoft.com/office/drawing/2014/main" id="{497AFBD5-D582-336C-6B91-049B304B22C7}"/>
              </a:ext>
            </a:extLst>
          </p:cNvPr>
          <p:cNvGrpSpPr>
            <a:grpSpLocks/>
          </p:cNvGrpSpPr>
          <p:nvPr/>
        </p:nvGrpSpPr>
        <p:grpSpPr bwMode="auto">
          <a:xfrm>
            <a:off x="1322388" y="4799013"/>
            <a:ext cx="2735262" cy="1076325"/>
            <a:chOff x="833" y="3023"/>
            <a:chExt cx="1723" cy="678"/>
          </a:xfrm>
        </p:grpSpPr>
        <p:sp>
          <p:nvSpPr>
            <p:cNvPr id="146483" name="Freeform 51">
              <a:extLst>
                <a:ext uri="{FF2B5EF4-FFF2-40B4-BE49-F238E27FC236}">
                  <a16:creationId xmlns:a16="http://schemas.microsoft.com/office/drawing/2014/main" id="{BFE1C876-0C4B-D1E4-03AC-5B4B708EAA0D}"/>
                </a:ext>
              </a:extLst>
            </p:cNvPr>
            <p:cNvSpPr>
              <a:spLocks/>
            </p:cNvSpPr>
            <p:nvPr/>
          </p:nvSpPr>
          <p:spPr bwMode="auto">
            <a:xfrm>
              <a:off x="833" y="3023"/>
              <a:ext cx="1250" cy="2"/>
            </a:xfrm>
            <a:custGeom>
              <a:avLst/>
              <a:gdLst>
                <a:gd name="T0" fmla="*/ 0 w 6254"/>
                <a:gd name="T1" fmla="*/ 6253 w 6254"/>
                <a:gd name="T2" fmla="*/ 6254 w 6254"/>
              </a:gdLst>
              <a:ahLst/>
              <a:cxnLst>
                <a:cxn ang="0">
                  <a:pos x="T0" y="0"/>
                </a:cxn>
                <a:cxn ang="0">
                  <a:pos x="T1" y="0"/>
                </a:cxn>
                <a:cxn ang="0">
                  <a:pos x="T2" y="0"/>
                </a:cxn>
              </a:cxnLst>
              <a:rect l="0" t="0" r="r" b="b"/>
              <a:pathLst>
                <a:path w="6254">
                  <a:moveTo>
                    <a:pt x="0" y="0"/>
                  </a:moveTo>
                  <a:lnTo>
                    <a:pt x="6253" y="0"/>
                  </a:lnTo>
                  <a:lnTo>
                    <a:pt x="6254"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84" name="Freeform 52">
              <a:extLst>
                <a:ext uri="{FF2B5EF4-FFF2-40B4-BE49-F238E27FC236}">
                  <a16:creationId xmlns:a16="http://schemas.microsoft.com/office/drawing/2014/main" id="{78CF1954-3C09-0B52-64F4-399C2B25CB25}"/>
                </a:ext>
              </a:extLst>
            </p:cNvPr>
            <p:cNvSpPr>
              <a:spLocks/>
            </p:cNvSpPr>
            <p:nvPr/>
          </p:nvSpPr>
          <p:spPr bwMode="auto">
            <a:xfrm>
              <a:off x="833" y="3699"/>
              <a:ext cx="1250" cy="2"/>
            </a:xfrm>
            <a:custGeom>
              <a:avLst/>
              <a:gdLst>
                <a:gd name="T0" fmla="*/ 0 w 6254"/>
                <a:gd name="T1" fmla="*/ 6253 w 6254"/>
                <a:gd name="T2" fmla="*/ 6254 w 6254"/>
              </a:gdLst>
              <a:ahLst/>
              <a:cxnLst>
                <a:cxn ang="0">
                  <a:pos x="T0" y="0"/>
                </a:cxn>
                <a:cxn ang="0">
                  <a:pos x="T1" y="0"/>
                </a:cxn>
                <a:cxn ang="0">
                  <a:pos x="T2" y="0"/>
                </a:cxn>
              </a:cxnLst>
              <a:rect l="0" t="0" r="r" b="b"/>
              <a:pathLst>
                <a:path w="6254">
                  <a:moveTo>
                    <a:pt x="0" y="0"/>
                  </a:moveTo>
                  <a:lnTo>
                    <a:pt x="6253" y="0"/>
                  </a:lnTo>
                  <a:lnTo>
                    <a:pt x="6254"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85" name="Freeform 53">
              <a:extLst>
                <a:ext uri="{FF2B5EF4-FFF2-40B4-BE49-F238E27FC236}">
                  <a16:creationId xmlns:a16="http://schemas.microsoft.com/office/drawing/2014/main" id="{73AB0BD6-AB94-8FA3-2A6F-02131A6FB44E}"/>
                </a:ext>
              </a:extLst>
            </p:cNvPr>
            <p:cNvSpPr>
              <a:spLocks/>
            </p:cNvSpPr>
            <p:nvPr/>
          </p:nvSpPr>
          <p:spPr bwMode="auto">
            <a:xfrm>
              <a:off x="2132" y="3023"/>
              <a:ext cx="424" cy="2"/>
            </a:xfrm>
            <a:custGeom>
              <a:avLst/>
              <a:gdLst>
                <a:gd name="T0" fmla="*/ 0 w 2117"/>
                <a:gd name="T1" fmla="*/ 2116 w 2117"/>
                <a:gd name="T2" fmla="*/ 2117 w 2117"/>
              </a:gdLst>
              <a:ahLst/>
              <a:cxnLst>
                <a:cxn ang="0">
                  <a:pos x="T0" y="0"/>
                </a:cxn>
                <a:cxn ang="0">
                  <a:pos x="T1" y="0"/>
                </a:cxn>
                <a:cxn ang="0">
                  <a:pos x="T2" y="0"/>
                </a:cxn>
              </a:cxnLst>
              <a:rect l="0" t="0" r="r" b="b"/>
              <a:pathLst>
                <a:path w="2117">
                  <a:moveTo>
                    <a:pt x="0" y="0"/>
                  </a:moveTo>
                  <a:lnTo>
                    <a:pt x="2116" y="0"/>
                  </a:lnTo>
                  <a:lnTo>
                    <a:pt x="2117"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86" name="Freeform 54">
              <a:extLst>
                <a:ext uri="{FF2B5EF4-FFF2-40B4-BE49-F238E27FC236}">
                  <a16:creationId xmlns:a16="http://schemas.microsoft.com/office/drawing/2014/main" id="{752140E9-A44F-4B83-1E55-2766FE4EECAA}"/>
                </a:ext>
              </a:extLst>
            </p:cNvPr>
            <p:cNvSpPr>
              <a:spLocks/>
            </p:cNvSpPr>
            <p:nvPr/>
          </p:nvSpPr>
          <p:spPr bwMode="auto">
            <a:xfrm>
              <a:off x="2295" y="3360"/>
              <a:ext cx="261" cy="2"/>
            </a:xfrm>
            <a:custGeom>
              <a:avLst/>
              <a:gdLst>
                <a:gd name="T0" fmla="*/ 0 w 1303"/>
                <a:gd name="T1" fmla="*/ 1302 w 1303"/>
                <a:gd name="T2" fmla="*/ 1303 w 1303"/>
              </a:gdLst>
              <a:ahLst/>
              <a:cxnLst>
                <a:cxn ang="0">
                  <a:pos x="T0" y="0"/>
                </a:cxn>
                <a:cxn ang="0">
                  <a:pos x="T1" y="0"/>
                </a:cxn>
                <a:cxn ang="0">
                  <a:pos x="T2" y="0"/>
                </a:cxn>
              </a:cxnLst>
              <a:rect l="0" t="0" r="r" b="b"/>
              <a:pathLst>
                <a:path w="1303">
                  <a:moveTo>
                    <a:pt x="0" y="0"/>
                  </a:moveTo>
                  <a:lnTo>
                    <a:pt x="1302" y="0"/>
                  </a:lnTo>
                  <a:lnTo>
                    <a:pt x="1303"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87" name="Freeform 55">
              <a:extLst>
                <a:ext uri="{FF2B5EF4-FFF2-40B4-BE49-F238E27FC236}">
                  <a16:creationId xmlns:a16="http://schemas.microsoft.com/office/drawing/2014/main" id="{B6DF51D1-DC68-E2E9-EABD-CB6D406235F9}"/>
                </a:ext>
              </a:extLst>
            </p:cNvPr>
            <p:cNvSpPr>
              <a:spLocks/>
            </p:cNvSpPr>
            <p:nvPr/>
          </p:nvSpPr>
          <p:spPr bwMode="auto">
            <a:xfrm>
              <a:off x="2455" y="3103"/>
              <a:ext cx="2" cy="177"/>
            </a:xfrm>
            <a:custGeom>
              <a:avLst/>
              <a:gdLst>
                <a:gd name="T0" fmla="*/ 0 w 1"/>
                <a:gd name="T1" fmla="*/ 0 h 888"/>
                <a:gd name="T2" fmla="*/ 0 w 1"/>
                <a:gd name="T3" fmla="*/ 888 h 888"/>
                <a:gd name="T4" fmla="*/ 1 w 1"/>
                <a:gd name="T5" fmla="*/ 888 h 888"/>
              </a:gdLst>
              <a:ahLst/>
              <a:cxnLst>
                <a:cxn ang="0">
                  <a:pos x="T0" y="T1"/>
                </a:cxn>
                <a:cxn ang="0">
                  <a:pos x="T2" y="T3"/>
                </a:cxn>
                <a:cxn ang="0">
                  <a:pos x="T4" y="T5"/>
                </a:cxn>
              </a:cxnLst>
              <a:rect l="0" t="0" r="r" b="b"/>
              <a:pathLst>
                <a:path w="1" h="888">
                  <a:moveTo>
                    <a:pt x="0" y="0"/>
                  </a:moveTo>
                  <a:lnTo>
                    <a:pt x="0" y="888"/>
                  </a:lnTo>
                  <a:lnTo>
                    <a:pt x="1" y="888"/>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88" name="Freeform 56">
              <a:extLst>
                <a:ext uri="{FF2B5EF4-FFF2-40B4-BE49-F238E27FC236}">
                  <a16:creationId xmlns:a16="http://schemas.microsoft.com/office/drawing/2014/main" id="{9DBA8E4A-4C77-4A7D-8D66-BB5F3D8FFA84}"/>
                </a:ext>
              </a:extLst>
            </p:cNvPr>
            <p:cNvSpPr>
              <a:spLocks/>
            </p:cNvSpPr>
            <p:nvPr/>
          </p:nvSpPr>
          <p:spPr bwMode="auto">
            <a:xfrm>
              <a:off x="2442" y="3023"/>
              <a:ext cx="26" cy="80"/>
            </a:xfrm>
            <a:custGeom>
              <a:avLst/>
              <a:gdLst>
                <a:gd name="T0" fmla="*/ 0 w 134"/>
                <a:gd name="T1" fmla="*/ 403 h 403"/>
                <a:gd name="T2" fmla="*/ 134 w 134"/>
                <a:gd name="T3" fmla="*/ 403 h 403"/>
                <a:gd name="T4" fmla="*/ 67 w 134"/>
                <a:gd name="T5" fmla="*/ 0 h 403"/>
                <a:gd name="T6" fmla="*/ 0 w 134"/>
                <a:gd name="T7" fmla="*/ 403 h 403"/>
              </a:gdLst>
              <a:ahLst/>
              <a:cxnLst>
                <a:cxn ang="0">
                  <a:pos x="T0" y="T1"/>
                </a:cxn>
                <a:cxn ang="0">
                  <a:pos x="T2" y="T3"/>
                </a:cxn>
                <a:cxn ang="0">
                  <a:pos x="T4" y="T5"/>
                </a:cxn>
                <a:cxn ang="0">
                  <a:pos x="T6" y="T7"/>
                </a:cxn>
              </a:cxnLst>
              <a:rect l="0" t="0" r="r" b="b"/>
              <a:pathLst>
                <a:path w="134" h="403">
                  <a:moveTo>
                    <a:pt x="0" y="403"/>
                  </a:moveTo>
                  <a:lnTo>
                    <a:pt x="134" y="403"/>
                  </a:lnTo>
                  <a:lnTo>
                    <a:pt x="67" y="0"/>
                  </a:lnTo>
                  <a:lnTo>
                    <a:pt x="0" y="403"/>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89" name="Freeform 57">
              <a:extLst>
                <a:ext uri="{FF2B5EF4-FFF2-40B4-BE49-F238E27FC236}">
                  <a16:creationId xmlns:a16="http://schemas.microsoft.com/office/drawing/2014/main" id="{E2DF9736-3AD3-5DC1-B20C-CBF3D1612B9A}"/>
                </a:ext>
              </a:extLst>
            </p:cNvPr>
            <p:cNvSpPr>
              <a:spLocks/>
            </p:cNvSpPr>
            <p:nvPr/>
          </p:nvSpPr>
          <p:spPr bwMode="auto">
            <a:xfrm>
              <a:off x="2442" y="3023"/>
              <a:ext cx="26" cy="80"/>
            </a:xfrm>
            <a:custGeom>
              <a:avLst/>
              <a:gdLst>
                <a:gd name="T0" fmla="*/ 0 w 134"/>
                <a:gd name="T1" fmla="*/ 403 h 403"/>
                <a:gd name="T2" fmla="*/ 134 w 134"/>
                <a:gd name="T3" fmla="*/ 403 h 403"/>
                <a:gd name="T4" fmla="*/ 67 w 134"/>
                <a:gd name="T5" fmla="*/ 0 h 403"/>
                <a:gd name="T6" fmla="*/ 0 w 134"/>
                <a:gd name="T7" fmla="*/ 403 h 403"/>
              </a:gdLst>
              <a:ahLst/>
              <a:cxnLst>
                <a:cxn ang="0">
                  <a:pos x="T0" y="T1"/>
                </a:cxn>
                <a:cxn ang="0">
                  <a:pos x="T2" y="T3"/>
                </a:cxn>
                <a:cxn ang="0">
                  <a:pos x="T4" y="T5"/>
                </a:cxn>
                <a:cxn ang="0">
                  <a:pos x="T6" y="T7"/>
                </a:cxn>
              </a:cxnLst>
              <a:rect l="0" t="0" r="r" b="b"/>
              <a:pathLst>
                <a:path w="134" h="403">
                  <a:moveTo>
                    <a:pt x="0" y="403"/>
                  </a:moveTo>
                  <a:lnTo>
                    <a:pt x="134" y="403"/>
                  </a:lnTo>
                  <a:lnTo>
                    <a:pt x="67" y="0"/>
                  </a:lnTo>
                  <a:lnTo>
                    <a:pt x="0" y="403"/>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0" name="Freeform 58">
              <a:extLst>
                <a:ext uri="{FF2B5EF4-FFF2-40B4-BE49-F238E27FC236}">
                  <a16:creationId xmlns:a16="http://schemas.microsoft.com/office/drawing/2014/main" id="{93DABC76-8407-1BB7-1F9D-4CF4AE331A8D}"/>
                </a:ext>
              </a:extLst>
            </p:cNvPr>
            <p:cNvSpPr>
              <a:spLocks/>
            </p:cNvSpPr>
            <p:nvPr/>
          </p:nvSpPr>
          <p:spPr bwMode="auto">
            <a:xfrm>
              <a:off x="2442" y="3280"/>
              <a:ext cx="26" cy="80"/>
            </a:xfrm>
            <a:custGeom>
              <a:avLst/>
              <a:gdLst>
                <a:gd name="T0" fmla="*/ 0 w 134"/>
                <a:gd name="T1" fmla="*/ 0 h 402"/>
                <a:gd name="T2" fmla="*/ 134 w 134"/>
                <a:gd name="T3" fmla="*/ 0 h 402"/>
                <a:gd name="T4" fmla="*/ 67 w 134"/>
                <a:gd name="T5" fmla="*/ 402 h 402"/>
                <a:gd name="T6" fmla="*/ 0 w 134"/>
                <a:gd name="T7" fmla="*/ 0 h 402"/>
              </a:gdLst>
              <a:ahLst/>
              <a:cxnLst>
                <a:cxn ang="0">
                  <a:pos x="T0" y="T1"/>
                </a:cxn>
                <a:cxn ang="0">
                  <a:pos x="T2" y="T3"/>
                </a:cxn>
                <a:cxn ang="0">
                  <a:pos x="T4" y="T5"/>
                </a:cxn>
                <a:cxn ang="0">
                  <a:pos x="T6" y="T7"/>
                </a:cxn>
              </a:cxnLst>
              <a:rect l="0" t="0" r="r" b="b"/>
              <a:pathLst>
                <a:path w="134" h="402">
                  <a:moveTo>
                    <a:pt x="0" y="0"/>
                  </a:moveTo>
                  <a:lnTo>
                    <a:pt x="134" y="0"/>
                  </a:lnTo>
                  <a:lnTo>
                    <a:pt x="67" y="402"/>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1" name="Freeform 59">
              <a:extLst>
                <a:ext uri="{FF2B5EF4-FFF2-40B4-BE49-F238E27FC236}">
                  <a16:creationId xmlns:a16="http://schemas.microsoft.com/office/drawing/2014/main" id="{F3586881-0EFE-0E27-8D1E-5D51A72C3685}"/>
                </a:ext>
              </a:extLst>
            </p:cNvPr>
            <p:cNvSpPr>
              <a:spLocks/>
            </p:cNvSpPr>
            <p:nvPr/>
          </p:nvSpPr>
          <p:spPr bwMode="auto">
            <a:xfrm>
              <a:off x="2442" y="3280"/>
              <a:ext cx="26" cy="80"/>
            </a:xfrm>
            <a:custGeom>
              <a:avLst/>
              <a:gdLst>
                <a:gd name="T0" fmla="*/ 0 w 134"/>
                <a:gd name="T1" fmla="*/ 0 h 402"/>
                <a:gd name="T2" fmla="*/ 134 w 134"/>
                <a:gd name="T3" fmla="*/ 0 h 402"/>
                <a:gd name="T4" fmla="*/ 67 w 134"/>
                <a:gd name="T5" fmla="*/ 402 h 402"/>
                <a:gd name="T6" fmla="*/ 0 w 134"/>
                <a:gd name="T7" fmla="*/ 0 h 402"/>
              </a:gdLst>
              <a:ahLst/>
              <a:cxnLst>
                <a:cxn ang="0">
                  <a:pos x="T0" y="T1"/>
                </a:cxn>
                <a:cxn ang="0">
                  <a:pos x="T2" y="T3"/>
                </a:cxn>
                <a:cxn ang="0">
                  <a:pos x="T4" y="T5"/>
                </a:cxn>
                <a:cxn ang="0">
                  <a:pos x="T6" y="T7"/>
                </a:cxn>
              </a:cxnLst>
              <a:rect l="0" t="0" r="r" b="b"/>
              <a:pathLst>
                <a:path w="134" h="402">
                  <a:moveTo>
                    <a:pt x="0" y="0"/>
                  </a:moveTo>
                  <a:lnTo>
                    <a:pt x="134" y="0"/>
                  </a:lnTo>
                  <a:lnTo>
                    <a:pt x="67" y="402"/>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2" name="Freeform 60">
              <a:extLst>
                <a:ext uri="{FF2B5EF4-FFF2-40B4-BE49-F238E27FC236}">
                  <a16:creationId xmlns:a16="http://schemas.microsoft.com/office/drawing/2014/main" id="{5844991A-8461-D6D1-7D8F-36CE209516D4}"/>
                </a:ext>
              </a:extLst>
            </p:cNvPr>
            <p:cNvSpPr>
              <a:spLocks/>
            </p:cNvSpPr>
            <p:nvPr/>
          </p:nvSpPr>
          <p:spPr bwMode="auto">
            <a:xfrm>
              <a:off x="2132" y="3699"/>
              <a:ext cx="424" cy="2"/>
            </a:xfrm>
            <a:custGeom>
              <a:avLst/>
              <a:gdLst>
                <a:gd name="T0" fmla="*/ 0 w 2117"/>
                <a:gd name="T1" fmla="*/ 2116 w 2117"/>
                <a:gd name="T2" fmla="*/ 2117 w 2117"/>
              </a:gdLst>
              <a:ahLst/>
              <a:cxnLst>
                <a:cxn ang="0">
                  <a:pos x="T0" y="0"/>
                </a:cxn>
                <a:cxn ang="0">
                  <a:pos x="T1" y="0"/>
                </a:cxn>
                <a:cxn ang="0">
                  <a:pos x="T2" y="0"/>
                </a:cxn>
              </a:cxnLst>
              <a:rect l="0" t="0" r="r" b="b"/>
              <a:pathLst>
                <a:path w="2117">
                  <a:moveTo>
                    <a:pt x="0" y="0"/>
                  </a:moveTo>
                  <a:lnTo>
                    <a:pt x="2116" y="0"/>
                  </a:lnTo>
                  <a:lnTo>
                    <a:pt x="2117"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3" name="Freeform 61">
              <a:extLst>
                <a:ext uri="{FF2B5EF4-FFF2-40B4-BE49-F238E27FC236}">
                  <a16:creationId xmlns:a16="http://schemas.microsoft.com/office/drawing/2014/main" id="{A9BF75CF-ACE9-AB37-2653-0AE02AF0D9BC}"/>
                </a:ext>
              </a:extLst>
            </p:cNvPr>
            <p:cNvSpPr>
              <a:spLocks/>
            </p:cNvSpPr>
            <p:nvPr/>
          </p:nvSpPr>
          <p:spPr bwMode="auto">
            <a:xfrm>
              <a:off x="2455" y="3440"/>
              <a:ext cx="2" cy="178"/>
            </a:xfrm>
            <a:custGeom>
              <a:avLst/>
              <a:gdLst>
                <a:gd name="T0" fmla="*/ 0 w 1"/>
                <a:gd name="T1" fmla="*/ 0 h 889"/>
                <a:gd name="T2" fmla="*/ 0 w 1"/>
                <a:gd name="T3" fmla="*/ 889 h 889"/>
                <a:gd name="T4" fmla="*/ 1 w 1"/>
                <a:gd name="T5" fmla="*/ 889 h 889"/>
              </a:gdLst>
              <a:ahLst/>
              <a:cxnLst>
                <a:cxn ang="0">
                  <a:pos x="T0" y="T1"/>
                </a:cxn>
                <a:cxn ang="0">
                  <a:pos x="T2" y="T3"/>
                </a:cxn>
                <a:cxn ang="0">
                  <a:pos x="T4" y="T5"/>
                </a:cxn>
              </a:cxnLst>
              <a:rect l="0" t="0" r="r" b="b"/>
              <a:pathLst>
                <a:path w="1" h="889">
                  <a:moveTo>
                    <a:pt x="0" y="0"/>
                  </a:moveTo>
                  <a:lnTo>
                    <a:pt x="0" y="889"/>
                  </a:lnTo>
                  <a:lnTo>
                    <a:pt x="1" y="889"/>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4" name="Freeform 62">
              <a:extLst>
                <a:ext uri="{FF2B5EF4-FFF2-40B4-BE49-F238E27FC236}">
                  <a16:creationId xmlns:a16="http://schemas.microsoft.com/office/drawing/2014/main" id="{8A39BC2E-6ADD-DECC-E24A-4EC73E4F537C}"/>
                </a:ext>
              </a:extLst>
            </p:cNvPr>
            <p:cNvSpPr>
              <a:spLocks/>
            </p:cNvSpPr>
            <p:nvPr/>
          </p:nvSpPr>
          <p:spPr bwMode="auto">
            <a:xfrm>
              <a:off x="2442" y="3360"/>
              <a:ext cx="26" cy="80"/>
            </a:xfrm>
            <a:custGeom>
              <a:avLst/>
              <a:gdLst>
                <a:gd name="T0" fmla="*/ 0 w 134"/>
                <a:gd name="T1" fmla="*/ 402 h 402"/>
                <a:gd name="T2" fmla="*/ 134 w 134"/>
                <a:gd name="T3" fmla="*/ 402 h 402"/>
                <a:gd name="T4" fmla="*/ 67 w 134"/>
                <a:gd name="T5" fmla="*/ 0 h 402"/>
                <a:gd name="T6" fmla="*/ 0 w 134"/>
                <a:gd name="T7" fmla="*/ 402 h 402"/>
              </a:gdLst>
              <a:ahLst/>
              <a:cxnLst>
                <a:cxn ang="0">
                  <a:pos x="T0" y="T1"/>
                </a:cxn>
                <a:cxn ang="0">
                  <a:pos x="T2" y="T3"/>
                </a:cxn>
                <a:cxn ang="0">
                  <a:pos x="T4" y="T5"/>
                </a:cxn>
                <a:cxn ang="0">
                  <a:pos x="T6" y="T7"/>
                </a:cxn>
              </a:cxnLst>
              <a:rect l="0" t="0" r="r" b="b"/>
              <a:pathLst>
                <a:path w="134" h="402">
                  <a:moveTo>
                    <a:pt x="0" y="402"/>
                  </a:moveTo>
                  <a:lnTo>
                    <a:pt x="134" y="402"/>
                  </a:lnTo>
                  <a:lnTo>
                    <a:pt x="67" y="0"/>
                  </a:lnTo>
                  <a:lnTo>
                    <a:pt x="0" y="402"/>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5" name="Freeform 63">
              <a:extLst>
                <a:ext uri="{FF2B5EF4-FFF2-40B4-BE49-F238E27FC236}">
                  <a16:creationId xmlns:a16="http://schemas.microsoft.com/office/drawing/2014/main" id="{733AE93A-1748-B696-12B8-0B2BEDE34769}"/>
                </a:ext>
              </a:extLst>
            </p:cNvPr>
            <p:cNvSpPr>
              <a:spLocks/>
            </p:cNvSpPr>
            <p:nvPr/>
          </p:nvSpPr>
          <p:spPr bwMode="auto">
            <a:xfrm>
              <a:off x="2442" y="3360"/>
              <a:ext cx="26" cy="80"/>
            </a:xfrm>
            <a:custGeom>
              <a:avLst/>
              <a:gdLst>
                <a:gd name="T0" fmla="*/ 0 w 134"/>
                <a:gd name="T1" fmla="*/ 402 h 402"/>
                <a:gd name="T2" fmla="*/ 134 w 134"/>
                <a:gd name="T3" fmla="*/ 402 h 402"/>
                <a:gd name="T4" fmla="*/ 67 w 134"/>
                <a:gd name="T5" fmla="*/ 0 h 402"/>
                <a:gd name="T6" fmla="*/ 0 w 134"/>
                <a:gd name="T7" fmla="*/ 402 h 402"/>
              </a:gdLst>
              <a:ahLst/>
              <a:cxnLst>
                <a:cxn ang="0">
                  <a:pos x="T0" y="T1"/>
                </a:cxn>
                <a:cxn ang="0">
                  <a:pos x="T2" y="T3"/>
                </a:cxn>
                <a:cxn ang="0">
                  <a:pos x="T4" y="T5"/>
                </a:cxn>
                <a:cxn ang="0">
                  <a:pos x="T6" y="T7"/>
                </a:cxn>
              </a:cxnLst>
              <a:rect l="0" t="0" r="r" b="b"/>
              <a:pathLst>
                <a:path w="134" h="402">
                  <a:moveTo>
                    <a:pt x="0" y="402"/>
                  </a:moveTo>
                  <a:lnTo>
                    <a:pt x="134" y="402"/>
                  </a:lnTo>
                  <a:lnTo>
                    <a:pt x="67" y="0"/>
                  </a:lnTo>
                  <a:lnTo>
                    <a:pt x="0" y="402"/>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6" name="Freeform 64">
              <a:extLst>
                <a:ext uri="{FF2B5EF4-FFF2-40B4-BE49-F238E27FC236}">
                  <a16:creationId xmlns:a16="http://schemas.microsoft.com/office/drawing/2014/main" id="{867D3802-3B5B-240F-E8FF-C17730A68CF9}"/>
                </a:ext>
              </a:extLst>
            </p:cNvPr>
            <p:cNvSpPr>
              <a:spLocks/>
            </p:cNvSpPr>
            <p:nvPr/>
          </p:nvSpPr>
          <p:spPr bwMode="auto">
            <a:xfrm>
              <a:off x="2442" y="3618"/>
              <a:ext cx="26" cy="81"/>
            </a:xfrm>
            <a:custGeom>
              <a:avLst/>
              <a:gdLst>
                <a:gd name="T0" fmla="*/ 0 w 134"/>
                <a:gd name="T1" fmla="*/ 0 h 402"/>
                <a:gd name="T2" fmla="*/ 134 w 134"/>
                <a:gd name="T3" fmla="*/ 0 h 402"/>
                <a:gd name="T4" fmla="*/ 67 w 134"/>
                <a:gd name="T5" fmla="*/ 402 h 402"/>
                <a:gd name="T6" fmla="*/ 0 w 134"/>
                <a:gd name="T7" fmla="*/ 0 h 402"/>
              </a:gdLst>
              <a:ahLst/>
              <a:cxnLst>
                <a:cxn ang="0">
                  <a:pos x="T0" y="T1"/>
                </a:cxn>
                <a:cxn ang="0">
                  <a:pos x="T2" y="T3"/>
                </a:cxn>
                <a:cxn ang="0">
                  <a:pos x="T4" y="T5"/>
                </a:cxn>
                <a:cxn ang="0">
                  <a:pos x="T6" y="T7"/>
                </a:cxn>
              </a:cxnLst>
              <a:rect l="0" t="0" r="r" b="b"/>
              <a:pathLst>
                <a:path w="134" h="402">
                  <a:moveTo>
                    <a:pt x="0" y="0"/>
                  </a:moveTo>
                  <a:lnTo>
                    <a:pt x="134" y="0"/>
                  </a:lnTo>
                  <a:lnTo>
                    <a:pt x="67" y="402"/>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7" name="Freeform 65">
              <a:extLst>
                <a:ext uri="{FF2B5EF4-FFF2-40B4-BE49-F238E27FC236}">
                  <a16:creationId xmlns:a16="http://schemas.microsoft.com/office/drawing/2014/main" id="{D18B2178-453C-7AC9-8B81-F64A30C7334B}"/>
                </a:ext>
              </a:extLst>
            </p:cNvPr>
            <p:cNvSpPr>
              <a:spLocks/>
            </p:cNvSpPr>
            <p:nvPr/>
          </p:nvSpPr>
          <p:spPr bwMode="auto">
            <a:xfrm>
              <a:off x="2442" y="3618"/>
              <a:ext cx="26" cy="81"/>
            </a:xfrm>
            <a:custGeom>
              <a:avLst/>
              <a:gdLst>
                <a:gd name="T0" fmla="*/ 0 w 134"/>
                <a:gd name="T1" fmla="*/ 0 h 402"/>
                <a:gd name="T2" fmla="*/ 134 w 134"/>
                <a:gd name="T3" fmla="*/ 0 h 402"/>
                <a:gd name="T4" fmla="*/ 67 w 134"/>
                <a:gd name="T5" fmla="*/ 402 h 402"/>
                <a:gd name="T6" fmla="*/ 0 w 134"/>
                <a:gd name="T7" fmla="*/ 0 h 402"/>
              </a:gdLst>
              <a:ahLst/>
              <a:cxnLst>
                <a:cxn ang="0">
                  <a:pos x="T0" y="T1"/>
                </a:cxn>
                <a:cxn ang="0">
                  <a:pos x="T2" y="T3"/>
                </a:cxn>
                <a:cxn ang="0">
                  <a:pos x="T4" y="T5"/>
                </a:cxn>
                <a:cxn ang="0">
                  <a:pos x="T6" y="T7"/>
                </a:cxn>
              </a:cxnLst>
              <a:rect l="0" t="0" r="r" b="b"/>
              <a:pathLst>
                <a:path w="134" h="402">
                  <a:moveTo>
                    <a:pt x="0" y="0"/>
                  </a:moveTo>
                  <a:lnTo>
                    <a:pt x="134" y="0"/>
                  </a:lnTo>
                  <a:lnTo>
                    <a:pt x="67" y="402"/>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498" name="Text Box 66">
              <a:extLst>
                <a:ext uri="{FF2B5EF4-FFF2-40B4-BE49-F238E27FC236}">
                  <a16:creationId xmlns:a16="http://schemas.microsoft.com/office/drawing/2014/main" id="{6E24F0FA-C6EB-1EBC-1C25-0E86BE0EF42C}"/>
                </a:ext>
              </a:extLst>
            </p:cNvPr>
            <p:cNvSpPr txBox="1">
              <a:spLocks noChangeArrowheads="1"/>
            </p:cNvSpPr>
            <p:nvPr/>
          </p:nvSpPr>
          <p:spPr bwMode="auto">
            <a:xfrm rot="-5400000">
              <a:off x="2252" y="3076"/>
              <a:ext cx="1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y</a:t>
              </a:r>
            </a:p>
          </p:txBody>
        </p:sp>
        <p:sp>
          <p:nvSpPr>
            <p:cNvPr id="146499" name="Text Box 67">
              <a:extLst>
                <a:ext uri="{FF2B5EF4-FFF2-40B4-BE49-F238E27FC236}">
                  <a16:creationId xmlns:a16="http://schemas.microsoft.com/office/drawing/2014/main" id="{DC88306A-67ED-AB2D-19CC-76B0CA2B59B6}"/>
                </a:ext>
              </a:extLst>
            </p:cNvPr>
            <p:cNvSpPr txBox="1">
              <a:spLocks noChangeArrowheads="1"/>
            </p:cNvSpPr>
            <p:nvPr/>
          </p:nvSpPr>
          <p:spPr bwMode="auto">
            <a:xfrm rot="-5400000">
              <a:off x="2252" y="3412"/>
              <a:ext cx="1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y</a:t>
              </a:r>
            </a:p>
          </p:txBody>
        </p:sp>
      </p:grpSp>
      <p:grpSp>
        <p:nvGrpSpPr>
          <p:cNvPr id="146500" name="Group 68">
            <a:extLst>
              <a:ext uri="{FF2B5EF4-FFF2-40B4-BE49-F238E27FC236}">
                <a16:creationId xmlns:a16="http://schemas.microsoft.com/office/drawing/2014/main" id="{4B820C37-9C57-A241-E74D-1F84AF3535F0}"/>
              </a:ext>
            </a:extLst>
          </p:cNvPr>
          <p:cNvGrpSpPr>
            <a:grpSpLocks/>
          </p:cNvGrpSpPr>
          <p:nvPr/>
        </p:nvGrpSpPr>
        <p:grpSpPr bwMode="auto">
          <a:xfrm>
            <a:off x="1752600" y="2057400"/>
            <a:ext cx="457200" cy="3814763"/>
            <a:chOff x="1104" y="1296"/>
            <a:chExt cx="288" cy="2403"/>
          </a:xfrm>
        </p:grpSpPr>
        <p:sp>
          <p:nvSpPr>
            <p:cNvPr id="146501" name="Freeform 69">
              <a:extLst>
                <a:ext uri="{FF2B5EF4-FFF2-40B4-BE49-F238E27FC236}">
                  <a16:creationId xmlns:a16="http://schemas.microsoft.com/office/drawing/2014/main" id="{2F11AA2F-D55F-4F7A-F9EB-4C997D406D3B}"/>
                </a:ext>
              </a:extLst>
            </p:cNvPr>
            <p:cNvSpPr>
              <a:spLocks/>
            </p:cNvSpPr>
            <p:nvPr/>
          </p:nvSpPr>
          <p:spPr bwMode="auto">
            <a:xfrm>
              <a:off x="1154" y="1487"/>
              <a:ext cx="2" cy="2212"/>
            </a:xfrm>
            <a:custGeom>
              <a:avLst/>
              <a:gdLst>
                <a:gd name="T0" fmla="*/ 0 w 1"/>
                <a:gd name="T1" fmla="*/ 0 h 11076"/>
                <a:gd name="T2" fmla="*/ 0 w 1"/>
                <a:gd name="T3" fmla="*/ 11076 h 11076"/>
                <a:gd name="T4" fmla="*/ 1 w 1"/>
                <a:gd name="T5" fmla="*/ 11076 h 11076"/>
              </a:gdLst>
              <a:ahLst/>
              <a:cxnLst>
                <a:cxn ang="0">
                  <a:pos x="T0" y="T1"/>
                </a:cxn>
                <a:cxn ang="0">
                  <a:pos x="T2" y="T3"/>
                </a:cxn>
                <a:cxn ang="0">
                  <a:pos x="T4" y="T5"/>
                </a:cxn>
              </a:cxnLst>
              <a:rect l="0" t="0" r="r" b="b"/>
              <a:pathLst>
                <a:path w="1" h="11076">
                  <a:moveTo>
                    <a:pt x="0" y="0"/>
                  </a:moveTo>
                  <a:lnTo>
                    <a:pt x="0" y="11076"/>
                  </a:lnTo>
                  <a:lnTo>
                    <a:pt x="1" y="11076"/>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02" name="Freeform 70">
              <a:extLst>
                <a:ext uri="{FF2B5EF4-FFF2-40B4-BE49-F238E27FC236}">
                  <a16:creationId xmlns:a16="http://schemas.microsoft.com/office/drawing/2014/main" id="{D9F7C4E7-09EB-F3CB-2F42-3B5A6F29C849}"/>
                </a:ext>
              </a:extLst>
            </p:cNvPr>
            <p:cNvSpPr>
              <a:spLocks/>
            </p:cNvSpPr>
            <p:nvPr/>
          </p:nvSpPr>
          <p:spPr bwMode="auto">
            <a:xfrm>
              <a:off x="1122" y="1455"/>
              <a:ext cx="64" cy="64"/>
            </a:xfrm>
            <a:custGeom>
              <a:avLst/>
              <a:gdLst>
                <a:gd name="T0" fmla="*/ 321 w 322"/>
                <a:gd name="T1" fmla="*/ 160 h 322"/>
                <a:gd name="T2" fmla="*/ 274 w 322"/>
                <a:gd name="T3" fmla="*/ 47 h 322"/>
                <a:gd name="T4" fmla="*/ 161 w 322"/>
                <a:gd name="T5" fmla="*/ 0 h 322"/>
                <a:gd name="T6" fmla="*/ 48 w 322"/>
                <a:gd name="T7" fmla="*/ 47 h 322"/>
                <a:gd name="T8" fmla="*/ 0 w 322"/>
                <a:gd name="T9" fmla="*/ 160 h 322"/>
                <a:gd name="T10" fmla="*/ 48 w 322"/>
                <a:gd name="T11" fmla="*/ 275 h 322"/>
                <a:gd name="T12" fmla="*/ 161 w 322"/>
                <a:gd name="T13" fmla="*/ 322 h 322"/>
                <a:gd name="T14" fmla="*/ 274 w 322"/>
                <a:gd name="T15" fmla="*/ 275 h 322"/>
                <a:gd name="T16" fmla="*/ 321 w 322"/>
                <a:gd name="T17" fmla="*/ 160 h 322"/>
                <a:gd name="T18" fmla="*/ 322 w 322"/>
                <a:gd name="T19" fmla="*/ 16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0"/>
                  </a:moveTo>
                  <a:lnTo>
                    <a:pt x="274" y="47"/>
                  </a:lnTo>
                  <a:lnTo>
                    <a:pt x="161" y="0"/>
                  </a:lnTo>
                  <a:lnTo>
                    <a:pt x="48" y="47"/>
                  </a:lnTo>
                  <a:lnTo>
                    <a:pt x="0" y="160"/>
                  </a:lnTo>
                  <a:lnTo>
                    <a:pt x="48" y="275"/>
                  </a:lnTo>
                  <a:lnTo>
                    <a:pt x="161" y="322"/>
                  </a:lnTo>
                  <a:lnTo>
                    <a:pt x="274" y="275"/>
                  </a:lnTo>
                  <a:lnTo>
                    <a:pt x="321" y="160"/>
                  </a:lnTo>
                  <a:lnTo>
                    <a:pt x="322" y="160"/>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03" name="Text Box 71">
              <a:extLst>
                <a:ext uri="{FF2B5EF4-FFF2-40B4-BE49-F238E27FC236}">
                  <a16:creationId xmlns:a16="http://schemas.microsoft.com/office/drawing/2014/main" id="{BE22E8D3-E8D2-77C9-C821-C364A01029F6}"/>
                </a:ext>
              </a:extLst>
            </p:cNvPr>
            <p:cNvSpPr txBox="1">
              <a:spLocks noChangeArrowheads="1"/>
            </p:cNvSpPr>
            <p:nvPr/>
          </p:nvSpPr>
          <p:spPr bwMode="auto">
            <a:xfrm>
              <a:off x="1104" y="1296"/>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4' </a:t>
              </a:r>
            </a:p>
          </p:txBody>
        </p:sp>
      </p:grpSp>
      <p:grpSp>
        <p:nvGrpSpPr>
          <p:cNvPr id="146504" name="Group 72">
            <a:extLst>
              <a:ext uri="{FF2B5EF4-FFF2-40B4-BE49-F238E27FC236}">
                <a16:creationId xmlns:a16="http://schemas.microsoft.com/office/drawing/2014/main" id="{CD24609B-EF7B-C41C-CB7E-87BBFD1E122C}"/>
              </a:ext>
            </a:extLst>
          </p:cNvPr>
          <p:cNvGrpSpPr>
            <a:grpSpLocks/>
          </p:cNvGrpSpPr>
          <p:nvPr/>
        </p:nvGrpSpPr>
        <p:grpSpPr bwMode="auto">
          <a:xfrm>
            <a:off x="228600" y="2324100"/>
            <a:ext cx="6515100" cy="709613"/>
            <a:chOff x="144" y="1464"/>
            <a:chExt cx="4104" cy="447"/>
          </a:xfrm>
        </p:grpSpPr>
        <p:grpSp>
          <p:nvGrpSpPr>
            <p:cNvPr id="146505" name="Group 73">
              <a:extLst>
                <a:ext uri="{FF2B5EF4-FFF2-40B4-BE49-F238E27FC236}">
                  <a16:creationId xmlns:a16="http://schemas.microsoft.com/office/drawing/2014/main" id="{1D995243-7B55-1301-DCCB-75013B43B6E1}"/>
                </a:ext>
              </a:extLst>
            </p:cNvPr>
            <p:cNvGrpSpPr>
              <a:grpSpLocks/>
            </p:cNvGrpSpPr>
            <p:nvPr/>
          </p:nvGrpSpPr>
          <p:grpSpPr bwMode="auto">
            <a:xfrm>
              <a:off x="144" y="1464"/>
              <a:ext cx="4104" cy="271"/>
              <a:chOff x="144" y="1464"/>
              <a:chExt cx="4104" cy="271"/>
            </a:xfrm>
          </p:grpSpPr>
          <p:grpSp>
            <p:nvGrpSpPr>
              <p:cNvPr id="146506" name="Group 74">
                <a:extLst>
                  <a:ext uri="{FF2B5EF4-FFF2-40B4-BE49-F238E27FC236}">
                    <a16:creationId xmlns:a16="http://schemas.microsoft.com/office/drawing/2014/main" id="{3B7FB4FA-11F6-4E4C-802B-5172AEA5D004}"/>
                  </a:ext>
                </a:extLst>
              </p:cNvPr>
              <p:cNvGrpSpPr>
                <a:grpSpLocks/>
              </p:cNvGrpSpPr>
              <p:nvPr/>
            </p:nvGrpSpPr>
            <p:grpSpPr bwMode="auto">
              <a:xfrm>
                <a:off x="144" y="1464"/>
                <a:ext cx="4104" cy="262"/>
                <a:chOff x="144" y="1464"/>
                <a:chExt cx="4104" cy="262"/>
              </a:xfrm>
            </p:grpSpPr>
            <p:sp>
              <p:nvSpPr>
                <p:cNvPr id="146507" name="Freeform 75">
                  <a:extLst>
                    <a:ext uri="{FF2B5EF4-FFF2-40B4-BE49-F238E27FC236}">
                      <a16:creationId xmlns:a16="http://schemas.microsoft.com/office/drawing/2014/main" id="{70A2D76B-9A3A-EA98-55C5-66FFAD5A9501}"/>
                    </a:ext>
                  </a:extLst>
                </p:cNvPr>
                <p:cNvSpPr>
                  <a:spLocks/>
                </p:cNvSpPr>
                <p:nvPr/>
              </p:nvSpPr>
              <p:spPr bwMode="auto">
                <a:xfrm>
                  <a:off x="144" y="1703"/>
                  <a:ext cx="2062" cy="1"/>
                </a:xfrm>
                <a:custGeom>
                  <a:avLst/>
                  <a:gdLst>
                    <a:gd name="T0" fmla="*/ 0 w 10323"/>
                    <a:gd name="T1" fmla="*/ 10322 w 10323"/>
                    <a:gd name="T2" fmla="*/ 10323 w 10323"/>
                  </a:gdLst>
                  <a:ahLst/>
                  <a:cxnLst>
                    <a:cxn ang="0">
                      <a:pos x="T0" y="0"/>
                    </a:cxn>
                    <a:cxn ang="0">
                      <a:pos x="T1" y="0"/>
                    </a:cxn>
                    <a:cxn ang="0">
                      <a:pos x="T2" y="0"/>
                    </a:cxn>
                  </a:cxnLst>
                  <a:rect l="0" t="0" r="r" b="b"/>
                  <a:pathLst>
                    <a:path w="10323">
                      <a:moveTo>
                        <a:pt x="0" y="0"/>
                      </a:moveTo>
                      <a:lnTo>
                        <a:pt x="10322" y="0"/>
                      </a:lnTo>
                      <a:lnTo>
                        <a:pt x="10323"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08" name="Freeform 76">
                  <a:extLst>
                    <a:ext uri="{FF2B5EF4-FFF2-40B4-BE49-F238E27FC236}">
                      <a16:creationId xmlns:a16="http://schemas.microsoft.com/office/drawing/2014/main" id="{F4764531-76F7-BFB8-C456-218E855A87FF}"/>
                    </a:ext>
                  </a:extLst>
                </p:cNvPr>
                <p:cNvSpPr>
                  <a:spLocks/>
                </p:cNvSpPr>
                <p:nvPr/>
              </p:nvSpPr>
              <p:spPr bwMode="auto">
                <a:xfrm>
                  <a:off x="2391" y="1703"/>
                  <a:ext cx="1710" cy="1"/>
                </a:xfrm>
                <a:custGeom>
                  <a:avLst/>
                  <a:gdLst>
                    <a:gd name="T0" fmla="*/ 0 w 8562"/>
                    <a:gd name="T1" fmla="*/ 8561 w 8562"/>
                    <a:gd name="T2" fmla="*/ 8562 w 8562"/>
                  </a:gdLst>
                  <a:ahLst/>
                  <a:cxnLst>
                    <a:cxn ang="0">
                      <a:pos x="T0" y="0"/>
                    </a:cxn>
                    <a:cxn ang="0">
                      <a:pos x="T1" y="0"/>
                    </a:cxn>
                    <a:cxn ang="0">
                      <a:pos x="T2" y="0"/>
                    </a:cxn>
                  </a:cxnLst>
                  <a:rect l="0" t="0" r="r" b="b"/>
                  <a:pathLst>
                    <a:path w="8562">
                      <a:moveTo>
                        <a:pt x="0" y="0"/>
                      </a:moveTo>
                      <a:lnTo>
                        <a:pt x="8561" y="0"/>
                      </a:lnTo>
                      <a:lnTo>
                        <a:pt x="8562"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09" name="Text Box 77">
                  <a:extLst>
                    <a:ext uri="{FF2B5EF4-FFF2-40B4-BE49-F238E27FC236}">
                      <a16:creationId xmlns:a16="http://schemas.microsoft.com/office/drawing/2014/main" id="{34FE0BF2-946E-3133-E409-103C38BDF4C7}"/>
                    </a:ext>
                  </a:extLst>
                </p:cNvPr>
                <p:cNvSpPr txBox="1">
                  <a:spLocks noChangeArrowheads="1"/>
                </p:cNvSpPr>
                <p:nvPr/>
              </p:nvSpPr>
              <p:spPr bwMode="auto">
                <a:xfrm>
                  <a:off x="1884" y="1476"/>
                  <a:ext cx="3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0000"/>
                      </a:solidFill>
                      <a:effectLst/>
                      <a:uLnTx/>
                      <a:uFillTx/>
                      <a:latin typeface="Times New Roman" panose="02020603050405020304" pitchFamily="18" charset="0"/>
                      <a:ea typeface="宋体" panose="02010600030101010101" pitchFamily="2" charset="-122"/>
                      <a:cs typeface="+mn-cs"/>
                    </a:rPr>
                    <a:t>V2</a:t>
                  </a:r>
                </a:p>
              </p:txBody>
            </p:sp>
            <p:sp>
              <p:nvSpPr>
                <p:cNvPr id="146510" name="Text Box 78">
                  <a:extLst>
                    <a:ext uri="{FF2B5EF4-FFF2-40B4-BE49-F238E27FC236}">
                      <a16:creationId xmlns:a16="http://schemas.microsoft.com/office/drawing/2014/main" id="{D1CA7878-5F94-9EF0-53A8-7BAC1E77C27A}"/>
                    </a:ext>
                  </a:extLst>
                </p:cNvPr>
                <p:cNvSpPr txBox="1">
                  <a:spLocks noChangeArrowheads="1"/>
                </p:cNvSpPr>
                <p:nvPr/>
              </p:nvSpPr>
              <p:spPr bwMode="auto">
                <a:xfrm>
                  <a:off x="3864" y="1464"/>
                  <a:ext cx="3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0000"/>
                      </a:solidFill>
                      <a:effectLst/>
                      <a:uLnTx/>
                      <a:uFillTx/>
                      <a:latin typeface="Times New Roman" panose="02020603050405020304" pitchFamily="18" charset="0"/>
                      <a:ea typeface="宋体" panose="02010600030101010101" pitchFamily="2" charset="-122"/>
                      <a:cs typeface="+mn-cs"/>
                    </a:rPr>
                    <a:t>W2</a:t>
                  </a:r>
                </a:p>
              </p:txBody>
            </p:sp>
          </p:grpSp>
          <p:sp>
            <p:nvSpPr>
              <p:cNvPr id="146511" name="Freeform 79">
                <a:extLst>
                  <a:ext uri="{FF2B5EF4-FFF2-40B4-BE49-F238E27FC236}">
                    <a16:creationId xmlns:a16="http://schemas.microsoft.com/office/drawing/2014/main" id="{EC094DE4-10A2-397B-77B9-FA6E7A94CE48}"/>
                  </a:ext>
                </a:extLst>
              </p:cNvPr>
              <p:cNvSpPr>
                <a:spLocks/>
              </p:cNvSpPr>
              <p:nvPr/>
            </p:nvSpPr>
            <p:spPr bwMode="auto">
              <a:xfrm>
                <a:off x="3648" y="1671"/>
                <a:ext cx="66" cy="64"/>
              </a:xfrm>
              <a:custGeom>
                <a:avLst/>
                <a:gdLst>
                  <a:gd name="T0" fmla="*/ 322 w 323"/>
                  <a:gd name="T1" fmla="*/ 161 h 322"/>
                  <a:gd name="T2" fmla="*/ 275 w 323"/>
                  <a:gd name="T3" fmla="*/ 47 h 322"/>
                  <a:gd name="T4" fmla="*/ 162 w 323"/>
                  <a:gd name="T5" fmla="*/ 0 h 322"/>
                  <a:gd name="T6" fmla="*/ 47 w 323"/>
                  <a:gd name="T7" fmla="*/ 47 h 322"/>
                  <a:gd name="T8" fmla="*/ 0 w 323"/>
                  <a:gd name="T9" fmla="*/ 161 h 322"/>
                  <a:gd name="T10" fmla="*/ 47 w 323"/>
                  <a:gd name="T11" fmla="*/ 275 h 322"/>
                  <a:gd name="T12" fmla="*/ 162 w 323"/>
                  <a:gd name="T13" fmla="*/ 322 h 322"/>
                  <a:gd name="T14" fmla="*/ 275 w 323"/>
                  <a:gd name="T15" fmla="*/ 275 h 322"/>
                  <a:gd name="T16" fmla="*/ 322 w 323"/>
                  <a:gd name="T17" fmla="*/ 161 h 322"/>
                  <a:gd name="T18" fmla="*/ 323 w 323"/>
                  <a:gd name="T1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2">
                    <a:moveTo>
                      <a:pt x="322" y="161"/>
                    </a:moveTo>
                    <a:lnTo>
                      <a:pt x="275" y="47"/>
                    </a:lnTo>
                    <a:lnTo>
                      <a:pt x="162" y="0"/>
                    </a:lnTo>
                    <a:lnTo>
                      <a:pt x="47" y="47"/>
                    </a:lnTo>
                    <a:lnTo>
                      <a:pt x="0" y="161"/>
                    </a:lnTo>
                    <a:lnTo>
                      <a:pt x="47" y="275"/>
                    </a:lnTo>
                    <a:lnTo>
                      <a:pt x="162" y="322"/>
                    </a:lnTo>
                    <a:lnTo>
                      <a:pt x="275" y="275"/>
                    </a:lnTo>
                    <a:lnTo>
                      <a:pt x="322" y="161"/>
                    </a:lnTo>
                    <a:lnTo>
                      <a:pt x="323"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12" name="Freeform 80">
                <a:extLst>
                  <a:ext uri="{FF2B5EF4-FFF2-40B4-BE49-F238E27FC236}">
                    <a16:creationId xmlns:a16="http://schemas.microsoft.com/office/drawing/2014/main" id="{280E807F-130E-DB19-03D6-B42401ACF8B2}"/>
                  </a:ext>
                </a:extLst>
              </p:cNvPr>
              <p:cNvSpPr>
                <a:spLocks/>
              </p:cNvSpPr>
              <p:nvPr/>
            </p:nvSpPr>
            <p:spPr bwMode="auto">
              <a:xfrm>
                <a:off x="2846" y="1671"/>
                <a:ext cx="64" cy="64"/>
              </a:xfrm>
              <a:custGeom>
                <a:avLst/>
                <a:gdLst>
                  <a:gd name="T0" fmla="*/ 321 w 322"/>
                  <a:gd name="T1" fmla="*/ 161 h 322"/>
                  <a:gd name="T2" fmla="*/ 274 w 322"/>
                  <a:gd name="T3" fmla="*/ 47 h 322"/>
                  <a:gd name="T4" fmla="*/ 160 w 322"/>
                  <a:gd name="T5" fmla="*/ 0 h 322"/>
                  <a:gd name="T6" fmla="*/ 46 w 322"/>
                  <a:gd name="T7" fmla="*/ 47 h 322"/>
                  <a:gd name="T8" fmla="*/ 0 w 322"/>
                  <a:gd name="T9" fmla="*/ 161 h 322"/>
                  <a:gd name="T10" fmla="*/ 46 w 322"/>
                  <a:gd name="T11" fmla="*/ 275 h 322"/>
                  <a:gd name="T12" fmla="*/ 160 w 322"/>
                  <a:gd name="T13" fmla="*/ 322 h 322"/>
                  <a:gd name="T14" fmla="*/ 274 w 322"/>
                  <a:gd name="T15" fmla="*/ 275 h 322"/>
                  <a:gd name="T16" fmla="*/ 321 w 322"/>
                  <a:gd name="T17" fmla="*/ 161 h 322"/>
                  <a:gd name="T18" fmla="*/ 322 w 322"/>
                  <a:gd name="T1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1"/>
                    </a:moveTo>
                    <a:lnTo>
                      <a:pt x="274" y="47"/>
                    </a:lnTo>
                    <a:lnTo>
                      <a:pt x="160" y="0"/>
                    </a:lnTo>
                    <a:lnTo>
                      <a:pt x="46" y="47"/>
                    </a:lnTo>
                    <a:lnTo>
                      <a:pt x="0" y="161"/>
                    </a:lnTo>
                    <a:lnTo>
                      <a:pt x="46" y="275"/>
                    </a:lnTo>
                    <a:lnTo>
                      <a:pt x="160" y="322"/>
                    </a:lnTo>
                    <a:lnTo>
                      <a:pt x="274" y="275"/>
                    </a:lnTo>
                    <a:lnTo>
                      <a:pt x="321" y="161"/>
                    </a:lnTo>
                    <a:lnTo>
                      <a:pt x="322"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46513" name="Text Box 81">
              <a:extLst>
                <a:ext uri="{FF2B5EF4-FFF2-40B4-BE49-F238E27FC236}">
                  <a16:creationId xmlns:a16="http://schemas.microsoft.com/office/drawing/2014/main" id="{7A861881-F0FE-EEA2-BB1F-E4A3B30E5166}"/>
                </a:ext>
              </a:extLst>
            </p:cNvPr>
            <p:cNvSpPr txBox="1">
              <a:spLocks noChangeArrowheads="1"/>
            </p:cNvSpPr>
            <p:nvPr/>
          </p:nvSpPr>
          <p:spPr bwMode="auto">
            <a:xfrm>
              <a:off x="3616" y="168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3"</a:t>
              </a:r>
            </a:p>
          </p:txBody>
        </p:sp>
      </p:grpSp>
      <p:grpSp>
        <p:nvGrpSpPr>
          <p:cNvPr id="146514" name="Group 82">
            <a:extLst>
              <a:ext uri="{FF2B5EF4-FFF2-40B4-BE49-F238E27FC236}">
                <a16:creationId xmlns:a16="http://schemas.microsoft.com/office/drawing/2014/main" id="{2374D2E0-D965-ECCF-8809-D29BD158683C}"/>
              </a:ext>
            </a:extLst>
          </p:cNvPr>
          <p:cNvGrpSpPr>
            <a:grpSpLocks/>
          </p:cNvGrpSpPr>
          <p:nvPr/>
        </p:nvGrpSpPr>
        <p:grpSpPr bwMode="auto">
          <a:xfrm>
            <a:off x="228600" y="2667000"/>
            <a:ext cx="6629400" cy="684213"/>
            <a:chOff x="144" y="1680"/>
            <a:chExt cx="4176" cy="431"/>
          </a:xfrm>
        </p:grpSpPr>
        <p:grpSp>
          <p:nvGrpSpPr>
            <p:cNvPr id="146515" name="Group 83">
              <a:extLst>
                <a:ext uri="{FF2B5EF4-FFF2-40B4-BE49-F238E27FC236}">
                  <a16:creationId xmlns:a16="http://schemas.microsoft.com/office/drawing/2014/main" id="{EBCCDC65-290B-BC54-70B9-F1E62FE354C1}"/>
                </a:ext>
              </a:extLst>
            </p:cNvPr>
            <p:cNvGrpSpPr>
              <a:grpSpLocks/>
            </p:cNvGrpSpPr>
            <p:nvPr/>
          </p:nvGrpSpPr>
          <p:grpSpPr bwMode="auto">
            <a:xfrm>
              <a:off x="144" y="1680"/>
              <a:ext cx="4176" cy="269"/>
              <a:chOff x="144" y="1680"/>
              <a:chExt cx="4176" cy="269"/>
            </a:xfrm>
          </p:grpSpPr>
          <p:grpSp>
            <p:nvGrpSpPr>
              <p:cNvPr id="146516" name="Group 84">
                <a:extLst>
                  <a:ext uri="{FF2B5EF4-FFF2-40B4-BE49-F238E27FC236}">
                    <a16:creationId xmlns:a16="http://schemas.microsoft.com/office/drawing/2014/main" id="{DA1F9B30-82D4-6CE9-1F37-016B41A96F5B}"/>
                  </a:ext>
                </a:extLst>
              </p:cNvPr>
              <p:cNvGrpSpPr>
                <a:grpSpLocks/>
              </p:cNvGrpSpPr>
              <p:nvPr/>
            </p:nvGrpSpPr>
            <p:grpSpPr bwMode="auto">
              <a:xfrm>
                <a:off x="144" y="1680"/>
                <a:ext cx="4176" cy="250"/>
                <a:chOff x="144" y="1680"/>
                <a:chExt cx="4176" cy="250"/>
              </a:xfrm>
            </p:grpSpPr>
            <p:sp>
              <p:nvSpPr>
                <p:cNvPr id="146517" name="Freeform 85">
                  <a:extLst>
                    <a:ext uri="{FF2B5EF4-FFF2-40B4-BE49-F238E27FC236}">
                      <a16:creationId xmlns:a16="http://schemas.microsoft.com/office/drawing/2014/main" id="{8F6A8E4A-9F1C-29A9-409E-34C6BE87AC4B}"/>
                    </a:ext>
                  </a:extLst>
                </p:cNvPr>
                <p:cNvSpPr>
                  <a:spLocks/>
                </p:cNvSpPr>
                <p:nvPr/>
              </p:nvSpPr>
              <p:spPr bwMode="auto">
                <a:xfrm>
                  <a:off x="144" y="1917"/>
                  <a:ext cx="2035" cy="2"/>
                </a:xfrm>
                <a:custGeom>
                  <a:avLst/>
                  <a:gdLst>
                    <a:gd name="T0" fmla="*/ 0 w 10184"/>
                    <a:gd name="T1" fmla="*/ 10183 w 10184"/>
                    <a:gd name="T2" fmla="*/ 10184 w 10184"/>
                  </a:gdLst>
                  <a:ahLst/>
                  <a:cxnLst>
                    <a:cxn ang="0">
                      <a:pos x="T0" y="0"/>
                    </a:cxn>
                    <a:cxn ang="0">
                      <a:pos x="T1" y="0"/>
                    </a:cxn>
                    <a:cxn ang="0">
                      <a:pos x="T2" y="0"/>
                    </a:cxn>
                  </a:cxnLst>
                  <a:rect l="0" t="0" r="r" b="b"/>
                  <a:pathLst>
                    <a:path w="10184">
                      <a:moveTo>
                        <a:pt x="0" y="0"/>
                      </a:moveTo>
                      <a:lnTo>
                        <a:pt x="10183" y="0"/>
                      </a:lnTo>
                      <a:lnTo>
                        <a:pt x="10184"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18" name="Freeform 86">
                  <a:extLst>
                    <a:ext uri="{FF2B5EF4-FFF2-40B4-BE49-F238E27FC236}">
                      <a16:creationId xmlns:a16="http://schemas.microsoft.com/office/drawing/2014/main" id="{0839C45C-802A-3FB2-3A3F-89042CD37B36}"/>
                    </a:ext>
                  </a:extLst>
                </p:cNvPr>
                <p:cNvSpPr>
                  <a:spLocks/>
                </p:cNvSpPr>
                <p:nvPr/>
              </p:nvSpPr>
              <p:spPr bwMode="auto">
                <a:xfrm>
                  <a:off x="2391" y="1917"/>
                  <a:ext cx="1715" cy="2"/>
                </a:xfrm>
                <a:custGeom>
                  <a:avLst/>
                  <a:gdLst>
                    <a:gd name="T0" fmla="*/ 0 w 8588"/>
                    <a:gd name="T1" fmla="*/ 8587 w 8588"/>
                    <a:gd name="T2" fmla="*/ 8588 w 8588"/>
                  </a:gdLst>
                  <a:ahLst/>
                  <a:cxnLst>
                    <a:cxn ang="0">
                      <a:pos x="T0" y="0"/>
                    </a:cxn>
                    <a:cxn ang="0">
                      <a:pos x="T1" y="0"/>
                    </a:cxn>
                    <a:cxn ang="0">
                      <a:pos x="T2" y="0"/>
                    </a:cxn>
                  </a:cxnLst>
                  <a:rect l="0" t="0" r="r" b="b"/>
                  <a:pathLst>
                    <a:path w="8588">
                      <a:moveTo>
                        <a:pt x="0" y="0"/>
                      </a:moveTo>
                      <a:lnTo>
                        <a:pt x="8587" y="0"/>
                      </a:lnTo>
                      <a:lnTo>
                        <a:pt x="8588"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19" name="Text Box 87">
                  <a:extLst>
                    <a:ext uri="{FF2B5EF4-FFF2-40B4-BE49-F238E27FC236}">
                      <a16:creationId xmlns:a16="http://schemas.microsoft.com/office/drawing/2014/main" id="{FE4FEB5B-2373-57F3-B2E8-9B558D6BB1CB}"/>
                    </a:ext>
                  </a:extLst>
                </p:cNvPr>
                <p:cNvSpPr txBox="1">
                  <a:spLocks noChangeArrowheads="1"/>
                </p:cNvSpPr>
                <p:nvPr/>
              </p:nvSpPr>
              <p:spPr bwMode="auto">
                <a:xfrm>
                  <a:off x="1992" y="1680"/>
                  <a:ext cx="3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0000"/>
                      </a:solidFill>
                      <a:effectLst/>
                      <a:uLnTx/>
                      <a:uFillTx/>
                      <a:latin typeface="Times New Roman" panose="02020603050405020304" pitchFamily="18" charset="0"/>
                      <a:ea typeface="宋体" panose="02010600030101010101" pitchFamily="2" charset="-122"/>
                      <a:cs typeface="+mn-cs"/>
                    </a:rPr>
                    <a:t>V3</a:t>
                  </a:r>
                </a:p>
              </p:txBody>
            </p:sp>
            <p:sp>
              <p:nvSpPr>
                <p:cNvPr id="146520" name="Text Box 88">
                  <a:extLst>
                    <a:ext uri="{FF2B5EF4-FFF2-40B4-BE49-F238E27FC236}">
                      <a16:creationId xmlns:a16="http://schemas.microsoft.com/office/drawing/2014/main" id="{310FF73A-EEB1-7605-7DA1-30C9CEBB6A3D}"/>
                    </a:ext>
                  </a:extLst>
                </p:cNvPr>
                <p:cNvSpPr txBox="1">
                  <a:spLocks noChangeArrowheads="1"/>
                </p:cNvSpPr>
                <p:nvPr/>
              </p:nvSpPr>
              <p:spPr bwMode="auto">
                <a:xfrm>
                  <a:off x="3936" y="1680"/>
                  <a:ext cx="3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000" b="0" i="1"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0000"/>
                      </a:solidFill>
                      <a:effectLst/>
                      <a:uLnTx/>
                      <a:uFillTx/>
                      <a:latin typeface="Times New Roman" panose="02020603050405020304" pitchFamily="18" charset="0"/>
                      <a:ea typeface="宋体" panose="02010600030101010101" pitchFamily="2" charset="-122"/>
                      <a:cs typeface="+mn-cs"/>
                    </a:rPr>
                    <a:t>W3</a:t>
                  </a:r>
                </a:p>
              </p:txBody>
            </p:sp>
          </p:grpSp>
          <p:sp>
            <p:nvSpPr>
              <p:cNvPr id="146521" name="Freeform 89">
                <a:extLst>
                  <a:ext uri="{FF2B5EF4-FFF2-40B4-BE49-F238E27FC236}">
                    <a16:creationId xmlns:a16="http://schemas.microsoft.com/office/drawing/2014/main" id="{37C0F0FD-9D88-D162-3C12-4BE83AFEA071}"/>
                  </a:ext>
                </a:extLst>
              </p:cNvPr>
              <p:cNvSpPr>
                <a:spLocks/>
              </p:cNvSpPr>
              <p:nvPr/>
            </p:nvSpPr>
            <p:spPr bwMode="auto">
              <a:xfrm>
                <a:off x="3586" y="1885"/>
                <a:ext cx="66" cy="64"/>
              </a:xfrm>
              <a:custGeom>
                <a:avLst/>
                <a:gdLst>
                  <a:gd name="T0" fmla="*/ 321 w 322"/>
                  <a:gd name="T1" fmla="*/ 160 h 322"/>
                  <a:gd name="T2" fmla="*/ 274 w 322"/>
                  <a:gd name="T3" fmla="*/ 47 h 322"/>
                  <a:gd name="T4" fmla="*/ 161 w 322"/>
                  <a:gd name="T5" fmla="*/ 0 h 322"/>
                  <a:gd name="T6" fmla="*/ 47 w 322"/>
                  <a:gd name="T7" fmla="*/ 47 h 322"/>
                  <a:gd name="T8" fmla="*/ 0 w 322"/>
                  <a:gd name="T9" fmla="*/ 160 h 322"/>
                  <a:gd name="T10" fmla="*/ 47 w 322"/>
                  <a:gd name="T11" fmla="*/ 275 h 322"/>
                  <a:gd name="T12" fmla="*/ 161 w 322"/>
                  <a:gd name="T13" fmla="*/ 322 h 322"/>
                  <a:gd name="T14" fmla="*/ 274 w 322"/>
                  <a:gd name="T15" fmla="*/ 275 h 322"/>
                  <a:gd name="T16" fmla="*/ 321 w 322"/>
                  <a:gd name="T17" fmla="*/ 160 h 322"/>
                  <a:gd name="T18" fmla="*/ 322 w 322"/>
                  <a:gd name="T19" fmla="*/ 16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0"/>
                    </a:moveTo>
                    <a:lnTo>
                      <a:pt x="274" y="47"/>
                    </a:lnTo>
                    <a:lnTo>
                      <a:pt x="161" y="0"/>
                    </a:lnTo>
                    <a:lnTo>
                      <a:pt x="47" y="47"/>
                    </a:lnTo>
                    <a:lnTo>
                      <a:pt x="0" y="160"/>
                    </a:lnTo>
                    <a:lnTo>
                      <a:pt x="47" y="275"/>
                    </a:lnTo>
                    <a:lnTo>
                      <a:pt x="161" y="322"/>
                    </a:lnTo>
                    <a:lnTo>
                      <a:pt x="274" y="275"/>
                    </a:lnTo>
                    <a:lnTo>
                      <a:pt x="321" y="160"/>
                    </a:lnTo>
                    <a:lnTo>
                      <a:pt x="322" y="160"/>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22" name="Freeform 90">
                <a:extLst>
                  <a:ext uri="{FF2B5EF4-FFF2-40B4-BE49-F238E27FC236}">
                    <a16:creationId xmlns:a16="http://schemas.microsoft.com/office/drawing/2014/main" id="{B12C7D47-591F-C778-EB02-B970487AF2BA}"/>
                  </a:ext>
                </a:extLst>
              </p:cNvPr>
              <p:cNvSpPr>
                <a:spLocks/>
              </p:cNvSpPr>
              <p:nvPr/>
            </p:nvSpPr>
            <p:spPr bwMode="auto">
              <a:xfrm>
                <a:off x="2909" y="1885"/>
                <a:ext cx="63" cy="64"/>
              </a:xfrm>
              <a:custGeom>
                <a:avLst/>
                <a:gdLst>
                  <a:gd name="T0" fmla="*/ 322 w 323"/>
                  <a:gd name="T1" fmla="*/ 160 h 322"/>
                  <a:gd name="T2" fmla="*/ 275 w 323"/>
                  <a:gd name="T3" fmla="*/ 47 h 322"/>
                  <a:gd name="T4" fmla="*/ 161 w 323"/>
                  <a:gd name="T5" fmla="*/ 0 h 322"/>
                  <a:gd name="T6" fmla="*/ 47 w 323"/>
                  <a:gd name="T7" fmla="*/ 47 h 322"/>
                  <a:gd name="T8" fmla="*/ 0 w 323"/>
                  <a:gd name="T9" fmla="*/ 160 h 322"/>
                  <a:gd name="T10" fmla="*/ 47 w 323"/>
                  <a:gd name="T11" fmla="*/ 275 h 322"/>
                  <a:gd name="T12" fmla="*/ 161 w 323"/>
                  <a:gd name="T13" fmla="*/ 322 h 322"/>
                  <a:gd name="T14" fmla="*/ 275 w 323"/>
                  <a:gd name="T15" fmla="*/ 275 h 322"/>
                  <a:gd name="T16" fmla="*/ 322 w 323"/>
                  <a:gd name="T17" fmla="*/ 160 h 322"/>
                  <a:gd name="T18" fmla="*/ 323 w 323"/>
                  <a:gd name="T19" fmla="*/ 16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2">
                    <a:moveTo>
                      <a:pt x="322" y="160"/>
                    </a:moveTo>
                    <a:lnTo>
                      <a:pt x="275" y="47"/>
                    </a:lnTo>
                    <a:lnTo>
                      <a:pt x="161" y="0"/>
                    </a:lnTo>
                    <a:lnTo>
                      <a:pt x="47" y="47"/>
                    </a:lnTo>
                    <a:lnTo>
                      <a:pt x="0" y="160"/>
                    </a:lnTo>
                    <a:lnTo>
                      <a:pt x="47" y="275"/>
                    </a:lnTo>
                    <a:lnTo>
                      <a:pt x="161" y="322"/>
                    </a:lnTo>
                    <a:lnTo>
                      <a:pt x="275" y="275"/>
                    </a:lnTo>
                    <a:lnTo>
                      <a:pt x="322" y="160"/>
                    </a:lnTo>
                    <a:lnTo>
                      <a:pt x="323" y="160"/>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46523" name="Text Box 91">
              <a:extLst>
                <a:ext uri="{FF2B5EF4-FFF2-40B4-BE49-F238E27FC236}">
                  <a16:creationId xmlns:a16="http://schemas.microsoft.com/office/drawing/2014/main" id="{C06276FA-268B-1A40-B190-5387B17D02A9}"/>
                </a:ext>
              </a:extLst>
            </p:cNvPr>
            <p:cNvSpPr txBox="1">
              <a:spLocks noChangeArrowheads="1"/>
            </p:cNvSpPr>
            <p:nvPr/>
          </p:nvSpPr>
          <p:spPr bwMode="auto">
            <a:xfrm>
              <a:off x="3560" y="188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5"</a:t>
              </a:r>
            </a:p>
          </p:txBody>
        </p:sp>
      </p:grpSp>
      <p:grpSp>
        <p:nvGrpSpPr>
          <p:cNvPr id="146524" name="Group 92">
            <a:extLst>
              <a:ext uri="{FF2B5EF4-FFF2-40B4-BE49-F238E27FC236}">
                <a16:creationId xmlns:a16="http://schemas.microsoft.com/office/drawing/2014/main" id="{66EFF0A2-C1F2-69A4-6DBA-1C3A414020AB}"/>
              </a:ext>
            </a:extLst>
          </p:cNvPr>
          <p:cNvGrpSpPr>
            <a:grpSpLocks/>
          </p:cNvGrpSpPr>
          <p:nvPr/>
        </p:nvGrpSpPr>
        <p:grpSpPr bwMode="auto">
          <a:xfrm>
            <a:off x="641350" y="1714500"/>
            <a:ext cx="4972050" cy="3700463"/>
            <a:chOff x="404" y="1080"/>
            <a:chExt cx="3132" cy="2331"/>
          </a:xfrm>
        </p:grpSpPr>
        <p:sp>
          <p:nvSpPr>
            <p:cNvPr id="146525" name="Text Box 93">
              <a:extLst>
                <a:ext uri="{FF2B5EF4-FFF2-40B4-BE49-F238E27FC236}">
                  <a16:creationId xmlns:a16="http://schemas.microsoft.com/office/drawing/2014/main" id="{A176D6AC-67DA-24CD-A5E9-FD1E59982FEC}"/>
                </a:ext>
              </a:extLst>
            </p:cNvPr>
            <p:cNvSpPr txBox="1">
              <a:spLocks noChangeArrowheads="1"/>
            </p:cNvSpPr>
            <p:nvPr/>
          </p:nvSpPr>
          <p:spPr bwMode="auto">
            <a:xfrm>
              <a:off x="1016" y="318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1</a:t>
              </a:r>
            </a:p>
          </p:txBody>
        </p:sp>
        <p:sp>
          <p:nvSpPr>
            <p:cNvPr id="146526" name="Text Box 94">
              <a:extLst>
                <a:ext uri="{FF2B5EF4-FFF2-40B4-BE49-F238E27FC236}">
                  <a16:creationId xmlns:a16="http://schemas.microsoft.com/office/drawing/2014/main" id="{C005B943-7F2E-9E6E-F12B-653C86E692B8}"/>
                </a:ext>
              </a:extLst>
            </p:cNvPr>
            <p:cNvSpPr txBox="1">
              <a:spLocks noChangeArrowheads="1"/>
            </p:cNvSpPr>
            <p:nvPr/>
          </p:nvSpPr>
          <p:spPr bwMode="auto">
            <a:xfrm>
              <a:off x="924" y="1084"/>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1'</a:t>
              </a:r>
            </a:p>
          </p:txBody>
        </p:sp>
        <p:sp>
          <p:nvSpPr>
            <p:cNvPr id="146527" name="Freeform 95">
              <a:extLst>
                <a:ext uri="{FF2B5EF4-FFF2-40B4-BE49-F238E27FC236}">
                  <a16:creationId xmlns:a16="http://schemas.microsoft.com/office/drawing/2014/main" id="{DAC8CC03-9C3F-441E-BE00-28323E5E322C}"/>
                </a:ext>
              </a:extLst>
            </p:cNvPr>
            <p:cNvSpPr>
              <a:spLocks/>
            </p:cNvSpPr>
            <p:nvPr/>
          </p:nvSpPr>
          <p:spPr bwMode="auto">
            <a:xfrm>
              <a:off x="1058" y="1300"/>
              <a:ext cx="2" cy="2060"/>
            </a:xfrm>
            <a:custGeom>
              <a:avLst/>
              <a:gdLst>
                <a:gd name="T0" fmla="*/ 0 w 1"/>
                <a:gd name="T1" fmla="*/ 0 h 10311"/>
                <a:gd name="T2" fmla="*/ 0 w 1"/>
                <a:gd name="T3" fmla="*/ 10311 h 10311"/>
                <a:gd name="T4" fmla="*/ 1 w 1"/>
                <a:gd name="T5" fmla="*/ 10311 h 10311"/>
              </a:gdLst>
              <a:ahLst/>
              <a:cxnLst>
                <a:cxn ang="0">
                  <a:pos x="T0" y="T1"/>
                </a:cxn>
                <a:cxn ang="0">
                  <a:pos x="T2" y="T3"/>
                </a:cxn>
                <a:cxn ang="0">
                  <a:pos x="T4" y="T5"/>
                </a:cxn>
              </a:cxnLst>
              <a:rect l="0" t="0" r="r" b="b"/>
              <a:pathLst>
                <a:path w="1" h="10311">
                  <a:moveTo>
                    <a:pt x="0" y="0"/>
                  </a:moveTo>
                  <a:lnTo>
                    <a:pt x="0" y="10311"/>
                  </a:lnTo>
                  <a:lnTo>
                    <a:pt x="1" y="10311"/>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28" name="Freeform 96">
              <a:extLst>
                <a:ext uri="{FF2B5EF4-FFF2-40B4-BE49-F238E27FC236}">
                  <a16:creationId xmlns:a16="http://schemas.microsoft.com/office/drawing/2014/main" id="{A6AD2A50-447D-372B-AE83-767C032BCA7D}"/>
                </a:ext>
              </a:extLst>
            </p:cNvPr>
            <p:cNvSpPr>
              <a:spLocks/>
            </p:cNvSpPr>
            <p:nvPr/>
          </p:nvSpPr>
          <p:spPr bwMode="auto">
            <a:xfrm>
              <a:off x="636" y="2104"/>
              <a:ext cx="2" cy="1256"/>
            </a:xfrm>
            <a:custGeom>
              <a:avLst/>
              <a:gdLst>
                <a:gd name="T0" fmla="*/ 0 w 1"/>
                <a:gd name="T1" fmla="*/ 0 h 6288"/>
                <a:gd name="T2" fmla="*/ 0 w 1"/>
                <a:gd name="T3" fmla="*/ 6288 h 6288"/>
                <a:gd name="T4" fmla="*/ 1 w 1"/>
                <a:gd name="T5" fmla="*/ 6288 h 6288"/>
              </a:gdLst>
              <a:ahLst/>
              <a:cxnLst>
                <a:cxn ang="0">
                  <a:pos x="T0" y="T1"/>
                </a:cxn>
                <a:cxn ang="0">
                  <a:pos x="T2" y="T3"/>
                </a:cxn>
                <a:cxn ang="0">
                  <a:pos x="T4" y="T5"/>
                </a:cxn>
              </a:cxnLst>
              <a:rect l="0" t="0" r="r" b="b"/>
              <a:pathLst>
                <a:path w="1" h="6288">
                  <a:moveTo>
                    <a:pt x="0" y="0"/>
                  </a:moveTo>
                  <a:lnTo>
                    <a:pt x="0" y="6288"/>
                  </a:lnTo>
                  <a:lnTo>
                    <a:pt x="1" y="6288"/>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29" name="Freeform 97">
              <a:extLst>
                <a:ext uri="{FF2B5EF4-FFF2-40B4-BE49-F238E27FC236}">
                  <a16:creationId xmlns:a16="http://schemas.microsoft.com/office/drawing/2014/main" id="{177EB0C5-5F12-41C5-4697-81BB533018DE}"/>
                </a:ext>
              </a:extLst>
            </p:cNvPr>
            <p:cNvSpPr>
              <a:spLocks/>
            </p:cNvSpPr>
            <p:nvPr/>
          </p:nvSpPr>
          <p:spPr bwMode="auto">
            <a:xfrm>
              <a:off x="1026" y="1268"/>
              <a:ext cx="64" cy="64"/>
            </a:xfrm>
            <a:custGeom>
              <a:avLst/>
              <a:gdLst>
                <a:gd name="T0" fmla="*/ 321 w 322"/>
                <a:gd name="T1" fmla="*/ 161 h 321"/>
                <a:gd name="T2" fmla="*/ 274 w 322"/>
                <a:gd name="T3" fmla="*/ 46 h 321"/>
                <a:gd name="T4" fmla="*/ 160 w 322"/>
                <a:gd name="T5" fmla="*/ 0 h 321"/>
                <a:gd name="T6" fmla="*/ 47 w 322"/>
                <a:gd name="T7" fmla="*/ 46 h 321"/>
                <a:gd name="T8" fmla="*/ 0 w 322"/>
                <a:gd name="T9" fmla="*/ 161 h 321"/>
                <a:gd name="T10" fmla="*/ 47 w 322"/>
                <a:gd name="T11" fmla="*/ 274 h 321"/>
                <a:gd name="T12" fmla="*/ 160 w 322"/>
                <a:gd name="T13" fmla="*/ 321 h 321"/>
                <a:gd name="T14" fmla="*/ 274 w 322"/>
                <a:gd name="T15" fmla="*/ 274 h 321"/>
                <a:gd name="T16" fmla="*/ 321 w 322"/>
                <a:gd name="T17" fmla="*/ 161 h 321"/>
                <a:gd name="T18" fmla="*/ 322 w 322"/>
                <a:gd name="T19" fmla="*/ 16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1">
                  <a:moveTo>
                    <a:pt x="321" y="161"/>
                  </a:moveTo>
                  <a:lnTo>
                    <a:pt x="274" y="46"/>
                  </a:lnTo>
                  <a:lnTo>
                    <a:pt x="160" y="0"/>
                  </a:lnTo>
                  <a:lnTo>
                    <a:pt x="47" y="46"/>
                  </a:lnTo>
                  <a:lnTo>
                    <a:pt x="0" y="161"/>
                  </a:lnTo>
                  <a:lnTo>
                    <a:pt x="47" y="274"/>
                  </a:lnTo>
                  <a:lnTo>
                    <a:pt x="160" y="321"/>
                  </a:lnTo>
                  <a:lnTo>
                    <a:pt x="274" y="274"/>
                  </a:lnTo>
                  <a:lnTo>
                    <a:pt x="321" y="161"/>
                  </a:lnTo>
                  <a:lnTo>
                    <a:pt x="322"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30" name="Freeform 98">
              <a:extLst>
                <a:ext uri="{FF2B5EF4-FFF2-40B4-BE49-F238E27FC236}">
                  <a16:creationId xmlns:a16="http://schemas.microsoft.com/office/drawing/2014/main" id="{23D50CA5-220B-F65E-BF14-33113302139C}"/>
                </a:ext>
              </a:extLst>
            </p:cNvPr>
            <p:cNvSpPr>
              <a:spLocks/>
            </p:cNvSpPr>
            <p:nvPr/>
          </p:nvSpPr>
          <p:spPr bwMode="auto">
            <a:xfrm>
              <a:off x="604" y="2072"/>
              <a:ext cx="64" cy="64"/>
            </a:xfrm>
            <a:custGeom>
              <a:avLst/>
              <a:gdLst>
                <a:gd name="T0" fmla="*/ 321 w 322"/>
                <a:gd name="T1" fmla="*/ 162 h 322"/>
                <a:gd name="T2" fmla="*/ 274 w 322"/>
                <a:gd name="T3" fmla="*/ 47 h 322"/>
                <a:gd name="T4" fmla="*/ 161 w 322"/>
                <a:gd name="T5" fmla="*/ 0 h 322"/>
                <a:gd name="T6" fmla="*/ 47 w 322"/>
                <a:gd name="T7" fmla="*/ 47 h 322"/>
                <a:gd name="T8" fmla="*/ 0 w 322"/>
                <a:gd name="T9" fmla="*/ 162 h 322"/>
                <a:gd name="T10" fmla="*/ 47 w 322"/>
                <a:gd name="T11" fmla="*/ 275 h 322"/>
                <a:gd name="T12" fmla="*/ 161 w 322"/>
                <a:gd name="T13" fmla="*/ 322 h 322"/>
                <a:gd name="T14" fmla="*/ 274 w 322"/>
                <a:gd name="T15" fmla="*/ 275 h 322"/>
                <a:gd name="T16" fmla="*/ 321 w 322"/>
                <a:gd name="T17" fmla="*/ 162 h 322"/>
                <a:gd name="T18" fmla="*/ 322 w 322"/>
                <a:gd name="T19" fmla="*/ 16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2"/>
                  </a:moveTo>
                  <a:lnTo>
                    <a:pt x="274" y="47"/>
                  </a:lnTo>
                  <a:lnTo>
                    <a:pt x="161" y="0"/>
                  </a:lnTo>
                  <a:lnTo>
                    <a:pt x="47" y="47"/>
                  </a:lnTo>
                  <a:lnTo>
                    <a:pt x="0" y="162"/>
                  </a:lnTo>
                  <a:lnTo>
                    <a:pt x="47" y="275"/>
                  </a:lnTo>
                  <a:lnTo>
                    <a:pt x="161" y="322"/>
                  </a:lnTo>
                  <a:lnTo>
                    <a:pt x="274" y="275"/>
                  </a:lnTo>
                  <a:lnTo>
                    <a:pt x="321" y="162"/>
                  </a:lnTo>
                  <a:lnTo>
                    <a:pt x="322" y="162"/>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31" name="Freeform 99">
              <a:extLst>
                <a:ext uri="{FF2B5EF4-FFF2-40B4-BE49-F238E27FC236}">
                  <a16:creationId xmlns:a16="http://schemas.microsoft.com/office/drawing/2014/main" id="{29F08C6C-410F-40B3-FF62-8D17B1CDF224}"/>
                </a:ext>
              </a:extLst>
            </p:cNvPr>
            <p:cNvSpPr>
              <a:spLocks/>
            </p:cNvSpPr>
            <p:nvPr/>
          </p:nvSpPr>
          <p:spPr bwMode="auto">
            <a:xfrm>
              <a:off x="3247" y="1268"/>
              <a:ext cx="66" cy="64"/>
            </a:xfrm>
            <a:custGeom>
              <a:avLst/>
              <a:gdLst>
                <a:gd name="T0" fmla="*/ 322 w 323"/>
                <a:gd name="T1" fmla="*/ 161 h 321"/>
                <a:gd name="T2" fmla="*/ 275 w 323"/>
                <a:gd name="T3" fmla="*/ 46 h 321"/>
                <a:gd name="T4" fmla="*/ 162 w 323"/>
                <a:gd name="T5" fmla="*/ 0 h 321"/>
                <a:gd name="T6" fmla="*/ 47 w 323"/>
                <a:gd name="T7" fmla="*/ 46 h 321"/>
                <a:gd name="T8" fmla="*/ 0 w 323"/>
                <a:gd name="T9" fmla="*/ 161 h 321"/>
                <a:gd name="T10" fmla="*/ 47 w 323"/>
                <a:gd name="T11" fmla="*/ 274 h 321"/>
                <a:gd name="T12" fmla="*/ 162 w 323"/>
                <a:gd name="T13" fmla="*/ 321 h 321"/>
                <a:gd name="T14" fmla="*/ 275 w 323"/>
                <a:gd name="T15" fmla="*/ 274 h 321"/>
                <a:gd name="T16" fmla="*/ 322 w 323"/>
                <a:gd name="T17" fmla="*/ 161 h 321"/>
                <a:gd name="T18" fmla="*/ 323 w 323"/>
                <a:gd name="T19" fmla="*/ 16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1">
                  <a:moveTo>
                    <a:pt x="322" y="161"/>
                  </a:moveTo>
                  <a:lnTo>
                    <a:pt x="275" y="46"/>
                  </a:lnTo>
                  <a:lnTo>
                    <a:pt x="162" y="0"/>
                  </a:lnTo>
                  <a:lnTo>
                    <a:pt x="47" y="46"/>
                  </a:lnTo>
                  <a:lnTo>
                    <a:pt x="0" y="161"/>
                  </a:lnTo>
                  <a:lnTo>
                    <a:pt x="47" y="274"/>
                  </a:lnTo>
                  <a:lnTo>
                    <a:pt x="162" y="321"/>
                  </a:lnTo>
                  <a:lnTo>
                    <a:pt x="275" y="274"/>
                  </a:lnTo>
                  <a:lnTo>
                    <a:pt x="322" y="161"/>
                  </a:lnTo>
                  <a:lnTo>
                    <a:pt x="323"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32" name="Freeform 100">
              <a:extLst>
                <a:ext uri="{FF2B5EF4-FFF2-40B4-BE49-F238E27FC236}">
                  <a16:creationId xmlns:a16="http://schemas.microsoft.com/office/drawing/2014/main" id="{E4035C72-2752-5CC2-3A61-AAD41918D816}"/>
                </a:ext>
              </a:extLst>
            </p:cNvPr>
            <p:cNvSpPr>
              <a:spLocks/>
            </p:cNvSpPr>
            <p:nvPr/>
          </p:nvSpPr>
          <p:spPr bwMode="auto">
            <a:xfrm>
              <a:off x="3247" y="2072"/>
              <a:ext cx="66" cy="64"/>
            </a:xfrm>
            <a:custGeom>
              <a:avLst/>
              <a:gdLst>
                <a:gd name="T0" fmla="*/ 322 w 323"/>
                <a:gd name="T1" fmla="*/ 162 h 322"/>
                <a:gd name="T2" fmla="*/ 275 w 323"/>
                <a:gd name="T3" fmla="*/ 47 h 322"/>
                <a:gd name="T4" fmla="*/ 162 w 323"/>
                <a:gd name="T5" fmla="*/ 0 h 322"/>
                <a:gd name="T6" fmla="*/ 47 w 323"/>
                <a:gd name="T7" fmla="*/ 47 h 322"/>
                <a:gd name="T8" fmla="*/ 0 w 323"/>
                <a:gd name="T9" fmla="*/ 162 h 322"/>
                <a:gd name="T10" fmla="*/ 47 w 323"/>
                <a:gd name="T11" fmla="*/ 275 h 322"/>
                <a:gd name="T12" fmla="*/ 162 w 323"/>
                <a:gd name="T13" fmla="*/ 322 h 322"/>
                <a:gd name="T14" fmla="*/ 275 w 323"/>
                <a:gd name="T15" fmla="*/ 275 h 322"/>
                <a:gd name="T16" fmla="*/ 322 w 323"/>
                <a:gd name="T17" fmla="*/ 162 h 322"/>
                <a:gd name="T18" fmla="*/ 323 w 323"/>
                <a:gd name="T19" fmla="*/ 16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2">
                  <a:moveTo>
                    <a:pt x="322" y="162"/>
                  </a:moveTo>
                  <a:lnTo>
                    <a:pt x="275" y="47"/>
                  </a:lnTo>
                  <a:lnTo>
                    <a:pt x="162" y="0"/>
                  </a:lnTo>
                  <a:lnTo>
                    <a:pt x="47" y="47"/>
                  </a:lnTo>
                  <a:lnTo>
                    <a:pt x="0" y="162"/>
                  </a:lnTo>
                  <a:lnTo>
                    <a:pt x="47" y="275"/>
                  </a:lnTo>
                  <a:lnTo>
                    <a:pt x="162" y="322"/>
                  </a:lnTo>
                  <a:lnTo>
                    <a:pt x="275" y="275"/>
                  </a:lnTo>
                  <a:lnTo>
                    <a:pt x="322" y="162"/>
                  </a:lnTo>
                  <a:lnTo>
                    <a:pt x="323" y="162"/>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33" name="Freeform 101">
              <a:extLst>
                <a:ext uri="{FF2B5EF4-FFF2-40B4-BE49-F238E27FC236}">
                  <a16:creationId xmlns:a16="http://schemas.microsoft.com/office/drawing/2014/main" id="{E3F6F126-0FAF-3EA9-BC52-42BBE38B0E15}"/>
                </a:ext>
              </a:extLst>
            </p:cNvPr>
            <p:cNvSpPr>
              <a:spLocks/>
            </p:cNvSpPr>
            <p:nvPr/>
          </p:nvSpPr>
          <p:spPr bwMode="auto">
            <a:xfrm>
              <a:off x="604" y="3328"/>
              <a:ext cx="64" cy="64"/>
            </a:xfrm>
            <a:custGeom>
              <a:avLst/>
              <a:gdLst>
                <a:gd name="T0" fmla="*/ 321 w 322"/>
                <a:gd name="T1" fmla="*/ 161 h 322"/>
                <a:gd name="T2" fmla="*/ 274 w 322"/>
                <a:gd name="T3" fmla="*/ 47 h 322"/>
                <a:gd name="T4" fmla="*/ 161 w 322"/>
                <a:gd name="T5" fmla="*/ 0 h 322"/>
                <a:gd name="T6" fmla="*/ 47 w 322"/>
                <a:gd name="T7" fmla="*/ 47 h 322"/>
                <a:gd name="T8" fmla="*/ 0 w 322"/>
                <a:gd name="T9" fmla="*/ 161 h 322"/>
                <a:gd name="T10" fmla="*/ 47 w 322"/>
                <a:gd name="T11" fmla="*/ 275 h 322"/>
                <a:gd name="T12" fmla="*/ 161 w 322"/>
                <a:gd name="T13" fmla="*/ 322 h 322"/>
                <a:gd name="T14" fmla="*/ 274 w 322"/>
                <a:gd name="T15" fmla="*/ 275 h 322"/>
                <a:gd name="T16" fmla="*/ 321 w 322"/>
                <a:gd name="T17" fmla="*/ 161 h 322"/>
                <a:gd name="T18" fmla="*/ 322 w 322"/>
                <a:gd name="T1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1"/>
                  </a:moveTo>
                  <a:lnTo>
                    <a:pt x="274" y="47"/>
                  </a:lnTo>
                  <a:lnTo>
                    <a:pt x="161" y="0"/>
                  </a:lnTo>
                  <a:lnTo>
                    <a:pt x="47" y="47"/>
                  </a:lnTo>
                  <a:lnTo>
                    <a:pt x="0" y="161"/>
                  </a:lnTo>
                  <a:lnTo>
                    <a:pt x="47" y="275"/>
                  </a:lnTo>
                  <a:lnTo>
                    <a:pt x="161" y="322"/>
                  </a:lnTo>
                  <a:lnTo>
                    <a:pt x="274" y="275"/>
                  </a:lnTo>
                  <a:lnTo>
                    <a:pt x="321" y="161"/>
                  </a:lnTo>
                  <a:lnTo>
                    <a:pt x="322"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34" name="Freeform 102">
              <a:extLst>
                <a:ext uri="{FF2B5EF4-FFF2-40B4-BE49-F238E27FC236}">
                  <a16:creationId xmlns:a16="http://schemas.microsoft.com/office/drawing/2014/main" id="{9300F8D1-78AC-9550-6A90-F80C86A3139F}"/>
                </a:ext>
              </a:extLst>
            </p:cNvPr>
            <p:cNvSpPr>
              <a:spLocks/>
            </p:cNvSpPr>
            <p:nvPr/>
          </p:nvSpPr>
          <p:spPr bwMode="auto">
            <a:xfrm>
              <a:off x="1026" y="3328"/>
              <a:ext cx="64" cy="64"/>
            </a:xfrm>
            <a:custGeom>
              <a:avLst/>
              <a:gdLst>
                <a:gd name="T0" fmla="*/ 321 w 322"/>
                <a:gd name="T1" fmla="*/ 161 h 322"/>
                <a:gd name="T2" fmla="*/ 274 w 322"/>
                <a:gd name="T3" fmla="*/ 47 h 322"/>
                <a:gd name="T4" fmla="*/ 160 w 322"/>
                <a:gd name="T5" fmla="*/ 0 h 322"/>
                <a:gd name="T6" fmla="*/ 47 w 322"/>
                <a:gd name="T7" fmla="*/ 47 h 322"/>
                <a:gd name="T8" fmla="*/ 0 w 322"/>
                <a:gd name="T9" fmla="*/ 161 h 322"/>
                <a:gd name="T10" fmla="*/ 47 w 322"/>
                <a:gd name="T11" fmla="*/ 275 h 322"/>
                <a:gd name="T12" fmla="*/ 160 w 322"/>
                <a:gd name="T13" fmla="*/ 322 h 322"/>
                <a:gd name="T14" fmla="*/ 274 w 322"/>
                <a:gd name="T15" fmla="*/ 275 h 322"/>
                <a:gd name="T16" fmla="*/ 321 w 322"/>
                <a:gd name="T17" fmla="*/ 161 h 322"/>
                <a:gd name="T18" fmla="*/ 322 w 322"/>
                <a:gd name="T1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1"/>
                  </a:moveTo>
                  <a:lnTo>
                    <a:pt x="274" y="47"/>
                  </a:lnTo>
                  <a:lnTo>
                    <a:pt x="160" y="0"/>
                  </a:lnTo>
                  <a:lnTo>
                    <a:pt x="47" y="47"/>
                  </a:lnTo>
                  <a:lnTo>
                    <a:pt x="0" y="161"/>
                  </a:lnTo>
                  <a:lnTo>
                    <a:pt x="47" y="275"/>
                  </a:lnTo>
                  <a:lnTo>
                    <a:pt x="160" y="322"/>
                  </a:lnTo>
                  <a:lnTo>
                    <a:pt x="274" y="275"/>
                  </a:lnTo>
                  <a:lnTo>
                    <a:pt x="321" y="161"/>
                  </a:lnTo>
                  <a:lnTo>
                    <a:pt x="322"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35" name="Text Box 103">
              <a:extLst>
                <a:ext uri="{FF2B5EF4-FFF2-40B4-BE49-F238E27FC236}">
                  <a16:creationId xmlns:a16="http://schemas.microsoft.com/office/drawing/2014/main" id="{999F06BD-A0BE-602F-4F39-F366F0409538}"/>
                </a:ext>
              </a:extLst>
            </p:cNvPr>
            <p:cNvSpPr txBox="1">
              <a:spLocks noChangeArrowheads="1"/>
            </p:cNvSpPr>
            <p:nvPr/>
          </p:nvSpPr>
          <p:spPr bwMode="auto">
            <a:xfrm>
              <a:off x="3240" y="108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1"</a:t>
              </a:r>
            </a:p>
          </p:txBody>
        </p:sp>
        <p:sp>
          <p:nvSpPr>
            <p:cNvPr id="146536" name="Text Box 104">
              <a:extLst>
                <a:ext uri="{FF2B5EF4-FFF2-40B4-BE49-F238E27FC236}">
                  <a16:creationId xmlns:a16="http://schemas.microsoft.com/office/drawing/2014/main" id="{20D8EF04-1CAE-FC76-D468-8CEC357EC2AF}"/>
                </a:ext>
              </a:extLst>
            </p:cNvPr>
            <p:cNvSpPr txBox="1">
              <a:spLocks noChangeArrowheads="1"/>
            </p:cNvSpPr>
            <p:nvPr/>
          </p:nvSpPr>
          <p:spPr bwMode="auto">
            <a:xfrm>
              <a:off x="404" y="2084"/>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2' </a:t>
              </a:r>
            </a:p>
          </p:txBody>
        </p:sp>
        <p:sp>
          <p:nvSpPr>
            <p:cNvPr id="146537" name="Text Box 105">
              <a:extLst>
                <a:ext uri="{FF2B5EF4-FFF2-40B4-BE49-F238E27FC236}">
                  <a16:creationId xmlns:a16="http://schemas.microsoft.com/office/drawing/2014/main" id="{5E0E837F-BF83-15AF-A910-5380F4616B1A}"/>
                </a:ext>
              </a:extLst>
            </p:cNvPr>
            <p:cNvSpPr txBox="1">
              <a:spLocks noChangeArrowheads="1"/>
            </p:cNvSpPr>
            <p:nvPr/>
          </p:nvSpPr>
          <p:spPr bwMode="auto">
            <a:xfrm>
              <a:off x="3248" y="206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2"</a:t>
              </a:r>
            </a:p>
          </p:txBody>
        </p:sp>
        <p:sp>
          <p:nvSpPr>
            <p:cNvPr id="146538" name="Text Box 106">
              <a:extLst>
                <a:ext uri="{FF2B5EF4-FFF2-40B4-BE49-F238E27FC236}">
                  <a16:creationId xmlns:a16="http://schemas.microsoft.com/office/drawing/2014/main" id="{070B40A3-C6B7-1164-D827-ED338D6FD796}"/>
                </a:ext>
              </a:extLst>
            </p:cNvPr>
            <p:cNvSpPr txBox="1">
              <a:spLocks noChangeArrowheads="1"/>
            </p:cNvSpPr>
            <p:nvPr/>
          </p:nvSpPr>
          <p:spPr bwMode="auto">
            <a:xfrm>
              <a:off x="488" y="318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2</a:t>
              </a:r>
            </a:p>
          </p:txBody>
        </p:sp>
      </p:grpSp>
      <p:grpSp>
        <p:nvGrpSpPr>
          <p:cNvPr id="146539" name="Group 107">
            <a:extLst>
              <a:ext uri="{FF2B5EF4-FFF2-40B4-BE49-F238E27FC236}">
                <a16:creationId xmlns:a16="http://schemas.microsoft.com/office/drawing/2014/main" id="{25D3CFA1-F62D-6502-B8A3-B3D11CDB7EAC}"/>
              </a:ext>
            </a:extLst>
          </p:cNvPr>
          <p:cNvGrpSpPr>
            <a:grpSpLocks/>
          </p:cNvGrpSpPr>
          <p:nvPr/>
        </p:nvGrpSpPr>
        <p:grpSpPr bwMode="auto">
          <a:xfrm>
            <a:off x="1771650" y="4745038"/>
            <a:ext cx="457200" cy="1181100"/>
            <a:chOff x="1116" y="2989"/>
            <a:chExt cx="288" cy="744"/>
          </a:xfrm>
        </p:grpSpPr>
        <p:sp>
          <p:nvSpPr>
            <p:cNvPr id="146540" name="Freeform 108">
              <a:extLst>
                <a:ext uri="{FF2B5EF4-FFF2-40B4-BE49-F238E27FC236}">
                  <a16:creationId xmlns:a16="http://schemas.microsoft.com/office/drawing/2014/main" id="{0271E3D6-3339-078F-40B5-22FDB6B9FD64}"/>
                </a:ext>
              </a:extLst>
            </p:cNvPr>
            <p:cNvSpPr>
              <a:spLocks/>
            </p:cNvSpPr>
            <p:nvPr/>
          </p:nvSpPr>
          <p:spPr bwMode="auto">
            <a:xfrm>
              <a:off x="1122" y="3667"/>
              <a:ext cx="64" cy="66"/>
            </a:xfrm>
            <a:custGeom>
              <a:avLst/>
              <a:gdLst>
                <a:gd name="T0" fmla="*/ 321 w 322"/>
                <a:gd name="T1" fmla="*/ 160 h 321"/>
                <a:gd name="T2" fmla="*/ 274 w 322"/>
                <a:gd name="T3" fmla="*/ 47 h 321"/>
                <a:gd name="T4" fmla="*/ 161 w 322"/>
                <a:gd name="T5" fmla="*/ 0 h 321"/>
                <a:gd name="T6" fmla="*/ 48 w 322"/>
                <a:gd name="T7" fmla="*/ 47 h 321"/>
                <a:gd name="T8" fmla="*/ 0 w 322"/>
                <a:gd name="T9" fmla="*/ 160 h 321"/>
                <a:gd name="T10" fmla="*/ 48 w 322"/>
                <a:gd name="T11" fmla="*/ 274 h 321"/>
                <a:gd name="T12" fmla="*/ 161 w 322"/>
                <a:gd name="T13" fmla="*/ 321 h 321"/>
                <a:gd name="T14" fmla="*/ 274 w 322"/>
                <a:gd name="T15" fmla="*/ 274 h 321"/>
                <a:gd name="T16" fmla="*/ 321 w 322"/>
                <a:gd name="T17" fmla="*/ 160 h 321"/>
                <a:gd name="T18" fmla="*/ 322 w 322"/>
                <a:gd name="T19" fmla="*/ 16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1">
                  <a:moveTo>
                    <a:pt x="321" y="160"/>
                  </a:moveTo>
                  <a:lnTo>
                    <a:pt x="274" y="47"/>
                  </a:lnTo>
                  <a:lnTo>
                    <a:pt x="161" y="0"/>
                  </a:lnTo>
                  <a:lnTo>
                    <a:pt x="48" y="47"/>
                  </a:lnTo>
                  <a:lnTo>
                    <a:pt x="0" y="160"/>
                  </a:lnTo>
                  <a:lnTo>
                    <a:pt x="48" y="274"/>
                  </a:lnTo>
                  <a:lnTo>
                    <a:pt x="161" y="321"/>
                  </a:lnTo>
                  <a:lnTo>
                    <a:pt x="274" y="274"/>
                  </a:lnTo>
                  <a:lnTo>
                    <a:pt x="321" y="160"/>
                  </a:lnTo>
                  <a:lnTo>
                    <a:pt x="322" y="160"/>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41" name="Freeform 109">
              <a:extLst>
                <a:ext uri="{FF2B5EF4-FFF2-40B4-BE49-F238E27FC236}">
                  <a16:creationId xmlns:a16="http://schemas.microsoft.com/office/drawing/2014/main" id="{2D88053D-5B8F-B56F-84B5-1BEA9E49511D}"/>
                </a:ext>
              </a:extLst>
            </p:cNvPr>
            <p:cNvSpPr>
              <a:spLocks/>
            </p:cNvSpPr>
            <p:nvPr/>
          </p:nvSpPr>
          <p:spPr bwMode="auto">
            <a:xfrm>
              <a:off x="1122" y="2989"/>
              <a:ext cx="64" cy="64"/>
            </a:xfrm>
            <a:custGeom>
              <a:avLst/>
              <a:gdLst>
                <a:gd name="T0" fmla="*/ 321 w 322"/>
                <a:gd name="T1" fmla="*/ 161 h 322"/>
                <a:gd name="T2" fmla="*/ 274 w 322"/>
                <a:gd name="T3" fmla="*/ 47 h 322"/>
                <a:gd name="T4" fmla="*/ 161 w 322"/>
                <a:gd name="T5" fmla="*/ 0 h 322"/>
                <a:gd name="T6" fmla="*/ 48 w 322"/>
                <a:gd name="T7" fmla="*/ 47 h 322"/>
                <a:gd name="T8" fmla="*/ 0 w 322"/>
                <a:gd name="T9" fmla="*/ 161 h 322"/>
                <a:gd name="T10" fmla="*/ 48 w 322"/>
                <a:gd name="T11" fmla="*/ 275 h 322"/>
                <a:gd name="T12" fmla="*/ 161 w 322"/>
                <a:gd name="T13" fmla="*/ 322 h 322"/>
                <a:gd name="T14" fmla="*/ 274 w 322"/>
                <a:gd name="T15" fmla="*/ 275 h 322"/>
                <a:gd name="T16" fmla="*/ 321 w 322"/>
                <a:gd name="T17" fmla="*/ 161 h 322"/>
                <a:gd name="T18" fmla="*/ 322 w 322"/>
                <a:gd name="T1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1"/>
                  </a:moveTo>
                  <a:lnTo>
                    <a:pt x="274" y="47"/>
                  </a:lnTo>
                  <a:lnTo>
                    <a:pt x="161" y="0"/>
                  </a:lnTo>
                  <a:lnTo>
                    <a:pt x="48" y="47"/>
                  </a:lnTo>
                  <a:lnTo>
                    <a:pt x="0" y="161"/>
                  </a:lnTo>
                  <a:lnTo>
                    <a:pt x="48" y="275"/>
                  </a:lnTo>
                  <a:lnTo>
                    <a:pt x="161" y="322"/>
                  </a:lnTo>
                  <a:lnTo>
                    <a:pt x="274" y="275"/>
                  </a:lnTo>
                  <a:lnTo>
                    <a:pt x="321" y="161"/>
                  </a:lnTo>
                  <a:lnTo>
                    <a:pt x="322"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42" name="Text Box 110">
              <a:extLst>
                <a:ext uri="{FF2B5EF4-FFF2-40B4-BE49-F238E27FC236}">
                  <a16:creationId xmlns:a16="http://schemas.microsoft.com/office/drawing/2014/main" id="{EFFAEBCF-CE03-19FC-FFA3-B181CF924955}"/>
                </a:ext>
              </a:extLst>
            </p:cNvPr>
            <p:cNvSpPr txBox="1">
              <a:spLocks noChangeArrowheads="1"/>
            </p:cNvSpPr>
            <p:nvPr/>
          </p:nvSpPr>
          <p:spPr bwMode="auto">
            <a:xfrm>
              <a:off x="1116" y="350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4</a:t>
              </a:r>
            </a:p>
          </p:txBody>
        </p:sp>
      </p:grpSp>
      <p:grpSp>
        <p:nvGrpSpPr>
          <p:cNvPr id="146543" name="Group 111">
            <a:extLst>
              <a:ext uri="{FF2B5EF4-FFF2-40B4-BE49-F238E27FC236}">
                <a16:creationId xmlns:a16="http://schemas.microsoft.com/office/drawing/2014/main" id="{B7F5EEB2-396C-6557-399A-BCB9FF733C81}"/>
              </a:ext>
            </a:extLst>
          </p:cNvPr>
          <p:cNvGrpSpPr>
            <a:grpSpLocks/>
          </p:cNvGrpSpPr>
          <p:nvPr/>
        </p:nvGrpSpPr>
        <p:grpSpPr bwMode="auto">
          <a:xfrm>
            <a:off x="1009650" y="4745038"/>
            <a:ext cx="457200" cy="1311275"/>
            <a:chOff x="636" y="2989"/>
            <a:chExt cx="288" cy="826"/>
          </a:xfrm>
        </p:grpSpPr>
        <p:sp>
          <p:nvSpPr>
            <p:cNvPr id="146544" name="Freeform 112">
              <a:extLst>
                <a:ext uri="{FF2B5EF4-FFF2-40B4-BE49-F238E27FC236}">
                  <a16:creationId xmlns:a16="http://schemas.microsoft.com/office/drawing/2014/main" id="{23D06637-B464-189A-B52B-7909E23BC0E7}"/>
                </a:ext>
              </a:extLst>
            </p:cNvPr>
            <p:cNvSpPr>
              <a:spLocks/>
            </p:cNvSpPr>
            <p:nvPr/>
          </p:nvSpPr>
          <p:spPr bwMode="auto">
            <a:xfrm>
              <a:off x="801" y="3667"/>
              <a:ext cx="63" cy="64"/>
            </a:xfrm>
            <a:custGeom>
              <a:avLst/>
              <a:gdLst>
                <a:gd name="T0" fmla="*/ 322 w 323"/>
                <a:gd name="T1" fmla="*/ 161 h 321"/>
                <a:gd name="T2" fmla="*/ 275 w 323"/>
                <a:gd name="T3" fmla="*/ 47 h 321"/>
                <a:gd name="T4" fmla="*/ 162 w 323"/>
                <a:gd name="T5" fmla="*/ 0 h 321"/>
                <a:gd name="T6" fmla="*/ 47 w 323"/>
                <a:gd name="T7" fmla="*/ 47 h 321"/>
                <a:gd name="T8" fmla="*/ 0 w 323"/>
                <a:gd name="T9" fmla="*/ 161 h 321"/>
                <a:gd name="T10" fmla="*/ 47 w 323"/>
                <a:gd name="T11" fmla="*/ 274 h 321"/>
                <a:gd name="T12" fmla="*/ 162 w 323"/>
                <a:gd name="T13" fmla="*/ 321 h 321"/>
                <a:gd name="T14" fmla="*/ 275 w 323"/>
                <a:gd name="T15" fmla="*/ 274 h 321"/>
                <a:gd name="T16" fmla="*/ 322 w 323"/>
                <a:gd name="T17" fmla="*/ 161 h 321"/>
                <a:gd name="T18" fmla="*/ 323 w 323"/>
                <a:gd name="T19" fmla="*/ 16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1">
                  <a:moveTo>
                    <a:pt x="322" y="161"/>
                  </a:moveTo>
                  <a:lnTo>
                    <a:pt x="275" y="47"/>
                  </a:lnTo>
                  <a:lnTo>
                    <a:pt x="162" y="0"/>
                  </a:lnTo>
                  <a:lnTo>
                    <a:pt x="47" y="47"/>
                  </a:lnTo>
                  <a:lnTo>
                    <a:pt x="0" y="161"/>
                  </a:lnTo>
                  <a:lnTo>
                    <a:pt x="47" y="274"/>
                  </a:lnTo>
                  <a:lnTo>
                    <a:pt x="162" y="321"/>
                  </a:lnTo>
                  <a:lnTo>
                    <a:pt x="275" y="274"/>
                  </a:lnTo>
                  <a:lnTo>
                    <a:pt x="322" y="161"/>
                  </a:lnTo>
                  <a:lnTo>
                    <a:pt x="323"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45" name="Freeform 113">
              <a:extLst>
                <a:ext uri="{FF2B5EF4-FFF2-40B4-BE49-F238E27FC236}">
                  <a16:creationId xmlns:a16="http://schemas.microsoft.com/office/drawing/2014/main" id="{0CD5BF19-8A52-7D3B-2F19-CE8FCECED567}"/>
                </a:ext>
              </a:extLst>
            </p:cNvPr>
            <p:cNvSpPr>
              <a:spLocks/>
            </p:cNvSpPr>
            <p:nvPr/>
          </p:nvSpPr>
          <p:spPr bwMode="auto">
            <a:xfrm>
              <a:off x="801" y="2989"/>
              <a:ext cx="63" cy="66"/>
            </a:xfrm>
            <a:custGeom>
              <a:avLst/>
              <a:gdLst>
                <a:gd name="T0" fmla="*/ 322 w 323"/>
                <a:gd name="T1" fmla="*/ 161 h 323"/>
                <a:gd name="T2" fmla="*/ 275 w 323"/>
                <a:gd name="T3" fmla="*/ 48 h 323"/>
                <a:gd name="T4" fmla="*/ 162 w 323"/>
                <a:gd name="T5" fmla="*/ 0 h 323"/>
                <a:gd name="T6" fmla="*/ 47 w 323"/>
                <a:gd name="T7" fmla="*/ 48 h 323"/>
                <a:gd name="T8" fmla="*/ 0 w 323"/>
                <a:gd name="T9" fmla="*/ 161 h 323"/>
                <a:gd name="T10" fmla="*/ 47 w 323"/>
                <a:gd name="T11" fmla="*/ 275 h 323"/>
                <a:gd name="T12" fmla="*/ 162 w 323"/>
                <a:gd name="T13" fmla="*/ 323 h 323"/>
                <a:gd name="T14" fmla="*/ 275 w 323"/>
                <a:gd name="T15" fmla="*/ 275 h 323"/>
                <a:gd name="T16" fmla="*/ 322 w 323"/>
                <a:gd name="T17" fmla="*/ 161 h 323"/>
                <a:gd name="T18" fmla="*/ 323 w 323"/>
                <a:gd name="T19" fmla="*/ 16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3">
                  <a:moveTo>
                    <a:pt x="322" y="161"/>
                  </a:moveTo>
                  <a:lnTo>
                    <a:pt x="275" y="48"/>
                  </a:lnTo>
                  <a:lnTo>
                    <a:pt x="162" y="0"/>
                  </a:lnTo>
                  <a:lnTo>
                    <a:pt x="47" y="48"/>
                  </a:lnTo>
                  <a:lnTo>
                    <a:pt x="0" y="161"/>
                  </a:lnTo>
                  <a:lnTo>
                    <a:pt x="47" y="275"/>
                  </a:lnTo>
                  <a:lnTo>
                    <a:pt x="162" y="323"/>
                  </a:lnTo>
                  <a:lnTo>
                    <a:pt x="275" y="275"/>
                  </a:lnTo>
                  <a:lnTo>
                    <a:pt x="322" y="161"/>
                  </a:lnTo>
                  <a:lnTo>
                    <a:pt x="323"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46" name="Text Box 114">
              <a:extLst>
                <a:ext uri="{FF2B5EF4-FFF2-40B4-BE49-F238E27FC236}">
                  <a16:creationId xmlns:a16="http://schemas.microsoft.com/office/drawing/2014/main" id="{18FA500F-8D97-5E15-F047-013F188C4539}"/>
                </a:ext>
              </a:extLst>
            </p:cNvPr>
            <p:cNvSpPr txBox="1">
              <a:spLocks noChangeArrowheads="1"/>
            </p:cNvSpPr>
            <p:nvPr/>
          </p:nvSpPr>
          <p:spPr bwMode="auto">
            <a:xfrm>
              <a:off x="636" y="3584"/>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5</a:t>
              </a:r>
            </a:p>
          </p:txBody>
        </p:sp>
      </p:grpSp>
      <p:grpSp>
        <p:nvGrpSpPr>
          <p:cNvPr id="146547" name="Group 115">
            <a:extLst>
              <a:ext uri="{FF2B5EF4-FFF2-40B4-BE49-F238E27FC236}">
                <a16:creationId xmlns:a16="http://schemas.microsoft.com/office/drawing/2014/main" id="{FA5C8878-C5B8-E125-9C7A-282C9B2AE183}"/>
              </a:ext>
            </a:extLst>
          </p:cNvPr>
          <p:cNvGrpSpPr>
            <a:grpSpLocks/>
          </p:cNvGrpSpPr>
          <p:nvPr/>
        </p:nvGrpSpPr>
        <p:grpSpPr bwMode="auto">
          <a:xfrm>
            <a:off x="1587500" y="2609850"/>
            <a:ext cx="457200" cy="3363913"/>
            <a:chOff x="1000" y="1644"/>
            <a:chExt cx="288" cy="2119"/>
          </a:xfrm>
        </p:grpSpPr>
        <p:sp>
          <p:nvSpPr>
            <p:cNvPr id="146548" name="Freeform 116">
              <a:extLst>
                <a:ext uri="{FF2B5EF4-FFF2-40B4-BE49-F238E27FC236}">
                  <a16:creationId xmlns:a16="http://schemas.microsoft.com/office/drawing/2014/main" id="{6DFD064B-4C24-3EEF-681F-EE7EF97019EA}"/>
                </a:ext>
              </a:extLst>
            </p:cNvPr>
            <p:cNvSpPr>
              <a:spLocks/>
            </p:cNvSpPr>
            <p:nvPr/>
          </p:nvSpPr>
          <p:spPr bwMode="auto">
            <a:xfrm>
              <a:off x="1044" y="1703"/>
              <a:ext cx="1" cy="2060"/>
            </a:xfrm>
            <a:custGeom>
              <a:avLst/>
              <a:gdLst>
                <a:gd name="T0" fmla="*/ 0 w 1"/>
                <a:gd name="T1" fmla="*/ 0 h 10312"/>
                <a:gd name="T2" fmla="*/ 0 w 1"/>
                <a:gd name="T3" fmla="*/ 10312 h 10312"/>
                <a:gd name="T4" fmla="*/ 1 w 1"/>
                <a:gd name="T5" fmla="*/ 10312 h 10312"/>
              </a:gdLst>
              <a:ahLst/>
              <a:cxnLst>
                <a:cxn ang="0">
                  <a:pos x="T0" y="T1"/>
                </a:cxn>
                <a:cxn ang="0">
                  <a:pos x="T2" y="T3"/>
                </a:cxn>
                <a:cxn ang="0">
                  <a:pos x="T4" y="T5"/>
                </a:cxn>
              </a:cxnLst>
              <a:rect l="0" t="0" r="r" b="b"/>
              <a:pathLst>
                <a:path w="1" h="10312">
                  <a:moveTo>
                    <a:pt x="0" y="0"/>
                  </a:moveTo>
                  <a:lnTo>
                    <a:pt x="0" y="10312"/>
                  </a:lnTo>
                  <a:lnTo>
                    <a:pt x="1" y="10312"/>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49" name="Text Box 117">
              <a:extLst>
                <a:ext uri="{FF2B5EF4-FFF2-40B4-BE49-F238E27FC236}">
                  <a16:creationId xmlns:a16="http://schemas.microsoft.com/office/drawing/2014/main" id="{7FF2D158-1B34-D5F9-C598-7A69F6E9950C}"/>
                </a:ext>
              </a:extLst>
            </p:cNvPr>
            <p:cNvSpPr txBox="1">
              <a:spLocks noChangeArrowheads="1"/>
            </p:cNvSpPr>
            <p:nvPr/>
          </p:nvSpPr>
          <p:spPr bwMode="auto">
            <a:xfrm>
              <a:off x="1000" y="1644"/>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3' </a:t>
              </a:r>
            </a:p>
          </p:txBody>
        </p:sp>
        <p:sp>
          <p:nvSpPr>
            <p:cNvPr id="146550" name="Freeform 118">
              <a:extLst>
                <a:ext uri="{FF2B5EF4-FFF2-40B4-BE49-F238E27FC236}">
                  <a16:creationId xmlns:a16="http://schemas.microsoft.com/office/drawing/2014/main" id="{89FC32E9-7781-4FBA-709D-3FF24A762072}"/>
                </a:ext>
              </a:extLst>
            </p:cNvPr>
            <p:cNvSpPr>
              <a:spLocks/>
            </p:cNvSpPr>
            <p:nvPr/>
          </p:nvSpPr>
          <p:spPr bwMode="auto">
            <a:xfrm>
              <a:off x="1012" y="1671"/>
              <a:ext cx="63" cy="64"/>
            </a:xfrm>
            <a:custGeom>
              <a:avLst/>
              <a:gdLst>
                <a:gd name="T0" fmla="*/ 321 w 322"/>
                <a:gd name="T1" fmla="*/ 161 h 322"/>
                <a:gd name="T2" fmla="*/ 274 w 322"/>
                <a:gd name="T3" fmla="*/ 47 h 322"/>
                <a:gd name="T4" fmla="*/ 161 w 322"/>
                <a:gd name="T5" fmla="*/ 0 h 322"/>
                <a:gd name="T6" fmla="*/ 47 w 322"/>
                <a:gd name="T7" fmla="*/ 47 h 322"/>
                <a:gd name="T8" fmla="*/ 0 w 322"/>
                <a:gd name="T9" fmla="*/ 161 h 322"/>
                <a:gd name="T10" fmla="*/ 47 w 322"/>
                <a:gd name="T11" fmla="*/ 275 h 322"/>
                <a:gd name="T12" fmla="*/ 161 w 322"/>
                <a:gd name="T13" fmla="*/ 322 h 322"/>
                <a:gd name="T14" fmla="*/ 274 w 322"/>
                <a:gd name="T15" fmla="*/ 275 h 322"/>
                <a:gd name="T16" fmla="*/ 321 w 322"/>
                <a:gd name="T17" fmla="*/ 161 h 322"/>
                <a:gd name="T18" fmla="*/ 322 w 322"/>
                <a:gd name="T1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1"/>
                  </a:moveTo>
                  <a:lnTo>
                    <a:pt x="274" y="47"/>
                  </a:lnTo>
                  <a:lnTo>
                    <a:pt x="161" y="0"/>
                  </a:lnTo>
                  <a:lnTo>
                    <a:pt x="47" y="47"/>
                  </a:lnTo>
                  <a:lnTo>
                    <a:pt x="0" y="161"/>
                  </a:lnTo>
                  <a:lnTo>
                    <a:pt x="47" y="275"/>
                  </a:lnTo>
                  <a:lnTo>
                    <a:pt x="161" y="322"/>
                  </a:lnTo>
                  <a:lnTo>
                    <a:pt x="274" y="275"/>
                  </a:lnTo>
                  <a:lnTo>
                    <a:pt x="321" y="161"/>
                  </a:lnTo>
                  <a:lnTo>
                    <a:pt x="322"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6551" name="Group 119">
            <a:extLst>
              <a:ext uri="{FF2B5EF4-FFF2-40B4-BE49-F238E27FC236}">
                <a16:creationId xmlns:a16="http://schemas.microsoft.com/office/drawing/2014/main" id="{BB780D22-FF17-AEE8-F3C9-5EA5A73E29BC}"/>
              </a:ext>
            </a:extLst>
          </p:cNvPr>
          <p:cNvGrpSpPr>
            <a:grpSpLocks/>
          </p:cNvGrpSpPr>
          <p:nvPr/>
        </p:nvGrpSpPr>
        <p:grpSpPr bwMode="auto">
          <a:xfrm>
            <a:off x="1460500" y="4649788"/>
            <a:ext cx="457200" cy="1654175"/>
            <a:chOff x="920" y="2929"/>
            <a:chExt cx="288" cy="1042"/>
          </a:xfrm>
        </p:grpSpPr>
        <p:sp>
          <p:nvSpPr>
            <p:cNvPr id="146552" name="Freeform 120">
              <a:extLst>
                <a:ext uri="{FF2B5EF4-FFF2-40B4-BE49-F238E27FC236}">
                  <a16:creationId xmlns:a16="http://schemas.microsoft.com/office/drawing/2014/main" id="{06F7E8B2-E473-CD4A-639F-E5B0C68F8CEB}"/>
                </a:ext>
              </a:extLst>
            </p:cNvPr>
            <p:cNvSpPr>
              <a:spLocks/>
            </p:cNvSpPr>
            <p:nvPr/>
          </p:nvSpPr>
          <p:spPr bwMode="auto">
            <a:xfrm>
              <a:off x="1010" y="2929"/>
              <a:ext cx="64" cy="64"/>
            </a:xfrm>
            <a:custGeom>
              <a:avLst/>
              <a:gdLst>
                <a:gd name="T0" fmla="*/ 321 w 322"/>
                <a:gd name="T1" fmla="*/ 161 h 321"/>
                <a:gd name="T2" fmla="*/ 274 w 322"/>
                <a:gd name="T3" fmla="*/ 47 h 321"/>
                <a:gd name="T4" fmla="*/ 160 w 322"/>
                <a:gd name="T5" fmla="*/ 0 h 321"/>
                <a:gd name="T6" fmla="*/ 47 w 322"/>
                <a:gd name="T7" fmla="*/ 47 h 321"/>
                <a:gd name="T8" fmla="*/ 0 w 322"/>
                <a:gd name="T9" fmla="*/ 161 h 321"/>
                <a:gd name="T10" fmla="*/ 47 w 322"/>
                <a:gd name="T11" fmla="*/ 274 h 321"/>
                <a:gd name="T12" fmla="*/ 160 w 322"/>
                <a:gd name="T13" fmla="*/ 321 h 321"/>
                <a:gd name="T14" fmla="*/ 274 w 322"/>
                <a:gd name="T15" fmla="*/ 274 h 321"/>
                <a:gd name="T16" fmla="*/ 321 w 322"/>
                <a:gd name="T17" fmla="*/ 161 h 321"/>
                <a:gd name="T18" fmla="*/ 322 w 322"/>
                <a:gd name="T19" fmla="*/ 16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1">
                  <a:moveTo>
                    <a:pt x="321" y="161"/>
                  </a:moveTo>
                  <a:lnTo>
                    <a:pt x="274" y="47"/>
                  </a:lnTo>
                  <a:lnTo>
                    <a:pt x="160" y="0"/>
                  </a:lnTo>
                  <a:lnTo>
                    <a:pt x="47" y="47"/>
                  </a:lnTo>
                  <a:lnTo>
                    <a:pt x="0" y="161"/>
                  </a:lnTo>
                  <a:lnTo>
                    <a:pt x="47" y="274"/>
                  </a:lnTo>
                  <a:lnTo>
                    <a:pt x="160" y="321"/>
                  </a:lnTo>
                  <a:lnTo>
                    <a:pt x="274" y="274"/>
                  </a:lnTo>
                  <a:lnTo>
                    <a:pt x="321" y="161"/>
                  </a:lnTo>
                  <a:lnTo>
                    <a:pt x="322" y="161"/>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53" name="Freeform 121">
              <a:extLst>
                <a:ext uri="{FF2B5EF4-FFF2-40B4-BE49-F238E27FC236}">
                  <a16:creationId xmlns:a16="http://schemas.microsoft.com/office/drawing/2014/main" id="{4309583D-5D18-2657-26A5-6139FDC192EC}"/>
                </a:ext>
              </a:extLst>
            </p:cNvPr>
            <p:cNvSpPr>
              <a:spLocks/>
            </p:cNvSpPr>
            <p:nvPr/>
          </p:nvSpPr>
          <p:spPr bwMode="auto">
            <a:xfrm>
              <a:off x="1012" y="3729"/>
              <a:ext cx="63" cy="66"/>
            </a:xfrm>
            <a:custGeom>
              <a:avLst/>
              <a:gdLst>
                <a:gd name="T0" fmla="*/ 321 w 322"/>
                <a:gd name="T1" fmla="*/ 162 h 322"/>
                <a:gd name="T2" fmla="*/ 274 w 322"/>
                <a:gd name="T3" fmla="*/ 47 h 322"/>
                <a:gd name="T4" fmla="*/ 161 w 322"/>
                <a:gd name="T5" fmla="*/ 0 h 322"/>
                <a:gd name="T6" fmla="*/ 47 w 322"/>
                <a:gd name="T7" fmla="*/ 47 h 322"/>
                <a:gd name="T8" fmla="*/ 0 w 322"/>
                <a:gd name="T9" fmla="*/ 162 h 322"/>
                <a:gd name="T10" fmla="*/ 47 w 322"/>
                <a:gd name="T11" fmla="*/ 275 h 322"/>
                <a:gd name="T12" fmla="*/ 161 w 322"/>
                <a:gd name="T13" fmla="*/ 322 h 322"/>
                <a:gd name="T14" fmla="*/ 274 w 322"/>
                <a:gd name="T15" fmla="*/ 275 h 322"/>
                <a:gd name="T16" fmla="*/ 321 w 322"/>
                <a:gd name="T17" fmla="*/ 162 h 322"/>
                <a:gd name="T18" fmla="*/ 322 w 322"/>
                <a:gd name="T19" fmla="*/ 16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22">
                  <a:moveTo>
                    <a:pt x="321" y="162"/>
                  </a:moveTo>
                  <a:lnTo>
                    <a:pt x="274" y="47"/>
                  </a:lnTo>
                  <a:lnTo>
                    <a:pt x="161" y="0"/>
                  </a:lnTo>
                  <a:lnTo>
                    <a:pt x="47" y="47"/>
                  </a:lnTo>
                  <a:lnTo>
                    <a:pt x="0" y="162"/>
                  </a:lnTo>
                  <a:lnTo>
                    <a:pt x="47" y="275"/>
                  </a:lnTo>
                  <a:lnTo>
                    <a:pt x="161" y="322"/>
                  </a:lnTo>
                  <a:lnTo>
                    <a:pt x="274" y="275"/>
                  </a:lnTo>
                  <a:lnTo>
                    <a:pt x="321" y="162"/>
                  </a:lnTo>
                  <a:lnTo>
                    <a:pt x="322" y="162"/>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54" name="Text Box 122">
              <a:extLst>
                <a:ext uri="{FF2B5EF4-FFF2-40B4-BE49-F238E27FC236}">
                  <a16:creationId xmlns:a16="http://schemas.microsoft.com/office/drawing/2014/main" id="{0A037176-CB67-0D4F-A19E-5877D37872D0}"/>
                </a:ext>
              </a:extLst>
            </p:cNvPr>
            <p:cNvSpPr txBox="1">
              <a:spLocks noChangeArrowheads="1"/>
            </p:cNvSpPr>
            <p:nvPr/>
          </p:nvSpPr>
          <p:spPr bwMode="auto">
            <a:xfrm>
              <a:off x="920" y="3740"/>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3</a:t>
              </a:r>
            </a:p>
          </p:txBody>
        </p:sp>
      </p:grpSp>
      <p:grpSp>
        <p:nvGrpSpPr>
          <p:cNvPr id="146555" name="Group 123">
            <a:extLst>
              <a:ext uri="{FF2B5EF4-FFF2-40B4-BE49-F238E27FC236}">
                <a16:creationId xmlns:a16="http://schemas.microsoft.com/office/drawing/2014/main" id="{809AE988-5CC8-D4E3-E637-8A23330191DC}"/>
              </a:ext>
            </a:extLst>
          </p:cNvPr>
          <p:cNvGrpSpPr>
            <a:grpSpLocks/>
          </p:cNvGrpSpPr>
          <p:nvPr/>
        </p:nvGrpSpPr>
        <p:grpSpPr bwMode="auto">
          <a:xfrm>
            <a:off x="1219200" y="2978150"/>
            <a:ext cx="457200" cy="2894013"/>
            <a:chOff x="768" y="1876"/>
            <a:chExt cx="288" cy="1823"/>
          </a:xfrm>
        </p:grpSpPr>
        <p:sp>
          <p:nvSpPr>
            <p:cNvPr id="146556" name="Freeform 124">
              <a:extLst>
                <a:ext uri="{FF2B5EF4-FFF2-40B4-BE49-F238E27FC236}">
                  <a16:creationId xmlns:a16="http://schemas.microsoft.com/office/drawing/2014/main" id="{E09B3F43-D03B-D203-9898-916180F49CDC}"/>
                </a:ext>
              </a:extLst>
            </p:cNvPr>
            <p:cNvSpPr>
              <a:spLocks/>
            </p:cNvSpPr>
            <p:nvPr/>
          </p:nvSpPr>
          <p:spPr bwMode="auto">
            <a:xfrm>
              <a:off x="833" y="1919"/>
              <a:ext cx="1" cy="1780"/>
            </a:xfrm>
            <a:custGeom>
              <a:avLst/>
              <a:gdLst>
                <a:gd name="T0" fmla="*/ 0 w 1"/>
                <a:gd name="T1" fmla="*/ 0 h 8907"/>
                <a:gd name="T2" fmla="*/ 0 w 1"/>
                <a:gd name="T3" fmla="*/ 8907 h 8907"/>
                <a:gd name="T4" fmla="*/ 1 w 1"/>
                <a:gd name="T5" fmla="*/ 8907 h 8907"/>
              </a:gdLst>
              <a:ahLst/>
              <a:cxnLst>
                <a:cxn ang="0">
                  <a:pos x="T0" y="T1"/>
                </a:cxn>
                <a:cxn ang="0">
                  <a:pos x="T2" y="T3"/>
                </a:cxn>
                <a:cxn ang="0">
                  <a:pos x="T4" y="T5"/>
                </a:cxn>
              </a:cxnLst>
              <a:rect l="0" t="0" r="r" b="b"/>
              <a:pathLst>
                <a:path w="1" h="8907">
                  <a:moveTo>
                    <a:pt x="0" y="0"/>
                  </a:moveTo>
                  <a:lnTo>
                    <a:pt x="0" y="8907"/>
                  </a:lnTo>
                  <a:lnTo>
                    <a:pt x="1" y="8907"/>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57" name="Freeform 125">
              <a:extLst>
                <a:ext uri="{FF2B5EF4-FFF2-40B4-BE49-F238E27FC236}">
                  <a16:creationId xmlns:a16="http://schemas.microsoft.com/office/drawing/2014/main" id="{F3C685C6-64D4-4395-894C-B7B06D6EBA38}"/>
                </a:ext>
              </a:extLst>
            </p:cNvPr>
            <p:cNvSpPr>
              <a:spLocks/>
            </p:cNvSpPr>
            <p:nvPr/>
          </p:nvSpPr>
          <p:spPr bwMode="auto">
            <a:xfrm>
              <a:off x="802" y="1885"/>
              <a:ext cx="66" cy="64"/>
            </a:xfrm>
            <a:custGeom>
              <a:avLst/>
              <a:gdLst>
                <a:gd name="T0" fmla="*/ 322 w 323"/>
                <a:gd name="T1" fmla="*/ 160 h 322"/>
                <a:gd name="T2" fmla="*/ 274 w 323"/>
                <a:gd name="T3" fmla="*/ 47 h 322"/>
                <a:gd name="T4" fmla="*/ 161 w 323"/>
                <a:gd name="T5" fmla="*/ 0 h 322"/>
                <a:gd name="T6" fmla="*/ 47 w 323"/>
                <a:gd name="T7" fmla="*/ 47 h 322"/>
                <a:gd name="T8" fmla="*/ 0 w 323"/>
                <a:gd name="T9" fmla="*/ 160 h 322"/>
                <a:gd name="T10" fmla="*/ 47 w 323"/>
                <a:gd name="T11" fmla="*/ 275 h 322"/>
                <a:gd name="T12" fmla="*/ 161 w 323"/>
                <a:gd name="T13" fmla="*/ 322 h 322"/>
                <a:gd name="T14" fmla="*/ 274 w 323"/>
                <a:gd name="T15" fmla="*/ 275 h 322"/>
                <a:gd name="T16" fmla="*/ 322 w 323"/>
                <a:gd name="T17" fmla="*/ 160 h 322"/>
                <a:gd name="T18" fmla="*/ 323 w 323"/>
                <a:gd name="T19" fmla="*/ 16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22">
                  <a:moveTo>
                    <a:pt x="322" y="160"/>
                  </a:moveTo>
                  <a:lnTo>
                    <a:pt x="274" y="47"/>
                  </a:lnTo>
                  <a:lnTo>
                    <a:pt x="161" y="0"/>
                  </a:lnTo>
                  <a:lnTo>
                    <a:pt x="47" y="47"/>
                  </a:lnTo>
                  <a:lnTo>
                    <a:pt x="0" y="160"/>
                  </a:lnTo>
                  <a:lnTo>
                    <a:pt x="47" y="275"/>
                  </a:lnTo>
                  <a:lnTo>
                    <a:pt x="161" y="322"/>
                  </a:lnTo>
                  <a:lnTo>
                    <a:pt x="274" y="275"/>
                  </a:lnTo>
                  <a:lnTo>
                    <a:pt x="322" y="160"/>
                  </a:lnTo>
                  <a:lnTo>
                    <a:pt x="323" y="160"/>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6558" name="Text Box 126">
              <a:extLst>
                <a:ext uri="{FF2B5EF4-FFF2-40B4-BE49-F238E27FC236}">
                  <a16:creationId xmlns:a16="http://schemas.microsoft.com/office/drawing/2014/main" id="{980B7A76-6D22-221B-C4FD-D3C871340992}"/>
                </a:ext>
              </a:extLst>
            </p:cNvPr>
            <p:cNvSpPr txBox="1">
              <a:spLocks noChangeArrowheads="1"/>
            </p:cNvSpPr>
            <p:nvPr/>
          </p:nvSpPr>
          <p:spPr bwMode="auto">
            <a:xfrm>
              <a:off x="768" y="1876"/>
              <a:ext cx="2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1800" b="0" i="1" u="none" strike="noStrike" kern="1200" cap="none" spc="0" normalizeH="0" baseline="0" noProof="0">
                  <a:ln>
                    <a:noFill/>
                  </a:ln>
                  <a:solidFill>
                    <a:srgbClr val="000000"/>
                  </a:solidFill>
                  <a:effectLst/>
                  <a:uLnTx/>
                  <a:uFillTx/>
                  <a:latin typeface="ISOCP" panose="00000400000000000000" pitchFamily="2" charset="0"/>
                  <a:ea typeface="宋体" panose="02010600030101010101" pitchFamily="2" charset="-122"/>
                  <a:cs typeface="+mn-cs"/>
                </a:rPr>
                <a:t>5' </a:t>
              </a:r>
            </a:p>
          </p:txBody>
        </p:sp>
      </p:grpSp>
      <p:sp>
        <p:nvSpPr>
          <p:cNvPr id="146563" name="Text Box 131">
            <a:extLst>
              <a:ext uri="{FF2B5EF4-FFF2-40B4-BE49-F238E27FC236}">
                <a16:creationId xmlns:a16="http://schemas.microsoft.com/office/drawing/2014/main" id="{275ED04D-28B4-2CD5-A307-151B66A2D1BF}"/>
              </a:ext>
            </a:extLst>
          </p:cNvPr>
          <p:cNvSpPr txBox="1">
            <a:spLocks noChangeArrowheads="1"/>
          </p:cNvSpPr>
          <p:nvPr/>
        </p:nvSpPr>
        <p:spPr bwMode="auto">
          <a:xfrm>
            <a:off x="6858000" y="1143000"/>
            <a:ext cx="2119313" cy="4938713"/>
          </a:xfrm>
          <a:prstGeom prst="rect">
            <a:avLst/>
          </a:prstGeom>
          <a:noFill/>
          <a:ln w="6350">
            <a:solidFill>
              <a:schemeClr va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FF5050"/>
                </a:solidFill>
                <a:effectLst/>
                <a:uLnTx/>
                <a:uFillTx/>
                <a:latin typeface="黑体" panose="02010609060101010101" pitchFamily="49" charset="-122"/>
                <a:ea typeface="黑体" panose="02010609060101010101" pitchFamily="49" charset="-122"/>
                <a:cs typeface="+mn-cs"/>
              </a:rPr>
              <a:t>解题步骤</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1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分析  相贯线的侧面投影已知，可利用辅助平面法求共有点；</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2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求出相贯线上的特殊点</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Ⅰ</a:t>
            </a: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Ⅱ</a:t>
            </a: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Ⅲ</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3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求出若干个一般点</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Ⅳ</a:t>
            </a: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Ⅴ</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4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光滑且顺次地连接各点，作出相贯线，并且判别可见性；</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5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整理轮廓线。</a:t>
            </a:r>
          </a:p>
        </p:txBody>
      </p:sp>
      <p:sp>
        <p:nvSpPr>
          <p:cNvPr id="146564" name="Text Box 132">
            <a:extLst>
              <a:ext uri="{FF2B5EF4-FFF2-40B4-BE49-F238E27FC236}">
                <a16:creationId xmlns:a16="http://schemas.microsoft.com/office/drawing/2014/main" id="{08D0C335-E624-E21A-575A-5155FBEFC6E6}"/>
              </a:ext>
            </a:extLst>
          </p:cNvPr>
          <p:cNvSpPr txBox="1">
            <a:spLocks noChangeArrowheads="1"/>
          </p:cNvSpPr>
          <p:nvPr/>
        </p:nvSpPr>
        <p:spPr bwMode="auto">
          <a:xfrm>
            <a:off x="3524250" y="6313488"/>
            <a:ext cx="3416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FF5050"/>
                </a:solidFill>
                <a:effectLst/>
                <a:uLnTx/>
                <a:uFillTx/>
                <a:latin typeface="Times New Roman" panose="02020603050405020304" pitchFamily="18" charset="0"/>
                <a:ea typeface="宋体" panose="02010600030101010101" pitchFamily="2" charset="-122"/>
                <a:cs typeface="+mn-cs"/>
                <a:hlinkClick r:id="" action="ppaction://hlinkshowjump?jump=nextslide"/>
              </a:rPr>
              <a:t>用辅助平面求共有点示意图</a:t>
            </a:r>
            <a:endParaRPr kumimoji="1" lang="zh-CN" altLang="en-US" sz="2000" b="1" i="0" u="none" strike="noStrike" kern="1200" cap="none" spc="0" normalizeH="0" baseline="0" noProof="0" dirty="0">
              <a:ln>
                <a:noFill/>
              </a:ln>
              <a:solidFill>
                <a:srgbClr val="FF5050"/>
              </a:solidFill>
              <a:effectLst/>
              <a:uLnTx/>
              <a:uFillTx/>
              <a:latin typeface="Times New Roman" panose="02020603050405020304" pitchFamily="18" charset="0"/>
              <a:ea typeface="宋体" panose="02010600030101010101" pitchFamily="2" charset="-122"/>
              <a:cs typeface="+mn-cs"/>
            </a:endParaRPr>
          </a:p>
        </p:txBody>
      </p:sp>
      <p:pic>
        <p:nvPicPr>
          <p:cNvPr id="8" name="Picture 86">
            <a:extLst>
              <a:ext uri="{FF2B5EF4-FFF2-40B4-BE49-F238E27FC236}">
                <a16:creationId xmlns:a16="http://schemas.microsoft.com/office/drawing/2014/main" id="{A9485945-3EE5-ECC5-6ECE-50750BCE8F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7183" y="4294932"/>
            <a:ext cx="1696288" cy="197231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descr="校徽">
            <a:extLst>
              <a:ext uri="{FF2B5EF4-FFF2-40B4-BE49-F238E27FC236}">
                <a16:creationId xmlns:a16="http://schemas.microsoft.com/office/drawing/2014/main" id="{B1F53A18-660D-4D0C-54D8-0DD21BA9DB14}"/>
              </a:ext>
            </a:extLst>
          </p:cNvPr>
          <p:cNvPicPr>
            <a:picLocks noChangeAspect="1"/>
          </p:cNvPicPr>
          <p:nvPr/>
        </p:nvPicPr>
        <p:blipFill>
          <a:blip r:embed="rId5"/>
          <a:stretch>
            <a:fillRect/>
          </a:stretch>
        </p:blipFill>
        <p:spPr>
          <a:xfrm>
            <a:off x="8617049" y="19325"/>
            <a:ext cx="539552" cy="539552"/>
          </a:xfrm>
          <a:prstGeom prst="rect">
            <a:avLst/>
          </a:prstGeom>
        </p:spPr>
      </p:pic>
    </p:spTree>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6563">
                                            <p:txEl>
                                              <p:pRg st="0" end="0"/>
                                            </p:txEl>
                                          </p:spTgt>
                                        </p:tgtEl>
                                        <p:attrNameLst>
                                          <p:attrName>style.visibility</p:attrName>
                                        </p:attrNameLst>
                                      </p:cBhvr>
                                      <p:to>
                                        <p:strVal val="visible"/>
                                      </p:to>
                                    </p:set>
                                    <p:animEffect transition="in" filter="dissolve">
                                      <p:cBhvr>
                                        <p:cTn id="7" dur="500"/>
                                        <p:tgtEl>
                                          <p:spTgt spid="1465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6563">
                                            <p:txEl>
                                              <p:pRg st="1" end="1"/>
                                            </p:txEl>
                                          </p:spTgt>
                                        </p:tgtEl>
                                        <p:attrNameLst>
                                          <p:attrName>style.visibility</p:attrName>
                                        </p:attrNameLst>
                                      </p:cBhvr>
                                      <p:to>
                                        <p:strVal val="visible"/>
                                      </p:to>
                                    </p:set>
                                    <p:animEffect transition="in" filter="dissolve">
                                      <p:cBhvr>
                                        <p:cTn id="12" dur="500"/>
                                        <p:tgtEl>
                                          <p:spTgt spid="1465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6563">
                                            <p:txEl>
                                              <p:pRg st="2" end="2"/>
                                            </p:txEl>
                                          </p:spTgt>
                                        </p:tgtEl>
                                        <p:attrNameLst>
                                          <p:attrName>style.visibility</p:attrName>
                                        </p:attrNameLst>
                                      </p:cBhvr>
                                      <p:to>
                                        <p:strVal val="visible"/>
                                      </p:to>
                                    </p:set>
                                    <p:animEffect transition="in" filter="dissolve">
                                      <p:cBhvr>
                                        <p:cTn id="17" dur="500"/>
                                        <p:tgtEl>
                                          <p:spTgt spid="1465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6563">
                                            <p:txEl>
                                              <p:pRg st="3" end="3"/>
                                            </p:txEl>
                                          </p:spTgt>
                                        </p:tgtEl>
                                        <p:attrNameLst>
                                          <p:attrName>style.visibility</p:attrName>
                                        </p:attrNameLst>
                                      </p:cBhvr>
                                      <p:to>
                                        <p:strVal val="visible"/>
                                      </p:to>
                                    </p:set>
                                    <p:animEffect transition="in" filter="dissolve">
                                      <p:cBhvr>
                                        <p:cTn id="22" dur="500"/>
                                        <p:tgtEl>
                                          <p:spTgt spid="14656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6563">
                                            <p:txEl>
                                              <p:pRg st="4" end="4"/>
                                            </p:txEl>
                                          </p:spTgt>
                                        </p:tgtEl>
                                        <p:attrNameLst>
                                          <p:attrName>style.visibility</p:attrName>
                                        </p:attrNameLst>
                                      </p:cBhvr>
                                      <p:to>
                                        <p:strVal val="visible"/>
                                      </p:to>
                                    </p:set>
                                    <p:animEffect transition="in" filter="dissolve">
                                      <p:cBhvr>
                                        <p:cTn id="27" dur="500"/>
                                        <p:tgtEl>
                                          <p:spTgt spid="14656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6563">
                                            <p:txEl>
                                              <p:pRg st="5" end="5"/>
                                            </p:txEl>
                                          </p:spTgt>
                                        </p:tgtEl>
                                        <p:attrNameLst>
                                          <p:attrName>style.visibility</p:attrName>
                                        </p:attrNameLst>
                                      </p:cBhvr>
                                      <p:to>
                                        <p:strVal val="visible"/>
                                      </p:to>
                                    </p:set>
                                    <p:animEffect transition="in" filter="dissolve">
                                      <p:cBhvr>
                                        <p:cTn id="32" dur="500"/>
                                        <p:tgtEl>
                                          <p:spTgt spid="14656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nodeType="clickEffect">
                                  <p:stCondLst>
                                    <p:cond delay="0"/>
                                  </p:stCondLst>
                                  <p:childTnLst>
                                    <p:set>
                                      <p:cBhvr>
                                        <p:cTn id="41" dur="1" fill="hold">
                                          <p:stCondLst>
                                            <p:cond delay="0"/>
                                          </p:stCondLst>
                                        </p:cTn>
                                        <p:tgtEl>
                                          <p:spTgt spid="146524"/>
                                        </p:tgtEl>
                                        <p:attrNameLst>
                                          <p:attrName>style.visibility</p:attrName>
                                        </p:attrNameLst>
                                      </p:cBhvr>
                                      <p:to>
                                        <p:strVal val="visible"/>
                                      </p:to>
                                    </p:set>
                                    <p:animEffect transition="in" filter="strips(downRight)">
                                      <p:cBhvr>
                                        <p:cTn id="42" dur="500"/>
                                        <p:tgtEl>
                                          <p:spTgt spid="14652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46504"/>
                                        </p:tgtEl>
                                        <p:attrNameLst>
                                          <p:attrName>style.visibility</p:attrName>
                                        </p:attrNameLst>
                                      </p:cBhvr>
                                      <p:to>
                                        <p:strVal val="visible"/>
                                      </p:to>
                                    </p:set>
                                    <p:animEffect transition="in" filter="wipe(left)">
                                      <p:cBhvr>
                                        <p:cTn id="47" dur="500"/>
                                        <p:tgtEl>
                                          <p:spTgt spid="14650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46477"/>
                                        </p:tgtEl>
                                        <p:attrNameLst>
                                          <p:attrName>style.visibility</p:attrName>
                                        </p:attrNameLst>
                                      </p:cBhvr>
                                      <p:to>
                                        <p:strVal val="visible"/>
                                      </p:to>
                                    </p:set>
                                    <p:animEffect transition="in" filter="wipe(left)">
                                      <p:cBhvr>
                                        <p:cTn id="52" dur="500"/>
                                        <p:tgtEl>
                                          <p:spTgt spid="146477"/>
                                        </p:tgtEl>
                                      </p:cBhvr>
                                    </p:animEffect>
                                  </p:childTnLst>
                                </p:cTn>
                              </p:par>
                            </p:childTnLst>
                          </p:cTn>
                        </p:par>
                        <p:par>
                          <p:cTn id="53" fill="hold" nodeType="afterGroup">
                            <p:stCondLst>
                              <p:cond delay="500"/>
                            </p:stCondLst>
                            <p:childTnLst>
                              <p:par>
                                <p:cTn id="54" presetID="22" presetClass="entr" presetSubtype="2" fill="hold" nodeType="afterEffect">
                                  <p:stCondLst>
                                    <p:cond delay="0"/>
                                  </p:stCondLst>
                                  <p:childTnLst>
                                    <p:set>
                                      <p:cBhvr>
                                        <p:cTn id="55" dur="1" fill="hold">
                                          <p:stCondLst>
                                            <p:cond delay="0"/>
                                          </p:stCondLst>
                                        </p:cTn>
                                        <p:tgtEl>
                                          <p:spTgt spid="146475"/>
                                        </p:tgtEl>
                                        <p:attrNameLst>
                                          <p:attrName>style.visibility</p:attrName>
                                        </p:attrNameLst>
                                      </p:cBhvr>
                                      <p:to>
                                        <p:strVal val="visible"/>
                                      </p:to>
                                    </p:set>
                                    <p:animEffect transition="in" filter="wipe(right)">
                                      <p:cBhvr>
                                        <p:cTn id="56" dur="500"/>
                                        <p:tgtEl>
                                          <p:spTgt spid="146475"/>
                                        </p:tgtEl>
                                      </p:cBhvr>
                                    </p:animEffect>
                                  </p:childTnLst>
                                </p:cTn>
                              </p:par>
                            </p:childTnLst>
                          </p:cTn>
                        </p:par>
                        <p:par>
                          <p:cTn id="57" fill="hold" nodeType="afterGroup">
                            <p:stCondLst>
                              <p:cond delay="1000"/>
                            </p:stCondLst>
                            <p:childTnLst>
                              <p:par>
                                <p:cTn id="58" presetID="22" presetClass="entr" presetSubtype="4" fill="hold" nodeType="afterEffect">
                                  <p:stCondLst>
                                    <p:cond delay="0"/>
                                  </p:stCondLst>
                                  <p:childTnLst>
                                    <p:set>
                                      <p:cBhvr>
                                        <p:cTn id="59" dur="1" fill="hold">
                                          <p:stCondLst>
                                            <p:cond delay="0"/>
                                          </p:stCondLst>
                                        </p:cTn>
                                        <p:tgtEl>
                                          <p:spTgt spid="146551"/>
                                        </p:tgtEl>
                                        <p:attrNameLst>
                                          <p:attrName>style.visibility</p:attrName>
                                        </p:attrNameLst>
                                      </p:cBhvr>
                                      <p:to>
                                        <p:strVal val="visible"/>
                                      </p:to>
                                    </p:set>
                                    <p:animEffect transition="in" filter="wipe(down)">
                                      <p:cBhvr>
                                        <p:cTn id="60" dur="500"/>
                                        <p:tgtEl>
                                          <p:spTgt spid="14655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4" fill="hold" nodeType="clickEffect">
                                  <p:stCondLst>
                                    <p:cond delay="0"/>
                                  </p:stCondLst>
                                  <p:childTnLst>
                                    <p:set>
                                      <p:cBhvr>
                                        <p:cTn id="64" dur="1" fill="hold">
                                          <p:stCondLst>
                                            <p:cond delay="0"/>
                                          </p:stCondLst>
                                        </p:cTn>
                                        <p:tgtEl>
                                          <p:spTgt spid="146547"/>
                                        </p:tgtEl>
                                        <p:attrNameLst>
                                          <p:attrName>style.visibility</p:attrName>
                                        </p:attrNameLst>
                                      </p:cBhvr>
                                      <p:to>
                                        <p:strVal val="visible"/>
                                      </p:to>
                                    </p:set>
                                    <p:animEffect transition="in" filter="wipe(down)">
                                      <p:cBhvr>
                                        <p:cTn id="65" dur="500"/>
                                        <p:tgtEl>
                                          <p:spTgt spid="14654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146454"/>
                                        </p:tgtEl>
                                        <p:attrNameLst>
                                          <p:attrName>style.visibility</p:attrName>
                                        </p:attrNameLst>
                                      </p:cBhvr>
                                      <p:to>
                                        <p:strVal val="visible"/>
                                      </p:to>
                                    </p:set>
                                    <p:animEffect transition="in" filter="wipe(left)">
                                      <p:cBhvr>
                                        <p:cTn id="70" dur="500"/>
                                        <p:tgtEl>
                                          <p:spTgt spid="146454"/>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1" fill="hold" nodeType="clickEffect">
                                  <p:stCondLst>
                                    <p:cond delay="0"/>
                                  </p:stCondLst>
                                  <p:childTnLst>
                                    <p:set>
                                      <p:cBhvr>
                                        <p:cTn id="74" dur="1" fill="hold">
                                          <p:stCondLst>
                                            <p:cond delay="0"/>
                                          </p:stCondLst>
                                        </p:cTn>
                                        <p:tgtEl>
                                          <p:spTgt spid="146436"/>
                                        </p:tgtEl>
                                        <p:attrNameLst>
                                          <p:attrName>style.visibility</p:attrName>
                                        </p:attrNameLst>
                                      </p:cBhvr>
                                      <p:to>
                                        <p:strVal val="visible"/>
                                      </p:to>
                                    </p:set>
                                    <p:animEffect transition="in" filter="wipe(up)">
                                      <p:cBhvr>
                                        <p:cTn id="75" dur="500"/>
                                        <p:tgtEl>
                                          <p:spTgt spid="146436"/>
                                        </p:tgtEl>
                                      </p:cBhvr>
                                    </p:animEffect>
                                  </p:childTnLst>
                                </p:cTn>
                              </p:par>
                            </p:childTnLst>
                          </p:cTn>
                        </p:par>
                        <p:par>
                          <p:cTn id="76" fill="hold" nodeType="afterGroup">
                            <p:stCondLst>
                              <p:cond delay="500"/>
                            </p:stCondLst>
                            <p:childTnLst>
                              <p:par>
                                <p:cTn id="77" presetID="22" presetClass="entr" presetSubtype="2" fill="hold" nodeType="afterEffect">
                                  <p:stCondLst>
                                    <p:cond delay="0"/>
                                  </p:stCondLst>
                                  <p:childTnLst>
                                    <p:set>
                                      <p:cBhvr>
                                        <p:cTn id="78" dur="1" fill="hold">
                                          <p:stCondLst>
                                            <p:cond delay="0"/>
                                          </p:stCondLst>
                                        </p:cTn>
                                        <p:tgtEl>
                                          <p:spTgt spid="146482"/>
                                        </p:tgtEl>
                                        <p:attrNameLst>
                                          <p:attrName>style.visibility</p:attrName>
                                        </p:attrNameLst>
                                      </p:cBhvr>
                                      <p:to>
                                        <p:strVal val="visible"/>
                                      </p:to>
                                    </p:set>
                                    <p:animEffect transition="in" filter="wipe(right)">
                                      <p:cBhvr>
                                        <p:cTn id="79" dur="500"/>
                                        <p:tgtEl>
                                          <p:spTgt spid="146482"/>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1" fill="hold" nodeType="clickEffect">
                                  <p:stCondLst>
                                    <p:cond delay="0"/>
                                  </p:stCondLst>
                                  <p:childTnLst>
                                    <p:set>
                                      <p:cBhvr>
                                        <p:cTn id="83" dur="1" fill="hold">
                                          <p:stCondLst>
                                            <p:cond delay="0"/>
                                          </p:stCondLst>
                                        </p:cTn>
                                        <p:tgtEl>
                                          <p:spTgt spid="146476"/>
                                        </p:tgtEl>
                                        <p:attrNameLst>
                                          <p:attrName>style.visibility</p:attrName>
                                        </p:attrNameLst>
                                      </p:cBhvr>
                                      <p:to>
                                        <p:strVal val="visible"/>
                                      </p:to>
                                    </p:set>
                                    <p:animEffect transition="in" filter="wipe(up)">
                                      <p:cBhvr>
                                        <p:cTn id="84" dur="500"/>
                                        <p:tgtEl>
                                          <p:spTgt spid="146476"/>
                                        </p:tgtEl>
                                      </p:cBhvr>
                                    </p:animEffect>
                                  </p:childTnLst>
                                </p:cTn>
                              </p:par>
                            </p:childTnLst>
                          </p:cTn>
                        </p:par>
                        <p:par>
                          <p:cTn id="85" fill="hold" nodeType="afterGroup">
                            <p:stCondLst>
                              <p:cond delay="500"/>
                            </p:stCondLst>
                            <p:childTnLst>
                              <p:par>
                                <p:cTn id="86" presetID="22" presetClass="entr" presetSubtype="2" fill="hold" nodeType="afterEffect">
                                  <p:stCondLst>
                                    <p:cond delay="0"/>
                                  </p:stCondLst>
                                  <p:childTnLst>
                                    <p:set>
                                      <p:cBhvr>
                                        <p:cTn id="87" dur="1" fill="hold">
                                          <p:stCondLst>
                                            <p:cond delay="0"/>
                                          </p:stCondLst>
                                        </p:cTn>
                                        <p:tgtEl>
                                          <p:spTgt spid="146473"/>
                                        </p:tgtEl>
                                        <p:attrNameLst>
                                          <p:attrName>style.visibility</p:attrName>
                                        </p:attrNameLst>
                                      </p:cBhvr>
                                      <p:to>
                                        <p:strVal val="visible"/>
                                      </p:to>
                                    </p:set>
                                    <p:animEffect transition="in" filter="wipe(right)">
                                      <p:cBhvr>
                                        <p:cTn id="88" dur="500"/>
                                        <p:tgtEl>
                                          <p:spTgt spid="146473"/>
                                        </p:tgtEl>
                                      </p:cBhvr>
                                    </p:animEffect>
                                  </p:childTnLst>
                                </p:cTn>
                              </p:par>
                            </p:childTnLst>
                          </p:cTn>
                        </p:par>
                        <p:par>
                          <p:cTn id="89" fill="hold" nodeType="afterGroup">
                            <p:stCondLst>
                              <p:cond delay="1000"/>
                            </p:stCondLst>
                            <p:childTnLst>
                              <p:par>
                                <p:cTn id="90" presetID="22" presetClass="entr" presetSubtype="4" fill="hold" nodeType="afterEffect">
                                  <p:stCondLst>
                                    <p:cond delay="0"/>
                                  </p:stCondLst>
                                  <p:childTnLst>
                                    <p:set>
                                      <p:cBhvr>
                                        <p:cTn id="91" dur="1" fill="hold">
                                          <p:stCondLst>
                                            <p:cond delay="0"/>
                                          </p:stCondLst>
                                        </p:cTn>
                                        <p:tgtEl>
                                          <p:spTgt spid="146539"/>
                                        </p:tgtEl>
                                        <p:attrNameLst>
                                          <p:attrName>style.visibility</p:attrName>
                                        </p:attrNameLst>
                                      </p:cBhvr>
                                      <p:to>
                                        <p:strVal val="visible"/>
                                      </p:to>
                                    </p:set>
                                    <p:animEffect transition="in" filter="wipe(down)">
                                      <p:cBhvr>
                                        <p:cTn id="92" dur="500"/>
                                        <p:tgtEl>
                                          <p:spTgt spid="146539"/>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4" fill="hold" nodeType="clickEffect">
                                  <p:stCondLst>
                                    <p:cond delay="0"/>
                                  </p:stCondLst>
                                  <p:childTnLst>
                                    <p:set>
                                      <p:cBhvr>
                                        <p:cTn id="96" dur="1" fill="hold">
                                          <p:stCondLst>
                                            <p:cond delay="0"/>
                                          </p:stCondLst>
                                        </p:cTn>
                                        <p:tgtEl>
                                          <p:spTgt spid="146500"/>
                                        </p:tgtEl>
                                        <p:attrNameLst>
                                          <p:attrName>style.visibility</p:attrName>
                                        </p:attrNameLst>
                                      </p:cBhvr>
                                      <p:to>
                                        <p:strVal val="visible"/>
                                      </p:to>
                                    </p:set>
                                    <p:animEffect transition="in" filter="wipe(down)">
                                      <p:cBhvr>
                                        <p:cTn id="97" dur="500"/>
                                        <p:tgtEl>
                                          <p:spTgt spid="146500"/>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146514"/>
                                        </p:tgtEl>
                                        <p:attrNameLst>
                                          <p:attrName>style.visibility</p:attrName>
                                        </p:attrNameLst>
                                      </p:cBhvr>
                                      <p:to>
                                        <p:strVal val="visible"/>
                                      </p:to>
                                    </p:set>
                                    <p:animEffect transition="in" filter="wipe(left)">
                                      <p:cBhvr>
                                        <p:cTn id="102" dur="500"/>
                                        <p:tgtEl>
                                          <p:spTgt spid="146514"/>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1" fill="hold" nodeType="clickEffect">
                                  <p:stCondLst>
                                    <p:cond delay="0"/>
                                  </p:stCondLst>
                                  <p:childTnLst>
                                    <p:set>
                                      <p:cBhvr>
                                        <p:cTn id="106" dur="1" fill="hold">
                                          <p:stCondLst>
                                            <p:cond delay="0"/>
                                          </p:stCondLst>
                                        </p:cTn>
                                        <p:tgtEl>
                                          <p:spTgt spid="146478"/>
                                        </p:tgtEl>
                                        <p:attrNameLst>
                                          <p:attrName>style.visibility</p:attrName>
                                        </p:attrNameLst>
                                      </p:cBhvr>
                                      <p:to>
                                        <p:strVal val="visible"/>
                                      </p:to>
                                    </p:set>
                                    <p:animEffect transition="in" filter="wipe(up)">
                                      <p:cBhvr>
                                        <p:cTn id="107" dur="500"/>
                                        <p:tgtEl>
                                          <p:spTgt spid="146478"/>
                                        </p:tgtEl>
                                      </p:cBhvr>
                                    </p:animEffect>
                                  </p:childTnLst>
                                </p:cTn>
                              </p:par>
                            </p:childTnLst>
                          </p:cTn>
                        </p:par>
                        <p:par>
                          <p:cTn id="108" fill="hold" nodeType="afterGroup">
                            <p:stCondLst>
                              <p:cond delay="500"/>
                            </p:stCondLst>
                            <p:childTnLst>
                              <p:par>
                                <p:cTn id="109" presetID="22" presetClass="entr" presetSubtype="2" fill="hold" nodeType="afterEffect">
                                  <p:stCondLst>
                                    <p:cond delay="0"/>
                                  </p:stCondLst>
                                  <p:childTnLst>
                                    <p:set>
                                      <p:cBhvr>
                                        <p:cTn id="110" dur="1" fill="hold">
                                          <p:stCondLst>
                                            <p:cond delay="0"/>
                                          </p:stCondLst>
                                        </p:cTn>
                                        <p:tgtEl>
                                          <p:spTgt spid="146474"/>
                                        </p:tgtEl>
                                        <p:attrNameLst>
                                          <p:attrName>style.visibility</p:attrName>
                                        </p:attrNameLst>
                                      </p:cBhvr>
                                      <p:to>
                                        <p:strVal val="visible"/>
                                      </p:to>
                                    </p:set>
                                    <p:animEffect transition="in" filter="wipe(right)">
                                      <p:cBhvr>
                                        <p:cTn id="111" dur="500"/>
                                        <p:tgtEl>
                                          <p:spTgt spid="146474"/>
                                        </p:tgtEl>
                                      </p:cBhvr>
                                    </p:animEffect>
                                  </p:childTnLst>
                                </p:cTn>
                              </p:par>
                            </p:childTnLst>
                          </p:cTn>
                        </p:par>
                        <p:par>
                          <p:cTn id="112" fill="hold" nodeType="afterGroup">
                            <p:stCondLst>
                              <p:cond delay="1000"/>
                            </p:stCondLst>
                            <p:childTnLst>
                              <p:par>
                                <p:cTn id="113" presetID="22" presetClass="entr" presetSubtype="4" fill="hold" nodeType="afterEffect">
                                  <p:stCondLst>
                                    <p:cond delay="0"/>
                                  </p:stCondLst>
                                  <p:childTnLst>
                                    <p:set>
                                      <p:cBhvr>
                                        <p:cTn id="114" dur="1" fill="hold">
                                          <p:stCondLst>
                                            <p:cond delay="0"/>
                                          </p:stCondLst>
                                        </p:cTn>
                                        <p:tgtEl>
                                          <p:spTgt spid="146543"/>
                                        </p:tgtEl>
                                        <p:attrNameLst>
                                          <p:attrName>style.visibility</p:attrName>
                                        </p:attrNameLst>
                                      </p:cBhvr>
                                      <p:to>
                                        <p:strVal val="visible"/>
                                      </p:to>
                                    </p:set>
                                    <p:animEffect transition="in" filter="wipe(down)">
                                      <p:cBhvr>
                                        <p:cTn id="115" dur="500"/>
                                        <p:tgtEl>
                                          <p:spTgt spid="146543"/>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2" presetClass="entr" presetSubtype="4" fill="hold" nodeType="clickEffect">
                                  <p:stCondLst>
                                    <p:cond delay="0"/>
                                  </p:stCondLst>
                                  <p:childTnLst>
                                    <p:set>
                                      <p:cBhvr>
                                        <p:cTn id="119" dur="1" fill="hold">
                                          <p:stCondLst>
                                            <p:cond delay="0"/>
                                          </p:stCondLst>
                                        </p:cTn>
                                        <p:tgtEl>
                                          <p:spTgt spid="146555"/>
                                        </p:tgtEl>
                                        <p:attrNameLst>
                                          <p:attrName>style.visibility</p:attrName>
                                        </p:attrNameLst>
                                      </p:cBhvr>
                                      <p:to>
                                        <p:strVal val="visible"/>
                                      </p:to>
                                    </p:set>
                                    <p:animEffect transition="in" filter="wipe(down)">
                                      <p:cBhvr>
                                        <p:cTn id="120" dur="500"/>
                                        <p:tgtEl>
                                          <p:spTgt spid="146555"/>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2" presetClass="entr" presetSubtype="1" fill="hold" nodeType="clickEffect">
                                  <p:stCondLst>
                                    <p:cond delay="0"/>
                                  </p:stCondLst>
                                  <p:childTnLst>
                                    <p:set>
                                      <p:cBhvr>
                                        <p:cTn id="124" dur="1" fill="hold">
                                          <p:stCondLst>
                                            <p:cond delay="0"/>
                                          </p:stCondLst>
                                        </p:cTn>
                                        <p:tgtEl>
                                          <p:spTgt spid="146479"/>
                                        </p:tgtEl>
                                        <p:attrNameLst>
                                          <p:attrName>style.visibility</p:attrName>
                                        </p:attrNameLst>
                                      </p:cBhvr>
                                      <p:to>
                                        <p:strVal val="visible"/>
                                      </p:to>
                                    </p:set>
                                    <p:animEffect transition="in" filter="wipe(up)">
                                      <p:cBhvr>
                                        <p:cTn id="125" dur="500"/>
                                        <p:tgtEl>
                                          <p:spTgt spid="146479"/>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22" presetClass="entr" presetSubtype="2" fill="hold" nodeType="clickEffect">
                                  <p:stCondLst>
                                    <p:cond delay="0"/>
                                  </p:stCondLst>
                                  <p:childTnLst>
                                    <p:set>
                                      <p:cBhvr>
                                        <p:cTn id="129" dur="1" fill="hold">
                                          <p:stCondLst>
                                            <p:cond delay="0"/>
                                          </p:stCondLst>
                                        </p:cTn>
                                        <p:tgtEl>
                                          <p:spTgt spid="146463"/>
                                        </p:tgtEl>
                                        <p:attrNameLst>
                                          <p:attrName>style.visibility</p:attrName>
                                        </p:attrNameLst>
                                      </p:cBhvr>
                                      <p:to>
                                        <p:strVal val="visible"/>
                                      </p:to>
                                    </p:set>
                                    <p:animEffect transition="in" filter="wipe(right)">
                                      <p:cBhvr>
                                        <p:cTn id="130" dur="500"/>
                                        <p:tgtEl>
                                          <p:spTgt spid="146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56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506" name="组合 21505"/>
          <p:cNvGrpSpPr/>
          <p:nvPr/>
        </p:nvGrpSpPr>
        <p:grpSpPr>
          <a:xfrm rot="-13075">
            <a:off x="1208088" y="1303338"/>
            <a:ext cx="6119812" cy="4979987"/>
            <a:chOff x="0" y="0"/>
            <a:chExt cx="3198" cy="3094"/>
          </a:xfrm>
        </p:grpSpPr>
        <p:grpSp>
          <p:nvGrpSpPr>
            <p:cNvPr id="21507" name="组合 21506"/>
            <p:cNvGrpSpPr/>
            <p:nvPr/>
          </p:nvGrpSpPr>
          <p:grpSpPr>
            <a:xfrm>
              <a:off x="319" y="295"/>
              <a:ext cx="2694" cy="2799"/>
              <a:chOff x="0" y="0"/>
              <a:chExt cx="2499" cy="2658"/>
            </a:xfrm>
          </p:grpSpPr>
          <p:sp>
            <p:nvSpPr>
              <p:cNvPr id="21508" name="任意多边形 21507"/>
              <p:cNvSpPr/>
              <p:nvPr/>
            </p:nvSpPr>
            <p:spPr>
              <a:xfrm>
                <a:off x="0" y="1338"/>
                <a:ext cx="2499" cy="1320"/>
              </a:xfrm>
              <a:custGeom>
                <a:avLst/>
                <a:gdLst/>
                <a:ahLst/>
                <a:cxnLst/>
                <a:rect l="0" t="0" r="0" b="0"/>
                <a:pathLst>
                  <a:path w="2499" h="1320">
                    <a:moveTo>
                      <a:pt x="0" y="558"/>
                    </a:moveTo>
                    <a:lnTo>
                      <a:pt x="1400" y="0"/>
                    </a:lnTo>
                    <a:lnTo>
                      <a:pt x="2499" y="762"/>
                    </a:lnTo>
                    <a:lnTo>
                      <a:pt x="1099" y="1320"/>
                    </a:lnTo>
                    <a:lnTo>
                      <a:pt x="0" y="558"/>
                    </a:lnTo>
                    <a:close/>
                  </a:path>
                </a:pathLst>
              </a:custGeom>
              <a:gradFill rotWithShape="0">
                <a:gsLst>
                  <a:gs pos="0">
                    <a:srgbClr val="FFCC66"/>
                  </a:gs>
                  <a:gs pos="100000">
                    <a:schemeClr val="bg1"/>
                  </a:gs>
                </a:gsLst>
                <a:path path="rect">
                  <a:fillToRect r="100000" b="100000"/>
                </a:path>
                <a:tileRect/>
              </a:gradFill>
              <a:ln w="19050" cap="flat" cmpd="sng">
                <a:solidFill>
                  <a:schemeClr val="tx1"/>
                </a:solidFill>
                <a:prstDash val="solid"/>
                <a:headEnd type="none" w="med" len="med"/>
                <a:tailEnd type="none" w="med" len="med"/>
              </a:ln>
            </p:spPr>
            <p:txBody>
              <a:bodyPr/>
              <a:lstStyle/>
              <a:p>
                <a:endParaRPr lang="zh-CN" altLang="en-US"/>
              </a:p>
            </p:txBody>
          </p:sp>
          <p:sp>
            <p:nvSpPr>
              <p:cNvPr id="21509" name="任意多边形 21508"/>
              <p:cNvSpPr/>
              <p:nvPr/>
            </p:nvSpPr>
            <p:spPr>
              <a:xfrm>
                <a:off x="1401" y="0"/>
                <a:ext cx="1090" cy="2091"/>
              </a:xfrm>
              <a:custGeom>
                <a:avLst/>
                <a:gdLst/>
                <a:ahLst/>
                <a:cxnLst/>
                <a:rect l="0" t="0" r="0" b="0"/>
                <a:pathLst>
                  <a:path w="1090" h="2091">
                    <a:moveTo>
                      <a:pt x="0" y="0"/>
                    </a:moveTo>
                    <a:lnTo>
                      <a:pt x="0" y="1338"/>
                    </a:lnTo>
                    <a:lnTo>
                      <a:pt x="1090" y="2091"/>
                    </a:lnTo>
                    <a:lnTo>
                      <a:pt x="1090" y="753"/>
                    </a:lnTo>
                    <a:lnTo>
                      <a:pt x="0" y="0"/>
                    </a:lnTo>
                    <a:close/>
                  </a:path>
                </a:pathLst>
              </a:custGeom>
              <a:gradFill rotWithShape="0">
                <a:gsLst>
                  <a:gs pos="0">
                    <a:srgbClr val="99FFCC"/>
                  </a:gs>
                  <a:gs pos="100000">
                    <a:schemeClr val="bg1"/>
                  </a:gs>
                </a:gsLst>
                <a:path path="rect">
                  <a:fillToRect r="100000" b="100000"/>
                </a:path>
                <a:tileRect/>
              </a:gradFill>
              <a:ln w="19050" cap="flat" cmpd="sng">
                <a:solidFill>
                  <a:schemeClr val="tx1"/>
                </a:solidFill>
                <a:prstDash val="solid"/>
                <a:headEnd type="none" w="med" len="med"/>
                <a:tailEnd type="none" w="med" len="med"/>
              </a:ln>
            </p:spPr>
            <p:txBody>
              <a:bodyPr/>
              <a:lstStyle/>
              <a:p>
                <a:endParaRPr lang="zh-CN" altLang="en-US"/>
              </a:p>
            </p:txBody>
          </p:sp>
          <p:sp>
            <p:nvSpPr>
              <p:cNvPr id="21510" name="任意多边形 21509"/>
              <p:cNvSpPr/>
              <p:nvPr/>
            </p:nvSpPr>
            <p:spPr>
              <a:xfrm>
                <a:off x="0" y="12"/>
                <a:ext cx="1401" cy="1887"/>
              </a:xfrm>
              <a:custGeom>
                <a:avLst/>
                <a:gdLst/>
                <a:ahLst/>
                <a:cxnLst/>
                <a:rect l="0" t="0" r="0" b="0"/>
                <a:pathLst>
                  <a:path w="1401" h="1887">
                    <a:moveTo>
                      <a:pt x="0" y="540"/>
                    </a:moveTo>
                    <a:lnTo>
                      <a:pt x="0" y="1887"/>
                    </a:lnTo>
                    <a:lnTo>
                      <a:pt x="1401" y="1320"/>
                    </a:lnTo>
                    <a:lnTo>
                      <a:pt x="1401" y="0"/>
                    </a:lnTo>
                    <a:lnTo>
                      <a:pt x="0" y="540"/>
                    </a:lnTo>
                    <a:close/>
                  </a:path>
                </a:pathLst>
              </a:custGeom>
              <a:gradFill rotWithShape="0">
                <a:gsLst>
                  <a:gs pos="0">
                    <a:srgbClr val="99CCFF"/>
                  </a:gs>
                  <a:gs pos="100000">
                    <a:schemeClr val="bg1"/>
                  </a:gs>
                </a:gsLst>
                <a:lin ang="0" scaled="1"/>
                <a:tileRect/>
              </a:gradFill>
              <a:ln w="19050" cap="flat" cmpd="sng">
                <a:solidFill>
                  <a:schemeClr val="tx1"/>
                </a:solidFill>
                <a:prstDash val="solid"/>
                <a:headEnd type="none" w="med" len="med"/>
                <a:tailEnd type="none" w="med" len="med"/>
              </a:ln>
            </p:spPr>
            <p:txBody>
              <a:bodyPr/>
              <a:lstStyle/>
              <a:p>
                <a:endParaRPr lang="zh-CN" altLang="en-US"/>
              </a:p>
            </p:txBody>
          </p:sp>
        </p:grpSp>
        <p:sp>
          <p:nvSpPr>
            <p:cNvPr id="21511" name="文本框 21510"/>
            <p:cNvSpPr txBox="1"/>
            <p:nvPr/>
          </p:nvSpPr>
          <p:spPr>
            <a:xfrm>
              <a:off x="0" y="2182"/>
              <a:ext cx="310" cy="360"/>
            </a:xfrm>
            <a:prstGeom prst="rect">
              <a:avLst/>
            </a:prstGeom>
            <a:noFill/>
            <a:ln w="9525">
              <a:noFill/>
            </a:ln>
          </p:spPr>
          <p:txBody>
            <a:bodyPr>
              <a:spAutoFit/>
            </a:bodyPr>
            <a:lstStyle/>
            <a:p>
              <a:pPr eaLnBrk="0" hangingPunct="0">
                <a:spcBef>
                  <a:spcPct val="50000"/>
                </a:spcBef>
              </a:pPr>
              <a:r>
                <a:rPr lang="en-US" altLang="zh-CN" sz="3200" i="1">
                  <a:solidFill>
                    <a:schemeClr val="tx2"/>
                  </a:solidFill>
                  <a:latin typeface="楷体_GB2312" panose="02010609030101010101" pitchFamily="49" charset="-122"/>
                  <a:ea typeface="楷体_GB2312" panose="02010609030101010101" pitchFamily="49" charset="-122"/>
                </a:rPr>
                <a:t>X </a:t>
              </a:r>
              <a:endParaRPr lang="en-US" altLang="zh-CN">
                <a:solidFill>
                  <a:srgbClr val="FF0000"/>
                </a:solidFill>
                <a:latin typeface="Times New Roman" panose="02020603050405020304" pitchFamily="18" charset="0"/>
                <a:ea typeface="宋体" panose="02010600030101010101" pitchFamily="2" charset="-122"/>
              </a:endParaRPr>
            </a:p>
          </p:txBody>
        </p:sp>
        <p:sp>
          <p:nvSpPr>
            <p:cNvPr id="21512" name="文本框 21511"/>
            <p:cNvSpPr txBox="1"/>
            <p:nvPr/>
          </p:nvSpPr>
          <p:spPr>
            <a:xfrm>
              <a:off x="2888" y="2455"/>
              <a:ext cx="310" cy="360"/>
            </a:xfrm>
            <a:prstGeom prst="rect">
              <a:avLst/>
            </a:prstGeom>
            <a:noFill/>
            <a:ln w="9525">
              <a:noFill/>
            </a:ln>
          </p:spPr>
          <p:txBody>
            <a:bodyPr>
              <a:spAutoFit/>
            </a:bodyPr>
            <a:lstStyle/>
            <a:p>
              <a:pPr eaLnBrk="0" hangingPunct="0">
                <a:spcBef>
                  <a:spcPct val="50000"/>
                </a:spcBef>
              </a:pPr>
              <a:r>
                <a:rPr lang="en-US" altLang="zh-CN" sz="3200" i="1">
                  <a:solidFill>
                    <a:schemeClr val="tx2"/>
                  </a:solidFill>
                  <a:latin typeface="楷体_GB2312" panose="02010609030101010101" pitchFamily="49" charset="-122"/>
                  <a:ea typeface="楷体_GB2312" panose="02010609030101010101" pitchFamily="49" charset="-122"/>
                </a:rPr>
                <a:t>Y </a:t>
              </a:r>
              <a:endParaRPr lang="en-US" altLang="zh-CN">
                <a:solidFill>
                  <a:srgbClr val="FF0000"/>
                </a:solidFill>
                <a:latin typeface="Times New Roman" panose="02020603050405020304" pitchFamily="18" charset="0"/>
                <a:ea typeface="宋体" panose="02010600030101010101" pitchFamily="2" charset="-122"/>
              </a:endParaRPr>
            </a:p>
          </p:txBody>
        </p:sp>
        <p:sp>
          <p:nvSpPr>
            <p:cNvPr id="21513" name="文本框 21512"/>
            <p:cNvSpPr txBox="1"/>
            <p:nvPr/>
          </p:nvSpPr>
          <p:spPr>
            <a:xfrm>
              <a:off x="1698" y="0"/>
              <a:ext cx="310" cy="360"/>
            </a:xfrm>
            <a:prstGeom prst="rect">
              <a:avLst/>
            </a:prstGeom>
            <a:noFill/>
            <a:ln w="9525">
              <a:noFill/>
            </a:ln>
          </p:spPr>
          <p:txBody>
            <a:bodyPr>
              <a:spAutoFit/>
            </a:bodyPr>
            <a:lstStyle/>
            <a:p>
              <a:pPr eaLnBrk="0" hangingPunct="0">
                <a:spcBef>
                  <a:spcPct val="50000"/>
                </a:spcBef>
              </a:pPr>
              <a:r>
                <a:rPr lang="en-US" altLang="zh-CN" sz="3200" i="1">
                  <a:solidFill>
                    <a:schemeClr val="tx2"/>
                  </a:solidFill>
                  <a:latin typeface="楷体_GB2312" panose="02010609030101010101" pitchFamily="49" charset="-122"/>
                  <a:ea typeface="楷体_GB2312" panose="02010609030101010101" pitchFamily="49" charset="-122"/>
                </a:rPr>
                <a:t>Z </a:t>
              </a:r>
              <a:endParaRPr lang="en-US" altLang="zh-CN">
                <a:solidFill>
                  <a:srgbClr val="FF0000"/>
                </a:solidFill>
                <a:latin typeface="Times New Roman" panose="02020603050405020304" pitchFamily="18" charset="0"/>
                <a:ea typeface="宋体" panose="02010600030101010101" pitchFamily="2" charset="-122"/>
              </a:endParaRPr>
            </a:p>
          </p:txBody>
        </p:sp>
        <p:sp>
          <p:nvSpPr>
            <p:cNvPr id="21514" name="文本框 21513"/>
            <p:cNvSpPr txBox="1"/>
            <p:nvPr/>
          </p:nvSpPr>
          <p:spPr>
            <a:xfrm rot="18501002">
              <a:off x="1313" y="2709"/>
              <a:ext cx="310" cy="303"/>
            </a:xfrm>
            <a:prstGeom prst="rect">
              <a:avLst/>
            </a:prstGeom>
            <a:noFill/>
            <a:ln w="9525">
              <a:noFill/>
            </a:ln>
          </p:spPr>
          <p:txBody>
            <a:bodyPr>
              <a:spAutoFit/>
            </a:bodyPr>
            <a:lstStyle/>
            <a:p>
              <a:pPr eaLnBrk="0" hangingPunct="0">
                <a:spcBef>
                  <a:spcPct val="50000"/>
                </a:spcBef>
              </a:pPr>
              <a:r>
                <a:rPr lang="en-US" altLang="zh-CN" sz="3200">
                  <a:solidFill>
                    <a:schemeClr val="tx2"/>
                  </a:solidFill>
                  <a:latin typeface="楷体_GB2312" panose="02010609030101010101" pitchFamily="49" charset="-122"/>
                  <a:ea typeface="楷体_GB2312" panose="02010609030101010101" pitchFamily="49" charset="-122"/>
                </a:rPr>
                <a:t>H</a:t>
              </a:r>
              <a:r>
                <a:rPr lang="en-US" altLang="zh-CN" sz="3200" i="1">
                  <a:solidFill>
                    <a:schemeClr val="tx2"/>
                  </a:solidFill>
                  <a:latin typeface="楷体_GB2312" panose="02010609030101010101" pitchFamily="49" charset="-122"/>
                  <a:ea typeface="楷体_GB2312" panose="02010609030101010101" pitchFamily="49" charset="-122"/>
                </a:rPr>
                <a:t> </a:t>
              </a:r>
              <a:endParaRPr lang="en-US" altLang="zh-CN">
                <a:solidFill>
                  <a:srgbClr val="FF0000"/>
                </a:solidFill>
                <a:latin typeface="Times New Roman" panose="02020603050405020304" pitchFamily="18" charset="0"/>
                <a:ea typeface="宋体" panose="02010600030101010101" pitchFamily="2" charset="-122"/>
              </a:endParaRPr>
            </a:p>
          </p:txBody>
        </p:sp>
        <p:sp>
          <p:nvSpPr>
            <p:cNvPr id="21515" name="文本框 21514"/>
            <p:cNvSpPr txBox="1"/>
            <p:nvPr/>
          </p:nvSpPr>
          <p:spPr>
            <a:xfrm>
              <a:off x="273" y="869"/>
              <a:ext cx="310" cy="360"/>
            </a:xfrm>
            <a:prstGeom prst="rect">
              <a:avLst/>
            </a:prstGeom>
            <a:noFill/>
            <a:ln w="9525">
              <a:noFill/>
            </a:ln>
          </p:spPr>
          <p:txBody>
            <a:bodyPr>
              <a:spAutoFit/>
            </a:bodyPr>
            <a:lstStyle/>
            <a:p>
              <a:pPr eaLnBrk="0" hangingPunct="0">
                <a:spcBef>
                  <a:spcPct val="50000"/>
                </a:spcBef>
              </a:pPr>
              <a:r>
                <a:rPr lang="en-US" altLang="zh-CN" sz="3200" i="1">
                  <a:solidFill>
                    <a:schemeClr val="tx2"/>
                  </a:solidFill>
                  <a:latin typeface="楷体_GB2312" panose="02010609030101010101" pitchFamily="49" charset="-122"/>
                  <a:ea typeface="楷体_GB2312" panose="02010609030101010101" pitchFamily="49" charset="-122"/>
                </a:rPr>
                <a:t>V </a:t>
              </a:r>
              <a:endParaRPr lang="en-US" altLang="zh-CN">
                <a:solidFill>
                  <a:srgbClr val="FF0000"/>
                </a:solidFill>
                <a:latin typeface="Times New Roman" panose="02020603050405020304" pitchFamily="18" charset="0"/>
                <a:ea typeface="宋体" panose="02010600030101010101" pitchFamily="2" charset="-122"/>
              </a:endParaRPr>
            </a:p>
          </p:txBody>
        </p:sp>
        <p:sp>
          <p:nvSpPr>
            <p:cNvPr id="21516" name="文本框 21515"/>
            <p:cNvSpPr txBox="1"/>
            <p:nvPr/>
          </p:nvSpPr>
          <p:spPr>
            <a:xfrm>
              <a:off x="2639" y="1073"/>
              <a:ext cx="372" cy="360"/>
            </a:xfrm>
            <a:prstGeom prst="rect">
              <a:avLst/>
            </a:prstGeom>
            <a:noFill/>
            <a:ln w="9525">
              <a:noFill/>
            </a:ln>
          </p:spPr>
          <p:txBody>
            <a:bodyPr>
              <a:spAutoFit/>
            </a:bodyPr>
            <a:lstStyle/>
            <a:p>
              <a:pPr eaLnBrk="0" hangingPunct="0">
                <a:spcBef>
                  <a:spcPct val="50000"/>
                </a:spcBef>
              </a:pPr>
              <a:r>
                <a:rPr lang="en-US" altLang="zh-CN" sz="3200" i="1">
                  <a:solidFill>
                    <a:schemeClr val="tx2"/>
                  </a:solidFill>
                  <a:latin typeface="楷体_GB2312" panose="02010609030101010101" pitchFamily="49" charset="-122"/>
                  <a:ea typeface="楷体_GB2312" panose="02010609030101010101" pitchFamily="49" charset="-122"/>
                </a:rPr>
                <a:t>W </a:t>
              </a:r>
              <a:endParaRPr lang="en-US" altLang="zh-CN">
                <a:solidFill>
                  <a:srgbClr val="FF0000"/>
                </a:solidFill>
                <a:latin typeface="Times New Roman" panose="02020603050405020304" pitchFamily="18" charset="0"/>
                <a:ea typeface="宋体" panose="02010600030101010101" pitchFamily="2" charset="-122"/>
              </a:endParaRPr>
            </a:p>
          </p:txBody>
        </p:sp>
      </p:grpSp>
      <p:grpSp>
        <p:nvGrpSpPr>
          <p:cNvPr id="21517" name="组合 21516"/>
          <p:cNvGrpSpPr/>
          <p:nvPr/>
        </p:nvGrpSpPr>
        <p:grpSpPr>
          <a:xfrm>
            <a:off x="3727450" y="4283075"/>
            <a:ext cx="1149350" cy="1141413"/>
            <a:chOff x="0" y="0"/>
            <a:chExt cx="724" cy="719"/>
          </a:xfrm>
        </p:grpSpPr>
        <p:sp>
          <p:nvSpPr>
            <p:cNvPr id="21518" name="直接连接符 21517"/>
            <p:cNvSpPr/>
            <p:nvPr/>
          </p:nvSpPr>
          <p:spPr>
            <a:xfrm>
              <a:off x="161" y="209"/>
              <a:ext cx="0" cy="505"/>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19" name="直接连接符 21518"/>
            <p:cNvSpPr/>
            <p:nvPr/>
          </p:nvSpPr>
          <p:spPr>
            <a:xfrm>
              <a:off x="0" y="4"/>
              <a:ext cx="0" cy="505"/>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20" name="直接连接符 21519"/>
            <p:cNvSpPr/>
            <p:nvPr/>
          </p:nvSpPr>
          <p:spPr>
            <a:xfrm>
              <a:off x="627" y="214"/>
              <a:ext cx="0" cy="505"/>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21" name="直接连接符 21520"/>
            <p:cNvSpPr/>
            <p:nvPr/>
          </p:nvSpPr>
          <p:spPr>
            <a:xfrm>
              <a:off x="724" y="0"/>
              <a:ext cx="0" cy="505"/>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22" name="直接连接符 21521"/>
            <p:cNvSpPr/>
            <p:nvPr/>
          </p:nvSpPr>
          <p:spPr>
            <a:xfrm>
              <a:off x="356" y="218"/>
              <a:ext cx="0" cy="142"/>
            </a:xfrm>
            <a:prstGeom prst="line">
              <a:avLst/>
            </a:prstGeom>
            <a:ln w="12700" cap="flat" cmpd="sng">
              <a:solidFill>
                <a:srgbClr val="FF3300"/>
              </a:solidFill>
              <a:prstDash val="solid"/>
              <a:headEnd type="none" w="med" len="med"/>
              <a:tailEnd type="none" w="med" len="med"/>
            </a:ln>
          </p:spPr>
          <p:txBody>
            <a:bodyPr/>
            <a:lstStyle/>
            <a:p>
              <a:endParaRPr lang="zh-CN" altLang="en-US"/>
            </a:p>
          </p:txBody>
        </p:sp>
      </p:grpSp>
      <p:grpSp>
        <p:nvGrpSpPr>
          <p:cNvPr id="21523" name="组合 21522"/>
          <p:cNvGrpSpPr/>
          <p:nvPr/>
        </p:nvGrpSpPr>
        <p:grpSpPr>
          <a:xfrm>
            <a:off x="3617913" y="3044825"/>
            <a:ext cx="1320800" cy="1566863"/>
            <a:chOff x="0" y="0"/>
            <a:chExt cx="832" cy="987"/>
          </a:xfrm>
        </p:grpSpPr>
        <p:grpSp>
          <p:nvGrpSpPr>
            <p:cNvPr id="21524" name="组合 21523"/>
            <p:cNvGrpSpPr/>
            <p:nvPr/>
          </p:nvGrpSpPr>
          <p:grpSpPr>
            <a:xfrm>
              <a:off x="79" y="41"/>
              <a:ext cx="720" cy="946"/>
              <a:chOff x="0" y="0"/>
              <a:chExt cx="720" cy="946"/>
            </a:xfrm>
          </p:grpSpPr>
          <p:sp>
            <p:nvSpPr>
              <p:cNvPr id="21525" name="任意多边形 21524"/>
              <p:cNvSpPr/>
              <p:nvPr/>
            </p:nvSpPr>
            <p:spPr>
              <a:xfrm>
                <a:off x="0" y="99"/>
                <a:ext cx="162" cy="834"/>
              </a:xfrm>
              <a:custGeom>
                <a:avLst/>
                <a:gdLst/>
                <a:ahLst/>
                <a:cxnLst/>
                <a:rect l="0" t="0" r="0" b="0"/>
                <a:pathLst>
                  <a:path w="239" h="1267">
                    <a:moveTo>
                      <a:pt x="0" y="0"/>
                    </a:moveTo>
                    <a:lnTo>
                      <a:pt x="0" y="975"/>
                    </a:lnTo>
                    <a:lnTo>
                      <a:pt x="239" y="1267"/>
                    </a:lnTo>
                    <a:lnTo>
                      <a:pt x="239" y="292"/>
                    </a:lnTo>
                    <a:lnTo>
                      <a:pt x="0" y="0"/>
                    </a:lnTo>
                    <a:close/>
                  </a:path>
                </a:pathLst>
              </a:custGeom>
              <a:gradFill rotWithShape="0">
                <a:gsLst>
                  <a:gs pos="0">
                    <a:srgbClr val="99CCFF"/>
                  </a:gs>
                  <a:gs pos="100000">
                    <a:schemeClr val="accent2"/>
                  </a:gs>
                </a:gsLst>
                <a:lin ang="18900000" scaled="1"/>
                <a:tileRect/>
              </a:gradFill>
              <a:ln w="28575" cap="flat" cmpd="sng">
                <a:solidFill>
                  <a:schemeClr val="tx2"/>
                </a:solidFill>
                <a:prstDash val="solid"/>
                <a:headEnd type="none" w="med" len="med"/>
                <a:tailEnd type="none" w="med" len="med"/>
              </a:ln>
            </p:spPr>
            <p:txBody>
              <a:bodyPr/>
              <a:lstStyle/>
              <a:p>
                <a:endParaRPr lang="zh-CN" altLang="en-US"/>
              </a:p>
            </p:txBody>
          </p:sp>
          <p:sp>
            <p:nvSpPr>
              <p:cNvPr id="21526" name="任意多边形 21525"/>
              <p:cNvSpPr/>
              <p:nvPr/>
            </p:nvSpPr>
            <p:spPr>
              <a:xfrm>
                <a:off x="162" y="292"/>
                <a:ext cx="462" cy="654"/>
              </a:xfrm>
              <a:custGeom>
                <a:avLst/>
                <a:gdLst/>
                <a:ahLst/>
                <a:cxnLst/>
                <a:rect l="0" t="0" r="0" b="0"/>
                <a:pathLst>
                  <a:path w="683" h="975">
                    <a:moveTo>
                      <a:pt x="0" y="0"/>
                    </a:moveTo>
                    <a:lnTo>
                      <a:pt x="0" y="975"/>
                    </a:lnTo>
                    <a:lnTo>
                      <a:pt x="683" y="975"/>
                    </a:lnTo>
                    <a:lnTo>
                      <a:pt x="683" y="0"/>
                    </a:lnTo>
                    <a:lnTo>
                      <a:pt x="0" y="0"/>
                    </a:lnTo>
                    <a:close/>
                  </a:path>
                </a:pathLst>
              </a:custGeom>
              <a:gradFill rotWithShape="0">
                <a:gsLst>
                  <a:gs pos="0">
                    <a:srgbClr val="99CCFF"/>
                  </a:gs>
                  <a:gs pos="100000">
                    <a:schemeClr val="accent2"/>
                  </a:gs>
                </a:gsLst>
                <a:lin ang="18900000" scaled="1"/>
                <a:tileRect/>
              </a:gradFill>
              <a:ln w="28575" cap="flat" cmpd="sng">
                <a:solidFill>
                  <a:schemeClr val="tx2"/>
                </a:solidFill>
                <a:prstDash val="solid"/>
                <a:headEnd type="none" w="med" len="med"/>
                <a:tailEnd type="none" w="med" len="med"/>
              </a:ln>
            </p:spPr>
            <p:txBody>
              <a:bodyPr/>
              <a:lstStyle/>
              <a:p>
                <a:endParaRPr lang="zh-CN" altLang="en-US"/>
              </a:p>
            </p:txBody>
          </p:sp>
          <p:sp>
            <p:nvSpPr>
              <p:cNvPr id="21527" name="任意多边形 21526"/>
              <p:cNvSpPr/>
              <p:nvPr/>
            </p:nvSpPr>
            <p:spPr>
              <a:xfrm>
                <a:off x="624" y="81"/>
                <a:ext cx="96" cy="864"/>
              </a:xfrm>
              <a:custGeom>
                <a:avLst/>
                <a:gdLst/>
                <a:ahLst/>
                <a:cxnLst/>
                <a:rect l="0" t="0" r="0" b="0"/>
                <a:pathLst>
                  <a:path w="142" h="1312">
                    <a:moveTo>
                      <a:pt x="0" y="319"/>
                    </a:moveTo>
                    <a:cubicBezTo>
                      <a:pt x="0" y="355"/>
                      <a:pt x="0" y="390"/>
                      <a:pt x="0" y="426"/>
                    </a:cubicBezTo>
                    <a:lnTo>
                      <a:pt x="0" y="1312"/>
                    </a:lnTo>
                    <a:lnTo>
                      <a:pt x="142" y="957"/>
                    </a:lnTo>
                    <a:lnTo>
                      <a:pt x="142" y="0"/>
                    </a:lnTo>
                    <a:lnTo>
                      <a:pt x="0" y="319"/>
                    </a:lnTo>
                    <a:close/>
                  </a:path>
                </a:pathLst>
              </a:custGeom>
              <a:gradFill rotWithShape="0">
                <a:gsLst>
                  <a:gs pos="0">
                    <a:schemeClr val="accent2"/>
                  </a:gs>
                  <a:gs pos="100000">
                    <a:srgbClr val="99CCFF"/>
                  </a:gs>
                </a:gsLst>
                <a:lin ang="2700000" scaled="1"/>
                <a:tileRect/>
              </a:gradFill>
              <a:ln w="28575" cap="flat" cmpd="sng">
                <a:solidFill>
                  <a:schemeClr val="tx2"/>
                </a:solidFill>
                <a:prstDash val="solid"/>
                <a:headEnd type="none" w="med" len="med"/>
                <a:tailEnd type="none" w="med" len="med"/>
              </a:ln>
            </p:spPr>
            <p:txBody>
              <a:bodyPr/>
              <a:lstStyle/>
              <a:p>
                <a:endParaRPr lang="zh-CN" altLang="en-US"/>
              </a:p>
            </p:txBody>
          </p:sp>
          <p:sp>
            <p:nvSpPr>
              <p:cNvPr id="21528" name="任意多边形 21527"/>
              <p:cNvSpPr/>
              <p:nvPr/>
            </p:nvSpPr>
            <p:spPr>
              <a:xfrm>
                <a:off x="0" y="0"/>
                <a:ext cx="718" cy="293"/>
              </a:xfrm>
              <a:custGeom>
                <a:avLst/>
                <a:gdLst/>
                <a:ahLst/>
                <a:cxnLst/>
                <a:rect l="0" t="0" r="0" b="0"/>
                <a:pathLst>
                  <a:path w="718" h="293">
                    <a:moveTo>
                      <a:pt x="0" y="106"/>
                    </a:moveTo>
                    <a:lnTo>
                      <a:pt x="319" y="0"/>
                    </a:lnTo>
                    <a:lnTo>
                      <a:pt x="718" y="80"/>
                    </a:lnTo>
                    <a:lnTo>
                      <a:pt x="612" y="293"/>
                    </a:lnTo>
                    <a:lnTo>
                      <a:pt x="169" y="293"/>
                    </a:lnTo>
                    <a:lnTo>
                      <a:pt x="0" y="106"/>
                    </a:lnTo>
                    <a:close/>
                  </a:path>
                </a:pathLst>
              </a:custGeom>
              <a:gradFill rotWithShape="0">
                <a:gsLst>
                  <a:gs pos="0">
                    <a:srgbClr val="99CCFF"/>
                  </a:gs>
                  <a:gs pos="100000">
                    <a:schemeClr val="accent2"/>
                  </a:gs>
                </a:gsLst>
                <a:lin ang="18900000" scaled="1"/>
                <a:tileRect/>
              </a:gradFill>
              <a:ln w="28575" cap="flat" cmpd="sng">
                <a:solidFill>
                  <a:schemeClr val="tx1"/>
                </a:solidFill>
                <a:prstDash val="solid"/>
                <a:headEnd type="none" w="med" len="med"/>
                <a:tailEnd type="none" w="med" len="med"/>
              </a:ln>
            </p:spPr>
            <p:txBody>
              <a:bodyPr/>
              <a:lstStyle/>
              <a:p>
                <a:endParaRPr lang="zh-CN" altLang="en-US"/>
              </a:p>
            </p:txBody>
          </p:sp>
        </p:grpSp>
        <p:sp>
          <p:nvSpPr>
            <p:cNvPr id="21529" name="矩形 21528"/>
            <p:cNvSpPr/>
            <p:nvPr/>
          </p:nvSpPr>
          <p:spPr>
            <a:xfrm>
              <a:off x="452" y="269"/>
              <a:ext cx="300" cy="288"/>
            </a:xfrm>
            <a:prstGeom prst="rect">
              <a:avLst/>
            </a:prstGeom>
            <a:noFill/>
            <a:ln w="9525">
              <a:noFill/>
            </a:ln>
          </p:spPr>
          <p:txBody>
            <a:bodyPr>
              <a:spAutoFit/>
            </a:bodyPr>
            <a:lstStyle/>
            <a:p>
              <a:pPr eaLnBrk="0" hangingPunct="0"/>
              <a:r>
                <a:rPr lang="en-US" altLang="zh-CN" sz="2400" i="1">
                  <a:solidFill>
                    <a:srgbClr val="FF3300"/>
                  </a:solidFill>
                  <a:latin typeface="楷体_GB2312" panose="02010609030101010101" pitchFamily="49" charset="-122"/>
                  <a:ea typeface="楷体_GB2312" panose="02010609030101010101" pitchFamily="49" charset="-122"/>
                </a:rPr>
                <a:t>A</a:t>
              </a:r>
            </a:p>
          </p:txBody>
        </p:sp>
        <p:sp>
          <p:nvSpPr>
            <p:cNvPr id="21530" name="矩形 21529"/>
            <p:cNvSpPr/>
            <p:nvPr/>
          </p:nvSpPr>
          <p:spPr>
            <a:xfrm>
              <a:off x="541" y="63"/>
              <a:ext cx="291" cy="250"/>
            </a:xfrm>
            <a:prstGeom prst="rect">
              <a:avLst/>
            </a:prstGeom>
            <a:noFill/>
            <a:ln w="9525">
              <a:noFill/>
            </a:ln>
          </p:spPr>
          <p:txBody>
            <a:bodyPr>
              <a:spAutoFit/>
            </a:bodyPr>
            <a:lstStyle/>
            <a:p>
              <a:pPr eaLnBrk="0" hangingPunct="0"/>
              <a:r>
                <a:rPr lang="en-US" altLang="zh-CN" sz="2000" i="1">
                  <a:solidFill>
                    <a:srgbClr val="FF3300"/>
                  </a:solidFill>
                  <a:latin typeface="楷体_GB2312" panose="02010609030101010101" pitchFamily="49" charset="-122"/>
                  <a:ea typeface="楷体_GB2312" panose="02010609030101010101" pitchFamily="49" charset="-122"/>
                </a:rPr>
                <a:t>B</a:t>
              </a:r>
            </a:p>
          </p:txBody>
        </p:sp>
        <p:sp>
          <p:nvSpPr>
            <p:cNvPr id="21531" name="矩形 21530"/>
            <p:cNvSpPr/>
            <p:nvPr/>
          </p:nvSpPr>
          <p:spPr>
            <a:xfrm>
              <a:off x="256" y="0"/>
              <a:ext cx="273" cy="250"/>
            </a:xfrm>
            <a:prstGeom prst="rect">
              <a:avLst/>
            </a:prstGeom>
            <a:noFill/>
            <a:ln w="9525">
              <a:noFill/>
            </a:ln>
          </p:spPr>
          <p:txBody>
            <a:bodyPr>
              <a:spAutoFit/>
            </a:bodyPr>
            <a:lstStyle/>
            <a:p>
              <a:pPr eaLnBrk="0" hangingPunct="0"/>
              <a:r>
                <a:rPr lang="en-US" altLang="zh-CN" sz="2000" i="1">
                  <a:solidFill>
                    <a:srgbClr val="FF3300"/>
                  </a:solidFill>
                  <a:latin typeface="楷体_GB2312" panose="02010609030101010101" pitchFamily="49" charset="-122"/>
                  <a:ea typeface="楷体_GB2312" panose="02010609030101010101" pitchFamily="49" charset="-122"/>
                </a:rPr>
                <a:t>C</a:t>
              </a:r>
            </a:p>
          </p:txBody>
        </p:sp>
        <p:sp>
          <p:nvSpPr>
            <p:cNvPr id="21532" name="矩形 21531"/>
            <p:cNvSpPr/>
            <p:nvPr/>
          </p:nvSpPr>
          <p:spPr>
            <a:xfrm>
              <a:off x="115" y="293"/>
              <a:ext cx="335" cy="250"/>
            </a:xfrm>
            <a:prstGeom prst="rect">
              <a:avLst/>
            </a:prstGeom>
            <a:noFill/>
            <a:ln w="9525">
              <a:noFill/>
            </a:ln>
          </p:spPr>
          <p:txBody>
            <a:bodyPr>
              <a:spAutoFit/>
            </a:bodyPr>
            <a:lstStyle/>
            <a:p>
              <a:pPr eaLnBrk="0" hangingPunct="0"/>
              <a:r>
                <a:rPr lang="en-US" altLang="zh-CN" sz="2000" i="1">
                  <a:solidFill>
                    <a:srgbClr val="FF3300"/>
                  </a:solidFill>
                  <a:latin typeface="楷体_GB2312" panose="02010609030101010101" pitchFamily="49" charset="-122"/>
                  <a:ea typeface="楷体_GB2312" panose="02010609030101010101" pitchFamily="49" charset="-122"/>
                </a:rPr>
                <a:t>E</a:t>
              </a:r>
            </a:p>
          </p:txBody>
        </p:sp>
        <p:sp>
          <p:nvSpPr>
            <p:cNvPr id="21533" name="矩形 21532"/>
            <p:cNvSpPr/>
            <p:nvPr/>
          </p:nvSpPr>
          <p:spPr>
            <a:xfrm>
              <a:off x="0" y="61"/>
              <a:ext cx="335" cy="250"/>
            </a:xfrm>
            <a:prstGeom prst="rect">
              <a:avLst/>
            </a:prstGeom>
            <a:noFill/>
            <a:ln w="9525">
              <a:noFill/>
            </a:ln>
          </p:spPr>
          <p:txBody>
            <a:bodyPr>
              <a:spAutoFit/>
            </a:bodyPr>
            <a:lstStyle/>
            <a:p>
              <a:pPr eaLnBrk="0" hangingPunct="0"/>
              <a:r>
                <a:rPr lang="en-US" altLang="zh-CN" sz="2000" i="1">
                  <a:solidFill>
                    <a:srgbClr val="FF3300"/>
                  </a:solidFill>
                  <a:latin typeface="楷体_GB2312" panose="02010609030101010101" pitchFamily="49" charset="-122"/>
                  <a:ea typeface="楷体_GB2312" panose="02010609030101010101" pitchFamily="49" charset="-122"/>
                </a:rPr>
                <a:t>D</a:t>
              </a:r>
            </a:p>
          </p:txBody>
        </p:sp>
      </p:grpSp>
      <p:grpSp>
        <p:nvGrpSpPr>
          <p:cNvPr id="21534" name="组合 21533"/>
          <p:cNvGrpSpPr/>
          <p:nvPr/>
        </p:nvGrpSpPr>
        <p:grpSpPr>
          <a:xfrm>
            <a:off x="3379788" y="4576763"/>
            <a:ext cx="1812925" cy="1146175"/>
            <a:chOff x="0" y="0"/>
            <a:chExt cx="1142" cy="722"/>
          </a:xfrm>
        </p:grpSpPr>
        <p:grpSp>
          <p:nvGrpSpPr>
            <p:cNvPr id="21535" name="组合 21534"/>
            <p:cNvGrpSpPr/>
            <p:nvPr/>
          </p:nvGrpSpPr>
          <p:grpSpPr>
            <a:xfrm>
              <a:off x="211" y="175"/>
              <a:ext cx="736" cy="354"/>
              <a:chOff x="0" y="0"/>
              <a:chExt cx="736" cy="354"/>
            </a:xfrm>
          </p:grpSpPr>
          <p:sp>
            <p:nvSpPr>
              <p:cNvPr id="21536" name="直接连接符 21535"/>
              <p:cNvSpPr/>
              <p:nvPr/>
            </p:nvSpPr>
            <p:spPr>
              <a:xfrm>
                <a:off x="0" y="142"/>
                <a:ext cx="169" cy="212"/>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37" name="直接连接符 21536"/>
              <p:cNvSpPr/>
              <p:nvPr/>
            </p:nvSpPr>
            <p:spPr>
              <a:xfrm>
                <a:off x="169" y="354"/>
                <a:ext cx="469"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38" name="直接连接符 21537"/>
              <p:cNvSpPr/>
              <p:nvPr/>
            </p:nvSpPr>
            <p:spPr>
              <a:xfrm flipV="1">
                <a:off x="638" y="124"/>
                <a:ext cx="98" cy="221"/>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39" name="直接连接符 21538"/>
              <p:cNvSpPr/>
              <p:nvPr/>
            </p:nvSpPr>
            <p:spPr>
              <a:xfrm flipV="1">
                <a:off x="0" y="0"/>
                <a:ext cx="364" cy="142"/>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40" name="直接连接符 21539"/>
              <p:cNvSpPr/>
              <p:nvPr/>
            </p:nvSpPr>
            <p:spPr>
              <a:xfrm>
                <a:off x="346" y="0"/>
                <a:ext cx="381" cy="124"/>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sp>
          <p:nvSpPr>
            <p:cNvPr id="21541" name="矩形 21540"/>
            <p:cNvSpPr/>
            <p:nvPr/>
          </p:nvSpPr>
          <p:spPr>
            <a:xfrm>
              <a:off x="736" y="472"/>
              <a:ext cx="267"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a</a:t>
              </a:r>
            </a:p>
          </p:txBody>
        </p:sp>
        <p:sp>
          <p:nvSpPr>
            <p:cNvPr id="21542" name="矩形 21541"/>
            <p:cNvSpPr/>
            <p:nvPr/>
          </p:nvSpPr>
          <p:spPr>
            <a:xfrm>
              <a:off x="823" y="135"/>
              <a:ext cx="319"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b </a:t>
              </a:r>
            </a:p>
          </p:txBody>
        </p:sp>
        <p:sp>
          <p:nvSpPr>
            <p:cNvPr id="21543" name="矩形 21542"/>
            <p:cNvSpPr/>
            <p:nvPr/>
          </p:nvSpPr>
          <p:spPr>
            <a:xfrm>
              <a:off x="370" y="0"/>
              <a:ext cx="197" cy="250"/>
            </a:xfrm>
            <a:prstGeom prst="rect">
              <a:avLst/>
            </a:prstGeom>
            <a:noFill/>
            <a:ln w="9525">
              <a:noFill/>
            </a:ln>
          </p:spPr>
          <p:txBody>
            <a:bodyPr wrap="none" anchor="t" anchorCtr="0">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c</a:t>
              </a:r>
            </a:p>
          </p:txBody>
        </p:sp>
        <p:sp>
          <p:nvSpPr>
            <p:cNvPr id="21544" name="矩形 21543"/>
            <p:cNvSpPr/>
            <p:nvPr/>
          </p:nvSpPr>
          <p:spPr>
            <a:xfrm>
              <a:off x="0" y="161"/>
              <a:ext cx="266"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d</a:t>
              </a:r>
            </a:p>
          </p:txBody>
        </p:sp>
        <p:sp>
          <p:nvSpPr>
            <p:cNvPr id="21545" name="矩形 21544"/>
            <p:cNvSpPr/>
            <p:nvPr/>
          </p:nvSpPr>
          <p:spPr>
            <a:xfrm>
              <a:off x="185" y="454"/>
              <a:ext cx="284"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e</a:t>
              </a:r>
            </a:p>
          </p:txBody>
        </p:sp>
      </p:grpSp>
      <p:grpSp>
        <p:nvGrpSpPr>
          <p:cNvPr id="21546" name="组合 21545"/>
          <p:cNvGrpSpPr/>
          <p:nvPr/>
        </p:nvGrpSpPr>
        <p:grpSpPr>
          <a:xfrm>
            <a:off x="2632075" y="2574925"/>
            <a:ext cx="2279650" cy="2841625"/>
            <a:chOff x="0" y="0"/>
            <a:chExt cx="1436" cy="1790"/>
          </a:xfrm>
        </p:grpSpPr>
        <p:grpSp>
          <p:nvGrpSpPr>
            <p:cNvPr id="21547" name="组合 21546"/>
            <p:cNvGrpSpPr/>
            <p:nvPr/>
          </p:nvGrpSpPr>
          <p:grpSpPr>
            <a:xfrm>
              <a:off x="0" y="0"/>
              <a:ext cx="1418" cy="1276"/>
              <a:chOff x="0" y="0"/>
              <a:chExt cx="1418" cy="1276"/>
            </a:xfrm>
          </p:grpSpPr>
          <p:sp>
            <p:nvSpPr>
              <p:cNvPr id="21548" name="直接连接符 21547"/>
              <p:cNvSpPr/>
              <p:nvPr/>
            </p:nvSpPr>
            <p:spPr>
              <a:xfrm flipH="1" flipV="1">
                <a:off x="9" y="213"/>
                <a:ext cx="842" cy="426"/>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49" name="直接连接符 21548"/>
              <p:cNvSpPr/>
              <p:nvPr/>
            </p:nvSpPr>
            <p:spPr>
              <a:xfrm flipH="1" flipV="1">
                <a:off x="594" y="0"/>
                <a:ext cx="824" cy="408"/>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50" name="直接连接符 21549"/>
              <p:cNvSpPr/>
              <p:nvPr/>
            </p:nvSpPr>
            <p:spPr>
              <a:xfrm flipH="1" flipV="1">
                <a:off x="308" y="123"/>
                <a:ext cx="1012" cy="497"/>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51" name="直接连接符 21550"/>
              <p:cNvSpPr/>
              <p:nvPr/>
            </p:nvSpPr>
            <p:spPr>
              <a:xfrm flipH="1" flipV="1">
                <a:off x="0" y="851"/>
                <a:ext cx="860" cy="425"/>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52" name="直接连接符 21551"/>
              <p:cNvSpPr/>
              <p:nvPr/>
            </p:nvSpPr>
            <p:spPr>
              <a:xfrm>
                <a:off x="603" y="629"/>
                <a:ext cx="88" cy="53"/>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53" name="直接连接符 21552"/>
              <p:cNvSpPr/>
              <p:nvPr/>
            </p:nvSpPr>
            <p:spPr>
              <a:xfrm flipH="1" flipV="1">
                <a:off x="159" y="160"/>
                <a:ext cx="540" cy="274"/>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54" name="直接连接符 21553"/>
              <p:cNvSpPr/>
              <p:nvPr/>
            </p:nvSpPr>
            <p:spPr>
              <a:xfrm flipH="1" flipV="1">
                <a:off x="452" y="53"/>
                <a:ext cx="557" cy="284"/>
              </a:xfrm>
              <a:prstGeom prst="line">
                <a:avLst/>
              </a:prstGeom>
              <a:ln w="12700" cap="flat" cmpd="sng">
                <a:solidFill>
                  <a:srgbClr val="FF3300"/>
                </a:solidFill>
                <a:prstDash val="solid"/>
                <a:headEnd type="none" w="med" len="med"/>
                <a:tailEnd type="none" w="med" len="med"/>
              </a:ln>
            </p:spPr>
            <p:txBody>
              <a:bodyPr/>
              <a:lstStyle/>
              <a:p>
                <a:endParaRPr lang="zh-CN" altLang="en-US"/>
              </a:p>
            </p:txBody>
          </p:sp>
        </p:grpSp>
        <p:grpSp>
          <p:nvGrpSpPr>
            <p:cNvPr id="21555" name="组合 21554"/>
            <p:cNvGrpSpPr/>
            <p:nvPr/>
          </p:nvGrpSpPr>
          <p:grpSpPr>
            <a:xfrm>
              <a:off x="9" y="647"/>
              <a:ext cx="1427" cy="1143"/>
              <a:chOff x="0" y="0"/>
              <a:chExt cx="1427" cy="1143"/>
            </a:xfrm>
          </p:grpSpPr>
          <p:sp>
            <p:nvSpPr>
              <p:cNvPr id="21556" name="直接连接符 21555"/>
              <p:cNvSpPr/>
              <p:nvPr/>
            </p:nvSpPr>
            <p:spPr>
              <a:xfrm flipH="1" flipV="1">
                <a:off x="18" y="709"/>
                <a:ext cx="824" cy="434"/>
              </a:xfrm>
              <a:prstGeom prst="line">
                <a:avLst/>
              </a:prstGeom>
              <a:ln w="12700" cap="flat" cmpd="sng">
                <a:solidFill>
                  <a:schemeClr val="hlink"/>
                </a:solidFill>
                <a:prstDash val="solid"/>
                <a:headEnd type="none" w="med" len="med"/>
                <a:tailEnd type="none" w="med" len="med"/>
              </a:ln>
            </p:spPr>
            <p:txBody>
              <a:bodyPr/>
              <a:lstStyle/>
              <a:p>
                <a:endParaRPr lang="zh-CN" altLang="en-US"/>
              </a:p>
            </p:txBody>
          </p:sp>
          <p:sp>
            <p:nvSpPr>
              <p:cNvPr id="21557" name="直接连接符 21556"/>
              <p:cNvSpPr/>
              <p:nvPr/>
            </p:nvSpPr>
            <p:spPr>
              <a:xfrm flipV="1">
                <a:off x="0" y="195"/>
                <a:ext cx="0" cy="514"/>
              </a:xfrm>
              <a:prstGeom prst="line">
                <a:avLst/>
              </a:prstGeom>
              <a:ln w="12700" cap="flat" cmpd="sng">
                <a:solidFill>
                  <a:schemeClr val="hlink"/>
                </a:solidFill>
                <a:prstDash val="solid"/>
                <a:headEnd type="none" w="med" len="med"/>
                <a:tailEnd type="none" w="med" len="med"/>
              </a:ln>
            </p:spPr>
            <p:txBody>
              <a:bodyPr/>
              <a:lstStyle/>
              <a:p>
                <a:endParaRPr lang="zh-CN" altLang="en-US"/>
              </a:p>
            </p:txBody>
          </p:sp>
          <p:sp>
            <p:nvSpPr>
              <p:cNvPr id="21558" name="直接连接符 21557"/>
              <p:cNvSpPr/>
              <p:nvPr/>
            </p:nvSpPr>
            <p:spPr>
              <a:xfrm flipH="1" flipV="1">
                <a:off x="576" y="514"/>
                <a:ext cx="851" cy="399"/>
              </a:xfrm>
              <a:prstGeom prst="line">
                <a:avLst/>
              </a:prstGeom>
              <a:ln w="12700" cap="flat" cmpd="sng">
                <a:solidFill>
                  <a:schemeClr val="hlink"/>
                </a:solidFill>
                <a:prstDash val="solid"/>
                <a:headEnd type="none" w="med" len="med"/>
                <a:tailEnd type="none" w="med" len="med"/>
              </a:ln>
            </p:spPr>
            <p:txBody>
              <a:bodyPr/>
              <a:lstStyle/>
              <a:p>
                <a:endParaRPr lang="zh-CN" altLang="en-US"/>
              </a:p>
            </p:txBody>
          </p:sp>
          <p:sp>
            <p:nvSpPr>
              <p:cNvPr id="21559" name="直接连接符 21558"/>
              <p:cNvSpPr/>
              <p:nvPr/>
            </p:nvSpPr>
            <p:spPr>
              <a:xfrm flipV="1">
                <a:off x="585" y="0"/>
                <a:ext cx="0" cy="523"/>
              </a:xfrm>
              <a:prstGeom prst="line">
                <a:avLst/>
              </a:prstGeom>
              <a:ln w="12700" cap="flat" cmpd="sng">
                <a:solidFill>
                  <a:schemeClr val="hlink"/>
                </a:solidFill>
                <a:prstDash val="solid"/>
                <a:headEnd type="none" w="med" len="med"/>
                <a:tailEnd type="none" w="med" len="med"/>
              </a:ln>
            </p:spPr>
            <p:txBody>
              <a:bodyPr/>
              <a:lstStyle/>
              <a:p>
                <a:endParaRPr lang="zh-CN" altLang="en-US"/>
              </a:p>
            </p:txBody>
          </p:sp>
        </p:grpSp>
      </p:grpSp>
      <p:grpSp>
        <p:nvGrpSpPr>
          <p:cNvPr id="21560" name="组合 21559"/>
          <p:cNvGrpSpPr/>
          <p:nvPr/>
        </p:nvGrpSpPr>
        <p:grpSpPr>
          <a:xfrm>
            <a:off x="2278063" y="2271713"/>
            <a:ext cx="1617662" cy="1654175"/>
            <a:chOff x="0" y="0"/>
            <a:chExt cx="1019" cy="1042"/>
          </a:xfrm>
        </p:grpSpPr>
        <p:grpSp>
          <p:nvGrpSpPr>
            <p:cNvPr id="21561" name="组合 21560"/>
            <p:cNvGrpSpPr/>
            <p:nvPr/>
          </p:nvGrpSpPr>
          <p:grpSpPr>
            <a:xfrm>
              <a:off x="232" y="191"/>
              <a:ext cx="594" cy="851"/>
              <a:chOff x="0" y="0"/>
              <a:chExt cx="594" cy="851"/>
            </a:xfrm>
          </p:grpSpPr>
          <p:sp>
            <p:nvSpPr>
              <p:cNvPr id="21562" name="直接连接符 21561"/>
              <p:cNvSpPr/>
              <p:nvPr/>
            </p:nvSpPr>
            <p:spPr>
              <a:xfrm flipV="1">
                <a:off x="0" y="0"/>
                <a:ext cx="585" cy="222"/>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63" name="直接连接符 21562"/>
              <p:cNvSpPr/>
              <p:nvPr/>
            </p:nvSpPr>
            <p:spPr>
              <a:xfrm flipV="1">
                <a:off x="0" y="638"/>
                <a:ext cx="585" cy="213"/>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64" name="直接连接符 21563"/>
              <p:cNvSpPr/>
              <p:nvPr/>
            </p:nvSpPr>
            <p:spPr>
              <a:xfrm>
                <a:off x="9" y="213"/>
                <a:ext cx="0" cy="629"/>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65" name="直接连接符 21564"/>
              <p:cNvSpPr/>
              <p:nvPr/>
            </p:nvSpPr>
            <p:spPr>
              <a:xfrm>
                <a:off x="594" y="0"/>
                <a:ext cx="0" cy="647"/>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66" name="直接连接符 21565"/>
              <p:cNvSpPr/>
              <p:nvPr/>
            </p:nvSpPr>
            <p:spPr>
              <a:xfrm>
                <a:off x="159" y="169"/>
                <a:ext cx="0" cy="620"/>
              </a:xfrm>
              <a:prstGeom prst="line">
                <a:avLst/>
              </a:prstGeom>
              <a:ln w="12700" cap="flat" cmpd="sng">
                <a:solidFill>
                  <a:schemeClr val="tx1"/>
                </a:solidFill>
                <a:prstDash val="lgDash"/>
                <a:headEnd type="none" w="med" len="med"/>
                <a:tailEnd type="none" w="med" len="med"/>
              </a:ln>
            </p:spPr>
            <p:txBody>
              <a:bodyPr/>
              <a:lstStyle/>
              <a:p>
                <a:endParaRPr lang="zh-CN" altLang="en-US"/>
              </a:p>
            </p:txBody>
          </p:sp>
          <p:sp>
            <p:nvSpPr>
              <p:cNvPr id="21567" name="直接连接符 21566"/>
              <p:cNvSpPr/>
              <p:nvPr/>
            </p:nvSpPr>
            <p:spPr>
              <a:xfrm>
                <a:off x="443" y="53"/>
                <a:ext cx="0" cy="638"/>
              </a:xfrm>
              <a:prstGeom prst="line">
                <a:avLst/>
              </a:prstGeom>
              <a:ln w="12700" cap="flat" cmpd="sng">
                <a:solidFill>
                  <a:schemeClr val="tx1"/>
                </a:solidFill>
                <a:prstDash val="lgDash"/>
                <a:headEnd type="none" w="med" len="med"/>
                <a:tailEnd type="none" w="med" len="med"/>
              </a:ln>
            </p:spPr>
            <p:txBody>
              <a:bodyPr/>
              <a:lstStyle/>
              <a:p>
                <a:endParaRPr lang="zh-CN" altLang="en-US"/>
              </a:p>
            </p:txBody>
          </p:sp>
          <p:sp>
            <p:nvSpPr>
              <p:cNvPr id="21568" name="直接连接符 21567"/>
              <p:cNvSpPr/>
              <p:nvPr/>
            </p:nvSpPr>
            <p:spPr>
              <a:xfrm>
                <a:off x="292" y="124"/>
                <a:ext cx="0" cy="621"/>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grpSp>
          <p:nvGrpSpPr>
            <p:cNvPr id="21569" name="组合 21568"/>
            <p:cNvGrpSpPr/>
            <p:nvPr/>
          </p:nvGrpSpPr>
          <p:grpSpPr>
            <a:xfrm>
              <a:off x="0" y="0"/>
              <a:ext cx="1019" cy="525"/>
              <a:chOff x="0" y="0"/>
              <a:chExt cx="1019" cy="525"/>
            </a:xfrm>
          </p:grpSpPr>
          <p:sp>
            <p:nvSpPr>
              <p:cNvPr id="21570" name="矩形 21569"/>
              <p:cNvSpPr/>
              <p:nvPr/>
            </p:nvSpPr>
            <p:spPr>
              <a:xfrm>
                <a:off x="700" y="0"/>
                <a:ext cx="319"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b’</a:t>
                </a:r>
              </a:p>
            </p:txBody>
          </p:sp>
          <p:sp>
            <p:nvSpPr>
              <p:cNvPr id="21571" name="矩形 21570"/>
              <p:cNvSpPr/>
              <p:nvPr/>
            </p:nvSpPr>
            <p:spPr>
              <a:xfrm>
                <a:off x="530" y="53"/>
                <a:ext cx="250" cy="250"/>
              </a:xfrm>
              <a:prstGeom prst="rect">
                <a:avLst/>
              </a:prstGeom>
              <a:noFill/>
              <a:ln w="9525">
                <a:noFill/>
              </a:ln>
            </p:spPr>
            <p:txBody>
              <a:bodyPr wrap="none" anchor="t" anchorCtr="0">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c’</a:t>
                </a:r>
              </a:p>
            </p:txBody>
          </p:sp>
          <p:sp>
            <p:nvSpPr>
              <p:cNvPr id="21572" name="矩形 21571"/>
              <p:cNvSpPr/>
              <p:nvPr/>
            </p:nvSpPr>
            <p:spPr>
              <a:xfrm>
                <a:off x="169" y="167"/>
                <a:ext cx="390"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d’</a:t>
                </a:r>
              </a:p>
            </p:txBody>
          </p:sp>
          <p:sp>
            <p:nvSpPr>
              <p:cNvPr id="21573" name="矩形 21572"/>
              <p:cNvSpPr/>
              <p:nvPr/>
            </p:nvSpPr>
            <p:spPr>
              <a:xfrm>
                <a:off x="0" y="275"/>
                <a:ext cx="284"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e’</a:t>
                </a:r>
              </a:p>
            </p:txBody>
          </p:sp>
          <p:sp>
            <p:nvSpPr>
              <p:cNvPr id="21574" name="矩形 21573"/>
              <p:cNvSpPr/>
              <p:nvPr/>
            </p:nvSpPr>
            <p:spPr>
              <a:xfrm>
                <a:off x="363" y="124"/>
                <a:ext cx="250" cy="250"/>
              </a:xfrm>
              <a:prstGeom prst="rect">
                <a:avLst/>
              </a:prstGeom>
              <a:noFill/>
              <a:ln w="9525">
                <a:noFill/>
              </a:ln>
            </p:spPr>
            <p:txBody>
              <a:bodyPr wrap="none" anchor="t" anchorCtr="0">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a’</a:t>
                </a:r>
              </a:p>
            </p:txBody>
          </p:sp>
        </p:grpSp>
      </p:grpSp>
      <p:grpSp>
        <p:nvGrpSpPr>
          <p:cNvPr id="21575" name="组合 21574"/>
          <p:cNvGrpSpPr/>
          <p:nvPr/>
        </p:nvGrpSpPr>
        <p:grpSpPr>
          <a:xfrm>
            <a:off x="4221163" y="2716213"/>
            <a:ext cx="1857375" cy="2673350"/>
            <a:chOff x="0" y="0"/>
            <a:chExt cx="1170" cy="1684"/>
          </a:xfrm>
        </p:grpSpPr>
        <p:grpSp>
          <p:nvGrpSpPr>
            <p:cNvPr id="21576" name="组合 21575"/>
            <p:cNvGrpSpPr/>
            <p:nvPr/>
          </p:nvGrpSpPr>
          <p:grpSpPr>
            <a:xfrm>
              <a:off x="0" y="0"/>
              <a:ext cx="1169" cy="1187"/>
              <a:chOff x="0" y="0"/>
              <a:chExt cx="1169" cy="1187"/>
            </a:xfrm>
          </p:grpSpPr>
          <p:sp>
            <p:nvSpPr>
              <p:cNvPr id="21577" name="直接连接符 21576"/>
              <p:cNvSpPr/>
              <p:nvPr/>
            </p:nvSpPr>
            <p:spPr>
              <a:xfrm flipV="1">
                <a:off x="0" y="0"/>
                <a:ext cx="727" cy="257"/>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78" name="直接连接符 21577"/>
              <p:cNvSpPr/>
              <p:nvPr/>
            </p:nvSpPr>
            <p:spPr>
              <a:xfrm flipV="1">
                <a:off x="336" y="841"/>
                <a:ext cx="833" cy="346"/>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79" name="直接连接符 21578"/>
              <p:cNvSpPr/>
              <p:nvPr/>
            </p:nvSpPr>
            <p:spPr>
              <a:xfrm flipV="1">
                <a:off x="335" y="257"/>
                <a:ext cx="824" cy="274"/>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80" name="直接连接符 21579"/>
              <p:cNvSpPr/>
              <p:nvPr/>
            </p:nvSpPr>
            <p:spPr>
              <a:xfrm flipV="1">
                <a:off x="423" y="583"/>
                <a:ext cx="328" cy="142"/>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81" name="直接连接符 21580"/>
              <p:cNvSpPr/>
              <p:nvPr/>
            </p:nvSpPr>
            <p:spPr>
              <a:xfrm flipV="1">
                <a:off x="417" y="133"/>
                <a:ext cx="523" cy="186"/>
              </a:xfrm>
              <a:prstGeom prst="line">
                <a:avLst/>
              </a:prstGeom>
              <a:ln w="12700" cap="flat" cmpd="sng">
                <a:solidFill>
                  <a:srgbClr val="FF3300"/>
                </a:solidFill>
                <a:prstDash val="solid"/>
                <a:headEnd type="none" w="med" len="med"/>
                <a:tailEnd type="none" w="med" len="med"/>
              </a:ln>
            </p:spPr>
            <p:txBody>
              <a:bodyPr/>
              <a:lstStyle/>
              <a:p>
                <a:endParaRPr lang="zh-CN" altLang="en-US"/>
              </a:p>
            </p:txBody>
          </p:sp>
          <p:sp>
            <p:nvSpPr>
              <p:cNvPr id="21582" name="直接连接符 21581"/>
              <p:cNvSpPr/>
              <p:nvPr/>
            </p:nvSpPr>
            <p:spPr>
              <a:xfrm flipV="1">
                <a:off x="424" y="708"/>
                <a:ext cx="540" cy="248"/>
              </a:xfrm>
              <a:prstGeom prst="line">
                <a:avLst/>
              </a:prstGeom>
              <a:ln w="12700" cap="flat" cmpd="sng">
                <a:solidFill>
                  <a:srgbClr val="FF3300"/>
                </a:solidFill>
                <a:prstDash val="solid"/>
                <a:headEnd type="none" w="med" len="med"/>
                <a:tailEnd type="none" w="med" len="med"/>
              </a:ln>
            </p:spPr>
            <p:txBody>
              <a:bodyPr/>
              <a:lstStyle/>
              <a:p>
                <a:endParaRPr lang="zh-CN" altLang="en-US"/>
              </a:p>
            </p:txBody>
          </p:sp>
        </p:grpSp>
        <p:grpSp>
          <p:nvGrpSpPr>
            <p:cNvPr id="21583" name="组合 21582"/>
            <p:cNvGrpSpPr/>
            <p:nvPr/>
          </p:nvGrpSpPr>
          <p:grpSpPr>
            <a:xfrm>
              <a:off x="27" y="594"/>
              <a:ext cx="1143" cy="1090"/>
              <a:chOff x="0" y="0"/>
              <a:chExt cx="1143" cy="1090"/>
            </a:xfrm>
          </p:grpSpPr>
          <p:sp>
            <p:nvSpPr>
              <p:cNvPr id="21584" name="直接连接符 21583"/>
              <p:cNvSpPr/>
              <p:nvPr/>
            </p:nvSpPr>
            <p:spPr>
              <a:xfrm flipV="1">
                <a:off x="0" y="487"/>
                <a:ext cx="727" cy="275"/>
              </a:xfrm>
              <a:prstGeom prst="line">
                <a:avLst/>
              </a:prstGeom>
              <a:ln w="12700" cap="flat" cmpd="sng">
                <a:solidFill>
                  <a:schemeClr val="hlink"/>
                </a:solidFill>
                <a:prstDash val="solid"/>
                <a:headEnd type="none" w="med" len="med"/>
                <a:tailEnd type="none" w="med" len="med"/>
              </a:ln>
            </p:spPr>
            <p:txBody>
              <a:bodyPr/>
              <a:lstStyle/>
              <a:p>
                <a:endParaRPr lang="zh-CN" altLang="en-US"/>
              </a:p>
            </p:txBody>
          </p:sp>
          <p:sp>
            <p:nvSpPr>
              <p:cNvPr id="21585" name="直接连接符 21584"/>
              <p:cNvSpPr/>
              <p:nvPr/>
            </p:nvSpPr>
            <p:spPr>
              <a:xfrm flipH="1" flipV="1">
                <a:off x="709" y="0"/>
                <a:ext cx="0" cy="487"/>
              </a:xfrm>
              <a:prstGeom prst="line">
                <a:avLst/>
              </a:prstGeom>
              <a:ln w="12700" cap="flat" cmpd="sng">
                <a:solidFill>
                  <a:schemeClr val="hlink"/>
                </a:solidFill>
                <a:prstDash val="solid"/>
                <a:headEnd type="none" w="med" len="med"/>
                <a:tailEnd type="none" w="med" len="med"/>
              </a:ln>
            </p:spPr>
            <p:txBody>
              <a:bodyPr/>
              <a:lstStyle/>
              <a:p>
                <a:endParaRPr lang="zh-CN" altLang="en-US"/>
              </a:p>
            </p:txBody>
          </p:sp>
          <p:sp>
            <p:nvSpPr>
              <p:cNvPr id="21586" name="直接连接符 21585"/>
              <p:cNvSpPr/>
              <p:nvPr/>
            </p:nvSpPr>
            <p:spPr>
              <a:xfrm flipV="1">
                <a:off x="301" y="736"/>
                <a:ext cx="842" cy="354"/>
              </a:xfrm>
              <a:prstGeom prst="line">
                <a:avLst/>
              </a:prstGeom>
              <a:ln w="12700" cap="flat" cmpd="sng">
                <a:solidFill>
                  <a:schemeClr val="hlink"/>
                </a:solidFill>
                <a:prstDash val="solid"/>
                <a:headEnd type="none" w="med" len="med"/>
                <a:tailEnd type="none" w="med" len="med"/>
              </a:ln>
            </p:spPr>
            <p:txBody>
              <a:bodyPr/>
              <a:lstStyle/>
              <a:p>
                <a:endParaRPr lang="zh-CN" altLang="en-US"/>
              </a:p>
            </p:txBody>
          </p:sp>
          <p:sp>
            <p:nvSpPr>
              <p:cNvPr id="21587" name="直接连接符 21586"/>
              <p:cNvSpPr/>
              <p:nvPr/>
            </p:nvSpPr>
            <p:spPr>
              <a:xfrm flipV="1">
                <a:off x="1143" y="240"/>
                <a:ext cx="0" cy="487"/>
              </a:xfrm>
              <a:prstGeom prst="line">
                <a:avLst/>
              </a:prstGeom>
              <a:ln w="12700" cap="flat" cmpd="sng">
                <a:solidFill>
                  <a:schemeClr val="hlink"/>
                </a:solidFill>
                <a:prstDash val="solid"/>
                <a:headEnd type="none" w="med" len="med"/>
                <a:tailEnd type="none" w="med" len="med"/>
              </a:ln>
            </p:spPr>
            <p:txBody>
              <a:bodyPr/>
              <a:lstStyle/>
              <a:p>
                <a:endParaRPr lang="zh-CN" altLang="en-US"/>
              </a:p>
            </p:txBody>
          </p:sp>
        </p:grpSp>
      </p:grpSp>
      <p:grpSp>
        <p:nvGrpSpPr>
          <p:cNvPr id="21588" name="组合 21587"/>
          <p:cNvGrpSpPr/>
          <p:nvPr/>
        </p:nvGrpSpPr>
        <p:grpSpPr>
          <a:xfrm>
            <a:off x="4711700" y="2352675"/>
            <a:ext cx="1930400" cy="1711325"/>
            <a:chOff x="0" y="0"/>
            <a:chExt cx="1216" cy="1078"/>
          </a:xfrm>
        </p:grpSpPr>
        <p:grpSp>
          <p:nvGrpSpPr>
            <p:cNvPr id="21589" name="组合 21588"/>
            <p:cNvGrpSpPr/>
            <p:nvPr/>
          </p:nvGrpSpPr>
          <p:grpSpPr>
            <a:xfrm>
              <a:off x="417" y="220"/>
              <a:ext cx="444" cy="858"/>
              <a:chOff x="0" y="0"/>
              <a:chExt cx="444" cy="858"/>
            </a:xfrm>
          </p:grpSpPr>
          <p:sp>
            <p:nvSpPr>
              <p:cNvPr id="21590" name="直接连接符 21589"/>
              <p:cNvSpPr/>
              <p:nvPr/>
            </p:nvSpPr>
            <p:spPr>
              <a:xfrm>
                <a:off x="10" y="0"/>
                <a:ext cx="434" cy="266"/>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91" name="直接连接符 21590"/>
              <p:cNvSpPr/>
              <p:nvPr/>
            </p:nvSpPr>
            <p:spPr>
              <a:xfrm>
                <a:off x="0" y="583"/>
                <a:ext cx="434" cy="266"/>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92" name="直接连接符 21591"/>
              <p:cNvSpPr/>
              <p:nvPr/>
            </p:nvSpPr>
            <p:spPr>
              <a:xfrm>
                <a:off x="222" y="133"/>
                <a:ext cx="0" cy="594"/>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93" name="直接连接符 21592"/>
              <p:cNvSpPr/>
              <p:nvPr/>
            </p:nvSpPr>
            <p:spPr>
              <a:xfrm>
                <a:off x="10" y="9"/>
                <a:ext cx="0" cy="585"/>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1594" name="直接连接符 21593"/>
              <p:cNvSpPr/>
              <p:nvPr/>
            </p:nvSpPr>
            <p:spPr>
              <a:xfrm>
                <a:off x="443" y="273"/>
                <a:ext cx="0" cy="585"/>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sp>
          <p:nvSpPr>
            <p:cNvPr id="21595" name="矩形 21594"/>
            <p:cNvSpPr/>
            <p:nvPr/>
          </p:nvSpPr>
          <p:spPr>
            <a:xfrm>
              <a:off x="816" y="382"/>
              <a:ext cx="382"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a”</a:t>
              </a:r>
            </a:p>
          </p:txBody>
        </p:sp>
        <p:sp>
          <p:nvSpPr>
            <p:cNvPr id="21596" name="矩形 21595"/>
            <p:cNvSpPr/>
            <p:nvPr/>
          </p:nvSpPr>
          <p:spPr>
            <a:xfrm>
              <a:off x="0" y="0"/>
              <a:ext cx="789"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d”(c”)</a:t>
              </a:r>
            </a:p>
          </p:txBody>
        </p:sp>
        <p:sp>
          <p:nvSpPr>
            <p:cNvPr id="21597" name="矩形 21596"/>
            <p:cNvSpPr/>
            <p:nvPr/>
          </p:nvSpPr>
          <p:spPr>
            <a:xfrm>
              <a:off x="400" y="134"/>
              <a:ext cx="816"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e”(b”)</a:t>
              </a:r>
            </a:p>
          </p:txBody>
        </p:sp>
      </p:grpSp>
      <p:sp>
        <p:nvSpPr>
          <p:cNvPr id="21598" name="标题 21597"/>
          <p:cNvSpPr>
            <a:spLocks noGrp="1"/>
          </p:cNvSpPr>
          <p:nvPr>
            <p:ph type="title"/>
          </p:nvPr>
        </p:nvSpPr>
        <p:spPr>
          <a:xfrm>
            <a:off x="251143" y="476885"/>
            <a:ext cx="5592762" cy="415925"/>
          </a:xfrm>
        </p:spPr>
        <p:txBody>
          <a:bodyPr/>
          <a:lstStyle/>
          <a:p>
            <a:r>
              <a:rPr lang="en-US" altLang="zh-CN" sz="3200" b="1" dirty="0">
                <a:solidFill>
                  <a:schemeClr val="accent6"/>
                </a:solidFill>
                <a:latin typeface="等线" panose="02010600030101010101" pitchFamily="2" charset="-122"/>
                <a:ea typeface="等线" panose="02010600030101010101" pitchFamily="2" charset="-122"/>
                <a:cs typeface="方正隶书简体" panose="02000000000000000000" charset="-122"/>
              </a:rPr>
              <a:t>[</a:t>
            </a:r>
            <a:r>
              <a:rPr lang="zh-CN" altLang="en-US" sz="3200" b="1" dirty="0">
                <a:solidFill>
                  <a:schemeClr val="accent6"/>
                </a:solidFill>
                <a:latin typeface="等线" panose="02010600030101010101" pitchFamily="2" charset="-122"/>
                <a:ea typeface="等线" panose="02010600030101010101" pitchFamily="2" charset="-122"/>
                <a:cs typeface="方正隶书简体" panose="02000000000000000000" charset="-122"/>
              </a:rPr>
              <a:t>例</a:t>
            </a:r>
            <a:r>
              <a:rPr lang="en-US" altLang="zh-CN" sz="3200" b="1" dirty="0">
                <a:solidFill>
                  <a:schemeClr val="accent6"/>
                </a:solidFill>
                <a:latin typeface="等线" panose="02010600030101010101" pitchFamily="2" charset="-122"/>
                <a:ea typeface="等线" panose="02010600030101010101" pitchFamily="2" charset="-122"/>
                <a:cs typeface="方正隶书简体" panose="02000000000000000000" charset="-122"/>
              </a:rPr>
              <a:t>1] </a:t>
            </a:r>
            <a:r>
              <a:rPr lang="zh-CN" altLang="en-US" sz="3200" b="1" dirty="0">
                <a:solidFill>
                  <a:schemeClr val="accent6"/>
                </a:solidFill>
                <a:latin typeface="等线" panose="02010600030101010101" pitchFamily="2" charset="-122"/>
                <a:ea typeface="等线" panose="02010600030101010101" pitchFamily="2" charset="-122"/>
                <a:cs typeface="方正隶书简体" panose="02000000000000000000" charset="-122"/>
              </a:rPr>
              <a:t>五棱柱投影分析</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rgbClr val="CCFFFF"/>
            </a:gs>
            <a:gs pos="50000">
              <a:schemeClr val="bg1"/>
            </a:gs>
            <a:gs pos="100000">
              <a:srgbClr val="CCFFFF"/>
            </a:gs>
          </a:gsLst>
          <a:lin ang="5400000" scaled="1"/>
        </a:gradFill>
        <a:effectLst/>
      </p:bgPr>
    </p:bg>
    <p:spTree>
      <p:nvGrpSpPr>
        <p:cNvPr id="1" name=""/>
        <p:cNvGrpSpPr/>
        <p:nvPr/>
      </p:nvGrpSpPr>
      <p:grpSpPr>
        <a:xfrm>
          <a:off x="0" y="0"/>
          <a:ext cx="0" cy="0"/>
          <a:chOff x="0" y="0"/>
          <a:chExt cx="0" cy="0"/>
        </a:xfrm>
      </p:grpSpPr>
      <p:pic>
        <p:nvPicPr>
          <p:cNvPr id="4" name="图片 3" descr="图示, 工程绘图&#10;&#10;AI 生成的内容可能不正确。">
            <a:extLst>
              <a:ext uri="{FF2B5EF4-FFF2-40B4-BE49-F238E27FC236}">
                <a16:creationId xmlns:a16="http://schemas.microsoft.com/office/drawing/2014/main" id="{CD04B9BA-BED8-E6DA-BA6D-E2D373258F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8483" name="Rectangle 3">
            <a:extLst>
              <a:ext uri="{FF2B5EF4-FFF2-40B4-BE49-F238E27FC236}">
                <a16:creationId xmlns:a16="http://schemas.microsoft.com/office/drawing/2014/main" id="{764CABE7-DA60-D925-0A52-C924FF05EB92}"/>
              </a:ext>
            </a:extLst>
          </p:cNvPr>
          <p:cNvSpPr>
            <a:spLocks noGrp="1" noChangeArrowheads="1"/>
          </p:cNvSpPr>
          <p:nvPr>
            <p:ph type="title"/>
          </p:nvPr>
        </p:nvSpPr>
        <p:spPr>
          <a:xfrm>
            <a:off x="396875" y="79375"/>
            <a:ext cx="7772400" cy="941388"/>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l"/>
            <a:r>
              <a:rPr lang="en-US" altLang="zh-CN" sz="2400" b="1" dirty="0">
                <a:solidFill>
                  <a:schemeClr val="tx1"/>
                </a:solidFill>
                <a:latin typeface="+mn-ea"/>
                <a:ea typeface="+mn-ea"/>
              </a:rPr>
              <a:t>[</a:t>
            </a:r>
            <a:r>
              <a:rPr lang="zh-CN" altLang="en-US" sz="2400" b="1" dirty="0">
                <a:solidFill>
                  <a:schemeClr val="tx1"/>
                </a:solidFill>
                <a:latin typeface="+mn-ea"/>
                <a:ea typeface="+mn-ea"/>
              </a:rPr>
              <a:t>例</a:t>
            </a:r>
            <a:r>
              <a:rPr lang="en-US" altLang="zh-CN" sz="2400" b="1" dirty="0">
                <a:solidFill>
                  <a:schemeClr val="tx1"/>
                </a:solidFill>
                <a:latin typeface="+mn-ea"/>
                <a:ea typeface="+mn-ea"/>
              </a:rPr>
              <a:t>7]  </a:t>
            </a:r>
            <a:r>
              <a:rPr lang="zh-CN" altLang="en-US" sz="2400" b="1" dirty="0">
                <a:solidFill>
                  <a:schemeClr val="tx1"/>
                </a:solidFill>
                <a:latin typeface="+mn-ea"/>
                <a:ea typeface="+mn-ea"/>
              </a:rPr>
              <a:t>求圆球与圆锥的相贯线</a:t>
            </a:r>
          </a:p>
        </p:txBody>
      </p:sp>
      <p:sp>
        <p:nvSpPr>
          <p:cNvPr id="148484" name="Freeform 4">
            <a:extLst>
              <a:ext uri="{FF2B5EF4-FFF2-40B4-BE49-F238E27FC236}">
                <a16:creationId xmlns:a16="http://schemas.microsoft.com/office/drawing/2014/main" id="{C8E8EC65-BF12-DF8E-8A50-E812C50025A0}"/>
              </a:ext>
            </a:extLst>
          </p:cNvPr>
          <p:cNvSpPr>
            <a:spLocks/>
          </p:cNvSpPr>
          <p:nvPr/>
        </p:nvSpPr>
        <p:spPr bwMode="auto">
          <a:xfrm>
            <a:off x="1243013" y="1919288"/>
            <a:ext cx="4013200" cy="1587"/>
          </a:xfrm>
          <a:custGeom>
            <a:avLst/>
            <a:gdLst>
              <a:gd name="T0" fmla="*/ 0 w 12618"/>
              <a:gd name="T1" fmla="*/ 12617 w 12618"/>
              <a:gd name="T2" fmla="*/ 12618 w 12618"/>
            </a:gdLst>
            <a:ahLst/>
            <a:cxnLst>
              <a:cxn ang="0">
                <a:pos x="T0" y="0"/>
              </a:cxn>
              <a:cxn ang="0">
                <a:pos x="T1" y="0"/>
              </a:cxn>
              <a:cxn ang="0">
                <a:pos x="T2" y="0"/>
              </a:cxn>
            </a:cxnLst>
            <a:rect l="0" t="0" r="r" b="b"/>
            <a:pathLst>
              <a:path w="12618">
                <a:moveTo>
                  <a:pt x="0" y="0"/>
                </a:moveTo>
                <a:lnTo>
                  <a:pt x="12617" y="0"/>
                </a:lnTo>
                <a:lnTo>
                  <a:pt x="12618"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485" name="Freeform 5">
            <a:extLst>
              <a:ext uri="{FF2B5EF4-FFF2-40B4-BE49-F238E27FC236}">
                <a16:creationId xmlns:a16="http://schemas.microsoft.com/office/drawing/2014/main" id="{C9104B88-02D8-62D9-CA57-7AB717F7E58F}"/>
              </a:ext>
            </a:extLst>
          </p:cNvPr>
          <p:cNvSpPr>
            <a:spLocks/>
          </p:cNvSpPr>
          <p:nvPr/>
        </p:nvSpPr>
        <p:spPr bwMode="auto">
          <a:xfrm>
            <a:off x="3821113" y="1919288"/>
            <a:ext cx="2868612" cy="1435100"/>
          </a:xfrm>
          <a:custGeom>
            <a:avLst/>
            <a:gdLst>
              <a:gd name="T0" fmla="*/ 9019 w 9019"/>
              <a:gd name="T1" fmla="*/ 4514 h 4514"/>
              <a:gd name="T2" fmla="*/ 8932 w 9019"/>
              <a:gd name="T3" fmla="*/ 3634 h 4514"/>
              <a:gd name="T4" fmla="*/ 8675 w 9019"/>
              <a:gd name="T5" fmla="*/ 2787 h 4514"/>
              <a:gd name="T6" fmla="*/ 8258 w 9019"/>
              <a:gd name="T7" fmla="*/ 2007 h 4514"/>
              <a:gd name="T8" fmla="*/ 7697 w 9019"/>
              <a:gd name="T9" fmla="*/ 1323 h 4514"/>
              <a:gd name="T10" fmla="*/ 7014 w 9019"/>
              <a:gd name="T11" fmla="*/ 761 h 4514"/>
              <a:gd name="T12" fmla="*/ 6235 w 9019"/>
              <a:gd name="T13" fmla="*/ 344 h 4514"/>
              <a:gd name="T14" fmla="*/ 5389 w 9019"/>
              <a:gd name="T15" fmla="*/ 87 h 4514"/>
              <a:gd name="T16" fmla="*/ 4509 w 9019"/>
              <a:gd name="T17" fmla="*/ 0 h 4514"/>
              <a:gd name="T18" fmla="*/ 3630 w 9019"/>
              <a:gd name="T19" fmla="*/ 87 h 4514"/>
              <a:gd name="T20" fmla="*/ 2784 w 9019"/>
              <a:gd name="T21" fmla="*/ 344 h 4514"/>
              <a:gd name="T22" fmla="*/ 2004 w 9019"/>
              <a:gd name="T23" fmla="*/ 761 h 4514"/>
              <a:gd name="T24" fmla="*/ 1321 w 9019"/>
              <a:gd name="T25" fmla="*/ 1323 h 4514"/>
              <a:gd name="T26" fmla="*/ 760 w 9019"/>
              <a:gd name="T27" fmla="*/ 2007 h 4514"/>
              <a:gd name="T28" fmla="*/ 343 w 9019"/>
              <a:gd name="T29" fmla="*/ 2787 h 4514"/>
              <a:gd name="T30" fmla="*/ 87 w 9019"/>
              <a:gd name="T31" fmla="*/ 3634 h 4514"/>
              <a:gd name="T32" fmla="*/ 0 w 9019"/>
              <a:gd name="T33" fmla="*/ 4514 h 4514"/>
              <a:gd name="T34" fmla="*/ 1 w 9019"/>
              <a:gd name="T35" fmla="*/ 4514 h 4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19" h="4514">
                <a:moveTo>
                  <a:pt x="9019" y="4514"/>
                </a:moveTo>
                <a:lnTo>
                  <a:pt x="8932" y="3634"/>
                </a:lnTo>
                <a:lnTo>
                  <a:pt x="8675" y="2787"/>
                </a:lnTo>
                <a:lnTo>
                  <a:pt x="8258" y="2007"/>
                </a:lnTo>
                <a:lnTo>
                  <a:pt x="7697" y="1323"/>
                </a:lnTo>
                <a:lnTo>
                  <a:pt x="7014" y="761"/>
                </a:lnTo>
                <a:lnTo>
                  <a:pt x="6235" y="344"/>
                </a:lnTo>
                <a:lnTo>
                  <a:pt x="5389" y="87"/>
                </a:lnTo>
                <a:lnTo>
                  <a:pt x="4509" y="0"/>
                </a:lnTo>
                <a:lnTo>
                  <a:pt x="3630" y="87"/>
                </a:lnTo>
                <a:lnTo>
                  <a:pt x="2784" y="344"/>
                </a:lnTo>
                <a:lnTo>
                  <a:pt x="2004" y="761"/>
                </a:lnTo>
                <a:lnTo>
                  <a:pt x="1321" y="1323"/>
                </a:lnTo>
                <a:lnTo>
                  <a:pt x="760" y="2007"/>
                </a:lnTo>
                <a:lnTo>
                  <a:pt x="343" y="2787"/>
                </a:lnTo>
                <a:lnTo>
                  <a:pt x="87" y="3634"/>
                </a:lnTo>
                <a:lnTo>
                  <a:pt x="0" y="4514"/>
                </a:lnTo>
                <a:lnTo>
                  <a:pt x="1" y="4514"/>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48486" name="Group 6">
            <a:extLst>
              <a:ext uri="{FF2B5EF4-FFF2-40B4-BE49-F238E27FC236}">
                <a16:creationId xmlns:a16="http://schemas.microsoft.com/office/drawing/2014/main" id="{3AADD169-B039-F58B-0B97-14A2B4EAD62B}"/>
              </a:ext>
            </a:extLst>
          </p:cNvPr>
          <p:cNvGrpSpPr>
            <a:grpSpLocks/>
          </p:cNvGrpSpPr>
          <p:nvPr/>
        </p:nvGrpSpPr>
        <p:grpSpPr bwMode="auto">
          <a:xfrm>
            <a:off x="0" y="2038350"/>
            <a:ext cx="7239000" cy="347663"/>
            <a:chOff x="0" y="1206"/>
            <a:chExt cx="4704" cy="219"/>
          </a:xfrm>
        </p:grpSpPr>
        <p:sp>
          <p:nvSpPr>
            <p:cNvPr id="148487" name="Freeform 7">
              <a:extLst>
                <a:ext uri="{FF2B5EF4-FFF2-40B4-BE49-F238E27FC236}">
                  <a16:creationId xmlns:a16="http://schemas.microsoft.com/office/drawing/2014/main" id="{F099DD7E-0794-F612-E5AD-618F44DB197C}"/>
                </a:ext>
              </a:extLst>
            </p:cNvPr>
            <p:cNvSpPr>
              <a:spLocks/>
            </p:cNvSpPr>
            <p:nvPr/>
          </p:nvSpPr>
          <p:spPr bwMode="auto">
            <a:xfrm>
              <a:off x="0" y="1424"/>
              <a:ext cx="2114" cy="1"/>
            </a:xfrm>
            <a:custGeom>
              <a:avLst/>
              <a:gdLst>
                <a:gd name="T0" fmla="*/ 0 w 10553"/>
                <a:gd name="T1" fmla="*/ 10552 w 10553"/>
                <a:gd name="T2" fmla="*/ 10553 w 10553"/>
              </a:gdLst>
              <a:ahLst/>
              <a:cxnLst>
                <a:cxn ang="0">
                  <a:pos x="T0" y="0"/>
                </a:cxn>
                <a:cxn ang="0">
                  <a:pos x="T1" y="0"/>
                </a:cxn>
                <a:cxn ang="0">
                  <a:pos x="T2" y="0"/>
                </a:cxn>
              </a:cxnLst>
              <a:rect l="0" t="0" r="r" b="b"/>
              <a:pathLst>
                <a:path w="10553">
                  <a:moveTo>
                    <a:pt x="0" y="0"/>
                  </a:moveTo>
                  <a:lnTo>
                    <a:pt x="10552" y="0"/>
                  </a:lnTo>
                  <a:lnTo>
                    <a:pt x="10553"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488" name="Freeform 8">
              <a:extLst>
                <a:ext uri="{FF2B5EF4-FFF2-40B4-BE49-F238E27FC236}">
                  <a16:creationId xmlns:a16="http://schemas.microsoft.com/office/drawing/2014/main" id="{36FFDB27-AE39-633D-2F1C-D4064FCD9FA2}"/>
                </a:ext>
              </a:extLst>
            </p:cNvPr>
            <p:cNvSpPr>
              <a:spLocks/>
            </p:cNvSpPr>
            <p:nvPr/>
          </p:nvSpPr>
          <p:spPr bwMode="auto">
            <a:xfrm>
              <a:off x="2303" y="1424"/>
              <a:ext cx="1952" cy="1"/>
            </a:xfrm>
            <a:custGeom>
              <a:avLst/>
              <a:gdLst>
                <a:gd name="T0" fmla="*/ 0 w 9741"/>
                <a:gd name="T1" fmla="*/ 9740 w 9741"/>
                <a:gd name="T2" fmla="*/ 9741 w 9741"/>
              </a:gdLst>
              <a:ahLst/>
              <a:cxnLst>
                <a:cxn ang="0">
                  <a:pos x="T0" y="0"/>
                </a:cxn>
                <a:cxn ang="0">
                  <a:pos x="T1" y="0"/>
                </a:cxn>
                <a:cxn ang="0">
                  <a:pos x="T2" y="0"/>
                </a:cxn>
              </a:cxnLst>
              <a:rect l="0" t="0" r="r" b="b"/>
              <a:pathLst>
                <a:path w="9741">
                  <a:moveTo>
                    <a:pt x="0" y="0"/>
                  </a:moveTo>
                  <a:lnTo>
                    <a:pt x="9740" y="0"/>
                  </a:lnTo>
                  <a:lnTo>
                    <a:pt x="9741"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489" name="Rectangle 9">
              <a:extLst>
                <a:ext uri="{FF2B5EF4-FFF2-40B4-BE49-F238E27FC236}">
                  <a16:creationId xmlns:a16="http://schemas.microsoft.com/office/drawing/2014/main" id="{451C2EC5-8806-DFBC-E078-7DEA1977D0AF}"/>
                </a:ext>
              </a:extLst>
            </p:cNvPr>
            <p:cNvSpPr>
              <a:spLocks noChangeArrowheads="1"/>
            </p:cNvSpPr>
            <p:nvPr/>
          </p:nvSpPr>
          <p:spPr bwMode="auto">
            <a:xfrm>
              <a:off x="4224" y="1206"/>
              <a:ext cx="48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20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33CC"/>
                  </a:solidFill>
                  <a:effectLst/>
                  <a:uLnTx/>
                  <a:uFillTx/>
                  <a:latin typeface="Times New Roman" panose="02020603050405020304" pitchFamily="18" charset="0"/>
                  <a:ea typeface="宋体" panose="02010600030101010101" pitchFamily="2" charset="-122"/>
                  <a:cs typeface="+mn-cs"/>
                </a:rPr>
                <a:t>W3</a:t>
              </a:r>
            </a:p>
          </p:txBody>
        </p:sp>
        <p:sp>
          <p:nvSpPr>
            <p:cNvPr id="148490" name="Rectangle 10">
              <a:extLst>
                <a:ext uri="{FF2B5EF4-FFF2-40B4-BE49-F238E27FC236}">
                  <a16:creationId xmlns:a16="http://schemas.microsoft.com/office/drawing/2014/main" id="{C0D33F54-22EC-B011-BFB7-C6535C8E42D8}"/>
                </a:ext>
              </a:extLst>
            </p:cNvPr>
            <p:cNvSpPr>
              <a:spLocks noChangeArrowheads="1"/>
            </p:cNvSpPr>
            <p:nvPr/>
          </p:nvSpPr>
          <p:spPr bwMode="auto">
            <a:xfrm>
              <a:off x="2106" y="1224"/>
              <a:ext cx="48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20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33CC"/>
                  </a:solidFill>
                  <a:effectLst/>
                  <a:uLnTx/>
                  <a:uFillTx/>
                  <a:latin typeface="Times New Roman" panose="02020603050405020304" pitchFamily="18" charset="0"/>
                  <a:ea typeface="宋体" panose="02010600030101010101" pitchFamily="2" charset="-122"/>
                  <a:cs typeface="+mn-cs"/>
                </a:rPr>
                <a:t>V3</a:t>
              </a:r>
            </a:p>
          </p:txBody>
        </p:sp>
      </p:grpSp>
      <p:sp>
        <p:nvSpPr>
          <p:cNvPr id="148491" name="Freeform 11">
            <a:extLst>
              <a:ext uri="{FF2B5EF4-FFF2-40B4-BE49-F238E27FC236}">
                <a16:creationId xmlns:a16="http://schemas.microsoft.com/office/drawing/2014/main" id="{99680A06-2E99-3AD3-BA2B-E01027AD0AA2}"/>
              </a:ext>
            </a:extLst>
          </p:cNvPr>
          <p:cNvSpPr>
            <a:spLocks/>
          </p:cNvSpPr>
          <p:nvPr/>
        </p:nvSpPr>
        <p:spPr bwMode="auto">
          <a:xfrm>
            <a:off x="409575" y="1789113"/>
            <a:ext cx="1377950" cy="1001712"/>
          </a:xfrm>
          <a:custGeom>
            <a:avLst/>
            <a:gdLst>
              <a:gd name="T0" fmla="*/ 4334 w 4334"/>
              <a:gd name="T1" fmla="*/ 0 h 3146"/>
              <a:gd name="T2" fmla="*/ 4306 w 4334"/>
              <a:gd name="T3" fmla="*/ 12 h 3146"/>
              <a:gd name="T4" fmla="*/ 4220 w 4334"/>
              <a:gd name="T5" fmla="*/ 51 h 3146"/>
              <a:gd name="T6" fmla="*/ 4083 w 4334"/>
              <a:gd name="T7" fmla="*/ 113 h 3146"/>
              <a:gd name="T8" fmla="*/ 3905 w 4334"/>
              <a:gd name="T9" fmla="*/ 196 h 3146"/>
              <a:gd name="T10" fmla="*/ 3636 w 4334"/>
              <a:gd name="T11" fmla="*/ 323 h 3146"/>
              <a:gd name="T12" fmla="*/ 3318 w 4334"/>
              <a:gd name="T13" fmla="*/ 481 h 3146"/>
              <a:gd name="T14" fmla="*/ 2971 w 4334"/>
              <a:gd name="T15" fmla="*/ 661 h 3146"/>
              <a:gd name="T16" fmla="*/ 2622 w 4334"/>
              <a:gd name="T17" fmla="*/ 852 h 3146"/>
              <a:gd name="T18" fmla="*/ 2158 w 4334"/>
              <a:gd name="T19" fmla="*/ 1125 h 3146"/>
              <a:gd name="T20" fmla="*/ 1696 w 4334"/>
              <a:gd name="T21" fmla="*/ 1425 h 3146"/>
              <a:gd name="T22" fmla="*/ 1263 w 4334"/>
              <a:gd name="T23" fmla="*/ 1741 h 3146"/>
              <a:gd name="T24" fmla="*/ 887 w 4334"/>
              <a:gd name="T25" fmla="*/ 2054 h 3146"/>
              <a:gd name="T26" fmla="*/ 691 w 4334"/>
              <a:gd name="T27" fmla="*/ 2238 h 3146"/>
              <a:gd name="T28" fmla="*/ 506 w 4334"/>
              <a:gd name="T29" fmla="*/ 2431 h 3146"/>
              <a:gd name="T30" fmla="*/ 343 w 4334"/>
              <a:gd name="T31" fmla="*/ 2623 h 3146"/>
              <a:gd name="T32" fmla="*/ 209 w 4334"/>
              <a:gd name="T33" fmla="*/ 2802 h 3146"/>
              <a:gd name="T34" fmla="*/ 130 w 4334"/>
              <a:gd name="T35" fmla="*/ 2919 h 3146"/>
              <a:gd name="T36" fmla="*/ 64 w 4334"/>
              <a:gd name="T37" fmla="*/ 3029 h 3146"/>
              <a:gd name="T38" fmla="*/ 17 w 4334"/>
              <a:gd name="T39" fmla="*/ 3112 h 3146"/>
              <a:gd name="T40" fmla="*/ 0 w 4334"/>
              <a:gd name="T41" fmla="*/ 3146 h 3146"/>
              <a:gd name="T42" fmla="*/ 1 w 4334"/>
              <a:gd name="T43" fmla="*/ 3146 h 3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4" h="3146">
                <a:moveTo>
                  <a:pt x="4334" y="0"/>
                </a:moveTo>
                <a:lnTo>
                  <a:pt x="4306" y="12"/>
                </a:lnTo>
                <a:lnTo>
                  <a:pt x="4220" y="51"/>
                </a:lnTo>
                <a:lnTo>
                  <a:pt x="4083" y="113"/>
                </a:lnTo>
                <a:lnTo>
                  <a:pt x="3905" y="196"/>
                </a:lnTo>
                <a:lnTo>
                  <a:pt x="3636" y="323"/>
                </a:lnTo>
                <a:lnTo>
                  <a:pt x="3318" y="481"/>
                </a:lnTo>
                <a:lnTo>
                  <a:pt x="2971" y="661"/>
                </a:lnTo>
                <a:lnTo>
                  <a:pt x="2622" y="852"/>
                </a:lnTo>
                <a:lnTo>
                  <a:pt x="2158" y="1125"/>
                </a:lnTo>
                <a:lnTo>
                  <a:pt x="1696" y="1425"/>
                </a:lnTo>
                <a:lnTo>
                  <a:pt x="1263" y="1741"/>
                </a:lnTo>
                <a:lnTo>
                  <a:pt x="887" y="2054"/>
                </a:lnTo>
                <a:lnTo>
                  <a:pt x="691" y="2238"/>
                </a:lnTo>
                <a:lnTo>
                  <a:pt x="506" y="2431"/>
                </a:lnTo>
                <a:lnTo>
                  <a:pt x="343" y="2623"/>
                </a:lnTo>
                <a:lnTo>
                  <a:pt x="209" y="2802"/>
                </a:lnTo>
                <a:lnTo>
                  <a:pt x="130" y="2919"/>
                </a:lnTo>
                <a:lnTo>
                  <a:pt x="64" y="3029"/>
                </a:lnTo>
                <a:lnTo>
                  <a:pt x="17" y="3112"/>
                </a:lnTo>
                <a:lnTo>
                  <a:pt x="0" y="3146"/>
                </a:lnTo>
                <a:lnTo>
                  <a:pt x="1" y="3146"/>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492" name="Freeform 12">
            <a:extLst>
              <a:ext uri="{FF2B5EF4-FFF2-40B4-BE49-F238E27FC236}">
                <a16:creationId xmlns:a16="http://schemas.microsoft.com/office/drawing/2014/main" id="{36EB8C74-67BC-F3B2-9A24-3379BA7244ED}"/>
              </a:ext>
            </a:extLst>
          </p:cNvPr>
          <p:cNvSpPr>
            <a:spLocks/>
          </p:cNvSpPr>
          <p:nvPr/>
        </p:nvSpPr>
        <p:spPr bwMode="auto">
          <a:xfrm>
            <a:off x="409575" y="4565650"/>
            <a:ext cx="1377950" cy="1265238"/>
          </a:xfrm>
          <a:custGeom>
            <a:avLst/>
            <a:gdLst>
              <a:gd name="T0" fmla="*/ 0 w 4334"/>
              <a:gd name="T1" fmla="*/ 1987 h 3973"/>
              <a:gd name="T2" fmla="*/ 17 w 4334"/>
              <a:gd name="T3" fmla="*/ 1783 h 3973"/>
              <a:gd name="T4" fmla="*/ 64 w 4334"/>
              <a:gd name="T5" fmla="*/ 1592 h 3973"/>
              <a:gd name="T6" fmla="*/ 130 w 4334"/>
              <a:gd name="T7" fmla="*/ 1414 h 3973"/>
              <a:gd name="T8" fmla="*/ 209 w 4334"/>
              <a:gd name="T9" fmla="*/ 1250 h 3973"/>
              <a:gd name="T10" fmla="*/ 343 w 4334"/>
              <a:gd name="T11" fmla="*/ 1030 h 3973"/>
              <a:gd name="T12" fmla="*/ 506 w 4334"/>
              <a:gd name="T13" fmla="*/ 818 h 3973"/>
              <a:gd name="T14" fmla="*/ 691 w 4334"/>
              <a:gd name="T15" fmla="*/ 627 h 3973"/>
              <a:gd name="T16" fmla="*/ 887 w 4334"/>
              <a:gd name="T17" fmla="*/ 465 h 3973"/>
              <a:gd name="T18" fmla="*/ 1263 w 4334"/>
              <a:gd name="T19" fmla="*/ 234 h 3973"/>
              <a:gd name="T20" fmla="*/ 1696 w 4334"/>
              <a:gd name="T21" fmla="*/ 73 h 3973"/>
              <a:gd name="T22" fmla="*/ 2158 w 4334"/>
              <a:gd name="T23" fmla="*/ 0 h 3973"/>
              <a:gd name="T24" fmla="*/ 2622 w 4334"/>
              <a:gd name="T25" fmla="*/ 26 h 3973"/>
              <a:gd name="T26" fmla="*/ 2971 w 4334"/>
              <a:gd name="T27" fmla="*/ 114 h 3973"/>
              <a:gd name="T28" fmla="*/ 3318 w 4334"/>
              <a:gd name="T29" fmla="*/ 269 h 3973"/>
              <a:gd name="T30" fmla="*/ 3636 w 4334"/>
              <a:gd name="T31" fmla="*/ 492 h 3973"/>
              <a:gd name="T32" fmla="*/ 3905 w 4334"/>
              <a:gd name="T33" fmla="*/ 767 h 3973"/>
              <a:gd name="T34" fmla="*/ 4083 w 4334"/>
              <a:gd name="T35" fmla="*/ 1032 h 3973"/>
              <a:gd name="T36" fmla="*/ 4220 w 4334"/>
              <a:gd name="T37" fmla="*/ 1334 h 3973"/>
              <a:gd name="T38" fmla="*/ 4306 w 4334"/>
              <a:gd name="T39" fmla="*/ 1660 h 3973"/>
              <a:gd name="T40" fmla="*/ 4334 w 4334"/>
              <a:gd name="T41" fmla="*/ 1987 h 3973"/>
              <a:gd name="T42" fmla="*/ 4306 w 4334"/>
              <a:gd name="T43" fmla="*/ 2314 h 3973"/>
              <a:gd name="T44" fmla="*/ 4220 w 4334"/>
              <a:gd name="T45" fmla="*/ 2638 h 3973"/>
              <a:gd name="T46" fmla="*/ 4083 w 4334"/>
              <a:gd name="T47" fmla="*/ 2942 h 3973"/>
              <a:gd name="T48" fmla="*/ 3905 w 4334"/>
              <a:gd name="T49" fmla="*/ 3205 h 3973"/>
              <a:gd name="T50" fmla="*/ 3636 w 4334"/>
              <a:gd name="T51" fmla="*/ 3482 h 3973"/>
              <a:gd name="T52" fmla="*/ 3318 w 4334"/>
              <a:gd name="T53" fmla="*/ 3703 h 3973"/>
              <a:gd name="T54" fmla="*/ 2971 w 4334"/>
              <a:gd name="T55" fmla="*/ 3860 h 3973"/>
              <a:gd name="T56" fmla="*/ 2622 w 4334"/>
              <a:gd name="T57" fmla="*/ 3948 h 3973"/>
              <a:gd name="T58" fmla="*/ 2158 w 4334"/>
              <a:gd name="T59" fmla="*/ 3973 h 3973"/>
              <a:gd name="T60" fmla="*/ 1696 w 4334"/>
              <a:gd name="T61" fmla="*/ 3901 h 3973"/>
              <a:gd name="T62" fmla="*/ 1263 w 4334"/>
              <a:gd name="T63" fmla="*/ 3739 h 3973"/>
              <a:gd name="T64" fmla="*/ 887 w 4334"/>
              <a:gd name="T65" fmla="*/ 3508 h 3973"/>
              <a:gd name="T66" fmla="*/ 691 w 4334"/>
              <a:gd name="T67" fmla="*/ 3345 h 3973"/>
              <a:gd name="T68" fmla="*/ 506 w 4334"/>
              <a:gd name="T69" fmla="*/ 3154 h 3973"/>
              <a:gd name="T70" fmla="*/ 343 w 4334"/>
              <a:gd name="T71" fmla="*/ 2944 h 3973"/>
              <a:gd name="T72" fmla="*/ 209 w 4334"/>
              <a:gd name="T73" fmla="*/ 2723 h 3973"/>
              <a:gd name="T74" fmla="*/ 130 w 4334"/>
              <a:gd name="T75" fmla="*/ 2560 h 3973"/>
              <a:gd name="T76" fmla="*/ 64 w 4334"/>
              <a:gd name="T77" fmla="*/ 2381 h 3973"/>
              <a:gd name="T78" fmla="*/ 17 w 4334"/>
              <a:gd name="T79" fmla="*/ 2189 h 3973"/>
              <a:gd name="T80" fmla="*/ 0 w 4334"/>
              <a:gd name="T81" fmla="*/ 1987 h 3973"/>
              <a:gd name="T82" fmla="*/ 1 w 4334"/>
              <a:gd name="T83" fmla="*/ 1987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34" h="3973">
                <a:moveTo>
                  <a:pt x="0" y="1987"/>
                </a:moveTo>
                <a:lnTo>
                  <a:pt x="17" y="1783"/>
                </a:lnTo>
                <a:lnTo>
                  <a:pt x="64" y="1592"/>
                </a:lnTo>
                <a:lnTo>
                  <a:pt x="130" y="1414"/>
                </a:lnTo>
                <a:lnTo>
                  <a:pt x="209" y="1250"/>
                </a:lnTo>
                <a:lnTo>
                  <a:pt x="343" y="1030"/>
                </a:lnTo>
                <a:lnTo>
                  <a:pt x="506" y="818"/>
                </a:lnTo>
                <a:lnTo>
                  <a:pt x="691" y="627"/>
                </a:lnTo>
                <a:lnTo>
                  <a:pt x="887" y="465"/>
                </a:lnTo>
                <a:lnTo>
                  <a:pt x="1263" y="234"/>
                </a:lnTo>
                <a:lnTo>
                  <a:pt x="1696" y="73"/>
                </a:lnTo>
                <a:lnTo>
                  <a:pt x="2158" y="0"/>
                </a:lnTo>
                <a:lnTo>
                  <a:pt x="2622" y="26"/>
                </a:lnTo>
                <a:lnTo>
                  <a:pt x="2971" y="114"/>
                </a:lnTo>
                <a:lnTo>
                  <a:pt x="3318" y="269"/>
                </a:lnTo>
                <a:lnTo>
                  <a:pt x="3636" y="492"/>
                </a:lnTo>
                <a:lnTo>
                  <a:pt x="3905" y="767"/>
                </a:lnTo>
                <a:lnTo>
                  <a:pt x="4083" y="1032"/>
                </a:lnTo>
                <a:lnTo>
                  <a:pt x="4220" y="1334"/>
                </a:lnTo>
                <a:lnTo>
                  <a:pt x="4306" y="1660"/>
                </a:lnTo>
                <a:lnTo>
                  <a:pt x="4334" y="1987"/>
                </a:lnTo>
                <a:lnTo>
                  <a:pt x="4306" y="2314"/>
                </a:lnTo>
                <a:lnTo>
                  <a:pt x="4220" y="2638"/>
                </a:lnTo>
                <a:lnTo>
                  <a:pt x="4083" y="2942"/>
                </a:lnTo>
                <a:lnTo>
                  <a:pt x="3905" y="3205"/>
                </a:lnTo>
                <a:lnTo>
                  <a:pt x="3636" y="3482"/>
                </a:lnTo>
                <a:lnTo>
                  <a:pt x="3318" y="3703"/>
                </a:lnTo>
                <a:lnTo>
                  <a:pt x="2971" y="3860"/>
                </a:lnTo>
                <a:lnTo>
                  <a:pt x="2622" y="3948"/>
                </a:lnTo>
                <a:lnTo>
                  <a:pt x="2158" y="3973"/>
                </a:lnTo>
                <a:lnTo>
                  <a:pt x="1696" y="3901"/>
                </a:lnTo>
                <a:lnTo>
                  <a:pt x="1263" y="3739"/>
                </a:lnTo>
                <a:lnTo>
                  <a:pt x="887" y="3508"/>
                </a:lnTo>
                <a:lnTo>
                  <a:pt x="691" y="3345"/>
                </a:lnTo>
                <a:lnTo>
                  <a:pt x="506" y="3154"/>
                </a:lnTo>
                <a:lnTo>
                  <a:pt x="343" y="2944"/>
                </a:lnTo>
                <a:lnTo>
                  <a:pt x="209" y="2723"/>
                </a:lnTo>
                <a:lnTo>
                  <a:pt x="130" y="2560"/>
                </a:lnTo>
                <a:lnTo>
                  <a:pt x="64" y="2381"/>
                </a:lnTo>
                <a:lnTo>
                  <a:pt x="17" y="2189"/>
                </a:lnTo>
                <a:lnTo>
                  <a:pt x="0" y="1987"/>
                </a:lnTo>
                <a:lnTo>
                  <a:pt x="1" y="1987"/>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48493" name="Group 13">
            <a:extLst>
              <a:ext uri="{FF2B5EF4-FFF2-40B4-BE49-F238E27FC236}">
                <a16:creationId xmlns:a16="http://schemas.microsoft.com/office/drawing/2014/main" id="{E5B05214-5F97-C689-74A0-2A139DC09EFE}"/>
              </a:ext>
            </a:extLst>
          </p:cNvPr>
          <p:cNvGrpSpPr>
            <a:grpSpLocks/>
          </p:cNvGrpSpPr>
          <p:nvPr/>
        </p:nvGrpSpPr>
        <p:grpSpPr bwMode="auto">
          <a:xfrm>
            <a:off x="1025525" y="838200"/>
            <a:ext cx="609600" cy="2762250"/>
            <a:chOff x="624" y="528"/>
            <a:chExt cx="384" cy="1740"/>
          </a:xfrm>
        </p:grpSpPr>
        <p:sp>
          <p:nvSpPr>
            <p:cNvPr id="148494" name="Line 14">
              <a:extLst>
                <a:ext uri="{FF2B5EF4-FFF2-40B4-BE49-F238E27FC236}">
                  <a16:creationId xmlns:a16="http://schemas.microsoft.com/office/drawing/2014/main" id="{F8467EE7-F36C-BB43-7BC0-B825CB0B68FC}"/>
                </a:ext>
              </a:extLst>
            </p:cNvPr>
            <p:cNvSpPr>
              <a:spLocks noChangeShapeType="1"/>
            </p:cNvSpPr>
            <p:nvPr/>
          </p:nvSpPr>
          <p:spPr bwMode="auto">
            <a:xfrm>
              <a:off x="762" y="732"/>
              <a:ext cx="1" cy="1536"/>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495" name="Rectangle 15">
              <a:extLst>
                <a:ext uri="{FF2B5EF4-FFF2-40B4-BE49-F238E27FC236}">
                  <a16:creationId xmlns:a16="http://schemas.microsoft.com/office/drawing/2014/main" id="{0E9F8405-02CA-E555-872F-AD082D81F6AB}"/>
                </a:ext>
              </a:extLst>
            </p:cNvPr>
            <p:cNvSpPr>
              <a:spLocks noChangeArrowheads="1"/>
            </p:cNvSpPr>
            <p:nvPr/>
          </p:nvSpPr>
          <p:spPr bwMode="auto">
            <a:xfrm>
              <a:off x="624" y="528"/>
              <a:ext cx="38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20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33CC"/>
                  </a:solidFill>
                  <a:effectLst/>
                  <a:uLnTx/>
                  <a:uFillTx/>
                  <a:latin typeface="Times New Roman" panose="02020603050405020304" pitchFamily="18" charset="0"/>
                  <a:ea typeface="宋体" panose="02010600030101010101" pitchFamily="2" charset="-122"/>
                  <a:cs typeface="+mn-cs"/>
                </a:rPr>
                <a:t>V1</a:t>
              </a:r>
            </a:p>
          </p:txBody>
        </p:sp>
      </p:grpSp>
      <p:grpSp>
        <p:nvGrpSpPr>
          <p:cNvPr id="148496" name="Group 16">
            <a:extLst>
              <a:ext uri="{FF2B5EF4-FFF2-40B4-BE49-F238E27FC236}">
                <a16:creationId xmlns:a16="http://schemas.microsoft.com/office/drawing/2014/main" id="{79BF3023-1082-4CB3-ACC6-B4B7D5BD2327}"/>
              </a:ext>
            </a:extLst>
          </p:cNvPr>
          <p:cNvGrpSpPr>
            <a:grpSpLocks/>
          </p:cNvGrpSpPr>
          <p:nvPr/>
        </p:nvGrpSpPr>
        <p:grpSpPr bwMode="auto">
          <a:xfrm>
            <a:off x="409575" y="1787525"/>
            <a:ext cx="5843588" cy="1565275"/>
            <a:chOff x="1575" y="1260"/>
            <a:chExt cx="2297" cy="615"/>
          </a:xfrm>
        </p:grpSpPr>
        <p:sp>
          <p:nvSpPr>
            <p:cNvPr id="148497" name="Freeform 17">
              <a:extLst>
                <a:ext uri="{FF2B5EF4-FFF2-40B4-BE49-F238E27FC236}">
                  <a16:creationId xmlns:a16="http://schemas.microsoft.com/office/drawing/2014/main" id="{7B3BEB0A-1315-E394-8036-6FDB40048B37}"/>
                </a:ext>
              </a:extLst>
            </p:cNvPr>
            <p:cNvSpPr>
              <a:spLocks/>
            </p:cNvSpPr>
            <p:nvPr/>
          </p:nvSpPr>
          <p:spPr bwMode="auto">
            <a:xfrm>
              <a:off x="3862" y="1840"/>
              <a:ext cx="10" cy="35"/>
            </a:xfrm>
            <a:custGeom>
              <a:avLst/>
              <a:gdLst>
                <a:gd name="T0" fmla="*/ 80 w 80"/>
                <a:gd name="T1" fmla="*/ 280 h 280"/>
                <a:gd name="T2" fmla="*/ 0 w 80"/>
                <a:gd name="T3" fmla="*/ 0 h 280"/>
                <a:gd name="T4" fmla="*/ 1 w 80"/>
                <a:gd name="T5" fmla="*/ 0 h 280"/>
              </a:gdLst>
              <a:ahLst/>
              <a:cxnLst>
                <a:cxn ang="0">
                  <a:pos x="T0" y="T1"/>
                </a:cxn>
                <a:cxn ang="0">
                  <a:pos x="T2" y="T3"/>
                </a:cxn>
                <a:cxn ang="0">
                  <a:pos x="T4" y="T5"/>
                </a:cxn>
              </a:cxnLst>
              <a:rect l="0" t="0" r="r" b="b"/>
              <a:pathLst>
                <a:path w="80" h="280">
                  <a:moveTo>
                    <a:pt x="80" y="28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498" name="Freeform 18">
              <a:extLst>
                <a:ext uri="{FF2B5EF4-FFF2-40B4-BE49-F238E27FC236}">
                  <a16:creationId xmlns:a16="http://schemas.microsoft.com/office/drawing/2014/main" id="{E1A442C1-4B75-1203-C34F-34BC5D3EA449}"/>
                </a:ext>
              </a:extLst>
            </p:cNvPr>
            <p:cNvSpPr>
              <a:spLocks/>
            </p:cNvSpPr>
            <p:nvPr/>
          </p:nvSpPr>
          <p:spPr bwMode="auto">
            <a:xfrm>
              <a:off x="3855" y="1815"/>
              <a:ext cx="3" cy="13"/>
            </a:xfrm>
            <a:custGeom>
              <a:avLst/>
              <a:gdLst>
                <a:gd name="T0" fmla="*/ 29 w 29"/>
                <a:gd name="T1" fmla="*/ 101 h 101"/>
                <a:gd name="T2" fmla="*/ 0 w 29"/>
                <a:gd name="T3" fmla="*/ 0 h 101"/>
                <a:gd name="T4" fmla="*/ 1 w 29"/>
                <a:gd name="T5" fmla="*/ 0 h 101"/>
              </a:gdLst>
              <a:ahLst/>
              <a:cxnLst>
                <a:cxn ang="0">
                  <a:pos x="T0" y="T1"/>
                </a:cxn>
                <a:cxn ang="0">
                  <a:pos x="T2" y="T3"/>
                </a:cxn>
                <a:cxn ang="0">
                  <a:pos x="T4" y="T5"/>
                </a:cxn>
              </a:cxnLst>
              <a:rect l="0" t="0" r="r" b="b"/>
              <a:pathLst>
                <a:path w="29" h="101">
                  <a:moveTo>
                    <a:pt x="29" y="101"/>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499" name="Freeform 19">
              <a:extLst>
                <a:ext uri="{FF2B5EF4-FFF2-40B4-BE49-F238E27FC236}">
                  <a16:creationId xmlns:a16="http://schemas.microsoft.com/office/drawing/2014/main" id="{C6DCAE03-2A84-D8D1-7F98-40561E65E0E2}"/>
                </a:ext>
              </a:extLst>
            </p:cNvPr>
            <p:cNvSpPr>
              <a:spLocks/>
            </p:cNvSpPr>
            <p:nvPr/>
          </p:nvSpPr>
          <p:spPr bwMode="auto">
            <a:xfrm>
              <a:off x="3847" y="1790"/>
              <a:ext cx="4" cy="12"/>
            </a:xfrm>
            <a:custGeom>
              <a:avLst/>
              <a:gdLst>
                <a:gd name="T0" fmla="*/ 30 w 30"/>
                <a:gd name="T1" fmla="*/ 100 h 100"/>
                <a:gd name="T2" fmla="*/ 0 w 30"/>
                <a:gd name="T3" fmla="*/ 0 h 100"/>
                <a:gd name="T4" fmla="*/ 1 w 30"/>
                <a:gd name="T5" fmla="*/ 0 h 100"/>
              </a:gdLst>
              <a:ahLst/>
              <a:cxnLst>
                <a:cxn ang="0">
                  <a:pos x="T0" y="T1"/>
                </a:cxn>
                <a:cxn ang="0">
                  <a:pos x="T2" y="T3"/>
                </a:cxn>
                <a:cxn ang="0">
                  <a:pos x="T4" y="T5"/>
                </a:cxn>
              </a:cxnLst>
              <a:rect l="0" t="0" r="r" b="b"/>
              <a:pathLst>
                <a:path w="30" h="100">
                  <a:moveTo>
                    <a:pt x="30" y="10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0" name="Freeform 20">
              <a:extLst>
                <a:ext uri="{FF2B5EF4-FFF2-40B4-BE49-F238E27FC236}">
                  <a16:creationId xmlns:a16="http://schemas.microsoft.com/office/drawing/2014/main" id="{99D2CA71-2D3A-5AB1-1FFE-879FDC08621E}"/>
                </a:ext>
              </a:extLst>
            </p:cNvPr>
            <p:cNvSpPr>
              <a:spLocks/>
            </p:cNvSpPr>
            <p:nvPr/>
          </p:nvSpPr>
          <p:spPr bwMode="auto">
            <a:xfrm>
              <a:off x="3826" y="1715"/>
              <a:ext cx="18" cy="62"/>
            </a:xfrm>
            <a:custGeom>
              <a:avLst/>
              <a:gdLst>
                <a:gd name="T0" fmla="*/ 145 w 145"/>
                <a:gd name="T1" fmla="*/ 501 h 501"/>
                <a:gd name="T2" fmla="*/ 0 w 145"/>
                <a:gd name="T3" fmla="*/ 0 h 501"/>
                <a:gd name="T4" fmla="*/ 1 w 145"/>
                <a:gd name="T5" fmla="*/ 0 h 501"/>
              </a:gdLst>
              <a:ahLst/>
              <a:cxnLst>
                <a:cxn ang="0">
                  <a:pos x="T0" y="T1"/>
                </a:cxn>
                <a:cxn ang="0">
                  <a:pos x="T2" y="T3"/>
                </a:cxn>
                <a:cxn ang="0">
                  <a:pos x="T4" y="T5"/>
                </a:cxn>
              </a:cxnLst>
              <a:rect l="0" t="0" r="r" b="b"/>
              <a:pathLst>
                <a:path w="145" h="501">
                  <a:moveTo>
                    <a:pt x="145" y="501"/>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1" name="Freeform 21">
              <a:extLst>
                <a:ext uri="{FF2B5EF4-FFF2-40B4-BE49-F238E27FC236}">
                  <a16:creationId xmlns:a16="http://schemas.microsoft.com/office/drawing/2014/main" id="{8CCE1CB2-FB77-C474-CA60-FF625D2DF356}"/>
                </a:ext>
              </a:extLst>
            </p:cNvPr>
            <p:cNvSpPr>
              <a:spLocks/>
            </p:cNvSpPr>
            <p:nvPr/>
          </p:nvSpPr>
          <p:spPr bwMode="auto">
            <a:xfrm>
              <a:off x="3818" y="1690"/>
              <a:ext cx="4" cy="12"/>
            </a:xfrm>
            <a:custGeom>
              <a:avLst/>
              <a:gdLst>
                <a:gd name="T0" fmla="*/ 30 w 30"/>
                <a:gd name="T1" fmla="*/ 100 h 100"/>
                <a:gd name="T2" fmla="*/ 0 w 30"/>
                <a:gd name="T3" fmla="*/ 0 h 100"/>
                <a:gd name="T4" fmla="*/ 1 w 30"/>
                <a:gd name="T5" fmla="*/ 0 h 100"/>
              </a:gdLst>
              <a:ahLst/>
              <a:cxnLst>
                <a:cxn ang="0">
                  <a:pos x="T0" y="T1"/>
                </a:cxn>
                <a:cxn ang="0">
                  <a:pos x="T2" y="T3"/>
                </a:cxn>
                <a:cxn ang="0">
                  <a:pos x="T4" y="T5"/>
                </a:cxn>
              </a:cxnLst>
              <a:rect l="0" t="0" r="r" b="b"/>
              <a:pathLst>
                <a:path w="30" h="100">
                  <a:moveTo>
                    <a:pt x="30" y="10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2" name="Freeform 22">
              <a:extLst>
                <a:ext uri="{FF2B5EF4-FFF2-40B4-BE49-F238E27FC236}">
                  <a16:creationId xmlns:a16="http://schemas.microsoft.com/office/drawing/2014/main" id="{D2EC2F74-0F30-03F9-B6CE-F4D714704866}"/>
                </a:ext>
              </a:extLst>
            </p:cNvPr>
            <p:cNvSpPr>
              <a:spLocks/>
            </p:cNvSpPr>
            <p:nvPr/>
          </p:nvSpPr>
          <p:spPr bwMode="auto">
            <a:xfrm>
              <a:off x="3811" y="1665"/>
              <a:ext cx="4" cy="12"/>
            </a:xfrm>
            <a:custGeom>
              <a:avLst/>
              <a:gdLst>
                <a:gd name="T0" fmla="*/ 30 w 30"/>
                <a:gd name="T1" fmla="*/ 100 h 100"/>
                <a:gd name="T2" fmla="*/ 0 w 30"/>
                <a:gd name="T3" fmla="*/ 0 h 100"/>
                <a:gd name="T4" fmla="*/ 1 w 30"/>
                <a:gd name="T5" fmla="*/ 0 h 100"/>
              </a:gdLst>
              <a:ahLst/>
              <a:cxnLst>
                <a:cxn ang="0">
                  <a:pos x="T0" y="T1"/>
                </a:cxn>
                <a:cxn ang="0">
                  <a:pos x="T2" y="T3"/>
                </a:cxn>
                <a:cxn ang="0">
                  <a:pos x="T4" y="T5"/>
                </a:cxn>
              </a:cxnLst>
              <a:rect l="0" t="0" r="r" b="b"/>
              <a:pathLst>
                <a:path w="30" h="100">
                  <a:moveTo>
                    <a:pt x="30" y="10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3" name="Freeform 23">
              <a:extLst>
                <a:ext uri="{FF2B5EF4-FFF2-40B4-BE49-F238E27FC236}">
                  <a16:creationId xmlns:a16="http://schemas.microsoft.com/office/drawing/2014/main" id="{C2DF6712-801B-14E1-5282-1D8FDB96C30D}"/>
                </a:ext>
              </a:extLst>
            </p:cNvPr>
            <p:cNvSpPr>
              <a:spLocks/>
            </p:cNvSpPr>
            <p:nvPr/>
          </p:nvSpPr>
          <p:spPr bwMode="auto">
            <a:xfrm>
              <a:off x="3789" y="1590"/>
              <a:ext cx="18" cy="62"/>
            </a:xfrm>
            <a:custGeom>
              <a:avLst/>
              <a:gdLst>
                <a:gd name="T0" fmla="*/ 145 w 145"/>
                <a:gd name="T1" fmla="*/ 501 h 501"/>
                <a:gd name="T2" fmla="*/ 0 w 145"/>
                <a:gd name="T3" fmla="*/ 0 h 501"/>
                <a:gd name="T4" fmla="*/ 1 w 145"/>
                <a:gd name="T5" fmla="*/ 0 h 501"/>
              </a:gdLst>
              <a:ahLst/>
              <a:cxnLst>
                <a:cxn ang="0">
                  <a:pos x="T0" y="T1"/>
                </a:cxn>
                <a:cxn ang="0">
                  <a:pos x="T2" y="T3"/>
                </a:cxn>
                <a:cxn ang="0">
                  <a:pos x="T4" y="T5"/>
                </a:cxn>
              </a:cxnLst>
              <a:rect l="0" t="0" r="r" b="b"/>
              <a:pathLst>
                <a:path w="145" h="501">
                  <a:moveTo>
                    <a:pt x="145" y="501"/>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4" name="Freeform 24">
              <a:extLst>
                <a:ext uri="{FF2B5EF4-FFF2-40B4-BE49-F238E27FC236}">
                  <a16:creationId xmlns:a16="http://schemas.microsoft.com/office/drawing/2014/main" id="{1F672561-515C-A113-8395-4818E7AE91CC}"/>
                </a:ext>
              </a:extLst>
            </p:cNvPr>
            <p:cNvSpPr>
              <a:spLocks/>
            </p:cNvSpPr>
            <p:nvPr/>
          </p:nvSpPr>
          <p:spPr bwMode="auto">
            <a:xfrm>
              <a:off x="3782" y="1565"/>
              <a:ext cx="4" cy="12"/>
            </a:xfrm>
            <a:custGeom>
              <a:avLst/>
              <a:gdLst>
                <a:gd name="T0" fmla="*/ 29 w 29"/>
                <a:gd name="T1" fmla="*/ 101 h 101"/>
                <a:gd name="T2" fmla="*/ 0 w 29"/>
                <a:gd name="T3" fmla="*/ 0 h 101"/>
                <a:gd name="T4" fmla="*/ 1 w 29"/>
                <a:gd name="T5" fmla="*/ 0 h 101"/>
              </a:gdLst>
              <a:ahLst/>
              <a:cxnLst>
                <a:cxn ang="0">
                  <a:pos x="T0" y="T1"/>
                </a:cxn>
                <a:cxn ang="0">
                  <a:pos x="T2" y="T3"/>
                </a:cxn>
                <a:cxn ang="0">
                  <a:pos x="T4" y="T5"/>
                </a:cxn>
              </a:cxnLst>
              <a:rect l="0" t="0" r="r" b="b"/>
              <a:pathLst>
                <a:path w="29" h="101">
                  <a:moveTo>
                    <a:pt x="29" y="101"/>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5" name="Freeform 25">
              <a:extLst>
                <a:ext uri="{FF2B5EF4-FFF2-40B4-BE49-F238E27FC236}">
                  <a16:creationId xmlns:a16="http://schemas.microsoft.com/office/drawing/2014/main" id="{0BE2EFFC-52F8-5B8C-8BD2-B5CE936A58AB}"/>
                </a:ext>
              </a:extLst>
            </p:cNvPr>
            <p:cNvSpPr>
              <a:spLocks/>
            </p:cNvSpPr>
            <p:nvPr/>
          </p:nvSpPr>
          <p:spPr bwMode="auto">
            <a:xfrm>
              <a:off x="3775" y="1540"/>
              <a:ext cx="3" cy="12"/>
            </a:xfrm>
            <a:custGeom>
              <a:avLst/>
              <a:gdLst>
                <a:gd name="T0" fmla="*/ 29 w 29"/>
                <a:gd name="T1" fmla="*/ 100 h 100"/>
                <a:gd name="T2" fmla="*/ 0 w 29"/>
                <a:gd name="T3" fmla="*/ 0 h 100"/>
                <a:gd name="T4" fmla="*/ 1 w 29"/>
                <a:gd name="T5" fmla="*/ 0 h 100"/>
              </a:gdLst>
              <a:ahLst/>
              <a:cxnLst>
                <a:cxn ang="0">
                  <a:pos x="T0" y="T1"/>
                </a:cxn>
                <a:cxn ang="0">
                  <a:pos x="T2" y="T3"/>
                </a:cxn>
                <a:cxn ang="0">
                  <a:pos x="T4" y="T5"/>
                </a:cxn>
              </a:cxnLst>
              <a:rect l="0" t="0" r="r" b="b"/>
              <a:pathLst>
                <a:path w="29" h="100">
                  <a:moveTo>
                    <a:pt x="29" y="10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6" name="Freeform 26">
              <a:extLst>
                <a:ext uri="{FF2B5EF4-FFF2-40B4-BE49-F238E27FC236}">
                  <a16:creationId xmlns:a16="http://schemas.microsoft.com/office/drawing/2014/main" id="{F47E607A-02C5-0FBF-8586-EA7AC1F3BC49}"/>
                </a:ext>
              </a:extLst>
            </p:cNvPr>
            <p:cNvSpPr>
              <a:spLocks/>
            </p:cNvSpPr>
            <p:nvPr/>
          </p:nvSpPr>
          <p:spPr bwMode="auto">
            <a:xfrm>
              <a:off x="3753" y="1464"/>
              <a:ext cx="18" cy="63"/>
            </a:xfrm>
            <a:custGeom>
              <a:avLst/>
              <a:gdLst>
                <a:gd name="T0" fmla="*/ 144 w 144"/>
                <a:gd name="T1" fmla="*/ 500 h 500"/>
                <a:gd name="T2" fmla="*/ 0 w 144"/>
                <a:gd name="T3" fmla="*/ 0 h 500"/>
                <a:gd name="T4" fmla="*/ 1 w 144"/>
                <a:gd name="T5" fmla="*/ 0 h 500"/>
              </a:gdLst>
              <a:ahLst/>
              <a:cxnLst>
                <a:cxn ang="0">
                  <a:pos x="T0" y="T1"/>
                </a:cxn>
                <a:cxn ang="0">
                  <a:pos x="T2" y="T3"/>
                </a:cxn>
                <a:cxn ang="0">
                  <a:pos x="T4" y="T5"/>
                </a:cxn>
              </a:cxnLst>
              <a:rect l="0" t="0" r="r" b="b"/>
              <a:pathLst>
                <a:path w="144" h="500">
                  <a:moveTo>
                    <a:pt x="144" y="50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7" name="Freeform 27">
              <a:extLst>
                <a:ext uri="{FF2B5EF4-FFF2-40B4-BE49-F238E27FC236}">
                  <a16:creationId xmlns:a16="http://schemas.microsoft.com/office/drawing/2014/main" id="{A435B76F-8AE3-5C98-D382-122D45F3166E}"/>
                </a:ext>
              </a:extLst>
            </p:cNvPr>
            <p:cNvSpPr>
              <a:spLocks/>
            </p:cNvSpPr>
            <p:nvPr/>
          </p:nvSpPr>
          <p:spPr bwMode="auto">
            <a:xfrm>
              <a:off x="3746" y="1439"/>
              <a:ext cx="3" cy="13"/>
            </a:xfrm>
            <a:custGeom>
              <a:avLst/>
              <a:gdLst>
                <a:gd name="T0" fmla="*/ 29 w 29"/>
                <a:gd name="T1" fmla="*/ 100 h 100"/>
                <a:gd name="T2" fmla="*/ 0 w 29"/>
                <a:gd name="T3" fmla="*/ 0 h 100"/>
                <a:gd name="T4" fmla="*/ 1 w 29"/>
                <a:gd name="T5" fmla="*/ 0 h 100"/>
              </a:gdLst>
              <a:ahLst/>
              <a:cxnLst>
                <a:cxn ang="0">
                  <a:pos x="T0" y="T1"/>
                </a:cxn>
                <a:cxn ang="0">
                  <a:pos x="T2" y="T3"/>
                </a:cxn>
                <a:cxn ang="0">
                  <a:pos x="T4" y="T5"/>
                </a:cxn>
              </a:cxnLst>
              <a:rect l="0" t="0" r="r" b="b"/>
              <a:pathLst>
                <a:path w="29" h="100">
                  <a:moveTo>
                    <a:pt x="29" y="10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8" name="Freeform 28">
              <a:extLst>
                <a:ext uri="{FF2B5EF4-FFF2-40B4-BE49-F238E27FC236}">
                  <a16:creationId xmlns:a16="http://schemas.microsoft.com/office/drawing/2014/main" id="{5B558CD1-1EF5-68EC-9758-3B601027DC1B}"/>
                </a:ext>
              </a:extLst>
            </p:cNvPr>
            <p:cNvSpPr>
              <a:spLocks/>
            </p:cNvSpPr>
            <p:nvPr/>
          </p:nvSpPr>
          <p:spPr bwMode="auto">
            <a:xfrm>
              <a:off x="3739" y="1414"/>
              <a:ext cx="3" cy="13"/>
            </a:xfrm>
            <a:custGeom>
              <a:avLst/>
              <a:gdLst>
                <a:gd name="T0" fmla="*/ 29 w 29"/>
                <a:gd name="T1" fmla="*/ 100 h 100"/>
                <a:gd name="T2" fmla="*/ 0 w 29"/>
                <a:gd name="T3" fmla="*/ 0 h 100"/>
                <a:gd name="T4" fmla="*/ 1 w 29"/>
                <a:gd name="T5" fmla="*/ 0 h 100"/>
              </a:gdLst>
              <a:ahLst/>
              <a:cxnLst>
                <a:cxn ang="0">
                  <a:pos x="T0" y="T1"/>
                </a:cxn>
                <a:cxn ang="0">
                  <a:pos x="T2" y="T3"/>
                </a:cxn>
                <a:cxn ang="0">
                  <a:pos x="T4" y="T5"/>
                </a:cxn>
              </a:cxnLst>
              <a:rect l="0" t="0" r="r" b="b"/>
              <a:pathLst>
                <a:path w="29" h="100">
                  <a:moveTo>
                    <a:pt x="29" y="100"/>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09" name="Freeform 29">
              <a:extLst>
                <a:ext uri="{FF2B5EF4-FFF2-40B4-BE49-F238E27FC236}">
                  <a16:creationId xmlns:a16="http://schemas.microsoft.com/office/drawing/2014/main" id="{301977AF-547E-C61F-D6E5-09C6698CA125}"/>
                </a:ext>
              </a:extLst>
            </p:cNvPr>
            <p:cNvSpPr>
              <a:spLocks/>
            </p:cNvSpPr>
            <p:nvPr/>
          </p:nvSpPr>
          <p:spPr bwMode="auto">
            <a:xfrm>
              <a:off x="3725" y="1367"/>
              <a:ext cx="10" cy="35"/>
            </a:xfrm>
            <a:custGeom>
              <a:avLst/>
              <a:gdLst>
                <a:gd name="T0" fmla="*/ 82 w 82"/>
                <a:gd name="T1" fmla="*/ 281 h 281"/>
                <a:gd name="T2" fmla="*/ 0 w 82"/>
                <a:gd name="T3" fmla="*/ 0 h 281"/>
                <a:gd name="T4" fmla="*/ 1 w 82"/>
                <a:gd name="T5" fmla="*/ 0 h 281"/>
              </a:gdLst>
              <a:ahLst/>
              <a:cxnLst>
                <a:cxn ang="0">
                  <a:pos x="T0" y="T1"/>
                </a:cxn>
                <a:cxn ang="0">
                  <a:pos x="T2" y="T3"/>
                </a:cxn>
                <a:cxn ang="0">
                  <a:pos x="T4" y="T5"/>
                </a:cxn>
              </a:cxnLst>
              <a:rect l="0" t="0" r="r" b="b"/>
              <a:pathLst>
                <a:path w="82" h="281">
                  <a:moveTo>
                    <a:pt x="82" y="281"/>
                  </a:moveTo>
                  <a:lnTo>
                    <a:pt x="0" y="0"/>
                  </a:lnTo>
                  <a:lnTo>
                    <a:pt x="1" y="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0" name="Freeform 30">
              <a:extLst>
                <a:ext uri="{FF2B5EF4-FFF2-40B4-BE49-F238E27FC236}">
                  <a16:creationId xmlns:a16="http://schemas.microsoft.com/office/drawing/2014/main" id="{FD43F773-080B-54EF-0DB3-64DF7EC1D830}"/>
                </a:ext>
              </a:extLst>
            </p:cNvPr>
            <p:cNvSpPr>
              <a:spLocks/>
            </p:cNvSpPr>
            <p:nvPr/>
          </p:nvSpPr>
          <p:spPr bwMode="auto">
            <a:xfrm>
              <a:off x="2055" y="1260"/>
              <a:ext cx="58" cy="9"/>
            </a:xfrm>
            <a:custGeom>
              <a:avLst/>
              <a:gdLst>
                <a:gd name="T0" fmla="*/ 463 w 463"/>
                <a:gd name="T1" fmla="*/ 0 h 71"/>
                <a:gd name="T2" fmla="*/ 0 w 463"/>
                <a:gd name="T3" fmla="*/ 71 h 71"/>
                <a:gd name="T4" fmla="*/ 1 w 463"/>
                <a:gd name="T5" fmla="*/ 71 h 71"/>
              </a:gdLst>
              <a:ahLst/>
              <a:cxnLst>
                <a:cxn ang="0">
                  <a:pos x="T0" y="T1"/>
                </a:cxn>
                <a:cxn ang="0">
                  <a:pos x="T2" y="T3"/>
                </a:cxn>
                <a:cxn ang="0">
                  <a:pos x="T4" y="T5"/>
                </a:cxn>
              </a:cxnLst>
              <a:rect l="0" t="0" r="r" b="b"/>
              <a:pathLst>
                <a:path w="463" h="71">
                  <a:moveTo>
                    <a:pt x="463" y="0"/>
                  </a:moveTo>
                  <a:lnTo>
                    <a:pt x="0" y="71"/>
                  </a:lnTo>
                  <a:lnTo>
                    <a:pt x="1" y="71"/>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1" name="Freeform 31">
              <a:extLst>
                <a:ext uri="{FF2B5EF4-FFF2-40B4-BE49-F238E27FC236}">
                  <a16:creationId xmlns:a16="http://schemas.microsoft.com/office/drawing/2014/main" id="{A05B2997-C50D-5458-5C15-A30FE72429F2}"/>
                </a:ext>
              </a:extLst>
            </p:cNvPr>
            <p:cNvSpPr>
              <a:spLocks/>
            </p:cNvSpPr>
            <p:nvPr/>
          </p:nvSpPr>
          <p:spPr bwMode="auto">
            <a:xfrm>
              <a:off x="2030" y="1271"/>
              <a:ext cx="13" cy="2"/>
            </a:xfrm>
            <a:custGeom>
              <a:avLst/>
              <a:gdLst>
                <a:gd name="T0" fmla="*/ 103 w 103"/>
                <a:gd name="T1" fmla="*/ 0 h 17"/>
                <a:gd name="T2" fmla="*/ 0 w 103"/>
                <a:gd name="T3" fmla="*/ 17 h 17"/>
                <a:gd name="T4" fmla="*/ 1 w 103"/>
                <a:gd name="T5" fmla="*/ 17 h 17"/>
              </a:gdLst>
              <a:ahLst/>
              <a:cxnLst>
                <a:cxn ang="0">
                  <a:pos x="T0" y="T1"/>
                </a:cxn>
                <a:cxn ang="0">
                  <a:pos x="T2" y="T3"/>
                </a:cxn>
                <a:cxn ang="0">
                  <a:pos x="T4" y="T5"/>
                </a:cxn>
              </a:cxnLst>
              <a:rect l="0" t="0" r="r" b="b"/>
              <a:pathLst>
                <a:path w="103" h="17">
                  <a:moveTo>
                    <a:pt x="103" y="0"/>
                  </a:moveTo>
                  <a:lnTo>
                    <a:pt x="0" y="17"/>
                  </a:lnTo>
                  <a:lnTo>
                    <a:pt x="1" y="17"/>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2" name="Freeform 32">
              <a:extLst>
                <a:ext uri="{FF2B5EF4-FFF2-40B4-BE49-F238E27FC236}">
                  <a16:creationId xmlns:a16="http://schemas.microsoft.com/office/drawing/2014/main" id="{001EE251-10AB-8F63-8D17-961E6D774DE1}"/>
                </a:ext>
              </a:extLst>
            </p:cNvPr>
            <p:cNvSpPr>
              <a:spLocks/>
            </p:cNvSpPr>
            <p:nvPr/>
          </p:nvSpPr>
          <p:spPr bwMode="auto">
            <a:xfrm>
              <a:off x="2004" y="1275"/>
              <a:ext cx="13" cy="2"/>
            </a:xfrm>
            <a:custGeom>
              <a:avLst/>
              <a:gdLst>
                <a:gd name="T0" fmla="*/ 103 w 103"/>
                <a:gd name="T1" fmla="*/ 0 h 15"/>
                <a:gd name="T2" fmla="*/ 0 w 103"/>
                <a:gd name="T3" fmla="*/ 15 h 15"/>
                <a:gd name="T4" fmla="*/ 1 w 103"/>
                <a:gd name="T5" fmla="*/ 15 h 15"/>
              </a:gdLst>
              <a:ahLst/>
              <a:cxnLst>
                <a:cxn ang="0">
                  <a:pos x="T0" y="T1"/>
                </a:cxn>
                <a:cxn ang="0">
                  <a:pos x="T2" y="T3"/>
                </a:cxn>
                <a:cxn ang="0">
                  <a:pos x="T4" y="T5"/>
                </a:cxn>
              </a:cxnLst>
              <a:rect l="0" t="0" r="r" b="b"/>
              <a:pathLst>
                <a:path w="103" h="15">
                  <a:moveTo>
                    <a:pt x="103" y="0"/>
                  </a:moveTo>
                  <a:lnTo>
                    <a:pt x="0" y="15"/>
                  </a:lnTo>
                  <a:lnTo>
                    <a:pt x="1" y="15"/>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3" name="Freeform 33">
              <a:extLst>
                <a:ext uri="{FF2B5EF4-FFF2-40B4-BE49-F238E27FC236}">
                  <a16:creationId xmlns:a16="http://schemas.microsoft.com/office/drawing/2014/main" id="{568F470E-ECC5-410E-6B66-8CACF77D5A34}"/>
                </a:ext>
              </a:extLst>
            </p:cNvPr>
            <p:cNvSpPr>
              <a:spLocks/>
            </p:cNvSpPr>
            <p:nvPr/>
          </p:nvSpPr>
          <p:spPr bwMode="auto">
            <a:xfrm>
              <a:off x="1930" y="1280"/>
              <a:ext cx="61" cy="22"/>
            </a:xfrm>
            <a:custGeom>
              <a:avLst/>
              <a:gdLst>
                <a:gd name="T0" fmla="*/ 490 w 490"/>
                <a:gd name="T1" fmla="*/ 0 h 176"/>
                <a:gd name="T2" fmla="*/ 0 w 490"/>
                <a:gd name="T3" fmla="*/ 176 h 176"/>
                <a:gd name="T4" fmla="*/ 1 w 490"/>
                <a:gd name="T5" fmla="*/ 176 h 176"/>
              </a:gdLst>
              <a:ahLst/>
              <a:cxnLst>
                <a:cxn ang="0">
                  <a:pos x="T0" y="T1"/>
                </a:cxn>
                <a:cxn ang="0">
                  <a:pos x="T2" y="T3"/>
                </a:cxn>
                <a:cxn ang="0">
                  <a:pos x="T4" y="T5"/>
                </a:cxn>
              </a:cxnLst>
              <a:rect l="0" t="0" r="r" b="b"/>
              <a:pathLst>
                <a:path w="490" h="176">
                  <a:moveTo>
                    <a:pt x="490" y="0"/>
                  </a:moveTo>
                  <a:lnTo>
                    <a:pt x="0" y="176"/>
                  </a:lnTo>
                  <a:lnTo>
                    <a:pt x="1" y="176"/>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4" name="Freeform 34">
              <a:extLst>
                <a:ext uri="{FF2B5EF4-FFF2-40B4-BE49-F238E27FC236}">
                  <a16:creationId xmlns:a16="http://schemas.microsoft.com/office/drawing/2014/main" id="{7C61D661-58EE-1689-CEA7-1BA4319F6DAE}"/>
                </a:ext>
              </a:extLst>
            </p:cNvPr>
            <p:cNvSpPr>
              <a:spLocks/>
            </p:cNvSpPr>
            <p:nvPr/>
          </p:nvSpPr>
          <p:spPr bwMode="auto">
            <a:xfrm>
              <a:off x="1906" y="1307"/>
              <a:ext cx="12" cy="4"/>
            </a:xfrm>
            <a:custGeom>
              <a:avLst/>
              <a:gdLst>
                <a:gd name="T0" fmla="*/ 98 w 98"/>
                <a:gd name="T1" fmla="*/ 0 h 35"/>
                <a:gd name="T2" fmla="*/ 0 w 98"/>
                <a:gd name="T3" fmla="*/ 35 h 35"/>
                <a:gd name="T4" fmla="*/ 1 w 98"/>
                <a:gd name="T5" fmla="*/ 35 h 35"/>
              </a:gdLst>
              <a:ahLst/>
              <a:cxnLst>
                <a:cxn ang="0">
                  <a:pos x="T0" y="T1"/>
                </a:cxn>
                <a:cxn ang="0">
                  <a:pos x="T2" y="T3"/>
                </a:cxn>
                <a:cxn ang="0">
                  <a:pos x="T4" y="T5"/>
                </a:cxn>
              </a:cxnLst>
              <a:rect l="0" t="0" r="r" b="b"/>
              <a:pathLst>
                <a:path w="98" h="35">
                  <a:moveTo>
                    <a:pt x="98" y="0"/>
                  </a:moveTo>
                  <a:lnTo>
                    <a:pt x="0" y="35"/>
                  </a:lnTo>
                  <a:lnTo>
                    <a:pt x="1" y="35"/>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5" name="Freeform 35">
              <a:extLst>
                <a:ext uri="{FF2B5EF4-FFF2-40B4-BE49-F238E27FC236}">
                  <a16:creationId xmlns:a16="http://schemas.microsoft.com/office/drawing/2014/main" id="{08888AA3-A8BB-974E-54D4-410B3950A586}"/>
                </a:ext>
              </a:extLst>
            </p:cNvPr>
            <p:cNvSpPr>
              <a:spLocks/>
            </p:cNvSpPr>
            <p:nvPr/>
          </p:nvSpPr>
          <p:spPr bwMode="auto">
            <a:xfrm>
              <a:off x="1882" y="1316"/>
              <a:ext cx="11" cy="5"/>
            </a:xfrm>
            <a:custGeom>
              <a:avLst/>
              <a:gdLst>
                <a:gd name="T0" fmla="*/ 94 w 94"/>
                <a:gd name="T1" fmla="*/ 0 h 44"/>
                <a:gd name="T2" fmla="*/ 45 w 94"/>
                <a:gd name="T3" fmla="*/ 17 h 44"/>
                <a:gd name="T4" fmla="*/ 0 w 94"/>
                <a:gd name="T5" fmla="*/ 44 h 44"/>
                <a:gd name="T6" fmla="*/ 1 w 94"/>
                <a:gd name="T7" fmla="*/ 44 h 44"/>
              </a:gdLst>
              <a:ahLst/>
              <a:cxnLst>
                <a:cxn ang="0">
                  <a:pos x="T0" y="T1"/>
                </a:cxn>
                <a:cxn ang="0">
                  <a:pos x="T2" y="T3"/>
                </a:cxn>
                <a:cxn ang="0">
                  <a:pos x="T4" y="T5"/>
                </a:cxn>
                <a:cxn ang="0">
                  <a:pos x="T6" y="T7"/>
                </a:cxn>
              </a:cxnLst>
              <a:rect l="0" t="0" r="r" b="b"/>
              <a:pathLst>
                <a:path w="94" h="44">
                  <a:moveTo>
                    <a:pt x="94" y="0"/>
                  </a:moveTo>
                  <a:lnTo>
                    <a:pt x="45" y="17"/>
                  </a:lnTo>
                  <a:lnTo>
                    <a:pt x="0" y="44"/>
                  </a:lnTo>
                  <a:lnTo>
                    <a:pt x="1" y="44"/>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6" name="Freeform 36">
              <a:extLst>
                <a:ext uri="{FF2B5EF4-FFF2-40B4-BE49-F238E27FC236}">
                  <a16:creationId xmlns:a16="http://schemas.microsoft.com/office/drawing/2014/main" id="{487B2C96-5C1D-14D3-AD8A-2143B059514B}"/>
                </a:ext>
              </a:extLst>
            </p:cNvPr>
            <p:cNvSpPr>
              <a:spLocks/>
            </p:cNvSpPr>
            <p:nvPr/>
          </p:nvSpPr>
          <p:spPr bwMode="auto">
            <a:xfrm>
              <a:off x="1814" y="1328"/>
              <a:ext cx="56" cy="33"/>
            </a:xfrm>
            <a:custGeom>
              <a:avLst/>
              <a:gdLst>
                <a:gd name="T0" fmla="*/ 448 w 448"/>
                <a:gd name="T1" fmla="*/ 0 h 265"/>
                <a:gd name="T2" fmla="*/ 0 w 448"/>
                <a:gd name="T3" fmla="*/ 265 h 265"/>
                <a:gd name="T4" fmla="*/ 1 w 448"/>
                <a:gd name="T5" fmla="*/ 265 h 265"/>
              </a:gdLst>
              <a:ahLst/>
              <a:cxnLst>
                <a:cxn ang="0">
                  <a:pos x="T0" y="T1"/>
                </a:cxn>
                <a:cxn ang="0">
                  <a:pos x="T2" y="T3"/>
                </a:cxn>
                <a:cxn ang="0">
                  <a:pos x="T4" y="T5"/>
                </a:cxn>
              </a:cxnLst>
              <a:rect l="0" t="0" r="r" b="b"/>
              <a:pathLst>
                <a:path w="448" h="265">
                  <a:moveTo>
                    <a:pt x="448" y="0"/>
                  </a:moveTo>
                  <a:lnTo>
                    <a:pt x="0" y="265"/>
                  </a:lnTo>
                  <a:lnTo>
                    <a:pt x="1" y="265"/>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7" name="Freeform 37">
              <a:extLst>
                <a:ext uri="{FF2B5EF4-FFF2-40B4-BE49-F238E27FC236}">
                  <a16:creationId xmlns:a16="http://schemas.microsoft.com/office/drawing/2014/main" id="{F24E834A-D540-6380-B685-A05A9B0D8772}"/>
                </a:ext>
              </a:extLst>
            </p:cNvPr>
            <p:cNvSpPr>
              <a:spLocks/>
            </p:cNvSpPr>
            <p:nvPr/>
          </p:nvSpPr>
          <p:spPr bwMode="auto">
            <a:xfrm>
              <a:off x="1792" y="1368"/>
              <a:ext cx="11" cy="6"/>
            </a:xfrm>
            <a:custGeom>
              <a:avLst/>
              <a:gdLst>
                <a:gd name="T0" fmla="*/ 90 w 90"/>
                <a:gd name="T1" fmla="*/ 0 h 54"/>
                <a:gd name="T2" fmla="*/ 0 w 90"/>
                <a:gd name="T3" fmla="*/ 54 h 54"/>
                <a:gd name="T4" fmla="*/ 1 w 90"/>
                <a:gd name="T5" fmla="*/ 54 h 54"/>
              </a:gdLst>
              <a:ahLst/>
              <a:cxnLst>
                <a:cxn ang="0">
                  <a:pos x="T0" y="T1"/>
                </a:cxn>
                <a:cxn ang="0">
                  <a:pos x="T2" y="T3"/>
                </a:cxn>
                <a:cxn ang="0">
                  <a:pos x="T4" y="T5"/>
                </a:cxn>
              </a:cxnLst>
              <a:rect l="0" t="0" r="r" b="b"/>
              <a:pathLst>
                <a:path w="90" h="54">
                  <a:moveTo>
                    <a:pt x="90" y="0"/>
                  </a:moveTo>
                  <a:lnTo>
                    <a:pt x="0" y="54"/>
                  </a:lnTo>
                  <a:lnTo>
                    <a:pt x="1" y="54"/>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8" name="Freeform 38">
              <a:extLst>
                <a:ext uri="{FF2B5EF4-FFF2-40B4-BE49-F238E27FC236}">
                  <a16:creationId xmlns:a16="http://schemas.microsoft.com/office/drawing/2014/main" id="{A96B4E21-7F8C-599E-09C0-442D51D83041}"/>
                </a:ext>
              </a:extLst>
            </p:cNvPr>
            <p:cNvSpPr>
              <a:spLocks/>
            </p:cNvSpPr>
            <p:nvPr/>
          </p:nvSpPr>
          <p:spPr bwMode="auto">
            <a:xfrm>
              <a:off x="1772" y="1382"/>
              <a:ext cx="9" cy="9"/>
            </a:xfrm>
            <a:custGeom>
              <a:avLst/>
              <a:gdLst>
                <a:gd name="T0" fmla="*/ 78 w 78"/>
                <a:gd name="T1" fmla="*/ 0 h 69"/>
                <a:gd name="T2" fmla="*/ 0 w 78"/>
                <a:gd name="T3" fmla="*/ 69 h 69"/>
                <a:gd name="T4" fmla="*/ 1 w 78"/>
                <a:gd name="T5" fmla="*/ 69 h 69"/>
              </a:gdLst>
              <a:ahLst/>
              <a:cxnLst>
                <a:cxn ang="0">
                  <a:pos x="T0" y="T1"/>
                </a:cxn>
                <a:cxn ang="0">
                  <a:pos x="T2" y="T3"/>
                </a:cxn>
                <a:cxn ang="0">
                  <a:pos x="T4" y="T5"/>
                </a:cxn>
              </a:cxnLst>
              <a:rect l="0" t="0" r="r" b="b"/>
              <a:pathLst>
                <a:path w="78" h="69">
                  <a:moveTo>
                    <a:pt x="78" y="0"/>
                  </a:moveTo>
                  <a:lnTo>
                    <a:pt x="0" y="69"/>
                  </a:lnTo>
                  <a:lnTo>
                    <a:pt x="1" y="69"/>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19" name="Freeform 39">
              <a:extLst>
                <a:ext uri="{FF2B5EF4-FFF2-40B4-BE49-F238E27FC236}">
                  <a16:creationId xmlns:a16="http://schemas.microsoft.com/office/drawing/2014/main" id="{0D606AC7-52F9-66EA-B8A4-C8728BB9173C}"/>
                </a:ext>
              </a:extLst>
            </p:cNvPr>
            <p:cNvSpPr>
              <a:spLocks/>
            </p:cNvSpPr>
            <p:nvPr/>
          </p:nvSpPr>
          <p:spPr bwMode="auto">
            <a:xfrm>
              <a:off x="1713" y="1399"/>
              <a:ext cx="49" cy="43"/>
            </a:xfrm>
            <a:custGeom>
              <a:avLst/>
              <a:gdLst>
                <a:gd name="T0" fmla="*/ 390 w 390"/>
                <a:gd name="T1" fmla="*/ 0 h 346"/>
                <a:gd name="T2" fmla="*/ 0 w 390"/>
                <a:gd name="T3" fmla="*/ 346 h 346"/>
                <a:gd name="T4" fmla="*/ 1 w 390"/>
                <a:gd name="T5" fmla="*/ 346 h 346"/>
              </a:gdLst>
              <a:ahLst/>
              <a:cxnLst>
                <a:cxn ang="0">
                  <a:pos x="T0" y="T1"/>
                </a:cxn>
                <a:cxn ang="0">
                  <a:pos x="T2" y="T3"/>
                </a:cxn>
                <a:cxn ang="0">
                  <a:pos x="T4" y="T5"/>
                </a:cxn>
              </a:cxnLst>
              <a:rect l="0" t="0" r="r" b="b"/>
              <a:pathLst>
                <a:path w="390" h="346">
                  <a:moveTo>
                    <a:pt x="390" y="0"/>
                  </a:moveTo>
                  <a:lnTo>
                    <a:pt x="0" y="346"/>
                  </a:lnTo>
                  <a:lnTo>
                    <a:pt x="1" y="346"/>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0" name="Freeform 40">
              <a:extLst>
                <a:ext uri="{FF2B5EF4-FFF2-40B4-BE49-F238E27FC236}">
                  <a16:creationId xmlns:a16="http://schemas.microsoft.com/office/drawing/2014/main" id="{34BC896C-05AC-6713-EB2E-1C204D2C9FF5}"/>
                </a:ext>
              </a:extLst>
            </p:cNvPr>
            <p:cNvSpPr>
              <a:spLocks/>
            </p:cNvSpPr>
            <p:nvPr/>
          </p:nvSpPr>
          <p:spPr bwMode="auto">
            <a:xfrm>
              <a:off x="1695" y="1451"/>
              <a:ext cx="9" cy="10"/>
            </a:xfrm>
            <a:custGeom>
              <a:avLst/>
              <a:gdLst>
                <a:gd name="T0" fmla="*/ 71 w 71"/>
                <a:gd name="T1" fmla="*/ 0 h 76"/>
                <a:gd name="T2" fmla="*/ 32 w 71"/>
                <a:gd name="T3" fmla="*/ 35 h 76"/>
                <a:gd name="T4" fmla="*/ 0 w 71"/>
                <a:gd name="T5" fmla="*/ 76 h 76"/>
                <a:gd name="T6" fmla="*/ 1 w 71"/>
                <a:gd name="T7" fmla="*/ 76 h 76"/>
              </a:gdLst>
              <a:ahLst/>
              <a:cxnLst>
                <a:cxn ang="0">
                  <a:pos x="T0" y="T1"/>
                </a:cxn>
                <a:cxn ang="0">
                  <a:pos x="T2" y="T3"/>
                </a:cxn>
                <a:cxn ang="0">
                  <a:pos x="T4" y="T5"/>
                </a:cxn>
                <a:cxn ang="0">
                  <a:pos x="T6" y="T7"/>
                </a:cxn>
              </a:cxnLst>
              <a:rect l="0" t="0" r="r" b="b"/>
              <a:pathLst>
                <a:path w="71" h="76">
                  <a:moveTo>
                    <a:pt x="71" y="0"/>
                  </a:moveTo>
                  <a:lnTo>
                    <a:pt x="32" y="35"/>
                  </a:lnTo>
                  <a:lnTo>
                    <a:pt x="0" y="76"/>
                  </a:lnTo>
                  <a:lnTo>
                    <a:pt x="1" y="76"/>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1" name="Freeform 41">
              <a:extLst>
                <a:ext uri="{FF2B5EF4-FFF2-40B4-BE49-F238E27FC236}">
                  <a16:creationId xmlns:a16="http://schemas.microsoft.com/office/drawing/2014/main" id="{0A725B86-C39D-BCB4-D252-F9630CD17588}"/>
                </a:ext>
              </a:extLst>
            </p:cNvPr>
            <p:cNvSpPr>
              <a:spLocks/>
            </p:cNvSpPr>
            <p:nvPr/>
          </p:nvSpPr>
          <p:spPr bwMode="auto">
            <a:xfrm>
              <a:off x="1679" y="1471"/>
              <a:ext cx="8" cy="10"/>
            </a:xfrm>
            <a:custGeom>
              <a:avLst/>
              <a:gdLst>
                <a:gd name="T0" fmla="*/ 63 w 63"/>
                <a:gd name="T1" fmla="*/ 0 h 82"/>
                <a:gd name="T2" fmla="*/ 0 w 63"/>
                <a:gd name="T3" fmla="*/ 82 h 82"/>
                <a:gd name="T4" fmla="*/ 1 w 63"/>
                <a:gd name="T5" fmla="*/ 82 h 82"/>
              </a:gdLst>
              <a:ahLst/>
              <a:cxnLst>
                <a:cxn ang="0">
                  <a:pos x="T0" y="T1"/>
                </a:cxn>
                <a:cxn ang="0">
                  <a:pos x="T2" y="T3"/>
                </a:cxn>
                <a:cxn ang="0">
                  <a:pos x="T4" y="T5"/>
                </a:cxn>
              </a:cxnLst>
              <a:rect l="0" t="0" r="r" b="b"/>
              <a:pathLst>
                <a:path w="63" h="82">
                  <a:moveTo>
                    <a:pt x="63" y="0"/>
                  </a:moveTo>
                  <a:lnTo>
                    <a:pt x="0" y="82"/>
                  </a:lnTo>
                  <a:lnTo>
                    <a:pt x="1" y="82"/>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2" name="Freeform 42">
              <a:extLst>
                <a:ext uri="{FF2B5EF4-FFF2-40B4-BE49-F238E27FC236}">
                  <a16:creationId xmlns:a16="http://schemas.microsoft.com/office/drawing/2014/main" id="{92EF09DE-6F5B-5D49-2539-3F7474589100}"/>
                </a:ext>
              </a:extLst>
            </p:cNvPr>
            <p:cNvSpPr>
              <a:spLocks/>
            </p:cNvSpPr>
            <p:nvPr/>
          </p:nvSpPr>
          <p:spPr bwMode="auto">
            <a:xfrm>
              <a:off x="1631" y="1492"/>
              <a:ext cx="40" cy="51"/>
            </a:xfrm>
            <a:custGeom>
              <a:avLst/>
              <a:gdLst>
                <a:gd name="T0" fmla="*/ 318 w 318"/>
                <a:gd name="T1" fmla="*/ 0 h 414"/>
                <a:gd name="T2" fmla="*/ 0 w 318"/>
                <a:gd name="T3" fmla="*/ 414 h 414"/>
                <a:gd name="T4" fmla="*/ 1 w 318"/>
                <a:gd name="T5" fmla="*/ 414 h 414"/>
              </a:gdLst>
              <a:ahLst/>
              <a:cxnLst>
                <a:cxn ang="0">
                  <a:pos x="T0" y="T1"/>
                </a:cxn>
                <a:cxn ang="0">
                  <a:pos x="T2" y="T3"/>
                </a:cxn>
                <a:cxn ang="0">
                  <a:pos x="T4" y="T5"/>
                </a:cxn>
              </a:cxnLst>
              <a:rect l="0" t="0" r="r" b="b"/>
              <a:pathLst>
                <a:path w="318" h="414">
                  <a:moveTo>
                    <a:pt x="318" y="0"/>
                  </a:moveTo>
                  <a:lnTo>
                    <a:pt x="0" y="414"/>
                  </a:lnTo>
                  <a:lnTo>
                    <a:pt x="1" y="414"/>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3" name="Freeform 43">
              <a:extLst>
                <a:ext uri="{FF2B5EF4-FFF2-40B4-BE49-F238E27FC236}">
                  <a16:creationId xmlns:a16="http://schemas.microsoft.com/office/drawing/2014/main" id="{6F6263EC-B7B8-20E8-EEF2-DE80913FBD3A}"/>
                </a:ext>
              </a:extLst>
            </p:cNvPr>
            <p:cNvSpPr>
              <a:spLocks/>
            </p:cNvSpPr>
            <p:nvPr/>
          </p:nvSpPr>
          <p:spPr bwMode="auto">
            <a:xfrm>
              <a:off x="1619" y="1554"/>
              <a:ext cx="6" cy="12"/>
            </a:xfrm>
            <a:custGeom>
              <a:avLst/>
              <a:gdLst>
                <a:gd name="T0" fmla="*/ 47 w 47"/>
                <a:gd name="T1" fmla="*/ 0 h 94"/>
                <a:gd name="T2" fmla="*/ 0 w 47"/>
                <a:gd name="T3" fmla="*/ 94 h 94"/>
                <a:gd name="T4" fmla="*/ 1 w 47"/>
                <a:gd name="T5" fmla="*/ 94 h 94"/>
              </a:gdLst>
              <a:ahLst/>
              <a:cxnLst>
                <a:cxn ang="0">
                  <a:pos x="T0" y="T1"/>
                </a:cxn>
                <a:cxn ang="0">
                  <a:pos x="T2" y="T3"/>
                </a:cxn>
                <a:cxn ang="0">
                  <a:pos x="T4" y="T5"/>
                </a:cxn>
              </a:cxnLst>
              <a:rect l="0" t="0" r="r" b="b"/>
              <a:pathLst>
                <a:path w="47" h="94">
                  <a:moveTo>
                    <a:pt x="47" y="0"/>
                  </a:moveTo>
                  <a:lnTo>
                    <a:pt x="0" y="94"/>
                  </a:lnTo>
                  <a:lnTo>
                    <a:pt x="1" y="94"/>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4" name="Freeform 44">
              <a:extLst>
                <a:ext uri="{FF2B5EF4-FFF2-40B4-BE49-F238E27FC236}">
                  <a16:creationId xmlns:a16="http://schemas.microsoft.com/office/drawing/2014/main" id="{DA911E7B-06A1-129E-31A1-40DF3E6AB533}"/>
                </a:ext>
              </a:extLst>
            </p:cNvPr>
            <p:cNvSpPr>
              <a:spLocks/>
            </p:cNvSpPr>
            <p:nvPr/>
          </p:nvSpPr>
          <p:spPr bwMode="auto">
            <a:xfrm>
              <a:off x="1607" y="1578"/>
              <a:ext cx="6" cy="11"/>
            </a:xfrm>
            <a:custGeom>
              <a:avLst/>
              <a:gdLst>
                <a:gd name="T0" fmla="*/ 46 w 46"/>
                <a:gd name="T1" fmla="*/ 0 h 93"/>
                <a:gd name="T2" fmla="*/ 0 w 46"/>
                <a:gd name="T3" fmla="*/ 93 h 93"/>
                <a:gd name="T4" fmla="*/ 1 w 46"/>
                <a:gd name="T5" fmla="*/ 93 h 93"/>
              </a:gdLst>
              <a:ahLst/>
              <a:cxnLst>
                <a:cxn ang="0">
                  <a:pos x="T0" y="T1"/>
                </a:cxn>
                <a:cxn ang="0">
                  <a:pos x="T2" y="T3"/>
                </a:cxn>
                <a:cxn ang="0">
                  <a:pos x="T4" y="T5"/>
                </a:cxn>
              </a:cxnLst>
              <a:rect l="0" t="0" r="r" b="b"/>
              <a:pathLst>
                <a:path w="46" h="93">
                  <a:moveTo>
                    <a:pt x="46" y="0"/>
                  </a:moveTo>
                  <a:lnTo>
                    <a:pt x="0" y="93"/>
                  </a:lnTo>
                  <a:lnTo>
                    <a:pt x="1" y="93"/>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5" name="Freeform 45">
              <a:extLst>
                <a:ext uri="{FF2B5EF4-FFF2-40B4-BE49-F238E27FC236}">
                  <a16:creationId xmlns:a16="http://schemas.microsoft.com/office/drawing/2014/main" id="{F0F53C0C-81B6-BDC1-B397-D2373347432F}"/>
                </a:ext>
              </a:extLst>
            </p:cNvPr>
            <p:cNvSpPr>
              <a:spLocks/>
            </p:cNvSpPr>
            <p:nvPr/>
          </p:nvSpPr>
          <p:spPr bwMode="auto">
            <a:xfrm>
              <a:off x="1575" y="1601"/>
              <a:ext cx="26" cy="53"/>
            </a:xfrm>
            <a:custGeom>
              <a:avLst/>
              <a:gdLst>
                <a:gd name="T0" fmla="*/ 209 w 209"/>
                <a:gd name="T1" fmla="*/ 0 h 420"/>
                <a:gd name="T2" fmla="*/ 0 w 209"/>
                <a:gd name="T3" fmla="*/ 420 h 420"/>
                <a:gd name="T4" fmla="*/ 1 w 209"/>
                <a:gd name="T5" fmla="*/ 420 h 420"/>
              </a:gdLst>
              <a:ahLst/>
              <a:cxnLst>
                <a:cxn ang="0">
                  <a:pos x="T0" y="T1"/>
                </a:cxn>
                <a:cxn ang="0">
                  <a:pos x="T2" y="T3"/>
                </a:cxn>
                <a:cxn ang="0">
                  <a:pos x="T4" y="T5"/>
                </a:cxn>
              </a:cxnLst>
              <a:rect l="0" t="0" r="r" b="b"/>
              <a:pathLst>
                <a:path w="209" h="420">
                  <a:moveTo>
                    <a:pt x="209" y="0"/>
                  </a:moveTo>
                  <a:lnTo>
                    <a:pt x="0" y="420"/>
                  </a:lnTo>
                  <a:lnTo>
                    <a:pt x="1" y="42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6" name="Freeform 46">
              <a:extLst>
                <a:ext uri="{FF2B5EF4-FFF2-40B4-BE49-F238E27FC236}">
                  <a16:creationId xmlns:a16="http://schemas.microsoft.com/office/drawing/2014/main" id="{CEE3A1E3-760D-0EBD-6113-13776E89BEBA}"/>
                </a:ext>
              </a:extLst>
            </p:cNvPr>
            <p:cNvSpPr>
              <a:spLocks/>
            </p:cNvSpPr>
            <p:nvPr/>
          </p:nvSpPr>
          <p:spPr bwMode="auto">
            <a:xfrm>
              <a:off x="3225" y="1367"/>
              <a:ext cx="10" cy="35"/>
            </a:xfrm>
            <a:custGeom>
              <a:avLst/>
              <a:gdLst>
                <a:gd name="T0" fmla="*/ 80 w 80"/>
                <a:gd name="T1" fmla="*/ 0 h 281"/>
                <a:gd name="T2" fmla="*/ 0 w 80"/>
                <a:gd name="T3" fmla="*/ 281 h 281"/>
                <a:gd name="T4" fmla="*/ 1 w 80"/>
                <a:gd name="T5" fmla="*/ 281 h 281"/>
              </a:gdLst>
              <a:ahLst/>
              <a:cxnLst>
                <a:cxn ang="0">
                  <a:pos x="T0" y="T1"/>
                </a:cxn>
                <a:cxn ang="0">
                  <a:pos x="T2" y="T3"/>
                </a:cxn>
                <a:cxn ang="0">
                  <a:pos x="T4" y="T5"/>
                </a:cxn>
              </a:cxnLst>
              <a:rect l="0" t="0" r="r" b="b"/>
              <a:pathLst>
                <a:path w="80" h="281">
                  <a:moveTo>
                    <a:pt x="80" y="0"/>
                  </a:moveTo>
                  <a:lnTo>
                    <a:pt x="0" y="281"/>
                  </a:lnTo>
                  <a:lnTo>
                    <a:pt x="1" y="281"/>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7" name="Freeform 47">
              <a:extLst>
                <a:ext uri="{FF2B5EF4-FFF2-40B4-BE49-F238E27FC236}">
                  <a16:creationId xmlns:a16="http://schemas.microsoft.com/office/drawing/2014/main" id="{F839AAD5-C1BF-6DE9-B0C7-D8356EA1792F}"/>
                </a:ext>
              </a:extLst>
            </p:cNvPr>
            <p:cNvSpPr>
              <a:spLocks/>
            </p:cNvSpPr>
            <p:nvPr/>
          </p:nvSpPr>
          <p:spPr bwMode="auto">
            <a:xfrm>
              <a:off x="3218" y="1414"/>
              <a:ext cx="3" cy="13"/>
            </a:xfrm>
            <a:custGeom>
              <a:avLst/>
              <a:gdLst>
                <a:gd name="T0" fmla="*/ 29 w 29"/>
                <a:gd name="T1" fmla="*/ 0 h 100"/>
                <a:gd name="T2" fmla="*/ 0 w 29"/>
                <a:gd name="T3" fmla="*/ 100 h 100"/>
                <a:gd name="T4" fmla="*/ 1 w 29"/>
                <a:gd name="T5" fmla="*/ 100 h 100"/>
              </a:gdLst>
              <a:ahLst/>
              <a:cxnLst>
                <a:cxn ang="0">
                  <a:pos x="T0" y="T1"/>
                </a:cxn>
                <a:cxn ang="0">
                  <a:pos x="T2" y="T3"/>
                </a:cxn>
                <a:cxn ang="0">
                  <a:pos x="T4" y="T5"/>
                </a:cxn>
              </a:cxnLst>
              <a:rect l="0" t="0" r="r" b="b"/>
              <a:pathLst>
                <a:path w="29" h="100">
                  <a:moveTo>
                    <a:pt x="29" y="0"/>
                  </a:moveTo>
                  <a:lnTo>
                    <a:pt x="0" y="100"/>
                  </a:lnTo>
                  <a:lnTo>
                    <a:pt x="1" y="10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8" name="Freeform 48">
              <a:extLst>
                <a:ext uri="{FF2B5EF4-FFF2-40B4-BE49-F238E27FC236}">
                  <a16:creationId xmlns:a16="http://schemas.microsoft.com/office/drawing/2014/main" id="{3D423EC7-725F-098E-0AD7-9897414E3DD7}"/>
                </a:ext>
              </a:extLst>
            </p:cNvPr>
            <p:cNvSpPr>
              <a:spLocks/>
            </p:cNvSpPr>
            <p:nvPr/>
          </p:nvSpPr>
          <p:spPr bwMode="auto">
            <a:xfrm>
              <a:off x="3211" y="1439"/>
              <a:ext cx="3" cy="13"/>
            </a:xfrm>
            <a:custGeom>
              <a:avLst/>
              <a:gdLst>
                <a:gd name="T0" fmla="*/ 30 w 30"/>
                <a:gd name="T1" fmla="*/ 0 h 100"/>
                <a:gd name="T2" fmla="*/ 0 w 30"/>
                <a:gd name="T3" fmla="*/ 100 h 100"/>
                <a:gd name="T4" fmla="*/ 1 w 30"/>
                <a:gd name="T5" fmla="*/ 100 h 100"/>
              </a:gdLst>
              <a:ahLst/>
              <a:cxnLst>
                <a:cxn ang="0">
                  <a:pos x="T0" y="T1"/>
                </a:cxn>
                <a:cxn ang="0">
                  <a:pos x="T2" y="T3"/>
                </a:cxn>
                <a:cxn ang="0">
                  <a:pos x="T4" y="T5"/>
                </a:cxn>
              </a:cxnLst>
              <a:rect l="0" t="0" r="r" b="b"/>
              <a:pathLst>
                <a:path w="30" h="100">
                  <a:moveTo>
                    <a:pt x="30" y="0"/>
                  </a:moveTo>
                  <a:lnTo>
                    <a:pt x="0" y="100"/>
                  </a:lnTo>
                  <a:lnTo>
                    <a:pt x="1" y="10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29" name="Freeform 49">
              <a:extLst>
                <a:ext uri="{FF2B5EF4-FFF2-40B4-BE49-F238E27FC236}">
                  <a16:creationId xmlns:a16="http://schemas.microsoft.com/office/drawing/2014/main" id="{AE0CA135-32F4-3302-949B-775CFF7F5C80}"/>
                </a:ext>
              </a:extLst>
            </p:cNvPr>
            <p:cNvSpPr>
              <a:spLocks/>
            </p:cNvSpPr>
            <p:nvPr/>
          </p:nvSpPr>
          <p:spPr bwMode="auto">
            <a:xfrm>
              <a:off x="3189" y="1464"/>
              <a:ext cx="18" cy="63"/>
            </a:xfrm>
            <a:custGeom>
              <a:avLst/>
              <a:gdLst>
                <a:gd name="T0" fmla="*/ 145 w 145"/>
                <a:gd name="T1" fmla="*/ 0 h 500"/>
                <a:gd name="T2" fmla="*/ 0 w 145"/>
                <a:gd name="T3" fmla="*/ 500 h 500"/>
                <a:gd name="T4" fmla="*/ 1 w 145"/>
                <a:gd name="T5" fmla="*/ 500 h 500"/>
              </a:gdLst>
              <a:ahLst/>
              <a:cxnLst>
                <a:cxn ang="0">
                  <a:pos x="T0" y="T1"/>
                </a:cxn>
                <a:cxn ang="0">
                  <a:pos x="T2" y="T3"/>
                </a:cxn>
                <a:cxn ang="0">
                  <a:pos x="T4" y="T5"/>
                </a:cxn>
              </a:cxnLst>
              <a:rect l="0" t="0" r="r" b="b"/>
              <a:pathLst>
                <a:path w="145" h="500">
                  <a:moveTo>
                    <a:pt x="145" y="0"/>
                  </a:moveTo>
                  <a:lnTo>
                    <a:pt x="0" y="500"/>
                  </a:lnTo>
                  <a:lnTo>
                    <a:pt x="1" y="50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0" name="Freeform 50">
              <a:extLst>
                <a:ext uri="{FF2B5EF4-FFF2-40B4-BE49-F238E27FC236}">
                  <a16:creationId xmlns:a16="http://schemas.microsoft.com/office/drawing/2014/main" id="{4F82DC19-03EF-BBAF-773A-86FFCB529BA3}"/>
                </a:ext>
              </a:extLst>
            </p:cNvPr>
            <p:cNvSpPr>
              <a:spLocks/>
            </p:cNvSpPr>
            <p:nvPr/>
          </p:nvSpPr>
          <p:spPr bwMode="auto">
            <a:xfrm>
              <a:off x="3182" y="1540"/>
              <a:ext cx="3" cy="12"/>
            </a:xfrm>
            <a:custGeom>
              <a:avLst/>
              <a:gdLst>
                <a:gd name="T0" fmla="*/ 30 w 30"/>
                <a:gd name="T1" fmla="*/ 0 h 100"/>
                <a:gd name="T2" fmla="*/ 0 w 30"/>
                <a:gd name="T3" fmla="*/ 100 h 100"/>
                <a:gd name="T4" fmla="*/ 1 w 30"/>
                <a:gd name="T5" fmla="*/ 100 h 100"/>
              </a:gdLst>
              <a:ahLst/>
              <a:cxnLst>
                <a:cxn ang="0">
                  <a:pos x="T0" y="T1"/>
                </a:cxn>
                <a:cxn ang="0">
                  <a:pos x="T2" y="T3"/>
                </a:cxn>
                <a:cxn ang="0">
                  <a:pos x="T4" y="T5"/>
                </a:cxn>
              </a:cxnLst>
              <a:rect l="0" t="0" r="r" b="b"/>
              <a:pathLst>
                <a:path w="30" h="100">
                  <a:moveTo>
                    <a:pt x="30" y="0"/>
                  </a:moveTo>
                  <a:lnTo>
                    <a:pt x="0" y="100"/>
                  </a:lnTo>
                  <a:lnTo>
                    <a:pt x="1" y="10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1" name="Freeform 51">
              <a:extLst>
                <a:ext uri="{FF2B5EF4-FFF2-40B4-BE49-F238E27FC236}">
                  <a16:creationId xmlns:a16="http://schemas.microsoft.com/office/drawing/2014/main" id="{DBDE3A2D-ACB4-9A0D-22F2-DCC2F8AB7380}"/>
                </a:ext>
              </a:extLst>
            </p:cNvPr>
            <p:cNvSpPr>
              <a:spLocks/>
            </p:cNvSpPr>
            <p:nvPr/>
          </p:nvSpPr>
          <p:spPr bwMode="auto">
            <a:xfrm>
              <a:off x="3174" y="1565"/>
              <a:ext cx="4" cy="12"/>
            </a:xfrm>
            <a:custGeom>
              <a:avLst/>
              <a:gdLst>
                <a:gd name="T0" fmla="*/ 29 w 29"/>
                <a:gd name="T1" fmla="*/ 0 h 101"/>
                <a:gd name="T2" fmla="*/ 0 w 29"/>
                <a:gd name="T3" fmla="*/ 101 h 101"/>
                <a:gd name="T4" fmla="*/ 1 w 29"/>
                <a:gd name="T5" fmla="*/ 101 h 101"/>
              </a:gdLst>
              <a:ahLst/>
              <a:cxnLst>
                <a:cxn ang="0">
                  <a:pos x="T0" y="T1"/>
                </a:cxn>
                <a:cxn ang="0">
                  <a:pos x="T2" y="T3"/>
                </a:cxn>
                <a:cxn ang="0">
                  <a:pos x="T4" y="T5"/>
                </a:cxn>
              </a:cxnLst>
              <a:rect l="0" t="0" r="r" b="b"/>
              <a:pathLst>
                <a:path w="29" h="101">
                  <a:moveTo>
                    <a:pt x="29" y="0"/>
                  </a:moveTo>
                  <a:lnTo>
                    <a:pt x="0" y="101"/>
                  </a:lnTo>
                  <a:lnTo>
                    <a:pt x="1" y="101"/>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2" name="Freeform 52">
              <a:extLst>
                <a:ext uri="{FF2B5EF4-FFF2-40B4-BE49-F238E27FC236}">
                  <a16:creationId xmlns:a16="http://schemas.microsoft.com/office/drawing/2014/main" id="{C69A795F-0571-3BE6-6A6E-86BB12AA934C}"/>
                </a:ext>
              </a:extLst>
            </p:cNvPr>
            <p:cNvSpPr>
              <a:spLocks/>
            </p:cNvSpPr>
            <p:nvPr/>
          </p:nvSpPr>
          <p:spPr bwMode="auto">
            <a:xfrm>
              <a:off x="3153" y="1590"/>
              <a:ext cx="18" cy="62"/>
            </a:xfrm>
            <a:custGeom>
              <a:avLst/>
              <a:gdLst>
                <a:gd name="T0" fmla="*/ 145 w 145"/>
                <a:gd name="T1" fmla="*/ 0 h 501"/>
                <a:gd name="T2" fmla="*/ 0 w 145"/>
                <a:gd name="T3" fmla="*/ 501 h 501"/>
                <a:gd name="T4" fmla="*/ 1 w 145"/>
                <a:gd name="T5" fmla="*/ 501 h 501"/>
              </a:gdLst>
              <a:ahLst/>
              <a:cxnLst>
                <a:cxn ang="0">
                  <a:pos x="T0" y="T1"/>
                </a:cxn>
                <a:cxn ang="0">
                  <a:pos x="T2" y="T3"/>
                </a:cxn>
                <a:cxn ang="0">
                  <a:pos x="T4" y="T5"/>
                </a:cxn>
              </a:cxnLst>
              <a:rect l="0" t="0" r="r" b="b"/>
              <a:pathLst>
                <a:path w="145" h="501">
                  <a:moveTo>
                    <a:pt x="145" y="0"/>
                  </a:moveTo>
                  <a:lnTo>
                    <a:pt x="0" y="501"/>
                  </a:lnTo>
                  <a:lnTo>
                    <a:pt x="1" y="501"/>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3" name="Freeform 53">
              <a:extLst>
                <a:ext uri="{FF2B5EF4-FFF2-40B4-BE49-F238E27FC236}">
                  <a16:creationId xmlns:a16="http://schemas.microsoft.com/office/drawing/2014/main" id="{F6880264-AE51-9066-F6A2-7E42DFFDB1DE}"/>
                </a:ext>
              </a:extLst>
            </p:cNvPr>
            <p:cNvSpPr>
              <a:spLocks/>
            </p:cNvSpPr>
            <p:nvPr/>
          </p:nvSpPr>
          <p:spPr bwMode="auto">
            <a:xfrm>
              <a:off x="3145" y="1665"/>
              <a:ext cx="4" cy="12"/>
            </a:xfrm>
            <a:custGeom>
              <a:avLst/>
              <a:gdLst>
                <a:gd name="T0" fmla="*/ 29 w 29"/>
                <a:gd name="T1" fmla="*/ 0 h 100"/>
                <a:gd name="T2" fmla="*/ 0 w 29"/>
                <a:gd name="T3" fmla="*/ 100 h 100"/>
                <a:gd name="T4" fmla="*/ 1 w 29"/>
                <a:gd name="T5" fmla="*/ 100 h 100"/>
              </a:gdLst>
              <a:ahLst/>
              <a:cxnLst>
                <a:cxn ang="0">
                  <a:pos x="T0" y="T1"/>
                </a:cxn>
                <a:cxn ang="0">
                  <a:pos x="T2" y="T3"/>
                </a:cxn>
                <a:cxn ang="0">
                  <a:pos x="T4" y="T5"/>
                </a:cxn>
              </a:cxnLst>
              <a:rect l="0" t="0" r="r" b="b"/>
              <a:pathLst>
                <a:path w="29" h="100">
                  <a:moveTo>
                    <a:pt x="29" y="0"/>
                  </a:moveTo>
                  <a:lnTo>
                    <a:pt x="0" y="100"/>
                  </a:lnTo>
                  <a:lnTo>
                    <a:pt x="1" y="10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4" name="Freeform 54">
              <a:extLst>
                <a:ext uri="{FF2B5EF4-FFF2-40B4-BE49-F238E27FC236}">
                  <a16:creationId xmlns:a16="http://schemas.microsoft.com/office/drawing/2014/main" id="{7E502846-5013-5A6A-A40E-1929B1A00BB2}"/>
                </a:ext>
              </a:extLst>
            </p:cNvPr>
            <p:cNvSpPr>
              <a:spLocks/>
            </p:cNvSpPr>
            <p:nvPr/>
          </p:nvSpPr>
          <p:spPr bwMode="auto">
            <a:xfrm>
              <a:off x="3138" y="1690"/>
              <a:ext cx="4" cy="12"/>
            </a:xfrm>
            <a:custGeom>
              <a:avLst/>
              <a:gdLst>
                <a:gd name="T0" fmla="*/ 29 w 29"/>
                <a:gd name="T1" fmla="*/ 0 h 100"/>
                <a:gd name="T2" fmla="*/ 0 w 29"/>
                <a:gd name="T3" fmla="*/ 100 h 100"/>
                <a:gd name="T4" fmla="*/ 1 w 29"/>
                <a:gd name="T5" fmla="*/ 100 h 100"/>
              </a:gdLst>
              <a:ahLst/>
              <a:cxnLst>
                <a:cxn ang="0">
                  <a:pos x="T0" y="T1"/>
                </a:cxn>
                <a:cxn ang="0">
                  <a:pos x="T2" y="T3"/>
                </a:cxn>
                <a:cxn ang="0">
                  <a:pos x="T4" y="T5"/>
                </a:cxn>
              </a:cxnLst>
              <a:rect l="0" t="0" r="r" b="b"/>
              <a:pathLst>
                <a:path w="29" h="100">
                  <a:moveTo>
                    <a:pt x="29" y="0"/>
                  </a:moveTo>
                  <a:lnTo>
                    <a:pt x="0" y="100"/>
                  </a:lnTo>
                  <a:lnTo>
                    <a:pt x="1" y="10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5" name="Freeform 55">
              <a:extLst>
                <a:ext uri="{FF2B5EF4-FFF2-40B4-BE49-F238E27FC236}">
                  <a16:creationId xmlns:a16="http://schemas.microsoft.com/office/drawing/2014/main" id="{2838EB73-46C6-747C-D1A4-F0D2691ACF97}"/>
                </a:ext>
              </a:extLst>
            </p:cNvPr>
            <p:cNvSpPr>
              <a:spLocks/>
            </p:cNvSpPr>
            <p:nvPr/>
          </p:nvSpPr>
          <p:spPr bwMode="auto">
            <a:xfrm>
              <a:off x="3116" y="1715"/>
              <a:ext cx="19" cy="62"/>
            </a:xfrm>
            <a:custGeom>
              <a:avLst/>
              <a:gdLst>
                <a:gd name="T0" fmla="*/ 145 w 145"/>
                <a:gd name="T1" fmla="*/ 0 h 501"/>
                <a:gd name="T2" fmla="*/ 0 w 145"/>
                <a:gd name="T3" fmla="*/ 501 h 501"/>
                <a:gd name="T4" fmla="*/ 1 w 145"/>
                <a:gd name="T5" fmla="*/ 501 h 501"/>
              </a:gdLst>
              <a:ahLst/>
              <a:cxnLst>
                <a:cxn ang="0">
                  <a:pos x="T0" y="T1"/>
                </a:cxn>
                <a:cxn ang="0">
                  <a:pos x="T2" y="T3"/>
                </a:cxn>
                <a:cxn ang="0">
                  <a:pos x="T4" y="T5"/>
                </a:cxn>
              </a:cxnLst>
              <a:rect l="0" t="0" r="r" b="b"/>
              <a:pathLst>
                <a:path w="145" h="501">
                  <a:moveTo>
                    <a:pt x="145" y="0"/>
                  </a:moveTo>
                  <a:lnTo>
                    <a:pt x="0" y="501"/>
                  </a:lnTo>
                  <a:lnTo>
                    <a:pt x="1" y="501"/>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6" name="Freeform 56">
              <a:extLst>
                <a:ext uri="{FF2B5EF4-FFF2-40B4-BE49-F238E27FC236}">
                  <a16:creationId xmlns:a16="http://schemas.microsoft.com/office/drawing/2014/main" id="{473D798E-6E29-CF72-5D84-487B1F7C0878}"/>
                </a:ext>
              </a:extLst>
            </p:cNvPr>
            <p:cNvSpPr>
              <a:spLocks/>
            </p:cNvSpPr>
            <p:nvPr/>
          </p:nvSpPr>
          <p:spPr bwMode="auto">
            <a:xfrm>
              <a:off x="3109" y="1790"/>
              <a:ext cx="4" cy="12"/>
            </a:xfrm>
            <a:custGeom>
              <a:avLst/>
              <a:gdLst>
                <a:gd name="T0" fmla="*/ 29 w 29"/>
                <a:gd name="T1" fmla="*/ 0 h 100"/>
                <a:gd name="T2" fmla="*/ 0 w 29"/>
                <a:gd name="T3" fmla="*/ 100 h 100"/>
                <a:gd name="T4" fmla="*/ 1 w 29"/>
                <a:gd name="T5" fmla="*/ 100 h 100"/>
              </a:gdLst>
              <a:ahLst/>
              <a:cxnLst>
                <a:cxn ang="0">
                  <a:pos x="T0" y="T1"/>
                </a:cxn>
                <a:cxn ang="0">
                  <a:pos x="T2" y="T3"/>
                </a:cxn>
                <a:cxn ang="0">
                  <a:pos x="T4" y="T5"/>
                </a:cxn>
              </a:cxnLst>
              <a:rect l="0" t="0" r="r" b="b"/>
              <a:pathLst>
                <a:path w="29" h="100">
                  <a:moveTo>
                    <a:pt x="29" y="0"/>
                  </a:moveTo>
                  <a:lnTo>
                    <a:pt x="0" y="100"/>
                  </a:lnTo>
                  <a:lnTo>
                    <a:pt x="1" y="10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7" name="Freeform 57">
              <a:extLst>
                <a:ext uri="{FF2B5EF4-FFF2-40B4-BE49-F238E27FC236}">
                  <a16:creationId xmlns:a16="http://schemas.microsoft.com/office/drawing/2014/main" id="{9194771F-5E4F-C429-636A-B01D851A0813}"/>
                </a:ext>
              </a:extLst>
            </p:cNvPr>
            <p:cNvSpPr>
              <a:spLocks/>
            </p:cNvSpPr>
            <p:nvPr/>
          </p:nvSpPr>
          <p:spPr bwMode="auto">
            <a:xfrm>
              <a:off x="3102" y="1815"/>
              <a:ext cx="4" cy="13"/>
            </a:xfrm>
            <a:custGeom>
              <a:avLst/>
              <a:gdLst>
                <a:gd name="T0" fmla="*/ 30 w 30"/>
                <a:gd name="T1" fmla="*/ 0 h 101"/>
                <a:gd name="T2" fmla="*/ 0 w 30"/>
                <a:gd name="T3" fmla="*/ 101 h 101"/>
                <a:gd name="T4" fmla="*/ 1 w 30"/>
                <a:gd name="T5" fmla="*/ 101 h 101"/>
              </a:gdLst>
              <a:ahLst/>
              <a:cxnLst>
                <a:cxn ang="0">
                  <a:pos x="T0" y="T1"/>
                </a:cxn>
                <a:cxn ang="0">
                  <a:pos x="T2" y="T3"/>
                </a:cxn>
                <a:cxn ang="0">
                  <a:pos x="T4" y="T5"/>
                </a:cxn>
              </a:cxnLst>
              <a:rect l="0" t="0" r="r" b="b"/>
              <a:pathLst>
                <a:path w="30" h="101">
                  <a:moveTo>
                    <a:pt x="30" y="0"/>
                  </a:moveTo>
                  <a:lnTo>
                    <a:pt x="0" y="101"/>
                  </a:lnTo>
                  <a:lnTo>
                    <a:pt x="1" y="101"/>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38" name="Freeform 58">
              <a:extLst>
                <a:ext uri="{FF2B5EF4-FFF2-40B4-BE49-F238E27FC236}">
                  <a16:creationId xmlns:a16="http://schemas.microsoft.com/office/drawing/2014/main" id="{41A456B1-C67E-024E-496E-FF0B3E3ACA4E}"/>
                </a:ext>
              </a:extLst>
            </p:cNvPr>
            <p:cNvSpPr>
              <a:spLocks/>
            </p:cNvSpPr>
            <p:nvPr/>
          </p:nvSpPr>
          <p:spPr bwMode="auto">
            <a:xfrm>
              <a:off x="3088" y="1840"/>
              <a:ext cx="10" cy="35"/>
            </a:xfrm>
            <a:custGeom>
              <a:avLst/>
              <a:gdLst>
                <a:gd name="T0" fmla="*/ 81 w 81"/>
                <a:gd name="T1" fmla="*/ 0 h 280"/>
                <a:gd name="T2" fmla="*/ 0 w 81"/>
                <a:gd name="T3" fmla="*/ 280 h 280"/>
                <a:gd name="T4" fmla="*/ 1 w 81"/>
                <a:gd name="T5" fmla="*/ 280 h 280"/>
              </a:gdLst>
              <a:ahLst/>
              <a:cxnLst>
                <a:cxn ang="0">
                  <a:pos x="T0" y="T1"/>
                </a:cxn>
                <a:cxn ang="0">
                  <a:pos x="T2" y="T3"/>
                </a:cxn>
                <a:cxn ang="0">
                  <a:pos x="T4" y="T5"/>
                </a:cxn>
              </a:cxnLst>
              <a:rect l="0" t="0" r="r" b="b"/>
              <a:pathLst>
                <a:path w="81" h="280">
                  <a:moveTo>
                    <a:pt x="81" y="0"/>
                  </a:moveTo>
                  <a:lnTo>
                    <a:pt x="0" y="280"/>
                  </a:lnTo>
                  <a:lnTo>
                    <a:pt x="1" y="280"/>
                  </a:lnTo>
                </a:path>
              </a:pathLst>
            </a:custGeom>
            <a:noFill/>
            <a:ln w="9525" cmpd="sng">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8539" name="Group 59">
            <a:extLst>
              <a:ext uri="{FF2B5EF4-FFF2-40B4-BE49-F238E27FC236}">
                <a16:creationId xmlns:a16="http://schemas.microsoft.com/office/drawing/2014/main" id="{80F7A7B6-ABCE-D0C0-BE6A-06B7C0AD908D}"/>
              </a:ext>
            </a:extLst>
          </p:cNvPr>
          <p:cNvGrpSpPr>
            <a:grpSpLocks/>
          </p:cNvGrpSpPr>
          <p:nvPr/>
        </p:nvGrpSpPr>
        <p:grpSpPr bwMode="auto">
          <a:xfrm>
            <a:off x="663575" y="1916113"/>
            <a:ext cx="1828800" cy="3279775"/>
            <a:chOff x="396" y="1207"/>
            <a:chExt cx="1152" cy="2066"/>
          </a:xfrm>
        </p:grpSpPr>
        <p:sp>
          <p:nvSpPr>
            <p:cNvPr id="148540" name="Freeform 60">
              <a:extLst>
                <a:ext uri="{FF2B5EF4-FFF2-40B4-BE49-F238E27FC236}">
                  <a16:creationId xmlns:a16="http://schemas.microsoft.com/office/drawing/2014/main" id="{B1AEC549-909E-B20E-2725-362091F8BE49}"/>
                </a:ext>
              </a:extLst>
            </p:cNvPr>
            <p:cNvSpPr>
              <a:spLocks/>
            </p:cNvSpPr>
            <p:nvPr/>
          </p:nvSpPr>
          <p:spPr bwMode="auto">
            <a:xfrm>
              <a:off x="1547" y="1207"/>
              <a:ext cx="1" cy="2066"/>
            </a:xfrm>
            <a:custGeom>
              <a:avLst/>
              <a:gdLst>
                <a:gd name="T0" fmla="*/ 0 w 1"/>
                <a:gd name="T1" fmla="*/ 0 h 10315"/>
                <a:gd name="T2" fmla="*/ 0 w 1"/>
                <a:gd name="T3" fmla="*/ 10315 h 10315"/>
                <a:gd name="T4" fmla="*/ 1 w 1"/>
                <a:gd name="T5" fmla="*/ 10315 h 10315"/>
              </a:gdLst>
              <a:ahLst/>
              <a:cxnLst>
                <a:cxn ang="0">
                  <a:pos x="T0" y="T1"/>
                </a:cxn>
                <a:cxn ang="0">
                  <a:pos x="T2" y="T3"/>
                </a:cxn>
                <a:cxn ang="0">
                  <a:pos x="T4" y="T5"/>
                </a:cxn>
              </a:cxnLst>
              <a:rect l="0" t="0" r="r" b="b"/>
              <a:pathLst>
                <a:path w="1" h="10315">
                  <a:moveTo>
                    <a:pt x="0" y="0"/>
                  </a:moveTo>
                  <a:lnTo>
                    <a:pt x="0" y="10315"/>
                  </a:lnTo>
                  <a:lnTo>
                    <a:pt x="1" y="10315"/>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41" name="Freeform 61">
              <a:extLst>
                <a:ext uri="{FF2B5EF4-FFF2-40B4-BE49-F238E27FC236}">
                  <a16:creationId xmlns:a16="http://schemas.microsoft.com/office/drawing/2014/main" id="{10AC1BC2-7C9D-F5D1-145D-E5E5FE58F348}"/>
                </a:ext>
              </a:extLst>
            </p:cNvPr>
            <p:cNvSpPr>
              <a:spLocks/>
            </p:cNvSpPr>
            <p:nvPr/>
          </p:nvSpPr>
          <p:spPr bwMode="auto">
            <a:xfrm>
              <a:off x="396" y="1207"/>
              <a:ext cx="1" cy="2066"/>
            </a:xfrm>
            <a:custGeom>
              <a:avLst/>
              <a:gdLst>
                <a:gd name="T0" fmla="*/ 0 w 1"/>
                <a:gd name="T1" fmla="*/ 0 h 10315"/>
                <a:gd name="T2" fmla="*/ 0 w 1"/>
                <a:gd name="T3" fmla="*/ 10315 h 10315"/>
                <a:gd name="T4" fmla="*/ 1 w 1"/>
                <a:gd name="T5" fmla="*/ 10315 h 10315"/>
              </a:gdLst>
              <a:ahLst/>
              <a:cxnLst>
                <a:cxn ang="0">
                  <a:pos x="T0" y="T1"/>
                </a:cxn>
                <a:cxn ang="0">
                  <a:pos x="T2" y="T3"/>
                </a:cxn>
                <a:cxn ang="0">
                  <a:pos x="T4" y="T5"/>
                </a:cxn>
              </a:cxnLst>
              <a:rect l="0" t="0" r="r" b="b"/>
              <a:pathLst>
                <a:path w="1" h="10315">
                  <a:moveTo>
                    <a:pt x="0" y="0"/>
                  </a:moveTo>
                  <a:lnTo>
                    <a:pt x="0" y="10315"/>
                  </a:lnTo>
                  <a:lnTo>
                    <a:pt x="1" y="10315"/>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8542" name="Group 62">
            <a:extLst>
              <a:ext uri="{FF2B5EF4-FFF2-40B4-BE49-F238E27FC236}">
                <a16:creationId xmlns:a16="http://schemas.microsoft.com/office/drawing/2014/main" id="{4979AC31-62DC-F3ED-EDFC-00C12ACF0CB3}"/>
              </a:ext>
            </a:extLst>
          </p:cNvPr>
          <p:cNvGrpSpPr>
            <a:grpSpLocks/>
          </p:cNvGrpSpPr>
          <p:nvPr/>
        </p:nvGrpSpPr>
        <p:grpSpPr bwMode="auto">
          <a:xfrm>
            <a:off x="663575" y="4575175"/>
            <a:ext cx="1827213" cy="1243013"/>
            <a:chOff x="396" y="2882"/>
            <a:chExt cx="1151" cy="783"/>
          </a:xfrm>
        </p:grpSpPr>
        <p:sp>
          <p:nvSpPr>
            <p:cNvPr id="148543" name="Freeform 63">
              <a:extLst>
                <a:ext uri="{FF2B5EF4-FFF2-40B4-BE49-F238E27FC236}">
                  <a16:creationId xmlns:a16="http://schemas.microsoft.com/office/drawing/2014/main" id="{D851B655-E87B-5874-89E8-A10B72BD7060}"/>
                </a:ext>
              </a:extLst>
            </p:cNvPr>
            <p:cNvSpPr>
              <a:spLocks/>
            </p:cNvSpPr>
            <p:nvPr/>
          </p:nvSpPr>
          <p:spPr bwMode="auto">
            <a:xfrm>
              <a:off x="764" y="2882"/>
              <a:ext cx="783" cy="783"/>
            </a:xfrm>
            <a:custGeom>
              <a:avLst/>
              <a:gdLst>
                <a:gd name="T0" fmla="*/ 3903 w 3904"/>
                <a:gd name="T1" fmla="*/ 1954 h 3907"/>
                <a:gd name="T2" fmla="*/ 3808 w 3904"/>
                <a:gd name="T3" fmla="*/ 1350 h 3907"/>
                <a:gd name="T4" fmla="*/ 3530 w 3904"/>
                <a:gd name="T5" fmla="*/ 806 h 3907"/>
                <a:gd name="T6" fmla="*/ 3099 w 3904"/>
                <a:gd name="T7" fmla="*/ 373 h 3907"/>
                <a:gd name="T8" fmla="*/ 2555 w 3904"/>
                <a:gd name="T9" fmla="*/ 96 h 3907"/>
                <a:gd name="T10" fmla="*/ 1952 w 3904"/>
                <a:gd name="T11" fmla="*/ 0 h 3907"/>
                <a:gd name="T12" fmla="*/ 1349 w 3904"/>
                <a:gd name="T13" fmla="*/ 96 h 3907"/>
                <a:gd name="T14" fmla="*/ 805 w 3904"/>
                <a:gd name="T15" fmla="*/ 373 h 3907"/>
                <a:gd name="T16" fmla="*/ 373 w 3904"/>
                <a:gd name="T17" fmla="*/ 806 h 3907"/>
                <a:gd name="T18" fmla="*/ 95 w 3904"/>
                <a:gd name="T19" fmla="*/ 1350 h 3907"/>
                <a:gd name="T20" fmla="*/ 0 w 3904"/>
                <a:gd name="T21" fmla="*/ 1954 h 3907"/>
                <a:gd name="T22" fmla="*/ 95 w 3904"/>
                <a:gd name="T23" fmla="*/ 2557 h 3907"/>
                <a:gd name="T24" fmla="*/ 373 w 3904"/>
                <a:gd name="T25" fmla="*/ 3102 h 3907"/>
                <a:gd name="T26" fmla="*/ 805 w 3904"/>
                <a:gd name="T27" fmla="*/ 3534 h 3907"/>
                <a:gd name="T28" fmla="*/ 1349 w 3904"/>
                <a:gd name="T29" fmla="*/ 3811 h 3907"/>
                <a:gd name="T30" fmla="*/ 1952 w 3904"/>
                <a:gd name="T31" fmla="*/ 3907 h 3907"/>
                <a:gd name="T32" fmla="*/ 2555 w 3904"/>
                <a:gd name="T33" fmla="*/ 3811 h 3907"/>
                <a:gd name="T34" fmla="*/ 3099 w 3904"/>
                <a:gd name="T35" fmla="*/ 3534 h 3907"/>
                <a:gd name="T36" fmla="*/ 3530 w 3904"/>
                <a:gd name="T37" fmla="*/ 3102 h 3907"/>
                <a:gd name="T38" fmla="*/ 3808 w 3904"/>
                <a:gd name="T39" fmla="*/ 2557 h 3907"/>
                <a:gd name="T40" fmla="*/ 3903 w 3904"/>
                <a:gd name="T41" fmla="*/ 1954 h 3907"/>
                <a:gd name="T42" fmla="*/ 3904 w 3904"/>
                <a:gd name="T43" fmla="*/ 1954 h 3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4" h="3907">
                  <a:moveTo>
                    <a:pt x="3903" y="1954"/>
                  </a:moveTo>
                  <a:lnTo>
                    <a:pt x="3808" y="1350"/>
                  </a:lnTo>
                  <a:lnTo>
                    <a:pt x="3530" y="806"/>
                  </a:lnTo>
                  <a:lnTo>
                    <a:pt x="3099" y="373"/>
                  </a:lnTo>
                  <a:lnTo>
                    <a:pt x="2555" y="96"/>
                  </a:lnTo>
                  <a:lnTo>
                    <a:pt x="1952" y="0"/>
                  </a:lnTo>
                  <a:lnTo>
                    <a:pt x="1349" y="96"/>
                  </a:lnTo>
                  <a:lnTo>
                    <a:pt x="805" y="373"/>
                  </a:lnTo>
                  <a:lnTo>
                    <a:pt x="373" y="806"/>
                  </a:lnTo>
                  <a:lnTo>
                    <a:pt x="95" y="1350"/>
                  </a:lnTo>
                  <a:lnTo>
                    <a:pt x="0" y="1954"/>
                  </a:lnTo>
                  <a:lnTo>
                    <a:pt x="95" y="2557"/>
                  </a:lnTo>
                  <a:lnTo>
                    <a:pt x="373" y="3102"/>
                  </a:lnTo>
                  <a:lnTo>
                    <a:pt x="805" y="3534"/>
                  </a:lnTo>
                  <a:lnTo>
                    <a:pt x="1349" y="3811"/>
                  </a:lnTo>
                  <a:lnTo>
                    <a:pt x="1952" y="3907"/>
                  </a:lnTo>
                  <a:lnTo>
                    <a:pt x="2555" y="3811"/>
                  </a:lnTo>
                  <a:lnTo>
                    <a:pt x="3099" y="3534"/>
                  </a:lnTo>
                  <a:lnTo>
                    <a:pt x="3530" y="3102"/>
                  </a:lnTo>
                  <a:lnTo>
                    <a:pt x="3808" y="2557"/>
                  </a:lnTo>
                  <a:lnTo>
                    <a:pt x="3903" y="1954"/>
                  </a:lnTo>
                  <a:lnTo>
                    <a:pt x="3904" y="1954"/>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44" name="Freeform 64">
              <a:extLst>
                <a:ext uri="{FF2B5EF4-FFF2-40B4-BE49-F238E27FC236}">
                  <a16:creationId xmlns:a16="http://schemas.microsoft.com/office/drawing/2014/main" id="{0CA56799-5CBC-68AA-65DD-D876420A694E}"/>
                </a:ext>
              </a:extLst>
            </p:cNvPr>
            <p:cNvSpPr>
              <a:spLocks/>
            </p:cNvSpPr>
            <p:nvPr/>
          </p:nvSpPr>
          <p:spPr bwMode="auto">
            <a:xfrm>
              <a:off x="396" y="2908"/>
              <a:ext cx="731" cy="733"/>
            </a:xfrm>
            <a:custGeom>
              <a:avLst/>
              <a:gdLst>
                <a:gd name="T0" fmla="*/ 3654 w 3655"/>
                <a:gd name="T1" fmla="*/ 1829 h 3658"/>
                <a:gd name="T2" fmla="*/ 3564 w 3655"/>
                <a:gd name="T3" fmla="*/ 1263 h 3658"/>
                <a:gd name="T4" fmla="*/ 3305 w 3655"/>
                <a:gd name="T5" fmla="*/ 753 h 3658"/>
                <a:gd name="T6" fmla="*/ 2901 w 3655"/>
                <a:gd name="T7" fmla="*/ 349 h 3658"/>
                <a:gd name="T8" fmla="*/ 2391 w 3655"/>
                <a:gd name="T9" fmla="*/ 89 h 3658"/>
                <a:gd name="T10" fmla="*/ 1827 w 3655"/>
                <a:gd name="T11" fmla="*/ 0 h 3658"/>
                <a:gd name="T12" fmla="*/ 1262 w 3655"/>
                <a:gd name="T13" fmla="*/ 89 h 3658"/>
                <a:gd name="T14" fmla="*/ 753 w 3655"/>
                <a:gd name="T15" fmla="*/ 349 h 3658"/>
                <a:gd name="T16" fmla="*/ 348 w 3655"/>
                <a:gd name="T17" fmla="*/ 753 h 3658"/>
                <a:gd name="T18" fmla="*/ 89 w 3655"/>
                <a:gd name="T19" fmla="*/ 1263 h 3658"/>
                <a:gd name="T20" fmla="*/ 0 w 3655"/>
                <a:gd name="T21" fmla="*/ 1829 h 3658"/>
                <a:gd name="T22" fmla="*/ 89 w 3655"/>
                <a:gd name="T23" fmla="*/ 2393 h 3658"/>
                <a:gd name="T24" fmla="*/ 348 w 3655"/>
                <a:gd name="T25" fmla="*/ 2904 h 3658"/>
                <a:gd name="T26" fmla="*/ 753 w 3655"/>
                <a:gd name="T27" fmla="*/ 3309 h 3658"/>
                <a:gd name="T28" fmla="*/ 1262 w 3655"/>
                <a:gd name="T29" fmla="*/ 3568 h 3658"/>
                <a:gd name="T30" fmla="*/ 1827 w 3655"/>
                <a:gd name="T31" fmla="*/ 3658 h 3658"/>
                <a:gd name="T32" fmla="*/ 2391 w 3655"/>
                <a:gd name="T33" fmla="*/ 3568 h 3658"/>
                <a:gd name="T34" fmla="*/ 2901 w 3655"/>
                <a:gd name="T35" fmla="*/ 3309 h 3658"/>
                <a:gd name="T36" fmla="*/ 3305 w 3655"/>
                <a:gd name="T37" fmla="*/ 2904 h 3658"/>
                <a:gd name="T38" fmla="*/ 3564 w 3655"/>
                <a:gd name="T39" fmla="*/ 2393 h 3658"/>
                <a:gd name="T40" fmla="*/ 3654 w 3655"/>
                <a:gd name="T41" fmla="*/ 1829 h 3658"/>
                <a:gd name="T42" fmla="*/ 3655 w 3655"/>
                <a:gd name="T43" fmla="*/ 1829 h 3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55" h="3658">
                  <a:moveTo>
                    <a:pt x="3654" y="1829"/>
                  </a:moveTo>
                  <a:lnTo>
                    <a:pt x="3564" y="1263"/>
                  </a:lnTo>
                  <a:lnTo>
                    <a:pt x="3305" y="753"/>
                  </a:lnTo>
                  <a:lnTo>
                    <a:pt x="2901" y="349"/>
                  </a:lnTo>
                  <a:lnTo>
                    <a:pt x="2391" y="89"/>
                  </a:lnTo>
                  <a:lnTo>
                    <a:pt x="1827" y="0"/>
                  </a:lnTo>
                  <a:lnTo>
                    <a:pt x="1262" y="89"/>
                  </a:lnTo>
                  <a:lnTo>
                    <a:pt x="753" y="349"/>
                  </a:lnTo>
                  <a:lnTo>
                    <a:pt x="348" y="753"/>
                  </a:lnTo>
                  <a:lnTo>
                    <a:pt x="89" y="1263"/>
                  </a:lnTo>
                  <a:lnTo>
                    <a:pt x="0" y="1829"/>
                  </a:lnTo>
                  <a:lnTo>
                    <a:pt x="89" y="2393"/>
                  </a:lnTo>
                  <a:lnTo>
                    <a:pt x="348" y="2904"/>
                  </a:lnTo>
                  <a:lnTo>
                    <a:pt x="753" y="3309"/>
                  </a:lnTo>
                  <a:lnTo>
                    <a:pt x="1262" y="3568"/>
                  </a:lnTo>
                  <a:lnTo>
                    <a:pt x="1827" y="3658"/>
                  </a:lnTo>
                  <a:lnTo>
                    <a:pt x="2391" y="3568"/>
                  </a:lnTo>
                  <a:lnTo>
                    <a:pt x="2901" y="3309"/>
                  </a:lnTo>
                  <a:lnTo>
                    <a:pt x="3305" y="2904"/>
                  </a:lnTo>
                  <a:lnTo>
                    <a:pt x="3564" y="2393"/>
                  </a:lnTo>
                  <a:lnTo>
                    <a:pt x="3654" y="1829"/>
                  </a:lnTo>
                  <a:lnTo>
                    <a:pt x="3655" y="1829"/>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8545" name="Group 65">
            <a:extLst>
              <a:ext uri="{FF2B5EF4-FFF2-40B4-BE49-F238E27FC236}">
                <a16:creationId xmlns:a16="http://schemas.microsoft.com/office/drawing/2014/main" id="{DDBD01C7-550B-E09E-4101-2DF5237B7282}"/>
              </a:ext>
            </a:extLst>
          </p:cNvPr>
          <p:cNvGrpSpPr>
            <a:grpSpLocks/>
          </p:cNvGrpSpPr>
          <p:nvPr/>
        </p:nvGrpSpPr>
        <p:grpSpPr bwMode="auto">
          <a:xfrm>
            <a:off x="4624388" y="1787525"/>
            <a:ext cx="1262062" cy="1003300"/>
            <a:chOff x="2891" y="1126"/>
            <a:chExt cx="795" cy="632"/>
          </a:xfrm>
        </p:grpSpPr>
        <p:sp>
          <p:nvSpPr>
            <p:cNvPr id="148546" name="Freeform 66">
              <a:extLst>
                <a:ext uri="{FF2B5EF4-FFF2-40B4-BE49-F238E27FC236}">
                  <a16:creationId xmlns:a16="http://schemas.microsoft.com/office/drawing/2014/main" id="{8C53BEC9-DEE1-A340-650B-67DDC6D8B572}"/>
                </a:ext>
              </a:extLst>
            </p:cNvPr>
            <p:cNvSpPr>
              <a:spLocks/>
            </p:cNvSpPr>
            <p:nvPr/>
          </p:nvSpPr>
          <p:spPr bwMode="auto">
            <a:xfrm>
              <a:off x="2891" y="1298"/>
              <a:ext cx="397" cy="460"/>
            </a:xfrm>
            <a:custGeom>
              <a:avLst/>
              <a:gdLst>
                <a:gd name="T0" fmla="*/ 1984 w 1984"/>
                <a:gd name="T1" fmla="*/ 2294 h 2294"/>
                <a:gd name="T2" fmla="*/ 1782 w 1984"/>
                <a:gd name="T3" fmla="*/ 2260 h 2294"/>
                <a:gd name="T4" fmla="*/ 1591 w 1984"/>
                <a:gd name="T5" fmla="*/ 2177 h 2294"/>
                <a:gd name="T6" fmla="*/ 1412 w 1984"/>
                <a:gd name="T7" fmla="*/ 2067 h 2294"/>
                <a:gd name="T8" fmla="*/ 1249 w 1984"/>
                <a:gd name="T9" fmla="*/ 1950 h 2294"/>
                <a:gd name="T10" fmla="*/ 1028 w 1984"/>
                <a:gd name="T11" fmla="*/ 1771 h 2294"/>
                <a:gd name="T12" fmla="*/ 818 w 1984"/>
                <a:gd name="T13" fmla="*/ 1579 h 2294"/>
                <a:gd name="T14" fmla="*/ 627 w 1984"/>
                <a:gd name="T15" fmla="*/ 1386 h 2294"/>
                <a:gd name="T16" fmla="*/ 464 w 1984"/>
                <a:gd name="T17" fmla="*/ 1202 h 2294"/>
                <a:gd name="T18" fmla="*/ 234 w 1984"/>
                <a:gd name="T19" fmla="*/ 889 h 2294"/>
                <a:gd name="T20" fmla="*/ 72 w 1984"/>
                <a:gd name="T21" fmla="*/ 573 h 2294"/>
                <a:gd name="T22" fmla="*/ 0 w 1984"/>
                <a:gd name="T23" fmla="*/ 273 h 2294"/>
                <a:gd name="T24" fmla="*/ 25 w 1984"/>
                <a:gd name="T25" fmla="*/ 0 h 2294"/>
                <a:gd name="T26" fmla="*/ 26 w 1984"/>
                <a:gd name="T27" fmla="*/ 0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4" h="2294">
                  <a:moveTo>
                    <a:pt x="1984" y="2294"/>
                  </a:moveTo>
                  <a:lnTo>
                    <a:pt x="1782" y="2260"/>
                  </a:lnTo>
                  <a:lnTo>
                    <a:pt x="1591" y="2177"/>
                  </a:lnTo>
                  <a:lnTo>
                    <a:pt x="1412" y="2067"/>
                  </a:lnTo>
                  <a:lnTo>
                    <a:pt x="1249" y="1950"/>
                  </a:lnTo>
                  <a:lnTo>
                    <a:pt x="1028" y="1771"/>
                  </a:lnTo>
                  <a:lnTo>
                    <a:pt x="818" y="1579"/>
                  </a:lnTo>
                  <a:lnTo>
                    <a:pt x="627" y="1386"/>
                  </a:lnTo>
                  <a:lnTo>
                    <a:pt x="464" y="1202"/>
                  </a:lnTo>
                  <a:lnTo>
                    <a:pt x="234" y="889"/>
                  </a:lnTo>
                  <a:lnTo>
                    <a:pt x="72" y="573"/>
                  </a:lnTo>
                  <a:lnTo>
                    <a:pt x="0" y="273"/>
                  </a:lnTo>
                  <a:lnTo>
                    <a:pt x="25" y="0"/>
                  </a:lnTo>
                  <a:lnTo>
                    <a:pt x="26" y="0"/>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48547" name="Group 67">
              <a:extLst>
                <a:ext uri="{FF2B5EF4-FFF2-40B4-BE49-F238E27FC236}">
                  <a16:creationId xmlns:a16="http://schemas.microsoft.com/office/drawing/2014/main" id="{8D1509A6-F662-9CD6-939D-1ED79726624C}"/>
                </a:ext>
              </a:extLst>
            </p:cNvPr>
            <p:cNvGrpSpPr>
              <a:grpSpLocks/>
            </p:cNvGrpSpPr>
            <p:nvPr/>
          </p:nvGrpSpPr>
          <p:grpSpPr bwMode="auto">
            <a:xfrm>
              <a:off x="2896" y="1126"/>
              <a:ext cx="785" cy="172"/>
              <a:chOff x="2896" y="1126"/>
              <a:chExt cx="785" cy="172"/>
            </a:xfrm>
          </p:grpSpPr>
          <p:sp>
            <p:nvSpPr>
              <p:cNvPr id="148548" name="Freeform 68">
                <a:extLst>
                  <a:ext uri="{FF2B5EF4-FFF2-40B4-BE49-F238E27FC236}">
                    <a16:creationId xmlns:a16="http://schemas.microsoft.com/office/drawing/2014/main" id="{5F54A469-4A69-2589-DE3C-E26D2194A22B}"/>
                  </a:ext>
                </a:extLst>
              </p:cNvPr>
              <p:cNvSpPr>
                <a:spLocks/>
              </p:cNvSpPr>
              <p:nvPr/>
            </p:nvSpPr>
            <p:spPr bwMode="auto">
              <a:xfrm>
                <a:off x="2896" y="1134"/>
                <a:ext cx="285" cy="164"/>
              </a:xfrm>
              <a:custGeom>
                <a:avLst/>
                <a:gdLst>
                  <a:gd name="T0" fmla="*/ 0 w 1420"/>
                  <a:gd name="T1" fmla="*/ 815 h 815"/>
                  <a:gd name="T2" fmla="*/ 88 w 1420"/>
                  <a:gd name="T3" fmla="*/ 624 h 815"/>
                  <a:gd name="T4" fmla="*/ 244 w 1420"/>
                  <a:gd name="T5" fmla="*/ 444 h 815"/>
                  <a:gd name="T6" fmla="*/ 466 w 1420"/>
                  <a:gd name="T7" fmla="*/ 286 h 815"/>
                  <a:gd name="T8" fmla="*/ 742 w 1420"/>
                  <a:gd name="T9" fmla="*/ 159 h 815"/>
                  <a:gd name="T10" fmla="*/ 1005 w 1420"/>
                  <a:gd name="T11" fmla="*/ 76 h 815"/>
                  <a:gd name="T12" fmla="*/ 1308 w 1420"/>
                  <a:gd name="T13" fmla="*/ 14 h 815"/>
                  <a:gd name="T14" fmla="*/ 1419 w 1420"/>
                  <a:gd name="T15" fmla="*/ 0 h 815"/>
                  <a:gd name="T16" fmla="*/ 1420 w 1420"/>
                  <a:gd name="T17" fmla="*/ 0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0" h="815">
                    <a:moveTo>
                      <a:pt x="0" y="815"/>
                    </a:moveTo>
                    <a:lnTo>
                      <a:pt x="88" y="624"/>
                    </a:lnTo>
                    <a:lnTo>
                      <a:pt x="244" y="444"/>
                    </a:lnTo>
                    <a:lnTo>
                      <a:pt x="466" y="286"/>
                    </a:lnTo>
                    <a:lnTo>
                      <a:pt x="742" y="159"/>
                    </a:lnTo>
                    <a:lnTo>
                      <a:pt x="1005" y="76"/>
                    </a:lnTo>
                    <a:lnTo>
                      <a:pt x="1308" y="14"/>
                    </a:lnTo>
                    <a:lnTo>
                      <a:pt x="1419" y="0"/>
                    </a:lnTo>
                    <a:lnTo>
                      <a:pt x="1420" y="0"/>
                    </a:lnTo>
                  </a:path>
                </a:pathLst>
              </a:custGeom>
              <a:noFill/>
              <a:ln w="9525"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49" name="Freeform 69">
                <a:extLst>
                  <a:ext uri="{FF2B5EF4-FFF2-40B4-BE49-F238E27FC236}">
                    <a16:creationId xmlns:a16="http://schemas.microsoft.com/office/drawing/2014/main" id="{96F1A8DE-7956-C407-BAE3-86E67F8927A0}"/>
                  </a:ext>
                </a:extLst>
              </p:cNvPr>
              <p:cNvSpPr>
                <a:spLocks/>
              </p:cNvSpPr>
              <p:nvPr/>
            </p:nvSpPr>
            <p:spPr bwMode="auto">
              <a:xfrm>
                <a:off x="3332" y="1128"/>
                <a:ext cx="45" cy="3"/>
              </a:xfrm>
              <a:custGeom>
                <a:avLst/>
                <a:gdLst>
                  <a:gd name="T0" fmla="*/ 0 w 223"/>
                  <a:gd name="T1" fmla="*/ 0 h 17"/>
                  <a:gd name="T2" fmla="*/ 112 w 223"/>
                  <a:gd name="T3" fmla="*/ 4 h 17"/>
                  <a:gd name="T4" fmla="*/ 222 w 223"/>
                  <a:gd name="T5" fmla="*/ 17 h 17"/>
                  <a:gd name="T6" fmla="*/ 223 w 223"/>
                  <a:gd name="T7" fmla="*/ 17 h 17"/>
                </a:gdLst>
                <a:ahLst/>
                <a:cxnLst>
                  <a:cxn ang="0">
                    <a:pos x="T0" y="T1"/>
                  </a:cxn>
                  <a:cxn ang="0">
                    <a:pos x="T2" y="T3"/>
                  </a:cxn>
                  <a:cxn ang="0">
                    <a:pos x="T4" y="T5"/>
                  </a:cxn>
                  <a:cxn ang="0">
                    <a:pos x="T6" y="T7"/>
                  </a:cxn>
                </a:cxnLst>
                <a:rect l="0" t="0" r="r" b="b"/>
                <a:pathLst>
                  <a:path w="223" h="17">
                    <a:moveTo>
                      <a:pt x="0" y="0"/>
                    </a:moveTo>
                    <a:lnTo>
                      <a:pt x="112" y="4"/>
                    </a:lnTo>
                    <a:lnTo>
                      <a:pt x="222" y="17"/>
                    </a:lnTo>
                    <a:lnTo>
                      <a:pt x="223" y="17"/>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50" name="Freeform 70">
                <a:extLst>
                  <a:ext uri="{FF2B5EF4-FFF2-40B4-BE49-F238E27FC236}">
                    <a16:creationId xmlns:a16="http://schemas.microsoft.com/office/drawing/2014/main" id="{DFBCD5EF-406B-F6D1-DC2D-8B928C62916F}"/>
                  </a:ext>
                </a:extLst>
              </p:cNvPr>
              <p:cNvSpPr>
                <a:spLocks/>
              </p:cNvSpPr>
              <p:nvPr/>
            </p:nvSpPr>
            <p:spPr bwMode="auto">
              <a:xfrm>
                <a:off x="3397" y="1134"/>
                <a:ext cx="284" cy="164"/>
              </a:xfrm>
              <a:custGeom>
                <a:avLst/>
                <a:gdLst>
                  <a:gd name="T0" fmla="*/ 0 w 1420"/>
                  <a:gd name="T1" fmla="*/ 0 h 815"/>
                  <a:gd name="T2" fmla="*/ 112 w 1420"/>
                  <a:gd name="T3" fmla="*/ 14 h 815"/>
                  <a:gd name="T4" fmla="*/ 414 w 1420"/>
                  <a:gd name="T5" fmla="*/ 76 h 815"/>
                  <a:gd name="T6" fmla="*/ 677 w 1420"/>
                  <a:gd name="T7" fmla="*/ 159 h 815"/>
                  <a:gd name="T8" fmla="*/ 954 w 1420"/>
                  <a:gd name="T9" fmla="*/ 286 h 815"/>
                  <a:gd name="T10" fmla="*/ 1176 w 1420"/>
                  <a:gd name="T11" fmla="*/ 444 h 815"/>
                  <a:gd name="T12" fmla="*/ 1331 w 1420"/>
                  <a:gd name="T13" fmla="*/ 624 h 815"/>
                  <a:gd name="T14" fmla="*/ 1419 w 1420"/>
                  <a:gd name="T15" fmla="*/ 815 h 815"/>
                  <a:gd name="T16" fmla="*/ 1420 w 1420"/>
                  <a:gd name="T17" fmla="*/ 815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0" h="815">
                    <a:moveTo>
                      <a:pt x="0" y="0"/>
                    </a:moveTo>
                    <a:lnTo>
                      <a:pt x="112" y="14"/>
                    </a:lnTo>
                    <a:lnTo>
                      <a:pt x="414" y="76"/>
                    </a:lnTo>
                    <a:lnTo>
                      <a:pt x="677" y="159"/>
                    </a:lnTo>
                    <a:lnTo>
                      <a:pt x="954" y="286"/>
                    </a:lnTo>
                    <a:lnTo>
                      <a:pt x="1176" y="444"/>
                    </a:lnTo>
                    <a:lnTo>
                      <a:pt x="1331" y="624"/>
                    </a:lnTo>
                    <a:lnTo>
                      <a:pt x="1419" y="815"/>
                    </a:lnTo>
                    <a:lnTo>
                      <a:pt x="1420" y="815"/>
                    </a:lnTo>
                  </a:path>
                </a:pathLst>
              </a:custGeom>
              <a:noFill/>
              <a:ln w="9525"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51" name="Freeform 71">
                <a:extLst>
                  <a:ext uri="{FF2B5EF4-FFF2-40B4-BE49-F238E27FC236}">
                    <a16:creationId xmlns:a16="http://schemas.microsoft.com/office/drawing/2014/main" id="{96BD55F4-1446-FCA4-90B9-AD82AFDB6930}"/>
                  </a:ext>
                </a:extLst>
              </p:cNvPr>
              <p:cNvSpPr>
                <a:spLocks/>
              </p:cNvSpPr>
              <p:nvPr/>
            </p:nvSpPr>
            <p:spPr bwMode="auto">
              <a:xfrm>
                <a:off x="3200" y="1128"/>
                <a:ext cx="45" cy="3"/>
              </a:xfrm>
              <a:custGeom>
                <a:avLst/>
                <a:gdLst>
                  <a:gd name="T0" fmla="*/ 0 w 224"/>
                  <a:gd name="T1" fmla="*/ 17 h 17"/>
                  <a:gd name="T2" fmla="*/ 111 w 224"/>
                  <a:gd name="T3" fmla="*/ 4 h 17"/>
                  <a:gd name="T4" fmla="*/ 223 w 224"/>
                  <a:gd name="T5" fmla="*/ 0 h 17"/>
                  <a:gd name="T6" fmla="*/ 224 w 224"/>
                  <a:gd name="T7" fmla="*/ 0 h 17"/>
                </a:gdLst>
                <a:ahLst/>
                <a:cxnLst>
                  <a:cxn ang="0">
                    <a:pos x="T0" y="T1"/>
                  </a:cxn>
                  <a:cxn ang="0">
                    <a:pos x="T2" y="T3"/>
                  </a:cxn>
                  <a:cxn ang="0">
                    <a:pos x="T4" y="T5"/>
                  </a:cxn>
                  <a:cxn ang="0">
                    <a:pos x="T6" y="T7"/>
                  </a:cxn>
                </a:cxnLst>
                <a:rect l="0" t="0" r="r" b="b"/>
                <a:pathLst>
                  <a:path w="224" h="17">
                    <a:moveTo>
                      <a:pt x="0" y="17"/>
                    </a:moveTo>
                    <a:lnTo>
                      <a:pt x="111" y="4"/>
                    </a:lnTo>
                    <a:lnTo>
                      <a:pt x="223" y="0"/>
                    </a:lnTo>
                    <a:lnTo>
                      <a:pt x="224" y="0"/>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52" name="Freeform 72">
                <a:extLst>
                  <a:ext uri="{FF2B5EF4-FFF2-40B4-BE49-F238E27FC236}">
                    <a16:creationId xmlns:a16="http://schemas.microsoft.com/office/drawing/2014/main" id="{E61B3C9F-384A-D65D-7077-3B21C86DD513}"/>
                  </a:ext>
                </a:extLst>
              </p:cNvPr>
              <p:cNvSpPr>
                <a:spLocks/>
              </p:cNvSpPr>
              <p:nvPr/>
            </p:nvSpPr>
            <p:spPr bwMode="auto">
              <a:xfrm>
                <a:off x="3266" y="1126"/>
                <a:ext cx="45" cy="2"/>
              </a:xfrm>
              <a:custGeom>
                <a:avLst/>
                <a:gdLst>
                  <a:gd name="T0" fmla="*/ 0 w 222"/>
                  <a:gd name="T1" fmla="*/ 4 h 4"/>
                  <a:gd name="T2" fmla="*/ 110 w 222"/>
                  <a:gd name="T3" fmla="*/ 0 h 4"/>
                  <a:gd name="T4" fmla="*/ 221 w 222"/>
                  <a:gd name="T5" fmla="*/ 4 h 4"/>
                  <a:gd name="T6" fmla="*/ 222 w 222"/>
                  <a:gd name="T7" fmla="*/ 4 h 4"/>
                </a:gdLst>
                <a:ahLst/>
                <a:cxnLst>
                  <a:cxn ang="0">
                    <a:pos x="T0" y="T1"/>
                  </a:cxn>
                  <a:cxn ang="0">
                    <a:pos x="T2" y="T3"/>
                  </a:cxn>
                  <a:cxn ang="0">
                    <a:pos x="T4" y="T5"/>
                  </a:cxn>
                  <a:cxn ang="0">
                    <a:pos x="T6" y="T7"/>
                  </a:cxn>
                </a:cxnLst>
                <a:rect l="0" t="0" r="r" b="b"/>
                <a:pathLst>
                  <a:path w="222" h="4">
                    <a:moveTo>
                      <a:pt x="0" y="4"/>
                    </a:moveTo>
                    <a:lnTo>
                      <a:pt x="110" y="0"/>
                    </a:lnTo>
                    <a:lnTo>
                      <a:pt x="221" y="4"/>
                    </a:lnTo>
                    <a:lnTo>
                      <a:pt x="222" y="4"/>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48553" name="Freeform 73">
              <a:extLst>
                <a:ext uri="{FF2B5EF4-FFF2-40B4-BE49-F238E27FC236}">
                  <a16:creationId xmlns:a16="http://schemas.microsoft.com/office/drawing/2014/main" id="{96906F91-C781-8EC4-EACD-56698BE4ECA8}"/>
                </a:ext>
              </a:extLst>
            </p:cNvPr>
            <p:cNvSpPr>
              <a:spLocks/>
            </p:cNvSpPr>
            <p:nvPr/>
          </p:nvSpPr>
          <p:spPr bwMode="auto">
            <a:xfrm>
              <a:off x="3288" y="1298"/>
              <a:ext cx="398" cy="460"/>
            </a:xfrm>
            <a:custGeom>
              <a:avLst/>
              <a:gdLst>
                <a:gd name="T0" fmla="*/ 1959 w 1984"/>
                <a:gd name="T1" fmla="*/ 0 h 2294"/>
                <a:gd name="T2" fmla="*/ 1984 w 1984"/>
                <a:gd name="T3" fmla="*/ 273 h 2294"/>
                <a:gd name="T4" fmla="*/ 1912 w 1984"/>
                <a:gd name="T5" fmla="*/ 573 h 2294"/>
                <a:gd name="T6" fmla="*/ 1750 w 1984"/>
                <a:gd name="T7" fmla="*/ 889 h 2294"/>
                <a:gd name="T8" fmla="*/ 1521 w 1984"/>
                <a:gd name="T9" fmla="*/ 1202 h 2294"/>
                <a:gd name="T10" fmla="*/ 1357 w 1984"/>
                <a:gd name="T11" fmla="*/ 1386 h 2294"/>
                <a:gd name="T12" fmla="*/ 1166 w 1984"/>
                <a:gd name="T13" fmla="*/ 1579 h 2294"/>
                <a:gd name="T14" fmla="*/ 956 w 1984"/>
                <a:gd name="T15" fmla="*/ 1771 h 2294"/>
                <a:gd name="T16" fmla="*/ 735 w 1984"/>
                <a:gd name="T17" fmla="*/ 1950 h 2294"/>
                <a:gd name="T18" fmla="*/ 573 w 1984"/>
                <a:gd name="T19" fmla="*/ 2067 h 2294"/>
                <a:gd name="T20" fmla="*/ 394 w 1984"/>
                <a:gd name="T21" fmla="*/ 2177 h 2294"/>
                <a:gd name="T22" fmla="*/ 202 w 1984"/>
                <a:gd name="T23" fmla="*/ 2260 h 2294"/>
                <a:gd name="T24" fmla="*/ 0 w 1984"/>
                <a:gd name="T25" fmla="*/ 2294 h 2294"/>
                <a:gd name="T26" fmla="*/ 1 w 1984"/>
                <a:gd name="T27" fmla="*/ 2294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4" h="2294">
                  <a:moveTo>
                    <a:pt x="1959" y="0"/>
                  </a:moveTo>
                  <a:lnTo>
                    <a:pt x="1984" y="273"/>
                  </a:lnTo>
                  <a:lnTo>
                    <a:pt x="1912" y="573"/>
                  </a:lnTo>
                  <a:lnTo>
                    <a:pt x="1750" y="889"/>
                  </a:lnTo>
                  <a:lnTo>
                    <a:pt x="1521" y="1202"/>
                  </a:lnTo>
                  <a:lnTo>
                    <a:pt x="1357" y="1386"/>
                  </a:lnTo>
                  <a:lnTo>
                    <a:pt x="1166" y="1579"/>
                  </a:lnTo>
                  <a:lnTo>
                    <a:pt x="956" y="1771"/>
                  </a:lnTo>
                  <a:lnTo>
                    <a:pt x="735" y="1950"/>
                  </a:lnTo>
                  <a:lnTo>
                    <a:pt x="573" y="2067"/>
                  </a:lnTo>
                  <a:lnTo>
                    <a:pt x="394" y="2177"/>
                  </a:lnTo>
                  <a:lnTo>
                    <a:pt x="202" y="2260"/>
                  </a:lnTo>
                  <a:lnTo>
                    <a:pt x="0" y="2294"/>
                  </a:lnTo>
                  <a:lnTo>
                    <a:pt x="1" y="2294"/>
                  </a:lnTo>
                </a:path>
              </a:pathLst>
            </a:custGeom>
            <a:noFill/>
            <a:ln w="3810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8554" name="Group 74">
            <a:extLst>
              <a:ext uri="{FF2B5EF4-FFF2-40B4-BE49-F238E27FC236}">
                <a16:creationId xmlns:a16="http://schemas.microsoft.com/office/drawing/2014/main" id="{8825F768-E2A9-2FC1-506F-7430F273BF34}"/>
              </a:ext>
            </a:extLst>
          </p:cNvPr>
          <p:cNvGrpSpPr>
            <a:grpSpLocks/>
          </p:cNvGrpSpPr>
          <p:nvPr/>
        </p:nvGrpSpPr>
        <p:grpSpPr bwMode="auto">
          <a:xfrm>
            <a:off x="528638" y="3975100"/>
            <a:ext cx="2562225" cy="2443163"/>
            <a:chOff x="311" y="2504"/>
            <a:chExt cx="1614" cy="1539"/>
          </a:xfrm>
        </p:grpSpPr>
        <p:sp>
          <p:nvSpPr>
            <p:cNvPr id="148555" name="Freeform 75">
              <a:extLst>
                <a:ext uri="{FF2B5EF4-FFF2-40B4-BE49-F238E27FC236}">
                  <a16:creationId xmlns:a16="http://schemas.microsoft.com/office/drawing/2014/main" id="{A0B81E2D-DF19-B986-AF30-1A0BEF32F4CB}"/>
                </a:ext>
              </a:extLst>
            </p:cNvPr>
            <p:cNvSpPr>
              <a:spLocks/>
            </p:cNvSpPr>
            <p:nvPr/>
          </p:nvSpPr>
          <p:spPr bwMode="auto">
            <a:xfrm>
              <a:off x="386" y="2504"/>
              <a:ext cx="1539" cy="1539"/>
            </a:xfrm>
            <a:custGeom>
              <a:avLst/>
              <a:gdLst>
                <a:gd name="T0" fmla="*/ 7675 w 7676"/>
                <a:gd name="T1" fmla="*/ 3842 h 7684"/>
                <a:gd name="T2" fmla="*/ 7579 w 7676"/>
                <a:gd name="T3" fmla="*/ 2987 h 7684"/>
                <a:gd name="T4" fmla="*/ 7295 w 7676"/>
                <a:gd name="T5" fmla="*/ 2175 h 7684"/>
                <a:gd name="T6" fmla="*/ 6839 w 7676"/>
                <a:gd name="T7" fmla="*/ 1446 h 7684"/>
                <a:gd name="T8" fmla="*/ 6231 w 7676"/>
                <a:gd name="T9" fmla="*/ 838 h 7684"/>
                <a:gd name="T10" fmla="*/ 5503 w 7676"/>
                <a:gd name="T11" fmla="*/ 380 h 7684"/>
                <a:gd name="T12" fmla="*/ 4692 w 7676"/>
                <a:gd name="T13" fmla="*/ 96 h 7684"/>
                <a:gd name="T14" fmla="*/ 3838 w 7676"/>
                <a:gd name="T15" fmla="*/ 0 h 7684"/>
                <a:gd name="T16" fmla="*/ 2983 w 7676"/>
                <a:gd name="T17" fmla="*/ 96 h 7684"/>
                <a:gd name="T18" fmla="*/ 2172 w 7676"/>
                <a:gd name="T19" fmla="*/ 380 h 7684"/>
                <a:gd name="T20" fmla="*/ 1445 w 7676"/>
                <a:gd name="T21" fmla="*/ 838 h 7684"/>
                <a:gd name="T22" fmla="*/ 838 w 7676"/>
                <a:gd name="T23" fmla="*/ 1446 h 7684"/>
                <a:gd name="T24" fmla="*/ 380 w 7676"/>
                <a:gd name="T25" fmla="*/ 2175 h 7684"/>
                <a:gd name="T26" fmla="*/ 96 w 7676"/>
                <a:gd name="T27" fmla="*/ 2987 h 7684"/>
                <a:gd name="T28" fmla="*/ 0 w 7676"/>
                <a:gd name="T29" fmla="*/ 3842 h 7684"/>
                <a:gd name="T30" fmla="*/ 96 w 7676"/>
                <a:gd name="T31" fmla="*/ 4697 h 7684"/>
                <a:gd name="T32" fmla="*/ 380 w 7676"/>
                <a:gd name="T33" fmla="*/ 5508 h 7684"/>
                <a:gd name="T34" fmla="*/ 838 w 7676"/>
                <a:gd name="T35" fmla="*/ 6237 h 7684"/>
                <a:gd name="T36" fmla="*/ 1445 w 7676"/>
                <a:gd name="T37" fmla="*/ 6845 h 7684"/>
                <a:gd name="T38" fmla="*/ 2172 w 7676"/>
                <a:gd name="T39" fmla="*/ 7303 h 7684"/>
                <a:gd name="T40" fmla="*/ 2983 w 7676"/>
                <a:gd name="T41" fmla="*/ 7587 h 7684"/>
                <a:gd name="T42" fmla="*/ 3838 w 7676"/>
                <a:gd name="T43" fmla="*/ 7684 h 7684"/>
                <a:gd name="T44" fmla="*/ 4692 w 7676"/>
                <a:gd name="T45" fmla="*/ 7587 h 7684"/>
                <a:gd name="T46" fmla="*/ 5503 w 7676"/>
                <a:gd name="T47" fmla="*/ 7303 h 7684"/>
                <a:gd name="T48" fmla="*/ 6231 w 7676"/>
                <a:gd name="T49" fmla="*/ 6845 h 7684"/>
                <a:gd name="T50" fmla="*/ 6839 w 7676"/>
                <a:gd name="T51" fmla="*/ 6237 h 7684"/>
                <a:gd name="T52" fmla="*/ 7295 w 7676"/>
                <a:gd name="T53" fmla="*/ 5508 h 7684"/>
                <a:gd name="T54" fmla="*/ 7579 w 7676"/>
                <a:gd name="T55" fmla="*/ 4697 h 7684"/>
                <a:gd name="T56" fmla="*/ 7675 w 7676"/>
                <a:gd name="T57" fmla="*/ 3842 h 7684"/>
                <a:gd name="T58" fmla="*/ 7676 w 7676"/>
                <a:gd name="T59" fmla="*/ 3842 h 7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76" h="7684">
                  <a:moveTo>
                    <a:pt x="7675" y="3842"/>
                  </a:moveTo>
                  <a:lnTo>
                    <a:pt x="7579" y="2987"/>
                  </a:lnTo>
                  <a:lnTo>
                    <a:pt x="7295" y="2175"/>
                  </a:lnTo>
                  <a:lnTo>
                    <a:pt x="6839" y="1446"/>
                  </a:lnTo>
                  <a:lnTo>
                    <a:pt x="6231" y="838"/>
                  </a:lnTo>
                  <a:lnTo>
                    <a:pt x="5503" y="380"/>
                  </a:lnTo>
                  <a:lnTo>
                    <a:pt x="4692" y="96"/>
                  </a:lnTo>
                  <a:lnTo>
                    <a:pt x="3838" y="0"/>
                  </a:lnTo>
                  <a:lnTo>
                    <a:pt x="2983" y="96"/>
                  </a:lnTo>
                  <a:lnTo>
                    <a:pt x="2172" y="380"/>
                  </a:lnTo>
                  <a:lnTo>
                    <a:pt x="1445" y="838"/>
                  </a:lnTo>
                  <a:lnTo>
                    <a:pt x="838" y="1446"/>
                  </a:lnTo>
                  <a:lnTo>
                    <a:pt x="380" y="2175"/>
                  </a:lnTo>
                  <a:lnTo>
                    <a:pt x="96" y="2987"/>
                  </a:lnTo>
                  <a:lnTo>
                    <a:pt x="0" y="3842"/>
                  </a:lnTo>
                  <a:lnTo>
                    <a:pt x="96" y="4697"/>
                  </a:lnTo>
                  <a:lnTo>
                    <a:pt x="380" y="5508"/>
                  </a:lnTo>
                  <a:lnTo>
                    <a:pt x="838" y="6237"/>
                  </a:lnTo>
                  <a:lnTo>
                    <a:pt x="1445" y="6845"/>
                  </a:lnTo>
                  <a:lnTo>
                    <a:pt x="2172" y="7303"/>
                  </a:lnTo>
                  <a:lnTo>
                    <a:pt x="2983" y="7587"/>
                  </a:lnTo>
                  <a:lnTo>
                    <a:pt x="3838" y="7684"/>
                  </a:lnTo>
                  <a:lnTo>
                    <a:pt x="4692" y="7587"/>
                  </a:lnTo>
                  <a:lnTo>
                    <a:pt x="5503" y="7303"/>
                  </a:lnTo>
                  <a:lnTo>
                    <a:pt x="6231" y="6845"/>
                  </a:lnTo>
                  <a:lnTo>
                    <a:pt x="6839" y="6237"/>
                  </a:lnTo>
                  <a:lnTo>
                    <a:pt x="7295" y="5508"/>
                  </a:lnTo>
                  <a:lnTo>
                    <a:pt x="7579" y="4697"/>
                  </a:lnTo>
                  <a:lnTo>
                    <a:pt x="7675" y="3842"/>
                  </a:lnTo>
                  <a:lnTo>
                    <a:pt x="7676" y="3842"/>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56" name="Freeform 76">
              <a:extLst>
                <a:ext uri="{FF2B5EF4-FFF2-40B4-BE49-F238E27FC236}">
                  <a16:creationId xmlns:a16="http://schemas.microsoft.com/office/drawing/2014/main" id="{6862D21F-2888-56DC-F48B-9E5D4FF95925}"/>
                </a:ext>
              </a:extLst>
            </p:cNvPr>
            <p:cNvSpPr>
              <a:spLocks/>
            </p:cNvSpPr>
            <p:nvPr/>
          </p:nvSpPr>
          <p:spPr bwMode="auto">
            <a:xfrm>
              <a:off x="311" y="2823"/>
              <a:ext cx="899" cy="901"/>
            </a:xfrm>
            <a:custGeom>
              <a:avLst/>
              <a:gdLst>
                <a:gd name="T0" fmla="*/ 4487 w 4488"/>
                <a:gd name="T1" fmla="*/ 2246 h 4491"/>
                <a:gd name="T2" fmla="*/ 4410 w 4488"/>
                <a:gd name="T3" fmla="*/ 1665 h 4491"/>
                <a:gd name="T4" fmla="*/ 4187 w 4488"/>
                <a:gd name="T5" fmla="*/ 1122 h 4491"/>
                <a:gd name="T6" fmla="*/ 3830 w 4488"/>
                <a:gd name="T7" fmla="*/ 658 h 4491"/>
                <a:gd name="T8" fmla="*/ 3366 w 4488"/>
                <a:gd name="T9" fmla="*/ 300 h 4491"/>
                <a:gd name="T10" fmla="*/ 2824 w 4488"/>
                <a:gd name="T11" fmla="*/ 77 h 4491"/>
                <a:gd name="T12" fmla="*/ 2244 w 4488"/>
                <a:gd name="T13" fmla="*/ 0 h 4491"/>
                <a:gd name="T14" fmla="*/ 1663 w 4488"/>
                <a:gd name="T15" fmla="*/ 77 h 4491"/>
                <a:gd name="T16" fmla="*/ 1122 w 4488"/>
                <a:gd name="T17" fmla="*/ 300 h 4491"/>
                <a:gd name="T18" fmla="*/ 657 w 4488"/>
                <a:gd name="T19" fmla="*/ 658 h 4491"/>
                <a:gd name="T20" fmla="*/ 301 w 4488"/>
                <a:gd name="T21" fmla="*/ 1122 h 4491"/>
                <a:gd name="T22" fmla="*/ 77 w 4488"/>
                <a:gd name="T23" fmla="*/ 1665 h 4491"/>
                <a:gd name="T24" fmla="*/ 0 w 4488"/>
                <a:gd name="T25" fmla="*/ 2246 h 4491"/>
                <a:gd name="T26" fmla="*/ 77 w 4488"/>
                <a:gd name="T27" fmla="*/ 2827 h 4491"/>
                <a:gd name="T28" fmla="*/ 301 w 4488"/>
                <a:gd name="T29" fmla="*/ 3368 h 4491"/>
                <a:gd name="T30" fmla="*/ 657 w 4488"/>
                <a:gd name="T31" fmla="*/ 3834 h 4491"/>
                <a:gd name="T32" fmla="*/ 1122 w 4488"/>
                <a:gd name="T33" fmla="*/ 4190 h 4491"/>
                <a:gd name="T34" fmla="*/ 1663 w 4488"/>
                <a:gd name="T35" fmla="*/ 4415 h 4491"/>
                <a:gd name="T36" fmla="*/ 2244 w 4488"/>
                <a:gd name="T37" fmla="*/ 4491 h 4491"/>
                <a:gd name="T38" fmla="*/ 2824 w 4488"/>
                <a:gd name="T39" fmla="*/ 4415 h 4491"/>
                <a:gd name="T40" fmla="*/ 3366 w 4488"/>
                <a:gd name="T41" fmla="*/ 4190 h 4491"/>
                <a:gd name="T42" fmla="*/ 3830 w 4488"/>
                <a:gd name="T43" fmla="*/ 3834 h 4491"/>
                <a:gd name="T44" fmla="*/ 4187 w 4488"/>
                <a:gd name="T45" fmla="*/ 3368 h 4491"/>
                <a:gd name="T46" fmla="*/ 4410 w 4488"/>
                <a:gd name="T47" fmla="*/ 2827 h 4491"/>
                <a:gd name="T48" fmla="*/ 4487 w 4488"/>
                <a:gd name="T49" fmla="*/ 2246 h 4491"/>
                <a:gd name="T50" fmla="*/ 4488 w 4488"/>
                <a:gd name="T51" fmla="*/ 2246 h 4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88" h="4491">
                  <a:moveTo>
                    <a:pt x="4487" y="2246"/>
                  </a:moveTo>
                  <a:lnTo>
                    <a:pt x="4410" y="1665"/>
                  </a:lnTo>
                  <a:lnTo>
                    <a:pt x="4187" y="1122"/>
                  </a:lnTo>
                  <a:lnTo>
                    <a:pt x="3830" y="658"/>
                  </a:lnTo>
                  <a:lnTo>
                    <a:pt x="3366" y="300"/>
                  </a:lnTo>
                  <a:lnTo>
                    <a:pt x="2824" y="77"/>
                  </a:lnTo>
                  <a:lnTo>
                    <a:pt x="2244" y="0"/>
                  </a:lnTo>
                  <a:lnTo>
                    <a:pt x="1663" y="77"/>
                  </a:lnTo>
                  <a:lnTo>
                    <a:pt x="1122" y="300"/>
                  </a:lnTo>
                  <a:lnTo>
                    <a:pt x="657" y="658"/>
                  </a:lnTo>
                  <a:lnTo>
                    <a:pt x="301" y="1122"/>
                  </a:lnTo>
                  <a:lnTo>
                    <a:pt x="77" y="1665"/>
                  </a:lnTo>
                  <a:lnTo>
                    <a:pt x="0" y="2246"/>
                  </a:lnTo>
                  <a:lnTo>
                    <a:pt x="77" y="2827"/>
                  </a:lnTo>
                  <a:lnTo>
                    <a:pt x="301" y="3368"/>
                  </a:lnTo>
                  <a:lnTo>
                    <a:pt x="657" y="3834"/>
                  </a:lnTo>
                  <a:lnTo>
                    <a:pt x="1122" y="4190"/>
                  </a:lnTo>
                  <a:lnTo>
                    <a:pt x="1663" y="4415"/>
                  </a:lnTo>
                  <a:lnTo>
                    <a:pt x="2244" y="4491"/>
                  </a:lnTo>
                  <a:lnTo>
                    <a:pt x="2824" y="4415"/>
                  </a:lnTo>
                  <a:lnTo>
                    <a:pt x="3366" y="4190"/>
                  </a:lnTo>
                  <a:lnTo>
                    <a:pt x="3830" y="3834"/>
                  </a:lnTo>
                  <a:lnTo>
                    <a:pt x="4187" y="3368"/>
                  </a:lnTo>
                  <a:lnTo>
                    <a:pt x="4410" y="2827"/>
                  </a:lnTo>
                  <a:lnTo>
                    <a:pt x="4487" y="2246"/>
                  </a:lnTo>
                  <a:lnTo>
                    <a:pt x="4488" y="2246"/>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48557" name="Freeform 77">
            <a:extLst>
              <a:ext uri="{FF2B5EF4-FFF2-40B4-BE49-F238E27FC236}">
                <a16:creationId xmlns:a16="http://schemas.microsoft.com/office/drawing/2014/main" id="{7EA6E27C-7E42-A4F4-C07C-6E012EEF3A60}"/>
              </a:ext>
            </a:extLst>
          </p:cNvPr>
          <p:cNvSpPr>
            <a:spLocks/>
          </p:cNvSpPr>
          <p:nvPr/>
        </p:nvSpPr>
        <p:spPr bwMode="auto">
          <a:xfrm>
            <a:off x="2752725" y="2060575"/>
            <a:ext cx="1588" cy="3135313"/>
          </a:xfrm>
          <a:custGeom>
            <a:avLst/>
            <a:gdLst>
              <a:gd name="T0" fmla="*/ 0 w 1"/>
              <a:gd name="T1" fmla="*/ 0 h 9860"/>
              <a:gd name="T2" fmla="*/ 0 w 1"/>
              <a:gd name="T3" fmla="*/ 9860 h 9860"/>
              <a:gd name="T4" fmla="*/ 1 w 1"/>
              <a:gd name="T5" fmla="*/ 9860 h 9860"/>
            </a:gdLst>
            <a:ahLst/>
            <a:cxnLst>
              <a:cxn ang="0">
                <a:pos x="T0" y="T1"/>
              </a:cxn>
              <a:cxn ang="0">
                <a:pos x="T2" y="T3"/>
              </a:cxn>
              <a:cxn ang="0">
                <a:pos x="T4" y="T5"/>
              </a:cxn>
            </a:cxnLst>
            <a:rect l="0" t="0" r="r" b="b"/>
            <a:pathLst>
              <a:path w="1" h="9860">
                <a:moveTo>
                  <a:pt x="0" y="0"/>
                </a:moveTo>
                <a:lnTo>
                  <a:pt x="0" y="9860"/>
                </a:lnTo>
                <a:lnTo>
                  <a:pt x="1" y="986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58" name="Freeform 78">
            <a:extLst>
              <a:ext uri="{FF2B5EF4-FFF2-40B4-BE49-F238E27FC236}">
                <a16:creationId xmlns:a16="http://schemas.microsoft.com/office/drawing/2014/main" id="{CAF38D5A-2028-787D-3F98-4559A4475253}"/>
              </a:ext>
            </a:extLst>
          </p:cNvPr>
          <p:cNvSpPr>
            <a:spLocks/>
          </p:cNvSpPr>
          <p:nvPr/>
        </p:nvSpPr>
        <p:spPr bwMode="auto">
          <a:xfrm>
            <a:off x="985838" y="4313238"/>
            <a:ext cx="1766887" cy="1768475"/>
          </a:xfrm>
          <a:custGeom>
            <a:avLst/>
            <a:gdLst>
              <a:gd name="T0" fmla="*/ 5553 w 5554"/>
              <a:gd name="T1" fmla="*/ 2780 h 5560"/>
              <a:gd name="T2" fmla="*/ 5459 w 5554"/>
              <a:gd name="T3" fmla="*/ 2060 h 5560"/>
              <a:gd name="T4" fmla="*/ 5181 w 5554"/>
              <a:gd name="T5" fmla="*/ 1390 h 5560"/>
              <a:gd name="T6" fmla="*/ 4740 w 5554"/>
              <a:gd name="T7" fmla="*/ 814 h 5560"/>
              <a:gd name="T8" fmla="*/ 4165 w 5554"/>
              <a:gd name="T9" fmla="*/ 373 h 5560"/>
              <a:gd name="T10" fmla="*/ 3495 w 5554"/>
              <a:gd name="T11" fmla="*/ 95 h 5560"/>
              <a:gd name="T12" fmla="*/ 2777 w 5554"/>
              <a:gd name="T13" fmla="*/ 0 h 5560"/>
              <a:gd name="T14" fmla="*/ 2058 w 5554"/>
              <a:gd name="T15" fmla="*/ 95 h 5560"/>
              <a:gd name="T16" fmla="*/ 1388 w 5554"/>
              <a:gd name="T17" fmla="*/ 373 h 5560"/>
              <a:gd name="T18" fmla="*/ 813 w 5554"/>
              <a:gd name="T19" fmla="*/ 814 h 5560"/>
              <a:gd name="T20" fmla="*/ 372 w 5554"/>
              <a:gd name="T21" fmla="*/ 1390 h 5560"/>
              <a:gd name="T22" fmla="*/ 94 w 5554"/>
              <a:gd name="T23" fmla="*/ 2060 h 5560"/>
              <a:gd name="T24" fmla="*/ 0 w 5554"/>
              <a:gd name="T25" fmla="*/ 2780 h 5560"/>
              <a:gd name="T26" fmla="*/ 94 w 5554"/>
              <a:gd name="T27" fmla="*/ 3499 h 5560"/>
              <a:gd name="T28" fmla="*/ 372 w 5554"/>
              <a:gd name="T29" fmla="*/ 4170 h 5560"/>
              <a:gd name="T30" fmla="*/ 813 w 5554"/>
              <a:gd name="T31" fmla="*/ 4745 h 5560"/>
              <a:gd name="T32" fmla="*/ 1388 w 5554"/>
              <a:gd name="T33" fmla="*/ 5187 h 5560"/>
              <a:gd name="T34" fmla="*/ 2058 w 5554"/>
              <a:gd name="T35" fmla="*/ 5465 h 5560"/>
              <a:gd name="T36" fmla="*/ 2777 w 5554"/>
              <a:gd name="T37" fmla="*/ 5560 h 5560"/>
              <a:gd name="T38" fmla="*/ 3495 w 5554"/>
              <a:gd name="T39" fmla="*/ 5465 h 5560"/>
              <a:gd name="T40" fmla="*/ 4165 w 5554"/>
              <a:gd name="T41" fmla="*/ 5187 h 5560"/>
              <a:gd name="T42" fmla="*/ 4740 w 5554"/>
              <a:gd name="T43" fmla="*/ 4745 h 5560"/>
              <a:gd name="T44" fmla="*/ 5181 w 5554"/>
              <a:gd name="T45" fmla="*/ 4170 h 5560"/>
              <a:gd name="T46" fmla="*/ 5459 w 5554"/>
              <a:gd name="T47" fmla="*/ 3499 h 5560"/>
              <a:gd name="T48" fmla="*/ 5553 w 5554"/>
              <a:gd name="T49" fmla="*/ 2780 h 5560"/>
              <a:gd name="T50" fmla="*/ 5554 w 5554"/>
              <a:gd name="T51" fmla="*/ 2780 h 5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54" h="5560">
                <a:moveTo>
                  <a:pt x="5553" y="2780"/>
                </a:moveTo>
                <a:lnTo>
                  <a:pt x="5459" y="2060"/>
                </a:lnTo>
                <a:lnTo>
                  <a:pt x="5181" y="1390"/>
                </a:lnTo>
                <a:lnTo>
                  <a:pt x="4740" y="814"/>
                </a:lnTo>
                <a:lnTo>
                  <a:pt x="4165" y="373"/>
                </a:lnTo>
                <a:lnTo>
                  <a:pt x="3495" y="95"/>
                </a:lnTo>
                <a:lnTo>
                  <a:pt x="2777" y="0"/>
                </a:lnTo>
                <a:lnTo>
                  <a:pt x="2058" y="95"/>
                </a:lnTo>
                <a:lnTo>
                  <a:pt x="1388" y="373"/>
                </a:lnTo>
                <a:lnTo>
                  <a:pt x="813" y="814"/>
                </a:lnTo>
                <a:lnTo>
                  <a:pt x="372" y="1390"/>
                </a:lnTo>
                <a:lnTo>
                  <a:pt x="94" y="2060"/>
                </a:lnTo>
                <a:lnTo>
                  <a:pt x="0" y="2780"/>
                </a:lnTo>
                <a:lnTo>
                  <a:pt x="94" y="3499"/>
                </a:lnTo>
                <a:lnTo>
                  <a:pt x="372" y="4170"/>
                </a:lnTo>
                <a:lnTo>
                  <a:pt x="813" y="4745"/>
                </a:lnTo>
                <a:lnTo>
                  <a:pt x="1388" y="5187"/>
                </a:lnTo>
                <a:lnTo>
                  <a:pt x="2058" y="5465"/>
                </a:lnTo>
                <a:lnTo>
                  <a:pt x="2777" y="5560"/>
                </a:lnTo>
                <a:lnTo>
                  <a:pt x="3495" y="5465"/>
                </a:lnTo>
                <a:lnTo>
                  <a:pt x="4165" y="5187"/>
                </a:lnTo>
                <a:lnTo>
                  <a:pt x="4740" y="4745"/>
                </a:lnTo>
                <a:lnTo>
                  <a:pt x="5181" y="4170"/>
                </a:lnTo>
                <a:lnTo>
                  <a:pt x="5459" y="3499"/>
                </a:lnTo>
                <a:lnTo>
                  <a:pt x="5553" y="2780"/>
                </a:lnTo>
                <a:lnTo>
                  <a:pt x="5554" y="278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48559" name="Group 79">
            <a:extLst>
              <a:ext uri="{FF2B5EF4-FFF2-40B4-BE49-F238E27FC236}">
                <a16:creationId xmlns:a16="http://schemas.microsoft.com/office/drawing/2014/main" id="{7BF95334-1779-B36C-3D4E-7074CB4E292F}"/>
              </a:ext>
            </a:extLst>
          </p:cNvPr>
          <p:cNvGrpSpPr>
            <a:grpSpLocks/>
          </p:cNvGrpSpPr>
          <p:nvPr/>
        </p:nvGrpSpPr>
        <p:grpSpPr bwMode="auto">
          <a:xfrm>
            <a:off x="1516063" y="4687888"/>
            <a:ext cx="2503487" cy="1025525"/>
            <a:chOff x="933" y="2953"/>
            <a:chExt cx="1577" cy="646"/>
          </a:xfrm>
        </p:grpSpPr>
        <p:sp>
          <p:nvSpPr>
            <p:cNvPr id="148560" name="Rectangle 80">
              <a:extLst>
                <a:ext uri="{FF2B5EF4-FFF2-40B4-BE49-F238E27FC236}">
                  <a16:creationId xmlns:a16="http://schemas.microsoft.com/office/drawing/2014/main" id="{2E0D1D58-0438-33FC-4456-B960ADD3D10C}"/>
                </a:ext>
              </a:extLst>
            </p:cNvPr>
            <p:cNvSpPr>
              <a:spLocks noChangeArrowheads="1"/>
            </p:cNvSpPr>
            <p:nvPr/>
          </p:nvSpPr>
          <p:spPr bwMode="auto">
            <a:xfrm rot="16200000">
              <a:off x="2263" y="3024"/>
              <a:ext cx="6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y</a:t>
              </a:r>
            </a:p>
          </p:txBody>
        </p:sp>
        <p:sp>
          <p:nvSpPr>
            <p:cNvPr id="148561" name="Rectangle 81">
              <a:extLst>
                <a:ext uri="{FF2B5EF4-FFF2-40B4-BE49-F238E27FC236}">
                  <a16:creationId xmlns:a16="http://schemas.microsoft.com/office/drawing/2014/main" id="{B99025E8-369A-9ED3-43BB-358C039F8630}"/>
                </a:ext>
              </a:extLst>
            </p:cNvPr>
            <p:cNvSpPr>
              <a:spLocks noChangeArrowheads="1"/>
            </p:cNvSpPr>
            <p:nvPr/>
          </p:nvSpPr>
          <p:spPr bwMode="auto">
            <a:xfrm rot="16200000">
              <a:off x="2263" y="3348"/>
              <a:ext cx="6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y</a:t>
              </a:r>
            </a:p>
          </p:txBody>
        </p:sp>
        <p:sp>
          <p:nvSpPr>
            <p:cNvPr id="148562" name="Freeform 82">
              <a:extLst>
                <a:ext uri="{FF2B5EF4-FFF2-40B4-BE49-F238E27FC236}">
                  <a16:creationId xmlns:a16="http://schemas.microsoft.com/office/drawing/2014/main" id="{3DD8D328-BD04-F5D2-234E-4BC1DE67F300}"/>
                </a:ext>
              </a:extLst>
            </p:cNvPr>
            <p:cNvSpPr>
              <a:spLocks/>
            </p:cNvSpPr>
            <p:nvPr/>
          </p:nvSpPr>
          <p:spPr bwMode="auto">
            <a:xfrm>
              <a:off x="933" y="2953"/>
              <a:ext cx="1154" cy="1"/>
            </a:xfrm>
            <a:custGeom>
              <a:avLst/>
              <a:gdLst>
                <a:gd name="T0" fmla="*/ 0 w 5764"/>
                <a:gd name="T1" fmla="*/ 5763 w 5764"/>
                <a:gd name="T2" fmla="*/ 5764 w 5764"/>
              </a:gdLst>
              <a:ahLst/>
              <a:cxnLst>
                <a:cxn ang="0">
                  <a:pos x="T0" y="0"/>
                </a:cxn>
                <a:cxn ang="0">
                  <a:pos x="T1" y="0"/>
                </a:cxn>
                <a:cxn ang="0">
                  <a:pos x="T2" y="0"/>
                </a:cxn>
              </a:cxnLst>
              <a:rect l="0" t="0" r="r" b="b"/>
              <a:pathLst>
                <a:path w="5764">
                  <a:moveTo>
                    <a:pt x="0" y="0"/>
                  </a:moveTo>
                  <a:lnTo>
                    <a:pt x="5763" y="0"/>
                  </a:lnTo>
                  <a:lnTo>
                    <a:pt x="5764"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63" name="Freeform 83">
              <a:extLst>
                <a:ext uri="{FF2B5EF4-FFF2-40B4-BE49-F238E27FC236}">
                  <a16:creationId xmlns:a16="http://schemas.microsoft.com/office/drawing/2014/main" id="{BFE17F70-7F19-669F-9941-CB06A7AA6DCF}"/>
                </a:ext>
              </a:extLst>
            </p:cNvPr>
            <p:cNvSpPr>
              <a:spLocks/>
            </p:cNvSpPr>
            <p:nvPr/>
          </p:nvSpPr>
          <p:spPr bwMode="auto">
            <a:xfrm>
              <a:off x="934" y="3597"/>
              <a:ext cx="1153" cy="2"/>
            </a:xfrm>
            <a:custGeom>
              <a:avLst/>
              <a:gdLst>
                <a:gd name="T0" fmla="*/ 0 w 5754"/>
                <a:gd name="T1" fmla="*/ 5753 w 5754"/>
                <a:gd name="T2" fmla="*/ 5754 w 5754"/>
              </a:gdLst>
              <a:ahLst/>
              <a:cxnLst>
                <a:cxn ang="0">
                  <a:pos x="T0" y="0"/>
                </a:cxn>
                <a:cxn ang="0">
                  <a:pos x="T1" y="0"/>
                </a:cxn>
                <a:cxn ang="0">
                  <a:pos x="T2" y="0"/>
                </a:cxn>
              </a:cxnLst>
              <a:rect l="0" t="0" r="r" b="b"/>
              <a:pathLst>
                <a:path w="5754">
                  <a:moveTo>
                    <a:pt x="0" y="0"/>
                  </a:moveTo>
                  <a:lnTo>
                    <a:pt x="5753" y="0"/>
                  </a:lnTo>
                  <a:lnTo>
                    <a:pt x="5754"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64" name="Freeform 84">
              <a:extLst>
                <a:ext uri="{FF2B5EF4-FFF2-40B4-BE49-F238E27FC236}">
                  <a16:creationId xmlns:a16="http://schemas.microsoft.com/office/drawing/2014/main" id="{3F370F2B-72BF-FE81-AF6F-ED952176427A}"/>
                </a:ext>
              </a:extLst>
            </p:cNvPr>
            <p:cNvSpPr>
              <a:spLocks/>
            </p:cNvSpPr>
            <p:nvPr/>
          </p:nvSpPr>
          <p:spPr bwMode="auto">
            <a:xfrm>
              <a:off x="2128" y="2953"/>
              <a:ext cx="382" cy="1"/>
            </a:xfrm>
            <a:custGeom>
              <a:avLst/>
              <a:gdLst>
                <a:gd name="T0" fmla="*/ 0 w 1907"/>
                <a:gd name="T1" fmla="*/ 1906 w 1907"/>
                <a:gd name="T2" fmla="*/ 1907 w 1907"/>
              </a:gdLst>
              <a:ahLst/>
              <a:cxnLst>
                <a:cxn ang="0">
                  <a:pos x="T0" y="0"/>
                </a:cxn>
                <a:cxn ang="0">
                  <a:pos x="T1" y="0"/>
                </a:cxn>
                <a:cxn ang="0">
                  <a:pos x="T2" y="0"/>
                </a:cxn>
              </a:cxnLst>
              <a:rect l="0" t="0" r="r" b="b"/>
              <a:pathLst>
                <a:path w="1907">
                  <a:moveTo>
                    <a:pt x="0" y="0"/>
                  </a:moveTo>
                  <a:lnTo>
                    <a:pt x="1906" y="0"/>
                  </a:lnTo>
                  <a:lnTo>
                    <a:pt x="1907"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65" name="Freeform 85">
              <a:extLst>
                <a:ext uri="{FF2B5EF4-FFF2-40B4-BE49-F238E27FC236}">
                  <a16:creationId xmlns:a16="http://schemas.microsoft.com/office/drawing/2014/main" id="{101B4B1A-D15B-350A-20F0-8E406AFE9D24}"/>
                </a:ext>
              </a:extLst>
            </p:cNvPr>
            <p:cNvSpPr>
              <a:spLocks/>
            </p:cNvSpPr>
            <p:nvPr/>
          </p:nvSpPr>
          <p:spPr bwMode="auto">
            <a:xfrm>
              <a:off x="2306" y="3273"/>
              <a:ext cx="204" cy="2"/>
            </a:xfrm>
            <a:custGeom>
              <a:avLst/>
              <a:gdLst>
                <a:gd name="T0" fmla="*/ 0 w 1015"/>
                <a:gd name="T1" fmla="*/ 1014 w 1015"/>
                <a:gd name="T2" fmla="*/ 1015 w 1015"/>
              </a:gdLst>
              <a:ahLst/>
              <a:cxnLst>
                <a:cxn ang="0">
                  <a:pos x="T0" y="0"/>
                </a:cxn>
                <a:cxn ang="0">
                  <a:pos x="T1" y="0"/>
                </a:cxn>
                <a:cxn ang="0">
                  <a:pos x="T2" y="0"/>
                </a:cxn>
              </a:cxnLst>
              <a:rect l="0" t="0" r="r" b="b"/>
              <a:pathLst>
                <a:path w="1015">
                  <a:moveTo>
                    <a:pt x="0" y="0"/>
                  </a:moveTo>
                  <a:lnTo>
                    <a:pt x="1014" y="0"/>
                  </a:lnTo>
                  <a:lnTo>
                    <a:pt x="1015"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66" name="Freeform 86">
              <a:extLst>
                <a:ext uri="{FF2B5EF4-FFF2-40B4-BE49-F238E27FC236}">
                  <a16:creationId xmlns:a16="http://schemas.microsoft.com/office/drawing/2014/main" id="{C642573F-1E44-5AE3-DE2E-3D8C124A462F}"/>
                </a:ext>
              </a:extLst>
            </p:cNvPr>
            <p:cNvSpPr>
              <a:spLocks/>
            </p:cNvSpPr>
            <p:nvPr/>
          </p:nvSpPr>
          <p:spPr bwMode="auto">
            <a:xfrm>
              <a:off x="2428" y="3019"/>
              <a:ext cx="2" cy="189"/>
            </a:xfrm>
            <a:custGeom>
              <a:avLst/>
              <a:gdLst>
                <a:gd name="T0" fmla="*/ 0 w 2"/>
                <a:gd name="T1" fmla="*/ 0 h 949"/>
                <a:gd name="T2" fmla="*/ 0 w 2"/>
                <a:gd name="T3" fmla="*/ 949 h 949"/>
                <a:gd name="T4" fmla="*/ 2 w 2"/>
                <a:gd name="T5" fmla="*/ 949 h 949"/>
              </a:gdLst>
              <a:ahLst/>
              <a:cxnLst>
                <a:cxn ang="0">
                  <a:pos x="T0" y="T1"/>
                </a:cxn>
                <a:cxn ang="0">
                  <a:pos x="T2" y="T3"/>
                </a:cxn>
                <a:cxn ang="0">
                  <a:pos x="T4" y="T5"/>
                </a:cxn>
              </a:cxnLst>
              <a:rect l="0" t="0" r="r" b="b"/>
              <a:pathLst>
                <a:path w="2" h="949">
                  <a:moveTo>
                    <a:pt x="0" y="0"/>
                  </a:moveTo>
                  <a:lnTo>
                    <a:pt x="0" y="949"/>
                  </a:lnTo>
                  <a:lnTo>
                    <a:pt x="2" y="949"/>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67" name="Freeform 87">
              <a:extLst>
                <a:ext uri="{FF2B5EF4-FFF2-40B4-BE49-F238E27FC236}">
                  <a16:creationId xmlns:a16="http://schemas.microsoft.com/office/drawing/2014/main" id="{E2B11A74-D03A-8C4C-2525-6CD2CB2A9B7A}"/>
                </a:ext>
              </a:extLst>
            </p:cNvPr>
            <p:cNvSpPr>
              <a:spLocks/>
            </p:cNvSpPr>
            <p:nvPr/>
          </p:nvSpPr>
          <p:spPr bwMode="auto">
            <a:xfrm>
              <a:off x="2417" y="2953"/>
              <a:ext cx="22" cy="66"/>
            </a:xfrm>
            <a:custGeom>
              <a:avLst/>
              <a:gdLst>
                <a:gd name="T0" fmla="*/ 0 w 111"/>
                <a:gd name="T1" fmla="*/ 328 h 328"/>
                <a:gd name="T2" fmla="*/ 111 w 111"/>
                <a:gd name="T3" fmla="*/ 328 h 328"/>
                <a:gd name="T4" fmla="*/ 55 w 111"/>
                <a:gd name="T5" fmla="*/ 0 h 328"/>
                <a:gd name="T6" fmla="*/ 0 w 111"/>
                <a:gd name="T7" fmla="*/ 328 h 328"/>
              </a:gdLst>
              <a:ahLst/>
              <a:cxnLst>
                <a:cxn ang="0">
                  <a:pos x="T0" y="T1"/>
                </a:cxn>
                <a:cxn ang="0">
                  <a:pos x="T2" y="T3"/>
                </a:cxn>
                <a:cxn ang="0">
                  <a:pos x="T4" y="T5"/>
                </a:cxn>
                <a:cxn ang="0">
                  <a:pos x="T6" y="T7"/>
                </a:cxn>
              </a:cxnLst>
              <a:rect l="0" t="0" r="r" b="b"/>
              <a:pathLst>
                <a:path w="111" h="328">
                  <a:moveTo>
                    <a:pt x="0" y="328"/>
                  </a:moveTo>
                  <a:lnTo>
                    <a:pt x="111" y="328"/>
                  </a:lnTo>
                  <a:lnTo>
                    <a:pt x="55" y="0"/>
                  </a:lnTo>
                  <a:lnTo>
                    <a:pt x="0" y="328"/>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68" name="Freeform 88">
              <a:extLst>
                <a:ext uri="{FF2B5EF4-FFF2-40B4-BE49-F238E27FC236}">
                  <a16:creationId xmlns:a16="http://schemas.microsoft.com/office/drawing/2014/main" id="{1FCE304C-A223-6509-7576-130130CB9A1C}"/>
                </a:ext>
              </a:extLst>
            </p:cNvPr>
            <p:cNvSpPr>
              <a:spLocks/>
            </p:cNvSpPr>
            <p:nvPr/>
          </p:nvSpPr>
          <p:spPr bwMode="auto">
            <a:xfrm>
              <a:off x="2417" y="2953"/>
              <a:ext cx="22" cy="66"/>
            </a:xfrm>
            <a:custGeom>
              <a:avLst/>
              <a:gdLst>
                <a:gd name="T0" fmla="*/ 0 w 111"/>
                <a:gd name="T1" fmla="*/ 328 h 328"/>
                <a:gd name="T2" fmla="*/ 111 w 111"/>
                <a:gd name="T3" fmla="*/ 328 h 328"/>
                <a:gd name="T4" fmla="*/ 55 w 111"/>
                <a:gd name="T5" fmla="*/ 0 h 328"/>
                <a:gd name="T6" fmla="*/ 0 w 111"/>
                <a:gd name="T7" fmla="*/ 328 h 328"/>
              </a:gdLst>
              <a:ahLst/>
              <a:cxnLst>
                <a:cxn ang="0">
                  <a:pos x="T0" y="T1"/>
                </a:cxn>
                <a:cxn ang="0">
                  <a:pos x="T2" y="T3"/>
                </a:cxn>
                <a:cxn ang="0">
                  <a:pos x="T4" y="T5"/>
                </a:cxn>
                <a:cxn ang="0">
                  <a:pos x="T6" y="T7"/>
                </a:cxn>
              </a:cxnLst>
              <a:rect l="0" t="0" r="r" b="b"/>
              <a:pathLst>
                <a:path w="111" h="328">
                  <a:moveTo>
                    <a:pt x="0" y="328"/>
                  </a:moveTo>
                  <a:lnTo>
                    <a:pt x="111" y="328"/>
                  </a:lnTo>
                  <a:lnTo>
                    <a:pt x="55" y="0"/>
                  </a:lnTo>
                  <a:lnTo>
                    <a:pt x="0" y="328"/>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69" name="Freeform 89">
              <a:extLst>
                <a:ext uri="{FF2B5EF4-FFF2-40B4-BE49-F238E27FC236}">
                  <a16:creationId xmlns:a16="http://schemas.microsoft.com/office/drawing/2014/main" id="{25AAC346-B72B-2CCA-19CD-9DFBC9BB71DD}"/>
                </a:ext>
              </a:extLst>
            </p:cNvPr>
            <p:cNvSpPr>
              <a:spLocks/>
            </p:cNvSpPr>
            <p:nvPr/>
          </p:nvSpPr>
          <p:spPr bwMode="auto">
            <a:xfrm>
              <a:off x="2417" y="3208"/>
              <a:ext cx="22" cy="65"/>
            </a:xfrm>
            <a:custGeom>
              <a:avLst/>
              <a:gdLst>
                <a:gd name="T0" fmla="*/ 0 w 111"/>
                <a:gd name="T1" fmla="*/ 0 h 329"/>
                <a:gd name="T2" fmla="*/ 111 w 111"/>
                <a:gd name="T3" fmla="*/ 0 h 329"/>
                <a:gd name="T4" fmla="*/ 55 w 111"/>
                <a:gd name="T5" fmla="*/ 329 h 329"/>
                <a:gd name="T6" fmla="*/ 0 w 111"/>
                <a:gd name="T7" fmla="*/ 0 h 329"/>
              </a:gdLst>
              <a:ahLst/>
              <a:cxnLst>
                <a:cxn ang="0">
                  <a:pos x="T0" y="T1"/>
                </a:cxn>
                <a:cxn ang="0">
                  <a:pos x="T2" y="T3"/>
                </a:cxn>
                <a:cxn ang="0">
                  <a:pos x="T4" y="T5"/>
                </a:cxn>
                <a:cxn ang="0">
                  <a:pos x="T6" y="T7"/>
                </a:cxn>
              </a:cxnLst>
              <a:rect l="0" t="0" r="r" b="b"/>
              <a:pathLst>
                <a:path w="111" h="329">
                  <a:moveTo>
                    <a:pt x="0" y="0"/>
                  </a:moveTo>
                  <a:lnTo>
                    <a:pt x="111" y="0"/>
                  </a:lnTo>
                  <a:lnTo>
                    <a:pt x="55" y="329"/>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0" name="Freeform 90">
              <a:extLst>
                <a:ext uri="{FF2B5EF4-FFF2-40B4-BE49-F238E27FC236}">
                  <a16:creationId xmlns:a16="http://schemas.microsoft.com/office/drawing/2014/main" id="{55C298BA-59FF-D8BB-7766-BB1B183528A8}"/>
                </a:ext>
              </a:extLst>
            </p:cNvPr>
            <p:cNvSpPr>
              <a:spLocks/>
            </p:cNvSpPr>
            <p:nvPr/>
          </p:nvSpPr>
          <p:spPr bwMode="auto">
            <a:xfrm>
              <a:off x="2417" y="3208"/>
              <a:ext cx="22" cy="65"/>
            </a:xfrm>
            <a:custGeom>
              <a:avLst/>
              <a:gdLst>
                <a:gd name="T0" fmla="*/ 0 w 111"/>
                <a:gd name="T1" fmla="*/ 0 h 329"/>
                <a:gd name="T2" fmla="*/ 111 w 111"/>
                <a:gd name="T3" fmla="*/ 0 h 329"/>
                <a:gd name="T4" fmla="*/ 55 w 111"/>
                <a:gd name="T5" fmla="*/ 329 h 329"/>
                <a:gd name="T6" fmla="*/ 0 w 111"/>
                <a:gd name="T7" fmla="*/ 0 h 329"/>
              </a:gdLst>
              <a:ahLst/>
              <a:cxnLst>
                <a:cxn ang="0">
                  <a:pos x="T0" y="T1"/>
                </a:cxn>
                <a:cxn ang="0">
                  <a:pos x="T2" y="T3"/>
                </a:cxn>
                <a:cxn ang="0">
                  <a:pos x="T4" y="T5"/>
                </a:cxn>
                <a:cxn ang="0">
                  <a:pos x="T6" y="T7"/>
                </a:cxn>
              </a:cxnLst>
              <a:rect l="0" t="0" r="r" b="b"/>
              <a:pathLst>
                <a:path w="111" h="329">
                  <a:moveTo>
                    <a:pt x="0" y="0"/>
                  </a:moveTo>
                  <a:lnTo>
                    <a:pt x="111" y="0"/>
                  </a:lnTo>
                  <a:lnTo>
                    <a:pt x="55" y="329"/>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1" name="Freeform 91">
              <a:extLst>
                <a:ext uri="{FF2B5EF4-FFF2-40B4-BE49-F238E27FC236}">
                  <a16:creationId xmlns:a16="http://schemas.microsoft.com/office/drawing/2014/main" id="{E408C768-B153-E173-AC7D-D08E0B7A720F}"/>
                </a:ext>
              </a:extLst>
            </p:cNvPr>
            <p:cNvSpPr>
              <a:spLocks/>
            </p:cNvSpPr>
            <p:nvPr/>
          </p:nvSpPr>
          <p:spPr bwMode="auto">
            <a:xfrm>
              <a:off x="2306" y="3273"/>
              <a:ext cx="204" cy="2"/>
            </a:xfrm>
            <a:custGeom>
              <a:avLst/>
              <a:gdLst>
                <a:gd name="T0" fmla="*/ 0 w 1015"/>
                <a:gd name="T1" fmla="*/ 1014 w 1015"/>
                <a:gd name="T2" fmla="*/ 1015 w 1015"/>
              </a:gdLst>
              <a:ahLst/>
              <a:cxnLst>
                <a:cxn ang="0">
                  <a:pos x="T0" y="0"/>
                </a:cxn>
                <a:cxn ang="0">
                  <a:pos x="T1" y="0"/>
                </a:cxn>
                <a:cxn ang="0">
                  <a:pos x="T2" y="0"/>
                </a:cxn>
              </a:cxnLst>
              <a:rect l="0" t="0" r="r" b="b"/>
              <a:pathLst>
                <a:path w="1015">
                  <a:moveTo>
                    <a:pt x="0" y="0"/>
                  </a:moveTo>
                  <a:lnTo>
                    <a:pt x="1014" y="0"/>
                  </a:lnTo>
                  <a:lnTo>
                    <a:pt x="1015"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2" name="Freeform 92">
              <a:extLst>
                <a:ext uri="{FF2B5EF4-FFF2-40B4-BE49-F238E27FC236}">
                  <a16:creationId xmlns:a16="http://schemas.microsoft.com/office/drawing/2014/main" id="{39C6993D-042C-DCE2-D1A0-8150CA2115C5}"/>
                </a:ext>
              </a:extLst>
            </p:cNvPr>
            <p:cNvSpPr>
              <a:spLocks/>
            </p:cNvSpPr>
            <p:nvPr/>
          </p:nvSpPr>
          <p:spPr bwMode="auto">
            <a:xfrm>
              <a:off x="2128" y="3597"/>
              <a:ext cx="382" cy="2"/>
            </a:xfrm>
            <a:custGeom>
              <a:avLst/>
              <a:gdLst>
                <a:gd name="T0" fmla="*/ 0 w 1909"/>
                <a:gd name="T1" fmla="*/ 1908 w 1909"/>
                <a:gd name="T2" fmla="*/ 1909 w 1909"/>
              </a:gdLst>
              <a:ahLst/>
              <a:cxnLst>
                <a:cxn ang="0">
                  <a:pos x="T0" y="0"/>
                </a:cxn>
                <a:cxn ang="0">
                  <a:pos x="T1" y="0"/>
                </a:cxn>
                <a:cxn ang="0">
                  <a:pos x="T2" y="0"/>
                </a:cxn>
              </a:cxnLst>
              <a:rect l="0" t="0" r="r" b="b"/>
              <a:pathLst>
                <a:path w="1909">
                  <a:moveTo>
                    <a:pt x="0" y="0"/>
                  </a:moveTo>
                  <a:lnTo>
                    <a:pt x="1908" y="0"/>
                  </a:lnTo>
                  <a:lnTo>
                    <a:pt x="1909"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3" name="Freeform 93">
              <a:extLst>
                <a:ext uri="{FF2B5EF4-FFF2-40B4-BE49-F238E27FC236}">
                  <a16:creationId xmlns:a16="http://schemas.microsoft.com/office/drawing/2014/main" id="{0DBBAEC0-B945-0D2D-199F-752814168825}"/>
                </a:ext>
              </a:extLst>
            </p:cNvPr>
            <p:cNvSpPr>
              <a:spLocks/>
            </p:cNvSpPr>
            <p:nvPr/>
          </p:nvSpPr>
          <p:spPr bwMode="auto">
            <a:xfrm>
              <a:off x="2428" y="3339"/>
              <a:ext cx="2" cy="193"/>
            </a:xfrm>
            <a:custGeom>
              <a:avLst/>
              <a:gdLst>
                <a:gd name="T0" fmla="*/ 0 w 2"/>
                <a:gd name="T1" fmla="*/ 0 h 954"/>
                <a:gd name="T2" fmla="*/ 0 w 2"/>
                <a:gd name="T3" fmla="*/ 954 h 954"/>
                <a:gd name="T4" fmla="*/ 2 w 2"/>
                <a:gd name="T5" fmla="*/ 954 h 954"/>
              </a:gdLst>
              <a:ahLst/>
              <a:cxnLst>
                <a:cxn ang="0">
                  <a:pos x="T0" y="T1"/>
                </a:cxn>
                <a:cxn ang="0">
                  <a:pos x="T2" y="T3"/>
                </a:cxn>
                <a:cxn ang="0">
                  <a:pos x="T4" y="T5"/>
                </a:cxn>
              </a:cxnLst>
              <a:rect l="0" t="0" r="r" b="b"/>
              <a:pathLst>
                <a:path w="2" h="954">
                  <a:moveTo>
                    <a:pt x="0" y="0"/>
                  </a:moveTo>
                  <a:lnTo>
                    <a:pt x="0" y="954"/>
                  </a:lnTo>
                  <a:lnTo>
                    <a:pt x="2" y="954"/>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4" name="Freeform 94">
              <a:extLst>
                <a:ext uri="{FF2B5EF4-FFF2-40B4-BE49-F238E27FC236}">
                  <a16:creationId xmlns:a16="http://schemas.microsoft.com/office/drawing/2014/main" id="{607051A8-497A-16BD-8195-6E351D49B1C5}"/>
                </a:ext>
              </a:extLst>
            </p:cNvPr>
            <p:cNvSpPr>
              <a:spLocks/>
            </p:cNvSpPr>
            <p:nvPr/>
          </p:nvSpPr>
          <p:spPr bwMode="auto">
            <a:xfrm>
              <a:off x="2417" y="3273"/>
              <a:ext cx="22" cy="66"/>
            </a:xfrm>
            <a:custGeom>
              <a:avLst/>
              <a:gdLst>
                <a:gd name="T0" fmla="*/ 0 w 111"/>
                <a:gd name="T1" fmla="*/ 328 h 328"/>
                <a:gd name="T2" fmla="*/ 111 w 111"/>
                <a:gd name="T3" fmla="*/ 328 h 328"/>
                <a:gd name="T4" fmla="*/ 55 w 111"/>
                <a:gd name="T5" fmla="*/ 0 h 328"/>
                <a:gd name="T6" fmla="*/ 0 w 111"/>
                <a:gd name="T7" fmla="*/ 328 h 328"/>
              </a:gdLst>
              <a:ahLst/>
              <a:cxnLst>
                <a:cxn ang="0">
                  <a:pos x="T0" y="T1"/>
                </a:cxn>
                <a:cxn ang="0">
                  <a:pos x="T2" y="T3"/>
                </a:cxn>
                <a:cxn ang="0">
                  <a:pos x="T4" y="T5"/>
                </a:cxn>
                <a:cxn ang="0">
                  <a:pos x="T6" y="T7"/>
                </a:cxn>
              </a:cxnLst>
              <a:rect l="0" t="0" r="r" b="b"/>
              <a:pathLst>
                <a:path w="111" h="328">
                  <a:moveTo>
                    <a:pt x="0" y="328"/>
                  </a:moveTo>
                  <a:lnTo>
                    <a:pt x="111" y="328"/>
                  </a:lnTo>
                  <a:lnTo>
                    <a:pt x="55" y="0"/>
                  </a:lnTo>
                  <a:lnTo>
                    <a:pt x="0" y="328"/>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5" name="Freeform 95">
              <a:extLst>
                <a:ext uri="{FF2B5EF4-FFF2-40B4-BE49-F238E27FC236}">
                  <a16:creationId xmlns:a16="http://schemas.microsoft.com/office/drawing/2014/main" id="{F6A54DE2-3DB8-18E7-5130-F4C5C58D5A75}"/>
                </a:ext>
              </a:extLst>
            </p:cNvPr>
            <p:cNvSpPr>
              <a:spLocks/>
            </p:cNvSpPr>
            <p:nvPr/>
          </p:nvSpPr>
          <p:spPr bwMode="auto">
            <a:xfrm>
              <a:off x="2417" y="3273"/>
              <a:ext cx="22" cy="66"/>
            </a:xfrm>
            <a:custGeom>
              <a:avLst/>
              <a:gdLst>
                <a:gd name="T0" fmla="*/ 0 w 111"/>
                <a:gd name="T1" fmla="*/ 328 h 328"/>
                <a:gd name="T2" fmla="*/ 111 w 111"/>
                <a:gd name="T3" fmla="*/ 328 h 328"/>
                <a:gd name="T4" fmla="*/ 55 w 111"/>
                <a:gd name="T5" fmla="*/ 0 h 328"/>
                <a:gd name="T6" fmla="*/ 0 w 111"/>
                <a:gd name="T7" fmla="*/ 328 h 328"/>
              </a:gdLst>
              <a:ahLst/>
              <a:cxnLst>
                <a:cxn ang="0">
                  <a:pos x="T0" y="T1"/>
                </a:cxn>
                <a:cxn ang="0">
                  <a:pos x="T2" y="T3"/>
                </a:cxn>
                <a:cxn ang="0">
                  <a:pos x="T4" y="T5"/>
                </a:cxn>
                <a:cxn ang="0">
                  <a:pos x="T6" y="T7"/>
                </a:cxn>
              </a:cxnLst>
              <a:rect l="0" t="0" r="r" b="b"/>
              <a:pathLst>
                <a:path w="111" h="328">
                  <a:moveTo>
                    <a:pt x="0" y="328"/>
                  </a:moveTo>
                  <a:lnTo>
                    <a:pt x="111" y="328"/>
                  </a:lnTo>
                  <a:lnTo>
                    <a:pt x="55" y="0"/>
                  </a:lnTo>
                  <a:lnTo>
                    <a:pt x="0" y="328"/>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6" name="Freeform 96">
              <a:extLst>
                <a:ext uri="{FF2B5EF4-FFF2-40B4-BE49-F238E27FC236}">
                  <a16:creationId xmlns:a16="http://schemas.microsoft.com/office/drawing/2014/main" id="{92E22C98-8543-1BBF-1812-FC12682849F9}"/>
                </a:ext>
              </a:extLst>
            </p:cNvPr>
            <p:cNvSpPr>
              <a:spLocks/>
            </p:cNvSpPr>
            <p:nvPr/>
          </p:nvSpPr>
          <p:spPr bwMode="auto">
            <a:xfrm>
              <a:off x="2417" y="3532"/>
              <a:ext cx="22" cy="65"/>
            </a:xfrm>
            <a:custGeom>
              <a:avLst/>
              <a:gdLst>
                <a:gd name="T0" fmla="*/ 0 w 111"/>
                <a:gd name="T1" fmla="*/ 0 h 328"/>
                <a:gd name="T2" fmla="*/ 111 w 111"/>
                <a:gd name="T3" fmla="*/ 0 h 328"/>
                <a:gd name="T4" fmla="*/ 55 w 111"/>
                <a:gd name="T5" fmla="*/ 328 h 328"/>
                <a:gd name="T6" fmla="*/ 0 w 111"/>
                <a:gd name="T7" fmla="*/ 0 h 328"/>
              </a:gdLst>
              <a:ahLst/>
              <a:cxnLst>
                <a:cxn ang="0">
                  <a:pos x="T0" y="T1"/>
                </a:cxn>
                <a:cxn ang="0">
                  <a:pos x="T2" y="T3"/>
                </a:cxn>
                <a:cxn ang="0">
                  <a:pos x="T4" y="T5"/>
                </a:cxn>
                <a:cxn ang="0">
                  <a:pos x="T6" y="T7"/>
                </a:cxn>
              </a:cxnLst>
              <a:rect l="0" t="0" r="r" b="b"/>
              <a:pathLst>
                <a:path w="111" h="328">
                  <a:moveTo>
                    <a:pt x="0" y="0"/>
                  </a:moveTo>
                  <a:lnTo>
                    <a:pt x="111" y="0"/>
                  </a:lnTo>
                  <a:lnTo>
                    <a:pt x="55" y="328"/>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77" name="Freeform 97">
              <a:extLst>
                <a:ext uri="{FF2B5EF4-FFF2-40B4-BE49-F238E27FC236}">
                  <a16:creationId xmlns:a16="http://schemas.microsoft.com/office/drawing/2014/main" id="{75CDE6E6-4EDB-B5B8-E16F-ED2864F44F5A}"/>
                </a:ext>
              </a:extLst>
            </p:cNvPr>
            <p:cNvSpPr>
              <a:spLocks/>
            </p:cNvSpPr>
            <p:nvPr/>
          </p:nvSpPr>
          <p:spPr bwMode="auto">
            <a:xfrm>
              <a:off x="2417" y="3532"/>
              <a:ext cx="22" cy="65"/>
            </a:xfrm>
            <a:custGeom>
              <a:avLst/>
              <a:gdLst>
                <a:gd name="T0" fmla="*/ 0 w 111"/>
                <a:gd name="T1" fmla="*/ 0 h 328"/>
                <a:gd name="T2" fmla="*/ 111 w 111"/>
                <a:gd name="T3" fmla="*/ 0 h 328"/>
                <a:gd name="T4" fmla="*/ 55 w 111"/>
                <a:gd name="T5" fmla="*/ 328 h 328"/>
                <a:gd name="T6" fmla="*/ 0 w 111"/>
                <a:gd name="T7" fmla="*/ 0 h 328"/>
              </a:gdLst>
              <a:ahLst/>
              <a:cxnLst>
                <a:cxn ang="0">
                  <a:pos x="T0" y="T1"/>
                </a:cxn>
                <a:cxn ang="0">
                  <a:pos x="T2" y="T3"/>
                </a:cxn>
                <a:cxn ang="0">
                  <a:pos x="T4" y="T5"/>
                </a:cxn>
                <a:cxn ang="0">
                  <a:pos x="T6" y="T7"/>
                </a:cxn>
              </a:cxnLst>
              <a:rect l="0" t="0" r="r" b="b"/>
              <a:pathLst>
                <a:path w="111" h="328">
                  <a:moveTo>
                    <a:pt x="0" y="0"/>
                  </a:moveTo>
                  <a:lnTo>
                    <a:pt x="111" y="0"/>
                  </a:lnTo>
                  <a:lnTo>
                    <a:pt x="55" y="328"/>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8578" name="Group 98">
            <a:extLst>
              <a:ext uri="{FF2B5EF4-FFF2-40B4-BE49-F238E27FC236}">
                <a16:creationId xmlns:a16="http://schemas.microsoft.com/office/drawing/2014/main" id="{B41C9D00-088D-19CC-9F98-DB7C2D048DC5}"/>
              </a:ext>
            </a:extLst>
          </p:cNvPr>
          <p:cNvGrpSpPr>
            <a:grpSpLocks/>
          </p:cNvGrpSpPr>
          <p:nvPr/>
        </p:nvGrpSpPr>
        <p:grpSpPr bwMode="auto">
          <a:xfrm>
            <a:off x="4673600" y="2325688"/>
            <a:ext cx="1381125" cy="358775"/>
            <a:chOff x="2922" y="1465"/>
            <a:chExt cx="870" cy="226"/>
          </a:xfrm>
        </p:grpSpPr>
        <p:sp>
          <p:nvSpPr>
            <p:cNvPr id="148579" name="Freeform 99">
              <a:extLst>
                <a:ext uri="{FF2B5EF4-FFF2-40B4-BE49-F238E27FC236}">
                  <a16:creationId xmlns:a16="http://schemas.microsoft.com/office/drawing/2014/main" id="{E82C7DE3-1240-7A84-E55B-918449B09DF5}"/>
                </a:ext>
              </a:extLst>
            </p:cNvPr>
            <p:cNvSpPr>
              <a:spLocks/>
            </p:cNvSpPr>
            <p:nvPr/>
          </p:nvSpPr>
          <p:spPr bwMode="auto">
            <a:xfrm>
              <a:off x="3595" y="1465"/>
              <a:ext cx="60" cy="60"/>
            </a:xfrm>
            <a:custGeom>
              <a:avLst/>
              <a:gdLst>
                <a:gd name="T0" fmla="*/ 415 w 416"/>
                <a:gd name="T1" fmla="*/ 209 h 416"/>
                <a:gd name="T2" fmla="*/ 354 w 416"/>
                <a:gd name="T3" fmla="*/ 61 h 416"/>
                <a:gd name="T4" fmla="*/ 207 w 416"/>
                <a:gd name="T5" fmla="*/ 0 h 416"/>
                <a:gd name="T6" fmla="*/ 60 w 416"/>
                <a:gd name="T7" fmla="*/ 61 h 416"/>
                <a:gd name="T8" fmla="*/ 0 w 416"/>
                <a:gd name="T9" fmla="*/ 209 h 416"/>
                <a:gd name="T10" fmla="*/ 60 w 416"/>
                <a:gd name="T11" fmla="*/ 356 h 416"/>
                <a:gd name="T12" fmla="*/ 207 w 416"/>
                <a:gd name="T13" fmla="*/ 416 h 416"/>
                <a:gd name="T14" fmla="*/ 354 w 416"/>
                <a:gd name="T15" fmla="*/ 356 h 416"/>
                <a:gd name="T16" fmla="*/ 415 w 416"/>
                <a:gd name="T17" fmla="*/ 209 h 416"/>
                <a:gd name="T18" fmla="*/ 416 w 416"/>
                <a:gd name="T19" fmla="*/ 20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6" h="416">
                  <a:moveTo>
                    <a:pt x="415" y="209"/>
                  </a:moveTo>
                  <a:lnTo>
                    <a:pt x="354" y="61"/>
                  </a:lnTo>
                  <a:lnTo>
                    <a:pt x="207" y="0"/>
                  </a:lnTo>
                  <a:lnTo>
                    <a:pt x="60" y="61"/>
                  </a:lnTo>
                  <a:lnTo>
                    <a:pt x="0" y="209"/>
                  </a:lnTo>
                  <a:lnTo>
                    <a:pt x="60" y="356"/>
                  </a:lnTo>
                  <a:lnTo>
                    <a:pt x="207" y="416"/>
                  </a:lnTo>
                  <a:lnTo>
                    <a:pt x="354" y="356"/>
                  </a:lnTo>
                  <a:lnTo>
                    <a:pt x="415" y="209"/>
                  </a:lnTo>
                  <a:lnTo>
                    <a:pt x="416"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80" name="Freeform 100">
              <a:extLst>
                <a:ext uri="{FF2B5EF4-FFF2-40B4-BE49-F238E27FC236}">
                  <a16:creationId xmlns:a16="http://schemas.microsoft.com/office/drawing/2014/main" id="{FB1CE0A9-A3B3-2E70-7B98-A82E08626079}"/>
                </a:ext>
              </a:extLst>
            </p:cNvPr>
            <p:cNvSpPr>
              <a:spLocks/>
            </p:cNvSpPr>
            <p:nvPr/>
          </p:nvSpPr>
          <p:spPr bwMode="auto">
            <a:xfrm flipH="1">
              <a:off x="2922" y="1465"/>
              <a:ext cx="60" cy="60"/>
            </a:xfrm>
            <a:custGeom>
              <a:avLst/>
              <a:gdLst>
                <a:gd name="T0" fmla="*/ 415 w 416"/>
                <a:gd name="T1" fmla="*/ 209 h 416"/>
                <a:gd name="T2" fmla="*/ 354 w 416"/>
                <a:gd name="T3" fmla="*/ 61 h 416"/>
                <a:gd name="T4" fmla="*/ 207 w 416"/>
                <a:gd name="T5" fmla="*/ 0 h 416"/>
                <a:gd name="T6" fmla="*/ 60 w 416"/>
                <a:gd name="T7" fmla="*/ 61 h 416"/>
                <a:gd name="T8" fmla="*/ 0 w 416"/>
                <a:gd name="T9" fmla="*/ 209 h 416"/>
                <a:gd name="T10" fmla="*/ 60 w 416"/>
                <a:gd name="T11" fmla="*/ 356 h 416"/>
                <a:gd name="T12" fmla="*/ 207 w 416"/>
                <a:gd name="T13" fmla="*/ 416 h 416"/>
                <a:gd name="T14" fmla="*/ 354 w 416"/>
                <a:gd name="T15" fmla="*/ 356 h 416"/>
                <a:gd name="T16" fmla="*/ 415 w 416"/>
                <a:gd name="T17" fmla="*/ 209 h 416"/>
                <a:gd name="T18" fmla="*/ 416 w 416"/>
                <a:gd name="T19" fmla="*/ 20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6" h="416">
                  <a:moveTo>
                    <a:pt x="415" y="209"/>
                  </a:moveTo>
                  <a:lnTo>
                    <a:pt x="354" y="61"/>
                  </a:lnTo>
                  <a:lnTo>
                    <a:pt x="207" y="0"/>
                  </a:lnTo>
                  <a:lnTo>
                    <a:pt x="60" y="61"/>
                  </a:lnTo>
                  <a:lnTo>
                    <a:pt x="0" y="209"/>
                  </a:lnTo>
                  <a:lnTo>
                    <a:pt x="60" y="356"/>
                  </a:lnTo>
                  <a:lnTo>
                    <a:pt x="207" y="416"/>
                  </a:lnTo>
                  <a:lnTo>
                    <a:pt x="354" y="356"/>
                  </a:lnTo>
                  <a:lnTo>
                    <a:pt x="415" y="209"/>
                  </a:lnTo>
                  <a:lnTo>
                    <a:pt x="416"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81" name="Rectangle 101">
              <a:extLst>
                <a:ext uri="{FF2B5EF4-FFF2-40B4-BE49-F238E27FC236}">
                  <a16:creationId xmlns:a16="http://schemas.microsoft.com/office/drawing/2014/main" id="{E2029B58-0585-55AE-6868-77327E746E64}"/>
                </a:ext>
              </a:extLst>
            </p:cNvPr>
            <p:cNvSpPr>
              <a:spLocks noChangeArrowheads="1"/>
            </p:cNvSpPr>
            <p:nvPr/>
          </p:nvSpPr>
          <p:spPr bwMode="auto">
            <a:xfrm>
              <a:off x="3612" y="1518"/>
              <a:ext cx="1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5"</a:t>
              </a:r>
            </a:p>
          </p:txBody>
        </p:sp>
      </p:grpSp>
      <p:grpSp>
        <p:nvGrpSpPr>
          <p:cNvPr id="148582" name="Group 102">
            <a:extLst>
              <a:ext uri="{FF2B5EF4-FFF2-40B4-BE49-F238E27FC236}">
                <a16:creationId xmlns:a16="http://schemas.microsoft.com/office/drawing/2014/main" id="{86FA9D73-D3A4-177B-05AE-C8CE4A60C604}"/>
              </a:ext>
            </a:extLst>
          </p:cNvPr>
          <p:cNvGrpSpPr>
            <a:grpSpLocks/>
          </p:cNvGrpSpPr>
          <p:nvPr/>
        </p:nvGrpSpPr>
        <p:grpSpPr bwMode="auto">
          <a:xfrm>
            <a:off x="701675" y="2076450"/>
            <a:ext cx="304800" cy="3654425"/>
            <a:chOff x="420" y="1308"/>
            <a:chExt cx="192" cy="2302"/>
          </a:xfrm>
        </p:grpSpPr>
        <p:sp>
          <p:nvSpPr>
            <p:cNvPr id="148583" name="Freeform 103">
              <a:extLst>
                <a:ext uri="{FF2B5EF4-FFF2-40B4-BE49-F238E27FC236}">
                  <a16:creationId xmlns:a16="http://schemas.microsoft.com/office/drawing/2014/main" id="{C3802F85-11A9-7258-2D19-E97E465BD927}"/>
                </a:ext>
              </a:extLst>
            </p:cNvPr>
            <p:cNvSpPr>
              <a:spLocks/>
            </p:cNvSpPr>
            <p:nvPr/>
          </p:nvSpPr>
          <p:spPr bwMode="auto">
            <a:xfrm>
              <a:off x="466" y="1496"/>
              <a:ext cx="2" cy="2114"/>
            </a:xfrm>
            <a:custGeom>
              <a:avLst/>
              <a:gdLst>
                <a:gd name="T0" fmla="*/ 0 w 1"/>
                <a:gd name="T1" fmla="*/ 0 h 10557"/>
                <a:gd name="T2" fmla="*/ 0 w 1"/>
                <a:gd name="T3" fmla="*/ 10557 h 10557"/>
                <a:gd name="T4" fmla="*/ 1 w 1"/>
                <a:gd name="T5" fmla="*/ 10557 h 10557"/>
              </a:gdLst>
              <a:ahLst/>
              <a:cxnLst>
                <a:cxn ang="0">
                  <a:pos x="T0" y="T1"/>
                </a:cxn>
                <a:cxn ang="0">
                  <a:pos x="T2" y="T3"/>
                </a:cxn>
                <a:cxn ang="0">
                  <a:pos x="T4" y="T5"/>
                </a:cxn>
              </a:cxnLst>
              <a:rect l="0" t="0" r="r" b="b"/>
              <a:pathLst>
                <a:path w="1" h="10557">
                  <a:moveTo>
                    <a:pt x="0" y="0"/>
                  </a:moveTo>
                  <a:lnTo>
                    <a:pt x="0" y="10557"/>
                  </a:lnTo>
                  <a:lnTo>
                    <a:pt x="1" y="10557"/>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84" name="Freeform 104">
              <a:extLst>
                <a:ext uri="{FF2B5EF4-FFF2-40B4-BE49-F238E27FC236}">
                  <a16:creationId xmlns:a16="http://schemas.microsoft.com/office/drawing/2014/main" id="{34354400-F7A8-689B-C8F4-FFC4B4504398}"/>
                </a:ext>
              </a:extLst>
            </p:cNvPr>
            <p:cNvSpPr>
              <a:spLocks/>
            </p:cNvSpPr>
            <p:nvPr/>
          </p:nvSpPr>
          <p:spPr bwMode="auto">
            <a:xfrm>
              <a:off x="436" y="1465"/>
              <a:ext cx="60" cy="60"/>
            </a:xfrm>
            <a:custGeom>
              <a:avLst/>
              <a:gdLst>
                <a:gd name="T0" fmla="*/ 416 w 417"/>
                <a:gd name="T1" fmla="*/ 209 h 416"/>
                <a:gd name="T2" fmla="*/ 356 w 417"/>
                <a:gd name="T3" fmla="*/ 61 h 416"/>
                <a:gd name="T4" fmla="*/ 208 w 417"/>
                <a:gd name="T5" fmla="*/ 0 h 416"/>
                <a:gd name="T6" fmla="*/ 61 w 417"/>
                <a:gd name="T7" fmla="*/ 61 h 416"/>
                <a:gd name="T8" fmla="*/ 0 w 417"/>
                <a:gd name="T9" fmla="*/ 209 h 416"/>
                <a:gd name="T10" fmla="*/ 61 w 417"/>
                <a:gd name="T11" fmla="*/ 356 h 416"/>
                <a:gd name="T12" fmla="*/ 208 w 417"/>
                <a:gd name="T13" fmla="*/ 416 h 416"/>
                <a:gd name="T14" fmla="*/ 356 w 417"/>
                <a:gd name="T15" fmla="*/ 356 h 416"/>
                <a:gd name="T16" fmla="*/ 416 w 417"/>
                <a:gd name="T17" fmla="*/ 209 h 416"/>
                <a:gd name="T18" fmla="*/ 417 w 417"/>
                <a:gd name="T19" fmla="*/ 20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6">
                  <a:moveTo>
                    <a:pt x="416" y="209"/>
                  </a:moveTo>
                  <a:lnTo>
                    <a:pt x="356" y="61"/>
                  </a:lnTo>
                  <a:lnTo>
                    <a:pt x="208" y="0"/>
                  </a:lnTo>
                  <a:lnTo>
                    <a:pt x="61" y="61"/>
                  </a:lnTo>
                  <a:lnTo>
                    <a:pt x="0" y="209"/>
                  </a:lnTo>
                  <a:lnTo>
                    <a:pt x="61" y="356"/>
                  </a:lnTo>
                  <a:lnTo>
                    <a:pt x="208" y="416"/>
                  </a:lnTo>
                  <a:lnTo>
                    <a:pt x="356" y="356"/>
                  </a:lnTo>
                  <a:lnTo>
                    <a:pt x="416" y="209"/>
                  </a:lnTo>
                  <a:lnTo>
                    <a:pt x="417"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85" name="Rectangle 105">
              <a:extLst>
                <a:ext uri="{FF2B5EF4-FFF2-40B4-BE49-F238E27FC236}">
                  <a16:creationId xmlns:a16="http://schemas.microsoft.com/office/drawing/2014/main" id="{7C10D322-1071-6CDD-FD74-E509FBEBAD3D}"/>
                </a:ext>
              </a:extLst>
            </p:cNvPr>
            <p:cNvSpPr>
              <a:spLocks noChangeArrowheads="1"/>
            </p:cNvSpPr>
            <p:nvPr/>
          </p:nvSpPr>
          <p:spPr bwMode="auto">
            <a:xfrm>
              <a:off x="420" y="1308"/>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5'</a:t>
              </a:r>
            </a:p>
          </p:txBody>
        </p:sp>
      </p:grpSp>
      <p:grpSp>
        <p:nvGrpSpPr>
          <p:cNvPr id="148586" name="Group 106">
            <a:extLst>
              <a:ext uri="{FF2B5EF4-FFF2-40B4-BE49-F238E27FC236}">
                <a16:creationId xmlns:a16="http://schemas.microsoft.com/office/drawing/2014/main" id="{1A174FFF-FCE3-01B7-36CD-A3C0C90267BB}"/>
              </a:ext>
            </a:extLst>
          </p:cNvPr>
          <p:cNvGrpSpPr>
            <a:grpSpLocks/>
          </p:cNvGrpSpPr>
          <p:nvPr/>
        </p:nvGrpSpPr>
        <p:grpSpPr bwMode="auto">
          <a:xfrm>
            <a:off x="1044575" y="1771650"/>
            <a:ext cx="4848225" cy="382588"/>
            <a:chOff x="636" y="1116"/>
            <a:chExt cx="3054" cy="241"/>
          </a:xfrm>
        </p:grpSpPr>
        <p:sp>
          <p:nvSpPr>
            <p:cNvPr id="148587" name="Freeform 107">
              <a:extLst>
                <a:ext uri="{FF2B5EF4-FFF2-40B4-BE49-F238E27FC236}">
                  <a16:creationId xmlns:a16="http://schemas.microsoft.com/office/drawing/2014/main" id="{DE42955F-FE22-A280-1488-9B1E1A7975E0}"/>
                </a:ext>
              </a:extLst>
            </p:cNvPr>
            <p:cNvSpPr>
              <a:spLocks/>
            </p:cNvSpPr>
            <p:nvPr/>
          </p:nvSpPr>
          <p:spPr bwMode="auto">
            <a:xfrm>
              <a:off x="761" y="1298"/>
              <a:ext cx="2929" cy="59"/>
            </a:xfrm>
            <a:custGeom>
              <a:avLst/>
              <a:gdLst>
                <a:gd name="T0" fmla="*/ 0 w 6504"/>
                <a:gd name="T1" fmla="*/ 6503 w 6504"/>
                <a:gd name="T2" fmla="*/ 6504 w 6504"/>
              </a:gdLst>
              <a:ahLst/>
              <a:cxnLst>
                <a:cxn ang="0">
                  <a:pos x="T0" y="0"/>
                </a:cxn>
                <a:cxn ang="0">
                  <a:pos x="T1" y="0"/>
                </a:cxn>
                <a:cxn ang="0">
                  <a:pos x="T2" y="0"/>
                </a:cxn>
              </a:cxnLst>
              <a:rect l="0" t="0" r="r" b="b"/>
              <a:pathLst>
                <a:path w="6504">
                  <a:moveTo>
                    <a:pt x="0" y="0"/>
                  </a:moveTo>
                  <a:lnTo>
                    <a:pt x="6503" y="0"/>
                  </a:lnTo>
                  <a:lnTo>
                    <a:pt x="6504"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88" name="Freeform 108">
              <a:extLst>
                <a:ext uri="{FF2B5EF4-FFF2-40B4-BE49-F238E27FC236}">
                  <a16:creationId xmlns:a16="http://schemas.microsoft.com/office/drawing/2014/main" id="{D6727415-CFB2-C05C-F63F-20172FDF3ADB}"/>
                </a:ext>
              </a:extLst>
            </p:cNvPr>
            <p:cNvSpPr>
              <a:spLocks/>
            </p:cNvSpPr>
            <p:nvPr/>
          </p:nvSpPr>
          <p:spPr bwMode="auto">
            <a:xfrm>
              <a:off x="731" y="1268"/>
              <a:ext cx="60" cy="60"/>
            </a:xfrm>
            <a:custGeom>
              <a:avLst/>
              <a:gdLst>
                <a:gd name="T0" fmla="*/ 415 w 416"/>
                <a:gd name="T1" fmla="*/ 208 h 417"/>
                <a:gd name="T2" fmla="*/ 355 w 416"/>
                <a:gd name="T3" fmla="*/ 61 h 417"/>
                <a:gd name="T4" fmla="*/ 208 w 416"/>
                <a:gd name="T5" fmla="*/ 0 h 417"/>
                <a:gd name="T6" fmla="*/ 61 w 416"/>
                <a:gd name="T7" fmla="*/ 61 h 417"/>
                <a:gd name="T8" fmla="*/ 0 w 416"/>
                <a:gd name="T9" fmla="*/ 208 h 417"/>
                <a:gd name="T10" fmla="*/ 61 w 416"/>
                <a:gd name="T11" fmla="*/ 355 h 417"/>
                <a:gd name="T12" fmla="*/ 208 w 416"/>
                <a:gd name="T13" fmla="*/ 417 h 417"/>
                <a:gd name="T14" fmla="*/ 355 w 416"/>
                <a:gd name="T15" fmla="*/ 355 h 417"/>
                <a:gd name="T16" fmla="*/ 415 w 416"/>
                <a:gd name="T17" fmla="*/ 208 h 417"/>
                <a:gd name="T18" fmla="*/ 416 w 416"/>
                <a:gd name="T19" fmla="*/ 2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6" h="417">
                  <a:moveTo>
                    <a:pt x="415" y="208"/>
                  </a:moveTo>
                  <a:lnTo>
                    <a:pt x="355" y="61"/>
                  </a:lnTo>
                  <a:lnTo>
                    <a:pt x="208" y="0"/>
                  </a:lnTo>
                  <a:lnTo>
                    <a:pt x="61" y="61"/>
                  </a:lnTo>
                  <a:lnTo>
                    <a:pt x="0" y="208"/>
                  </a:lnTo>
                  <a:lnTo>
                    <a:pt x="61" y="355"/>
                  </a:lnTo>
                  <a:lnTo>
                    <a:pt x="208" y="417"/>
                  </a:lnTo>
                  <a:lnTo>
                    <a:pt x="355" y="355"/>
                  </a:lnTo>
                  <a:lnTo>
                    <a:pt x="415" y="208"/>
                  </a:lnTo>
                  <a:lnTo>
                    <a:pt x="416" y="208"/>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89" name="Rectangle 109">
              <a:extLst>
                <a:ext uri="{FF2B5EF4-FFF2-40B4-BE49-F238E27FC236}">
                  <a16:creationId xmlns:a16="http://schemas.microsoft.com/office/drawing/2014/main" id="{A79B89F6-4B14-2195-FBA0-807DA0E55450}"/>
                </a:ext>
              </a:extLst>
            </p:cNvPr>
            <p:cNvSpPr>
              <a:spLocks noChangeArrowheads="1"/>
            </p:cNvSpPr>
            <p:nvPr/>
          </p:nvSpPr>
          <p:spPr bwMode="auto">
            <a:xfrm>
              <a:off x="636" y="1116"/>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3'</a:t>
              </a:r>
            </a:p>
          </p:txBody>
        </p:sp>
      </p:grpSp>
      <p:grpSp>
        <p:nvGrpSpPr>
          <p:cNvPr id="148590" name="Group 110">
            <a:extLst>
              <a:ext uri="{FF2B5EF4-FFF2-40B4-BE49-F238E27FC236}">
                <a16:creationId xmlns:a16="http://schemas.microsoft.com/office/drawing/2014/main" id="{5274C908-34BD-A0E5-0611-DCADE90E2CD4}"/>
              </a:ext>
            </a:extLst>
          </p:cNvPr>
          <p:cNvGrpSpPr>
            <a:grpSpLocks/>
          </p:cNvGrpSpPr>
          <p:nvPr/>
        </p:nvGrpSpPr>
        <p:grpSpPr bwMode="auto">
          <a:xfrm>
            <a:off x="1397000" y="1609725"/>
            <a:ext cx="304800" cy="4095750"/>
            <a:chOff x="858" y="1014"/>
            <a:chExt cx="192" cy="2580"/>
          </a:xfrm>
        </p:grpSpPr>
        <p:sp>
          <p:nvSpPr>
            <p:cNvPr id="148591" name="Freeform 111">
              <a:extLst>
                <a:ext uri="{FF2B5EF4-FFF2-40B4-BE49-F238E27FC236}">
                  <a16:creationId xmlns:a16="http://schemas.microsoft.com/office/drawing/2014/main" id="{378A5CE7-5B46-268E-6C4F-0D4F54BF094B}"/>
                </a:ext>
              </a:extLst>
            </p:cNvPr>
            <p:cNvSpPr>
              <a:spLocks/>
            </p:cNvSpPr>
            <p:nvPr/>
          </p:nvSpPr>
          <p:spPr bwMode="auto">
            <a:xfrm>
              <a:off x="934" y="1207"/>
              <a:ext cx="2" cy="2387"/>
            </a:xfrm>
            <a:custGeom>
              <a:avLst/>
              <a:gdLst>
                <a:gd name="T0" fmla="*/ 0 w 1"/>
                <a:gd name="T1" fmla="*/ 11913 h 11913"/>
                <a:gd name="T2" fmla="*/ 0 w 1"/>
                <a:gd name="T3" fmla="*/ 0 h 11913"/>
                <a:gd name="T4" fmla="*/ 1 w 1"/>
                <a:gd name="T5" fmla="*/ 0 h 11913"/>
              </a:gdLst>
              <a:ahLst/>
              <a:cxnLst>
                <a:cxn ang="0">
                  <a:pos x="T0" y="T1"/>
                </a:cxn>
                <a:cxn ang="0">
                  <a:pos x="T2" y="T3"/>
                </a:cxn>
                <a:cxn ang="0">
                  <a:pos x="T4" y="T5"/>
                </a:cxn>
              </a:cxnLst>
              <a:rect l="0" t="0" r="r" b="b"/>
              <a:pathLst>
                <a:path w="1" h="11913">
                  <a:moveTo>
                    <a:pt x="0" y="11913"/>
                  </a:moveTo>
                  <a:lnTo>
                    <a:pt x="0" y="0"/>
                  </a:lnTo>
                  <a:lnTo>
                    <a:pt x="1"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92" name="Freeform 112">
              <a:extLst>
                <a:ext uri="{FF2B5EF4-FFF2-40B4-BE49-F238E27FC236}">
                  <a16:creationId xmlns:a16="http://schemas.microsoft.com/office/drawing/2014/main" id="{A9B3B57D-BC89-7E66-BCBF-592067945937}"/>
                </a:ext>
              </a:extLst>
            </p:cNvPr>
            <p:cNvSpPr>
              <a:spLocks/>
            </p:cNvSpPr>
            <p:nvPr/>
          </p:nvSpPr>
          <p:spPr bwMode="auto">
            <a:xfrm>
              <a:off x="904" y="1177"/>
              <a:ext cx="60" cy="60"/>
            </a:xfrm>
            <a:custGeom>
              <a:avLst/>
              <a:gdLst>
                <a:gd name="T0" fmla="*/ 417 w 418"/>
                <a:gd name="T1" fmla="*/ 209 h 417"/>
                <a:gd name="T2" fmla="*/ 355 w 418"/>
                <a:gd name="T3" fmla="*/ 62 h 417"/>
                <a:gd name="T4" fmla="*/ 208 w 418"/>
                <a:gd name="T5" fmla="*/ 0 h 417"/>
                <a:gd name="T6" fmla="*/ 61 w 418"/>
                <a:gd name="T7" fmla="*/ 62 h 417"/>
                <a:gd name="T8" fmla="*/ 0 w 418"/>
                <a:gd name="T9" fmla="*/ 209 h 417"/>
                <a:gd name="T10" fmla="*/ 61 w 418"/>
                <a:gd name="T11" fmla="*/ 356 h 417"/>
                <a:gd name="T12" fmla="*/ 208 w 418"/>
                <a:gd name="T13" fmla="*/ 417 h 417"/>
                <a:gd name="T14" fmla="*/ 355 w 418"/>
                <a:gd name="T15" fmla="*/ 356 h 417"/>
                <a:gd name="T16" fmla="*/ 417 w 418"/>
                <a:gd name="T17" fmla="*/ 209 h 417"/>
                <a:gd name="T18" fmla="*/ 418 w 418"/>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8" h="417">
                  <a:moveTo>
                    <a:pt x="417" y="209"/>
                  </a:moveTo>
                  <a:lnTo>
                    <a:pt x="355" y="62"/>
                  </a:lnTo>
                  <a:lnTo>
                    <a:pt x="208" y="0"/>
                  </a:lnTo>
                  <a:lnTo>
                    <a:pt x="61" y="62"/>
                  </a:lnTo>
                  <a:lnTo>
                    <a:pt x="0" y="209"/>
                  </a:lnTo>
                  <a:lnTo>
                    <a:pt x="61" y="356"/>
                  </a:lnTo>
                  <a:lnTo>
                    <a:pt x="208" y="417"/>
                  </a:lnTo>
                  <a:lnTo>
                    <a:pt x="355" y="356"/>
                  </a:lnTo>
                  <a:lnTo>
                    <a:pt x="417" y="209"/>
                  </a:lnTo>
                  <a:lnTo>
                    <a:pt x="418"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93" name="Rectangle 113">
              <a:extLst>
                <a:ext uri="{FF2B5EF4-FFF2-40B4-BE49-F238E27FC236}">
                  <a16:creationId xmlns:a16="http://schemas.microsoft.com/office/drawing/2014/main" id="{4CBF1FB1-F497-6441-D262-9D0F68470B53}"/>
                </a:ext>
              </a:extLst>
            </p:cNvPr>
            <p:cNvSpPr>
              <a:spLocks noChangeArrowheads="1"/>
            </p:cNvSpPr>
            <p:nvPr/>
          </p:nvSpPr>
          <p:spPr bwMode="auto">
            <a:xfrm>
              <a:off x="858" y="1014"/>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4'</a:t>
              </a:r>
            </a:p>
          </p:txBody>
        </p:sp>
      </p:grpSp>
      <p:grpSp>
        <p:nvGrpSpPr>
          <p:cNvPr id="148594" name="Group 114">
            <a:extLst>
              <a:ext uri="{FF2B5EF4-FFF2-40B4-BE49-F238E27FC236}">
                <a16:creationId xmlns:a16="http://schemas.microsoft.com/office/drawing/2014/main" id="{B3CACEF0-6915-5CFA-9E4F-ADA00EF3D6B8}"/>
              </a:ext>
            </a:extLst>
          </p:cNvPr>
          <p:cNvGrpSpPr>
            <a:grpSpLocks/>
          </p:cNvGrpSpPr>
          <p:nvPr/>
        </p:nvGrpSpPr>
        <p:grpSpPr bwMode="auto">
          <a:xfrm>
            <a:off x="1146175" y="4524375"/>
            <a:ext cx="144463" cy="1655763"/>
            <a:chOff x="700" y="2850"/>
            <a:chExt cx="91" cy="1043"/>
          </a:xfrm>
        </p:grpSpPr>
        <p:sp>
          <p:nvSpPr>
            <p:cNvPr id="148595" name="Freeform 115">
              <a:extLst>
                <a:ext uri="{FF2B5EF4-FFF2-40B4-BE49-F238E27FC236}">
                  <a16:creationId xmlns:a16="http://schemas.microsoft.com/office/drawing/2014/main" id="{EF07BBD5-F1CA-66C5-8284-59C5D6804CFB}"/>
                </a:ext>
              </a:extLst>
            </p:cNvPr>
            <p:cNvSpPr>
              <a:spLocks/>
            </p:cNvSpPr>
            <p:nvPr/>
          </p:nvSpPr>
          <p:spPr bwMode="auto">
            <a:xfrm>
              <a:off x="731" y="2850"/>
              <a:ext cx="60" cy="60"/>
            </a:xfrm>
            <a:custGeom>
              <a:avLst/>
              <a:gdLst>
                <a:gd name="T0" fmla="*/ 415 w 416"/>
                <a:gd name="T1" fmla="*/ 208 h 416"/>
                <a:gd name="T2" fmla="*/ 355 w 416"/>
                <a:gd name="T3" fmla="*/ 61 h 416"/>
                <a:gd name="T4" fmla="*/ 208 w 416"/>
                <a:gd name="T5" fmla="*/ 0 h 416"/>
                <a:gd name="T6" fmla="*/ 61 w 416"/>
                <a:gd name="T7" fmla="*/ 61 h 416"/>
                <a:gd name="T8" fmla="*/ 0 w 416"/>
                <a:gd name="T9" fmla="*/ 208 h 416"/>
                <a:gd name="T10" fmla="*/ 61 w 416"/>
                <a:gd name="T11" fmla="*/ 355 h 416"/>
                <a:gd name="T12" fmla="*/ 208 w 416"/>
                <a:gd name="T13" fmla="*/ 416 h 416"/>
                <a:gd name="T14" fmla="*/ 355 w 416"/>
                <a:gd name="T15" fmla="*/ 355 h 416"/>
                <a:gd name="T16" fmla="*/ 415 w 416"/>
                <a:gd name="T17" fmla="*/ 208 h 416"/>
                <a:gd name="T18" fmla="*/ 416 w 416"/>
                <a:gd name="T19" fmla="*/ 20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6" h="416">
                  <a:moveTo>
                    <a:pt x="415" y="208"/>
                  </a:moveTo>
                  <a:lnTo>
                    <a:pt x="355" y="61"/>
                  </a:lnTo>
                  <a:lnTo>
                    <a:pt x="208" y="0"/>
                  </a:lnTo>
                  <a:lnTo>
                    <a:pt x="61" y="61"/>
                  </a:lnTo>
                  <a:lnTo>
                    <a:pt x="0" y="208"/>
                  </a:lnTo>
                  <a:lnTo>
                    <a:pt x="61" y="355"/>
                  </a:lnTo>
                  <a:lnTo>
                    <a:pt x="208" y="416"/>
                  </a:lnTo>
                  <a:lnTo>
                    <a:pt x="355" y="355"/>
                  </a:lnTo>
                  <a:lnTo>
                    <a:pt x="415" y="208"/>
                  </a:lnTo>
                  <a:lnTo>
                    <a:pt x="416" y="208"/>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96" name="Freeform 116">
              <a:extLst>
                <a:ext uri="{FF2B5EF4-FFF2-40B4-BE49-F238E27FC236}">
                  <a16:creationId xmlns:a16="http://schemas.microsoft.com/office/drawing/2014/main" id="{C12C85FC-7ED5-1480-F956-F0AA0D51F6E8}"/>
                </a:ext>
              </a:extLst>
            </p:cNvPr>
            <p:cNvSpPr>
              <a:spLocks/>
            </p:cNvSpPr>
            <p:nvPr/>
          </p:nvSpPr>
          <p:spPr bwMode="auto">
            <a:xfrm>
              <a:off x="731" y="3636"/>
              <a:ext cx="60" cy="60"/>
            </a:xfrm>
            <a:custGeom>
              <a:avLst/>
              <a:gdLst>
                <a:gd name="T0" fmla="*/ 415 w 416"/>
                <a:gd name="T1" fmla="*/ 209 h 417"/>
                <a:gd name="T2" fmla="*/ 355 w 416"/>
                <a:gd name="T3" fmla="*/ 61 h 417"/>
                <a:gd name="T4" fmla="*/ 208 w 416"/>
                <a:gd name="T5" fmla="*/ 0 h 417"/>
                <a:gd name="T6" fmla="*/ 61 w 416"/>
                <a:gd name="T7" fmla="*/ 61 h 417"/>
                <a:gd name="T8" fmla="*/ 0 w 416"/>
                <a:gd name="T9" fmla="*/ 209 h 417"/>
                <a:gd name="T10" fmla="*/ 61 w 416"/>
                <a:gd name="T11" fmla="*/ 356 h 417"/>
                <a:gd name="T12" fmla="*/ 208 w 416"/>
                <a:gd name="T13" fmla="*/ 417 h 417"/>
                <a:gd name="T14" fmla="*/ 355 w 416"/>
                <a:gd name="T15" fmla="*/ 356 h 417"/>
                <a:gd name="T16" fmla="*/ 415 w 416"/>
                <a:gd name="T17" fmla="*/ 209 h 417"/>
                <a:gd name="T18" fmla="*/ 416 w 416"/>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6" h="417">
                  <a:moveTo>
                    <a:pt x="415" y="209"/>
                  </a:moveTo>
                  <a:lnTo>
                    <a:pt x="355" y="61"/>
                  </a:lnTo>
                  <a:lnTo>
                    <a:pt x="208" y="0"/>
                  </a:lnTo>
                  <a:lnTo>
                    <a:pt x="61" y="61"/>
                  </a:lnTo>
                  <a:lnTo>
                    <a:pt x="0" y="209"/>
                  </a:lnTo>
                  <a:lnTo>
                    <a:pt x="61" y="356"/>
                  </a:lnTo>
                  <a:lnTo>
                    <a:pt x="208" y="417"/>
                  </a:lnTo>
                  <a:lnTo>
                    <a:pt x="355" y="356"/>
                  </a:lnTo>
                  <a:lnTo>
                    <a:pt x="415" y="209"/>
                  </a:lnTo>
                  <a:lnTo>
                    <a:pt x="416"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597" name="Rectangle 117">
              <a:extLst>
                <a:ext uri="{FF2B5EF4-FFF2-40B4-BE49-F238E27FC236}">
                  <a16:creationId xmlns:a16="http://schemas.microsoft.com/office/drawing/2014/main" id="{C83301A4-C616-4EE5-CB1A-0E23103CFDEB}"/>
                </a:ext>
              </a:extLst>
            </p:cNvPr>
            <p:cNvSpPr>
              <a:spLocks noChangeArrowheads="1"/>
            </p:cNvSpPr>
            <p:nvPr/>
          </p:nvSpPr>
          <p:spPr bwMode="auto">
            <a:xfrm>
              <a:off x="700" y="3720"/>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3</a:t>
              </a:r>
            </a:p>
          </p:txBody>
        </p:sp>
      </p:grpSp>
      <p:grpSp>
        <p:nvGrpSpPr>
          <p:cNvPr id="148598" name="Group 118">
            <a:extLst>
              <a:ext uri="{FF2B5EF4-FFF2-40B4-BE49-F238E27FC236}">
                <a16:creationId xmlns:a16="http://schemas.microsoft.com/office/drawing/2014/main" id="{C42F0EC9-3EA9-D3BD-4660-36BCAA56B96C}"/>
              </a:ext>
            </a:extLst>
          </p:cNvPr>
          <p:cNvGrpSpPr>
            <a:grpSpLocks/>
          </p:cNvGrpSpPr>
          <p:nvPr/>
        </p:nvGrpSpPr>
        <p:grpSpPr bwMode="auto">
          <a:xfrm>
            <a:off x="727075" y="4613275"/>
            <a:ext cx="146050" cy="1433513"/>
            <a:chOff x="436" y="2906"/>
            <a:chExt cx="92" cy="903"/>
          </a:xfrm>
        </p:grpSpPr>
        <p:sp>
          <p:nvSpPr>
            <p:cNvPr id="148599" name="Freeform 119">
              <a:extLst>
                <a:ext uri="{FF2B5EF4-FFF2-40B4-BE49-F238E27FC236}">
                  <a16:creationId xmlns:a16="http://schemas.microsoft.com/office/drawing/2014/main" id="{9F19A5AE-58A2-6659-00B1-A52B5D357C73}"/>
                </a:ext>
              </a:extLst>
            </p:cNvPr>
            <p:cNvSpPr>
              <a:spLocks/>
            </p:cNvSpPr>
            <p:nvPr/>
          </p:nvSpPr>
          <p:spPr bwMode="auto">
            <a:xfrm>
              <a:off x="436" y="3581"/>
              <a:ext cx="60" cy="60"/>
            </a:xfrm>
            <a:custGeom>
              <a:avLst/>
              <a:gdLst>
                <a:gd name="T0" fmla="*/ 416 w 417"/>
                <a:gd name="T1" fmla="*/ 209 h 417"/>
                <a:gd name="T2" fmla="*/ 356 w 417"/>
                <a:gd name="T3" fmla="*/ 62 h 417"/>
                <a:gd name="T4" fmla="*/ 208 w 417"/>
                <a:gd name="T5" fmla="*/ 0 h 417"/>
                <a:gd name="T6" fmla="*/ 61 w 417"/>
                <a:gd name="T7" fmla="*/ 62 h 417"/>
                <a:gd name="T8" fmla="*/ 0 w 417"/>
                <a:gd name="T9" fmla="*/ 209 h 417"/>
                <a:gd name="T10" fmla="*/ 61 w 417"/>
                <a:gd name="T11" fmla="*/ 356 h 417"/>
                <a:gd name="T12" fmla="*/ 208 w 417"/>
                <a:gd name="T13" fmla="*/ 417 h 417"/>
                <a:gd name="T14" fmla="*/ 356 w 417"/>
                <a:gd name="T15" fmla="*/ 356 h 417"/>
                <a:gd name="T16" fmla="*/ 416 w 417"/>
                <a:gd name="T17" fmla="*/ 209 h 417"/>
                <a:gd name="T18" fmla="*/ 417 w 417"/>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7">
                  <a:moveTo>
                    <a:pt x="416" y="209"/>
                  </a:moveTo>
                  <a:lnTo>
                    <a:pt x="356" y="62"/>
                  </a:lnTo>
                  <a:lnTo>
                    <a:pt x="208" y="0"/>
                  </a:lnTo>
                  <a:lnTo>
                    <a:pt x="61" y="62"/>
                  </a:lnTo>
                  <a:lnTo>
                    <a:pt x="0" y="209"/>
                  </a:lnTo>
                  <a:lnTo>
                    <a:pt x="61" y="356"/>
                  </a:lnTo>
                  <a:lnTo>
                    <a:pt x="208" y="417"/>
                  </a:lnTo>
                  <a:lnTo>
                    <a:pt x="356" y="356"/>
                  </a:lnTo>
                  <a:lnTo>
                    <a:pt x="416" y="209"/>
                  </a:lnTo>
                  <a:lnTo>
                    <a:pt x="417"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00" name="Freeform 120">
              <a:extLst>
                <a:ext uri="{FF2B5EF4-FFF2-40B4-BE49-F238E27FC236}">
                  <a16:creationId xmlns:a16="http://schemas.microsoft.com/office/drawing/2014/main" id="{071A0E68-162B-69F1-A018-432517F15A3D}"/>
                </a:ext>
              </a:extLst>
            </p:cNvPr>
            <p:cNvSpPr>
              <a:spLocks/>
            </p:cNvSpPr>
            <p:nvPr/>
          </p:nvSpPr>
          <p:spPr bwMode="auto">
            <a:xfrm>
              <a:off x="436" y="2906"/>
              <a:ext cx="60" cy="60"/>
            </a:xfrm>
            <a:custGeom>
              <a:avLst/>
              <a:gdLst>
                <a:gd name="T0" fmla="*/ 416 w 417"/>
                <a:gd name="T1" fmla="*/ 209 h 417"/>
                <a:gd name="T2" fmla="*/ 356 w 417"/>
                <a:gd name="T3" fmla="*/ 62 h 417"/>
                <a:gd name="T4" fmla="*/ 208 w 417"/>
                <a:gd name="T5" fmla="*/ 0 h 417"/>
                <a:gd name="T6" fmla="*/ 61 w 417"/>
                <a:gd name="T7" fmla="*/ 62 h 417"/>
                <a:gd name="T8" fmla="*/ 0 w 417"/>
                <a:gd name="T9" fmla="*/ 209 h 417"/>
                <a:gd name="T10" fmla="*/ 61 w 417"/>
                <a:gd name="T11" fmla="*/ 356 h 417"/>
                <a:gd name="T12" fmla="*/ 208 w 417"/>
                <a:gd name="T13" fmla="*/ 417 h 417"/>
                <a:gd name="T14" fmla="*/ 356 w 417"/>
                <a:gd name="T15" fmla="*/ 356 h 417"/>
                <a:gd name="T16" fmla="*/ 416 w 417"/>
                <a:gd name="T17" fmla="*/ 209 h 417"/>
                <a:gd name="T18" fmla="*/ 417 w 417"/>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7">
                  <a:moveTo>
                    <a:pt x="416" y="209"/>
                  </a:moveTo>
                  <a:lnTo>
                    <a:pt x="356" y="62"/>
                  </a:lnTo>
                  <a:lnTo>
                    <a:pt x="208" y="0"/>
                  </a:lnTo>
                  <a:lnTo>
                    <a:pt x="61" y="62"/>
                  </a:lnTo>
                  <a:lnTo>
                    <a:pt x="0" y="209"/>
                  </a:lnTo>
                  <a:lnTo>
                    <a:pt x="61" y="356"/>
                  </a:lnTo>
                  <a:lnTo>
                    <a:pt x="208" y="417"/>
                  </a:lnTo>
                  <a:lnTo>
                    <a:pt x="356" y="356"/>
                  </a:lnTo>
                  <a:lnTo>
                    <a:pt x="416" y="209"/>
                  </a:lnTo>
                  <a:lnTo>
                    <a:pt x="417"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01" name="Rectangle 121">
              <a:extLst>
                <a:ext uri="{FF2B5EF4-FFF2-40B4-BE49-F238E27FC236}">
                  <a16:creationId xmlns:a16="http://schemas.microsoft.com/office/drawing/2014/main" id="{21799C62-97B2-47AD-BAF3-927B4C625D6A}"/>
                </a:ext>
              </a:extLst>
            </p:cNvPr>
            <p:cNvSpPr>
              <a:spLocks noChangeArrowheads="1"/>
            </p:cNvSpPr>
            <p:nvPr/>
          </p:nvSpPr>
          <p:spPr bwMode="auto">
            <a:xfrm>
              <a:off x="436" y="3636"/>
              <a:ext cx="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5</a:t>
              </a:r>
            </a:p>
          </p:txBody>
        </p:sp>
      </p:grpSp>
      <p:grpSp>
        <p:nvGrpSpPr>
          <p:cNvPr id="148602" name="Group 122">
            <a:extLst>
              <a:ext uri="{FF2B5EF4-FFF2-40B4-BE49-F238E27FC236}">
                <a16:creationId xmlns:a16="http://schemas.microsoft.com/office/drawing/2014/main" id="{21D5E49B-55DA-8677-EF62-8EEF48689E9A}"/>
              </a:ext>
            </a:extLst>
          </p:cNvPr>
          <p:cNvGrpSpPr>
            <a:grpSpLocks/>
          </p:cNvGrpSpPr>
          <p:nvPr/>
        </p:nvGrpSpPr>
        <p:grpSpPr bwMode="auto">
          <a:xfrm>
            <a:off x="1470025" y="4640263"/>
            <a:ext cx="165100" cy="1368425"/>
            <a:chOff x="904" y="2923"/>
            <a:chExt cx="104" cy="862"/>
          </a:xfrm>
        </p:grpSpPr>
        <p:sp>
          <p:nvSpPr>
            <p:cNvPr id="148603" name="Freeform 123">
              <a:extLst>
                <a:ext uri="{FF2B5EF4-FFF2-40B4-BE49-F238E27FC236}">
                  <a16:creationId xmlns:a16="http://schemas.microsoft.com/office/drawing/2014/main" id="{111F04EE-DFF2-52B8-CAC9-DC5DAC5BC40B}"/>
                </a:ext>
              </a:extLst>
            </p:cNvPr>
            <p:cNvSpPr>
              <a:spLocks/>
            </p:cNvSpPr>
            <p:nvPr/>
          </p:nvSpPr>
          <p:spPr bwMode="auto">
            <a:xfrm>
              <a:off x="904" y="3564"/>
              <a:ext cx="60" cy="60"/>
            </a:xfrm>
            <a:custGeom>
              <a:avLst/>
              <a:gdLst>
                <a:gd name="T0" fmla="*/ 417 w 418"/>
                <a:gd name="T1" fmla="*/ 208 h 416"/>
                <a:gd name="T2" fmla="*/ 355 w 418"/>
                <a:gd name="T3" fmla="*/ 61 h 416"/>
                <a:gd name="T4" fmla="*/ 208 w 418"/>
                <a:gd name="T5" fmla="*/ 0 h 416"/>
                <a:gd name="T6" fmla="*/ 61 w 418"/>
                <a:gd name="T7" fmla="*/ 61 h 416"/>
                <a:gd name="T8" fmla="*/ 0 w 418"/>
                <a:gd name="T9" fmla="*/ 208 h 416"/>
                <a:gd name="T10" fmla="*/ 61 w 418"/>
                <a:gd name="T11" fmla="*/ 355 h 416"/>
                <a:gd name="T12" fmla="*/ 208 w 418"/>
                <a:gd name="T13" fmla="*/ 416 h 416"/>
                <a:gd name="T14" fmla="*/ 355 w 418"/>
                <a:gd name="T15" fmla="*/ 355 h 416"/>
                <a:gd name="T16" fmla="*/ 417 w 418"/>
                <a:gd name="T17" fmla="*/ 208 h 416"/>
                <a:gd name="T18" fmla="*/ 418 w 418"/>
                <a:gd name="T19" fmla="*/ 20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8" h="416">
                  <a:moveTo>
                    <a:pt x="417" y="208"/>
                  </a:moveTo>
                  <a:lnTo>
                    <a:pt x="355" y="61"/>
                  </a:lnTo>
                  <a:lnTo>
                    <a:pt x="208" y="0"/>
                  </a:lnTo>
                  <a:lnTo>
                    <a:pt x="61" y="61"/>
                  </a:lnTo>
                  <a:lnTo>
                    <a:pt x="0" y="208"/>
                  </a:lnTo>
                  <a:lnTo>
                    <a:pt x="61" y="355"/>
                  </a:lnTo>
                  <a:lnTo>
                    <a:pt x="208" y="416"/>
                  </a:lnTo>
                  <a:lnTo>
                    <a:pt x="355" y="355"/>
                  </a:lnTo>
                  <a:lnTo>
                    <a:pt x="417" y="208"/>
                  </a:lnTo>
                  <a:lnTo>
                    <a:pt x="418" y="208"/>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04" name="Freeform 124">
              <a:extLst>
                <a:ext uri="{FF2B5EF4-FFF2-40B4-BE49-F238E27FC236}">
                  <a16:creationId xmlns:a16="http://schemas.microsoft.com/office/drawing/2014/main" id="{515056FD-CB6E-E5F5-DD91-B08FA77595F6}"/>
                </a:ext>
              </a:extLst>
            </p:cNvPr>
            <p:cNvSpPr>
              <a:spLocks/>
            </p:cNvSpPr>
            <p:nvPr/>
          </p:nvSpPr>
          <p:spPr bwMode="auto">
            <a:xfrm>
              <a:off x="904" y="2923"/>
              <a:ext cx="60" cy="60"/>
            </a:xfrm>
            <a:custGeom>
              <a:avLst/>
              <a:gdLst>
                <a:gd name="T0" fmla="*/ 417 w 418"/>
                <a:gd name="T1" fmla="*/ 207 h 416"/>
                <a:gd name="T2" fmla="*/ 355 w 418"/>
                <a:gd name="T3" fmla="*/ 60 h 416"/>
                <a:gd name="T4" fmla="*/ 208 w 418"/>
                <a:gd name="T5" fmla="*/ 0 h 416"/>
                <a:gd name="T6" fmla="*/ 61 w 418"/>
                <a:gd name="T7" fmla="*/ 60 h 416"/>
                <a:gd name="T8" fmla="*/ 0 w 418"/>
                <a:gd name="T9" fmla="*/ 207 h 416"/>
                <a:gd name="T10" fmla="*/ 61 w 418"/>
                <a:gd name="T11" fmla="*/ 355 h 416"/>
                <a:gd name="T12" fmla="*/ 208 w 418"/>
                <a:gd name="T13" fmla="*/ 416 h 416"/>
                <a:gd name="T14" fmla="*/ 355 w 418"/>
                <a:gd name="T15" fmla="*/ 355 h 416"/>
                <a:gd name="T16" fmla="*/ 417 w 418"/>
                <a:gd name="T17" fmla="*/ 207 h 416"/>
                <a:gd name="T18" fmla="*/ 418 w 418"/>
                <a:gd name="T19" fmla="*/ 20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8" h="416">
                  <a:moveTo>
                    <a:pt x="417" y="207"/>
                  </a:moveTo>
                  <a:lnTo>
                    <a:pt x="355" y="60"/>
                  </a:lnTo>
                  <a:lnTo>
                    <a:pt x="208" y="0"/>
                  </a:lnTo>
                  <a:lnTo>
                    <a:pt x="61" y="60"/>
                  </a:lnTo>
                  <a:lnTo>
                    <a:pt x="0" y="207"/>
                  </a:lnTo>
                  <a:lnTo>
                    <a:pt x="61" y="355"/>
                  </a:lnTo>
                  <a:lnTo>
                    <a:pt x="208" y="416"/>
                  </a:lnTo>
                  <a:lnTo>
                    <a:pt x="355" y="355"/>
                  </a:lnTo>
                  <a:lnTo>
                    <a:pt x="417" y="207"/>
                  </a:lnTo>
                  <a:lnTo>
                    <a:pt x="418" y="207"/>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05" name="Rectangle 125">
              <a:extLst>
                <a:ext uri="{FF2B5EF4-FFF2-40B4-BE49-F238E27FC236}">
                  <a16:creationId xmlns:a16="http://schemas.microsoft.com/office/drawing/2014/main" id="{1582EB9D-7778-3985-154E-E4DFA52640FF}"/>
                </a:ext>
              </a:extLst>
            </p:cNvPr>
            <p:cNvSpPr>
              <a:spLocks noChangeArrowheads="1"/>
            </p:cNvSpPr>
            <p:nvPr/>
          </p:nvSpPr>
          <p:spPr bwMode="auto">
            <a:xfrm>
              <a:off x="912" y="3612"/>
              <a:ext cx="9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4</a:t>
              </a:r>
            </a:p>
          </p:txBody>
        </p:sp>
      </p:grpSp>
      <p:grpSp>
        <p:nvGrpSpPr>
          <p:cNvPr id="148606" name="Group 126">
            <a:extLst>
              <a:ext uri="{FF2B5EF4-FFF2-40B4-BE49-F238E27FC236}">
                <a16:creationId xmlns:a16="http://schemas.microsoft.com/office/drawing/2014/main" id="{8DF276CD-7451-504B-8FBB-CC124D0112FE}"/>
              </a:ext>
            </a:extLst>
          </p:cNvPr>
          <p:cNvGrpSpPr>
            <a:grpSpLocks/>
          </p:cNvGrpSpPr>
          <p:nvPr/>
        </p:nvGrpSpPr>
        <p:grpSpPr bwMode="auto">
          <a:xfrm>
            <a:off x="528638" y="2374900"/>
            <a:ext cx="2563812" cy="2820988"/>
            <a:chOff x="311" y="1496"/>
            <a:chExt cx="1615" cy="1777"/>
          </a:xfrm>
        </p:grpSpPr>
        <p:sp>
          <p:nvSpPr>
            <p:cNvPr id="148607" name="Freeform 127">
              <a:extLst>
                <a:ext uri="{FF2B5EF4-FFF2-40B4-BE49-F238E27FC236}">
                  <a16:creationId xmlns:a16="http://schemas.microsoft.com/office/drawing/2014/main" id="{700BEAE5-6639-CBC3-80D0-9FA5F2F1C69C}"/>
                </a:ext>
              </a:extLst>
            </p:cNvPr>
            <p:cNvSpPr>
              <a:spLocks/>
            </p:cNvSpPr>
            <p:nvPr/>
          </p:nvSpPr>
          <p:spPr bwMode="auto">
            <a:xfrm>
              <a:off x="1925" y="1496"/>
              <a:ext cx="1" cy="1777"/>
            </a:xfrm>
            <a:custGeom>
              <a:avLst/>
              <a:gdLst>
                <a:gd name="T0" fmla="*/ 0 w 1"/>
                <a:gd name="T1" fmla="*/ 0 h 8875"/>
                <a:gd name="T2" fmla="*/ 0 w 1"/>
                <a:gd name="T3" fmla="*/ 8875 h 8875"/>
                <a:gd name="T4" fmla="*/ 1 w 1"/>
                <a:gd name="T5" fmla="*/ 8875 h 8875"/>
              </a:gdLst>
              <a:ahLst/>
              <a:cxnLst>
                <a:cxn ang="0">
                  <a:pos x="T0" y="T1"/>
                </a:cxn>
                <a:cxn ang="0">
                  <a:pos x="T2" y="T3"/>
                </a:cxn>
                <a:cxn ang="0">
                  <a:pos x="T4" y="T5"/>
                </a:cxn>
              </a:cxnLst>
              <a:rect l="0" t="0" r="r" b="b"/>
              <a:pathLst>
                <a:path w="1" h="8875">
                  <a:moveTo>
                    <a:pt x="0" y="0"/>
                  </a:moveTo>
                  <a:lnTo>
                    <a:pt x="0" y="8875"/>
                  </a:lnTo>
                  <a:lnTo>
                    <a:pt x="1" y="8875"/>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08" name="Freeform 128">
              <a:extLst>
                <a:ext uri="{FF2B5EF4-FFF2-40B4-BE49-F238E27FC236}">
                  <a16:creationId xmlns:a16="http://schemas.microsoft.com/office/drawing/2014/main" id="{4DFA442F-AA92-2AD9-0E8A-7FB67B0B96DD}"/>
                </a:ext>
              </a:extLst>
            </p:cNvPr>
            <p:cNvSpPr>
              <a:spLocks/>
            </p:cNvSpPr>
            <p:nvPr/>
          </p:nvSpPr>
          <p:spPr bwMode="auto">
            <a:xfrm>
              <a:off x="311" y="1496"/>
              <a:ext cx="2" cy="1777"/>
            </a:xfrm>
            <a:custGeom>
              <a:avLst/>
              <a:gdLst>
                <a:gd name="T0" fmla="*/ 0 w 1"/>
                <a:gd name="T1" fmla="*/ 0 h 8875"/>
                <a:gd name="T2" fmla="*/ 0 w 1"/>
                <a:gd name="T3" fmla="*/ 8875 h 8875"/>
                <a:gd name="T4" fmla="*/ 1 w 1"/>
                <a:gd name="T5" fmla="*/ 8875 h 8875"/>
              </a:gdLst>
              <a:ahLst/>
              <a:cxnLst>
                <a:cxn ang="0">
                  <a:pos x="T0" y="T1"/>
                </a:cxn>
                <a:cxn ang="0">
                  <a:pos x="T2" y="T3"/>
                </a:cxn>
                <a:cxn ang="0">
                  <a:pos x="T4" y="T5"/>
                </a:cxn>
              </a:cxnLst>
              <a:rect l="0" t="0" r="r" b="b"/>
              <a:pathLst>
                <a:path w="1" h="8875">
                  <a:moveTo>
                    <a:pt x="0" y="0"/>
                  </a:moveTo>
                  <a:lnTo>
                    <a:pt x="0" y="8875"/>
                  </a:lnTo>
                  <a:lnTo>
                    <a:pt x="1" y="8875"/>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8609" name="Group 129">
            <a:extLst>
              <a:ext uri="{FF2B5EF4-FFF2-40B4-BE49-F238E27FC236}">
                <a16:creationId xmlns:a16="http://schemas.microsoft.com/office/drawing/2014/main" id="{D6ACC933-2BFA-D473-9DD0-D51B7C8926A7}"/>
              </a:ext>
            </a:extLst>
          </p:cNvPr>
          <p:cNvGrpSpPr>
            <a:grpSpLocks/>
          </p:cNvGrpSpPr>
          <p:nvPr/>
        </p:nvGrpSpPr>
        <p:grpSpPr bwMode="auto">
          <a:xfrm>
            <a:off x="4584700" y="2012950"/>
            <a:ext cx="1622425" cy="319088"/>
            <a:chOff x="2866" y="1268"/>
            <a:chExt cx="1022" cy="201"/>
          </a:xfrm>
        </p:grpSpPr>
        <p:sp>
          <p:nvSpPr>
            <p:cNvPr id="148610" name="Freeform 130">
              <a:extLst>
                <a:ext uri="{FF2B5EF4-FFF2-40B4-BE49-F238E27FC236}">
                  <a16:creationId xmlns:a16="http://schemas.microsoft.com/office/drawing/2014/main" id="{EE06D730-F3AD-F3A5-2F2C-358EA742A67F}"/>
                </a:ext>
              </a:extLst>
            </p:cNvPr>
            <p:cNvSpPr>
              <a:spLocks/>
            </p:cNvSpPr>
            <p:nvPr/>
          </p:nvSpPr>
          <p:spPr bwMode="auto">
            <a:xfrm flipH="1">
              <a:off x="2866" y="1268"/>
              <a:ext cx="60" cy="60"/>
            </a:xfrm>
            <a:custGeom>
              <a:avLst/>
              <a:gdLst>
                <a:gd name="T0" fmla="*/ 416 w 417"/>
                <a:gd name="T1" fmla="*/ 208 h 417"/>
                <a:gd name="T2" fmla="*/ 354 w 417"/>
                <a:gd name="T3" fmla="*/ 61 h 417"/>
                <a:gd name="T4" fmla="*/ 207 w 417"/>
                <a:gd name="T5" fmla="*/ 0 h 417"/>
                <a:gd name="T6" fmla="*/ 60 w 417"/>
                <a:gd name="T7" fmla="*/ 61 h 417"/>
                <a:gd name="T8" fmla="*/ 0 w 417"/>
                <a:gd name="T9" fmla="*/ 208 h 417"/>
                <a:gd name="T10" fmla="*/ 60 w 417"/>
                <a:gd name="T11" fmla="*/ 355 h 417"/>
                <a:gd name="T12" fmla="*/ 207 w 417"/>
                <a:gd name="T13" fmla="*/ 417 h 417"/>
                <a:gd name="T14" fmla="*/ 354 w 417"/>
                <a:gd name="T15" fmla="*/ 355 h 417"/>
                <a:gd name="T16" fmla="*/ 416 w 417"/>
                <a:gd name="T17" fmla="*/ 208 h 417"/>
                <a:gd name="T18" fmla="*/ 417 w 417"/>
                <a:gd name="T19" fmla="*/ 2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7">
                  <a:moveTo>
                    <a:pt x="416" y="208"/>
                  </a:moveTo>
                  <a:lnTo>
                    <a:pt x="354" y="61"/>
                  </a:lnTo>
                  <a:lnTo>
                    <a:pt x="207" y="0"/>
                  </a:lnTo>
                  <a:lnTo>
                    <a:pt x="60" y="61"/>
                  </a:lnTo>
                  <a:lnTo>
                    <a:pt x="0" y="208"/>
                  </a:lnTo>
                  <a:lnTo>
                    <a:pt x="60" y="355"/>
                  </a:lnTo>
                  <a:lnTo>
                    <a:pt x="207" y="417"/>
                  </a:lnTo>
                  <a:lnTo>
                    <a:pt x="354" y="355"/>
                  </a:lnTo>
                  <a:lnTo>
                    <a:pt x="416" y="208"/>
                  </a:lnTo>
                  <a:lnTo>
                    <a:pt x="417" y="208"/>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11" name="Freeform 131">
              <a:extLst>
                <a:ext uri="{FF2B5EF4-FFF2-40B4-BE49-F238E27FC236}">
                  <a16:creationId xmlns:a16="http://schemas.microsoft.com/office/drawing/2014/main" id="{855D8135-B8E4-F6CB-0CBB-23EF0D6A9BF5}"/>
                </a:ext>
              </a:extLst>
            </p:cNvPr>
            <p:cNvSpPr>
              <a:spLocks/>
            </p:cNvSpPr>
            <p:nvPr/>
          </p:nvSpPr>
          <p:spPr bwMode="auto">
            <a:xfrm>
              <a:off x="3651" y="1268"/>
              <a:ext cx="60" cy="60"/>
            </a:xfrm>
            <a:custGeom>
              <a:avLst/>
              <a:gdLst>
                <a:gd name="T0" fmla="*/ 416 w 417"/>
                <a:gd name="T1" fmla="*/ 208 h 417"/>
                <a:gd name="T2" fmla="*/ 355 w 417"/>
                <a:gd name="T3" fmla="*/ 61 h 417"/>
                <a:gd name="T4" fmla="*/ 208 w 417"/>
                <a:gd name="T5" fmla="*/ 0 h 417"/>
                <a:gd name="T6" fmla="*/ 61 w 417"/>
                <a:gd name="T7" fmla="*/ 61 h 417"/>
                <a:gd name="T8" fmla="*/ 0 w 417"/>
                <a:gd name="T9" fmla="*/ 208 h 417"/>
                <a:gd name="T10" fmla="*/ 61 w 417"/>
                <a:gd name="T11" fmla="*/ 355 h 417"/>
                <a:gd name="T12" fmla="*/ 208 w 417"/>
                <a:gd name="T13" fmla="*/ 417 h 417"/>
                <a:gd name="T14" fmla="*/ 355 w 417"/>
                <a:gd name="T15" fmla="*/ 355 h 417"/>
                <a:gd name="T16" fmla="*/ 416 w 417"/>
                <a:gd name="T17" fmla="*/ 208 h 417"/>
                <a:gd name="T18" fmla="*/ 417 w 417"/>
                <a:gd name="T19" fmla="*/ 2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7">
                  <a:moveTo>
                    <a:pt x="416" y="208"/>
                  </a:moveTo>
                  <a:lnTo>
                    <a:pt x="355" y="61"/>
                  </a:lnTo>
                  <a:lnTo>
                    <a:pt x="208" y="0"/>
                  </a:lnTo>
                  <a:lnTo>
                    <a:pt x="61" y="61"/>
                  </a:lnTo>
                  <a:lnTo>
                    <a:pt x="0" y="208"/>
                  </a:lnTo>
                  <a:lnTo>
                    <a:pt x="61" y="355"/>
                  </a:lnTo>
                  <a:lnTo>
                    <a:pt x="208" y="417"/>
                  </a:lnTo>
                  <a:lnTo>
                    <a:pt x="355" y="355"/>
                  </a:lnTo>
                  <a:lnTo>
                    <a:pt x="416" y="208"/>
                  </a:lnTo>
                  <a:lnTo>
                    <a:pt x="417" y="208"/>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12" name="Rectangle 132">
              <a:extLst>
                <a:ext uri="{FF2B5EF4-FFF2-40B4-BE49-F238E27FC236}">
                  <a16:creationId xmlns:a16="http://schemas.microsoft.com/office/drawing/2014/main" id="{7847620E-C2C5-5C7E-F4A9-8A4C8667F6E0}"/>
                </a:ext>
              </a:extLst>
            </p:cNvPr>
            <p:cNvSpPr>
              <a:spLocks noChangeArrowheads="1"/>
            </p:cNvSpPr>
            <p:nvPr/>
          </p:nvSpPr>
          <p:spPr bwMode="auto">
            <a:xfrm>
              <a:off x="3720" y="1296"/>
              <a:ext cx="16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3"</a:t>
              </a:r>
            </a:p>
          </p:txBody>
        </p:sp>
      </p:grpSp>
      <p:grpSp>
        <p:nvGrpSpPr>
          <p:cNvPr id="148613" name="Group 133">
            <a:extLst>
              <a:ext uri="{FF2B5EF4-FFF2-40B4-BE49-F238E27FC236}">
                <a16:creationId xmlns:a16="http://schemas.microsoft.com/office/drawing/2014/main" id="{3343DDFF-8920-84E0-43B6-E525D0166D4B}"/>
              </a:ext>
            </a:extLst>
          </p:cNvPr>
          <p:cNvGrpSpPr>
            <a:grpSpLocks/>
          </p:cNvGrpSpPr>
          <p:nvPr/>
        </p:nvGrpSpPr>
        <p:grpSpPr bwMode="auto">
          <a:xfrm>
            <a:off x="136525" y="1447800"/>
            <a:ext cx="5480050" cy="4002088"/>
            <a:chOff x="64" y="912"/>
            <a:chExt cx="3452" cy="2521"/>
          </a:xfrm>
        </p:grpSpPr>
        <p:grpSp>
          <p:nvGrpSpPr>
            <p:cNvPr id="148614" name="Group 134">
              <a:extLst>
                <a:ext uri="{FF2B5EF4-FFF2-40B4-BE49-F238E27FC236}">
                  <a16:creationId xmlns:a16="http://schemas.microsoft.com/office/drawing/2014/main" id="{2E46E2AA-DAD6-891E-184E-A2AE61E05E0E}"/>
                </a:ext>
              </a:extLst>
            </p:cNvPr>
            <p:cNvGrpSpPr>
              <a:grpSpLocks/>
            </p:cNvGrpSpPr>
            <p:nvPr/>
          </p:nvGrpSpPr>
          <p:grpSpPr bwMode="auto">
            <a:xfrm>
              <a:off x="234" y="1104"/>
              <a:ext cx="3054" cy="2178"/>
              <a:chOff x="234" y="1104"/>
              <a:chExt cx="3054" cy="2178"/>
            </a:xfrm>
          </p:grpSpPr>
          <p:sp>
            <p:nvSpPr>
              <p:cNvPr id="148615" name="Freeform 135">
                <a:extLst>
                  <a:ext uri="{FF2B5EF4-FFF2-40B4-BE49-F238E27FC236}">
                    <a16:creationId xmlns:a16="http://schemas.microsoft.com/office/drawing/2014/main" id="{56CABECC-FD15-9876-E3A2-7B6292E06A8D}"/>
                  </a:ext>
                </a:extLst>
              </p:cNvPr>
              <p:cNvSpPr>
                <a:spLocks/>
              </p:cNvSpPr>
              <p:nvPr/>
            </p:nvSpPr>
            <p:spPr bwMode="auto">
              <a:xfrm>
                <a:off x="236" y="1758"/>
                <a:ext cx="1" cy="1515"/>
              </a:xfrm>
              <a:custGeom>
                <a:avLst/>
                <a:gdLst>
                  <a:gd name="T0" fmla="*/ 0 w 1"/>
                  <a:gd name="T1" fmla="*/ 0 h 7566"/>
                  <a:gd name="T2" fmla="*/ 0 w 1"/>
                  <a:gd name="T3" fmla="*/ 7566 h 7566"/>
                  <a:gd name="T4" fmla="*/ 1 w 1"/>
                  <a:gd name="T5" fmla="*/ 7566 h 7566"/>
                </a:gdLst>
                <a:ahLst/>
                <a:cxnLst>
                  <a:cxn ang="0">
                    <a:pos x="T0" y="T1"/>
                  </a:cxn>
                  <a:cxn ang="0">
                    <a:pos x="T2" y="T3"/>
                  </a:cxn>
                  <a:cxn ang="0">
                    <a:pos x="T4" y="T5"/>
                  </a:cxn>
                </a:cxnLst>
                <a:rect l="0" t="0" r="r" b="b"/>
                <a:pathLst>
                  <a:path w="1" h="7566">
                    <a:moveTo>
                      <a:pt x="0" y="0"/>
                    </a:moveTo>
                    <a:lnTo>
                      <a:pt x="0" y="7566"/>
                    </a:lnTo>
                    <a:lnTo>
                      <a:pt x="1" y="7566"/>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16" name="Line 136">
                <a:extLst>
                  <a:ext uri="{FF2B5EF4-FFF2-40B4-BE49-F238E27FC236}">
                    <a16:creationId xmlns:a16="http://schemas.microsoft.com/office/drawing/2014/main" id="{D7B2F42D-7501-49DF-6B3F-9FE66BD93513}"/>
                  </a:ext>
                </a:extLst>
              </p:cNvPr>
              <p:cNvSpPr>
                <a:spLocks noChangeShapeType="1"/>
              </p:cNvSpPr>
              <p:nvPr/>
            </p:nvSpPr>
            <p:spPr bwMode="auto">
              <a:xfrm>
                <a:off x="1104" y="1104"/>
                <a:ext cx="0" cy="2178"/>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17" name="Line 137">
                <a:extLst>
                  <a:ext uri="{FF2B5EF4-FFF2-40B4-BE49-F238E27FC236}">
                    <a16:creationId xmlns:a16="http://schemas.microsoft.com/office/drawing/2014/main" id="{E1B18F3D-BADA-F330-2C4C-6107384CB088}"/>
                  </a:ext>
                </a:extLst>
              </p:cNvPr>
              <p:cNvSpPr>
                <a:spLocks noChangeShapeType="1"/>
              </p:cNvSpPr>
              <p:nvPr/>
            </p:nvSpPr>
            <p:spPr bwMode="auto">
              <a:xfrm>
                <a:off x="234" y="1764"/>
                <a:ext cx="3054"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18" name="Line 138">
                <a:extLst>
                  <a:ext uri="{FF2B5EF4-FFF2-40B4-BE49-F238E27FC236}">
                    <a16:creationId xmlns:a16="http://schemas.microsoft.com/office/drawing/2014/main" id="{D23D7081-F069-3402-CD70-072A14765DA9}"/>
                  </a:ext>
                </a:extLst>
              </p:cNvPr>
              <p:cNvSpPr>
                <a:spLocks noChangeShapeType="1"/>
              </p:cNvSpPr>
              <p:nvPr/>
            </p:nvSpPr>
            <p:spPr bwMode="auto">
              <a:xfrm>
                <a:off x="1098" y="1122"/>
                <a:ext cx="2190"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48619" name="Group 139">
              <a:extLst>
                <a:ext uri="{FF2B5EF4-FFF2-40B4-BE49-F238E27FC236}">
                  <a16:creationId xmlns:a16="http://schemas.microsoft.com/office/drawing/2014/main" id="{084ED57B-3583-74EC-84A0-1E20FB914B4B}"/>
                </a:ext>
              </a:extLst>
            </p:cNvPr>
            <p:cNvGrpSpPr>
              <a:grpSpLocks/>
            </p:cNvGrpSpPr>
            <p:nvPr/>
          </p:nvGrpSpPr>
          <p:grpSpPr bwMode="auto">
            <a:xfrm>
              <a:off x="64" y="912"/>
              <a:ext cx="3452" cy="2521"/>
              <a:chOff x="64" y="912"/>
              <a:chExt cx="3452" cy="2521"/>
            </a:xfrm>
          </p:grpSpPr>
          <p:sp>
            <p:nvSpPr>
              <p:cNvPr id="148620" name="Rectangle 140">
                <a:extLst>
                  <a:ext uri="{FF2B5EF4-FFF2-40B4-BE49-F238E27FC236}">
                    <a16:creationId xmlns:a16="http://schemas.microsoft.com/office/drawing/2014/main" id="{53178DC5-59CB-80A3-8649-302FEBAB8A47}"/>
                  </a:ext>
                </a:extLst>
              </p:cNvPr>
              <p:cNvSpPr>
                <a:spLocks noChangeArrowheads="1"/>
              </p:cNvSpPr>
              <p:nvPr/>
            </p:nvSpPr>
            <p:spPr bwMode="auto">
              <a:xfrm>
                <a:off x="3324" y="960"/>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1"</a:t>
                </a:r>
              </a:p>
            </p:txBody>
          </p:sp>
          <p:sp>
            <p:nvSpPr>
              <p:cNvPr id="148621" name="Freeform 141">
                <a:extLst>
                  <a:ext uri="{FF2B5EF4-FFF2-40B4-BE49-F238E27FC236}">
                    <a16:creationId xmlns:a16="http://schemas.microsoft.com/office/drawing/2014/main" id="{90563AA0-C4CF-CA4A-1EC9-E1396544968D}"/>
                  </a:ext>
                </a:extLst>
              </p:cNvPr>
              <p:cNvSpPr>
                <a:spLocks/>
              </p:cNvSpPr>
              <p:nvPr/>
            </p:nvSpPr>
            <p:spPr bwMode="auto">
              <a:xfrm>
                <a:off x="205" y="1726"/>
                <a:ext cx="60" cy="62"/>
              </a:xfrm>
              <a:custGeom>
                <a:avLst/>
                <a:gdLst>
                  <a:gd name="T0" fmla="*/ 416 w 417"/>
                  <a:gd name="T1" fmla="*/ 208 h 416"/>
                  <a:gd name="T2" fmla="*/ 356 w 417"/>
                  <a:gd name="T3" fmla="*/ 61 h 416"/>
                  <a:gd name="T4" fmla="*/ 209 w 417"/>
                  <a:gd name="T5" fmla="*/ 0 h 416"/>
                  <a:gd name="T6" fmla="*/ 61 w 417"/>
                  <a:gd name="T7" fmla="*/ 61 h 416"/>
                  <a:gd name="T8" fmla="*/ 0 w 417"/>
                  <a:gd name="T9" fmla="*/ 208 h 416"/>
                  <a:gd name="T10" fmla="*/ 61 w 417"/>
                  <a:gd name="T11" fmla="*/ 355 h 416"/>
                  <a:gd name="T12" fmla="*/ 209 w 417"/>
                  <a:gd name="T13" fmla="*/ 416 h 416"/>
                  <a:gd name="T14" fmla="*/ 356 w 417"/>
                  <a:gd name="T15" fmla="*/ 355 h 416"/>
                  <a:gd name="T16" fmla="*/ 416 w 417"/>
                  <a:gd name="T17" fmla="*/ 208 h 416"/>
                  <a:gd name="T18" fmla="*/ 417 w 417"/>
                  <a:gd name="T19" fmla="*/ 20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6">
                    <a:moveTo>
                      <a:pt x="416" y="208"/>
                    </a:moveTo>
                    <a:lnTo>
                      <a:pt x="356" y="61"/>
                    </a:lnTo>
                    <a:lnTo>
                      <a:pt x="209" y="0"/>
                    </a:lnTo>
                    <a:lnTo>
                      <a:pt x="61" y="61"/>
                    </a:lnTo>
                    <a:lnTo>
                      <a:pt x="0" y="208"/>
                    </a:lnTo>
                    <a:lnTo>
                      <a:pt x="61" y="355"/>
                    </a:lnTo>
                    <a:lnTo>
                      <a:pt x="209" y="416"/>
                    </a:lnTo>
                    <a:lnTo>
                      <a:pt x="356" y="355"/>
                    </a:lnTo>
                    <a:lnTo>
                      <a:pt x="416" y="208"/>
                    </a:lnTo>
                    <a:lnTo>
                      <a:pt x="417" y="208"/>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22" name="Freeform 142">
                <a:extLst>
                  <a:ext uri="{FF2B5EF4-FFF2-40B4-BE49-F238E27FC236}">
                    <a16:creationId xmlns:a16="http://schemas.microsoft.com/office/drawing/2014/main" id="{E606BFE6-90B0-CA70-46AA-28F83BFCE21F}"/>
                  </a:ext>
                </a:extLst>
              </p:cNvPr>
              <p:cNvSpPr>
                <a:spLocks/>
              </p:cNvSpPr>
              <p:nvPr/>
            </p:nvSpPr>
            <p:spPr bwMode="auto">
              <a:xfrm flipH="1">
                <a:off x="1068" y="1100"/>
                <a:ext cx="60" cy="60"/>
              </a:xfrm>
              <a:custGeom>
                <a:avLst/>
                <a:gdLst>
                  <a:gd name="T0" fmla="*/ 416 w 417"/>
                  <a:gd name="T1" fmla="*/ 209 h 417"/>
                  <a:gd name="T2" fmla="*/ 355 w 417"/>
                  <a:gd name="T3" fmla="*/ 62 h 417"/>
                  <a:gd name="T4" fmla="*/ 208 w 417"/>
                  <a:gd name="T5" fmla="*/ 0 h 417"/>
                  <a:gd name="T6" fmla="*/ 61 w 417"/>
                  <a:gd name="T7" fmla="*/ 62 h 417"/>
                  <a:gd name="T8" fmla="*/ 0 w 417"/>
                  <a:gd name="T9" fmla="*/ 209 h 417"/>
                  <a:gd name="T10" fmla="*/ 61 w 417"/>
                  <a:gd name="T11" fmla="*/ 356 h 417"/>
                  <a:gd name="T12" fmla="*/ 208 w 417"/>
                  <a:gd name="T13" fmla="*/ 417 h 417"/>
                  <a:gd name="T14" fmla="*/ 355 w 417"/>
                  <a:gd name="T15" fmla="*/ 356 h 417"/>
                  <a:gd name="T16" fmla="*/ 416 w 417"/>
                  <a:gd name="T17" fmla="*/ 209 h 417"/>
                  <a:gd name="T18" fmla="*/ 417 w 417"/>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7">
                    <a:moveTo>
                      <a:pt x="416" y="209"/>
                    </a:moveTo>
                    <a:lnTo>
                      <a:pt x="355" y="62"/>
                    </a:lnTo>
                    <a:lnTo>
                      <a:pt x="208" y="0"/>
                    </a:lnTo>
                    <a:lnTo>
                      <a:pt x="61" y="62"/>
                    </a:lnTo>
                    <a:lnTo>
                      <a:pt x="0" y="209"/>
                    </a:lnTo>
                    <a:lnTo>
                      <a:pt x="61" y="356"/>
                    </a:lnTo>
                    <a:lnTo>
                      <a:pt x="208" y="417"/>
                    </a:lnTo>
                    <a:lnTo>
                      <a:pt x="355" y="356"/>
                    </a:lnTo>
                    <a:lnTo>
                      <a:pt x="416" y="209"/>
                    </a:lnTo>
                    <a:lnTo>
                      <a:pt x="417"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23" name="Freeform 143">
                <a:extLst>
                  <a:ext uri="{FF2B5EF4-FFF2-40B4-BE49-F238E27FC236}">
                    <a16:creationId xmlns:a16="http://schemas.microsoft.com/office/drawing/2014/main" id="{979AA56D-68EA-322A-0398-CE5F68BCE05F}"/>
                  </a:ext>
                </a:extLst>
              </p:cNvPr>
              <p:cNvSpPr>
                <a:spLocks/>
              </p:cNvSpPr>
              <p:nvPr/>
            </p:nvSpPr>
            <p:spPr bwMode="auto">
              <a:xfrm>
                <a:off x="3258" y="1096"/>
                <a:ext cx="60" cy="60"/>
              </a:xfrm>
              <a:custGeom>
                <a:avLst/>
                <a:gdLst>
                  <a:gd name="T0" fmla="*/ 415 w 416"/>
                  <a:gd name="T1" fmla="*/ 209 h 417"/>
                  <a:gd name="T2" fmla="*/ 354 w 416"/>
                  <a:gd name="T3" fmla="*/ 61 h 417"/>
                  <a:gd name="T4" fmla="*/ 207 w 416"/>
                  <a:gd name="T5" fmla="*/ 0 h 417"/>
                  <a:gd name="T6" fmla="*/ 60 w 416"/>
                  <a:gd name="T7" fmla="*/ 61 h 417"/>
                  <a:gd name="T8" fmla="*/ 0 w 416"/>
                  <a:gd name="T9" fmla="*/ 209 h 417"/>
                  <a:gd name="T10" fmla="*/ 60 w 416"/>
                  <a:gd name="T11" fmla="*/ 356 h 417"/>
                  <a:gd name="T12" fmla="*/ 207 w 416"/>
                  <a:gd name="T13" fmla="*/ 417 h 417"/>
                  <a:gd name="T14" fmla="*/ 354 w 416"/>
                  <a:gd name="T15" fmla="*/ 356 h 417"/>
                  <a:gd name="T16" fmla="*/ 415 w 416"/>
                  <a:gd name="T17" fmla="*/ 209 h 417"/>
                  <a:gd name="T18" fmla="*/ 416 w 416"/>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6" h="417">
                    <a:moveTo>
                      <a:pt x="415" y="209"/>
                    </a:moveTo>
                    <a:lnTo>
                      <a:pt x="354" y="61"/>
                    </a:lnTo>
                    <a:lnTo>
                      <a:pt x="207" y="0"/>
                    </a:lnTo>
                    <a:lnTo>
                      <a:pt x="60" y="61"/>
                    </a:lnTo>
                    <a:lnTo>
                      <a:pt x="0" y="209"/>
                    </a:lnTo>
                    <a:lnTo>
                      <a:pt x="60" y="356"/>
                    </a:lnTo>
                    <a:lnTo>
                      <a:pt x="207" y="417"/>
                    </a:lnTo>
                    <a:lnTo>
                      <a:pt x="354" y="356"/>
                    </a:lnTo>
                    <a:lnTo>
                      <a:pt x="415" y="209"/>
                    </a:lnTo>
                    <a:lnTo>
                      <a:pt x="416"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24" name="Freeform 144">
                <a:extLst>
                  <a:ext uri="{FF2B5EF4-FFF2-40B4-BE49-F238E27FC236}">
                    <a16:creationId xmlns:a16="http://schemas.microsoft.com/office/drawing/2014/main" id="{5CFF9491-61E6-E2CE-D417-1FE0F1618BF8}"/>
                  </a:ext>
                </a:extLst>
              </p:cNvPr>
              <p:cNvSpPr>
                <a:spLocks/>
              </p:cNvSpPr>
              <p:nvPr/>
            </p:nvSpPr>
            <p:spPr bwMode="auto">
              <a:xfrm>
                <a:off x="3258" y="1726"/>
                <a:ext cx="60" cy="62"/>
              </a:xfrm>
              <a:custGeom>
                <a:avLst/>
                <a:gdLst>
                  <a:gd name="T0" fmla="*/ 415 w 416"/>
                  <a:gd name="T1" fmla="*/ 208 h 416"/>
                  <a:gd name="T2" fmla="*/ 354 w 416"/>
                  <a:gd name="T3" fmla="*/ 61 h 416"/>
                  <a:gd name="T4" fmla="*/ 207 w 416"/>
                  <a:gd name="T5" fmla="*/ 0 h 416"/>
                  <a:gd name="T6" fmla="*/ 60 w 416"/>
                  <a:gd name="T7" fmla="*/ 61 h 416"/>
                  <a:gd name="T8" fmla="*/ 0 w 416"/>
                  <a:gd name="T9" fmla="*/ 208 h 416"/>
                  <a:gd name="T10" fmla="*/ 60 w 416"/>
                  <a:gd name="T11" fmla="*/ 355 h 416"/>
                  <a:gd name="T12" fmla="*/ 207 w 416"/>
                  <a:gd name="T13" fmla="*/ 416 h 416"/>
                  <a:gd name="T14" fmla="*/ 354 w 416"/>
                  <a:gd name="T15" fmla="*/ 355 h 416"/>
                  <a:gd name="T16" fmla="*/ 415 w 416"/>
                  <a:gd name="T17" fmla="*/ 208 h 416"/>
                  <a:gd name="T18" fmla="*/ 416 w 416"/>
                  <a:gd name="T19" fmla="*/ 20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6" h="416">
                    <a:moveTo>
                      <a:pt x="415" y="208"/>
                    </a:moveTo>
                    <a:lnTo>
                      <a:pt x="354" y="61"/>
                    </a:lnTo>
                    <a:lnTo>
                      <a:pt x="207" y="0"/>
                    </a:lnTo>
                    <a:lnTo>
                      <a:pt x="60" y="61"/>
                    </a:lnTo>
                    <a:lnTo>
                      <a:pt x="0" y="208"/>
                    </a:lnTo>
                    <a:lnTo>
                      <a:pt x="60" y="355"/>
                    </a:lnTo>
                    <a:lnTo>
                      <a:pt x="207" y="416"/>
                    </a:lnTo>
                    <a:lnTo>
                      <a:pt x="354" y="355"/>
                    </a:lnTo>
                    <a:lnTo>
                      <a:pt x="415" y="208"/>
                    </a:lnTo>
                    <a:lnTo>
                      <a:pt x="416" y="208"/>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25" name="Freeform 145">
                <a:extLst>
                  <a:ext uri="{FF2B5EF4-FFF2-40B4-BE49-F238E27FC236}">
                    <a16:creationId xmlns:a16="http://schemas.microsoft.com/office/drawing/2014/main" id="{F2D2E7D5-4F6E-9CA9-D540-6FABE9B3BBE9}"/>
                  </a:ext>
                </a:extLst>
              </p:cNvPr>
              <p:cNvSpPr>
                <a:spLocks/>
              </p:cNvSpPr>
              <p:nvPr/>
            </p:nvSpPr>
            <p:spPr bwMode="auto">
              <a:xfrm>
                <a:off x="1074" y="3243"/>
                <a:ext cx="60" cy="60"/>
              </a:xfrm>
              <a:custGeom>
                <a:avLst/>
                <a:gdLst>
                  <a:gd name="T0" fmla="*/ 417 w 418"/>
                  <a:gd name="T1" fmla="*/ 209 h 417"/>
                  <a:gd name="T2" fmla="*/ 356 w 418"/>
                  <a:gd name="T3" fmla="*/ 62 h 417"/>
                  <a:gd name="T4" fmla="*/ 209 w 418"/>
                  <a:gd name="T5" fmla="*/ 0 h 417"/>
                  <a:gd name="T6" fmla="*/ 62 w 418"/>
                  <a:gd name="T7" fmla="*/ 62 h 417"/>
                  <a:gd name="T8" fmla="*/ 0 w 418"/>
                  <a:gd name="T9" fmla="*/ 209 h 417"/>
                  <a:gd name="T10" fmla="*/ 62 w 418"/>
                  <a:gd name="T11" fmla="*/ 356 h 417"/>
                  <a:gd name="T12" fmla="*/ 209 w 418"/>
                  <a:gd name="T13" fmla="*/ 417 h 417"/>
                  <a:gd name="T14" fmla="*/ 356 w 418"/>
                  <a:gd name="T15" fmla="*/ 356 h 417"/>
                  <a:gd name="T16" fmla="*/ 417 w 418"/>
                  <a:gd name="T17" fmla="*/ 209 h 417"/>
                  <a:gd name="T18" fmla="*/ 418 w 418"/>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8" h="417">
                    <a:moveTo>
                      <a:pt x="417" y="209"/>
                    </a:moveTo>
                    <a:lnTo>
                      <a:pt x="356" y="62"/>
                    </a:lnTo>
                    <a:lnTo>
                      <a:pt x="209" y="0"/>
                    </a:lnTo>
                    <a:lnTo>
                      <a:pt x="62" y="62"/>
                    </a:lnTo>
                    <a:lnTo>
                      <a:pt x="0" y="209"/>
                    </a:lnTo>
                    <a:lnTo>
                      <a:pt x="62" y="356"/>
                    </a:lnTo>
                    <a:lnTo>
                      <a:pt x="209" y="417"/>
                    </a:lnTo>
                    <a:lnTo>
                      <a:pt x="356" y="356"/>
                    </a:lnTo>
                    <a:lnTo>
                      <a:pt x="417" y="209"/>
                    </a:lnTo>
                    <a:lnTo>
                      <a:pt x="418"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26" name="Freeform 146">
                <a:extLst>
                  <a:ext uri="{FF2B5EF4-FFF2-40B4-BE49-F238E27FC236}">
                    <a16:creationId xmlns:a16="http://schemas.microsoft.com/office/drawing/2014/main" id="{3E8CD110-E9C5-273A-33EF-36DD5A6FFAB1}"/>
                  </a:ext>
                </a:extLst>
              </p:cNvPr>
              <p:cNvSpPr>
                <a:spLocks/>
              </p:cNvSpPr>
              <p:nvPr/>
            </p:nvSpPr>
            <p:spPr bwMode="auto">
              <a:xfrm>
                <a:off x="205" y="3243"/>
                <a:ext cx="60" cy="60"/>
              </a:xfrm>
              <a:custGeom>
                <a:avLst/>
                <a:gdLst>
                  <a:gd name="T0" fmla="*/ 416 w 417"/>
                  <a:gd name="T1" fmla="*/ 209 h 417"/>
                  <a:gd name="T2" fmla="*/ 356 w 417"/>
                  <a:gd name="T3" fmla="*/ 62 h 417"/>
                  <a:gd name="T4" fmla="*/ 209 w 417"/>
                  <a:gd name="T5" fmla="*/ 0 h 417"/>
                  <a:gd name="T6" fmla="*/ 61 w 417"/>
                  <a:gd name="T7" fmla="*/ 62 h 417"/>
                  <a:gd name="T8" fmla="*/ 0 w 417"/>
                  <a:gd name="T9" fmla="*/ 209 h 417"/>
                  <a:gd name="T10" fmla="*/ 61 w 417"/>
                  <a:gd name="T11" fmla="*/ 356 h 417"/>
                  <a:gd name="T12" fmla="*/ 209 w 417"/>
                  <a:gd name="T13" fmla="*/ 417 h 417"/>
                  <a:gd name="T14" fmla="*/ 356 w 417"/>
                  <a:gd name="T15" fmla="*/ 356 h 417"/>
                  <a:gd name="T16" fmla="*/ 416 w 417"/>
                  <a:gd name="T17" fmla="*/ 209 h 417"/>
                  <a:gd name="T18" fmla="*/ 417 w 417"/>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7">
                    <a:moveTo>
                      <a:pt x="416" y="209"/>
                    </a:moveTo>
                    <a:lnTo>
                      <a:pt x="356" y="62"/>
                    </a:lnTo>
                    <a:lnTo>
                      <a:pt x="209" y="0"/>
                    </a:lnTo>
                    <a:lnTo>
                      <a:pt x="61" y="62"/>
                    </a:lnTo>
                    <a:lnTo>
                      <a:pt x="0" y="209"/>
                    </a:lnTo>
                    <a:lnTo>
                      <a:pt x="61" y="356"/>
                    </a:lnTo>
                    <a:lnTo>
                      <a:pt x="209" y="417"/>
                    </a:lnTo>
                    <a:lnTo>
                      <a:pt x="356" y="356"/>
                    </a:lnTo>
                    <a:lnTo>
                      <a:pt x="416" y="209"/>
                    </a:lnTo>
                    <a:lnTo>
                      <a:pt x="417"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27" name="Rectangle 147">
                <a:extLst>
                  <a:ext uri="{FF2B5EF4-FFF2-40B4-BE49-F238E27FC236}">
                    <a16:creationId xmlns:a16="http://schemas.microsoft.com/office/drawing/2014/main" id="{E330BCE1-B20C-E83D-3F80-CED4274400F1}"/>
                  </a:ext>
                </a:extLst>
              </p:cNvPr>
              <p:cNvSpPr>
                <a:spLocks noChangeArrowheads="1"/>
              </p:cNvSpPr>
              <p:nvPr/>
            </p:nvSpPr>
            <p:spPr bwMode="auto">
              <a:xfrm>
                <a:off x="1224" y="3120"/>
                <a:ext cx="5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1</a:t>
                </a:r>
              </a:p>
            </p:txBody>
          </p:sp>
          <p:sp>
            <p:nvSpPr>
              <p:cNvPr id="148628" name="Rectangle 148">
                <a:extLst>
                  <a:ext uri="{FF2B5EF4-FFF2-40B4-BE49-F238E27FC236}">
                    <a16:creationId xmlns:a16="http://schemas.microsoft.com/office/drawing/2014/main" id="{3926810A-B3E4-F6CA-E244-6D1D3E732829}"/>
                  </a:ext>
                </a:extLst>
              </p:cNvPr>
              <p:cNvSpPr>
                <a:spLocks noChangeArrowheads="1"/>
              </p:cNvSpPr>
              <p:nvPr/>
            </p:nvSpPr>
            <p:spPr bwMode="auto">
              <a:xfrm>
                <a:off x="84" y="1644"/>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2'</a:t>
                </a:r>
              </a:p>
            </p:txBody>
          </p:sp>
          <p:sp>
            <p:nvSpPr>
              <p:cNvPr id="148629" name="Rectangle 149">
                <a:extLst>
                  <a:ext uri="{FF2B5EF4-FFF2-40B4-BE49-F238E27FC236}">
                    <a16:creationId xmlns:a16="http://schemas.microsoft.com/office/drawing/2014/main" id="{62E60ADF-1CD4-589D-EDD4-85F584279D2F}"/>
                  </a:ext>
                </a:extLst>
              </p:cNvPr>
              <p:cNvSpPr>
                <a:spLocks noChangeArrowheads="1"/>
              </p:cNvSpPr>
              <p:nvPr/>
            </p:nvSpPr>
            <p:spPr bwMode="auto">
              <a:xfrm>
                <a:off x="1104" y="912"/>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1'</a:t>
                </a:r>
              </a:p>
            </p:txBody>
          </p:sp>
          <p:sp>
            <p:nvSpPr>
              <p:cNvPr id="148630" name="Rectangle 150">
                <a:extLst>
                  <a:ext uri="{FF2B5EF4-FFF2-40B4-BE49-F238E27FC236}">
                    <a16:creationId xmlns:a16="http://schemas.microsoft.com/office/drawing/2014/main" id="{B4BE85CC-ADB3-D0F9-812F-81D93D2ACAE9}"/>
                  </a:ext>
                </a:extLst>
              </p:cNvPr>
              <p:cNvSpPr>
                <a:spLocks noChangeArrowheads="1"/>
              </p:cNvSpPr>
              <p:nvPr/>
            </p:nvSpPr>
            <p:spPr bwMode="auto">
              <a:xfrm>
                <a:off x="3306" y="1734"/>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2"</a:t>
                </a:r>
              </a:p>
            </p:txBody>
          </p:sp>
          <p:sp>
            <p:nvSpPr>
              <p:cNvPr id="148631" name="Rectangle 151">
                <a:extLst>
                  <a:ext uri="{FF2B5EF4-FFF2-40B4-BE49-F238E27FC236}">
                    <a16:creationId xmlns:a16="http://schemas.microsoft.com/office/drawing/2014/main" id="{E71EE9D6-D9E0-8553-3878-1AD3A8814808}"/>
                  </a:ext>
                </a:extLst>
              </p:cNvPr>
              <p:cNvSpPr>
                <a:spLocks noChangeArrowheads="1"/>
              </p:cNvSpPr>
              <p:nvPr/>
            </p:nvSpPr>
            <p:spPr bwMode="auto">
              <a:xfrm>
                <a:off x="64" y="3260"/>
                <a:ext cx="13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2</a:t>
                </a:r>
              </a:p>
            </p:txBody>
          </p:sp>
        </p:grpSp>
      </p:grpSp>
      <p:grpSp>
        <p:nvGrpSpPr>
          <p:cNvPr id="148632" name="Group 152">
            <a:extLst>
              <a:ext uri="{FF2B5EF4-FFF2-40B4-BE49-F238E27FC236}">
                <a16:creationId xmlns:a16="http://schemas.microsoft.com/office/drawing/2014/main" id="{943FD14B-97CB-9BB3-C0A8-01CBD668B2F7}"/>
              </a:ext>
            </a:extLst>
          </p:cNvPr>
          <p:cNvGrpSpPr>
            <a:grpSpLocks/>
          </p:cNvGrpSpPr>
          <p:nvPr/>
        </p:nvGrpSpPr>
        <p:grpSpPr bwMode="auto">
          <a:xfrm>
            <a:off x="4697413" y="1666875"/>
            <a:ext cx="1443037" cy="2190750"/>
            <a:chOff x="2937" y="1050"/>
            <a:chExt cx="909" cy="1380"/>
          </a:xfrm>
        </p:grpSpPr>
        <p:grpSp>
          <p:nvGrpSpPr>
            <p:cNvPr id="148633" name="Group 153">
              <a:extLst>
                <a:ext uri="{FF2B5EF4-FFF2-40B4-BE49-F238E27FC236}">
                  <a16:creationId xmlns:a16="http://schemas.microsoft.com/office/drawing/2014/main" id="{C9298E0E-B88B-EEE3-D5BA-B5148ED27D70}"/>
                </a:ext>
              </a:extLst>
            </p:cNvPr>
            <p:cNvGrpSpPr>
              <a:grpSpLocks/>
            </p:cNvGrpSpPr>
            <p:nvPr/>
          </p:nvGrpSpPr>
          <p:grpSpPr bwMode="auto">
            <a:xfrm>
              <a:off x="2966" y="1050"/>
              <a:ext cx="880" cy="1380"/>
              <a:chOff x="2966" y="1050"/>
              <a:chExt cx="880" cy="1380"/>
            </a:xfrm>
          </p:grpSpPr>
          <p:sp>
            <p:nvSpPr>
              <p:cNvPr id="148634" name="Rectangle 154">
                <a:extLst>
                  <a:ext uri="{FF2B5EF4-FFF2-40B4-BE49-F238E27FC236}">
                    <a16:creationId xmlns:a16="http://schemas.microsoft.com/office/drawing/2014/main" id="{39524245-88BA-987C-02CD-73FAB2D882FA}"/>
                  </a:ext>
                </a:extLst>
              </p:cNvPr>
              <p:cNvSpPr>
                <a:spLocks noChangeArrowheads="1"/>
              </p:cNvSpPr>
              <p:nvPr/>
            </p:nvSpPr>
            <p:spPr bwMode="auto">
              <a:xfrm>
                <a:off x="3456" y="2160"/>
                <a:ext cx="6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y</a:t>
                </a:r>
              </a:p>
            </p:txBody>
          </p:sp>
          <p:sp>
            <p:nvSpPr>
              <p:cNvPr id="148635" name="Rectangle 155">
                <a:extLst>
                  <a:ext uri="{FF2B5EF4-FFF2-40B4-BE49-F238E27FC236}">
                    <a16:creationId xmlns:a16="http://schemas.microsoft.com/office/drawing/2014/main" id="{74FCF3BD-785D-B4B5-04C3-26CB5269B3AE}"/>
                  </a:ext>
                </a:extLst>
              </p:cNvPr>
              <p:cNvSpPr>
                <a:spLocks noChangeArrowheads="1"/>
              </p:cNvSpPr>
              <p:nvPr/>
            </p:nvSpPr>
            <p:spPr bwMode="auto">
              <a:xfrm>
                <a:off x="3136" y="2160"/>
                <a:ext cx="6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y</a:t>
                </a:r>
              </a:p>
            </p:txBody>
          </p:sp>
          <p:sp>
            <p:nvSpPr>
              <p:cNvPr id="148636" name="Freeform 156">
                <a:extLst>
                  <a:ext uri="{FF2B5EF4-FFF2-40B4-BE49-F238E27FC236}">
                    <a16:creationId xmlns:a16="http://schemas.microsoft.com/office/drawing/2014/main" id="{B290D5F4-673F-1C52-C31F-04543C77D1E5}"/>
                  </a:ext>
                </a:extLst>
              </p:cNvPr>
              <p:cNvSpPr>
                <a:spLocks/>
              </p:cNvSpPr>
              <p:nvPr/>
            </p:nvSpPr>
            <p:spPr bwMode="auto">
              <a:xfrm>
                <a:off x="2966" y="1209"/>
                <a:ext cx="2" cy="904"/>
              </a:xfrm>
              <a:custGeom>
                <a:avLst/>
                <a:gdLst>
                  <a:gd name="T0" fmla="*/ 0 w 1"/>
                  <a:gd name="T1" fmla="*/ 0 h 4514"/>
                  <a:gd name="T2" fmla="*/ 0 w 1"/>
                  <a:gd name="T3" fmla="*/ 4514 h 4514"/>
                  <a:gd name="T4" fmla="*/ 1 w 1"/>
                  <a:gd name="T5" fmla="*/ 4514 h 4514"/>
                </a:gdLst>
                <a:ahLst/>
                <a:cxnLst>
                  <a:cxn ang="0">
                    <a:pos x="T0" y="T1"/>
                  </a:cxn>
                  <a:cxn ang="0">
                    <a:pos x="T2" y="T3"/>
                  </a:cxn>
                  <a:cxn ang="0">
                    <a:pos x="T4" y="T5"/>
                  </a:cxn>
                </a:cxnLst>
                <a:rect l="0" t="0" r="r" b="b"/>
                <a:pathLst>
                  <a:path w="1" h="4514">
                    <a:moveTo>
                      <a:pt x="0" y="0"/>
                    </a:moveTo>
                    <a:lnTo>
                      <a:pt x="0" y="4514"/>
                    </a:lnTo>
                    <a:lnTo>
                      <a:pt x="1" y="4514"/>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37" name="Freeform 157">
                <a:extLst>
                  <a:ext uri="{FF2B5EF4-FFF2-40B4-BE49-F238E27FC236}">
                    <a16:creationId xmlns:a16="http://schemas.microsoft.com/office/drawing/2014/main" id="{0A8CE600-48F8-ADC5-B951-E36AD8D166E6}"/>
                  </a:ext>
                </a:extLst>
              </p:cNvPr>
              <p:cNvSpPr>
                <a:spLocks/>
              </p:cNvSpPr>
              <p:nvPr/>
            </p:nvSpPr>
            <p:spPr bwMode="auto">
              <a:xfrm>
                <a:off x="3609" y="1207"/>
                <a:ext cx="2" cy="906"/>
              </a:xfrm>
              <a:custGeom>
                <a:avLst/>
                <a:gdLst>
                  <a:gd name="T0" fmla="*/ 0 w 1"/>
                  <a:gd name="T1" fmla="*/ 0 h 4521"/>
                  <a:gd name="T2" fmla="*/ 0 w 1"/>
                  <a:gd name="T3" fmla="*/ 4521 h 4521"/>
                  <a:gd name="T4" fmla="*/ 1 w 1"/>
                  <a:gd name="T5" fmla="*/ 4521 h 4521"/>
                </a:gdLst>
                <a:ahLst/>
                <a:cxnLst>
                  <a:cxn ang="0">
                    <a:pos x="T0" y="T1"/>
                  </a:cxn>
                  <a:cxn ang="0">
                    <a:pos x="T2" y="T3"/>
                  </a:cxn>
                  <a:cxn ang="0">
                    <a:pos x="T4" y="T5"/>
                  </a:cxn>
                </a:cxnLst>
                <a:rect l="0" t="0" r="r" b="b"/>
                <a:pathLst>
                  <a:path w="1" h="4521">
                    <a:moveTo>
                      <a:pt x="0" y="0"/>
                    </a:moveTo>
                    <a:lnTo>
                      <a:pt x="0" y="4521"/>
                    </a:lnTo>
                    <a:lnTo>
                      <a:pt x="1" y="4521"/>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38" name="Freeform 158">
                <a:extLst>
                  <a:ext uri="{FF2B5EF4-FFF2-40B4-BE49-F238E27FC236}">
                    <a16:creationId xmlns:a16="http://schemas.microsoft.com/office/drawing/2014/main" id="{D900793E-4398-0F79-F3E2-5B37179F2091}"/>
                  </a:ext>
                </a:extLst>
              </p:cNvPr>
              <p:cNvSpPr>
                <a:spLocks/>
              </p:cNvSpPr>
              <p:nvPr/>
            </p:nvSpPr>
            <p:spPr bwMode="auto">
              <a:xfrm>
                <a:off x="3609" y="2154"/>
                <a:ext cx="2" cy="276"/>
              </a:xfrm>
              <a:custGeom>
                <a:avLst/>
                <a:gdLst>
                  <a:gd name="T0" fmla="*/ 0 w 1"/>
                  <a:gd name="T1" fmla="*/ 0 h 1381"/>
                  <a:gd name="T2" fmla="*/ 0 w 1"/>
                  <a:gd name="T3" fmla="*/ 1381 h 1381"/>
                  <a:gd name="T4" fmla="*/ 1 w 1"/>
                  <a:gd name="T5" fmla="*/ 1381 h 1381"/>
                </a:gdLst>
                <a:ahLst/>
                <a:cxnLst>
                  <a:cxn ang="0">
                    <a:pos x="T0" y="T1"/>
                  </a:cxn>
                  <a:cxn ang="0">
                    <a:pos x="T2" y="T3"/>
                  </a:cxn>
                  <a:cxn ang="0">
                    <a:pos x="T4" y="T5"/>
                  </a:cxn>
                </a:cxnLst>
                <a:rect l="0" t="0" r="r" b="b"/>
                <a:pathLst>
                  <a:path w="1" h="1381">
                    <a:moveTo>
                      <a:pt x="0" y="0"/>
                    </a:moveTo>
                    <a:lnTo>
                      <a:pt x="0" y="1381"/>
                    </a:lnTo>
                    <a:lnTo>
                      <a:pt x="1" y="1381"/>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39" name="Freeform 159">
                <a:extLst>
                  <a:ext uri="{FF2B5EF4-FFF2-40B4-BE49-F238E27FC236}">
                    <a16:creationId xmlns:a16="http://schemas.microsoft.com/office/drawing/2014/main" id="{572D0D69-ED39-EAE7-08BA-1AF96A2586C7}"/>
                  </a:ext>
                </a:extLst>
              </p:cNvPr>
              <p:cNvSpPr>
                <a:spLocks/>
              </p:cNvSpPr>
              <p:nvPr/>
            </p:nvSpPr>
            <p:spPr bwMode="auto">
              <a:xfrm>
                <a:off x="3354" y="2348"/>
                <a:ext cx="189" cy="2"/>
              </a:xfrm>
              <a:custGeom>
                <a:avLst/>
                <a:gdLst>
                  <a:gd name="T0" fmla="*/ 0 w 942"/>
                  <a:gd name="T1" fmla="*/ 941 w 942"/>
                  <a:gd name="T2" fmla="*/ 942 w 942"/>
                </a:gdLst>
                <a:ahLst/>
                <a:cxnLst>
                  <a:cxn ang="0">
                    <a:pos x="T0" y="0"/>
                  </a:cxn>
                  <a:cxn ang="0">
                    <a:pos x="T1" y="0"/>
                  </a:cxn>
                  <a:cxn ang="0">
                    <a:pos x="T2" y="0"/>
                  </a:cxn>
                </a:cxnLst>
                <a:rect l="0" t="0" r="r" b="b"/>
                <a:pathLst>
                  <a:path w="942">
                    <a:moveTo>
                      <a:pt x="0" y="0"/>
                    </a:moveTo>
                    <a:lnTo>
                      <a:pt x="941" y="0"/>
                    </a:lnTo>
                    <a:lnTo>
                      <a:pt x="942"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0" name="Freeform 160">
                <a:extLst>
                  <a:ext uri="{FF2B5EF4-FFF2-40B4-BE49-F238E27FC236}">
                    <a16:creationId xmlns:a16="http://schemas.microsoft.com/office/drawing/2014/main" id="{C25C6A69-95DE-B3FD-CD00-2293654881FE}"/>
                  </a:ext>
                </a:extLst>
              </p:cNvPr>
              <p:cNvSpPr>
                <a:spLocks/>
              </p:cNvSpPr>
              <p:nvPr/>
            </p:nvSpPr>
            <p:spPr bwMode="auto">
              <a:xfrm>
                <a:off x="3289" y="2337"/>
                <a:ext cx="65" cy="23"/>
              </a:xfrm>
              <a:custGeom>
                <a:avLst/>
                <a:gdLst>
                  <a:gd name="T0" fmla="*/ 328 w 328"/>
                  <a:gd name="T1" fmla="*/ 0 h 111"/>
                  <a:gd name="T2" fmla="*/ 328 w 328"/>
                  <a:gd name="T3" fmla="*/ 111 h 111"/>
                  <a:gd name="T4" fmla="*/ 0 w 328"/>
                  <a:gd name="T5" fmla="*/ 55 h 111"/>
                  <a:gd name="T6" fmla="*/ 328 w 328"/>
                  <a:gd name="T7" fmla="*/ 0 h 111"/>
                </a:gdLst>
                <a:ahLst/>
                <a:cxnLst>
                  <a:cxn ang="0">
                    <a:pos x="T0" y="T1"/>
                  </a:cxn>
                  <a:cxn ang="0">
                    <a:pos x="T2" y="T3"/>
                  </a:cxn>
                  <a:cxn ang="0">
                    <a:pos x="T4" y="T5"/>
                  </a:cxn>
                  <a:cxn ang="0">
                    <a:pos x="T6" y="T7"/>
                  </a:cxn>
                </a:cxnLst>
                <a:rect l="0" t="0" r="r" b="b"/>
                <a:pathLst>
                  <a:path w="328" h="111">
                    <a:moveTo>
                      <a:pt x="328" y="0"/>
                    </a:moveTo>
                    <a:lnTo>
                      <a:pt x="328" y="111"/>
                    </a:lnTo>
                    <a:lnTo>
                      <a:pt x="0" y="55"/>
                    </a:lnTo>
                    <a:lnTo>
                      <a:pt x="328"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1" name="Freeform 161">
                <a:extLst>
                  <a:ext uri="{FF2B5EF4-FFF2-40B4-BE49-F238E27FC236}">
                    <a16:creationId xmlns:a16="http://schemas.microsoft.com/office/drawing/2014/main" id="{6F03121D-34B3-2C81-716C-D432B7965A84}"/>
                  </a:ext>
                </a:extLst>
              </p:cNvPr>
              <p:cNvSpPr>
                <a:spLocks/>
              </p:cNvSpPr>
              <p:nvPr/>
            </p:nvSpPr>
            <p:spPr bwMode="auto">
              <a:xfrm>
                <a:off x="3289" y="2337"/>
                <a:ext cx="65" cy="23"/>
              </a:xfrm>
              <a:custGeom>
                <a:avLst/>
                <a:gdLst>
                  <a:gd name="T0" fmla="*/ 328 w 328"/>
                  <a:gd name="T1" fmla="*/ 0 h 111"/>
                  <a:gd name="T2" fmla="*/ 328 w 328"/>
                  <a:gd name="T3" fmla="*/ 111 h 111"/>
                  <a:gd name="T4" fmla="*/ 0 w 328"/>
                  <a:gd name="T5" fmla="*/ 55 h 111"/>
                  <a:gd name="T6" fmla="*/ 328 w 328"/>
                  <a:gd name="T7" fmla="*/ 0 h 111"/>
                </a:gdLst>
                <a:ahLst/>
                <a:cxnLst>
                  <a:cxn ang="0">
                    <a:pos x="T0" y="T1"/>
                  </a:cxn>
                  <a:cxn ang="0">
                    <a:pos x="T2" y="T3"/>
                  </a:cxn>
                  <a:cxn ang="0">
                    <a:pos x="T4" y="T5"/>
                  </a:cxn>
                  <a:cxn ang="0">
                    <a:pos x="T6" y="T7"/>
                  </a:cxn>
                </a:cxnLst>
                <a:rect l="0" t="0" r="r" b="b"/>
                <a:pathLst>
                  <a:path w="328" h="111">
                    <a:moveTo>
                      <a:pt x="328" y="0"/>
                    </a:moveTo>
                    <a:lnTo>
                      <a:pt x="328" y="111"/>
                    </a:lnTo>
                    <a:lnTo>
                      <a:pt x="0" y="55"/>
                    </a:lnTo>
                    <a:lnTo>
                      <a:pt x="328"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2" name="Freeform 162">
                <a:extLst>
                  <a:ext uri="{FF2B5EF4-FFF2-40B4-BE49-F238E27FC236}">
                    <a16:creationId xmlns:a16="http://schemas.microsoft.com/office/drawing/2014/main" id="{49AED18C-0721-548F-50A7-E2EA6F76DF25}"/>
                  </a:ext>
                </a:extLst>
              </p:cNvPr>
              <p:cNvSpPr>
                <a:spLocks/>
              </p:cNvSpPr>
              <p:nvPr/>
            </p:nvSpPr>
            <p:spPr bwMode="auto">
              <a:xfrm>
                <a:off x="3543" y="2337"/>
                <a:ext cx="66" cy="23"/>
              </a:xfrm>
              <a:custGeom>
                <a:avLst/>
                <a:gdLst>
                  <a:gd name="T0" fmla="*/ 0 w 328"/>
                  <a:gd name="T1" fmla="*/ 0 h 111"/>
                  <a:gd name="T2" fmla="*/ 0 w 328"/>
                  <a:gd name="T3" fmla="*/ 111 h 111"/>
                  <a:gd name="T4" fmla="*/ 328 w 328"/>
                  <a:gd name="T5" fmla="*/ 55 h 111"/>
                  <a:gd name="T6" fmla="*/ 0 w 328"/>
                  <a:gd name="T7" fmla="*/ 0 h 111"/>
                </a:gdLst>
                <a:ahLst/>
                <a:cxnLst>
                  <a:cxn ang="0">
                    <a:pos x="T0" y="T1"/>
                  </a:cxn>
                  <a:cxn ang="0">
                    <a:pos x="T2" y="T3"/>
                  </a:cxn>
                  <a:cxn ang="0">
                    <a:pos x="T4" y="T5"/>
                  </a:cxn>
                  <a:cxn ang="0">
                    <a:pos x="T6" y="T7"/>
                  </a:cxn>
                </a:cxnLst>
                <a:rect l="0" t="0" r="r" b="b"/>
                <a:pathLst>
                  <a:path w="328" h="111">
                    <a:moveTo>
                      <a:pt x="0" y="0"/>
                    </a:moveTo>
                    <a:lnTo>
                      <a:pt x="0" y="111"/>
                    </a:lnTo>
                    <a:lnTo>
                      <a:pt x="328" y="55"/>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3" name="Freeform 163">
                <a:extLst>
                  <a:ext uri="{FF2B5EF4-FFF2-40B4-BE49-F238E27FC236}">
                    <a16:creationId xmlns:a16="http://schemas.microsoft.com/office/drawing/2014/main" id="{4DB96D2C-DF6F-B396-4999-773379376812}"/>
                  </a:ext>
                </a:extLst>
              </p:cNvPr>
              <p:cNvSpPr>
                <a:spLocks/>
              </p:cNvSpPr>
              <p:nvPr/>
            </p:nvSpPr>
            <p:spPr bwMode="auto">
              <a:xfrm>
                <a:off x="3543" y="2337"/>
                <a:ext cx="66" cy="23"/>
              </a:xfrm>
              <a:custGeom>
                <a:avLst/>
                <a:gdLst>
                  <a:gd name="T0" fmla="*/ 0 w 328"/>
                  <a:gd name="T1" fmla="*/ 0 h 111"/>
                  <a:gd name="T2" fmla="*/ 0 w 328"/>
                  <a:gd name="T3" fmla="*/ 111 h 111"/>
                  <a:gd name="T4" fmla="*/ 328 w 328"/>
                  <a:gd name="T5" fmla="*/ 55 h 111"/>
                  <a:gd name="T6" fmla="*/ 0 w 328"/>
                  <a:gd name="T7" fmla="*/ 0 h 111"/>
                </a:gdLst>
                <a:ahLst/>
                <a:cxnLst>
                  <a:cxn ang="0">
                    <a:pos x="T0" y="T1"/>
                  </a:cxn>
                  <a:cxn ang="0">
                    <a:pos x="T2" y="T3"/>
                  </a:cxn>
                  <a:cxn ang="0">
                    <a:pos x="T4" y="T5"/>
                  </a:cxn>
                  <a:cxn ang="0">
                    <a:pos x="T6" y="T7"/>
                  </a:cxn>
                </a:cxnLst>
                <a:rect l="0" t="0" r="r" b="b"/>
                <a:pathLst>
                  <a:path w="328" h="111">
                    <a:moveTo>
                      <a:pt x="0" y="0"/>
                    </a:moveTo>
                    <a:lnTo>
                      <a:pt x="0" y="111"/>
                    </a:lnTo>
                    <a:lnTo>
                      <a:pt x="328" y="55"/>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4" name="Freeform 164">
                <a:extLst>
                  <a:ext uri="{FF2B5EF4-FFF2-40B4-BE49-F238E27FC236}">
                    <a16:creationId xmlns:a16="http://schemas.microsoft.com/office/drawing/2014/main" id="{A316075B-B0DB-2001-EE4D-9C6922DFAFDA}"/>
                  </a:ext>
                </a:extLst>
              </p:cNvPr>
              <p:cNvSpPr>
                <a:spLocks/>
              </p:cNvSpPr>
              <p:nvPr/>
            </p:nvSpPr>
            <p:spPr bwMode="auto">
              <a:xfrm>
                <a:off x="3289" y="2228"/>
                <a:ext cx="1" cy="202"/>
              </a:xfrm>
              <a:custGeom>
                <a:avLst/>
                <a:gdLst>
                  <a:gd name="T0" fmla="*/ 0 w 1"/>
                  <a:gd name="T1" fmla="*/ 0 h 1012"/>
                  <a:gd name="T2" fmla="*/ 0 w 1"/>
                  <a:gd name="T3" fmla="*/ 1012 h 1012"/>
                  <a:gd name="T4" fmla="*/ 1 w 1"/>
                  <a:gd name="T5" fmla="*/ 1012 h 1012"/>
                </a:gdLst>
                <a:ahLst/>
                <a:cxnLst>
                  <a:cxn ang="0">
                    <a:pos x="T0" y="T1"/>
                  </a:cxn>
                  <a:cxn ang="0">
                    <a:pos x="T2" y="T3"/>
                  </a:cxn>
                  <a:cxn ang="0">
                    <a:pos x="T4" y="T5"/>
                  </a:cxn>
                </a:cxnLst>
                <a:rect l="0" t="0" r="r" b="b"/>
                <a:pathLst>
                  <a:path w="1" h="1012">
                    <a:moveTo>
                      <a:pt x="0" y="0"/>
                    </a:moveTo>
                    <a:lnTo>
                      <a:pt x="0" y="1012"/>
                    </a:lnTo>
                    <a:lnTo>
                      <a:pt x="1" y="1012"/>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5" name="Freeform 165">
                <a:extLst>
                  <a:ext uri="{FF2B5EF4-FFF2-40B4-BE49-F238E27FC236}">
                    <a16:creationId xmlns:a16="http://schemas.microsoft.com/office/drawing/2014/main" id="{19E140F6-3797-EFB4-BCE3-D9BC96B08FDE}"/>
                  </a:ext>
                </a:extLst>
              </p:cNvPr>
              <p:cNvSpPr>
                <a:spLocks/>
              </p:cNvSpPr>
              <p:nvPr/>
            </p:nvSpPr>
            <p:spPr bwMode="auto">
              <a:xfrm>
                <a:off x="2966" y="2154"/>
                <a:ext cx="2" cy="276"/>
              </a:xfrm>
              <a:custGeom>
                <a:avLst/>
                <a:gdLst>
                  <a:gd name="T0" fmla="*/ 0 w 1"/>
                  <a:gd name="T1" fmla="*/ 0 h 1381"/>
                  <a:gd name="T2" fmla="*/ 0 w 1"/>
                  <a:gd name="T3" fmla="*/ 1381 h 1381"/>
                  <a:gd name="T4" fmla="*/ 1 w 1"/>
                  <a:gd name="T5" fmla="*/ 1381 h 1381"/>
                </a:gdLst>
                <a:ahLst/>
                <a:cxnLst>
                  <a:cxn ang="0">
                    <a:pos x="T0" y="T1"/>
                  </a:cxn>
                  <a:cxn ang="0">
                    <a:pos x="T2" y="T3"/>
                  </a:cxn>
                  <a:cxn ang="0">
                    <a:pos x="T4" y="T5"/>
                  </a:cxn>
                </a:cxnLst>
                <a:rect l="0" t="0" r="r" b="b"/>
                <a:pathLst>
                  <a:path w="1" h="1381">
                    <a:moveTo>
                      <a:pt x="0" y="0"/>
                    </a:moveTo>
                    <a:lnTo>
                      <a:pt x="0" y="1381"/>
                    </a:lnTo>
                    <a:lnTo>
                      <a:pt x="1" y="1381"/>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6" name="Freeform 166">
                <a:extLst>
                  <a:ext uri="{FF2B5EF4-FFF2-40B4-BE49-F238E27FC236}">
                    <a16:creationId xmlns:a16="http://schemas.microsoft.com/office/drawing/2014/main" id="{B3BCE445-D0D8-DFB2-0B50-BF8CC9F4392B}"/>
                  </a:ext>
                </a:extLst>
              </p:cNvPr>
              <p:cNvSpPr>
                <a:spLocks/>
              </p:cNvSpPr>
              <p:nvPr/>
            </p:nvSpPr>
            <p:spPr bwMode="auto">
              <a:xfrm>
                <a:off x="3032" y="2348"/>
                <a:ext cx="191" cy="2"/>
              </a:xfrm>
              <a:custGeom>
                <a:avLst/>
                <a:gdLst>
                  <a:gd name="T0" fmla="*/ 951 w 951"/>
                  <a:gd name="T1" fmla="*/ 0 w 951"/>
                  <a:gd name="T2" fmla="*/ 1 w 951"/>
                </a:gdLst>
                <a:ahLst/>
                <a:cxnLst>
                  <a:cxn ang="0">
                    <a:pos x="T0" y="0"/>
                  </a:cxn>
                  <a:cxn ang="0">
                    <a:pos x="T1" y="0"/>
                  </a:cxn>
                  <a:cxn ang="0">
                    <a:pos x="T2" y="0"/>
                  </a:cxn>
                </a:cxnLst>
                <a:rect l="0" t="0" r="r" b="b"/>
                <a:pathLst>
                  <a:path w="951">
                    <a:moveTo>
                      <a:pt x="951" y="0"/>
                    </a:moveTo>
                    <a:lnTo>
                      <a:pt x="0" y="0"/>
                    </a:lnTo>
                    <a:lnTo>
                      <a:pt x="1"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7" name="Freeform 167">
                <a:extLst>
                  <a:ext uri="{FF2B5EF4-FFF2-40B4-BE49-F238E27FC236}">
                    <a16:creationId xmlns:a16="http://schemas.microsoft.com/office/drawing/2014/main" id="{9BE7E2F4-C6E1-A7F3-4F2F-0E28F5305DBB}"/>
                  </a:ext>
                </a:extLst>
              </p:cNvPr>
              <p:cNvSpPr>
                <a:spLocks/>
              </p:cNvSpPr>
              <p:nvPr/>
            </p:nvSpPr>
            <p:spPr bwMode="auto">
              <a:xfrm>
                <a:off x="3223" y="2337"/>
                <a:ext cx="66" cy="23"/>
              </a:xfrm>
              <a:custGeom>
                <a:avLst/>
                <a:gdLst>
                  <a:gd name="T0" fmla="*/ 0 w 328"/>
                  <a:gd name="T1" fmla="*/ 0 h 111"/>
                  <a:gd name="T2" fmla="*/ 0 w 328"/>
                  <a:gd name="T3" fmla="*/ 111 h 111"/>
                  <a:gd name="T4" fmla="*/ 328 w 328"/>
                  <a:gd name="T5" fmla="*/ 55 h 111"/>
                  <a:gd name="T6" fmla="*/ 0 w 328"/>
                  <a:gd name="T7" fmla="*/ 0 h 111"/>
                </a:gdLst>
                <a:ahLst/>
                <a:cxnLst>
                  <a:cxn ang="0">
                    <a:pos x="T0" y="T1"/>
                  </a:cxn>
                  <a:cxn ang="0">
                    <a:pos x="T2" y="T3"/>
                  </a:cxn>
                  <a:cxn ang="0">
                    <a:pos x="T4" y="T5"/>
                  </a:cxn>
                  <a:cxn ang="0">
                    <a:pos x="T6" y="T7"/>
                  </a:cxn>
                </a:cxnLst>
                <a:rect l="0" t="0" r="r" b="b"/>
                <a:pathLst>
                  <a:path w="328" h="111">
                    <a:moveTo>
                      <a:pt x="0" y="0"/>
                    </a:moveTo>
                    <a:lnTo>
                      <a:pt x="0" y="111"/>
                    </a:lnTo>
                    <a:lnTo>
                      <a:pt x="328" y="55"/>
                    </a:lnTo>
                    <a:lnTo>
                      <a:pt x="0"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8" name="Freeform 168">
                <a:extLst>
                  <a:ext uri="{FF2B5EF4-FFF2-40B4-BE49-F238E27FC236}">
                    <a16:creationId xmlns:a16="http://schemas.microsoft.com/office/drawing/2014/main" id="{012568D6-3CDF-C1C3-3259-2A2FED9D9253}"/>
                  </a:ext>
                </a:extLst>
              </p:cNvPr>
              <p:cNvSpPr>
                <a:spLocks/>
              </p:cNvSpPr>
              <p:nvPr/>
            </p:nvSpPr>
            <p:spPr bwMode="auto">
              <a:xfrm>
                <a:off x="3223" y="2337"/>
                <a:ext cx="66" cy="23"/>
              </a:xfrm>
              <a:custGeom>
                <a:avLst/>
                <a:gdLst>
                  <a:gd name="T0" fmla="*/ 0 w 328"/>
                  <a:gd name="T1" fmla="*/ 0 h 111"/>
                  <a:gd name="T2" fmla="*/ 0 w 328"/>
                  <a:gd name="T3" fmla="*/ 111 h 111"/>
                  <a:gd name="T4" fmla="*/ 328 w 328"/>
                  <a:gd name="T5" fmla="*/ 55 h 111"/>
                  <a:gd name="T6" fmla="*/ 0 w 328"/>
                  <a:gd name="T7" fmla="*/ 0 h 111"/>
                </a:gdLst>
                <a:ahLst/>
                <a:cxnLst>
                  <a:cxn ang="0">
                    <a:pos x="T0" y="T1"/>
                  </a:cxn>
                  <a:cxn ang="0">
                    <a:pos x="T2" y="T3"/>
                  </a:cxn>
                  <a:cxn ang="0">
                    <a:pos x="T4" y="T5"/>
                  </a:cxn>
                  <a:cxn ang="0">
                    <a:pos x="T6" y="T7"/>
                  </a:cxn>
                </a:cxnLst>
                <a:rect l="0" t="0" r="r" b="b"/>
                <a:pathLst>
                  <a:path w="328" h="111">
                    <a:moveTo>
                      <a:pt x="0" y="0"/>
                    </a:moveTo>
                    <a:lnTo>
                      <a:pt x="0" y="111"/>
                    </a:lnTo>
                    <a:lnTo>
                      <a:pt x="328" y="55"/>
                    </a:lnTo>
                    <a:lnTo>
                      <a:pt x="0"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49" name="Freeform 169">
                <a:extLst>
                  <a:ext uri="{FF2B5EF4-FFF2-40B4-BE49-F238E27FC236}">
                    <a16:creationId xmlns:a16="http://schemas.microsoft.com/office/drawing/2014/main" id="{8C7CE035-67DE-2E5B-0724-220DC7085EC6}"/>
                  </a:ext>
                </a:extLst>
              </p:cNvPr>
              <p:cNvSpPr>
                <a:spLocks/>
              </p:cNvSpPr>
              <p:nvPr/>
            </p:nvSpPr>
            <p:spPr bwMode="auto">
              <a:xfrm>
                <a:off x="2966" y="2337"/>
                <a:ext cx="66" cy="23"/>
              </a:xfrm>
              <a:custGeom>
                <a:avLst/>
                <a:gdLst>
                  <a:gd name="T0" fmla="*/ 327 w 327"/>
                  <a:gd name="T1" fmla="*/ 0 h 111"/>
                  <a:gd name="T2" fmla="*/ 327 w 327"/>
                  <a:gd name="T3" fmla="*/ 111 h 111"/>
                  <a:gd name="T4" fmla="*/ 0 w 327"/>
                  <a:gd name="T5" fmla="*/ 55 h 111"/>
                  <a:gd name="T6" fmla="*/ 327 w 327"/>
                  <a:gd name="T7" fmla="*/ 0 h 111"/>
                </a:gdLst>
                <a:ahLst/>
                <a:cxnLst>
                  <a:cxn ang="0">
                    <a:pos x="T0" y="T1"/>
                  </a:cxn>
                  <a:cxn ang="0">
                    <a:pos x="T2" y="T3"/>
                  </a:cxn>
                  <a:cxn ang="0">
                    <a:pos x="T4" y="T5"/>
                  </a:cxn>
                  <a:cxn ang="0">
                    <a:pos x="T6" y="T7"/>
                  </a:cxn>
                </a:cxnLst>
                <a:rect l="0" t="0" r="r" b="b"/>
                <a:pathLst>
                  <a:path w="327" h="111">
                    <a:moveTo>
                      <a:pt x="327" y="0"/>
                    </a:moveTo>
                    <a:lnTo>
                      <a:pt x="327" y="111"/>
                    </a:lnTo>
                    <a:lnTo>
                      <a:pt x="0" y="55"/>
                    </a:lnTo>
                    <a:lnTo>
                      <a:pt x="327" y="0"/>
                    </a:lnTo>
                    <a:close/>
                  </a:path>
                </a:pathLst>
              </a:custGeom>
              <a:solidFill>
                <a:srgbClr val="0000FF"/>
              </a:solidFill>
              <a:ln w="9525" cmpd="sng">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50" name="Freeform 170">
                <a:extLst>
                  <a:ext uri="{FF2B5EF4-FFF2-40B4-BE49-F238E27FC236}">
                    <a16:creationId xmlns:a16="http://schemas.microsoft.com/office/drawing/2014/main" id="{15C844EE-E0C4-2F4F-70EB-A4FCB3B794FB}"/>
                  </a:ext>
                </a:extLst>
              </p:cNvPr>
              <p:cNvSpPr>
                <a:spLocks/>
              </p:cNvSpPr>
              <p:nvPr/>
            </p:nvSpPr>
            <p:spPr bwMode="auto">
              <a:xfrm>
                <a:off x="2966" y="2337"/>
                <a:ext cx="66" cy="23"/>
              </a:xfrm>
              <a:custGeom>
                <a:avLst/>
                <a:gdLst>
                  <a:gd name="T0" fmla="*/ 327 w 327"/>
                  <a:gd name="T1" fmla="*/ 0 h 111"/>
                  <a:gd name="T2" fmla="*/ 327 w 327"/>
                  <a:gd name="T3" fmla="*/ 111 h 111"/>
                  <a:gd name="T4" fmla="*/ 0 w 327"/>
                  <a:gd name="T5" fmla="*/ 55 h 111"/>
                  <a:gd name="T6" fmla="*/ 327 w 327"/>
                  <a:gd name="T7" fmla="*/ 0 h 111"/>
                </a:gdLst>
                <a:ahLst/>
                <a:cxnLst>
                  <a:cxn ang="0">
                    <a:pos x="T0" y="T1"/>
                  </a:cxn>
                  <a:cxn ang="0">
                    <a:pos x="T2" y="T3"/>
                  </a:cxn>
                  <a:cxn ang="0">
                    <a:pos x="T4" y="T5"/>
                  </a:cxn>
                  <a:cxn ang="0">
                    <a:pos x="T6" y="T7"/>
                  </a:cxn>
                </a:cxnLst>
                <a:rect l="0" t="0" r="r" b="b"/>
                <a:pathLst>
                  <a:path w="327" h="111">
                    <a:moveTo>
                      <a:pt x="327" y="0"/>
                    </a:moveTo>
                    <a:lnTo>
                      <a:pt x="327" y="111"/>
                    </a:lnTo>
                    <a:lnTo>
                      <a:pt x="0" y="55"/>
                    </a:lnTo>
                    <a:lnTo>
                      <a:pt x="327"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51" name="Freeform 171">
                <a:extLst>
                  <a:ext uri="{FF2B5EF4-FFF2-40B4-BE49-F238E27FC236}">
                    <a16:creationId xmlns:a16="http://schemas.microsoft.com/office/drawing/2014/main" id="{244EF606-0C99-86D0-B997-B985D6A75736}"/>
                  </a:ext>
                </a:extLst>
              </p:cNvPr>
              <p:cNvSpPr>
                <a:spLocks/>
              </p:cNvSpPr>
              <p:nvPr/>
            </p:nvSpPr>
            <p:spPr bwMode="auto">
              <a:xfrm>
                <a:off x="3579" y="1177"/>
                <a:ext cx="60" cy="60"/>
              </a:xfrm>
              <a:custGeom>
                <a:avLst/>
                <a:gdLst>
                  <a:gd name="T0" fmla="*/ 417 w 418"/>
                  <a:gd name="T1" fmla="*/ 209 h 417"/>
                  <a:gd name="T2" fmla="*/ 355 w 418"/>
                  <a:gd name="T3" fmla="*/ 62 h 417"/>
                  <a:gd name="T4" fmla="*/ 208 w 418"/>
                  <a:gd name="T5" fmla="*/ 0 h 417"/>
                  <a:gd name="T6" fmla="*/ 61 w 418"/>
                  <a:gd name="T7" fmla="*/ 62 h 417"/>
                  <a:gd name="T8" fmla="*/ 0 w 418"/>
                  <a:gd name="T9" fmla="*/ 209 h 417"/>
                  <a:gd name="T10" fmla="*/ 61 w 418"/>
                  <a:gd name="T11" fmla="*/ 356 h 417"/>
                  <a:gd name="T12" fmla="*/ 208 w 418"/>
                  <a:gd name="T13" fmla="*/ 417 h 417"/>
                  <a:gd name="T14" fmla="*/ 355 w 418"/>
                  <a:gd name="T15" fmla="*/ 356 h 417"/>
                  <a:gd name="T16" fmla="*/ 417 w 418"/>
                  <a:gd name="T17" fmla="*/ 209 h 417"/>
                  <a:gd name="T18" fmla="*/ 418 w 418"/>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8" h="417">
                    <a:moveTo>
                      <a:pt x="417" y="209"/>
                    </a:moveTo>
                    <a:lnTo>
                      <a:pt x="355" y="62"/>
                    </a:lnTo>
                    <a:lnTo>
                      <a:pt x="208" y="0"/>
                    </a:lnTo>
                    <a:lnTo>
                      <a:pt x="61" y="62"/>
                    </a:lnTo>
                    <a:lnTo>
                      <a:pt x="0" y="209"/>
                    </a:lnTo>
                    <a:lnTo>
                      <a:pt x="61" y="356"/>
                    </a:lnTo>
                    <a:lnTo>
                      <a:pt x="208" y="417"/>
                    </a:lnTo>
                    <a:lnTo>
                      <a:pt x="355" y="356"/>
                    </a:lnTo>
                    <a:lnTo>
                      <a:pt x="417" y="209"/>
                    </a:lnTo>
                    <a:lnTo>
                      <a:pt x="418"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52" name="Rectangle 172">
                <a:extLst>
                  <a:ext uri="{FF2B5EF4-FFF2-40B4-BE49-F238E27FC236}">
                    <a16:creationId xmlns:a16="http://schemas.microsoft.com/office/drawing/2014/main" id="{F0EBFF3F-E03C-F032-F942-916012A72704}"/>
                  </a:ext>
                </a:extLst>
              </p:cNvPr>
              <p:cNvSpPr>
                <a:spLocks noChangeArrowheads="1"/>
              </p:cNvSpPr>
              <p:nvPr/>
            </p:nvSpPr>
            <p:spPr bwMode="auto">
              <a:xfrm>
                <a:off x="3654" y="1050"/>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1" u="none" strike="noStrike" kern="1200" cap="none" spc="0" normalizeH="0" baseline="0" noProof="0">
                    <a:ln>
                      <a:noFill/>
                    </a:ln>
                    <a:solidFill>
                      <a:srgbClr val="0033CC"/>
                    </a:solidFill>
                    <a:effectLst/>
                    <a:uLnTx/>
                    <a:uFillTx/>
                    <a:latin typeface="ISOCP" panose="00000400000000000000" pitchFamily="2" charset="0"/>
                    <a:ea typeface="宋体" panose="02010600030101010101" pitchFamily="2" charset="-122"/>
                    <a:cs typeface="+mn-cs"/>
                  </a:rPr>
                  <a:t>4" </a:t>
                </a:r>
              </a:p>
            </p:txBody>
          </p:sp>
        </p:grpSp>
        <p:sp>
          <p:nvSpPr>
            <p:cNvPr id="148653" name="Freeform 173">
              <a:extLst>
                <a:ext uri="{FF2B5EF4-FFF2-40B4-BE49-F238E27FC236}">
                  <a16:creationId xmlns:a16="http://schemas.microsoft.com/office/drawing/2014/main" id="{54C65E0E-6BA8-4C1E-6329-8359A81CD903}"/>
                </a:ext>
              </a:extLst>
            </p:cNvPr>
            <p:cNvSpPr>
              <a:spLocks/>
            </p:cNvSpPr>
            <p:nvPr/>
          </p:nvSpPr>
          <p:spPr bwMode="auto">
            <a:xfrm>
              <a:off x="2937" y="1177"/>
              <a:ext cx="62" cy="60"/>
            </a:xfrm>
            <a:custGeom>
              <a:avLst/>
              <a:gdLst>
                <a:gd name="T0" fmla="*/ 416 w 417"/>
                <a:gd name="T1" fmla="*/ 209 h 417"/>
                <a:gd name="T2" fmla="*/ 356 w 417"/>
                <a:gd name="T3" fmla="*/ 62 h 417"/>
                <a:gd name="T4" fmla="*/ 209 w 417"/>
                <a:gd name="T5" fmla="*/ 0 h 417"/>
                <a:gd name="T6" fmla="*/ 62 w 417"/>
                <a:gd name="T7" fmla="*/ 62 h 417"/>
                <a:gd name="T8" fmla="*/ 0 w 417"/>
                <a:gd name="T9" fmla="*/ 209 h 417"/>
                <a:gd name="T10" fmla="*/ 62 w 417"/>
                <a:gd name="T11" fmla="*/ 356 h 417"/>
                <a:gd name="T12" fmla="*/ 209 w 417"/>
                <a:gd name="T13" fmla="*/ 417 h 417"/>
                <a:gd name="T14" fmla="*/ 356 w 417"/>
                <a:gd name="T15" fmla="*/ 356 h 417"/>
                <a:gd name="T16" fmla="*/ 416 w 417"/>
                <a:gd name="T17" fmla="*/ 209 h 417"/>
                <a:gd name="T18" fmla="*/ 417 w 417"/>
                <a:gd name="T19" fmla="*/ 20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7">
                  <a:moveTo>
                    <a:pt x="416" y="209"/>
                  </a:moveTo>
                  <a:lnTo>
                    <a:pt x="356" y="62"/>
                  </a:lnTo>
                  <a:lnTo>
                    <a:pt x="209" y="0"/>
                  </a:lnTo>
                  <a:lnTo>
                    <a:pt x="62" y="62"/>
                  </a:lnTo>
                  <a:lnTo>
                    <a:pt x="0" y="209"/>
                  </a:lnTo>
                  <a:lnTo>
                    <a:pt x="62" y="356"/>
                  </a:lnTo>
                  <a:lnTo>
                    <a:pt x="209" y="417"/>
                  </a:lnTo>
                  <a:lnTo>
                    <a:pt x="356" y="356"/>
                  </a:lnTo>
                  <a:lnTo>
                    <a:pt x="416" y="209"/>
                  </a:lnTo>
                  <a:lnTo>
                    <a:pt x="417" y="209"/>
                  </a:lnTo>
                </a:path>
              </a:pathLst>
            </a:custGeom>
            <a:solidFill>
              <a:schemeClr val="bg1"/>
            </a:solidFill>
            <a:ln w="12700" cmpd="sng">
              <a:solidFill>
                <a:srgbClr val="FF0000"/>
              </a:solidFill>
              <a:prstDash val="solid"/>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48654" name="Text Box 174">
            <a:extLst>
              <a:ext uri="{FF2B5EF4-FFF2-40B4-BE49-F238E27FC236}">
                <a16:creationId xmlns:a16="http://schemas.microsoft.com/office/drawing/2014/main" id="{2B643C6D-EC27-9291-98D5-F9D8D48394AD}"/>
              </a:ext>
            </a:extLst>
          </p:cNvPr>
          <p:cNvSpPr txBox="1">
            <a:spLocks noChangeArrowheads="1"/>
          </p:cNvSpPr>
          <p:nvPr/>
        </p:nvSpPr>
        <p:spPr bwMode="auto">
          <a:xfrm>
            <a:off x="6986588" y="609600"/>
            <a:ext cx="1814512" cy="287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FF5050"/>
                </a:solidFill>
                <a:effectLst/>
                <a:uLnTx/>
                <a:uFillTx/>
                <a:latin typeface="黑体" panose="02010609060101010101" pitchFamily="49" charset="-122"/>
                <a:ea typeface="黑体" panose="02010609060101010101" pitchFamily="49" charset="-122"/>
                <a:cs typeface="+mn-cs"/>
              </a:rPr>
              <a:t>解题步骤</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1</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．分析  相贯线的三个投影均未知，可利用辅助平面法求共有点；</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2</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．求出相贯线上特殊点</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Ⅰ</a:t>
            </a: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Ⅱ</a:t>
            </a: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Ⅲ</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p>
        </p:txBody>
      </p:sp>
      <p:sp>
        <p:nvSpPr>
          <p:cNvPr id="148655" name="Text Box 175">
            <a:extLst>
              <a:ext uri="{FF2B5EF4-FFF2-40B4-BE49-F238E27FC236}">
                <a16:creationId xmlns:a16="http://schemas.microsoft.com/office/drawing/2014/main" id="{0A79AC90-031E-0DBD-BD8C-46064012D808}"/>
              </a:ext>
            </a:extLst>
          </p:cNvPr>
          <p:cNvSpPr txBox="1">
            <a:spLocks noChangeArrowheads="1"/>
          </p:cNvSpPr>
          <p:nvPr/>
        </p:nvSpPr>
        <p:spPr bwMode="auto">
          <a:xfrm>
            <a:off x="6986588" y="4313238"/>
            <a:ext cx="1814512" cy="1878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4</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．光滑且顺次地连接各点，作出相贯线，并且判别可见性；</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5</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．整理轮廓素线。</a:t>
            </a:r>
          </a:p>
        </p:txBody>
      </p:sp>
      <p:sp>
        <p:nvSpPr>
          <p:cNvPr id="148656" name="Text Box 176">
            <a:extLst>
              <a:ext uri="{FF2B5EF4-FFF2-40B4-BE49-F238E27FC236}">
                <a16:creationId xmlns:a16="http://schemas.microsoft.com/office/drawing/2014/main" id="{2EF939A2-3E3C-4C56-FC2B-C78FB11E155F}"/>
              </a:ext>
            </a:extLst>
          </p:cNvPr>
          <p:cNvSpPr txBox="1">
            <a:spLocks noChangeArrowheads="1"/>
          </p:cNvSpPr>
          <p:nvPr/>
        </p:nvSpPr>
        <p:spPr bwMode="auto">
          <a:xfrm>
            <a:off x="6986588" y="3505200"/>
            <a:ext cx="1852612"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just" defTabSz="914400" rtl="0" eaLnBrk="0" fontAlgn="base" latinLnBrk="0" hangingPunct="0">
              <a:lnSpc>
                <a:spcPct val="100000"/>
              </a:lnSpc>
              <a:spcBef>
                <a:spcPct val="50000"/>
              </a:spcBef>
              <a:spcAft>
                <a:spcPct val="0"/>
              </a:spcAft>
              <a:buClrTx/>
              <a:buSzTx/>
              <a:buFontTx/>
              <a:buNone/>
              <a:tabLst/>
              <a:defRPr/>
            </a:pP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3</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．求出若干个一般点如</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Ⅳ</a:t>
            </a:r>
            <a:r>
              <a:rPr kumimoji="1" lang="en-US" altLang="zh-CN"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 </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1" lang="en-US" altLang="zh-CN" sz="1800" b="1" i="1"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Ⅴ</a:t>
            </a:r>
            <a:r>
              <a:rPr kumimoji="1" lang="zh-CN" altLang="en-US" sz="18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p>
        </p:txBody>
      </p:sp>
      <p:grpSp>
        <p:nvGrpSpPr>
          <p:cNvPr id="148660" name="Group 180">
            <a:extLst>
              <a:ext uri="{FF2B5EF4-FFF2-40B4-BE49-F238E27FC236}">
                <a16:creationId xmlns:a16="http://schemas.microsoft.com/office/drawing/2014/main" id="{7601E246-A986-F47E-0E54-06AFA6F0B305}"/>
              </a:ext>
            </a:extLst>
          </p:cNvPr>
          <p:cNvGrpSpPr>
            <a:grpSpLocks/>
          </p:cNvGrpSpPr>
          <p:nvPr/>
        </p:nvGrpSpPr>
        <p:grpSpPr bwMode="auto">
          <a:xfrm>
            <a:off x="0" y="1247775"/>
            <a:ext cx="7086600" cy="681038"/>
            <a:chOff x="0" y="708"/>
            <a:chExt cx="4608" cy="429"/>
          </a:xfrm>
        </p:grpSpPr>
        <p:grpSp>
          <p:nvGrpSpPr>
            <p:cNvPr id="148661" name="Group 181">
              <a:extLst>
                <a:ext uri="{FF2B5EF4-FFF2-40B4-BE49-F238E27FC236}">
                  <a16:creationId xmlns:a16="http://schemas.microsoft.com/office/drawing/2014/main" id="{A03CD9DE-89EB-66C4-8A40-E8E9419AFD32}"/>
                </a:ext>
              </a:extLst>
            </p:cNvPr>
            <p:cNvGrpSpPr>
              <a:grpSpLocks/>
            </p:cNvGrpSpPr>
            <p:nvPr/>
          </p:nvGrpSpPr>
          <p:grpSpPr bwMode="auto">
            <a:xfrm>
              <a:off x="0" y="708"/>
              <a:ext cx="4608" cy="429"/>
              <a:chOff x="0" y="708"/>
              <a:chExt cx="4608" cy="429"/>
            </a:xfrm>
          </p:grpSpPr>
          <p:sp>
            <p:nvSpPr>
              <p:cNvPr id="148662" name="Freeform 182">
                <a:extLst>
                  <a:ext uri="{FF2B5EF4-FFF2-40B4-BE49-F238E27FC236}">
                    <a16:creationId xmlns:a16="http://schemas.microsoft.com/office/drawing/2014/main" id="{0AE8A315-DB9B-F39A-1FEC-231728EE20F3}"/>
                  </a:ext>
                </a:extLst>
              </p:cNvPr>
              <p:cNvSpPr>
                <a:spLocks/>
              </p:cNvSpPr>
              <p:nvPr/>
            </p:nvSpPr>
            <p:spPr bwMode="auto">
              <a:xfrm>
                <a:off x="2314" y="1135"/>
                <a:ext cx="1931" cy="2"/>
              </a:xfrm>
              <a:custGeom>
                <a:avLst/>
                <a:gdLst>
                  <a:gd name="T0" fmla="*/ 0 w 9637"/>
                  <a:gd name="T1" fmla="*/ 9635 w 9637"/>
                  <a:gd name="T2" fmla="*/ 9637 w 9637"/>
                </a:gdLst>
                <a:ahLst/>
                <a:cxnLst>
                  <a:cxn ang="0">
                    <a:pos x="T0" y="0"/>
                  </a:cxn>
                  <a:cxn ang="0">
                    <a:pos x="T1" y="0"/>
                  </a:cxn>
                  <a:cxn ang="0">
                    <a:pos x="T2" y="0"/>
                  </a:cxn>
                </a:cxnLst>
                <a:rect l="0" t="0" r="r" b="b"/>
                <a:pathLst>
                  <a:path w="9637">
                    <a:moveTo>
                      <a:pt x="0" y="0"/>
                    </a:moveTo>
                    <a:lnTo>
                      <a:pt x="9635" y="0"/>
                    </a:lnTo>
                    <a:lnTo>
                      <a:pt x="9637"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63" name="Freeform 183">
                <a:extLst>
                  <a:ext uri="{FF2B5EF4-FFF2-40B4-BE49-F238E27FC236}">
                    <a16:creationId xmlns:a16="http://schemas.microsoft.com/office/drawing/2014/main" id="{FD2ADC7C-F6EE-0016-875F-FA17B2A75878}"/>
                  </a:ext>
                </a:extLst>
              </p:cNvPr>
              <p:cNvSpPr>
                <a:spLocks/>
              </p:cNvSpPr>
              <p:nvPr/>
            </p:nvSpPr>
            <p:spPr bwMode="auto">
              <a:xfrm>
                <a:off x="0" y="1135"/>
                <a:ext cx="2040" cy="2"/>
              </a:xfrm>
              <a:custGeom>
                <a:avLst/>
                <a:gdLst>
                  <a:gd name="T0" fmla="*/ 0 w 10179"/>
                  <a:gd name="T1" fmla="*/ 10178 w 10179"/>
                  <a:gd name="T2" fmla="*/ 10179 w 10179"/>
                </a:gdLst>
                <a:ahLst/>
                <a:cxnLst>
                  <a:cxn ang="0">
                    <a:pos x="T0" y="0"/>
                  </a:cxn>
                  <a:cxn ang="0">
                    <a:pos x="T1" y="0"/>
                  </a:cxn>
                  <a:cxn ang="0">
                    <a:pos x="T2" y="0"/>
                  </a:cxn>
                </a:cxnLst>
                <a:rect l="0" t="0" r="r" b="b"/>
                <a:pathLst>
                  <a:path w="10179">
                    <a:moveTo>
                      <a:pt x="0" y="0"/>
                    </a:moveTo>
                    <a:lnTo>
                      <a:pt x="10178" y="0"/>
                    </a:lnTo>
                    <a:lnTo>
                      <a:pt x="10179" y="0"/>
                    </a:lnTo>
                  </a:path>
                </a:pathLst>
              </a:custGeom>
              <a:noFill/>
              <a:ln w="9525" cmpd="sng">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8664" name="Rectangle 184">
                <a:extLst>
                  <a:ext uri="{FF2B5EF4-FFF2-40B4-BE49-F238E27FC236}">
                    <a16:creationId xmlns:a16="http://schemas.microsoft.com/office/drawing/2014/main" id="{217B8BBD-A165-D87E-CE41-091F1FE868DF}"/>
                  </a:ext>
                </a:extLst>
              </p:cNvPr>
              <p:cNvSpPr>
                <a:spLocks noChangeArrowheads="1"/>
              </p:cNvSpPr>
              <p:nvPr/>
            </p:nvSpPr>
            <p:spPr bwMode="auto">
              <a:xfrm>
                <a:off x="4128" y="906"/>
                <a:ext cx="48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20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33CC"/>
                    </a:solidFill>
                    <a:effectLst/>
                    <a:uLnTx/>
                    <a:uFillTx/>
                    <a:latin typeface="Times New Roman" panose="02020603050405020304" pitchFamily="18" charset="0"/>
                    <a:ea typeface="宋体" panose="02010600030101010101" pitchFamily="2" charset="-122"/>
                    <a:cs typeface="+mn-cs"/>
                  </a:rPr>
                  <a:t>W2</a:t>
                </a:r>
                <a:r>
                  <a:rPr kumimoji="1" lang="en-US" altLang="zh-CN" sz="20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 </a:t>
                </a:r>
              </a:p>
            </p:txBody>
          </p:sp>
          <p:sp>
            <p:nvSpPr>
              <p:cNvPr id="148665" name="Rectangle 185">
                <a:extLst>
                  <a:ext uri="{FF2B5EF4-FFF2-40B4-BE49-F238E27FC236}">
                    <a16:creationId xmlns:a16="http://schemas.microsoft.com/office/drawing/2014/main" id="{07655E48-23A4-C1F1-BA20-90393AAA2E49}"/>
                  </a:ext>
                </a:extLst>
              </p:cNvPr>
              <p:cNvSpPr>
                <a:spLocks noChangeArrowheads="1"/>
              </p:cNvSpPr>
              <p:nvPr/>
            </p:nvSpPr>
            <p:spPr bwMode="auto">
              <a:xfrm>
                <a:off x="2202" y="708"/>
                <a:ext cx="48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2000" b="0" i="1" u="none" strike="noStrike" kern="1200" cap="none" spc="0" normalizeH="0" baseline="0" noProof="0">
                    <a:ln>
                      <a:noFill/>
                    </a:ln>
                    <a:solidFill>
                      <a:srgbClr val="0033CC"/>
                    </a:solidFill>
                    <a:effectLst/>
                    <a:uLnTx/>
                    <a:uFillTx/>
                    <a:latin typeface="Times New Roman" panose="02020603050405020304" pitchFamily="18" charset="0"/>
                    <a:ea typeface="宋体" panose="02010600030101010101" pitchFamily="2" charset="-122"/>
                    <a:cs typeface="+mn-cs"/>
                  </a:rPr>
                  <a:t>P</a:t>
                </a:r>
                <a:r>
                  <a:rPr kumimoji="1" lang="en-US" altLang="zh-CN" sz="2000" b="0" i="1" u="none" strike="noStrike" kern="1200" cap="none" spc="0" normalizeH="0" baseline="-25000" noProof="0">
                    <a:ln>
                      <a:noFill/>
                    </a:ln>
                    <a:solidFill>
                      <a:srgbClr val="0033CC"/>
                    </a:solidFill>
                    <a:effectLst/>
                    <a:uLnTx/>
                    <a:uFillTx/>
                    <a:latin typeface="Times New Roman" panose="02020603050405020304" pitchFamily="18" charset="0"/>
                    <a:ea typeface="宋体" panose="02010600030101010101" pitchFamily="2" charset="-122"/>
                    <a:cs typeface="+mn-cs"/>
                  </a:rPr>
                  <a:t>V2</a:t>
                </a:r>
              </a:p>
            </p:txBody>
          </p:sp>
        </p:grpSp>
        <p:sp>
          <p:nvSpPr>
            <p:cNvPr id="148666" name="Freeform 186">
              <a:extLst>
                <a:ext uri="{FF2B5EF4-FFF2-40B4-BE49-F238E27FC236}">
                  <a16:creationId xmlns:a16="http://schemas.microsoft.com/office/drawing/2014/main" id="{2BE962D6-5A60-4D00-FB0C-A1995009FA2C}"/>
                </a:ext>
              </a:extLst>
            </p:cNvPr>
            <p:cNvSpPr>
              <a:spLocks/>
            </p:cNvSpPr>
            <p:nvPr/>
          </p:nvSpPr>
          <p:spPr bwMode="auto">
            <a:xfrm>
              <a:off x="2064" y="930"/>
              <a:ext cx="360" cy="198"/>
            </a:xfrm>
            <a:custGeom>
              <a:avLst/>
              <a:gdLst>
                <a:gd name="T0" fmla="*/ 0 w 360"/>
                <a:gd name="T1" fmla="*/ 198 h 198"/>
                <a:gd name="T2" fmla="*/ 78 w 360"/>
                <a:gd name="T3" fmla="*/ 0 h 198"/>
                <a:gd name="T4" fmla="*/ 360 w 360"/>
                <a:gd name="T5" fmla="*/ 0 h 198"/>
              </a:gdLst>
              <a:ahLst/>
              <a:cxnLst>
                <a:cxn ang="0">
                  <a:pos x="T0" y="T1"/>
                </a:cxn>
                <a:cxn ang="0">
                  <a:pos x="T2" y="T3"/>
                </a:cxn>
                <a:cxn ang="0">
                  <a:pos x="T4" y="T5"/>
                </a:cxn>
              </a:cxnLst>
              <a:rect l="0" t="0" r="r" b="b"/>
              <a:pathLst>
                <a:path w="360" h="198">
                  <a:moveTo>
                    <a:pt x="0" y="198"/>
                  </a:moveTo>
                  <a:lnTo>
                    <a:pt x="78" y="0"/>
                  </a:lnTo>
                  <a:lnTo>
                    <a:pt x="360" y="0"/>
                  </a:lnTo>
                </a:path>
              </a:pathLst>
            </a:custGeom>
            <a:noFill/>
            <a:ln w="9525">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48667" name="Text Box 187">
            <a:extLst>
              <a:ext uri="{FF2B5EF4-FFF2-40B4-BE49-F238E27FC236}">
                <a16:creationId xmlns:a16="http://schemas.microsoft.com/office/drawing/2014/main" id="{942F74B5-10CE-D2E1-CD2F-902A4ED72781}"/>
              </a:ext>
            </a:extLst>
          </p:cNvPr>
          <p:cNvSpPr txBox="1">
            <a:spLocks noChangeArrowheads="1"/>
          </p:cNvSpPr>
          <p:nvPr/>
        </p:nvSpPr>
        <p:spPr bwMode="auto">
          <a:xfrm>
            <a:off x="3587750" y="6305550"/>
            <a:ext cx="33210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1" lang="zh-CN" altLang="en-US" sz="2000" b="1" i="0" u="none" strike="noStrike" kern="1200" cap="none" spc="0" normalizeH="0" baseline="0" noProof="0" dirty="0">
                <a:ln>
                  <a:noFill/>
                </a:ln>
                <a:solidFill>
                  <a:srgbClr val="2D2DB9"/>
                </a:solidFill>
                <a:effectLst/>
                <a:uLnTx/>
                <a:uFillTx/>
                <a:latin typeface="Times New Roman" panose="02020603050405020304" pitchFamily="18" charset="0"/>
                <a:ea typeface="宋体" panose="02010600030101010101" pitchFamily="2" charset="-122"/>
                <a:cs typeface="+mn-cs"/>
                <a:hlinkClick r:id="rId4" action="ppaction://hlinksldjump">
                  <a:extLst>
                    <a:ext uri="{A12FA001-AC4F-418D-AE19-62706E023703}">
                      <ahyp:hlinkClr xmlns:ahyp="http://schemas.microsoft.com/office/drawing/2018/hyperlinkcolor" val="tx"/>
                    </a:ext>
                  </a:extLst>
                </a:hlinkClick>
              </a:rPr>
              <a:t>用辅助平面求共有点示意图</a:t>
            </a:r>
            <a:endParaRPr kumimoji="1" lang="zh-CN" altLang="en-US" sz="2000" b="1" i="0" u="none" strike="noStrike" kern="1200" cap="none" spc="0" normalizeH="0" baseline="0" noProof="0" dirty="0">
              <a:ln>
                <a:noFill/>
              </a:ln>
              <a:solidFill>
                <a:srgbClr val="2D2DB9"/>
              </a:solidFill>
              <a:effectLst/>
              <a:uLnTx/>
              <a:uFillTx/>
              <a:latin typeface="Times New Roman" panose="02020603050405020304" pitchFamily="18" charset="0"/>
              <a:ea typeface="宋体" panose="02010600030101010101" pitchFamily="2" charset="-122"/>
              <a:cs typeface="+mn-cs"/>
            </a:endParaRPr>
          </a:p>
        </p:txBody>
      </p:sp>
      <p:pic>
        <p:nvPicPr>
          <p:cNvPr id="2" name="Picture 67">
            <a:extLst>
              <a:ext uri="{FF2B5EF4-FFF2-40B4-BE49-F238E27FC236}">
                <a16:creationId xmlns:a16="http://schemas.microsoft.com/office/drawing/2014/main" id="{C2656F9B-5B9B-8176-240C-D0886D03566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09518" y="4243296"/>
            <a:ext cx="2164832" cy="1898101"/>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8654">
                                            <p:txEl>
                                              <p:pRg st="0" end="0"/>
                                            </p:txEl>
                                          </p:spTgt>
                                        </p:tgtEl>
                                        <p:attrNameLst>
                                          <p:attrName>style.visibility</p:attrName>
                                        </p:attrNameLst>
                                      </p:cBhvr>
                                      <p:to>
                                        <p:strVal val="visible"/>
                                      </p:to>
                                    </p:set>
                                    <p:animEffect transition="in" filter="dissolve">
                                      <p:cBhvr>
                                        <p:cTn id="7" dur="500"/>
                                        <p:tgtEl>
                                          <p:spTgt spid="14865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8654">
                                            <p:txEl>
                                              <p:pRg st="1" end="1"/>
                                            </p:txEl>
                                          </p:spTgt>
                                        </p:tgtEl>
                                        <p:attrNameLst>
                                          <p:attrName>style.visibility</p:attrName>
                                        </p:attrNameLst>
                                      </p:cBhvr>
                                      <p:to>
                                        <p:strVal val="visible"/>
                                      </p:to>
                                    </p:set>
                                    <p:animEffect transition="in" filter="dissolve">
                                      <p:cBhvr>
                                        <p:cTn id="12" dur="500"/>
                                        <p:tgtEl>
                                          <p:spTgt spid="14865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8654">
                                            <p:txEl>
                                              <p:pRg st="2" end="2"/>
                                            </p:txEl>
                                          </p:spTgt>
                                        </p:tgtEl>
                                        <p:attrNameLst>
                                          <p:attrName>style.visibility</p:attrName>
                                        </p:attrNameLst>
                                      </p:cBhvr>
                                      <p:to>
                                        <p:strVal val="visible"/>
                                      </p:to>
                                    </p:set>
                                    <p:animEffect transition="in" filter="dissolve">
                                      <p:cBhvr>
                                        <p:cTn id="17" dur="500"/>
                                        <p:tgtEl>
                                          <p:spTgt spid="14865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nodeType="clickEffect">
                                  <p:stCondLst>
                                    <p:cond delay="0"/>
                                  </p:stCondLst>
                                  <p:childTnLst>
                                    <p:set>
                                      <p:cBhvr>
                                        <p:cTn id="21" dur="1" fill="hold">
                                          <p:stCondLst>
                                            <p:cond delay="0"/>
                                          </p:stCondLst>
                                        </p:cTn>
                                        <p:tgtEl>
                                          <p:spTgt spid="148613"/>
                                        </p:tgtEl>
                                        <p:attrNameLst>
                                          <p:attrName>style.visibility</p:attrName>
                                        </p:attrNameLst>
                                      </p:cBhvr>
                                      <p:to>
                                        <p:strVal val="visible"/>
                                      </p:to>
                                    </p:set>
                                    <p:animEffect transition="in" filter="strips(downRight)">
                                      <p:cBhvr>
                                        <p:cTn id="22" dur="500"/>
                                        <p:tgtEl>
                                          <p:spTgt spid="1486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48493"/>
                                        </p:tgtEl>
                                        <p:attrNameLst>
                                          <p:attrName>style.visibility</p:attrName>
                                        </p:attrNameLst>
                                      </p:cBhvr>
                                      <p:to>
                                        <p:strVal val="visible"/>
                                      </p:to>
                                    </p:set>
                                    <p:animEffect transition="in" filter="wipe(up)">
                                      <p:cBhvr>
                                        <p:cTn id="27" dur="500"/>
                                        <p:tgtEl>
                                          <p:spTgt spid="1484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48484"/>
                                        </p:tgtEl>
                                        <p:attrNameLst>
                                          <p:attrName>style.visibility</p:attrName>
                                        </p:attrNameLst>
                                      </p:cBhvr>
                                      <p:to>
                                        <p:strVal val="visible"/>
                                      </p:to>
                                    </p:set>
                                    <p:animEffect transition="in" filter="wipe(left)">
                                      <p:cBhvr>
                                        <p:cTn id="32" dur="500"/>
                                        <p:tgtEl>
                                          <p:spTgt spid="148484"/>
                                        </p:tgtEl>
                                      </p:cBhvr>
                                    </p:animEffect>
                                  </p:childTnLst>
                                </p:cTn>
                              </p:par>
                            </p:childTnLst>
                          </p:cTn>
                        </p:par>
                        <p:par>
                          <p:cTn id="33" fill="hold" nodeType="afterGroup">
                            <p:stCondLst>
                              <p:cond delay="500"/>
                            </p:stCondLst>
                            <p:childTnLst>
                              <p:par>
                                <p:cTn id="34" presetID="22" presetClass="entr" presetSubtype="8" fill="hold" nodeType="afterEffect">
                                  <p:stCondLst>
                                    <p:cond delay="0"/>
                                  </p:stCondLst>
                                  <p:childTnLst>
                                    <p:set>
                                      <p:cBhvr>
                                        <p:cTn id="35" dur="1" fill="hold">
                                          <p:stCondLst>
                                            <p:cond delay="0"/>
                                          </p:stCondLst>
                                        </p:cTn>
                                        <p:tgtEl>
                                          <p:spTgt spid="148485"/>
                                        </p:tgtEl>
                                        <p:attrNameLst>
                                          <p:attrName>style.visibility</p:attrName>
                                        </p:attrNameLst>
                                      </p:cBhvr>
                                      <p:to>
                                        <p:strVal val="visible"/>
                                      </p:to>
                                    </p:set>
                                    <p:animEffect transition="in" filter="wipe(left)">
                                      <p:cBhvr>
                                        <p:cTn id="36" dur="500"/>
                                        <p:tgtEl>
                                          <p:spTgt spid="14848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2" fill="hold" nodeType="clickEffect">
                                  <p:stCondLst>
                                    <p:cond delay="0"/>
                                  </p:stCondLst>
                                  <p:childTnLst>
                                    <p:set>
                                      <p:cBhvr>
                                        <p:cTn id="40" dur="1" fill="hold">
                                          <p:stCondLst>
                                            <p:cond delay="0"/>
                                          </p:stCondLst>
                                        </p:cTn>
                                        <p:tgtEl>
                                          <p:spTgt spid="148609"/>
                                        </p:tgtEl>
                                        <p:attrNameLst>
                                          <p:attrName>style.visibility</p:attrName>
                                        </p:attrNameLst>
                                      </p:cBhvr>
                                      <p:to>
                                        <p:strVal val="visible"/>
                                      </p:to>
                                    </p:set>
                                    <p:animEffect transition="in" filter="wipe(right)">
                                      <p:cBhvr>
                                        <p:cTn id="41" dur="500"/>
                                        <p:tgtEl>
                                          <p:spTgt spid="14860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2" fill="hold" nodeType="clickEffect">
                                  <p:stCondLst>
                                    <p:cond delay="0"/>
                                  </p:stCondLst>
                                  <p:childTnLst>
                                    <p:set>
                                      <p:cBhvr>
                                        <p:cTn id="45" dur="1" fill="hold">
                                          <p:stCondLst>
                                            <p:cond delay="0"/>
                                          </p:stCondLst>
                                        </p:cTn>
                                        <p:tgtEl>
                                          <p:spTgt spid="148586"/>
                                        </p:tgtEl>
                                        <p:attrNameLst>
                                          <p:attrName>style.visibility</p:attrName>
                                        </p:attrNameLst>
                                      </p:cBhvr>
                                      <p:to>
                                        <p:strVal val="visible"/>
                                      </p:to>
                                    </p:set>
                                    <p:animEffect transition="in" filter="wipe(right)">
                                      <p:cBhvr>
                                        <p:cTn id="46" dur="500"/>
                                        <p:tgtEl>
                                          <p:spTgt spid="14858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1" fill="hold" nodeType="clickEffect">
                                  <p:stCondLst>
                                    <p:cond delay="0"/>
                                  </p:stCondLst>
                                  <p:childTnLst>
                                    <p:set>
                                      <p:cBhvr>
                                        <p:cTn id="50" dur="1" fill="hold">
                                          <p:stCondLst>
                                            <p:cond delay="0"/>
                                          </p:stCondLst>
                                        </p:cTn>
                                        <p:tgtEl>
                                          <p:spTgt spid="148557"/>
                                        </p:tgtEl>
                                        <p:attrNameLst>
                                          <p:attrName>style.visibility</p:attrName>
                                        </p:attrNameLst>
                                      </p:cBhvr>
                                      <p:to>
                                        <p:strVal val="visible"/>
                                      </p:to>
                                    </p:set>
                                    <p:animEffect transition="in" filter="wipe(up)">
                                      <p:cBhvr>
                                        <p:cTn id="51" dur="500"/>
                                        <p:tgtEl>
                                          <p:spTgt spid="148557"/>
                                        </p:tgtEl>
                                      </p:cBhvr>
                                    </p:animEffect>
                                  </p:childTnLst>
                                </p:cTn>
                              </p:par>
                            </p:childTnLst>
                          </p:cTn>
                        </p:par>
                        <p:par>
                          <p:cTn id="52" fill="hold" nodeType="afterGroup">
                            <p:stCondLst>
                              <p:cond delay="500"/>
                            </p:stCondLst>
                            <p:childTnLst>
                              <p:par>
                                <p:cTn id="53" presetID="22" presetClass="entr" presetSubtype="2" fill="hold" nodeType="afterEffect">
                                  <p:stCondLst>
                                    <p:cond delay="0"/>
                                  </p:stCondLst>
                                  <p:childTnLst>
                                    <p:set>
                                      <p:cBhvr>
                                        <p:cTn id="54" dur="1" fill="hold">
                                          <p:stCondLst>
                                            <p:cond delay="0"/>
                                          </p:stCondLst>
                                        </p:cTn>
                                        <p:tgtEl>
                                          <p:spTgt spid="148558"/>
                                        </p:tgtEl>
                                        <p:attrNameLst>
                                          <p:attrName>style.visibility</p:attrName>
                                        </p:attrNameLst>
                                      </p:cBhvr>
                                      <p:to>
                                        <p:strVal val="visible"/>
                                      </p:to>
                                    </p:set>
                                    <p:animEffect transition="in" filter="wipe(right)">
                                      <p:cBhvr>
                                        <p:cTn id="55" dur="500"/>
                                        <p:tgtEl>
                                          <p:spTgt spid="148558"/>
                                        </p:tgtEl>
                                      </p:cBhvr>
                                    </p:animEffect>
                                  </p:childTnLst>
                                </p:cTn>
                              </p:par>
                            </p:childTnLst>
                          </p:cTn>
                        </p:par>
                        <p:par>
                          <p:cTn id="56" fill="hold" nodeType="afterGroup">
                            <p:stCondLst>
                              <p:cond delay="1000"/>
                            </p:stCondLst>
                            <p:childTnLst>
                              <p:par>
                                <p:cTn id="57" presetID="22" presetClass="entr" presetSubtype="4" fill="hold" nodeType="afterEffect">
                                  <p:stCondLst>
                                    <p:cond delay="0"/>
                                  </p:stCondLst>
                                  <p:childTnLst>
                                    <p:set>
                                      <p:cBhvr>
                                        <p:cTn id="58" dur="1" fill="hold">
                                          <p:stCondLst>
                                            <p:cond delay="0"/>
                                          </p:stCondLst>
                                        </p:cTn>
                                        <p:tgtEl>
                                          <p:spTgt spid="148594"/>
                                        </p:tgtEl>
                                        <p:attrNameLst>
                                          <p:attrName>style.visibility</p:attrName>
                                        </p:attrNameLst>
                                      </p:cBhvr>
                                      <p:to>
                                        <p:strVal val="visible"/>
                                      </p:to>
                                    </p:set>
                                    <p:animEffect transition="in" filter="wipe(down)">
                                      <p:cBhvr>
                                        <p:cTn id="59" dur="500"/>
                                        <p:tgtEl>
                                          <p:spTgt spid="148594"/>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nodeType="clickEffect">
                                  <p:stCondLst>
                                    <p:cond delay="0"/>
                                  </p:stCondLst>
                                  <p:childTnLst>
                                    <p:set>
                                      <p:cBhvr>
                                        <p:cTn id="63" dur="1" fill="hold">
                                          <p:stCondLst>
                                            <p:cond delay="0"/>
                                          </p:stCondLst>
                                        </p:cTn>
                                        <p:tgtEl>
                                          <p:spTgt spid="148660"/>
                                        </p:tgtEl>
                                        <p:attrNameLst>
                                          <p:attrName>style.visibility</p:attrName>
                                        </p:attrNameLst>
                                      </p:cBhvr>
                                      <p:to>
                                        <p:strVal val="visible"/>
                                      </p:to>
                                    </p:set>
                                    <p:animEffect transition="in" filter="wipe(left)">
                                      <p:cBhvr>
                                        <p:cTn id="64" dur="500"/>
                                        <p:tgtEl>
                                          <p:spTgt spid="148660"/>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148656">
                                            <p:txEl>
                                              <p:pRg st="0" end="0"/>
                                            </p:txEl>
                                          </p:spTgt>
                                        </p:tgtEl>
                                        <p:attrNameLst>
                                          <p:attrName>style.visibility</p:attrName>
                                        </p:attrNameLst>
                                      </p:cBhvr>
                                      <p:to>
                                        <p:strVal val="visible"/>
                                      </p:to>
                                    </p:set>
                                    <p:animEffect transition="in" filter="dissolve">
                                      <p:cBhvr>
                                        <p:cTn id="69" dur="500"/>
                                        <p:tgtEl>
                                          <p:spTgt spid="148656">
                                            <p:txEl>
                                              <p:pRg st="0" end="0"/>
                                            </p:txEl>
                                          </p:spTgt>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1" fill="hold" nodeType="clickEffect">
                                  <p:stCondLst>
                                    <p:cond delay="0"/>
                                  </p:stCondLst>
                                  <p:childTnLst>
                                    <p:set>
                                      <p:cBhvr>
                                        <p:cTn id="73" dur="1" fill="hold">
                                          <p:stCondLst>
                                            <p:cond delay="0"/>
                                          </p:stCondLst>
                                        </p:cTn>
                                        <p:tgtEl>
                                          <p:spTgt spid="148539"/>
                                        </p:tgtEl>
                                        <p:attrNameLst>
                                          <p:attrName>style.visibility</p:attrName>
                                        </p:attrNameLst>
                                      </p:cBhvr>
                                      <p:to>
                                        <p:strVal val="visible"/>
                                      </p:to>
                                    </p:set>
                                    <p:animEffect transition="in" filter="wipe(up)">
                                      <p:cBhvr>
                                        <p:cTn id="74" dur="500"/>
                                        <p:tgtEl>
                                          <p:spTgt spid="148539"/>
                                        </p:tgtEl>
                                      </p:cBhvr>
                                    </p:animEffect>
                                  </p:childTnLst>
                                </p:cTn>
                              </p:par>
                            </p:childTnLst>
                          </p:cTn>
                        </p:par>
                        <p:par>
                          <p:cTn id="75" fill="hold" nodeType="afterGroup">
                            <p:stCondLst>
                              <p:cond delay="500"/>
                            </p:stCondLst>
                            <p:childTnLst>
                              <p:par>
                                <p:cTn id="76" presetID="22" presetClass="entr" presetSubtype="1" fill="hold" nodeType="afterEffect">
                                  <p:stCondLst>
                                    <p:cond delay="0"/>
                                  </p:stCondLst>
                                  <p:childTnLst>
                                    <p:set>
                                      <p:cBhvr>
                                        <p:cTn id="77" dur="1" fill="hold">
                                          <p:stCondLst>
                                            <p:cond delay="0"/>
                                          </p:stCondLst>
                                        </p:cTn>
                                        <p:tgtEl>
                                          <p:spTgt spid="148542"/>
                                        </p:tgtEl>
                                        <p:attrNameLst>
                                          <p:attrName>style.visibility</p:attrName>
                                        </p:attrNameLst>
                                      </p:cBhvr>
                                      <p:to>
                                        <p:strVal val="visible"/>
                                      </p:to>
                                    </p:set>
                                    <p:animEffect transition="in" filter="wipe(up)">
                                      <p:cBhvr>
                                        <p:cTn id="78" dur="500"/>
                                        <p:tgtEl>
                                          <p:spTgt spid="148542"/>
                                        </p:tgtEl>
                                      </p:cBhvr>
                                    </p:animEffect>
                                  </p:childTnLst>
                                </p:cTn>
                              </p:par>
                            </p:childTnLst>
                          </p:cTn>
                        </p:par>
                        <p:par>
                          <p:cTn id="79" fill="hold" nodeType="afterGroup">
                            <p:stCondLst>
                              <p:cond delay="1000"/>
                            </p:stCondLst>
                            <p:childTnLst>
                              <p:par>
                                <p:cTn id="80" presetID="22" presetClass="entr" presetSubtype="4" fill="hold" nodeType="afterEffect">
                                  <p:stCondLst>
                                    <p:cond delay="0"/>
                                  </p:stCondLst>
                                  <p:childTnLst>
                                    <p:set>
                                      <p:cBhvr>
                                        <p:cTn id="81" dur="1" fill="hold">
                                          <p:stCondLst>
                                            <p:cond delay="0"/>
                                          </p:stCondLst>
                                        </p:cTn>
                                        <p:tgtEl>
                                          <p:spTgt spid="148602"/>
                                        </p:tgtEl>
                                        <p:attrNameLst>
                                          <p:attrName>style.visibility</p:attrName>
                                        </p:attrNameLst>
                                      </p:cBhvr>
                                      <p:to>
                                        <p:strVal val="visible"/>
                                      </p:to>
                                    </p:set>
                                    <p:animEffect transition="in" filter="wipe(down)">
                                      <p:cBhvr>
                                        <p:cTn id="82" dur="500"/>
                                        <p:tgtEl>
                                          <p:spTgt spid="148602"/>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4" fill="hold" nodeType="clickEffect">
                                  <p:stCondLst>
                                    <p:cond delay="0"/>
                                  </p:stCondLst>
                                  <p:childTnLst>
                                    <p:set>
                                      <p:cBhvr>
                                        <p:cTn id="86" dur="1" fill="hold">
                                          <p:stCondLst>
                                            <p:cond delay="0"/>
                                          </p:stCondLst>
                                        </p:cTn>
                                        <p:tgtEl>
                                          <p:spTgt spid="148590"/>
                                        </p:tgtEl>
                                        <p:attrNameLst>
                                          <p:attrName>style.visibility</p:attrName>
                                        </p:attrNameLst>
                                      </p:cBhvr>
                                      <p:to>
                                        <p:strVal val="visible"/>
                                      </p:to>
                                    </p:set>
                                    <p:animEffect transition="in" filter="wipe(down)">
                                      <p:cBhvr>
                                        <p:cTn id="87" dur="500"/>
                                        <p:tgtEl>
                                          <p:spTgt spid="148590"/>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nodeType="clickEffect">
                                  <p:stCondLst>
                                    <p:cond delay="0"/>
                                  </p:stCondLst>
                                  <p:childTnLst>
                                    <p:set>
                                      <p:cBhvr>
                                        <p:cTn id="91" dur="1" fill="hold">
                                          <p:stCondLst>
                                            <p:cond delay="0"/>
                                          </p:stCondLst>
                                        </p:cTn>
                                        <p:tgtEl>
                                          <p:spTgt spid="148559"/>
                                        </p:tgtEl>
                                        <p:attrNameLst>
                                          <p:attrName>style.visibility</p:attrName>
                                        </p:attrNameLst>
                                      </p:cBhvr>
                                      <p:to>
                                        <p:strVal val="visible"/>
                                      </p:to>
                                    </p:set>
                                    <p:animEffect transition="in" filter="wipe(left)">
                                      <p:cBhvr>
                                        <p:cTn id="92" dur="500"/>
                                        <p:tgtEl>
                                          <p:spTgt spid="148559"/>
                                        </p:tgtEl>
                                      </p:cBhvr>
                                    </p:animEffect>
                                  </p:childTnLst>
                                </p:cTn>
                              </p:par>
                            </p:childTnLst>
                          </p:cTn>
                        </p:par>
                        <p:par>
                          <p:cTn id="93" fill="hold" nodeType="afterGroup">
                            <p:stCondLst>
                              <p:cond delay="500"/>
                            </p:stCondLst>
                            <p:childTnLst>
                              <p:par>
                                <p:cTn id="94" presetID="22" presetClass="entr" presetSubtype="4" fill="hold" nodeType="afterEffect">
                                  <p:stCondLst>
                                    <p:cond delay="0"/>
                                  </p:stCondLst>
                                  <p:childTnLst>
                                    <p:set>
                                      <p:cBhvr>
                                        <p:cTn id="95" dur="1" fill="hold">
                                          <p:stCondLst>
                                            <p:cond delay="0"/>
                                          </p:stCondLst>
                                        </p:cTn>
                                        <p:tgtEl>
                                          <p:spTgt spid="148632"/>
                                        </p:tgtEl>
                                        <p:attrNameLst>
                                          <p:attrName>style.visibility</p:attrName>
                                        </p:attrNameLst>
                                      </p:cBhvr>
                                      <p:to>
                                        <p:strVal val="visible"/>
                                      </p:to>
                                    </p:set>
                                    <p:animEffect transition="in" filter="wipe(down)">
                                      <p:cBhvr>
                                        <p:cTn id="96" dur="500"/>
                                        <p:tgtEl>
                                          <p:spTgt spid="148632"/>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2" presetClass="entr" presetSubtype="8" fill="hold" nodeType="clickEffect">
                                  <p:stCondLst>
                                    <p:cond delay="0"/>
                                  </p:stCondLst>
                                  <p:childTnLst>
                                    <p:set>
                                      <p:cBhvr>
                                        <p:cTn id="100" dur="1" fill="hold">
                                          <p:stCondLst>
                                            <p:cond delay="0"/>
                                          </p:stCondLst>
                                        </p:cTn>
                                        <p:tgtEl>
                                          <p:spTgt spid="148486"/>
                                        </p:tgtEl>
                                        <p:attrNameLst>
                                          <p:attrName>style.visibility</p:attrName>
                                        </p:attrNameLst>
                                      </p:cBhvr>
                                      <p:to>
                                        <p:strVal val="visible"/>
                                      </p:to>
                                    </p:set>
                                    <p:animEffect transition="in" filter="wipe(left)">
                                      <p:cBhvr>
                                        <p:cTn id="101" dur="500"/>
                                        <p:tgtEl>
                                          <p:spTgt spid="148486"/>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22" presetClass="entr" presetSubtype="1" fill="hold" nodeType="clickEffect">
                                  <p:stCondLst>
                                    <p:cond delay="0"/>
                                  </p:stCondLst>
                                  <p:childTnLst>
                                    <p:set>
                                      <p:cBhvr>
                                        <p:cTn id="105" dur="1" fill="hold">
                                          <p:stCondLst>
                                            <p:cond delay="0"/>
                                          </p:stCondLst>
                                        </p:cTn>
                                        <p:tgtEl>
                                          <p:spTgt spid="148606"/>
                                        </p:tgtEl>
                                        <p:attrNameLst>
                                          <p:attrName>style.visibility</p:attrName>
                                        </p:attrNameLst>
                                      </p:cBhvr>
                                      <p:to>
                                        <p:strVal val="visible"/>
                                      </p:to>
                                    </p:set>
                                    <p:animEffect transition="in" filter="wipe(up)">
                                      <p:cBhvr>
                                        <p:cTn id="106" dur="500"/>
                                        <p:tgtEl>
                                          <p:spTgt spid="148606"/>
                                        </p:tgtEl>
                                      </p:cBhvr>
                                    </p:animEffect>
                                  </p:childTnLst>
                                </p:cTn>
                              </p:par>
                            </p:childTnLst>
                          </p:cTn>
                        </p:par>
                        <p:par>
                          <p:cTn id="107" fill="hold" nodeType="afterGroup">
                            <p:stCondLst>
                              <p:cond delay="500"/>
                            </p:stCondLst>
                            <p:childTnLst>
                              <p:par>
                                <p:cTn id="108" presetID="22" presetClass="entr" presetSubtype="1" fill="hold" nodeType="afterEffect">
                                  <p:stCondLst>
                                    <p:cond delay="0"/>
                                  </p:stCondLst>
                                  <p:childTnLst>
                                    <p:set>
                                      <p:cBhvr>
                                        <p:cTn id="109" dur="1" fill="hold">
                                          <p:stCondLst>
                                            <p:cond delay="0"/>
                                          </p:stCondLst>
                                        </p:cTn>
                                        <p:tgtEl>
                                          <p:spTgt spid="148554"/>
                                        </p:tgtEl>
                                        <p:attrNameLst>
                                          <p:attrName>style.visibility</p:attrName>
                                        </p:attrNameLst>
                                      </p:cBhvr>
                                      <p:to>
                                        <p:strVal val="visible"/>
                                      </p:to>
                                    </p:set>
                                    <p:animEffect transition="in" filter="wipe(up)">
                                      <p:cBhvr>
                                        <p:cTn id="110" dur="500"/>
                                        <p:tgtEl>
                                          <p:spTgt spid="148554"/>
                                        </p:tgtEl>
                                      </p:cBhvr>
                                    </p:animEffect>
                                  </p:childTnLst>
                                </p:cTn>
                              </p:par>
                            </p:childTnLst>
                          </p:cTn>
                        </p:par>
                        <p:par>
                          <p:cTn id="111" fill="hold" nodeType="afterGroup">
                            <p:stCondLst>
                              <p:cond delay="1000"/>
                            </p:stCondLst>
                            <p:childTnLst>
                              <p:par>
                                <p:cTn id="112" presetID="22" presetClass="entr" presetSubtype="4" fill="hold" nodeType="afterEffect">
                                  <p:stCondLst>
                                    <p:cond delay="0"/>
                                  </p:stCondLst>
                                  <p:childTnLst>
                                    <p:set>
                                      <p:cBhvr>
                                        <p:cTn id="113" dur="1" fill="hold">
                                          <p:stCondLst>
                                            <p:cond delay="0"/>
                                          </p:stCondLst>
                                        </p:cTn>
                                        <p:tgtEl>
                                          <p:spTgt spid="148598"/>
                                        </p:tgtEl>
                                        <p:attrNameLst>
                                          <p:attrName>style.visibility</p:attrName>
                                        </p:attrNameLst>
                                      </p:cBhvr>
                                      <p:to>
                                        <p:strVal val="visible"/>
                                      </p:to>
                                    </p:set>
                                    <p:animEffect transition="in" filter="wipe(down)">
                                      <p:cBhvr>
                                        <p:cTn id="114" dur="500"/>
                                        <p:tgtEl>
                                          <p:spTgt spid="148598"/>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2" presetClass="entr" presetSubtype="4" fill="hold" nodeType="clickEffect">
                                  <p:stCondLst>
                                    <p:cond delay="0"/>
                                  </p:stCondLst>
                                  <p:childTnLst>
                                    <p:set>
                                      <p:cBhvr>
                                        <p:cTn id="118" dur="1" fill="hold">
                                          <p:stCondLst>
                                            <p:cond delay="0"/>
                                          </p:stCondLst>
                                        </p:cTn>
                                        <p:tgtEl>
                                          <p:spTgt spid="148582"/>
                                        </p:tgtEl>
                                        <p:attrNameLst>
                                          <p:attrName>style.visibility</p:attrName>
                                        </p:attrNameLst>
                                      </p:cBhvr>
                                      <p:to>
                                        <p:strVal val="visible"/>
                                      </p:to>
                                    </p:set>
                                    <p:animEffect transition="in" filter="wipe(down)">
                                      <p:cBhvr>
                                        <p:cTn id="119" dur="500"/>
                                        <p:tgtEl>
                                          <p:spTgt spid="148582"/>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2" presetClass="entr" presetSubtype="8" fill="hold" nodeType="clickEffect">
                                  <p:stCondLst>
                                    <p:cond delay="0"/>
                                  </p:stCondLst>
                                  <p:childTnLst>
                                    <p:set>
                                      <p:cBhvr>
                                        <p:cTn id="123" dur="1" fill="hold">
                                          <p:stCondLst>
                                            <p:cond delay="0"/>
                                          </p:stCondLst>
                                        </p:cTn>
                                        <p:tgtEl>
                                          <p:spTgt spid="148578"/>
                                        </p:tgtEl>
                                        <p:attrNameLst>
                                          <p:attrName>style.visibility</p:attrName>
                                        </p:attrNameLst>
                                      </p:cBhvr>
                                      <p:to>
                                        <p:strVal val="visible"/>
                                      </p:to>
                                    </p:set>
                                    <p:animEffect transition="in" filter="wipe(left)">
                                      <p:cBhvr>
                                        <p:cTn id="124" dur="500"/>
                                        <p:tgtEl>
                                          <p:spTgt spid="148578"/>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9" presetClass="entr" presetSubtype="0" fill="hold" grpId="0" nodeType="clickEffect">
                                  <p:stCondLst>
                                    <p:cond delay="0"/>
                                  </p:stCondLst>
                                  <p:childTnLst>
                                    <p:set>
                                      <p:cBhvr>
                                        <p:cTn id="128" dur="1" fill="hold">
                                          <p:stCondLst>
                                            <p:cond delay="0"/>
                                          </p:stCondLst>
                                        </p:cTn>
                                        <p:tgtEl>
                                          <p:spTgt spid="148655">
                                            <p:txEl>
                                              <p:pRg st="0" end="0"/>
                                            </p:txEl>
                                          </p:spTgt>
                                        </p:tgtEl>
                                        <p:attrNameLst>
                                          <p:attrName>style.visibility</p:attrName>
                                        </p:attrNameLst>
                                      </p:cBhvr>
                                      <p:to>
                                        <p:strVal val="visible"/>
                                      </p:to>
                                    </p:set>
                                    <p:animEffect transition="in" filter="dissolve">
                                      <p:cBhvr>
                                        <p:cTn id="129" dur="500"/>
                                        <p:tgtEl>
                                          <p:spTgt spid="148655">
                                            <p:txEl>
                                              <p:pRg st="0" end="0"/>
                                            </p:txEl>
                                          </p:spTgt>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9" presetClass="entr" presetSubtype="0" fill="hold" grpId="0" nodeType="clickEffect">
                                  <p:stCondLst>
                                    <p:cond delay="0"/>
                                  </p:stCondLst>
                                  <p:childTnLst>
                                    <p:set>
                                      <p:cBhvr>
                                        <p:cTn id="133" dur="1" fill="hold">
                                          <p:stCondLst>
                                            <p:cond delay="0"/>
                                          </p:stCondLst>
                                        </p:cTn>
                                        <p:tgtEl>
                                          <p:spTgt spid="148655">
                                            <p:txEl>
                                              <p:pRg st="1" end="1"/>
                                            </p:txEl>
                                          </p:spTgt>
                                        </p:tgtEl>
                                        <p:attrNameLst>
                                          <p:attrName>style.visibility</p:attrName>
                                        </p:attrNameLst>
                                      </p:cBhvr>
                                      <p:to>
                                        <p:strVal val="visible"/>
                                      </p:to>
                                    </p:set>
                                    <p:animEffect transition="in" filter="dissolve">
                                      <p:cBhvr>
                                        <p:cTn id="134" dur="500"/>
                                        <p:tgtEl>
                                          <p:spTgt spid="148655">
                                            <p:txEl>
                                              <p:pRg st="1" end="1"/>
                                            </p:txEl>
                                          </p:spTgt>
                                        </p:tgtEl>
                                      </p:cBhvr>
                                    </p:animEffec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22" presetClass="entr" presetSubtype="1" fill="hold" nodeType="clickEffect">
                                  <p:stCondLst>
                                    <p:cond delay="0"/>
                                  </p:stCondLst>
                                  <p:childTnLst>
                                    <p:set>
                                      <p:cBhvr>
                                        <p:cTn id="138" dur="1" fill="hold">
                                          <p:stCondLst>
                                            <p:cond delay="0"/>
                                          </p:stCondLst>
                                        </p:cTn>
                                        <p:tgtEl>
                                          <p:spTgt spid="148491"/>
                                        </p:tgtEl>
                                        <p:attrNameLst>
                                          <p:attrName>style.visibility</p:attrName>
                                        </p:attrNameLst>
                                      </p:cBhvr>
                                      <p:to>
                                        <p:strVal val="visible"/>
                                      </p:to>
                                    </p:set>
                                    <p:animEffect transition="in" filter="wipe(up)">
                                      <p:cBhvr>
                                        <p:cTn id="139" dur="500"/>
                                        <p:tgtEl>
                                          <p:spTgt spid="148491"/>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22" presetClass="entr" presetSubtype="1" fill="hold" nodeType="clickEffect">
                                  <p:stCondLst>
                                    <p:cond delay="0"/>
                                  </p:stCondLst>
                                  <p:childTnLst>
                                    <p:set>
                                      <p:cBhvr>
                                        <p:cTn id="143" dur="1" fill="hold">
                                          <p:stCondLst>
                                            <p:cond delay="0"/>
                                          </p:stCondLst>
                                        </p:cTn>
                                        <p:tgtEl>
                                          <p:spTgt spid="148492"/>
                                        </p:tgtEl>
                                        <p:attrNameLst>
                                          <p:attrName>style.visibility</p:attrName>
                                        </p:attrNameLst>
                                      </p:cBhvr>
                                      <p:to>
                                        <p:strVal val="visible"/>
                                      </p:to>
                                    </p:set>
                                    <p:animEffect transition="in" filter="wipe(up)">
                                      <p:cBhvr>
                                        <p:cTn id="144" dur="500"/>
                                        <p:tgtEl>
                                          <p:spTgt spid="148492"/>
                                        </p:tgtEl>
                                      </p:cBhvr>
                                    </p:animEffec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22" presetClass="entr" presetSubtype="1" fill="hold" nodeType="clickEffect">
                                  <p:stCondLst>
                                    <p:cond delay="0"/>
                                  </p:stCondLst>
                                  <p:childTnLst>
                                    <p:set>
                                      <p:cBhvr>
                                        <p:cTn id="148" dur="1" fill="hold">
                                          <p:stCondLst>
                                            <p:cond delay="0"/>
                                          </p:stCondLst>
                                        </p:cTn>
                                        <p:tgtEl>
                                          <p:spTgt spid="148545"/>
                                        </p:tgtEl>
                                        <p:attrNameLst>
                                          <p:attrName>style.visibility</p:attrName>
                                        </p:attrNameLst>
                                      </p:cBhvr>
                                      <p:to>
                                        <p:strVal val="visible"/>
                                      </p:to>
                                    </p:set>
                                    <p:animEffect transition="in" filter="wipe(up)">
                                      <p:cBhvr>
                                        <p:cTn id="149" dur="500"/>
                                        <p:tgtEl>
                                          <p:spTgt spid="148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654" grpId="0" build="p" autoUpdateAnimBg="0"/>
      <p:bldP spid="148655" grpId="0" build="p" autoUpdateAnimBg="0"/>
      <p:bldP spid="148656"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直接连接符 443393"/>
          <p:cNvSpPr>
            <a:spLocks noChangeAspect="1"/>
          </p:cNvSpPr>
          <p:nvPr/>
        </p:nvSpPr>
        <p:spPr>
          <a:xfrm flipH="1">
            <a:off x="3875088" y="1312863"/>
            <a:ext cx="409575" cy="412750"/>
          </a:xfrm>
          <a:prstGeom prst="line">
            <a:avLst/>
          </a:prstGeom>
          <a:ln w="38100" cap="flat" cmpd="sng">
            <a:solidFill>
              <a:srgbClr val="CC33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395" name="直接连接符 443394"/>
          <p:cNvSpPr>
            <a:spLocks noChangeAspect="1"/>
          </p:cNvSpPr>
          <p:nvPr/>
        </p:nvSpPr>
        <p:spPr>
          <a:xfrm>
            <a:off x="3463925" y="1312863"/>
            <a:ext cx="411163" cy="412750"/>
          </a:xfrm>
          <a:prstGeom prst="line">
            <a:avLst/>
          </a:prstGeom>
          <a:ln w="38100" cap="flat" cmpd="sng">
            <a:solidFill>
              <a:srgbClr val="FF99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396" name="组合 443395"/>
          <p:cNvGrpSpPr/>
          <p:nvPr/>
        </p:nvGrpSpPr>
        <p:grpSpPr>
          <a:xfrm>
            <a:off x="2819400" y="914400"/>
            <a:ext cx="2135188" cy="2557463"/>
            <a:chOff x="1878" y="549"/>
            <a:chExt cx="1345" cy="1611"/>
          </a:xfrm>
        </p:grpSpPr>
        <p:grpSp>
          <p:nvGrpSpPr>
            <p:cNvPr id="443397" name="组合 443396"/>
            <p:cNvGrpSpPr>
              <a:grpSpLocks noChangeAspect="1"/>
            </p:cNvGrpSpPr>
            <p:nvPr/>
          </p:nvGrpSpPr>
          <p:grpSpPr>
            <a:xfrm>
              <a:off x="1878" y="549"/>
              <a:ext cx="1345" cy="891"/>
              <a:chOff x="2064" y="706"/>
              <a:chExt cx="1627" cy="1079"/>
            </a:xfrm>
          </p:grpSpPr>
          <p:grpSp>
            <p:nvGrpSpPr>
              <p:cNvPr id="443398" name="组合 443397"/>
              <p:cNvGrpSpPr>
                <a:grpSpLocks noChangeAspect="1"/>
              </p:cNvGrpSpPr>
              <p:nvPr/>
            </p:nvGrpSpPr>
            <p:grpSpPr>
              <a:xfrm>
                <a:off x="2064" y="1325"/>
                <a:ext cx="1627" cy="1"/>
                <a:chOff x="2064" y="1325"/>
                <a:chExt cx="1627" cy="1"/>
              </a:xfrm>
            </p:grpSpPr>
            <p:sp>
              <p:nvSpPr>
                <p:cNvPr id="443399" name="直接连接符 443398"/>
                <p:cNvSpPr>
                  <a:spLocks noChangeAspect="1"/>
                </p:cNvSpPr>
                <p:nvPr/>
              </p:nvSpPr>
              <p:spPr>
                <a:xfrm>
                  <a:off x="2064" y="1325"/>
                  <a:ext cx="39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00" name="直接连接符 443399"/>
                <p:cNvSpPr>
                  <a:spLocks noChangeAspect="1"/>
                </p:cNvSpPr>
                <p:nvPr/>
              </p:nvSpPr>
              <p:spPr>
                <a:xfrm>
                  <a:off x="2532" y="1325"/>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01" name="直接连接符 443400"/>
                <p:cNvSpPr>
                  <a:spLocks noChangeAspect="1"/>
                </p:cNvSpPr>
                <p:nvPr/>
              </p:nvSpPr>
              <p:spPr>
                <a:xfrm>
                  <a:off x="2670" y="1325"/>
                  <a:ext cx="41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02" name="直接连接符 443401"/>
                <p:cNvSpPr>
                  <a:spLocks noChangeAspect="1"/>
                </p:cNvSpPr>
                <p:nvPr/>
              </p:nvSpPr>
              <p:spPr>
                <a:xfrm>
                  <a:off x="3154" y="1325"/>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03" name="直接连接符 443402"/>
                <p:cNvSpPr>
                  <a:spLocks noChangeAspect="1"/>
                </p:cNvSpPr>
                <p:nvPr/>
              </p:nvSpPr>
              <p:spPr>
                <a:xfrm>
                  <a:off x="3293" y="1325"/>
                  <a:ext cx="398"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43404" name="组合 443403"/>
              <p:cNvGrpSpPr>
                <a:grpSpLocks noChangeAspect="1"/>
              </p:cNvGrpSpPr>
              <p:nvPr/>
            </p:nvGrpSpPr>
            <p:grpSpPr>
              <a:xfrm>
                <a:off x="2869" y="706"/>
                <a:ext cx="1" cy="1079"/>
                <a:chOff x="2869" y="706"/>
                <a:chExt cx="1" cy="1079"/>
              </a:xfrm>
            </p:grpSpPr>
            <p:sp>
              <p:nvSpPr>
                <p:cNvPr id="443405" name="直接连接符 443404"/>
                <p:cNvSpPr>
                  <a:spLocks noChangeAspect="1"/>
                </p:cNvSpPr>
                <p:nvPr/>
              </p:nvSpPr>
              <p:spPr>
                <a:xfrm>
                  <a:off x="2869" y="706"/>
                  <a:ext cx="1" cy="4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06" name="直接连接符 443405"/>
                <p:cNvSpPr>
                  <a:spLocks noChangeAspect="1"/>
                </p:cNvSpPr>
                <p:nvPr/>
              </p:nvSpPr>
              <p:spPr>
                <a:xfrm>
                  <a:off x="2869" y="1211"/>
                  <a:ext cx="1" cy="6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07" name="直接连接符 443406"/>
                <p:cNvSpPr>
                  <a:spLocks noChangeAspect="1"/>
                </p:cNvSpPr>
                <p:nvPr/>
              </p:nvSpPr>
              <p:spPr>
                <a:xfrm>
                  <a:off x="2869" y="1349"/>
                  <a:ext cx="1" cy="4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43408" name="组合 443407"/>
            <p:cNvGrpSpPr/>
            <p:nvPr/>
          </p:nvGrpSpPr>
          <p:grpSpPr>
            <a:xfrm>
              <a:off x="1878" y="1496"/>
              <a:ext cx="1315" cy="664"/>
              <a:chOff x="1878" y="1878"/>
              <a:chExt cx="1315" cy="664"/>
            </a:xfrm>
          </p:grpSpPr>
          <p:sp>
            <p:nvSpPr>
              <p:cNvPr id="443409" name="任意多边形 443408"/>
              <p:cNvSpPr>
                <a:spLocks noChangeAspect="1"/>
              </p:cNvSpPr>
              <p:nvPr/>
            </p:nvSpPr>
            <p:spPr>
              <a:xfrm>
                <a:off x="2284" y="1936"/>
                <a:ext cx="518" cy="519"/>
              </a:xfrm>
              <a:custGeom>
                <a:avLst/>
                <a:gdLst/>
                <a:ahLst/>
                <a:cxnLst/>
                <a:rect l="0" t="0" r="0" b="0"/>
                <a:pathLst>
                  <a:path w="3762" h="3764">
                    <a:moveTo>
                      <a:pt x="3762" y="1881"/>
                    </a:moveTo>
                    <a:lnTo>
                      <a:pt x="3761" y="1845"/>
                    </a:lnTo>
                    <a:lnTo>
                      <a:pt x="3760" y="1808"/>
                    </a:lnTo>
                    <a:lnTo>
                      <a:pt x="3758" y="1772"/>
                    </a:lnTo>
                    <a:lnTo>
                      <a:pt x="3756" y="1736"/>
                    </a:lnTo>
                    <a:lnTo>
                      <a:pt x="3753" y="1699"/>
                    </a:lnTo>
                    <a:lnTo>
                      <a:pt x="3749" y="1663"/>
                    </a:lnTo>
                    <a:lnTo>
                      <a:pt x="3744" y="1627"/>
                    </a:lnTo>
                    <a:lnTo>
                      <a:pt x="3739" y="1591"/>
                    </a:lnTo>
                    <a:lnTo>
                      <a:pt x="3733" y="1555"/>
                    </a:lnTo>
                    <a:lnTo>
                      <a:pt x="3726" y="1519"/>
                    </a:lnTo>
                    <a:lnTo>
                      <a:pt x="3719" y="1483"/>
                    </a:lnTo>
                    <a:lnTo>
                      <a:pt x="3711" y="1447"/>
                    </a:lnTo>
                    <a:lnTo>
                      <a:pt x="3702" y="1412"/>
                    </a:lnTo>
                    <a:lnTo>
                      <a:pt x="3693" y="1377"/>
                    </a:lnTo>
                    <a:lnTo>
                      <a:pt x="3683" y="1342"/>
                    </a:lnTo>
                    <a:lnTo>
                      <a:pt x="3672" y="1307"/>
                    </a:lnTo>
                    <a:lnTo>
                      <a:pt x="3660" y="1272"/>
                    </a:lnTo>
                    <a:lnTo>
                      <a:pt x="3648" y="1238"/>
                    </a:lnTo>
                    <a:lnTo>
                      <a:pt x="3635" y="1204"/>
                    </a:lnTo>
                    <a:lnTo>
                      <a:pt x="3622" y="1170"/>
                    </a:lnTo>
                    <a:lnTo>
                      <a:pt x="3608" y="1136"/>
                    </a:lnTo>
                    <a:lnTo>
                      <a:pt x="3593" y="1103"/>
                    </a:lnTo>
                    <a:lnTo>
                      <a:pt x="3578" y="1070"/>
                    </a:lnTo>
                    <a:lnTo>
                      <a:pt x="3562" y="1037"/>
                    </a:lnTo>
                    <a:lnTo>
                      <a:pt x="3545" y="1004"/>
                    </a:lnTo>
                    <a:lnTo>
                      <a:pt x="3528" y="972"/>
                    </a:lnTo>
                    <a:lnTo>
                      <a:pt x="3510" y="941"/>
                    </a:lnTo>
                    <a:lnTo>
                      <a:pt x="3491" y="909"/>
                    </a:lnTo>
                    <a:lnTo>
                      <a:pt x="3472" y="878"/>
                    </a:lnTo>
                    <a:lnTo>
                      <a:pt x="3452" y="847"/>
                    </a:lnTo>
                    <a:lnTo>
                      <a:pt x="3432" y="817"/>
                    </a:lnTo>
                    <a:lnTo>
                      <a:pt x="3411" y="787"/>
                    </a:lnTo>
                    <a:lnTo>
                      <a:pt x="3390" y="758"/>
                    </a:lnTo>
                    <a:lnTo>
                      <a:pt x="3367" y="729"/>
                    </a:lnTo>
                    <a:lnTo>
                      <a:pt x="3345" y="700"/>
                    </a:lnTo>
                    <a:lnTo>
                      <a:pt x="3322" y="672"/>
                    </a:lnTo>
                    <a:lnTo>
                      <a:pt x="3298" y="644"/>
                    </a:lnTo>
                    <a:lnTo>
                      <a:pt x="3274" y="617"/>
                    </a:lnTo>
                    <a:lnTo>
                      <a:pt x="3249" y="590"/>
                    </a:lnTo>
                    <a:lnTo>
                      <a:pt x="3224" y="564"/>
                    </a:lnTo>
                    <a:lnTo>
                      <a:pt x="3198" y="538"/>
                    </a:lnTo>
                    <a:lnTo>
                      <a:pt x="3172" y="513"/>
                    </a:lnTo>
                    <a:lnTo>
                      <a:pt x="3145" y="488"/>
                    </a:lnTo>
                    <a:lnTo>
                      <a:pt x="3118" y="464"/>
                    </a:lnTo>
                    <a:lnTo>
                      <a:pt x="3090" y="440"/>
                    </a:lnTo>
                    <a:lnTo>
                      <a:pt x="3062" y="417"/>
                    </a:lnTo>
                    <a:lnTo>
                      <a:pt x="3033" y="394"/>
                    </a:lnTo>
                    <a:lnTo>
                      <a:pt x="3004" y="372"/>
                    </a:lnTo>
                    <a:lnTo>
                      <a:pt x="2975" y="351"/>
                    </a:lnTo>
                    <a:lnTo>
                      <a:pt x="2945" y="330"/>
                    </a:lnTo>
                    <a:lnTo>
                      <a:pt x="2914" y="309"/>
                    </a:lnTo>
                    <a:lnTo>
                      <a:pt x="2884" y="290"/>
                    </a:lnTo>
                    <a:lnTo>
                      <a:pt x="2853" y="270"/>
                    </a:lnTo>
                    <a:lnTo>
                      <a:pt x="2821" y="252"/>
                    </a:lnTo>
                    <a:lnTo>
                      <a:pt x="2790" y="234"/>
                    </a:lnTo>
                    <a:lnTo>
                      <a:pt x="2758" y="217"/>
                    </a:lnTo>
                    <a:lnTo>
                      <a:pt x="2725" y="200"/>
                    </a:lnTo>
                    <a:lnTo>
                      <a:pt x="2692" y="184"/>
                    </a:lnTo>
                    <a:lnTo>
                      <a:pt x="2659" y="168"/>
                    </a:lnTo>
                    <a:lnTo>
                      <a:pt x="2626" y="154"/>
                    </a:lnTo>
                    <a:lnTo>
                      <a:pt x="2592" y="139"/>
                    </a:lnTo>
                    <a:lnTo>
                      <a:pt x="2558" y="126"/>
                    </a:lnTo>
                    <a:lnTo>
                      <a:pt x="2524" y="113"/>
                    </a:lnTo>
                    <a:lnTo>
                      <a:pt x="2490" y="101"/>
                    </a:lnTo>
                    <a:lnTo>
                      <a:pt x="2455" y="90"/>
                    </a:lnTo>
                    <a:lnTo>
                      <a:pt x="2420" y="79"/>
                    </a:lnTo>
                    <a:lnTo>
                      <a:pt x="2385" y="69"/>
                    </a:lnTo>
                    <a:lnTo>
                      <a:pt x="2350" y="59"/>
                    </a:lnTo>
                    <a:lnTo>
                      <a:pt x="2315" y="50"/>
                    </a:lnTo>
                    <a:lnTo>
                      <a:pt x="2279" y="42"/>
                    </a:lnTo>
                    <a:lnTo>
                      <a:pt x="2244" y="35"/>
                    </a:lnTo>
                    <a:lnTo>
                      <a:pt x="2208" y="28"/>
                    </a:lnTo>
                    <a:lnTo>
                      <a:pt x="2172" y="22"/>
                    </a:lnTo>
                    <a:lnTo>
                      <a:pt x="2136" y="17"/>
                    </a:lnTo>
                    <a:lnTo>
                      <a:pt x="2099" y="12"/>
                    </a:lnTo>
                    <a:lnTo>
                      <a:pt x="2063" y="9"/>
                    </a:lnTo>
                    <a:lnTo>
                      <a:pt x="2027" y="5"/>
                    </a:lnTo>
                    <a:lnTo>
                      <a:pt x="1991" y="3"/>
                    </a:lnTo>
                    <a:lnTo>
                      <a:pt x="1954" y="1"/>
                    </a:lnTo>
                    <a:lnTo>
                      <a:pt x="1918" y="0"/>
                    </a:lnTo>
                    <a:lnTo>
                      <a:pt x="1881" y="0"/>
                    </a:lnTo>
                    <a:lnTo>
                      <a:pt x="1845" y="0"/>
                    </a:lnTo>
                    <a:lnTo>
                      <a:pt x="1808" y="1"/>
                    </a:lnTo>
                    <a:lnTo>
                      <a:pt x="1772" y="3"/>
                    </a:lnTo>
                    <a:lnTo>
                      <a:pt x="1735" y="5"/>
                    </a:lnTo>
                    <a:lnTo>
                      <a:pt x="1699" y="9"/>
                    </a:lnTo>
                    <a:lnTo>
                      <a:pt x="1663" y="12"/>
                    </a:lnTo>
                    <a:lnTo>
                      <a:pt x="1627" y="17"/>
                    </a:lnTo>
                    <a:lnTo>
                      <a:pt x="1591" y="22"/>
                    </a:lnTo>
                    <a:lnTo>
                      <a:pt x="1555" y="28"/>
                    </a:lnTo>
                    <a:lnTo>
                      <a:pt x="1519" y="35"/>
                    </a:lnTo>
                    <a:lnTo>
                      <a:pt x="1483" y="42"/>
                    </a:lnTo>
                    <a:lnTo>
                      <a:pt x="1448" y="50"/>
                    </a:lnTo>
                    <a:lnTo>
                      <a:pt x="1412" y="59"/>
                    </a:lnTo>
                    <a:lnTo>
                      <a:pt x="1377" y="69"/>
                    </a:lnTo>
                    <a:lnTo>
                      <a:pt x="1342" y="79"/>
                    </a:lnTo>
                    <a:lnTo>
                      <a:pt x="1307" y="90"/>
                    </a:lnTo>
                    <a:lnTo>
                      <a:pt x="1272" y="101"/>
                    </a:lnTo>
                    <a:lnTo>
                      <a:pt x="1238" y="113"/>
                    </a:lnTo>
                    <a:lnTo>
                      <a:pt x="1204" y="126"/>
                    </a:lnTo>
                    <a:lnTo>
                      <a:pt x="1170" y="139"/>
                    </a:lnTo>
                    <a:lnTo>
                      <a:pt x="1136" y="154"/>
                    </a:lnTo>
                    <a:lnTo>
                      <a:pt x="1103" y="168"/>
                    </a:lnTo>
                    <a:lnTo>
                      <a:pt x="1070" y="184"/>
                    </a:lnTo>
                    <a:lnTo>
                      <a:pt x="1037" y="200"/>
                    </a:lnTo>
                    <a:lnTo>
                      <a:pt x="1005" y="217"/>
                    </a:lnTo>
                    <a:lnTo>
                      <a:pt x="973" y="234"/>
                    </a:lnTo>
                    <a:lnTo>
                      <a:pt x="941" y="252"/>
                    </a:lnTo>
                    <a:lnTo>
                      <a:pt x="910" y="270"/>
                    </a:lnTo>
                    <a:lnTo>
                      <a:pt x="879" y="290"/>
                    </a:lnTo>
                    <a:lnTo>
                      <a:pt x="848" y="309"/>
                    </a:lnTo>
                    <a:lnTo>
                      <a:pt x="817" y="330"/>
                    </a:lnTo>
                    <a:lnTo>
                      <a:pt x="787" y="351"/>
                    </a:lnTo>
                    <a:lnTo>
                      <a:pt x="757" y="372"/>
                    </a:lnTo>
                    <a:lnTo>
                      <a:pt x="728" y="394"/>
                    </a:lnTo>
                    <a:lnTo>
                      <a:pt x="700" y="417"/>
                    </a:lnTo>
                    <a:lnTo>
                      <a:pt x="671" y="440"/>
                    </a:lnTo>
                    <a:lnTo>
                      <a:pt x="644" y="464"/>
                    </a:lnTo>
                    <a:lnTo>
                      <a:pt x="617" y="488"/>
                    </a:lnTo>
                    <a:lnTo>
                      <a:pt x="590" y="513"/>
                    </a:lnTo>
                    <a:lnTo>
                      <a:pt x="563" y="538"/>
                    </a:lnTo>
                    <a:lnTo>
                      <a:pt x="538" y="564"/>
                    </a:lnTo>
                    <a:lnTo>
                      <a:pt x="512" y="590"/>
                    </a:lnTo>
                    <a:lnTo>
                      <a:pt x="488" y="617"/>
                    </a:lnTo>
                    <a:lnTo>
                      <a:pt x="463" y="644"/>
                    </a:lnTo>
                    <a:lnTo>
                      <a:pt x="440" y="672"/>
                    </a:lnTo>
                    <a:lnTo>
                      <a:pt x="417" y="700"/>
                    </a:lnTo>
                    <a:lnTo>
                      <a:pt x="394" y="729"/>
                    </a:lnTo>
                    <a:lnTo>
                      <a:pt x="372" y="758"/>
                    </a:lnTo>
                    <a:lnTo>
                      <a:pt x="350" y="787"/>
                    </a:lnTo>
                    <a:lnTo>
                      <a:pt x="329" y="817"/>
                    </a:lnTo>
                    <a:lnTo>
                      <a:pt x="309" y="847"/>
                    </a:lnTo>
                    <a:lnTo>
                      <a:pt x="289" y="878"/>
                    </a:lnTo>
                    <a:lnTo>
                      <a:pt x="270" y="909"/>
                    </a:lnTo>
                    <a:lnTo>
                      <a:pt x="252" y="941"/>
                    </a:lnTo>
                    <a:lnTo>
                      <a:pt x="234" y="972"/>
                    </a:lnTo>
                    <a:lnTo>
                      <a:pt x="216" y="1004"/>
                    </a:lnTo>
                    <a:lnTo>
                      <a:pt x="200" y="1037"/>
                    </a:lnTo>
                    <a:lnTo>
                      <a:pt x="184" y="1070"/>
                    </a:lnTo>
                    <a:lnTo>
                      <a:pt x="168" y="1103"/>
                    </a:lnTo>
                    <a:lnTo>
                      <a:pt x="154" y="1136"/>
                    </a:lnTo>
                    <a:lnTo>
                      <a:pt x="139" y="1170"/>
                    </a:lnTo>
                    <a:lnTo>
                      <a:pt x="126" y="1204"/>
                    </a:lnTo>
                    <a:lnTo>
                      <a:pt x="113" y="1238"/>
                    </a:lnTo>
                    <a:lnTo>
                      <a:pt x="101" y="1272"/>
                    </a:lnTo>
                    <a:lnTo>
                      <a:pt x="90" y="1307"/>
                    </a:lnTo>
                    <a:lnTo>
                      <a:pt x="79" y="1342"/>
                    </a:lnTo>
                    <a:lnTo>
                      <a:pt x="69" y="1377"/>
                    </a:lnTo>
                    <a:lnTo>
                      <a:pt x="59" y="1412"/>
                    </a:lnTo>
                    <a:lnTo>
                      <a:pt x="50" y="1447"/>
                    </a:lnTo>
                    <a:lnTo>
                      <a:pt x="42" y="1483"/>
                    </a:lnTo>
                    <a:lnTo>
                      <a:pt x="35" y="1519"/>
                    </a:lnTo>
                    <a:lnTo>
                      <a:pt x="28" y="1555"/>
                    </a:lnTo>
                    <a:lnTo>
                      <a:pt x="22" y="1591"/>
                    </a:lnTo>
                    <a:lnTo>
                      <a:pt x="17" y="1627"/>
                    </a:lnTo>
                    <a:lnTo>
                      <a:pt x="12" y="1663"/>
                    </a:lnTo>
                    <a:lnTo>
                      <a:pt x="9" y="1699"/>
                    </a:lnTo>
                    <a:lnTo>
                      <a:pt x="5" y="1736"/>
                    </a:lnTo>
                    <a:lnTo>
                      <a:pt x="3" y="1772"/>
                    </a:lnTo>
                    <a:lnTo>
                      <a:pt x="1" y="1808"/>
                    </a:lnTo>
                    <a:lnTo>
                      <a:pt x="0" y="1845"/>
                    </a:lnTo>
                    <a:lnTo>
                      <a:pt x="0" y="1881"/>
                    </a:lnTo>
                    <a:lnTo>
                      <a:pt x="0" y="1918"/>
                    </a:lnTo>
                    <a:lnTo>
                      <a:pt x="1" y="1954"/>
                    </a:lnTo>
                    <a:lnTo>
                      <a:pt x="3" y="1991"/>
                    </a:lnTo>
                    <a:lnTo>
                      <a:pt x="5" y="2027"/>
                    </a:lnTo>
                    <a:lnTo>
                      <a:pt x="9" y="2064"/>
                    </a:lnTo>
                    <a:lnTo>
                      <a:pt x="12" y="2100"/>
                    </a:lnTo>
                    <a:lnTo>
                      <a:pt x="17" y="2136"/>
                    </a:lnTo>
                    <a:lnTo>
                      <a:pt x="22" y="2172"/>
                    </a:lnTo>
                    <a:lnTo>
                      <a:pt x="28" y="2208"/>
                    </a:lnTo>
                    <a:lnTo>
                      <a:pt x="35" y="2244"/>
                    </a:lnTo>
                    <a:lnTo>
                      <a:pt x="42" y="2280"/>
                    </a:lnTo>
                    <a:lnTo>
                      <a:pt x="50" y="2315"/>
                    </a:lnTo>
                    <a:lnTo>
                      <a:pt x="59" y="2351"/>
                    </a:lnTo>
                    <a:lnTo>
                      <a:pt x="69" y="2386"/>
                    </a:lnTo>
                    <a:lnTo>
                      <a:pt x="79" y="2421"/>
                    </a:lnTo>
                    <a:lnTo>
                      <a:pt x="90" y="2456"/>
                    </a:lnTo>
                    <a:lnTo>
                      <a:pt x="101" y="2491"/>
                    </a:lnTo>
                    <a:lnTo>
                      <a:pt x="113" y="2525"/>
                    </a:lnTo>
                    <a:lnTo>
                      <a:pt x="126" y="2559"/>
                    </a:lnTo>
                    <a:lnTo>
                      <a:pt x="139" y="2593"/>
                    </a:lnTo>
                    <a:lnTo>
                      <a:pt x="154" y="2627"/>
                    </a:lnTo>
                    <a:lnTo>
                      <a:pt x="168" y="2660"/>
                    </a:lnTo>
                    <a:lnTo>
                      <a:pt x="184" y="2693"/>
                    </a:lnTo>
                    <a:lnTo>
                      <a:pt x="200" y="2726"/>
                    </a:lnTo>
                    <a:lnTo>
                      <a:pt x="216" y="2758"/>
                    </a:lnTo>
                    <a:lnTo>
                      <a:pt x="234" y="2791"/>
                    </a:lnTo>
                    <a:lnTo>
                      <a:pt x="252" y="2822"/>
                    </a:lnTo>
                    <a:lnTo>
                      <a:pt x="270" y="2854"/>
                    </a:lnTo>
                    <a:lnTo>
                      <a:pt x="289" y="2886"/>
                    </a:lnTo>
                    <a:lnTo>
                      <a:pt x="309" y="2916"/>
                    </a:lnTo>
                    <a:lnTo>
                      <a:pt x="329" y="2947"/>
                    </a:lnTo>
                    <a:lnTo>
                      <a:pt x="350" y="2977"/>
                    </a:lnTo>
                    <a:lnTo>
                      <a:pt x="372" y="3006"/>
                    </a:lnTo>
                    <a:lnTo>
                      <a:pt x="394" y="3035"/>
                    </a:lnTo>
                    <a:lnTo>
                      <a:pt x="417" y="3064"/>
                    </a:lnTo>
                    <a:lnTo>
                      <a:pt x="440" y="3092"/>
                    </a:lnTo>
                    <a:lnTo>
                      <a:pt x="463" y="3120"/>
                    </a:lnTo>
                    <a:lnTo>
                      <a:pt x="488" y="3147"/>
                    </a:lnTo>
                    <a:lnTo>
                      <a:pt x="512" y="3174"/>
                    </a:lnTo>
                    <a:lnTo>
                      <a:pt x="538" y="3200"/>
                    </a:lnTo>
                    <a:lnTo>
                      <a:pt x="563" y="3226"/>
                    </a:lnTo>
                    <a:lnTo>
                      <a:pt x="590" y="3251"/>
                    </a:lnTo>
                    <a:lnTo>
                      <a:pt x="617" y="3276"/>
                    </a:lnTo>
                    <a:lnTo>
                      <a:pt x="644" y="3300"/>
                    </a:lnTo>
                    <a:lnTo>
                      <a:pt x="671" y="3324"/>
                    </a:lnTo>
                    <a:lnTo>
                      <a:pt x="700" y="3347"/>
                    </a:lnTo>
                    <a:lnTo>
                      <a:pt x="728" y="3370"/>
                    </a:lnTo>
                    <a:lnTo>
                      <a:pt x="757" y="3392"/>
                    </a:lnTo>
                    <a:lnTo>
                      <a:pt x="787" y="3413"/>
                    </a:lnTo>
                    <a:lnTo>
                      <a:pt x="817" y="3434"/>
                    </a:lnTo>
                    <a:lnTo>
                      <a:pt x="848" y="3455"/>
                    </a:lnTo>
                    <a:lnTo>
                      <a:pt x="879" y="3474"/>
                    </a:lnTo>
                    <a:lnTo>
                      <a:pt x="910" y="3494"/>
                    </a:lnTo>
                    <a:lnTo>
                      <a:pt x="941" y="3512"/>
                    </a:lnTo>
                    <a:lnTo>
                      <a:pt x="973" y="3530"/>
                    </a:lnTo>
                    <a:lnTo>
                      <a:pt x="1005" y="3547"/>
                    </a:lnTo>
                    <a:lnTo>
                      <a:pt x="1037" y="3564"/>
                    </a:lnTo>
                    <a:lnTo>
                      <a:pt x="1070" y="3580"/>
                    </a:lnTo>
                    <a:lnTo>
                      <a:pt x="1103" y="3595"/>
                    </a:lnTo>
                    <a:lnTo>
                      <a:pt x="1136" y="3610"/>
                    </a:lnTo>
                    <a:lnTo>
                      <a:pt x="1170" y="3624"/>
                    </a:lnTo>
                    <a:lnTo>
                      <a:pt x="1204" y="3638"/>
                    </a:lnTo>
                    <a:lnTo>
                      <a:pt x="1238" y="3651"/>
                    </a:lnTo>
                    <a:lnTo>
                      <a:pt x="1272" y="3663"/>
                    </a:lnTo>
                    <a:lnTo>
                      <a:pt x="1307" y="3674"/>
                    </a:lnTo>
                    <a:lnTo>
                      <a:pt x="1342" y="3685"/>
                    </a:lnTo>
                    <a:lnTo>
                      <a:pt x="1377" y="3695"/>
                    </a:lnTo>
                    <a:lnTo>
                      <a:pt x="1412" y="3705"/>
                    </a:lnTo>
                    <a:lnTo>
                      <a:pt x="1448" y="3713"/>
                    </a:lnTo>
                    <a:lnTo>
                      <a:pt x="1483" y="3722"/>
                    </a:lnTo>
                    <a:lnTo>
                      <a:pt x="1519" y="3729"/>
                    </a:lnTo>
                    <a:lnTo>
                      <a:pt x="1555" y="3736"/>
                    </a:lnTo>
                    <a:lnTo>
                      <a:pt x="1591" y="3742"/>
                    </a:lnTo>
                    <a:lnTo>
                      <a:pt x="1627" y="3747"/>
                    </a:lnTo>
                    <a:lnTo>
                      <a:pt x="1663" y="3751"/>
                    </a:lnTo>
                    <a:lnTo>
                      <a:pt x="1699" y="3755"/>
                    </a:lnTo>
                    <a:lnTo>
                      <a:pt x="1735" y="3759"/>
                    </a:lnTo>
                    <a:lnTo>
                      <a:pt x="1772" y="3761"/>
                    </a:lnTo>
                    <a:lnTo>
                      <a:pt x="1808" y="3763"/>
                    </a:lnTo>
                    <a:lnTo>
                      <a:pt x="1845" y="3764"/>
                    </a:lnTo>
                    <a:lnTo>
                      <a:pt x="1881" y="3764"/>
                    </a:lnTo>
                    <a:lnTo>
                      <a:pt x="1918" y="3764"/>
                    </a:lnTo>
                    <a:lnTo>
                      <a:pt x="1954" y="3763"/>
                    </a:lnTo>
                    <a:lnTo>
                      <a:pt x="1991" y="3761"/>
                    </a:lnTo>
                    <a:lnTo>
                      <a:pt x="2027" y="3759"/>
                    </a:lnTo>
                    <a:lnTo>
                      <a:pt x="2063" y="3755"/>
                    </a:lnTo>
                    <a:lnTo>
                      <a:pt x="2099" y="3751"/>
                    </a:lnTo>
                    <a:lnTo>
                      <a:pt x="2136" y="3747"/>
                    </a:lnTo>
                    <a:lnTo>
                      <a:pt x="2172" y="3742"/>
                    </a:lnTo>
                    <a:lnTo>
                      <a:pt x="2208" y="3736"/>
                    </a:lnTo>
                    <a:lnTo>
                      <a:pt x="2244" y="3729"/>
                    </a:lnTo>
                    <a:lnTo>
                      <a:pt x="2279" y="3722"/>
                    </a:lnTo>
                    <a:lnTo>
                      <a:pt x="2315" y="3713"/>
                    </a:lnTo>
                  </a:path>
                </a:pathLst>
              </a:custGeom>
              <a:noFill/>
              <a:ln w="38100" cap="flat" cmpd="sng">
                <a:solidFill>
                  <a:schemeClr val="accent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0" name="任意多边形 443409"/>
              <p:cNvSpPr>
                <a:spLocks noChangeAspect="1"/>
              </p:cNvSpPr>
              <p:nvPr/>
            </p:nvSpPr>
            <p:spPr>
              <a:xfrm>
                <a:off x="2603" y="2195"/>
                <a:ext cx="199" cy="252"/>
              </a:xfrm>
              <a:custGeom>
                <a:avLst/>
                <a:gdLst/>
                <a:ahLst/>
                <a:cxnLst/>
                <a:rect l="0" t="0" r="0" b="0"/>
                <a:pathLst>
                  <a:path w="1447" h="1832">
                    <a:moveTo>
                      <a:pt x="0" y="1832"/>
                    </a:moveTo>
                    <a:lnTo>
                      <a:pt x="35" y="1824"/>
                    </a:lnTo>
                    <a:lnTo>
                      <a:pt x="70" y="1814"/>
                    </a:lnTo>
                    <a:lnTo>
                      <a:pt x="105" y="1804"/>
                    </a:lnTo>
                    <a:lnTo>
                      <a:pt x="140" y="1793"/>
                    </a:lnTo>
                    <a:lnTo>
                      <a:pt x="175" y="1782"/>
                    </a:lnTo>
                    <a:lnTo>
                      <a:pt x="209" y="1770"/>
                    </a:lnTo>
                    <a:lnTo>
                      <a:pt x="243" y="1757"/>
                    </a:lnTo>
                    <a:lnTo>
                      <a:pt x="277" y="1743"/>
                    </a:lnTo>
                    <a:lnTo>
                      <a:pt x="311" y="1729"/>
                    </a:lnTo>
                    <a:lnTo>
                      <a:pt x="344" y="1714"/>
                    </a:lnTo>
                    <a:lnTo>
                      <a:pt x="377" y="1699"/>
                    </a:lnTo>
                    <a:lnTo>
                      <a:pt x="410" y="1683"/>
                    </a:lnTo>
                    <a:lnTo>
                      <a:pt x="443" y="1666"/>
                    </a:lnTo>
                    <a:lnTo>
                      <a:pt x="475" y="1649"/>
                    </a:lnTo>
                    <a:lnTo>
                      <a:pt x="506" y="1631"/>
                    </a:lnTo>
                    <a:lnTo>
                      <a:pt x="538" y="1613"/>
                    </a:lnTo>
                    <a:lnTo>
                      <a:pt x="569" y="1593"/>
                    </a:lnTo>
                    <a:lnTo>
                      <a:pt x="599" y="1574"/>
                    </a:lnTo>
                    <a:lnTo>
                      <a:pt x="630" y="1553"/>
                    </a:lnTo>
                    <a:lnTo>
                      <a:pt x="660" y="1532"/>
                    </a:lnTo>
                    <a:lnTo>
                      <a:pt x="689" y="1511"/>
                    </a:lnTo>
                    <a:lnTo>
                      <a:pt x="718" y="1489"/>
                    </a:lnTo>
                    <a:lnTo>
                      <a:pt x="747" y="1466"/>
                    </a:lnTo>
                    <a:lnTo>
                      <a:pt x="775" y="1443"/>
                    </a:lnTo>
                    <a:lnTo>
                      <a:pt x="803" y="1419"/>
                    </a:lnTo>
                    <a:lnTo>
                      <a:pt x="830" y="1395"/>
                    </a:lnTo>
                    <a:lnTo>
                      <a:pt x="857" y="1370"/>
                    </a:lnTo>
                    <a:lnTo>
                      <a:pt x="883" y="1345"/>
                    </a:lnTo>
                    <a:lnTo>
                      <a:pt x="909" y="1319"/>
                    </a:lnTo>
                    <a:lnTo>
                      <a:pt x="934" y="1293"/>
                    </a:lnTo>
                    <a:lnTo>
                      <a:pt x="959" y="1266"/>
                    </a:lnTo>
                    <a:lnTo>
                      <a:pt x="983" y="1239"/>
                    </a:lnTo>
                    <a:lnTo>
                      <a:pt x="1007" y="1211"/>
                    </a:lnTo>
                    <a:lnTo>
                      <a:pt x="1030" y="1183"/>
                    </a:lnTo>
                    <a:lnTo>
                      <a:pt x="1052" y="1154"/>
                    </a:lnTo>
                    <a:lnTo>
                      <a:pt x="1075" y="1125"/>
                    </a:lnTo>
                    <a:lnTo>
                      <a:pt x="1096" y="1096"/>
                    </a:lnTo>
                    <a:lnTo>
                      <a:pt x="1117" y="1066"/>
                    </a:lnTo>
                    <a:lnTo>
                      <a:pt x="1137" y="1035"/>
                    </a:lnTo>
                    <a:lnTo>
                      <a:pt x="1157" y="1005"/>
                    </a:lnTo>
                    <a:lnTo>
                      <a:pt x="1176" y="973"/>
                    </a:lnTo>
                    <a:lnTo>
                      <a:pt x="1195" y="941"/>
                    </a:lnTo>
                    <a:lnTo>
                      <a:pt x="1213" y="910"/>
                    </a:lnTo>
                    <a:lnTo>
                      <a:pt x="1230" y="877"/>
                    </a:lnTo>
                    <a:lnTo>
                      <a:pt x="1247" y="845"/>
                    </a:lnTo>
                    <a:lnTo>
                      <a:pt x="1263" y="812"/>
                    </a:lnTo>
                    <a:lnTo>
                      <a:pt x="1278" y="779"/>
                    </a:lnTo>
                    <a:lnTo>
                      <a:pt x="1293" y="746"/>
                    </a:lnTo>
                    <a:lnTo>
                      <a:pt x="1307" y="712"/>
                    </a:lnTo>
                    <a:lnTo>
                      <a:pt x="1320" y="678"/>
                    </a:lnTo>
                    <a:lnTo>
                      <a:pt x="1333" y="644"/>
                    </a:lnTo>
                    <a:lnTo>
                      <a:pt x="1345" y="610"/>
                    </a:lnTo>
                    <a:lnTo>
                      <a:pt x="1357" y="575"/>
                    </a:lnTo>
                    <a:lnTo>
                      <a:pt x="1368" y="540"/>
                    </a:lnTo>
                    <a:lnTo>
                      <a:pt x="1378" y="505"/>
                    </a:lnTo>
                    <a:lnTo>
                      <a:pt x="1387" y="470"/>
                    </a:lnTo>
                    <a:lnTo>
                      <a:pt x="1396" y="434"/>
                    </a:lnTo>
                    <a:lnTo>
                      <a:pt x="1404" y="399"/>
                    </a:lnTo>
                    <a:lnTo>
                      <a:pt x="1411" y="363"/>
                    </a:lnTo>
                    <a:lnTo>
                      <a:pt x="1418" y="327"/>
                    </a:lnTo>
                    <a:lnTo>
                      <a:pt x="1424" y="291"/>
                    </a:lnTo>
                    <a:lnTo>
                      <a:pt x="1429" y="255"/>
                    </a:lnTo>
                    <a:lnTo>
                      <a:pt x="1434" y="219"/>
                    </a:lnTo>
                    <a:lnTo>
                      <a:pt x="1438" y="183"/>
                    </a:lnTo>
                    <a:lnTo>
                      <a:pt x="1441" y="146"/>
                    </a:lnTo>
                    <a:lnTo>
                      <a:pt x="1443" y="110"/>
                    </a:lnTo>
                    <a:lnTo>
                      <a:pt x="1445" y="73"/>
                    </a:lnTo>
                    <a:lnTo>
                      <a:pt x="1446" y="37"/>
                    </a:lnTo>
                    <a:lnTo>
                      <a:pt x="1447" y="0"/>
                    </a:lnTo>
                  </a:path>
                </a:pathLst>
              </a:custGeom>
              <a:noFill/>
              <a:ln w="38100" cap="flat" cmpd="sng">
                <a:solidFill>
                  <a:schemeClr val="accent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1" name="直接连接符 443410"/>
              <p:cNvSpPr>
                <a:spLocks noChangeAspect="1"/>
              </p:cNvSpPr>
              <p:nvPr/>
            </p:nvSpPr>
            <p:spPr>
              <a:xfrm>
                <a:off x="1982" y="1936"/>
                <a:ext cx="1123"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2" name="直接连接符 443411"/>
              <p:cNvSpPr>
                <a:spLocks noChangeAspect="1"/>
              </p:cNvSpPr>
              <p:nvPr/>
            </p:nvSpPr>
            <p:spPr>
              <a:xfrm>
                <a:off x="1982" y="2455"/>
                <a:ext cx="1123"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3" name="直接连接符 443412"/>
              <p:cNvSpPr>
                <a:spLocks noChangeAspect="1"/>
              </p:cNvSpPr>
              <p:nvPr/>
            </p:nvSpPr>
            <p:spPr>
              <a:xfrm>
                <a:off x="1878" y="2195"/>
                <a:ext cx="31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4" name="直接连接符 443413"/>
              <p:cNvSpPr>
                <a:spLocks noChangeAspect="1"/>
              </p:cNvSpPr>
              <p:nvPr/>
            </p:nvSpPr>
            <p:spPr>
              <a:xfrm>
                <a:off x="2250" y="2195"/>
                <a:ext cx="5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5" name="直接连接符 443414"/>
              <p:cNvSpPr>
                <a:spLocks noChangeAspect="1"/>
              </p:cNvSpPr>
              <p:nvPr/>
            </p:nvSpPr>
            <p:spPr>
              <a:xfrm>
                <a:off x="2364" y="2195"/>
                <a:ext cx="34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6" name="直接连接符 443415"/>
              <p:cNvSpPr>
                <a:spLocks noChangeAspect="1"/>
              </p:cNvSpPr>
              <p:nvPr/>
            </p:nvSpPr>
            <p:spPr>
              <a:xfrm>
                <a:off x="2764" y="2195"/>
                <a:ext cx="5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7" name="直接连接符 443416"/>
              <p:cNvSpPr>
                <a:spLocks noChangeAspect="1"/>
              </p:cNvSpPr>
              <p:nvPr/>
            </p:nvSpPr>
            <p:spPr>
              <a:xfrm>
                <a:off x="2878" y="2195"/>
                <a:ext cx="31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8" name="直接连接符 443417"/>
              <p:cNvSpPr>
                <a:spLocks noChangeAspect="1"/>
              </p:cNvSpPr>
              <p:nvPr/>
            </p:nvSpPr>
            <p:spPr>
              <a:xfrm>
                <a:off x="1982" y="1936"/>
                <a:ext cx="0" cy="519"/>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19" name="直接连接符 443418"/>
              <p:cNvSpPr>
                <a:spLocks noChangeAspect="1"/>
              </p:cNvSpPr>
              <p:nvPr/>
            </p:nvSpPr>
            <p:spPr>
              <a:xfrm>
                <a:off x="2544" y="1878"/>
                <a:ext cx="0" cy="24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0" name="直接连接符 443419"/>
              <p:cNvSpPr>
                <a:spLocks noChangeAspect="1"/>
              </p:cNvSpPr>
              <p:nvPr/>
            </p:nvSpPr>
            <p:spPr>
              <a:xfrm>
                <a:off x="2544" y="2182"/>
                <a:ext cx="0" cy="5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1" name="直接连接符 443420"/>
              <p:cNvSpPr>
                <a:spLocks noChangeAspect="1"/>
              </p:cNvSpPr>
              <p:nvPr/>
            </p:nvSpPr>
            <p:spPr>
              <a:xfrm>
                <a:off x="2544" y="2296"/>
                <a:ext cx="0" cy="24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2" name="直接连接符 443421"/>
              <p:cNvSpPr>
                <a:spLocks noChangeAspect="1"/>
              </p:cNvSpPr>
              <p:nvPr/>
            </p:nvSpPr>
            <p:spPr>
              <a:xfrm>
                <a:off x="3105" y="1936"/>
                <a:ext cx="1" cy="519"/>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43423" name="组合 443422"/>
            <p:cNvGrpSpPr>
              <a:grpSpLocks noChangeAspect="1"/>
            </p:cNvGrpSpPr>
            <p:nvPr/>
          </p:nvGrpSpPr>
          <p:grpSpPr>
            <a:xfrm>
              <a:off x="1982" y="620"/>
              <a:ext cx="1124" cy="700"/>
              <a:chOff x="2189" y="793"/>
              <a:chExt cx="1360" cy="847"/>
            </a:xfrm>
          </p:grpSpPr>
          <p:sp>
            <p:nvSpPr>
              <p:cNvPr id="443424" name="直接连接符 443423"/>
              <p:cNvSpPr>
                <a:spLocks noChangeAspect="1"/>
              </p:cNvSpPr>
              <p:nvPr/>
            </p:nvSpPr>
            <p:spPr>
              <a:xfrm>
                <a:off x="2555" y="793"/>
                <a:ext cx="627" cy="1"/>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5" name="直接连接符 443424"/>
              <p:cNvSpPr>
                <a:spLocks noChangeAspect="1"/>
              </p:cNvSpPr>
              <p:nvPr/>
            </p:nvSpPr>
            <p:spPr>
              <a:xfrm>
                <a:off x="2189" y="1639"/>
                <a:ext cx="993"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6" name="直接连接符 443425"/>
              <p:cNvSpPr>
                <a:spLocks noChangeAspect="1"/>
              </p:cNvSpPr>
              <p:nvPr/>
            </p:nvSpPr>
            <p:spPr>
              <a:xfrm>
                <a:off x="2189" y="1011"/>
                <a:ext cx="366"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7" name="直接连接符 443426"/>
              <p:cNvSpPr>
                <a:spLocks noChangeAspect="1"/>
              </p:cNvSpPr>
              <p:nvPr/>
            </p:nvSpPr>
            <p:spPr>
              <a:xfrm>
                <a:off x="2189" y="1011"/>
                <a:ext cx="1" cy="62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8" name="直接连接符 443427"/>
              <p:cNvSpPr>
                <a:spLocks noChangeAspect="1"/>
              </p:cNvSpPr>
              <p:nvPr/>
            </p:nvSpPr>
            <p:spPr>
              <a:xfrm>
                <a:off x="2555" y="793"/>
                <a:ext cx="1" cy="218"/>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29" name="直接连接符 443428"/>
              <p:cNvSpPr>
                <a:spLocks noChangeAspect="1"/>
              </p:cNvSpPr>
              <p:nvPr/>
            </p:nvSpPr>
            <p:spPr>
              <a:xfrm>
                <a:off x="3548" y="1011"/>
                <a:ext cx="1" cy="62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30" name="直接连接符 443429"/>
              <p:cNvSpPr>
                <a:spLocks noChangeAspect="1"/>
              </p:cNvSpPr>
              <p:nvPr/>
            </p:nvSpPr>
            <p:spPr>
              <a:xfrm>
                <a:off x="3182" y="1639"/>
                <a:ext cx="366"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31" name="直接连接符 443430"/>
              <p:cNvSpPr>
                <a:spLocks noChangeAspect="1"/>
              </p:cNvSpPr>
              <p:nvPr/>
            </p:nvSpPr>
            <p:spPr>
              <a:xfrm>
                <a:off x="3182" y="1011"/>
                <a:ext cx="366"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32" name="直接连接符 443431"/>
              <p:cNvSpPr>
                <a:spLocks noChangeAspect="1"/>
              </p:cNvSpPr>
              <p:nvPr/>
            </p:nvSpPr>
            <p:spPr>
              <a:xfrm>
                <a:off x="3182" y="793"/>
                <a:ext cx="1" cy="218"/>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43433" name="直接连接符 443432"/>
          <p:cNvSpPr>
            <a:spLocks noChangeAspect="1"/>
          </p:cNvSpPr>
          <p:nvPr/>
        </p:nvSpPr>
        <p:spPr>
          <a:xfrm>
            <a:off x="4416425" y="4244975"/>
            <a:ext cx="822325" cy="823913"/>
          </a:xfrm>
          <a:prstGeom prst="line">
            <a:avLst/>
          </a:prstGeom>
          <a:ln w="38100" cap="flat" cmpd="sng">
            <a:solidFill>
              <a:srgbClr val="FF99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434" name="组合 443433"/>
          <p:cNvGrpSpPr/>
          <p:nvPr/>
        </p:nvGrpSpPr>
        <p:grpSpPr>
          <a:xfrm>
            <a:off x="3771900" y="3846513"/>
            <a:ext cx="1663700" cy="2706687"/>
            <a:chOff x="3408" y="551"/>
            <a:chExt cx="1048" cy="1705"/>
          </a:xfrm>
        </p:grpSpPr>
        <p:grpSp>
          <p:nvGrpSpPr>
            <p:cNvPr id="443435" name="组合 443434"/>
            <p:cNvGrpSpPr/>
            <p:nvPr/>
          </p:nvGrpSpPr>
          <p:grpSpPr>
            <a:xfrm>
              <a:off x="3408" y="1592"/>
              <a:ext cx="1037" cy="664"/>
              <a:chOff x="3408" y="1880"/>
              <a:chExt cx="1037" cy="664"/>
            </a:xfrm>
          </p:grpSpPr>
          <p:grpSp>
            <p:nvGrpSpPr>
              <p:cNvPr id="443436" name="组合 443435"/>
              <p:cNvGrpSpPr/>
              <p:nvPr/>
            </p:nvGrpSpPr>
            <p:grpSpPr>
              <a:xfrm>
                <a:off x="3408" y="1880"/>
                <a:ext cx="1037" cy="664"/>
                <a:chOff x="3408" y="1880"/>
                <a:chExt cx="1037" cy="664"/>
              </a:xfrm>
            </p:grpSpPr>
            <p:sp>
              <p:nvSpPr>
                <p:cNvPr id="443437" name="直接连接符 443436"/>
                <p:cNvSpPr>
                  <a:spLocks noChangeAspect="1"/>
                </p:cNvSpPr>
                <p:nvPr/>
              </p:nvSpPr>
              <p:spPr>
                <a:xfrm>
                  <a:off x="4073" y="2184"/>
                  <a:ext cx="1" cy="5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38" name="直接连接符 443437"/>
                <p:cNvSpPr>
                  <a:spLocks noChangeAspect="1"/>
                </p:cNvSpPr>
                <p:nvPr/>
              </p:nvSpPr>
              <p:spPr>
                <a:xfrm>
                  <a:off x="3408" y="2197"/>
                  <a:ext cx="17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39" name="直接连接符 443438"/>
                <p:cNvSpPr>
                  <a:spLocks noChangeAspect="1"/>
                </p:cNvSpPr>
                <p:nvPr/>
              </p:nvSpPr>
              <p:spPr>
                <a:xfrm>
                  <a:off x="3641" y="2197"/>
                  <a:ext cx="5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0" name="直接连接符 443439"/>
                <p:cNvSpPr>
                  <a:spLocks noChangeAspect="1"/>
                </p:cNvSpPr>
                <p:nvPr/>
              </p:nvSpPr>
              <p:spPr>
                <a:xfrm>
                  <a:off x="3755" y="2197"/>
                  <a:ext cx="343"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1" name="直接连接符 443440"/>
                <p:cNvSpPr>
                  <a:spLocks noChangeAspect="1"/>
                </p:cNvSpPr>
                <p:nvPr/>
              </p:nvSpPr>
              <p:spPr>
                <a:xfrm>
                  <a:off x="4155" y="2197"/>
                  <a:ext cx="5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2" name="直接连接符 443441"/>
                <p:cNvSpPr>
                  <a:spLocks noChangeAspect="1"/>
                </p:cNvSpPr>
                <p:nvPr/>
              </p:nvSpPr>
              <p:spPr>
                <a:xfrm>
                  <a:off x="4269" y="2197"/>
                  <a:ext cx="17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3" name="直接连接符 443442"/>
                <p:cNvSpPr>
                  <a:spLocks noChangeAspect="1"/>
                </p:cNvSpPr>
                <p:nvPr/>
              </p:nvSpPr>
              <p:spPr>
                <a:xfrm>
                  <a:off x="4072" y="1880"/>
                  <a:ext cx="1" cy="24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4" name="直接连接符 443443"/>
                <p:cNvSpPr>
                  <a:spLocks noChangeAspect="1"/>
                </p:cNvSpPr>
                <p:nvPr/>
              </p:nvSpPr>
              <p:spPr>
                <a:xfrm>
                  <a:off x="4072" y="2298"/>
                  <a:ext cx="1" cy="24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5" name="任意多边形 443444"/>
                <p:cNvSpPr>
                  <a:spLocks noChangeAspect="1"/>
                </p:cNvSpPr>
                <p:nvPr/>
              </p:nvSpPr>
              <p:spPr>
                <a:xfrm>
                  <a:off x="4133" y="2198"/>
                  <a:ext cx="199" cy="252"/>
                </a:xfrm>
                <a:custGeom>
                  <a:avLst/>
                  <a:gdLst/>
                  <a:ahLst/>
                  <a:cxnLst/>
                  <a:rect l="0" t="0" r="0" b="0"/>
                  <a:pathLst>
                    <a:path w="1447" h="1832">
                      <a:moveTo>
                        <a:pt x="0" y="1832"/>
                      </a:moveTo>
                      <a:lnTo>
                        <a:pt x="36" y="1824"/>
                      </a:lnTo>
                      <a:lnTo>
                        <a:pt x="71" y="1814"/>
                      </a:lnTo>
                      <a:lnTo>
                        <a:pt x="106" y="1804"/>
                      </a:lnTo>
                      <a:lnTo>
                        <a:pt x="141" y="1793"/>
                      </a:lnTo>
                      <a:lnTo>
                        <a:pt x="175" y="1782"/>
                      </a:lnTo>
                      <a:lnTo>
                        <a:pt x="210" y="1770"/>
                      </a:lnTo>
                      <a:lnTo>
                        <a:pt x="244" y="1757"/>
                      </a:lnTo>
                      <a:lnTo>
                        <a:pt x="278" y="1743"/>
                      </a:lnTo>
                      <a:lnTo>
                        <a:pt x="311" y="1729"/>
                      </a:lnTo>
                      <a:lnTo>
                        <a:pt x="345" y="1714"/>
                      </a:lnTo>
                      <a:lnTo>
                        <a:pt x="378" y="1699"/>
                      </a:lnTo>
                      <a:lnTo>
                        <a:pt x="410" y="1683"/>
                      </a:lnTo>
                      <a:lnTo>
                        <a:pt x="443" y="1666"/>
                      </a:lnTo>
                      <a:lnTo>
                        <a:pt x="475" y="1649"/>
                      </a:lnTo>
                      <a:lnTo>
                        <a:pt x="507" y="1631"/>
                      </a:lnTo>
                      <a:lnTo>
                        <a:pt x="538" y="1613"/>
                      </a:lnTo>
                      <a:lnTo>
                        <a:pt x="569" y="1593"/>
                      </a:lnTo>
                      <a:lnTo>
                        <a:pt x="600" y="1574"/>
                      </a:lnTo>
                      <a:lnTo>
                        <a:pt x="630" y="1553"/>
                      </a:lnTo>
                      <a:lnTo>
                        <a:pt x="660" y="1532"/>
                      </a:lnTo>
                      <a:lnTo>
                        <a:pt x="689" y="1511"/>
                      </a:lnTo>
                      <a:lnTo>
                        <a:pt x="718" y="1489"/>
                      </a:lnTo>
                      <a:lnTo>
                        <a:pt x="747" y="1466"/>
                      </a:lnTo>
                      <a:lnTo>
                        <a:pt x="775" y="1443"/>
                      </a:lnTo>
                      <a:lnTo>
                        <a:pt x="803" y="1419"/>
                      </a:lnTo>
                      <a:lnTo>
                        <a:pt x="830" y="1395"/>
                      </a:lnTo>
                      <a:lnTo>
                        <a:pt x="857" y="1370"/>
                      </a:lnTo>
                      <a:lnTo>
                        <a:pt x="883" y="1345"/>
                      </a:lnTo>
                      <a:lnTo>
                        <a:pt x="909" y="1319"/>
                      </a:lnTo>
                      <a:lnTo>
                        <a:pt x="934" y="1293"/>
                      </a:lnTo>
                      <a:lnTo>
                        <a:pt x="959" y="1266"/>
                      </a:lnTo>
                      <a:lnTo>
                        <a:pt x="983" y="1239"/>
                      </a:lnTo>
                      <a:lnTo>
                        <a:pt x="1007" y="1211"/>
                      </a:lnTo>
                      <a:lnTo>
                        <a:pt x="1030" y="1183"/>
                      </a:lnTo>
                      <a:lnTo>
                        <a:pt x="1053" y="1154"/>
                      </a:lnTo>
                      <a:lnTo>
                        <a:pt x="1075" y="1125"/>
                      </a:lnTo>
                      <a:lnTo>
                        <a:pt x="1096" y="1096"/>
                      </a:lnTo>
                      <a:lnTo>
                        <a:pt x="1117" y="1066"/>
                      </a:lnTo>
                      <a:lnTo>
                        <a:pt x="1138" y="1035"/>
                      </a:lnTo>
                      <a:lnTo>
                        <a:pt x="1157" y="1005"/>
                      </a:lnTo>
                      <a:lnTo>
                        <a:pt x="1176" y="973"/>
                      </a:lnTo>
                      <a:lnTo>
                        <a:pt x="1195" y="941"/>
                      </a:lnTo>
                      <a:lnTo>
                        <a:pt x="1213" y="910"/>
                      </a:lnTo>
                      <a:lnTo>
                        <a:pt x="1230" y="877"/>
                      </a:lnTo>
                      <a:lnTo>
                        <a:pt x="1247" y="845"/>
                      </a:lnTo>
                      <a:lnTo>
                        <a:pt x="1263" y="812"/>
                      </a:lnTo>
                      <a:lnTo>
                        <a:pt x="1278" y="779"/>
                      </a:lnTo>
                      <a:lnTo>
                        <a:pt x="1293" y="746"/>
                      </a:lnTo>
                      <a:lnTo>
                        <a:pt x="1307" y="712"/>
                      </a:lnTo>
                      <a:lnTo>
                        <a:pt x="1321" y="678"/>
                      </a:lnTo>
                      <a:lnTo>
                        <a:pt x="1333" y="644"/>
                      </a:lnTo>
                      <a:lnTo>
                        <a:pt x="1346" y="610"/>
                      </a:lnTo>
                      <a:lnTo>
                        <a:pt x="1357" y="575"/>
                      </a:lnTo>
                      <a:lnTo>
                        <a:pt x="1368" y="540"/>
                      </a:lnTo>
                      <a:lnTo>
                        <a:pt x="1378" y="505"/>
                      </a:lnTo>
                      <a:lnTo>
                        <a:pt x="1387" y="470"/>
                      </a:lnTo>
                      <a:lnTo>
                        <a:pt x="1396" y="434"/>
                      </a:lnTo>
                      <a:lnTo>
                        <a:pt x="1404" y="399"/>
                      </a:lnTo>
                      <a:lnTo>
                        <a:pt x="1412" y="363"/>
                      </a:lnTo>
                      <a:lnTo>
                        <a:pt x="1418" y="327"/>
                      </a:lnTo>
                      <a:lnTo>
                        <a:pt x="1424" y="291"/>
                      </a:lnTo>
                      <a:lnTo>
                        <a:pt x="1430" y="255"/>
                      </a:lnTo>
                      <a:lnTo>
                        <a:pt x="1434" y="219"/>
                      </a:lnTo>
                      <a:lnTo>
                        <a:pt x="1438" y="183"/>
                      </a:lnTo>
                      <a:lnTo>
                        <a:pt x="1441" y="146"/>
                      </a:lnTo>
                      <a:lnTo>
                        <a:pt x="1444" y="110"/>
                      </a:lnTo>
                      <a:lnTo>
                        <a:pt x="1445" y="73"/>
                      </a:lnTo>
                      <a:lnTo>
                        <a:pt x="1447" y="37"/>
                      </a:lnTo>
                      <a:lnTo>
                        <a:pt x="1447" y="0"/>
                      </a:lnTo>
                    </a:path>
                  </a:pathLst>
                </a:custGeom>
                <a:noFill/>
                <a:ln w="38100" cap="flat" cmpd="sng">
                  <a:solidFill>
                    <a:schemeClr val="accent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43446" name="直接连接符 443445"/>
              <p:cNvSpPr>
                <a:spLocks noChangeAspect="1"/>
              </p:cNvSpPr>
              <p:nvPr/>
            </p:nvSpPr>
            <p:spPr>
              <a:xfrm>
                <a:off x="3511" y="1939"/>
                <a:ext cx="562" cy="0"/>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7" name="直接连接符 443446"/>
              <p:cNvSpPr>
                <a:spLocks noChangeAspect="1"/>
              </p:cNvSpPr>
              <p:nvPr/>
            </p:nvSpPr>
            <p:spPr>
              <a:xfrm>
                <a:off x="3511" y="2457"/>
                <a:ext cx="562"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8" name="任意多边形 443447"/>
              <p:cNvSpPr>
                <a:spLocks noChangeAspect="1"/>
              </p:cNvSpPr>
              <p:nvPr/>
            </p:nvSpPr>
            <p:spPr>
              <a:xfrm>
                <a:off x="3814" y="1939"/>
                <a:ext cx="518" cy="518"/>
              </a:xfrm>
              <a:custGeom>
                <a:avLst/>
                <a:gdLst/>
                <a:ahLst/>
                <a:cxnLst/>
                <a:rect l="0" t="0" r="0" b="0"/>
                <a:pathLst>
                  <a:path w="3761" h="3764">
                    <a:moveTo>
                      <a:pt x="3761" y="1881"/>
                    </a:moveTo>
                    <a:lnTo>
                      <a:pt x="3761" y="1845"/>
                    </a:lnTo>
                    <a:lnTo>
                      <a:pt x="3759" y="1808"/>
                    </a:lnTo>
                    <a:lnTo>
                      <a:pt x="3758" y="1772"/>
                    </a:lnTo>
                    <a:lnTo>
                      <a:pt x="3755" y="1736"/>
                    </a:lnTo>
                    <a:lnTo>
                      <a:pt x="3752" y="1699"/>
                    </a:lnTo>
                    <a:lnTo>
                      <a:pt x="3748" y="1663"/>
                    </a:lnTo>
                    <a:lnTo>
                      <a:pt x="3744" y="1627"/>
                    </a:lnTo>
                    <a:lnTo>
                      <a:pt x="3738" y="1591"/>
                    </a:lnTo>
                    <a:lnTo>
                      <a:pt x="3732" y="1555"/>
                    </a:lnTo>
                    <a:lnTo>
                      <a:pt x="3726" y="1519"/>
                    </a:lnTo>
                    <a:lnTo>
                      <a:pt x="3718" y="1483"/>
                    </a:lnTo>
                    <a:lnTo>
                      <a:pt x="3710" y="1447"/>
                    </a:lnTo>
                    <a:lnTo>
                      <a:pt x="3701" y="1412"/>
                    </a:lnTo>
                    <a:lnTo>
                      <a:pt x="3692" y="1377"/>
                    </a:lnTo>
                    <a:lnTo>
                      <a:pt x="3682" y="1342"/>
                    </a:lnTo>
                    <a:lnTo>
                      <a:pt x="3671" y="1307"/>
                    </a:lnTo>
                    <a:lnTo>
                      <a:pt x="3660" y="1272"/>
                    </a:lnTo>
                    <a:lnTo>
                      <a:pt x="3647" y="1238"/>
                    </a:lnTo>
                    <a:lnTo>
                      <a:pt x="3635" y="1204"/>
                    </a:lnTo>
                    <a:lnTo>
                      <a:pt x="3621" y="1170"/>
                    </a:lnTo>
                    <a:lnTo>
                      <a:pt x="3607" y="1136"/>
                    </a:lnTo>
                    <a:lnTo>
                      <a:pt x="3592" y="1103"/>
                    </a:lnTo>
                    <a:lnTo>
                      <a:pt x="3577" y="1070"/>
                    </a:lnTo>
                    <a:lnTo>
                      <a:pt x="3561" y="1037"/>
                    </a:lnTo>
                    <a:lnTo>
                      <a:pt x="3544" y="1004"/>
                    </a:lnTo>
                    <a:lnTo>
                      <a:pt x="3527" y="972"/>
                    </a:lnTo>
                    <a:lnTo>
                      <a:pt x="3509" y="941"/>
                    </a:lnTo>
                    <a:lnTo>
                      <a:pt x="3490" y="909"/>
                    </a:lnTo>
                    <a:lnTo>
                      <a:pt x="3471" y="878"/>
                    </a:lnTo>
                    <a:lnTo>
                      <a:pt x="3452" y="847"/>
                    </a:lnTo>
                    <a:lnTo>
                      <a:pt x="3431" y="817"/>
                    </a:lnTo>
                    <a:lnTo>
                      <a:pt x="3410" y="787"/>
                    </a:lnTo>
                    <a:lnTo>
                      <a:pt x="3389" y="758"/>
                    </a:lnTo>
                    <a:lnTo>
                      <a:pt x="3367" y="729"/>
                    </a:lnTo>
                    <a:lnTo>
                      <a:pt x="3344" y="700"/>
                    </a:lnTo>
                    <a:lnTo>
                      <a:pt x="3321" y="672"/>
                    </a:lnTo>
                    <a:lnTo>
                      <a:pt x="3297" y="644"/>
                    </a:lnTo>
                    <a:lnTo>
                      <a:pt x="3273" y="617"/>
                    </a:lnTo>
                    <a:lnTo>
                      <a:pt x="3248" y="590"/>
                    </a:lnTo>
                    <a:lnTo>
                      <a:pt x="3223" y="564"/>
                    </a:lnTo>
                    <a:lnTo>
                      <a:pt x="3197" y="538"/>
                    </a:lnTo>
                    <a:lnTo>
                      <a:pt x="3171" y="513"/>
                    </a:lnTo>
                    <a:lnTo>
                      <a:pt x="3144" y="488"/>
                    </a:lnTo>
                    <a:lnTo>
                      <a:pt x="3117" y="464"/>
                    </a:lnTo>
                    <a:lnTo>
                      <a:pt x="3089" y="440"/>
                    </a:lnTo>
                    <a:lnTo>
                      <a:pt x="3061" y="417"/>
                    </a:lnTo>
                    <a:lnTo>
                      <a:pt x="3032" y="394"/>
                    </a:lnTo>
                    <a:lnTo>
                      <a:pt x="3003" y="372"/>
                    </a:lnTo>
                    <a:lnTo>
                      <a:pt x="2974" y="351"/>
                    </a:lnTo>
                    <a:lnTo>
                      <a:pt x="2944" y="330"/>
                    </a:lnTo>
                    <a:lnTo>
                      <a:pt x="2914" y="309"/>
                    </a:lnTo>
                    <a:lnTo>
                      <a:pt x="2883" y="290"/>
                    </a:lnTo>
                    <a:lnTo>
                      <a:pt x="2852" y="270"/>
                    </a:lnTo>
                    <a:lnTo>
                      <a:pt x="2821" y="252"/>
                    </a:lnTo>
                    <a:lnTo>
                      <a:pt x="2789" y="234"/>
                    </a:lnTo>
                    <a:lnTo>
                      <a:pt x="2757" y="217"/>
                    </a:lnTo>
                    <a:lnTo>
                      <a:pt x="2724" y="200"/>
                    </a:lnTo>
                    <a:lnTo>
                      <a:pt x="2692" y="184"/>
                    </a:lnTo>
                    <a:lnTo>
                      <a:pt x="2659" y="168"/>
                    </a:lnTo>
                    <a:lnTo>
                      <a:pt x="2625" y="154"/>
                    </a:lnTo>
                    <a:lnTo>
                      <a:pt x="2592" y="139"/>
                    </a:lnTo>
                    <a:lnTo>
                      <a:pt x="2558" y="126"/>
                    </a:lnTo>
                    <a:lnTo>
                      <a:pt x="2524" y="113"/>
                    </a:lnTo>
                    <a:lnTo>
                      <a:pt x="2489" y="101"/>
                    </a:lnTo>
                    <a:lnTo>
                      <a:pt x="2455" y="90"/>
                    </a:lnTo>
                    <a:lnTo>
                      <a:pt x="2420" y="79"/>
                    </a:lnTo>
                    <a:lnTo>
                      <a:pt x="2385" y="69"/>
                    </a:lnTo>
                    <a:lnTo>
                      <a:pt x="2350" y="59"/>
                    </a:lnTo>
                    <a:lnTo>
                      <a:pt x="2314" y="50"/>
                    </a:lnTo>
                    <a:lnTo>
                      <a:pt x="2279" y="42"/>
                    </a:lnTo>
                    <a:lnTo>
                      <a:pt x="2243" y="35"/>
                    </a:lnTo>
                    <a:lnTo>
                      <a:pt x="2207" y="28"/>
                    </a:lnTo>
                    <a:lnTo>
                      <a:pt x="2171" y="22"/>
                    </a:lnTo>
                    <a:lnTo>
                      <a:pt x="2135" y="17"/>
                    </a:lnTo>
                    <a:lnTo>
                      <a:pt x="2099" y="12"/>
                    </a:lnTo>
                    <a:lnTo>
                      <a:pt x="2062" y="9"/>
                    </a:lnTo>
                    <a:lnTo>
                      <a:pt x="2026" y="5"/>
                    </a:lnTo>
                    <a:lnTo>
                      <a:pt x="1990" y="3"/>
                    </a:lnTo>
                    <a:lnTo>
                      <a:pt x="1953" y="1"/>
                    </a:lnTo>
                    <a:lnTo>
                      <a:pt x="1917" y="0"/>
                    </a:lnTo>
                    <a:lnTo>
                      <a:pt x="1880" y="0"/>
                    </a:lnTo>
                    <a:lnTo>
                      <a:pt x="1844" y="0"/>
                    </a:lnTo>
                    <a:lnTo>
                      <a:pt x="1808" y="1"/>
                    </a:lnTo>
                    <a:lnTo>
                      <a:pt x="1771" y="3"/>
                    </a:lnTo>
                    <a:lnTo>
                      <a:pt x="1735" y="5"/>
                    </a:lnTo>
                    <a:lnTo>
                      <a:pt x="1698" y="9"/>
                    </a:lnTo>
                    <a:lnTo>
                      <a:pt x="1662" y="12"/>
                    </a:lnTo>
                    <a:lnTo>
                      <a:pt x="1626" y="17"/>
                    </a:lnTo>
                    <a:lnTo>
                      <a:pt x="1590" y="22"/>
                    </a:lnTo>
                    <a:lnTo>
                      <a:pt x="1554" y="28"/>
                    </a:lnTo>
                    <a:lnTo>
                      <a:pt x="1518" y="35"/>
                    </a:lnTo>
                    <a:lnTo>
                      <a:pt x="1482" y="42"/>
                    </a:lnTo>
                    <a:lnTo>
                      <a:pt x="1447" y="50"/>
                    </a:lnTo>
                    <a:lnTo>
                      <a:pt x="1411" y="59"/>
                    </a:lnTo>
                    <a:lnTo>
                      <a:pt x="1376" y="69"/>
                    </a:lnTo>
                    <a:lnTo>
                      <a:pt x="1341" y="79"/>
                    </a:lnTo>
                    <a:lnTo>
                      <a:pt x="1306" y="90"/>
                    </a:lnTo>
                    <a:lnTo>
                      <a:pt x="1272" y="101"/>
                    </a:lnTo>
                    <a:lnTo>
                      <a:pt x="1237" y="113"/>
                    </a:lnTo>
                    <a:lnTo>
                      <a:pt x="1203" y="126"/>
                    </a:lnTo>
                    <a:lnTo>
                      <a:pt x="1169" y="139"/>
                    </a:lnTo>
                    <a:lnTo>
                      <a:pt x="1136" y="154"/>
                    </a:lnTo>
                    <a:lnTo>
                      <a:pt x="1102" y="168"/>
                    </a:lnTo>
                    <a:lnTo>
                      <a:pt x="1069" y="184"/>
                    </a:lnTo>
                    <a:lnTo>
                      <a:pt x="1037" y="200"/>
                    </a:lnTo>
                    <a:lnTo>
                      <a:pt x="1004" y="217"/>
                    </a:lnTo>
                    <a:lnTo>
                      <a:pt x="972" y="234"/>
                    </a:lnTo>
                    <a:lnTo>
                      <a:pt x="940" y="252"/>
                    </a:lnTo>
                    <a:lnTo>
                      <a:pt x="909" y="270"/>
                    </a:lnTo>
                    <a:lnTo>
                      <a:pt x="878" y="290"/>
                    </a:lnTo>
                    <a:lnTo>
                      <a:pt x="847" y="309"/>
                    </a:lnTo>
                    <a:lnTo>
                      <a:pt x="817" y="330"/>
                    </a:lnTo>
                    <a:lnTo>
                      <a:pt x="787" y="351"/>
                    </a:lnTo>
                    <a:lnTo>
                      <a:pt x="758" y="372"/>
                    </a:lnTo>
                    <a:lnTo>
                      <a:pt x="729" y="394"/>
                    </a:lnTo>
                    <a:lnTo>
                      <a:pt x="700" y="417"/>
                    </a:lnTo>
                    <a:lnTo>
                      <a:pt x="672" y="440"/>
                    </a:lnTo>
                    <a:lnTo>
                      <a:pt x="644" y="464"/>
                    </a:lnTo>
                    <a:lnTo>
                      <a:pt x="617" y="488"/>
                    </a:lnTo>
                    <a:lnTo>
                      <a:pt x="590" y="513"/>
                    </a:lnTo>
                    <a:lnTo>
                      <a:pt x="564" y="538"/>
                    </a:lnTo>
                    <a:lnTo>
                      <a:pt x="538" y="564"/>
                    </a:lnTo>
                    <a:lnTo>
                      <a:pt x="513" y="590"/>
                    </a:lnTo>
                    <a:lnTo>
                      <a:pt x="488" y="617"/>
                    </a:lnTo>
                    <a:lnTo>
                      <a:pt x="464" y="644"/>
                    </a:lnTo>
                    <a:lnTo>
                      <a:pt x="440" y="672"/>
                    </a:lnTo>
                    <a:lnTo>
                      <a:pt x="417" y="700"/>
                    </a:lnTo>
                    <a:lnTo>
                      <a:pt x="394" y="729"/>
                    </a:lnTo>
                    <a:lnTo>
                      <a:pt x="372" y="758"/>
                    </a:lnTo>
                    <a:lnTo>
                      <a:pt x="351" y="787"/>
                    </a:lnTo>
                    <a:lnTo>
                      <a:pt x="330" y="817"/>
                    </a:lnTo>
                    <a:lnTo>
                      <a:pt x="309" y="847"/>
                    </a:lnTo>
                    <a:lnTo>
                      <a:pt x="290" y="878"/>
                    </a:lnTo>
                    <a:lnTo>
                      <a:pt x="270" y="909"/>
                    </a:lnTo>
                    <a:lnTo>
                      <a:pt x="252" y="941"/>
                    </a:lnTo>
                    <a:lnTo>
                      <a:pt x="234" y="972"/>
                    </a:lnTo>
                    <a:lnTo>
                      <a:pt x="217" y="1004"/>
                    </a:lnTo>
                    <a:lnTo>
                      <a:pt x="200" y="1037"/>
                    </a:lnTo>
                    <a:lnTo>
                      <a:pt x="184" y="1070"/>
                    </a:lnTo>
                    <a:lnTo>
                      <a:pt x="169" y="1103"/>
                    </a:lnTo>
                    <a:lnTo>
                      <a:pt x="154" y="1136"/>
                    </a:lnTo>
                    <a:lnTo>
                      <a:pt x="140" y="1170"/>
                    </a:lnTo>
                    <a:lnTo>
                      <a:pt x="126" y="1204"/>
                    </a:lnTo>
                    <a:lnTo>
                      <a:pt x="113" y="1238"/>
                    </a:lnTo>
                    <a:lnTo>
                      <a:pt x="101" y="1272"/>
                    </a:lnTo>
                    <a:lnTo>
                      <a:pt x="90" y="1307"/>
                    </a:lnTo>
                    <a:lnTo>
                      <a:pt x="79" y="1342"/>
                    </a:lnTo>
                    <a:lnTo>
                      <a:pt x="69" y="1377"/>
                    </a:lnTo>
                    <a:lnTo>
                      <a:pt x="59" y="1412"/>
                    </a:lnTo>
                    <a:lnTo>
                      <a:pt x="51" y="1447"/>
                    </a:lnTo>
                    <a:lnTo>
                      <a:pt x="43" y="1483"/>
                    </a:lnTo>
                    <a:lnTo>
                      <a:pt x="35" y="1519"/>
                    </a:lnTo>
                    <a:lnTo>
                      <a:pt x="29" y="1555"/>
                    </a:lnTo>
                    <a:lnTo>
                      <a:pt x="23" y="1591"/>
                    </a:lnTo>
                    <a:lnTo>
                      <a:pt x="17" y="1627"/>
                    </a:lnTo>
                    <a:lnTo>
                      <a:pt x="13" y="1663"/>
                    </a:lnTo>
                    <a:lnTo>
                      <a:pt x="9" y="1699"/>
                    </a:lnTo>
                    <a:lnTo>
                      <a:pt x="6" y="1736"/>
                    </a:lnTo>
                    <a:lnTo>
                      <a:pt x="3" y="1772"/>
                    </a:lnTo>
                    <a:lnTo>
                      <a:pt x="1" y="1808"/>
                    </a:lnTo>
                    <a:lnTo>
                      <a:pt x="0" y="1845"/>
                    </a:lnTo>
                    <a:lnTo>
                      <a:pt x="0" y="1881"/>
                    </a:lnTo>
                    <a:lnTo>
                      <a:pt x="0" y="1918"/>
                    </a:lnTo>
                    <a:lnTo>
                      <a:pt x="1" y="1954"/>
                    </a:lnTo>
                    <a:lnTo>
                      <a:pt x="3" y="1991"/>
                    </a:lnTo>
                    <a:lnTo>
                      <a:pt x="6" y="2027"/>
                    </a:lnTo>
                    <a:lnTo>
                      <a:pt x="9" y="2064"/>
                    </a:lnTo>
                    <a:lnTo>
                      <a:pt x="13" y="2100"/>
                    </a:lnTo>
                    <a:lnTo>
                      <a:pt x="17" y="2136"/>
                    </a:lnTo>
                    <a:lnTo>
                      <a:pt x="23" y="2172"/>
                    </a:lnTo>
                    <a:lnTo>
                      <a:pt x="29" y="2208"/>
                    </a:lnTo>
                    <a:lnTo>
                      <a:pt x="35" y="2244"/>
                    </a:lnTo>
                    <a:lnTo>
                      <a:pt x="43" y="2280"/>
                    </a:lnTo>
                    <a:lnTo>
                      <a:pt x="51" y="2315"/>
                    </a:lnTo>
                    <a:lnTo>
                      <a:pt x="59" y="2351"/>
                    </a:lnTo>
                    <a:lnTo>
                      <a:pt x="69" y="2386"/>
                    </a:lnTo>
                    <a:lnTo>
                      <a:pt x="79" y="2421"/>
                    </a:lnTo>
                    <a:lnTo>
                      <a:pt x="90" y="2456"/>
                    </a:lnTo>
                    <a:lnTo>
                      <a:pt x="101" y="2491"/>
                    </a:lnTo>
                    <a:lnTo>
                      <a:pt x="113" y="2525"/>
                    </a:lnTo>
                    <a:lnTo>
                      <a:pt x="126" y="2559"/>
                    </a:lnTo>
                    <a:lnTo>
                      <a:pt x="140" y="2593"/>
                    </a:lnTo>
                    <a:lnTo>
                      <a:pt x="154" y="2627"/>
                    </a:lnTo>
                    <a:lnTo>
                      <a:pt x="169" y="2660"/>
                    </a:lnTo>
                    <a:lnTo>
                      <a:pt x="184" y="2693"/>
                    </a:lnTo>
                    <a:lnTo>
                      <a:pt x="200" y="2726"/>
                    </a:lnTo>
                    <a:lnTo>
                      <a:pt x="217" y="2758"/>
                    </a:lnTo>
                    <a:lnTo>
                      <a:pt x="234" y="2791"/>
                    </a:lnTo>
                    <a:lnTo>
                      <a:pt x="252" y="2822"/>
                    </a:lnTo>
                    <a:lnTo>
                      <a:pt x="270" y="2854"/>
                    </a:lnTo>
                    <a:lnTo>
                      <a:pt x="290" y="2886"/>
                    </a:lnTo>
                    <a:lnTo>
                      <a:pt x="309" y="2916"/>
                    </a:lnTo>
                    <a:lnTo>
                      <a:pt x="330" y="2947"/>
                    </a:lnTo>
                    <a:lnTo>
                      <a:pt x="351" y="2977"/>
                    </a:lnTo>
                    <a:lnTo>
                      <a:pt x="372" y="3006"/>
                    </a:lnTo>
                    <a:lnTo>
                      <a:pt x="394" y="3035"/>
                    </a:lnTo>
                    <a:lnTo>
                      <a:pt x="417" y="3064"/>
                    </a:lnTo>
                    <a:lnTo>
                      <a:pt x="440" y="3092"/>
                    </a:lnTo>
                    <a:lnTo>
                      <a:pt x="464" y="3120"/>
                    </a:lnTo>
                    <a:lnTo>
                      <a:pt x="488" y="3147"/>
                    </a:lnTo>
                    <a:lnTo>
                      <a:pt x="513" y="3174"/>
                    </a:lnTo>
                    <a:lnTo>
                      <a:pt x="538" y="3200"/>
                    </a:lnTo>
                    <a:lnTo>
                      <a:pt x="564" y="3226"/>
                    </a:lnTo>
                    <a:lnTo>
                      <a:pt x="590" y="3251"/>
                    </a:lnTo>
                    <a:lnTo>
                      <a:pt x="617" y="3276"/>
                    </a:lnTo>
                    <a:lnTo>
                      <a:pt x="644" y="3300"/>
                    </a:lnTo>
                    <a:lnTo>
                      <a:pt x="672" y="3324"/>
                    </a:lnTo>
                    <a:lnTo>
                      <a:pt x="700" y="3347"/>
                    </a:lnTo>
                    <a:lnTo>
                      <a:pt x="729" y="3370"/>
                    </a:lnTo>
                    <a:lnTo>
                      <a:pt x="758" y="3392"/>
                    </a:lnTo>
                    <a:lnTo>
                      <a:pt x="787" y="3413"/>
                    </a:lnTo>
                    <a:lnTo>
                      <a:pt x="817" y="3434"/>
                    </a:lnTo>
                    <a:lnTo>
                      <a:pt x="847" y="3455"/>
                    </a:lnTo>
                    <a:lnTo>
                      <a:pt x="878" y="3474"/>
                    </a:lnTo>
                    <a:lnTo>
                      <a:pt x="909" y="3494"/>
                    </a:lnTo>
                    <a:lnTo>
                      <a:pt x="940" y="3512"/>
                    </a:lnTo>
                    <a:lnTo>
                      <a:pt x="972" y="3530"/>
                    </a:lnTo>
                    <a:lnTo>
                      <a:pt x="1004" y="3547"/>
                    </a:lnTo>
                    <a:lnTo>
                      <a:pt x="1037" y="3564"/>
                    </a:lnTo>
                    <a:lnTo>
                      <a:pt x="1069" y="3580"/>
                    </a:lnTo>
                    <a:lnTo>
                      <a:pt x="1102" y="3595"/>
                    </a:lnTo>
                    <a:lnTo>
                      <a:pt x="1136" y="3610"/>
                    </a:lnTo>
                    <a:lnTo>
                      <a:pt x="1169" y="3624"/>
                    </a:lnTo>
                    <a:lnTo>
                      <a:pt x="1203" y="3638"/>
                    </a:lnTo>
                    <a:lnTo>
                      <a:pt x="1237" y="3651"/>
                    </a:lnTo>
                    <a:lnTo>
                      <a:pt x="1272" y="3663"/>
                    </a:lnTo>
                    <a:lnTo>
                      <a:pt x="1306" y="3674"/>
                    </a:lnTo>
                    <a:lnTo>
                      <a:pt x="1341" y="3685"/>
                    </a:lnTo>
                    <a:lnTo>
                      <a:pt x="1376" y="3695"/>
                    </a:lnTo>
                    <a:lnTo>
                      <a:pt x="1411" y="3705"/>
                    </a:lnTo>
                    <a:lnTo>
                      <a:pt x="1447" y="3713"/>
                    </a:lnTo>
                    <a:lnTo>
                      <a:pt x="1482" y="3722"/>
                    </a:lnTo>
                    <a:lnTo>
                      <a:pt x="1518" y="3729"/>
                    </a:lnTo>
                    <a:lnTo>
                      <a:pt x="1554" y="3736"/>
                    </a:lnTo>
                    <a:lnTo>
                      <a:pt x="1590" y="3742"/>
                    </a:lnTo>
                    <a:lnTo>
                      <a:pt x="1626" y="3747"/>
                    </a:lnTo>
                    <a:lnTo>
                      <a:pt x="1662" y="3751"/>
                    </a:lnTo>
                    <a:lnTo>
                      <a:pt x="1698" y="3755"/>
                    </a:lnTo>
                    <a:lnTo>
                      <a:pt x="1735" y="3759"/>
                    </a:lnTo>
                    <a:lnTo>
                      <a:pt x="1771" y="3761"/>
                    </a:lnTo>
                    <a:lnTo>
                      <a:pt x="1808" y="3763"/>
                    </a:lnTo>
                    <a:lnTo>
                      <a:pt x="1844" y="3764"/>
                    </a:lnTo>
                    <a:lnTo>
                      <a:pt x="1880" y="3764"/>
                    </a:lnTo>
                    <a:lnTo>
                      <a:pt x="1917" y="3764"/>
                    </a:lnTo>
                    <a:lnTo>
                      <a:pt x="1953" y="3763"/>
                    </a:lnTo>
                    <a:lnTo>
                      <a:pt x="1990" y="3761"/>
                    </a:lnTo>
                    <a:lnTo>
                      <a:pt x="2026" y="3759"/>
                    </a:lnTo>
                    <a:lnTo>
                      <a:pt x="2062" y="3755"/>
                    </a:lnTo>
                    <a:lnTo>
                      <a:pt x="2099" y="3751"/>
                    </a:lnTo>
                    <a:lnTo>
                      <a:pt x="2135" y="3747"/>
                    </a:lnTo>
                    <a:lnTo>
                      <a:pt x="2171" y="3742"/>
                    </a:lnTo>
                    <a:lnTo>
                      <a:pt x="2207" y="3736"/>
                    </a:lnTo>
                    <a:lnTo>
                      <a:pt x="2243" y="3729"/>
                    </a:lnTo>
                    <a:lnTo>
                      <a:pt x="2279" y="3722"/>
                    </a:lnTo>
                    <a:lnTo>
                      <a:pt x="2314" y="3713"/>
                    </a:lnTo>
                  </a:path>
                </a:pathLst>
              </a:custGeom>
              <a:noFill/>
              <a:ln w="38100" cap="flat" cmpd="sng">
                <a:solidFill>
                  <a:schemeClr val="accent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49" name="直接连接符 443448"/>
              <p:cNvSpPr>
                <a:spLocks noChangeAspect="1"/>
              </p:cNvSpPr>
              <p:nvPr/>
            </p:nvSpPr>
            <p:spPr>
              <a:xfrm>
                <a:off x="3511" y="1939"/>
                <a:ext cx="1" cy="51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43450" name="直接连接符 443449"/>
            <p:cNvSpPr>
              <a:spLocks noChangeAspect="1"/>
            </p:cNvSpPr>
            <p:nvPr/>
          </p:nvSpPr>
          <p:spPr>
            <a:xfrm>
              <a:off x="3814" y="623"/>
              <a:ext cx="518" cy="1"/>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51" name="直接连接符 443450"/>
            <p:cNvSpPr>
              <a:spLocks noChangeAspect="1"/>
            </p:cNvSpPr>
            <p:nvPr/>
          </p:nvSpPr>
          <p:spPr>
            <a:xfrm>
              <a:off x="3511" y="1322"/>
              <a:ext cx="821" cy="0"/>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52" name="直接连接符 443451"/>
            <p:cNvSpPr>
              <a:spLocks noChangeAspect="1"/>
            </p:cNvSpPr>
            <p:nvPr/>
          </p:nvSpPr>
          <p:spPr>
            <a:xfrm>
              <a:off x="3511" y="803"/>
              <a:ext cx="1" cy="519"/>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53" name="直接连接符 443452"/>
            <p:cNvSpPr>
              <a:spLocks noChangeAspect="1"/>
            </p:cNvSpPr>
            <p:nvPr/>
          </p:nvSpPr>
          <p:spPr>
            <a:xfrm>
              <a:off x="3511" y="803"/>
              <a:ext cx="303"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54" name="直接连接符 443453"/>
            <p:cNvSpPr>
              <a:spLocks noChangeAspect="1"/>
            </p:cNvSpPr>
            <p:nvPr/>
          </p:nvSpPr>
          <p:spPr>
            <a:xfrm>
              <a:off x="3814" y="623"/>
              <a:ext cx="0" cy="180"/>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55" name="直接连接符 443454"/>
            <p:cNvSpPr>
              <a:spLocks noChangeAspect="1"/>
            </p:cNvSpPr>
            <p:nvPr/>
          </p:nvSpPr>
          <p:spPr>
            <a:xfrm>
              <a:off x="4332" y="623"/>
              <a:ext cx="1" cy="699"/>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456" name="组合 443455"/>
            <p:cNvGrpSpPr>
              <a:grpSpLocks noChangeAspect="1"/>
            </p:cNvGrpSpPr>
            <p:nvPr/>
          </p:nvGrpSpPr>
          <p:grpSpPr>
            <a:xfrm>
              <a:off x="3408" y="551"/>
              <a:ext cx="1048" cy="891"/>
              <a:chOff x="3984" y="706"/>
              <a:chExt cx="1268" cy="1079"/>
            </a:xfrm>
          </p:grpSpPr>
          <p:sp>
            <p:nvSpPr>
              <p:cNvPr id="443457" name="直接连接符 443456"/>
              <p:cNvSpPr>
                <a:spLocks noChangeAspect="1"/>
              </p:cNvSpPr>
              <p:nvPr/>
            </p:nvSpPr>
            <p:spPr>
              <a:xfrm>
                <a:off x="3984" y="1325"/>
                <a:ext cx="21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58" name="直接连接符 443457"/>
              <p:cNvSpPr>
                <a:spLocks noChangeAspect="1"/>
              </p:cNvSpPr>
              <p:nvPr/>
            </p:nvSpPr>
            <p:spPr>
              <a:xfrm>
                <a:off x="4273" y="1325"/>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59" name="直接连接符 443458"/>
              <p:cNvSpPr>
                <a:spLocks noChangeAspect="1"/>
              </p:cNvSpPr>
              <p:nvPr/>
            </p:nvSpPr>
            <p:spPr>
              <a:xfrm>
                <a:off x="4411" y="1325"/>
                <a:ext cx="415"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60" name="直接连接符 443459"/>
              <p:cNvSpPr>
                <a:spLocks noChangeAspect="1"/>
              </p:cNvSpPr>
              <p:nvPr/>
            </p:nvSpPr>
            <p:spPr>
              <a:xfrm>
                <a:off x="4895" y="1325"/>
                <a:ext cx="6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61" name="直接连接符 443460"/>
              <p:cNvSpPr>
                <a:spLocks noChangeAspect="1"/>
              </p:cNvSpPr>
              <p:nvPr/>
            </p:nvSpPr>
            <p:spPr>
              <a:xfrm>
                <a:off x="5033" y="1325"/>
                <a:ext cx="219"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62" name="直接连接符 443461"/>
              <p:cNvSpPr>
                <a:spLocks noChangeAspect="1"/>
              </p:cNvSpPr>
              <p:nvPr/>
            </p:nvSpPr>
            <p:spPr>
              <a:xfrm>
                <a:off x="4788" y="706"/>
                <a:ext cx="1" cy="4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63" name="直接连接符 443462"/>
              <p:cNvSpPr>
                <a:spLocks noChangeAspect="1"/>
              </p:cNvSpPr>
              <p:nvPr/>
            </p:nvSpPr>
            <p:spPr>
              <a:xfrm>
                <a:off x="4788" y="1211"/>
                <a:ext cx="1" cy="6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64" name="直接连接符 443463"/>
              <p:cNvSpPr>
                <a:spLocks noChangeAspect="1"/>
              </p:cNvSpPr>
              <p:nvPr/>
            </p:nvSpPr>
            <p:spPr>
              <a:xfrm>
                <a:off x="4788" y="1349"/>
                <a:ext cx="1" cy="43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43465" name="文本框 443464"/>
          <p:cNvSpPr txBox="1"/>
          <p:nvPr/>
        </p:nvSpPr>
        <p:spPr>
          <a:xfrm>
            <a:off x="5083649" y="526098"/>
            <a:ext cx="3657600" cy="1311275"/>
          </a:xfrm>
          <a:prstGeom prst="rect">
            <a:avLst/>
          </a:prstGeom>
          <a:noFill/>
          <a:ln w="9525">
            <a:solidFill>
              <a:schemeClr val="accent2"/>
            </a:solid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a:ln>
                  <a:noFill/>
                </a:ln>
                <a:solidFill>
                  <a:srgbClr val="0000FF"/>
                </a:solidFill>
                <a:effectLst/>
                <a:uLnTx/>
                <a:uFillTx/>
                <a:latin typeface="宋体"/>
                <a:ea typeface="宋体"/>
                <a:cs typeface="+mn-cs"/>
              </a:rPr>
              <a:t>（</a:t>
            </a:r>
            <a:r>
              <a:rPr kumimoji="0" lang="en-US" altLang="zh-CN" sz="2000" b="1" i="0" u="none" strike="noStrike" kern="1200" cap="none" spc="0" normalizeH="0" baseline="0" noProof="0" dirty="0">
                <a:ln>
                  <a:noFill/>
                </a:ln>
                <a:solidFill>
                  <a:srgbClr val="0000FF"/>
                </a:solidFill>
                <a:effectLst/>
                <a:uLnTx/>
                <a:uFillTx/>
                <a:latin typeface="宋体"/>
                <a:ea typeface="宋体"/>
                <a:cs typeface="+mn-cs"/>
              </a:rPr>
              <a:t>1</a:t>
            </a:r>
            <a:r>
              <a:rPr kumimoji="0" lang="zh-CN" altLang="en-US" sz="2000" b="1" i="0" u="none" strike="noStrike" kern="1200" cap="none" spc="0" normalizeH="0" baseline="0" noProof="0" dirty="0">
                <a:ln>
                  <a:noFill/>
                </a:ln>
                <a:solidFill>
                  <a:srgbClr val="0000FF"/>
                </a:solidFill>
                <a:effectLst/>
                <a:uLnTx/>
                <a:uFillTx/>
                <a:latin typeface="宋体"/>
                <a:ea typeface="宋体"/>
                <a:cs typeface="+mn-cs"/>
              </a:rPr>
              <a:t>）两正交圆柱直径相等（相切于同一个球面的两个等径圆柱）的相贯线为垂直于投</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FF"/>
                </a:solidFill>
                <a:effectLst/>
                <a:uLnTx/>
                <a:uFillTx/>
                <a:latin typeface="宋体"/>
                <a:ea typeface="宋体"/>
                <a:cs typeface="+mn-cs"/>
              </a:rPr>
              <a:t>  影面的椭圆。</a:t>
            </a:r>
          </a:p>
        </p:txBody>
      </p:sp>
      <p:grpSp>
        <p:nvGrpSpPr>
          <p:cNvPr id="443466" name="组合 443465"/>
          <p:cNvGrpSpPr>
            <a:grpSpLocks noChangeAspect="1"/>
          </p:cNvGrpSpPr>
          <p:nvPr/>
        </p:nvGrpSpPr>
        <p:grpSpPr>
          <a:xfrm>
            <a:off x="909638" y="1276350"/>
            <a:ext cx="1108075" cy="1109663"/>
            <a:chOff x="854" y="1648"/>
            <a:chExt cx="740" cy="741"/>
          </a:xfrm>
        </p:grpSpPr>
        <p:sp>
          <p:nvSpPr>
            <p:cNvPr id="443467" name="任意多边形 443466"/>
            <p:cNvSpPr>
              <a:spLocks noChangeAspect="1"/>
            </p:cNvSpPr>
            <p:nvPr/>
          </p:nvSpPr>
          <p:spPr>
            <a:xfrm>
              <a:off x="854" y="1648"/>
              <a:ext cx="740" cy="739"/>
            </a:xfrm>
            <a:custGeom>
              <a:avLst/>
              <a:gdLst/>
              <a:ahLst/>
              <a:cxnLst/>
              <a:rect l="0" t="0" r="0" b="0"/>
              <a:pathLst>
                <a:path w="4441" h="4433">
                  <a:moveTo>
                    <a:pt x="4441" y="2223"/>
                  </a:moveTo>
                  <a:lnTo>
                    <a:pt x="4441" y="2183"/>
                  </a:lnTo>
                  <a:lnTo>
                    <a:pt x="4440" y="2143"/>
                  </a:lnTo>
                  <a:lnTo>
                    <a:pt x="4438" y="2103"/>
                  </a:lnTo>
                  <a:lnTo>
                    <a:pt x="4435" y="2063"/>
                  </a:lnTo>
                  <a:lnTo>
                    <a:pt x="4432" y="2023"/>
                  </a:lnTo>
                  <a:lnTo>
                    <a:pt x="4428" y="1983"/>
                  </a:lnTo>
                  <a:lnTo>
                    <a:pt x="4423" y="1943"/>
                  </a:lnTo>
                  <a:lnTo>
                    <a:pt x="4418" y="1903"/>
                  </a:lnTo>
                  <a:lnTo>
                    <a:pt x="4412" y="1863"/>
                  </a:lnTo>
                  <a:lnTo>
                    <a:pt x="4405" y="1824"/>
                  </a:lnTo>
                  <a:lnTo>
                    <a:pt x="4398" y="1785"/>
                  </a:lnTo>
                  <a:lnTo>
                    <a:pt x="4389" y="1745"/>
                  </a:lnTo>
                  <a:lnTo>
                    <a:pt x="4380" y="1706"/>
                  </a:lnTo>
                  <a:lnTo>
                    <a:pt x="4371" y="1667"/>
                  </a:lnTo>
                  <a:lnTo>
                    <a:pt x="4360" y="1628"/>
                  </a:lnTo>
                  <a:lnTo>
                    <a:pt x="4349" y="1590"/>
                  </a:lnTo>
                  <a:lnTo>
                    <a:pt x="4337" y="1552"/>
                  </a:lnTo>
                  <a:lnTo>
                    <a:pt x="4325" y="1513"/>
                  </a:lnTo>
                  <a:lnTo>
                    <a:pt x="4312" y="1476"/>
                  </a:lnTo>
                  <a:lnTo>
                    <a:pt x="4298" y="1438"/>
                  </a:lnTo>
                  <a:lnTo>
                    <a:pt x="4283" y="1401"/>
                  </a:lnTo>
                  <a:lnTo>
                    <a:pt x="4268" y="1363"/>
                  </a:lnTo>
                  <a:lnTo>
                    <a:pt x="4252" y="1327"/>
                  </a:lnTo>
                  <a:lnTo>
                    <a:pt x="4236" y="1290"/>
                  </a:lnTo>
                  <a:lnTo>
                    <a:pt x="4219" y="1254"/>
                  </a:lnTo>
                  <a:lnTo>
                    <a:pt x="4201" y="1218"/>
                  </a:lnTo>
                  <a:lnTo>
                    <a:pt x="4183" y="1182"/>
                  </a:lnTo>
                  <a:lnTo>
                    <a:pt x="4163" y="1147"/>
                  </a:lnTo>
                  <a:lnTo>
                    <a:pt x="4144" y="1112"/>
                  </a:lnTo>
                  <a:lnTo>
                    <a:pt x="4123" y="1077"/>
                  </a:lnTo>
                  <a:lnTo>
                    <a:pt x="4102" y="1043"/>
                  </a:lnTo>
                  <a:lnTo>
                    <a:pt x="4081" y="1009"/>
                  </a:lnTo>
                  <a:lnTo>
                    <a:pt x="4059" y="976"/>
                  </a:lnTo>
                  <a:lnTo>
                    <a:pt x="4036" y="943"/>
                  </a:lnTo>
                  <a:lnTo>
                    <a:pt x="4012" y="910"/>
                  </a:lnTo>
                  <a:lnTo>
                    <a:pt x="3988" y="878"/>
                  </a:lnTo>
                  <a:lnTo>
                    <a:pt x="3964" y="847"/>
                  </a:lnTo>
                  <a:lnTo>
                    <a:pt x="3939" y="815"/>
                  </a:lnTo>
                  <a:lnTo>
                    <a:pt x="3913" y="785"/>
                  </a:lnTo>
                  <a:lnTo>
                    <a:pt x="3887" y="754"/>
                  </a:lnTo>
                  <a:lnTo>
                    <a:pt x="3860" y="724"/>
                  </a:lnTo>
                  <a:lnTo>
                    <a:pt x="3833" y="695"/>
                  </a:lnTo>
                  <a:lnTo>
                    <a:pt x="3805" y="666"/>
                  </a:lnTo>
                  <a:lnTo>
                    <a:pt x="3777" y="638"/>
                  </a:lnTo>
                  <a:lnTo>
                    <a:pt x="3748" y="610"/>
                  </a:lnTo>
                  <a:lnTo>
                    <a:pt x="3718" y="583"/>
                  </a:lnTo>
                  <a:lnTo>
                    <a:pt x="3689" y="556"/>
                  </a:lnTo>
                  <a:lnTo>
                    <a:pt x="3658" y="530"/>
                  </a:lnTo>
                  <a:lnTo>
                    <a:pt x="3628" y="504"/>
                  </a:lnTo>
                  <a:lnTo>
                    <a:pt x="3596" y="479"/>
                  </a:lnTo>
                  <a:lnTo>
                    <a:pt x="3565" y="454"/>
                  </a:lnTo>
                  <a:lnTo>
                    <a:pt x="3532" y="430"/>
                  </a:lnTo>
                  <a:lnTo>
                    <a:pt x="3499" y="407"/>
                  </a:lnTo>
                  <a:lnTo>
                    <a:pt x="3466" y="384"/>
                  </a:lnTo>
                  <a:lnTo>
                    <a:pt x="3433" y="362"/>
                  </a:lnTo>
                  <a:lnTo>
                    <a:pt x="3399" y="340"/>
                  </a:lnTo>
                  <a:lnTo>
                    <a:pt x="3365" y="319"/>
                  </a:lnTo>
                  <a:lnTo>
                    <a:pt x="3330" y="299"/>
                  </a:lnTo>
                  <a:lnTo>
                    <a:pt x="3295" y="279"/>
                  </a:lnTo>
                  <a:lnTo>
                    <a:pt x="3260" y="260"/>
                  </a:lnTo>
                  <a:lnTo>
                    <a:pt x="3224" y="241"/>
                  </a:lnTo>
                  <a:lnTo>
                    <a:pt x="3188" y="224"/>
                  </a:lnTo>
                  <a:lnTo>
                    <a:pt x="3152" y="206"/>
                  </a:lnTo>
                  <a:lnTo>
                    <a:pt x="3116" y="190"/>
                  </a:lnTo>
                  <a:lnTo>
                    <a:pt x="3079" y="174"/>
                  </a:lnTo>
                  <a:lnTo>
                    <a:pt x="3042" y="159"/>
                  </a:lnTo>
                  <a:lnTo>
                    <a:pt x="3004" y="144"/>
                  </a:lnTo>
                  <a:lnTo>
                    <a:pt x="2967" y="131"/>
                  </a:lnTo>
                  <a:lnTo>
                    <a:pt x="2929" y="117"/>
                  </a:lnTo>
                  <a:lnTo>
                    <a:pt x="2891" y="105"/>
                  </a:lnTo>
                  <a:lnTo>
                    <a:pt x="2852" y="93"/>
                  </a:lnTo>
                  <a:lnTo>
                    <a:pt x="2814" y="82"/>
                  </a:lnTo>
                  <a:lnTo>
                    <a:pt x="2775" y="72"/>
                  </a:lnTo>
                  <a:lnTo>
                    <a:pt x="2736" y="62"/>
                  </a:lnTo>
                  <a:lnTo>
                    <a:pt x="2697" y="53"/>
                  </a:lnTo>
                  <a:lnTo>
                    <a:pt x="2658" y="45"/>
                  </a:lnTo>
                  <a:lnTo>
                    <a:pt x="2619" y="37"/>
                  </a:lnTo>
                  <a:lnTo>
                    <a:pt x="2579" y="30"/>
                  </a:lnTo>
                  <a:lnTo>
                    <a:pt x="2540" y="24"/>
                  </a:lnTo>
                  <a:lnTo>
                    <a:pt x="2500" y="19"/>
                  </a:lnTo>
                  <a:lnTo>
                    <a:pt x="2460" y="13"/>
                  </a:lnTo>
                  <a:lnTo>
                    <a:pt x="2420" y="9"/>
                  </a:lnTo>
                  <a:lnTo>
                    <a:pt x="2380" y="6"/>
                  </a:lnTo>
                  <a:lnTo>
                    <a:pt x="2340" y="3"/>
                  </a:lnTo>
                  <a:lnTo>
                    <a:pt x="2300" y="2"/>
                  </a:lnTo>
                  <a:lnTo>
                    <a:pt x="2260" y="1"/>
                  </a:lnTo>
                  <a:lnTo>
                    <a:pt x="2220" y="0"/>
                  </a:lnTo>
                  <a:lnTo>
                    <a:pt x="2180" y="1"/>
                  </a:lnTo>
                  <a:lnTo>
                    <a:pt x="2140" y="2"/>
                  </a:lnTo>
                  <a:lnTo>
                    <a:pt x="2100" y="3"/>
                  </a:lnTo>
                  <a:lnTo>
                    <a:pt x="2060" y="6"/>
                  </a:lnTo>
                  <a:lnTo>
                    <a:pt x="2020" y="9"/>
                  </a:lnTo>
                  <a:lnTo>
                    <a:pt x="1980" y="13"/>
                  </a:lnTo>
                  <a:lnTo>
                    <a:pt x="1940" y="19"/>
                  </a:lnTo>
                  <a:lnTo>
                    <a:pt x="1900" y="24"/>
                  </a:lnTo>
                  <a:lnTo>
                    <a:pt x="1861" y="30"/>
                  </a:lnTo>
                  <a:lnTo>
                    <a:pt x="1821" y="37"/>
                  </a:lnTo>
                  <a:lnTo>
                    <a:pt x="1782" y="45"/>
                  </a:lnTo>
                  <a:lnTo>
                    <a:pt x="1743" y="53"/>
                  </a:lnTo>
                  <a:lnTo>
                    <a:pt x="1704" y="62"/>
                  </a:lnTo>
                  <a:lnTo>
                    <a:pt x="1665" y="72"/>
                  </a:lnTo>
                  <a:lnTo>
                    <a:pt x="1626" y="82"/>
                  </a:lnTo>
                  <a:lnTo>
                    <a:pt x="1588" y="93"/>
                  </a:lnTo>
                  <a:lnTo>
                    <a:pt x="1549" y="105"/>
                  </a:lnTo>
                  <a:lnTo>
                    <a:pt x="1511" y="117"/>
                  </a:lnTo>
                  <a:lnTo>
                    <a:pt x="1473" y="131"/>
                  </a:lnTo>
                  <a:lnTo>
                    <a:pt x="1436" y="144"/>
                  </a:lnTo>
                  <a:lnTo>
                    <a:pt x="1398" y="159"/>
                  </a:lnTo>
                  <a:lnTo>
                    <a:pt x="1361" y="174"/>
                  </a:lnTo>
                  <a:lnTo>
                    <a:pt x="1324" y="190"/>
                  </a:lnTo>
                  <a:lnTo>
                    <a:pt x="1288" y="206"/>
                  </a:lnTo>
                  <a:lnTo>
                    <a:pt x="1252" y="224"/>
                  </a:lnTo>
                  <a:lnTo>
                    <a:pt x="1216" y="241"/>
                  </a:lnTo>
                  <a:lnTo>
                    <a:pt x="1180" y="260"/>
                  </a:lnTo>
                  <a:lnTo>
                    <a:pt x="1145" y="279"/>
                  </a:lnTo>
                  <a:lnTo>
                    <a:pt x="1110" y="299"/>
                  </a:lnTo>
                  <a:lnTo>
                    <a:pt x="1075" y="319"/>
                  </a:lnTo>
                  <a:lnTo>
                    <a:pt x="1041" y="340"/>
                  </a:lnTo>
                  <a:lnTo>
                    <a:pt x="1007" y="362"/>
                  </a:lnTo>
                  <a:lnTo>
                    <a:pt x="974" y="384"/>
                  </a:lnTo>
                  <a:lnTo>
                    <a:pt x="941" y="407"/>
                  </a:lnTo>
                  <a:lnTo>
                    <a:pt x="909" y="430"/>
                  </a:lnTo>
                  <a:lnTo>
                    <a:pt x="876" y="454"/>
                  </a:lnTo>
                  <a:lnTo>
                    <a:pt x="845" y="479"/>
                  </a:lnTo>
                  <a:lnTo>
                    <a:pt x="813" y="504"/>
                  </a:lnTo>
                  <a:lnTo>
                    <a:pt x="783" y="530"/>
                  </a:lnTo>
                  <a:lnTo>
                    <a:pt x="752" y="556"/>
                  </a:lnTo>
                  <a:lnTo>
                    <a:pt x="723" y="583"/>
                  </a:lnTo>
                  <a:lnTo>
                    <a:pt x="693" y="610"/>
                  </a:lnTo>
                  <a:lnTo>
                    <a:pt x="664" y="638"/>
                  </a:lnTo>
                  <a:lnTo>
                    <a:pt x="636" y="666"/>
                  </a:lnTo>
                  <a:lnTo>
                    <a:pt x="608" y="695"/>
                  </a:lnTo>
                  <a:lnTo>
                    <a:pt x="581" y="724"/>
                  </a:lnTo>
                  <a:lnTo>
                    <a:pt x="554" y="754"/>
                  </a:lnTo>
                  <a:lnTo>
                    <a:pt x="528" y="785"/>
                  </a:lnTo>
                  <a:lnTo>
                    <a:pt x="502" y="815"/>
                  </a:lnTo>
                  <a:lnTo>
                    <a:pt x="477" y="847"/>
                  </a:lnTo>
                  <a:lnTo>
                    <a:pt x="453" y="878"/>
                  </a:lnTo>
                  <a:lnTo>
                    <a:pt x="429" y="910"/>
                  </a:lnTo>
                  <a:lnTo>
                    <a:pt x="405" y="943"/>
                  </a:lnTo>
                  <a:lnTo>
                    <a:pt x="382" y="976"/>
                  </a:lnTo>
                  <a:lnTo>
                    <a:pt x="360" y="1009"/>
                  </a:lnTo>
                  <a:lnTo>
                    <a:pt x="339" y="1043"/>
                  </a:lnTo>
                  <a:lnTo>
                    <a:pt x="318" y="1077"/>
                  </a:lnTo>
                  <a:lnTo>
                    <a:pt x="297" y="1112"/>
                  </a:lnTo>
                  <a:lnTo>
                    <a:pt x="278" y="1147"/>
                  </a:lnTo>
                  <a:lnTo>
                    <a:pt x="258" y="1182"/>
                  </a:lnTo>
                  <a:lnTo>
                    <a:pt x="240" y="1218"/>
                  </a:lnTo>
                  <a:lnTo>
                    <a:pt x="222" y="1254"/>
                  </a:lnTo>
                  <a:lnTo>
                    <a:pt x="205" y="1290"/>
                  </a:lnTo>
                  <a:lnTo>
                    <a:pt x="189" y="1327"/>
                  </a:lnTo>
                  <a:lnTo>
                    <a:pt x="173" y="1363"/>
                  </a:lnTo>
                  <a:lnTo>
                    <a:pt x="158" y="1401"/>
                  </a:lnTo>
                  <a:lnTo>
                    <a:pt x="143" y="1438"/>
                  </a:lnTo>
                  <a:lnTo>
                    <a:pt x="129" y="1476"/>
                  </a:lnTo>
                  <a:lnTo>
                    <a:pt x="116" y="1513"/>
                  </a:lnTo>
                  <a:lnTo>
                    <a:pt x="104" y="1552"/>
                  </a:lnTo>
                  <a:lnTo>
                    <a:pt x="92" y="1590"/>
                  </a:lnTo>
                  <a:lnTo>
                    <a:pt x="81" y="1628"/>
                  </a:lnTo>
                  <a:lnTo>
                    <a:pt x="70" y="1667"/>
                  </a:lnTo>
                  <a:lnTo>
                    <a:pt x="61" y="1706"/>
                  </a:lnTo>
                  <a:lnTo>
                    <a:pt x="52" y="1745"/>
                  </a:lnTo>
                  <a:lnTo>
                    <a:pt x="43" y="1785"/>
                  </a:lnTo>
                  <a:lnTo>
                    <a:pt x="36" y="1824"/>
                  </a:lnTo>
                  <a:lnTo>
                    <a:pt x="29" y="1863"/>
                  </a:lnTo>
                  <a:lnTo>
                    <a:pt x="23" y="1903"/>
                  </a:lnTo>
                  <a:lnTo>
                    <a:pt x="18" y="1943"/>
                  </a:lnTo>
                  <a:lnTo>
                    <a:pt x="13" y="1983"/>
                  </a:lnTo>
                  <a:lnTo>
                    <a:pt x="9" y="2023"/>
                  </a:lnTo>
                  <a:lnTo>
                    <a:pt x="6" y="2063"/>
                  </a:lnTo>
                  <a:lnTo>
                    <a:pt x="3" y="2103"/>
                  </a:lnTo>
                  <a:lnTo>
                    <a:pt x="1" y="2143"/>
                  </a:lnTo>
                  <a:lnTo>
                    <a:pt x="0" y="2183"/>
                  </a:lnTo>
                  <a:lnTo>
                    <a:pt x="0" y="2223"/>
                  </a:lnTo>
                  <a:lnTo>
                    <a:pt x="0" y="2263"/>
                  </a:lnTo>
                  <a:lnTo>
                    <a:pt x="1" y="2303"/>
                  </a:lnTo>
                  <a:lnTo>
                    <a:pt x="3" y="2343"/>
                  </a:lnTo>
                  <a:lnTo>
                    <a:pt x="6" y="2383"/>
                  </a:lnTo>
                  <a:lnTo>
                    <a:pt x="9" y="2423"/>
                  </a:lnTo>
                  <a:lnTo>
                    <a:pt x="13" y="2463"/>
                  </a:lnTo>
                  <a:lnTo>
                    <a:pt x="18" y="2503"/>
                  </a:lnTo>
                  <a:lnTo>
                    <a:pt x="23" y="2543"/>
                  </a:lnTo>
                  <a:lnTo>
                    <a:pt x="29" y="2582"/>
                  </a:lnTo>
                  <a:lnTo>
                    <a:pt x="36" y="2622"/>
                  </a:lnTo>
                  <a:lnTo>
                    <a:pt x="43" y="2661"/>
                  </a:lnTo>
                  <a:lnTo>
                    <a:pt x="52" y="2700"/>
                  </a:lnTo>
                  <a:lnTo>
                    <a:pt x="61" y="2740"/>
                  </a:lnTo>
                  <a:lnTo>
                    <a:pt x="70" y="2778"/>
                  </a:lnTo>
                  <a:lnTo>
                    <a:pt x="81" y="2817"/>
                  </a:lnTo>
                  <a:lnTo>
                    <a:pt x="92" y="2856"/>
                  </a:lnTo>
                  <a:lnTo>
                    <a:pt x="104" y="2894"/>
                  </a:lnTo>
                  <a:lnTo>
                    <a:pt x="116" y="2932"/>
                  </a:lnTo>
                  <a:lnTo>
                    <a:pt x="129" y="2970"/>
                  </a:lnTo>
                  <a:lnTo>
                    <a:pt x="143" y="3008"/>
                  </a:lnTo>
                  <a:lnTo>
                    <a:pt x="158" y="3045"/>
                  </a:lnTo>
                  <a:lnTo>
                    <a:pt x="173" y="3082"/>
                  </a:lnTo>
                  <a:lnTo>
                    <a:pt x="189" y="3119"/>
                  </a:lnTo>
                  <a:lnTo>
                    <a:pt x="205" y="3156"/>
                  </a:lnTo>
                  <a:lnTo>
                    <a:pt x="222" y="3192"/>
                  </a:lnTo>
                  <a:lnTo>
                    <a:pt x="240" y="3228"/>
                  </a:lnTo>
                  <a:lnTo>
                    <a:pt x="258" y="3264"/>
                  </a:lnTo>
                  <a:lnTo>
                    <a:pt x="278" y="3300"/>
                  </a:lnTo>
                  <a:lnTo>
                    <a:pt x="297" y="3335"/>
                  </a:lnTo>
                  <a:lnTo>
                    <a:pt x="318" y="3369"/>
                  </a:lnTo>
                  <a:lnTo>
                    <a:pt x="339" y="3403"/>
                  </a:lnTo>
                  <a:lnTo>
                    <a:pt x="360" y="3437"/>
                  </a:lnTo>
                  <a:lnTo>
                    <a:pt x="382" y="3471"/>
                  </a:lnTo>
                  <a:lnTo>
                    <a:pt x="405" y="3504"/>
                  </a:lnTo>
                  <a:lnTo>
                    <a:pt x="429" y="3536"/>
                  </a:lnTo>
                  <a:lnTo>
                    <a:pt x="453" y="3568"/>
                  </a:lnTo>
                  <a:lnTo>
                    <a:pt x="477" y="3600"/>
                  </a:lnTo>
                  <a:lnTo>
                    <a:pt x="502" y="3631"/>
                  </a:lnTo>
                  <a:lnTo>
                    <a:pt x="528" y="3662"/>
                  </a:lnTo>
                  <a:lnTo>
                    <a:pt x="554" y="3693"/>
                  </a:lnTo>
                  <a:lnTo>
                    <a:pt x="581" y="3722"/>
                  </a:lnTo>
                  <a:lnTo>
                    <a:pt x="608" y="3752"/>
                  </a:lnTo>
                  <a:lnTo>
                    <a:pt x="636" y="3781"/>
                  </a:lnTo>
                  <a:lnTo>
                    <a:pt x="664" y="3809"/>
                  </a:lnTo>
                  <a:lnTo>
                    <a:pt x="693" y="3837"/>
                  </a:lnTo>
                  <a:lnTo>
                    <a:pt x="723" y="3864"/>
                  </a:lnTo>
                  <a:lnTo>
                    <a:pt x="752" y="3891"/>
                  </a:lnTo>
                  <a:lnTo>
                    <a:pt x="783" y="3917"/>
                  </a:lnTo>
                  <a:lnTo>
                    <a:pt x="813" y="3943"/>
                  </a:lnTo>
                  <a:lnTo>
                    <a:pt x="845" y="3968"/>
                  </a:lnTo>
                  <a:lnTo>
                    <a:pt x="876" y="3993"/>
                  </a:lnTo>
                  <a:lnTo>
                    <a:pt x="909" y="4017"/>
                  </a:lnTo>
                  <a:lnTo>
                    <a:pt x="941" y="4040"/>
                  </a:lnTo>
                  <a:lnTo>
                    <a:pt x="974" y="4063"/>
                  </a:lnTo>
                  <a:lnTo>
                    <a:pt x="1007" y="4085"/>
                  </a:lnTo>
                  <a:lnTo>
                    <a:pt x="1041" y="4107"/>
                  </a:lnTo>
                  <a:lnTo>
                    <a:pt x="1075" y="4128"/>
                  </a:lnTo>
                  <a:lnTo>
                    <a:pt x="1110" y="4148"/>
                  </a:lnTo>
                  <a:lnTo>
                    <a:pt x="1145" y="4168"/>
                  </a:lnTo>
                  <a:lnTo>
                    <a:pt x="1180" y="4187"/>
                  </a:lnTo>
                  <a:lnTo>
                    <a:pt x="1216" y="4205"/>
                  </a:lnTo>
                  <a:lnTo>
                    <a:pt x="1252" y="4223"/>
                  </a:lnTo>
                  <a:lnTo>
                    <a:pt x="1288" y="4240"/>
                  </a:lnTo>
                  <a:lnTo>
                    <a:pt x="1324" y="4257"/>
                  </a:lnTo>
                  <a:lnTo>
                    <a:pt x="1361" y="4273"/>
                  </a:lnTo>
                  <a:lnTo>
                    <a:pt x="1398" y="4288"/>
                  </a:lnTo>
                  <a:lnTo>
                    <a:pt x="1436" y="4302"/>
                  </a:lnTo>
                  <a:lnTo>
                    <a:pt x="1473" y="4316"/>
                  </a:lnTo>
                  <a:lnTo>
                    <a:pt x="1511" y="4329"/>
                  </a:lnTo>
                  <a:lnTo>
                    <a:pt x="1549" y="4342"/>
                  </a:lnTo>
                  <a:lnTo>
                    <a:pt x="1588" y="4354"/>
                  </a:lnTo>
                  <a:lnTo>
                    <a:pt x="1626" y="4365"/>
                  </a:lnTo>
                  <a:lnTo>
                    <a:pt x="1665" y="4375"/>
                  </a:lnTo>
                  <a:lnTo>
                    <a:pt x="1704" y="4385"/>
                  </a:lnTo>
                  <a:lnTo>
                    <a:pt x="1743" y="4394"/>
                  </a:lnTo>
                  <a:lnTo>
                    <a:pt x="1782" y="4402"/>
                  </a:lnTo>
                  <a:lnTo>
                    <a:pt x="1821" y="4409"/>
                  </a:lnTo>
                  <a:lnTo>
                    <a:pt x="1861" y="4416"/>
                  </a:lnTo>
                  <a:lnTo>
                    <a:pt x="1900" y="4422"/>
                  </a:lnTo>
                  <a:lnTo>
                    <a:pt x="1940" y="4428"/>
                  </a:lnTo>
                  <a:lnTo>
                    <a:pt x="1980" y="4433"/>
                  </a:lnTo>
                </a:path>
              </a:pathLst>
            </a:custGeom>
            <a:noFill/>
            <a:ln w="0" cap="flat" cmpd="sng">
              <a:solidFill>
                <a:srgbClr val="FF0000">
                  <a:alpha val="100000"/>
                </a:srgbClr>
              </a:solidFill>
              <a:prstDash val="lgDashDot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68" name="任意多边形 443467"/>
            <p:cNvSpPr>
              <a:spLocks noChangeAspect="1"/>
            </p:cNvSpPr>
            <p:nvPr/>
          </p:nvSpPr>
          <p:spPr>
            <a:xfrm>
              <a:off x="1184" y="2019"/>
              <a:ext cx="410" cy="370"/>
            </a:xfrm>
            <a:custGeom>
              <a:avLst/>
              <a:gdLst/>
              <a:ahLst/>
              <a:cxnLst/>
              <a:rect l="0" t="0" r="0" b="0"/>
              <a:pathLst>
                <a:path w="2461" h="2223">
                  <a:moveTo>
                    <a:pt x="0" y="2210"/>
                  </a:moveTo>
                  <a:lnTo>
                    <a:pt x="40" y="2214"/>
                  </a:lnTo>
                  <a:lnTo>
                    <a:pt x="80" y="2217"/>
                  </a:lnTo>
                  <a:lnTo>
                    <a:pt x="120" y="2219"/>
                  </a:lnTo>
                  <a:lnTo>
                    <a:pt x="160" y="2221"/>
                  </a:lnTo>
                  <a:lnTo>
                    <a:pt x="200" y="2222"/>
                  </a:lnTo>
                  <a:lnTo>
                    <a:pt x="240" y="2223"/>
                  </a:lnTo>
                  <a:lnTo>
                    <a:pt x="280" y="2222"/>
                  </a:lnTo>
                  <a:lnTo>
                    <a:pt x="320" y="2221"/>
                  </a:lnTo>
                  <a:lnTo>
                    <a:pt x="360" y="2219"/>
                  </a:lnTo>
                  <a:lnTo>
                    <a:pt x="400" y="2217"/>
                  </a:lnTo>
                  <a:lnTo>
                    <a:pt x="440" y="2214"/>
                  </a:lnTo>
                  <a:lnTo>
                    <a:pt x="480" y="2210"/>
                  </a:lnTo>
                  <a:lnTo>
                    <a:pt x="520" y="2205"/>
                  </a:lnTo>
                  <a:lnTo>
                    <a:pt x="560" y="2199"/>
                  </a:lnTo>
                  <a:lnTo>
                    <a:pt x="599" y="2193"/>
                  </a:lnTo>
                  <a:lnTo>
                    <a:pt x="639" y="2186"/>
                  </a:lnTo>
                  <a:lnTo>
                    <a:pt x="678" y="2179"/>
                  </a:lnTo>
                  <a:lnTo>
                    <a:pt x="717" y="2171"/>
                  </a:lnTo>
                  <a:lnTo>
                    <a:pt x="756" y="2162"/>
                  </a:lnTo>
                  <a:lnTo>
                    <a:pt x="795" y="2152"/>
                  </a:lnTo>
                  <a:lnTo>
                    <a:pt x="834" y="2142"/>
                  </a:lnTo>
                  <a:lnTo>
                    <a:pt x="872" y="2131"/>
                  </a:lnTo>
                  <a:lnTo>
                    <a:pt x="911" y="2119"/>
                  </a:lnTo>
                  <a:lnTo>
                    <a:pt x="949" y="2106"/>
                  </a:lnTo>
                  <a:lnTo>
                    <a:pt x="987" y="2093"/>
                  </a:lnTo>
                  <a:lnTo>
                    <a:pt x="1024" y="2079"/>
                  </a:lnTo>
                  <a:lnTo>
                    <a:pt x="1062" y="2065"/>
                  </a:lnTo>
                  <a:lnTo>
                    <a:pt x="1099" y="2050"/>
                  </a:lnTo>
                  <a:lnTo>
                    <a:pt x="1136" y="2034"/>
                  </a:lnTo>
                  <a:lnTo>
                    <a:pt x="1172" y="2017"/>
                  </a:lnTo>
                  <a:lnTo>
                    <a:pt x="1208" y="2000"/>
                  </a:lnTo>
                  <a:lnTo>
                    <a:pt x="1244" y="1982"/>
                  </a:lnTo>
                  <a:lnTo>
                    <a:pt x="1280" y="1964"/>
                  </a:lnTo>
                  <a:lnTo>
                    <a:pt x="1315" y="1945"/>
                  </a:lnTo>
                  <a:lnTo>
                    <a:pt x="1350" y="1925"/>
                  </a:lnTo>
                  <a:lnTo>
                    <a:pt x="1385" y="1905"/>
                  </a:lnTo>
                  <a:lnTo>
                    <a:pt x="1419" y="1884"/>
                  </a:lnTo>
                  <a:lnTo>
                    <a:pt x="1453" y="1862"/>
                  </a:lnTo>
                  <a:lnTo>
                    <a:pt x="1486" y="1840"/>
                  </a:lnTo>
                  <a:lnTo>
                    <a:pt x="1519" y="1817"/>
                  </a:lnTo>
                  <a:lnTo>
                    <a:pt x="1552" y="1794"/>
                  </a:lnTo>
                  <a:lnTo>
                    <a:pt x="1585" y="1770"/>
                  </a:lnTo>
                  <a:lnTo>
                    <a:pt x="1616" y="1745"/>
                  </a:lnTo>
                  <a:lnTo>
                    <a:pt x="1648" y="1720"/>
                  </a:lnTo>
                  <a:lnTo>
                    <a:pt x="1678" y="1694"/>
                  </a:lnTo>
                  <a:lnTo>
                    <a:pt x="1709" y="1668"/>
                  </a:lnTo>
                  <a:lnTo>
                    <a:pt x="1738" y="1641"/>
                  </a:lnTo>
                  <a:lnTo>
                    <a:pt x="1768" y="1614"/>
                  </a:lnTo>
                  <a:lnTo>
                    <a:pt x="1797" y="1586"/>
                  </a:lnTo>
                  <a:lnTo>
                    <a:pt x="1825" y="1558"/>
                  </a:lnTo>
                  <a:lnTo>
                    <a:pt x="1853" y="1529"/>
                  </a:lnTo>
                  <a:lnTo>
                    <a:pt x="1880" y="1499"/>
                  </a:lnTo>
                  <a:lnTo>
                    <a:pt x="1907" y="1470"/>
                  </a:lnTo>
                  <a:lnTo>
                    <a:pt x="1933" y="1439"/>
                  </a:lnTo>
                  <a:lnTo>
                    <a:pt x="1959" y="1408"/>
                  </a:lnTo>
                  <a:lnTo>
                    <a:pt x="1984" y="1377"/>
                  </a:lnTo>
                  <a:lnTo>
                    <a:pt x="2008" y="1345"/>
                  </a:lnTo>
                  <a:lnTo>
                    <a:pt x="2032" y="1313"/>
                  </a:lnTo>
                  <a:lnTo>
                    <a:pt x="2056" y="1281"/>
                  </a:lnTo>
                  <a:lnTo>
                    <a:pt x="2079" y="1248"/>
                  </a:lnTo>
                  <a:lnTo>
                    <a:pt x="2101" y="1214"/>
                  </a:lnTo>
                  <a:lnTo>
                    <a:pt x="2122" y="1180"/>
                  </a:lnTo>
                  <a:lnTo>
                    <a:pt x="2143" y="1146"/>
                  </a:lnTo>
                  <a:lnTo>
                    <a:pt x="2164" y="1112"/>
                  </a:lnTo>
                  <a:lnTo>
                    <a:pt x="2183" y="1077"/>
                  </a:lnTo>
                  <a:lnTo>
                    <a:pt x="2203" y="1041"/>
                  </a:lnTo>
                  <a:lnTo>
                    <a:pt x="2221" y="1005"/>
                  </a:lnTo>
                  <a:lnTo>
                    <a:pt x="2239" y="969"/>
                  </a:lnTo>
                  <a:lnTo>
                    <a:pt x="2256" y="933"/>
                  </a:lnTo>
                  <a:lnTo>
                    <a:pt x="2272" y="896"/>
                  </a:lnTo>
                  <a:lnTo>
                    <a:pt x="2288" y="859"/>
                  </a:lnTo>
                  <a:lnTo>
                    <a:pt x="2303" y="822"/>
                  </a:lnTo>
                  <a:lnTo>
                    <a:pt x="2318" y="785"/>
                  </a:lnTo>
                  <a:lnTo>
                    <a:pt x="2332" y="747"/>
                  </a:lnTo>
                  <a:lnTo>
                    <a:pt x="2345" y="709"/>
                  </a:lnTo>
                  <a:lnTo>
                    <a:pt x="2357" y="671"/>
                  </a:lnTo>
                  <a:lnTo>
                    <a:pt x="2369" y="633"/>
                  </a:lnTo>
                  <a:lnTo>
                    <a:pt x="2380" y="594"/>
                  </a:lnTo>
                  <a:lnTo>
                    <a:pt x="2391" y="555"/>
                  </a:lnTo>
                  <a:lnTo>
                    <a:pt x="2400" y="517"/>
                  </a:lnTo>
                  <a:lnTo>
                    <a:pt x="2409" y="477"/>
                  </a:lnTo>
                  <a:lnTo>
                    <a:pt x="2418" y="438"/>
                  </a:lnTo>
                  <a:lnTo>
                    <a:pt x="2425" y="399"/>
                  </a:lnTo>
                  <a:lnTo>
                    <a:pt x="2432" y="359"/>
                  </a:lnTo>
                  <a:lnTo>
                    <a:pt x="2438" y="320"/>
                  </a:lnTo>
                  <a:lnTo>
                    <a:pt x="2443" y="280"/>
                  </a:lnTo>
                  <a:lnTo>
                    <a:pt x="2448" y="240"/>
                  </a:lnTo>
                  <a:lnTo>
                    <a:pt x="2452" y="200"/>
                  </a:lnTo>
                  <a:lnTo>
                    <a:pt x="2455" y="160"/>
                  </a:lnTo>
                  <a:lnTo>
                    <a:pt x="2458" y="120"/>
                  </a:lnTo>
                  <a:lnTo>
                    <a:pt x="2460" y="80"/>
                  </a:lnTo>
                  <a:lnTo>
                    <a:pt x="2461" y="40"/>
                  </a:lnTo>
                  <a:lnTo>
                    <a:pt x="2461" y="0"/>
                  </a:lnTo>
                </a:path>
              </a:pathLst>
            </a:custGeom>
            <a:noFill/>
            <a:ln w="0" cap="flat" cmpd="sng">
              <a:solidFill>
                <a:srgbClr val="FF0000">
                  <a:alpha val="100000"/>
                </a:srgbClr>
              </a:solidFill>
              <a:prstDash val="lgDashDotDot"/>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43469" name="组合 443468"/>
          <p:cNvGrpSpPr/>
          <p:nvPr/>
        </p:nvGrpSpPr>
        <p:grpSpPr>
          <a:xfrm>
            <a:off x="492125" y="836613"/>
            <a:ext cx="1946275" cy="3654425"/>
            <a:chOff x="310" y="1154"/>
            <a:chExt cx="1226" cy="2302"/>
          </a:xfrm>
        </p:grpSpPr>
        <p:grpSp>
          <p:nvGrpSpPr>
            <p:cNvPr id="443470" name="组合 443469"/>
            <p:cNvGrpSpPr>
              <a:grpSpLocks noChangeAspect="1"/>
            </p:cNvGrpSpPr>
            <p:nvPr/>
          </p:nvGrpSpPr>
          <p:grpSpPr>
            <a:xfrm>
              <a:off x="575" y="2129"/>
              <a:ext cx="698" cy="1"/>
              <a:chOff x="2248" y="1349"/>
              <a:chExt cx="740" cy="1"/>
            </a:xfrm>
          </p:grpSpPr>
          <p:sp>
            <p:nvSpPr>
              <p:cNvPr id="443471" name="直接连接符 443470"/>
              <p:cNvSpPr>
                <a:spLocks noChangeAspect="1"/>
              </p:cNvSpPr>
              <p:nvPr/>
            </p:nvSpPr>
            <p:spPr>
              <a:xfrm flipH="1">
                <a:off x="2739" y="1349"/>
                <a:ext cx="34"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472" name="组合 443471"/>
              <p:cNvGrpSpPr>
                <a:grpSpLocks noChangeAspect="1"/>
              </p:cNvGrpSpPr>
              <p:nvPr/>
            </p:nvGrpSpPr>
            <p:grpSpPr>
              <a:xfrm>
                <a:off x="2248" y="1349"/>
                <a:ext cx="740" cy="1"/>
                <a:chOff x="2248" y="1349"/>
                <a:chExt cx="740" cy="1"/>
              </a:xfrm>
            </p:grpSpPr>
            <p:sp>
              <p:nvSpPr>
                <p:cNvPr id="443473" name="直接连接符 443472"/>
                <p:cNvSpPr>
                  <a:spLocks noChangeAspect="1"/>
                </p:cNvSpPr>
                <p:nvPr/>
              </p:nvSpPr>
              <p:spPr>
                <a:xfrm flipH="1">
                  <a:off x="2877" y="1349"/>
                  <a:ext cx="111"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74" name="直接连接符 443473"/>
                <p:cNvSpPr>
                  <a:spLocks noChangeAspect="1"/>
                </p:cNvSpPr>
                <p:nvPr/>
              </p:nvSpPr>
              <p:spPr>
                <a:xfrm flipH="1">
                  <a:off x="2808" y="1349"/>
                  <a:ext cx="35"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75" name="直接连接符 443474"/>
                <p:cNvSpPr>
                  <a:spLocks noChangeAspect="1"/>
                </p:cNvSpPr>
                <p:nvPr/>
              </p:nvSpPr>
              <p:spPr>
                <a:xfrm flipH="1">
                  <a:off x="2531" y="1349"/>
                  <a:ext cx="173"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76" name="直接连接符 443475"/>
                <p:cNvSpPr>
                  <a:spLocks noChangeAspect="1"/>
                </p:cNvSpPr>
                <p:nvPr/>
              </p:nvSpPr>
              <p:spPr>
                <a:xfrm flipH="1">
                  <a:off x="2462" y="1349"/>
                  <a:ext cx="35"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77" name="直接连接符 443476"/>
                <p:cNvSpPr>
                  <a:spLocks noChangeAspect="1"/>
                </p:cNvSpPr>
                <p:nvPr/>
              </p:nvSpPr>
              <p:spPr>
                <a:xfrm flipH="1">
                  <a:off x="2393" y="1349"/>
                  <a:ext cx="35"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78" name="直接连接符 443477"/>
                <p:cNvSpPr>
                  <a:spLocks noChangeAspect="1"/>
                </p:cNvSpPr>
                <p:nvPr/>
              </p:nvSpPr>
              <p:spPr>
                <a:xfrm flipH="1">
                  <a:off x="2248" y="1349"/>
                  <a:ext cx="111"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43479" name="直接连接符 443478"/>
            <p:cNvSpPr>
              <a:spLocks noChangeAspect="1"/>
            </p:cNvSpPr>
            <p:nvPr/>
          </p:nvSpPr>
          <p:spPr>
            <a:xfrm flipH="1">
              <a:off x="575" y="2336"/>
              <a:ext cx="698" cy="0"/>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0" name="直接连接符 443479"/>
            <p:cNvSpPr>
              <a:spLocks noChangeAspect="1"/>
            </p:cNvSpPr>
            <p:nvPr/>
          </p:nvSpPr>
          <p:spPr>
            <a:xfrm>
              <a:off x="575" y="1225"/>
              <a:ext cx="698" cy="1"/>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481" name="组合 443480"/>
            <p:cNvGrpSpPr>
              <a:grpSpLocks noChangeAspect="1"/>
            </p:cNvGrpSpPr>
            <p:nvPr/>
          </p:nvGrpSpPr>
          <p:grpSpPr>
            <a:xfrm>
              <a:off x="310" y="1779"/>
              <a:ext cx="1225" cy="1"/>
              <a:chOff x="1919" y="1048"/>
              <a:chExt cx="1297" cy="1"/>
            </a:xfrm>
          </p:grpSpPr>
          <p:sp>
            <p:nvSpPr>
              <p:cNvPr id="443482" name="直接连接符 443481"/>
              <p:cNvSpPr>
                <a:spLocks noChangeAspect="1"/>
              </p:cNvSpPr>
              <p:nvPr/>
            </p:nvSpPr>
            <p:spPr>
              <a:xfrm>
                <a:off x="2940" y="1048"/>
                <a:ext cx="1" cy="1"/>
              </a:xfrm>
              <a:prstGeom prst="line">
                <a:avLst/>
              </a:prstGeom>
              <a:ln w="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3" name="直接连接符 443482"/>
              <p:cNvSpPr>
                <a:spLocks noChangeAspect="1"/>
              </p:cNvSpPr>
              <p:nvPr/>
            </p:nvSpPr>
            <p:spPr>
              <a:xfrm>
                <a:off x="1919" y="1048"/>
                <a:ext cx="13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4" name="直接连接符 443483"/>
              <p:cNvSpPr>
                <a:spLocks noChangeAspect="1"/>
              </p:cNvSpPr>
              <p:nvPr/>
            </p:nvSpPr>
            <p:spPr>
              <a:xfrm>
                <a:off x="2084" y="104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5" name="直接连接符 443484"/>
              <p:cNvSpPr>
                <a:spLocks noChangeAspect="1"/>
              </p:cNvSpPr>
              <p:nvPr/>
            </p:nvSpPr>
            <p:spPr>
              <a:xfrm>
                <a:off x="2153" y="1048"/>
                <a:ext cx="20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6" name="直接连接符 443485"/>
              <p:cNvSpPr>
                <a:spLocks noChangeAspect="1"/>
              </p:cNvSpPr>
              <p:nvPr/>
            </p:nvSpPr>
            <p:spPr>
              <a:xfrm>
                <a:off x="2395" y="104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7" name="直接连接符 443486"/>
              <p:cNvSpPr>
                <a:spLocks noChangeAspect="1"/>
              </p:cNvSpPr>
              <p:nvPr/>
            </p:nvSpPr>
            <p:spPr>
              <a:xfrm>
                <a:off x="2464" y="1048"/>
                <a:ext cx="20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8" name="直接连接符 443487"/>
              <p:cNvSpPr>
                <a:spLocks noChangeAspect="1"/>
              </p:cNvSpPr>
              <p:nvPr/>
            </p:nvSpPr>
            <p:spPr>
              <a:xfrm>
                <a:off x="2706" y="104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89" name="直接连接符 443488"/>
              <p:cNvSpPr>
                <a:spLocks noChangeAspect="1"/>
              </p:cNvSpPr>
              <p:nvPr/>
            </p:nvSpPr>
            <p:spPr>
              <a:xfrm>
                <a:off x="2775" y="1048"/>
                <a:ext cx="20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90" name="直接连接符 443489"/>
              <p:cNvSpPr>
                <a:spLocks noChangeAspect="1"/>
              </p:cNvSpPr>
              <p:nvPr/>
            </p:nvSpPr>
            <p:spPr>
              <a:xfrm>
                <a:off x="3017" y="104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91" name="直接连接符 443490"/>
              <p:cNvSpPr>
                <a:spLocks noChangeAspect="1"/>
              </p:cNvSpPr>
              <p:nvPr/>
            </p:nvSpPr>
            <p:spPr>
              <a:xfrm>
                <a:off x="3086" y="1048"/>
                <a:ext cx="13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43492" name="直接连接符 443491"/>
            <p:cNvSpPr>
              <a:spLocks noChangeAspect="1"/>
            </p:cNvSpPr>
            <p:nvPr/>
          </p:nvSpPr>
          <p:spPr>
            <a:xfrm>
              <a:off x="579" y="2129"/>
              <a:ext cx="1" cy="207"/>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493" name="组合 443492"/>
            <p:cNvGrpSpPr>
              <a:grpSpLocks noChangeAspect="1"/>
            </p:cNvGrpSpPr>
            <p:nvPr/>
          </p:nvGrpSpPr>
          <p:grpSpPr>
            <a:xfrm>
              <a:off x="568" y="1431"/>
              <a:ext cx="0" cy="698"/>
              <a:chOff x="2248" y="608"/>
              <a:chExt cx="1" cy="741"/>
            </a:xfrm>
          </p:grpSpPr>
          <p:sp>
            <p:nvSpPr>
              <p:cNvPr id="443494" name="直接连接符 443493"/>
              <p:cNvSpPr>
                <a:spLocks noChangeAspect="1"/>
              </p:cNvSpPr>
              <p:nvPr/>
            </p:nvSpPr>
            <p:spPr>
              <a:xfrm>
                <a:off x="2248" y="608"/>
                <a:ext cx="1" cy="111"/>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95" name="直接连接符 443494"/>
              <p:cNvSpPr>
                <a:spLocks noChangeAspect="1"/>
              </p:cNvSpPr>
              <p:nvPr/>
            </p:nvSpPr>
            <p:spPr>
              <a:xfrm>
                <a:off x="2248" y="754"/>
                <a:ext cx="1" cy="34"/>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96" name="直接连接符 443495"/>
              <p:cNvSpPr>
                <a:spLocks noChangeAspect="1"/>
              </p:cNvSpPr>
              <p:nvPr/>
            </p:nvSpPr>
            <p:spPr>
              <a:xfrm>
                <a:off x="2248" y="823"/>
                <a:ext cx="1" cy="35"/>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97" name="直接连接符 443496"/>
              <p:cNvSpPr>
                <a:spLocks noChangeAspect="1"/>
              </p:cNvSpPr>
              <p:nvPr/>
            </p:nvSpPr>
            <p:spPr>
              <a:xfrm>
                <a:off x="2248" y="892"/>
                <a:ext cx="1" cy="173"/>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98" name="直接连接符 443497"/>
              <p:cNvSpPr>
                <a:spLocks noChangeAspect="1"/>
              </p:cNvSpPr>
              <p:nvPr/>
            </p:nvSpPr>
            <p:spPr>
              <a:xfrm>
                <a:off x="2248" y="1100"/>
                <a:ext cx="1" cy="34"/>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499" name="直接连接符 443498"/>
              <p:cNvSpPr>
                <a:spLocks noChangeAspect="1"/>
              </p:cNvSpPr>
              <p:nvPr/>
            </p:nvSpPr>
            <p:spPr>
              <a:xfrm>
                <a:off x="2248" y="1169"/>
                <a:ext cx="1" cy="35"/>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00" name="直接连接符 443499"/>
              <p:cNvSpPr>
                <a:spLocks noChangeAspect="1"/>
              </p:cNvSpPr>
              <p:nvPr/>
            </p:nvSpPr>
            <p:spPr>
              <a:xfrm>
                <a:off x="2248" y="1238"/>
                <a:ext cx="1" cy="111"/>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43501" name="直接连接符 443500"/>
            <p:cNvSpPr>
              <a:spLocks noChangeAspect="1"/>
            </p:cNvSpPr>
            <p:nvPr/>
          </p:nvSpPr>
          <p:spPr>
            <a:xfrm>
              <a:off x="369" y="1431"/>
              <a:ext cx="2" cy="69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02" name="直接连接符 443501"/>
            <p:cNvSpPr>
              <a:spLocks noChangeAspect="1"/>
            </p:cNvSpPr>
            <p:nvPr/>
          </p:nvSpPr>
          <p:spPr>
            <a:xfrm flipH="1">
              <a:off x="369" y="2129"/>
              <a:ext cx="206"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03" name="直接连接符 443502"/>
            <p:cNvSpPr>
              <a:spLocks noChangeAspect="1"/>
            </p:cNvSpPr>
            <p:nvPr/>
          </p:nvSpPr>
          <p:spPr>
            <a:xfrm flipV="1">
              <a:off x="1273" y="2129"/>
              <a:ext cx="1" cy="207"/>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504" name="组合 443503"/>
            <p:cNvGrpSpPr>
              <a:grpSpLocks noChangeAspect="1"/>
            </p:cNvGrpSpPr>
            <p:nvPr/>
          </p:nvGrpSpPr>
          <p:grpSpPr>
            <a:xfrm>
              <a:off x="925" y="1154"/>
              <a:ext cx="0" cy="1244"/>
              <a:chOff x="2618" y="315"/>
              <a:chExt cx="1" cy="1317"/>
            </a:xfrm>
          </p:grpSpPr>
          <p:sp>
            <p:nvSpPr>
              <p:cNvPr id="443505" name="直接连接符 443504"/>
              <p:cNvSpPr>
                <a:spLocks noChangeAspect="1"/>
              </p:cNvSpPr>
              <p:nvPr/>
            </p:nvSpPr>
            <p:spPr>
              <a:xfrm>
                <a:off x="2618" y="315"/>
                <a:ext cx="1" cy="139"/>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06" name="直接连接符 443505"/>
              <p:cNvSpPr>
                <a:spLocks noChangeAspect="1"/>
              </p:cNvSpPr>
              <p:nvPr/>
            </p:nvSpPr>
            <p:spPr>
              <a:xfrm>
                <a:off x="2618" y="489"/>
                <a:ext cx="1" cy="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07" name="直接连接符 443506"/>
              <p:cNvSpPr>
                <a:spLocks noChangeAspect="1"/>
              </p:cNvSpPr>
              <p:nvPr/>
            </p:nvSpPr>
            <p:spPr>
              <a:xfrm>
                <a:off x="2618" y="558"/>
                <a:ext cx="1" cy="20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08" name="直接连接符 443507"/>
              <p:cNvSpPr>
                <a:spLocks noChangeAspect="1"/>
              </p:cNvSpPr>
              <p:nvPr/>
            </p:nvSpPr>
            <p:spPr>
              <a:xfrm>
                <a:off x="2618" y="800"/>
                <a:ext cx="1" cy="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09" name="直接连接符 443508"/>
              <p:cNvSpPr>
                <a:spLocks noChangeAspect="1"/>
              </p:cNvSpPr>
              <p:nvPr/>
            </p:nvSpPr>
            <p:spPr>
              <a:xfrm>
                <a:off x="2618" y="870"/>
                <a:ext cx="1" cy="20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0" name="直接连接符 443509"/>
              <p:cNvSpPr>
                <a:spLocks noChangeAspect="1"/>
              </p:cNvSpPr>
              <p:nvPr/>
            </p:nvSpPr>
            <p:spPr>
              <a:xfrm>
                <a:off x="2618" y="1112"/>
                <a:ext cx="1" cy="3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1" name="直接连接符 443510"/>
              <p:cNvSpPr>
                <a:spLocks noChangeAspect="1"/>
              </p:cNvSpPr>
              <p:nvPr/>
            </p:nvSpPr>
            <p:spPr>
              <a:xfrm>
                <a:off x="2618" y="1181"/>
                <a:ext cx="1" cy="20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2" name="直接连接符 443511"/>
              <p:cNvSpPr>
                <a:spLocks noChangeAspect="1"/>
              </p:cNvSpPr>
              <p:nvPr/>
            </p:nvSpPr>
            <p:spPr>
              <a:xfrm>
                <a:off x="2618" y="1423"/>
                <a:ext cx="1" cy="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3" name="直接连接符 443512"/>
              <p:cNvSpPr>
                <a:spLocks noChangeAspect="1"/>
              </p:cNvSpPr>
              <p:nvPr/>
            </p:nvSpPr>
            <p:spPr>
              <a:xfrm>
                <a:off x="2618" y="1492"/>
                <a:ext cx="1" cy="140"/>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43514" name="直接连接符 443513"/>
            <p:cNvSpPr>
              <a:spLocks noChangeAspect="1"/>
            </p:cNvSpPr>
            <p:nvPr/>
          </p:nvSpPr>
          <p:spPr>
            <a:xfrm>
              <a:off x="1479" y="1431"/>
              <a:ext cx="1" cy="69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5" name="直接连接符 443514"/>
            <p:cNvSpPr>
              <a:spLocks noChangeAspect="1"/>
            </p:cNvSpPr>
            <p:nvPr/>
          </p:nvSpPr>
          <p:spPr>
            <a:xfrm flipH="1">
              <a:off x="1273" y="2129"/>
              <a:ext cx="206"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6" name="直接连接符 443515"/>
            <p:cNvSpPr>
              <a:spLocks noChangeAspect="1"/>
            </p:cNvSpPr>
            <p:nvPr/>
          </p:nvSpPr>
          <p:spPr>
            <a:xfrm flipH="1">
              <a:off x="1273" y="1431"/>
              <a:ext cx="206" cy="0"/>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7" name="直接连接符 443516"/>
            <p:cNvSpPr>
              <a:spLocks noChangeAspect="1"/>
            </p:cNvSpPr>
            <p:nvPr/>
          </p:nvSpPr>
          <p:spPr>
            <a:xfrm flipV="1">
              <a:off x="1273" y="1225"/>
              <a:ext cx="1" cy="206"/>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8" name="直接连接符 443517"/>
            <p:cNvSpPr>
              <a:spLocks noChangeAspect="1"/>
            </p:cNvSpPr>
            <p:nvPr/>
          </p:nvSpPr>
          <p:spPr>
            <a:xfrm flipV="1">
              <a:off x="568" y="1219"/>
              <a:ext cx="1" cy="206"/>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19" name="直接连接符 443518"/>
            <p:cNvSpPr>
              <a:spLocks noChangeAspect="1"/>
            </p:cNvSpPr>
            <p:nvPr/>
          </p:nvSpPr>
          <p:spPr>
            <a:xfrm flipH="1">
              <a:off x="367" y="1431"/>
              <a:ext cx="206"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520" name="组合 443519"/>
            <p:cNvGrpSpPr>
              <a:grpSpLocks noChangeAspect="1"/>
            </p:cNvGrpSpPr>
            <p:nvPr/>
          </p:nvGrpSpPr>
          <p:grpSpPr>
            <a:xfrm>
              <a:off x="572" y="1431"/>
              <a:ext cx="698" cy="1"/>
              <a:chOff x="2248" y="1349"/>
              <a:chExt cx="740" cy="1"/>
            </a:xfrm>
          </p:grpSpPr>
          <p:sp>
            <p:nvSpPr>
              <p:cNvPr id="443521" name="直接连接符 443520"/>
              <p:cNvSpPr>
                <a:spLocks noChangeAspect="1"/>
              </p:cNvSpPr>
              <p:nvPr/>
            </p:nvSpPr>
            <p:spPr>
              <a:xfrm flipH="1">
                <a:off x="2739" y="1349"/>
                <a:ext cx="34"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522" name="组合 443521"/>
              <p:cNvGrpSpPr>
                <a:grpSpLocks noChangeAspect="1"/>
              </p:cNvGrpSpPr>
              <p:nvPr/>
            </p:nvGrpSpPr>
            <p:grpSpPr>
              <a:xfrm>
                <a:off x="2248" y="1349"/>
                <a:ext cx="740" cy="1"/>
                <a:chOff x="2248" y="1349"/>
                <a:chExt cx="740" cy="1"/>
              </a:xfrm>
            </p:grpSpPr>
            <p:sp>
              <p:nvSpPr>
                <p:cNvPr id="443523" name="直接连接符 443522"/>
                <p:cNvSpPr>
                  <a:spLocks noChangeAspect="1"/>
                </p:cNvSpPr>
                <p:nvPr/>
              </p:nvSpPr>
              <p:spPr>
                <a:xfrm flipH="1">
                  <a:off x="2877" y="1349"/>
                  <a:ext cx="111"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24" name="直接连接符 443523"/>
                <p:cNvSpPr>
                  <a:spLocks noChangeAspect="1"/>
                </p:cNvSpPr>
                <p:nvPr/>
              </p:nvSpPr>
              <p:spPr>
                <a:xfrm flipH="1">
                  <a:off x="2808" y="1349"/>
                  <a:ext cx="35"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25" name="直接连接符 443524"/>
                <p:cNvSpPr>
                  <a:spLocks noChangeAspect="1"/>
                </p:cNvSpPr>
                <p:nvPr/>
              </p:nvSpPr>
              <p:spPr>
                <a:xfrm flipH="1">
                  <a:off x="2531" y="1349"/>
                  <a:ext cx="173"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26" name="直接连接符 443525"/>
                <p:cNvSpPr>
                  <a:spLocks noChangeAspect="1"/>
                </p:cNvSpPr>
                <p:nvPr/>
              </p:nvSpPr>
              <p:spPr>
                <a:xfrm flipH="1">
                  <a:off x="2462" y="1349"/>
                  <a:ext cx="35"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27" name="直接连接符 443526"/>
                <p:cNvSpPr>
                  <a:spLocks noChangeAspect="1"/>
                </p:cNvSpPr>
                <p:nvPr/>
              </p:nvSpPr>
              <p:spPr>
                <a:xfrm flipH="1">
                  <a:off x="2393" y="1349"/>
                  <a:ext cx="35"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28" name="直接连接符 443527"/>
                <p:cNvSpPr>
                  <a:spLocks noChangeAspect="1"/>
                </p:cNvSpPr>
                <p:nvPr/>
              </p:nvSpPr>
              <p:spPr>
                <a:xfrm flipH="1">
                  <a:off x="2248" y="1349"/>
                  <a:ext cx="111" cy="1"/>
                </a:xfrm>
                <a:prstGeom prst="line">
                  <a:avLst/>
                </a:prstGeom>
                <a:ln w="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43529" name="组合 443528"/>
            <p:cNvGrpSpPr>
              <a:grpSpLocks noChangeAspect="1"/>
            </p:cNvGrpSpPr>
            <p:nvPr/>
          </p:nvGrpSpPr>
          <p:grpSpPr>
            <a:xfrm>
              <a:off x="1273" y="1428"/>
              <a:ext cx="1" cy="700"/>
              <a:chOff x="2248" y="608"/>
              <a:chExt cx="1" cy="741"/>
            </a:xfrm>
          </p:grpSpPr>
          <p:sp>
            <p:nvSpPr>
              <p:cNvPr id="443530" name="直接连接符 443529"/>
              <p:cNvSpPr>
                <a:spLocks noChangeAspect="1"/>
              </p:cNvSpPr>
              <p:nvPr/>
            </p:nvSpPr>
            <p:spPr>
              <a:xfrm>
                <a:off x="2248" y="608"/>
                <a:ext cx="1" cy="111"/>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31" name="直接连接符 443530"/>
              <p:cNvSpPr>
                <a:spLocks noChangeAspect="1"/>
              </p:cNvSpPr>
              <p:nvPr/>
            </p:nvSpPr>
            <p:spPr>
              <a:xfrm>
                <a:off x="2248" y="754"/>
                <a:ext cx="1" cy="34"/>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32" name="直接连接符 443531"/>
              <p:cNvSpPr>
                <a:spLocks noChangeAspect="1"/>
              </p:cNvSpPr>
              <p:nvPr/>
            </p:nvSpPr>
            <p:spPr>
              <a:xfrm>
                <a:off x="2248" y="823"/>
                <a:ext cx="1" cy="35"/>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33" name="直接连接符 443532"/>
              <p:cNvSpPr>
                <a:spLocks noChangeAspect="1"/>
              </p:cNvSpPr>
              <p:nvPr/>
            </p:nvSpPr>
            <p:spPr>
              <a:xfrm>
                <a:off x="2248" y="892"/>
                <a:ext cx="1" cy="173"/>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34" name="直接连接符 443533"/>
              <p:cNvSpPr>
                <a:spLocks noChangeAspect="1"/>
              </p:cNvSpPr>
              <p:nvPr/>
            </p:nvSpPr>
            <p:spPr>
              <a:xfrm>
                <a:off x="2248" y="1100"/>
                <a:ext cx="1" cy="34"/>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35" name="直接连接符 443534"/>
              <p:cNvSpPr>
                <a:spLocks noChangeAspect="1"/>
              </p:cNvSpPr>
              <p:nvPr/>
            </p:nvSpPr>
            <p:spPr>
              <a:xfrm>
                <a:off x="2248" y="1169"/>
                <a:ext cx="1" cy="35"/>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36" name="直接连接符 443535"/>
              <p:cNvSpPr>
                <a:spLocks noChangeAspect="1"/>
              </p:cNvSpPr>
              <p:nvPr/>
            </p:nvSpPr>
            <p:spPr>
              <a:xfrm>
                <a:off x="2248" y="1238"/>
                <a:ext cx="1" cy="111"/>
              </a:xfrm>
              <a:prstGeom prst="line">
                <a:avLst/>
              </a:prstGeom>
              <a:ln w="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43537" name="组合 443536"/>
            <p:cNvGrpSpPr>
              <a:grpSpLocks noChangeAspect="1"/>
            </p:cNvGrpSpPr>
            <p:nvPr/>
          </p:nvGrpSpPr>
          <p:grpSpPr>
            <a:xfrm>
              <a:off x="925" y="2534"/>
              <a:ext cx="1" cy="922"/>
              <a:chOff x="2619" y="1776"/>
              <a:chExt cx="1" cy="978"/>
            </a:xfrm>
          </p:grpSpPr>
          <p:sp>
            <p:nvSpPr>
              <p:cNvPr id="443538" name="直接连接符 443537"/>
              <p:cNvSpPr>
                <a:spLocks noChangeAspect="1"/>
              </p:cNvSpPr>
              <p:nvPr/>
            </p:nvSpPr>
            <p:spPr>
              <a:xfrm>
                <a:off x="2619" y="1776"/>
                <a:ext cx="1" cy="126"/>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39" name="直接连接符 443538"/>
              <p:cNvSpPr>
                <a:spLocks noChangeAspect="1"/>
              </p:cNvSpPr>
              <p:nvPr/>
            </p:nvSpPr>
            <p:spPr>
              <a:xfrm>
                <a:off x="2619" y="1937"/>
                <a:ext cx="1" cy="34"/>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0" name="直接连接符 443539"/>
              <p:cNvSpPr>
                <a:spLocks noChangeAspect="1"/>
              </p:cNvSpPr>
              <p:nvPr/>
            </p:nvSpPr>
            <p:spPr>
              <a:xfrm>
                <a:off x="2619" y="2006"/>
                <a:ext cx="1" cy="207"/>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1" name="直接连接符 443540"/>
              <p:cNvSpPr>
                <a:spLocks noChangeAspect="1"/>
              </p:cNvSpPr>
              <p:nvPr/>
            </p:nvSpPr>
            <p:spPr>
              <a:xfrm>
                <a:off x="2619" y="2248"/>
                <a:ext cx="1" cy="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2" name="直接连接符 443541"/>
              <p:cNvSpPr>
                <a:spLocks noChangeAspect="1"/>
              </p:cNvSpPr>
              <p:nvPr/>
            </p:nvSpPr>
            <p:spPr>
              <a:xfrm>
                <a:off x="2619" y="2317"/>
                <a:ext cx="1" cy="20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3" name="直接连接符 443542"/>
              <p:cNvSpPr>
                <a:spLocks noChangeAspect="1"/>
              </p:cNvSpPr>
              <p:nvPr/>
            </p:nvSpPr>
            <p:spPr>
              <a:xfrm>
                <a:off x="2619" y="2559"/>
                <a:ext cx="1" cy="3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4" name="直接连接符 443543"/>
              <p:cNvSpPr>
                <a:spLocks noChangeAspect="1"/>
              </p:cNvSpPr>
              <p:nvPr/>
            </p:nvSpPr>
            <p:spPr>
              <a:xfrm>
                <a:off x="2619" y="2629"/>
                <a:ext cx="1" cy="1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43545" name="直接连接符 443544"/>
            <p:cNvSpPr>
              <a:spLocks noChangeAspect="1"/>
            </p:cNvSpPr>
            <p:nvPr/>
          </p:nvSpPr>
          <p:spPr>
            <a:xfrm>
              <a:off x="371" y="2648"/>
              <a:ext cx="0" cy="69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6" name="直接连接符 443545"/>
            <p:cNvSpPr>
              <a:spLocks noChangeAspect="1"/>
            </p:cNvSpPr>
            <p:nvPr/>
          </p:nvSpPr>
          <p:spPr>
            <a:xfrm flipH="1">
              <a:off x="371" y="3346"/>
              <a:ext cx="1109"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7" name="直接连接符 443546"/>
            <p:cNvSpPr>
              <a:spLocks noChangeAspect="1"/>
            </p:cNvSpPr>
            <p:nvPr/>
          </p:nvSpPr>
          <p:spPr>
            <a:xfrm>
              <a:off x="1480" y="2648"/>
              <a:ext cx="1" cy="69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48" name="直接连接符 443547"/>
            <p:cNvSpPr>
              <a:spLocks noChangeAspect="1"/>
            </p:cNvSpPr>
            <p:nvPr/>
          </p:nvSpPr>
          <p:spPr>
            <a:xfrm flipH="1">
              <a:off x="371" y="2648"/>
              <a:ext cx="1109" cy="1"/>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43549" name="组合 443548"/>
            <p:cNvGrpSpPr>
              <a:grpSpLocks noChangeAspect="1"/>
            </p:cNvGrpSpPr>
            <p:nvPr/>
          </p:nvGrpSpPr>
          <p:grpSpPr>
            <a:xfrm>
              <a:off x="576" y="2648"/>
              <a:ext cx="698" cy="698"/>
              <a:chOff x="2249" y="1898"/>
              <a:chExt cx="740" cy="740"/>
            </a:xfrm>
          </p:grpSpPr>
          <p:sp>
            <p:nvSpPr>
              <p:cNvPr id="443550" name="任意多边形 443549"/>
              <p:cNvSpPr>
                <a:spLocks noChangeAspect="1"/>
              </p:cNvSpPr>
              <p:nvPr/>
            </p:nvSpPr>
            <p:spPr>
              <a:xfrm>
                <a:off x="2249" y="1898"/>
                <a:ext cx="740" cy="738"/>
              </a:xfrm>
              <a:custGeom>
                <a:avLst/>
                <a:gdLst/>
                <a:ahLst/>
                <a:cxnLst/>
                <a:rect l="0" t="0" r="0" b="0"/>
                <a:pathLst>
                  <a:path w="4441" h="4432">
                    <a:moveTo>
                      <a:pt x="4441" y="2222"/>
                    </a:moveTo>
                    <a:lnTo>
                      <a:pt x="4441" y="2182"/>
                    </a:lnTo>
                    <a:lnTo>
                      <a:pt x="4440" y="2142"/>
                    </a:lnTo>
                    <a:lnTo>
                      <a:pt x="4438" y="2102"/>
                    </a:lnTo>
                    <a:lnTo>
                      <a:pt x="4435" y="2062"/>
                    </a:lnTo>
                    <a:lnTo>
                      <a:pt x="4432" y="2022"/>
                    </a:lnTo>
                    <a:lnTo>
                      <a:pt x="4428" y="1982"/>
                    </a:lnTo>
                    <a:lnTo>
                      <a:pt x="4423" y="1942"/>
                    </a:lnTo>
                    <a:lnTo>
                      <a:pt x="4418" y="1903"/>
                    </a:lnTo>
                    <a:lnTo>
                      <a:pt x="4412" y="1863"/>
                    </a:lnTo>
                    <a:lnTo>
                      <a:pt x="4405" y="1823"/>
                    </a:lnTo>
                    <a:lnTo>
                      <a:pt x="4397" y="1784"/>
                    </a:lnTo>
                    <a:lnTo>
                      <a:pt x="4389" y="1745"/>
                    </a:lnTo>
                    <a:lnTo>
                      <a:pt x="4380" y="1706"/>
                    </a:lnTo>
                    <a:lnTo>
                      <a:pt x="4371" y="1667"/>
                    </a:lnTo>
                    <a:lnTo>
                      <a:pt x="4360" y="1628"/>
                    </a:lnTo>
                    <a:lnTo>
                      <a:pt x="4349" y="1590"/>
                    </a:lnTo>
                    <a:lnTo>
                      <a:pt x="4337" y="1551"/>
                    </a:lnTo>
                    <a:lnTo>
                      <a:pt x="4325" y="1513"/>
                    </a:lnTo>
                    <a:lnTo>
                      <a:pt x="4312" y="1475"/>
                    </a:lnTo>
                    <a:lnTo>
                      <a:pt x="4298" y="1438"/>
                    </a:lnTo>
                    <a:lnTo>
                      <a:pt x="4283" y="1400"/>
                    </a:lnTo>
                    <a:lnTo>
                      <a:pt x="4268" y="1363"/>
                    </a:lnTo>
                    <a:lnTo>
                      <a:pt x="4252" y="1326"/>
                    </a:lnTo>
                    <a:lnTo>
                      <a:pt x="4236" y="1290"/>
                    </a:lnTo>
                    <a:lnTo>
                      <a:pt x="4219" y="1253"/>
                    </a:lnTo>
                    <a:lnTo>
                      <a:pt x="4201" y="1217"/>
                    </a:lnTo>
                    <a:lnTo>
                      <a:pt x="4183" y="1182"/>
                    </a:lnTo>
                    <a:lnTo>
                      <a:pt x="4163" y="1147"/>
                    </a:lnTo>
                    <a:lnTo>
                      <a:pt x="4144" y="1111"/>
                    </a:lnTo>
                    <a:lnTo>
                      <a:pt x="4123" y="1076"/>
                    </a:lnTo>
                    <a:lnTo>
                      <a:pt x="4102" y="1042"/>
                    </a:lnTo>
                    <a:lnTo>
                      <a:pt x="4081" y="1008"/>
                    </a:lnTo>
                    <a:lnTo>
                      <a:pt x="4059" y="975"/>
                    </a:lnTo>
                    <a:lnTo>
                      <a:pt x="4036" y="942"/>
                    </a:lnTo>
                    <a:lnTo>
                      <a:pt x="4012" y="909"/>
                    </a:lnTo>
                    <a:lnTo>
                      <a:pt x="3988" y="877"/>
                    </a:lnTo>
                    <a:lnTo>
                      <a:pt x="3964" y="845"/>
                    </a:lnTo>
                    <a:lnTo>
                      <a:pt x="3939" y="814"/>
                    </a:lnTo>
                    <a:lnTo>
                      <a:pt x="3913" y="783"/>
                    </a:lnTo>
                    <a:lnTo>
                      <a:pt x="3887" y="753"/>
                    </a:lnTo>
                    <a:lnTo>
                      <a:pt x="3860" y="723"/>
                    </a:lnTo>
                    <a:lnTo>
                      <a:pt x="3833" y="694"/>
                    </a:lnTo>
                    <a:lnTo>
                      <a:pt x="3805" y="665"/>
                    </a:lnTo>
                    <a:lnTo>
                      <a:pt x="3777" y="636"/>
                    </a:lnTo>
                    <a:lnTo>
                      <a:pt x="3748" y="609"/>
                    </a:lnTo>
                    <a:lnTo>
                      <a:pt x="3718" y="581"/>
                    </a:lnTo>
                    <a:lnTo>
                      <a:pt x="3689" y="555"/>
                    </a:lnTo>
                    <a:lnTo>
                      <a:pt x="3658" y="528"/>
                    </a:lnTo>
                    <a:lnTo>
                      <a:pt x="3628" y="503"/>
                    </a:lnTo>
                    <a:lnTo>
                      <a:pt x="3596" y="477"/>
                    </a:lnTo>
                    <a:lnTo>
                      <a:pt x="3565" y="453"/>
                    </a:lnTo>
                    <a:lnTo>
                      <a:pt x="3533" y="429"/>
                    </a:lnTo>
                    <a:lnTo>
                      <a:pt x="3500" y="406"/>
                    </a:lnTo>
                    <a:lnTo>
                      <a:pt x="3467" y="383"/>
                    </a:lnTo>
                    <a:lnTo>
                      <a:pt x="3434" y="361"/>
                    </a:lnTo>
                    <a:lnTo>
                      <a:pt x="3400" y="339"/>
                    </a:lnTo>
                    <a:lnTo>
                      <a:pt x="3366" y="318"/>
                    </a:lnTo>
                    <a:lnTo>
                      <a:pt x="3331" y="298"/>
                    </a:lnTo>
                    <a:lnTo>
                      <a:pt x="3296" y="278"/>
                    </a:lnTo>
                    <a:lnTo>
                      <a:pt x="3261" y="259"/>
                    </a:lnTo>
                    <a:lnTo>
                      <a:pt x="3225" y="240"/>
                    </a:lnTo>
                    <a:lnTo>
                      <a:pt x="3190" y="222"/>
                    </a:lnTo>
                    <a:lnTo>
                      <a:pt x="3153" y="205"/>
                    </a:lnTo>
                    <a:lnTo>
                      <a:pt x="3117" y="189"/>
                    </a:lnTo>
                    <a:lnTo>
                      <a:pt x="3080" y="173"/>
                    </a:lnTo>
                    <a:lnTo>
                      <a:pt x="3043" y="158"/>
                    </a:lnTo>
                    <a:lnTo>
                      <a:pt x="3006" y="143"/>
                    </a:lnTo>
                    <a:lnTo>
                      <a:pt x="2968" y="129"/>
                    </a:lnTo>
                    <a:lnTo>
                      <a:pt x="2930" y="116"/>
                    </a:lnTo>
                    <a:lnTo>
                      <a:pt x="2892" y="104"/>
                    </a:lnTo>
                    <a:lnTo>
                      <a:pt x="2854" y="92"/>
                    </a:lnTo>
                    <a:lnTo>
                      <a:pt x="2815" y="81"/>
                    </a:lnTo>
                    <a:lnTo>
                      <a:pt x="2776" y="71"/>
                    </a:lnTo>
                    <a:lnTo>
                      <a:pt x="2737" y="61"/>
                    </a:lnTo>
                    <a:lnTo>
                      <a:pt x="2698" y="52"/>
                    </a:lnTo>
                    <a:lnTo>
                      <a:pt x="2659" y="44"/>
                    </a:lnTo>
                    <a:lnTo>
                      <a:pt x="2620" y="36"/>
                    </a:lnTo>
                    <a:lnTo>
                      <a:pt x="2580" y="29"/>
                    </a:lnTo>
                    <a:lnTo>
                      <a:pt x="2541" y="23"/>
                    </a:lnTo>
                    <a:lnTo>
                      <a:pt x="2501" y="18"/>
                    </a:lnTo>
                    <a:lnTo>
                      <a:pt x="2461" y="13"/>
                    </a:lnTo>
                    <a:lnTo>
                      <a:pt x="2421" y="9"/>
                    </a:lnTo>
                    <a:lnTo>
                      <a:pt x="2381" y="6"/>
                    </a:lnTo>
                    <a:lnTo>
                      <a:pt x="2341" y="3"/>
                    </a:lnTo>
                    <a:lnTo>
                      <a:pt x="2301" y="1"/>
                    </a:lnTo>
                    <a:lnTo>
                      <a:pt x="2261" y="0"/>
                    </a:lnTo>
                    <a:lnTo>
                      <a:pt x="2221" y="0"/>
                    </a:lnTo>
                    <a:lnTo>
                      <a:pt x="2181" y="0"/>
                    </a:lnTo>
                    <a:lnTo>
                      <a:pt x="2141" y="1"/>
                    </a:lnTo>
                    <a:lnTo>
                      <a:pt x="2101" y="3"/>
                    </a:lnTo>
                    <a:lnTo>
                      <a:pt x="2061" y="6"/>
                    </a:lnTo>
                    <a:lnTo>
                      <a:pt x="2021" y="9"/>
                    </a:lnTo>
                    <a:lnTo>
                      <a:pt x="1981" y="13"/>
                    </a:lnTo>
                    <a:lnTo>
                      <a:pt x="1941" y="18"/>
                    </a:lnTo>
                    <a:lnTo>
                      <a:pt x="1902" y="23"/>
                    </a:lnTo>
                    <a:lnTo>
                      <a:pt x="1862" y="29"/>
                    </a:lnTo>
                    <a:lnTo>
                      <a:pt x="1823" y="36"/>
                    </a:lnTo>
                    <a:lnTo>
                      <a:pt x="1783" y="44"/>
                    </a:lnTo>
                    <a:lnTo>
                      <a:pt x="1744" y="52"/>
                    </a:lnTo>
                    <a:lnTo>
                      <a:pt x="1705" y="61"/>
                    </a:lnTo>
                    <a:lnTo>
                      <a:pt x="1666" y="71"/>
                    </a:lnTo>
                    <a:lnTo>
                      <a:pt x="1627" y="81"/>
                    </a:lnTo>
                    <a:lnTo>
                      <a:pt x="1589" y="92"/>
                    </a:lnTo>
                    <a:lnTo>
                      <a:pt x="1550" y="104"/>
                    </a:lnTo>
                    <a:lnTo>
                      <a:pt x="1512" y="116"/>
                    </a:lnTo>
                    <a:lnTo>
                      <a:pt x="1475" y="129"/>
                    </a:lnTo>
                    <a:lnTo>
                      <a:pt x="1437" y="143"/>
                    </a:lnTo>
                    <a:lnTo>
                      <a:pt x="1400" y="158"/>
                    </a:lnTo>
                    <a:lnTo>
                      <a:pt x="1362" y="173"/>
                    </a:lnTo>
                    <a:lnTo>
                      <a:pt x="1326" y="189"/>
                    </a:lnTo>
                    <a:lnTo>
                      <a:pt x="1288" y="205"/>
                    </a:lnTo>
                    <a:lnTo>
                      <a:pt x="1252" y="222"/>
                    </a:lnTo>
                    <a:lnTo>
                      <a:pt x="1216" y="240"/>
                    </a:lnTo>
                    <a:lnTo>
                      <a:pt x="1180" y="259"/>
                    </a:lnTo>
                    <a:lnTo>
                      <a:pt x="1145" y="278"/>
                    </a:lnTo>
                    <a:lnTo>
                      <a:pt x="1110" y="298"/>
                    </a:lnTo>
                    <a:lnTo>
                      <a:pt x="1076" y="318"/>
                    </a:lnTo>
                    <a:lnTo>
                      <a:pt x="1042" y="339"/>
                    </a:lnTo>
                    <a:lnTo>
                      <a:pt x="1008" y="361"/>
                    </a:lnTo>
                    <a:lnTo>
                      <a:pt x="974" y="383"/>
                    </a:lnTo>
                    <a:lnTo>
                      <a:pt x="941" y="406"/>
                    </a:lnTo>
                    <a:lnTo>
                      <a:pt x="909" y="429"/>
                    </a:lnTo>
                    <a:lnTo>
                      <a:pt x="877" y="453"/>
                    </a:lnTo>
                    <a:lnTo>
                      <a:pt x="845" y="477"/>
                    </a:lnTo>
                    <a:lnTo>
                      <a:pt x="814" y="503"/>
                    </a:lnTo>
                    <a:lnTo>
                      <a:pt x="783" y="528"/>
                    </a:lnTo>
                    <a:lnTo>
                      <a:pt x="753" y="555"/>
                    </a:lnTo>
                    <a:lnTo>
                      <a:pt x="723" y="581"/>
                    </a:lnTo>
                    <a:lnTo>
                      <a:pt x="694" y="609"/>
                    </a:lnTo>
                    <a:lnTo>
                      <a:pt x="665" y="636"/>
                    </a:lnTo>
                    <a:lnTo>
                      <a:pt x="636" y="665"/>
                    </a:lnTo>
                    <a:lnTo>
                      <a:pt x="609" y="694"/>
                    </a:lnTo>
                    <a:lnTo>
                      <a:pt x="581" y="723"/>
                    </a:lnTo>
                    <a:lnTo>
                      <a:pt x="554" y="753"/>
                    </a:lnTo>
                    <a:lnTo>
                      <a:pt x="528" y="783"/>
                    </a:lnTo>
                    <a:lnTo>
                      <a:pt x="503" y="814"/>
                    </a:lnTo>
                    <a:lnTo>
                      <a:pt x="477" y="845"/>
                    </a:lnTo>
                    <a:lnTo>
                      <a:pt x="453" y="877"/>
                    </a:lnTo>
                    <a:lnTo>
                      <a:pt x="429" y="909"/>
                    </a:lnTo>
                    <a:lnTo>
                      <a:pt x="406" y="942"/>
                    </a:lnTo>
                    <a:lnTo>
                      <a:pt x="383" y="975"/>
                    </a:lnTo>
                    <a:lnTo>
                      <a:pt x="361" y="1008"/>
                    </a:lnTo>
                    <a:lnTo>
                      <a:pt x="339" y="1042"/>
                    </a:lnTo>
                    <a:lnTo>
                      <a:pt x="318" y="1076"/>
                    </a:lnTo>
                    <a:lnTo>
                      <a:pt x="298" y="1111"/>
                    </a:lnTo>
                    <a:lnTo>
                      <a:pt x="278" y="1147"/>
                    </a:lnTo>
                    <a:lnTo>
                      <a:pt x="259" y="1182"/>
                    </a:lnTo>
                    <a:lnTo>
                      <a:pt x="240" y="1217"/>
                    </a:lnTo>
                    <a:lnTo>
                      <a:pt x="223" y="1253"/>
                    </a:lnTo>
                    <a:lnTo>
                      <a:pt x="205" y="1290"/>
                    </a:lnTo>
                    <a:lnTo>
                      <a:pt x="189" y="1326"/>
                    </a:lnTo>
                    <a:lnTo>
                      <a:pt x="173" y="1363"/>
                    </a:lnTo>
                    <a:lnTo>
                      <a:pt x="158" y="1400"/>
                    </a:lnTo>
                    <a:lnTo>
                      <a:pt x="143" y="1438"/>
                    </a:lnTo>
                    <a:lnTo>
                      <a:pt x="130" y="1475"/>
                    </a:lnTo>
                    <a:lnTo>
                      <a:pt x="116" y="1513"/>
                    </a:lnTo>
                    <a:lnTo>
                      <a:pt x="104" y="1551"/>
                    </a:lnTo>
                    <a:lnTo>
                      <a:pt x="92" y="1590"/>
                    </a:lnTo>
                    <a:lnTo>
                      <a:pt x="81" y="1628"/>
                    </a:lnTo>
                    <a:lnTo>
                      <a:pt x="71" y="1667"/>
                    </a:lnTo>
                    <a:lnTo>
                      <a:pt x="61" y="1706"/>
                    </a:lnTo>
                    <a:lnTo>
                      <a:pt x="52" y="1745"/>
                    </a:lnTo>
                    <a:lnTo>
                      <a:pt x="44" y="1784"/>
                    </a:lnTo>
                    <a:lnTo>
                      <a:pt x="36" y="1823"/>
                    </a:lnTo>
                    <a:lnTo>
                      <a:pt x="30" y="1863"/>
                    </a:lnTo>
                    <a:lnTo>
                      <a:pt x="23" y="1903"/>
                    </a:lnTo>
                    <a:lnTo>
                      <a:pt x="18" y="1942"/>
                    </a:lnTo>
                    <a:lnTo>
                      <a:pt x="13" y="1982"/>
                    </a:lnTo>
                    <a:lnTo>
                      <a:pt x="9" y="2022"/>
                    </a:lnTo>
                    <a:lnTo>
                      <a:pt x="6" y="2062"/>
                    </a:lnTo>
                    <a:lnTo>
                      <a:pt x="4" y="2102"/>
                    </a:lnTo>
                    <a:lnTo>
                      <a:pt x="2" y="2142"/>
                    </a:lnTo>
                    <a:lnTo>
                      <a:pt x="1" y="2182"/>
                    </a:lnTo>
                    <a:lnTo>
                      <a:pt x="0" y="2222"/>
                    </a:lnTo>
                    <a:lnTo>
                      <a:pt x="1" y="2263"/>
                    </a:lnTo>
                    <a:lnTo>
                      <a:pt x="2" y="2303"/>
                    </a:lnTo>
                    <a:lnTo>
                      <a:pt x="4" y="2343"/>
                    </a:lnTo>
                    <a:lnTo>
                      <a:pt x="6" y="2383"/>
                    </a:lnTo>
                    <a:lnTo>
                      <a:pt x="9" y="2423"/>
                    </a:lnTo>
                    <a:lnTo>
                      <a:pt x="13" y="2463"/>
                    </a:lnTo>
                    <a:lnTo>
                      <a:pt x="18" y="2502"/>
                    </a:lnTo>
                    <a:lnTo>
                      <a:pt x="23" y="2542"/>
                    </a:lnTo>
                    <a:lnTo>
                      <a:pt x="30" y="2582"/>
                    </a:lnTo>
                    <a:lnTo>
                      <a:pt x="36" y="2621"/>
                    </a:lnTo>
                    <a:lnTo>
                      <a:pt x="44" y="2661"/>
                    </a:lnTo>
                    <a:lnTo>
                      <a:pt x="52" y="2700"/>
                    </a:lnTo>
                    <a:lnTo>
                      <a:pt x="61" y="2739"/>
                    </a:lnTo>
                    <a:lnTo>
                      <a:pt x="71" y="2778"/>
                    </a:lnTo>
                    <a:lnTo>
                      <a:pt x="81" y="2817"/>
                    </a:lnTo>
                    <a:lnTo>
                      <a:pt x="92" y="2855"/>
                    </a:lnTo>
                    <a:lnTo>
                      <a:pt x="104" y="2894"/>
                    </a:lnTo>
                    <a:lnTo>
                      <a:pt x="116" y="2932"/>
                    </a:lnTo>
                    <a:lnTo>
                      <a:pt x="130" y="2970"/>
                    </a:lnTo>
                    <a:lnTo>
                      <a:pt x="143" y="3007"/>
                    </a:lnTo>
                    <a:lnTo>
                      <a:pt x="158" y="3045"/>
                    </a:lnTo>
                    <a:lnTo>
                      <a:pt x="173" y="3082"/>
                    </a:lnTo>
                    <a:lnTo>
                      <a:pt x="189" y="3119"/>
                    </a:lnTo>
                    <a:lnTo>
                      <a:pt x="205" y="3155"/>
                    </a:lnTo>
                    <a:lnTo>
                      <a:pt x="223" y="3191"/>
                    </a:lnTo>
                    <a:lnTo>
                      <a:pt x="240" y="3227"/>
                    </a:lnTo>
                    <a:lnTo>
                      <a:pt x="259" y="3263"/>
                    </a:lnTo>
                    <a:lnTo>
                      <a:pt x="278" y="3298"/>
                    </a:lnTo>
                    <a:lnTo>
                      <a:pt x="298" y="3333"/>
                    </a:lnTo>
                    <a:lnTo>
                      <a:pt x="318" y="3368"/>
                    </a:lnTo>
                    <a:lnTo>
                      <a:pt x="339" y="3402"/>
                    </a:lnTo>
                    <a:lnTo>
                      <a:pt x="361" y="3436"/>
                    </a:lnTo>
                    <a:lnTo>
                      <a:pt x="383" y="3469"/>
                    </a:lnTo>
                    <a:lnTo>
                      <a:pt x="406" y="3502"/>
                    </a:lnTo>
                    <a:lnTo>
                      <a:pt x="429" y="3535"/>
                    </a:lnTo>
                    <a:lnTo>
                      <a:pt x="453" y="3567"/>
                    </a:lnTo>
                    <a:lnTo>
                      <a:pt x="477" y="3599"/>
                    </a:lnTo>
                    <a:lnTo>
                      <a:pt x="503" y="3630"/>
                    </a:lnTo>
                    <a:lnTo>
                      <a:pt x="528" y="3661"/>
                    </a:lnTo>
                    <a:lnTo>
                      <a:pt x="554" y="3691"/>
                    </a:lnTo>
                    <a:lnTo>
                      <a:pt x="581" y="3721"/>
                    </a:lnTo>
                    <a:lnTo>
                      <a:pt x="609" y="3750"/>
                    </a:lnTo>
                    <a:lnTo>
                      <a:pt x="636" y="3779"/>
                    </a:lnTo>
                    <a:lnTo>
                      <a:pt x="665" y="3807"/>
                    </a:lnTo>
                    <a:lnTo>
                      <a:pt x="694" y="3835"/>
                    </a:lnTo>
                    <a:lnTo>
                      <a:pt x="723" y="3863"/>
                    </a:lnTo>
                    <a:lnTo>
                      <a:pt x="753" y="3889"/>
                    </a:lnTo>
                    <a:lnTo>
                      <a:pt x="783" y="3916"/>
                    </a:lnTo>
                    <a:lnTo>
                      <a:pt x="814" y="3941"/>
                    </a:lnTo>
                    <a:lnTo>
                      <a:pt x="845" y="3966"/>
                    </a:lnTo>
                    <a:lnTo>
                      <a:pt x="877" y="3991"/>
                    </a:lnTo>
                    <a:lnTo>
                      <a:pt x="909" y="4015"/>
                    </a:lnTo>
                    <a:lnTo>
                      <a:pt x="941" y="4038"/>
                    </a:lnTo>
                    <a:lnTo>
                      <a:pt x="974" y="4061"/>
                    </a:lnTo>
                    <a:lnTo>
                      <a:pt x="1008" y="4083"/>
                    </a:lnTo>
                    <a:lnTo>
                      <a:pt x="1042" y="4105"/>
                    </a:lnTo>
                    <a:lnTo>
                      <a:pt x="1076" y="4126"/>
                    </a:lnTo>
                    <a:lnTo>
                      <a:pt x="1110" y="4146"/>
                    </a:lnTo>
                    <a:lnTo>
                      <a:pt x="1145" y="4166"/>
                    </a:lnTo>
                    <a:lnTo>
                      <a:pt x="1180" y="4185"/>
                    </a:lnTo>
                    <a:lnTo>
                      <a:pt x="1216" y="4204"/>
                    </a:lnTo>
                    <a:lnTo>
                      <a:pt x="1252" y="4221"/>
                    </a:lnTo>
                    <a:lnTo>
                      <a:pt x="1288" y="4239"/>
                    </a:lnTo>
                    <a:lnTo>
                      <a:pt x="1326" y="4255"/>
                    </a:lnTo>
                    <a:lnTo>
                      <a:pt x="1362" y="4271"/>
                    </a:lnTo>
                    <a:lnTo>
                      <a:pt x="1400" y="4286"/>
                    </a:lnTo>
                    <a:lnTo>
                      <a:pt x="1437" y="4301"/>
                    </a:lnTo>
                    <a:lnTo>
                      <a:pt x="1475" y="4314"/>
                    </a:lnTo>
                    <a:lnTo>
                      <a:pt x="1512" y="4328"/>
                    </a:lnTo>
                    <a:lnTo>
                      <a:pt x="1550" y="4340"/>
                    </a:lnTo>
                    <a:lnTo>
                      <a:pt x="1589" y="4352"/>
                    </a:lnTo>
                    <a:lnTo>
                      <a:pt x="1627" y="4363"/>
                    </a:lnTo>
                    <a:lnTo>
                      <a:pt x="1666" y="4373"/>
                    </a:lnTo>
                    <a:lnTo>
                      <a:pt x="1705" y="4383"/>
                    </a:lnTo>
                    <a:lnTo>
                      <a:pt x="1744" y="4392"/>
                    </a:lnTo>
                    <a:lnTo>
                      <a:pt x="1783" y="4401"/>
                    </a:lnTo>
                    <a:lnTo>
                      <a:pt x="1823" y="4409"/>
                    </a:lnTo>
                    <a:lnTo>
                      <a:pt x="1862" y="4416"/>
                    </a:lnTo>
                    <a:lnTo>
                      <a:pt x="1902" y="4422"/>
                    </a:lnTo>
                    <a:lnTo>
                      <a:pt x="1941" y="4427"/>
                    </a:lnTo>
                    <a:lnTo>
                      <a:pt x="1981" y="4432"/>
                    </a:lnTo>
                  </a:path>
                </a:pathLst>
              </a:custGeom>
              <a:noFill/>
              <a:ln w="38100" cap="flat" cmpd="sng">
                <a:solidFill>
                  <a:schemeClr val="accent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51" name="任意多边形 443550"/>
              <p:cNvSpPr>
                <a:spLocks noChangeAspect="1"/>
              </p:cNvSpPr>
              <p:nvPr/>
            </p:nvSpPr>
            <p:spPr>
              <a:xfrm>
                <a:off x="2579" y="2268"/>
                <a:ext cx="410" cy="370"/>
              </a:xfrm>
              <a:custGeom>
                <a:avLst/>
                <a:gdLst/>
                <a:ahLst/>
                <a:cxnLst/>
                <a:rect l="0" t="0" r="0" b="0"/>
                <a:pathLst>
                  <a:path w="2460" h="2223">
                    <a:moveTo>
                      <a:pt x="0" y="2210"/>
                    </a:moveTo>
                    <a:lnTo>
                      <a:pt x="40" y="2214"/>
                    </a:lnTo>
                    <a:lnTo>
                      <a:pt x="80" y="2217"/>
                    </a:lnTo>
                    <a:lnTo>
                      <a:pt x="120" y="2220"/>
                    </a:lnTo>
                    <a:lnTo>
                      <a:pt x="160" y="2221"/>
                    </a:lnTo>
                    <a:lnTo>
                      <a:pt x="200" y="2223"/>
                    </a:lnTo>
                    <a:lnTo>
                      <a:pt x="240" y="2223"/>
                    </a:lnTo>
                    <a:lnTo>
                      <a:pt x="280" y="2223"/>
                    </a:lnTo>
                    <a:lnTo>
                      <a:pt x="320" y="2221"/>
                    </a:lnTo>
                    <a:lnTo>
                      <a:pt x="360" y="2220"/>
                    </a:lnTo>
                    <a:lnTo>
                      <a:pt x="400" y="2217"/>
                    </a:lnTo>
                    <a:lnTo>
                      <a:pt x="440" y="2214"/>
                    </a:lnTo>
                    <a:lnTo>
                      <a:pt x="480" y="2210"/>
                    </a:lnTo>
                    <a:lnTo>
                      <a:pt x="520" y="2205"/>
                    </a:lnTo>
                    <a:lnTo>
                      <a:pt x="560" y="2200"/>
                    </a:lnTo>
                    <a:lnTo>
                      <a:pt x="599" y="2194"/>
                    </a:lnTo>
                    <a:lnTo>
                      <a:pt x="639" y="2187"/>
                    </a:lnTo>
                    <a:lnTo>
                      <a:pt x="678" y="2179"/>
                    </a:lnTo>
                    <a:lnTo>
                      <a:pt x="717" y="2170"/>
                    </a:lnTo>
                    <a:lnTo>
                      <a:pt x="756" y="2161"/>
                    </a:lnTo>
                    <a:lnTo>
                      <a:pt x="795" y="2151"/>
                    </a:lnTo>
                    <a:lnTo>
                      <a:pt x="834" y="2141"/>
                    </a:lnTo>
                    <a:lnTo>
                      <a:pt x="873" y="2130"/>
                    </a:lnTo>
                    <a:lnTo>
                      <a:pt x="911" y="2118"/>
                    </a:lnTo>
                    <a:lnTo>
                      <a:pt x="949" y="2106"/>
                    </a:lnTo>
                    <a:lnTo>
                      <a:pt x="987" y="2092"/>
                    </a:lnTo>
                    <a:lnTo>
                      <a:pt x="1025" y="2079"/>
                    </a:lnTo>
                    <a:lnTo>
                      <a:pt x="1062" y="2064"/>
                    </a:lnTo>
                    <a:lnTo>
                      <a:pt x="1099" y="2049"/>
                    </a:lnTo>
                    <a:lnTo>
                      <a:pt x="1136" y="2033"/>
                    </a:lnTo>
                    <a:lnTo>
                      <a:pt x="1172" y="2017"/>
                    </a:lnTo>
                    <a:lnTo>
                      <a:pt x="1209" y="1999"/>
                    </a:lnTo>
                    <a:lnTo>
                      <a:pt x="1244" y="1982"/>
                    </a:lnTo>
                    <a:lnTo>
                      <a:pt x="1280" y="1963"/>
                    </a:lnTo>
                    <a:lnTo>
                      <a:pt x="1315" y="1944"/>
                    </a:lnTo>
                    <a:lnTo>
                      <a:pt x="1350" y="1924"/>
                    </a:lnTo>
                    <a:lnTo>
                      <a:pt x="1385" y="1904"/>
                    </a:lnTo>
                    <a:lnTo>
                      <a:pt x="1419" y="1883"/>
                    </a:lnTo>
                    <a:lnTo>
                      <a:pt x="1453" y="1861"/>
                    </a:lnTo>
                    <a:lnTo>
                      <a:pt x="1486" y="1839"/>
                    </a:lnTo>
                    <a:lnTo>
                      <a:pt x="1519" y="1816"/>
                    </a:lnTo>
                    <a:lnTo>
                      <a:pt x="1552" y="1793"/>
                    </a:lnTo>
                    <a:lnTo>
                      <a:pt x="1584" y="1769"/>
                    </a:lnTo>
                    <a:lnTo>
                      <a:pt x="1615" y="1744"/>
                    </a:lnTo>
                    <a:lnTo>
                      <a:pt x="1647" y="1719"/>
                    </a:lnTo>
                    <a:lnTo>
                      <a:pt x="1677" y="1694"/>
                    </a:lnTo>
                    <a:lnTo>
                      <a:pt x="1708" y="1667"/>
                    </a:lnTo>
                    <a:lnTo>
                      <a:pt x="1737" y="1641"/>
                    </a:lnTo>
                    <a:lnTo>
                      <a:pt x="1767" y="1613"/>
                    </a:lnTo>
                    <a:lnTo>
                      <a:pt x="1796" y="1585"/>
                    </a:lnTo>
                    <a:lnTo>
                      <a:pt x="1824" y="1557"/>
                    </a:lnTo>
                    <a:lnTo>
                      <a:pt x="1852" y="1528"/>
                    </a:lnTo>
                    <a:lnTo>
                      <a:pt x="1879" y="1499"/>
                    </a:lnTo>
                    <a:lnTo>
                      <a:pt x="1906" y="1469"/>
                    </a:lnTo>
                    <a:lnTo>
                      <a:pt x="1932" y="1439"/>
                    </a:lnTo>
                    <a:lnTo>
                      <a:pt x="1958" y="1408"/>
                    </a:lnTo>
                    <a:lnTo>
                      <a:pt x="1983" y="1377"/>
                    </a:lnTo>
                    <a:lnTo>
                      <a:pt x="2007" y="1345"/>
                    </a:lnTo>
                    <a:lnTo>
                      <a:pt x="2031" y="1313"/>
                    </a:lnTo>
                    <a:lnTo>
                      <a:pt x="2055" y="1280"/>
                    </a:lnTo>
                    <a:lnTo>
                      <a:pt x="2078" y="1247"/>
                    </a:lnTo>
                    <a:lnTo>
                      <a:pt x="2100" y="1214"/>
                    </a:lnTo>
                    <a:lnTo>
                      <a:pt x="2121" y="1180"/>
                    </a:lnTo>
                    <a:lnTo>
                      <a:pt x="2142" y="1146"/>
                    </a:lnTo>
                    <a:lnTo>
                      <a:pt x="2163" y="1111"/>
                    </a:lnTo>
                    <a:lnTo>
                      <a:pt x="2182" y="1076"/>
                    </a:lnTo>
                    <a:lnTo>
                      <a:pt x="2202" y="1041"/>
                    </a:lnTo>
                    <a:lnTo>
                      <a:pt x="2220" y="1005"/>
                    </a:lnTo>
                    <a:lnTo>
                      <a:pt x="2238" y="969"/>
                    </a:lnTo>
                    <a:lnTo>
                      <a:pt x="2255" y="933"/>
                    </a:lnTo>
                    <a:lnTo>
                      <a:pt x="2271" y="897"/>
                    </a:lnTo>
                    <a:lnTo>
                      <a:pt x="2287" y="860"/>
                    </a:lnTo>
                    <a:lnTo>
                      <a:pt x="2302" y="823"/>
                    </a:lnTo>
                    <a:lnTo>
                      <a:pt x="2317" y="785"/>
                    </a:lnTo>
                    <a:lnTo>
                      <a:pt x="2331" y="748"/>
                    </a:lnTo>
                    <a:lnTo>
                      <a:pt x="2344" y="710"/>
                    </a:lnTo>
                    <a:lnTo>
                      <a:pt x="2356" y="672"/>
                    </a:lnTo>
                    <a:lnTo>
                      <a:pt x="2368" y="633"/>
                    </a:lnTo>
                    <a:lnTo>
                      <a:pt x="2379" y="595"/>
                    </a:lnTo>
                    <a:lnTo>
                      <a:pt x="2390" y="556"/>
                    </a:lnTo>
                    <a:lnTo>
                      <a:pt x="2399" y="517"/>
                    </a:lnTo>
                    <a:lnTo>
                      <a:pt x="2408" y="478"/>
                    </a:lnTo>
                    <a:lnTo>
                      <a:pt x="2416" y="439"/>
                    </a:lnTo>
                    <a:lnTo>
                      <a:pt x="2424" y="399"/>
                    </a:lnTo>
                    <a:lnTo>
                      <a:pt x="2431" y="360"/>
                    </a:lnTo>
                    <a:lnTo>
                      <a:pt x="2437" y="320"/>
                    </a:lnTo>
                    <a:lnTo>
                      <a:pt x="2442" y="280"/>
                    </a:lnTo>
                    <a:lnTo>
                      <a:pt x="2447" y="241"/>
                    </a:lnTo>
                    <a:lnTo>
                      <a:pt x="2451" y="201"/>
                    </a:lnTo>
                    <a:lnTo>
                      <a:pt x="2454" y="161"/>
                    </a:lnTo>
                    <a:lnTo>
                      <a:pt x="2457" y="121"/>
                    </a:lnTo>
                    <a:lnTo>
                      <a:pt x="2459" y="81"/>
                    </a:lnTo>
                    <a:lnTo>
                      <a:pt x="2460" y="41"/>
                    </a:lnTo>
                    <a:lnTo>
                      <a:pt x="2460" y="0"/>
                    </a:lnTo>
                  </a:path>
                </a:pathLst>
              </a:custGeom>
              <a:noFill/>
              <a:ln w="38100" cap="flat" cmpd="sng">
                <a:solidFill>
                  <a:schemeClr val="accent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43552" name="组合 443551"/>
            <p:cNvGrpSpPr>
              <a:grpSpLocks noChangeAspect="1"/>
            </p:cNvGrpSpPr>
            <p:nvPr/>
          </p:nvGrpSpPr>
          <p:grpSpPr>
            <a:xfrm>
              <a:off x="311" y="2997"/>
              <a:ext cx="1225" cy="1"/>
              <a:chOff x="1968" y="2268"/>
              <a:chExt cx="1297" cy="1"/>
            </a:xfrm>
          </p:grpSpPr>
          <p:sp>
            <p:nvSpPr>
              <p:cNvPr id="443553" name="直接连接符 443552"/>
              <p:cNvSpPr>
                <a:spLocks noChangeAspect="1"/>
              </p:cNvSpPr>
              <p:nvPr/>
            </p:nvSpPr>
            <p:spPr>
              <a:xfrm>
                <a:off x="1968" y="2268"/>
                <a:ext cx="13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54" name="直接连接符 443553"/>
              <p:cNvSpPr>
                <a:spLocks noChangeAspect="1"/>
              </p:cNvSpPr>
              <p:nvPr/>
            </p:nvSpPr>
            <p:spPr>
              <a:xfrm>
                <a:off x="2133" y="226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55" name="直接连接符 443554"/>
              <p:cNvSpPr>
                <a:spLocks noChangeAspect="1"/>
              </p:cNvSpPr>
              <p:nvPr/>
            </p:nvSpPr>
            <p:spPr>
              <a:xfrm>
                <a:off x="2202" y="2268"/>
                <a:ext cx="20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56" name="直接连接符 443555"/>
              <p:cNvSpPr>
                <a:spLocks noChangeAspect="1"/>
              </p:cNvSpPr>
              <p:nvPr/>
            </p:nvSpPr>
            <p:spPr>
              <a:xfrm>
                <a:off x="2444" y="226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57" name="直接连接符 443556"/>
              <p:cNvSpPr>
                <a:spLocks noChangeAspect="1"/>
              </p:cNvSpPr>
              <p:nvPr/>
            </p:nvSpPr>
            <p:spPr>
              <a:xfrm>
                <a:off x="2513" y="2268"/>
                <a:ext cx="20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58" name="直接连接符 443557"/>
              <p:cNvSpPr>
                <a:spLocks noChangeAspect="1"/>
              </p:cNvSpPr>
              <p:nvPr/>
            </p:nvSpPr>
            <p:spPr>
              <a:xfrm>
                <a:off x="2755" y="226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59" name="直接连接符 443558"/>
              <p:cNvSpPr>
                <a:spLocks noChangeAspect="1"/>
              </p:cNvSpPr>
              <p:nvPr/>
            </p:nvSpPr>
            <p:spPr>
              <a:xfrm>
                <a:off x="2824" y="2268"/>
                <a:ext cx="207"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60" name="直接连接符 443559"/>
              <p:cNvSpPr>
                <a:spLocks noChangeAspect="1"/>
              </p:cNvSpPr>
              <p:nvPr/>
            </p:nvSpPr>
            <p:spPr>
              <a:xfrm>
                <a:off x="3066" y="226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61" name="直接连接符 443560"/>
              <p:cNvSpPr>
                <a:spLocks noChangeAspect="1"/>
              </p:cNvSpPr>
              <p:nvPr/>
            </p:nvSpPr>
            <p:spPr>
              <a:xfrm>
                <a:off x="3135" y="2268"/>
                <a:ext cx="130"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43562" name="直接连接符 443561"/>
          <p:cNvSpPr>
            <a:spLocks noChangeAspect="1"/>
          </p:cNvSpPr>
          <p:nvPr/>
        </p:nvSpPr>
        <p:spPr>
          <a:xfrm>
            <a:off x="912813" y="1276350"/>
            <a:ext cx="1108075" cy="1108075"/>
          </a:xfrm>
          <a:prstGeom prst="line">
            <a:avLst/>
          </a:prstGeom>
          <a:ln w="38100" cap="flat" cmpd="sng">
            <a:solidFill>
              <a:srgbClr val="FF99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63" name="直接连接符 443562"/>
          <p:cNvSpPr>
            <a:spLocks noChangeAspect="1"/>
          </p:cNvSpPr>
          <p:nvPr/>
        </p:nvSpPr>
        <p:spPr>
          <a:xfrm flipV="1">
            <a:off x="912813" y="1276350"/>
            <a:ext cx="1108075" cy="1108075"/>
          </a:xfrm>
          <a:prstGeom prst="line">
            <a:avLst/>
          </a:prstGeom>
          <a:ln w="38100" cap="flat" cmpd="sng">
            <a:solidFill>
              <a:srgbClr val="CC3399"/>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43564" name="矩形 443563"/>
          <p:cNvSpPr/>
          <p:nvPr/>
        </p:nvSpPr>
        <p:spPr>
          <a:xfrm>
            <a:off x="230590" y="144972"/>
            <a:ext cx="4588115" cy="646331"/>
          </a:xfrm>
          <a:prstGeom prst="rect">
            <a:avLst/>
          </a:prstGeom>
          <a:noFill/>
          <a:ln w="9525">
            <a:noFill/>
          </a:ln>
        </p:spPr>
        <p:txBody>
          <a:bodyPr wrap="none"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4.</a:t>
            </a:r>
            <a:r>
              <a:rPr kumimoji="0" lang="zh-CN" altLang="en-US" sz="3600" b="1" i="0" u="none" strike="noStrike" kern="120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相贯线的特殊情况 </a:t>
            </a:r>
          </a:p>
        </p:txBody>
      </p:sp>
      <p:pic>
        <p:nvPicPr>
          <p:cNvPr id="2" name="图片 1">
            <a:extLst>
              <a:ext uri="{FF2B5EF4-FFF2-40B4-BE49-F238E27FC236}">
                <a16:creationId xmlns:a16="http://schemas.microsoft.com/office/drawing/2014/main" id="{4BB631B5-D53A-B041-992C-CCEBF6D86FDA}"/>
              </a:ext>
            </a:extLst>
          </p:cNvPr>
          <p:cNvPicPr>
            <a:picLocks noChangeAspect="1"/>
          </p:cNvPicPr>
          <p:nvPr/>
        </p:nvPicPr>
        <p:blipFill>
          <a:blip r:embed="rId2"/>
          <a:stretch>
            <a:fillRect/>
          </a:stretch>
        </p:blipFill>
        <p:spPr>
          <a:xfrm>
            <a:off x="672518" y="4645025"/>
            <a:ext cx="1739118" cy="1840070"/>
          </a:xfrm>
          <a:prstGeom prst="rect">
            <a:avLst/>
          </a:prstGeom>
        </p:spPr>
      </p:pic>
      <p:pic>
        <p:nvPicPr>
          <p:cNvPr id="3" name="图片 2">
            <a:extLst>
              <a:ext uri="{FF2B5EF4-FFF2-40B4-BE49-F238E27FC236}">
                <a16:creationId xmlns:a16="http://schemas.microsoft.com/office/drawing/2014/main" id="{EDC548A2-A3D3-AFA3-64B6-AF13CB916934}"/>
              </a:ext>
            </a:extLst>
          </p:cNvPr>
          <p:cNvPicPr>
            <a:picLocks noChangeAspect="1"/>
          </p:cNvPicPr>
          <p:nvPr/>
        </p:nvPicPr>
        <p:blipFill>
          <a:blip r:embed="rId3"/>
          <a:stretch>
            <a:fillRect/>
          </a:stretch>
        </p:blipFill>
        <p:spPr>
          <a:xfrm>
            <a:off x="5810950" y="1919403"/>
            <a:ext cx="1963928" cy="1898662"/>
          </a:xfrm>
          <a:prstGeom prst="rect">
            <a:avLst/>
          </a:prstGeom>
        </p:spPr>
      </p:pic>
      <p:pic>
        <p:nvPicPr>
          <p:cNvPr id="4" name="图片 3">
            <a:extLst>
              <a:ext uri="{FF2B5EF4-FFF2-40B4-BE49-F238E27FC236}">
                <a16:creationId xmlns:a16="http://schemas.microsoft.com/office/drawing/2014/main" id="{0078E4B0-82A5-27BE-5019-F4B0E20A7CD2}"/>
              </a:ext>
            </a:extLst>
          </p:cNvPr>
          <p:cNvPicPr>
            <a:picLocks noChangeAspect="1"/>
          </p:cNvPicPr>
          <p:nvPr/>
        </p:nvPicPr>
        <p:blipFill>
          <a:blip r:embed="rId4"/>
          <a:stretch>
            <a:fillRect/>
          </a:stretch>
        </p:blipFill>
        <p:spPr>
          <a:xfrm>
            <a:off x="6071618" y="4237281"/>
            <a:ext cx="2193584" cy="20000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3564"/>
                                        </p:tgtEl>
                                        <p:attrNameLst>
                                          <p:attrName>style.visibility</p:attrName>
                                        </p:attrNameLst>
                                      </p:cBhvr>
                                      <p:to>
                                        <p:strVal val="visible"/>
                                      </p:to>
                                    </p:set>
                                    <p:animEffect transition="in" filter="wipe(left)">
                                      <p:cBhvr>
                                        <p:cTn id="7" dur="500"/>
                                        <p:tgtEl>
                                          <p:spTgt spid="4435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3465"/>
                                        </p:tgtEl>
                                        <p:attrNameLst>
                                          <p:attrName>style.visibility</p:attrName>
                                        </p:attrNameLst>
                                      </p:cBhvr>
                                      <p:to>
                                        <p:strVal val="visible"/>
                                      </p:to>
                                    </p:set>
                                    <p:animEffect transition="in" filter="wipe(left)">
                                      <p:cBhvr>
                                        <p:cTn id="12" dur="500"/>
                                        <p:tgtEl>
                                          <p:spTgt spid="443465"/>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288" fill="hold" nodeType="clickEffect">
                                  <p:stCondLst>
                                    <p:cond delay="0"/>
                                  </p:stCondLst>
                                  <p:childTnLst>
                                    <p:set>
                                      <p:cBhvr>
                                        <p:cTn id="16" dur="1" fill="hold">
                                          <p:stCondLst>
                                            <p:cond delay="0"/>
                                          </p:stCondLst>
                                        </p:cTn>
                                        <p:tgtEl>
                                          <p:spTgt spid="443469"/>
                                        </p:tgtEl>
                                        <p:attrNameLst>
                                          <p:attrName>style.visibility</p:attrName>
                                        </p:attrNameLst>
                                      </p:cBhvr>
                                      <p:to>
                                        <p:strVal val="visible"/>
                                      </p:to>
                                    </p:set>
                                    <p:anim calcmode="lin" valueType="num">
                                      <p:cBhvr>
                                        <p:cTn id="17" dur="500" fill="hold"/>
                                        <p:tgtEl>
                                          <p:spTgt spid="443469"/>
                                        </p:tgtEl>
                                        <p:attrNameLst>
                                          <p:attrName>ppt_w</p:attrName>
                                        </p:attrNameLst>
                                      </p:cBhvr>
                                      <p:tavLst>
                                        <p:tav tm="0">
                                          <p:val>
                                            <p:strVal val="4/3*#ppt_w"/>
                                          </p:val>
                                        </p:tav>
                                        <p:tav tm="100000">
                                          <p:val>
                                            <p:strVal val="#ppt_w"/>
                                          </p:val>
                                        </p:tav>
                                      </p:tavLst>
                                    </p:anim>
                                    <p:anim calcmode="lin" valueType="num">
                                      <p:cBhvr>
                                        <p:cTn id="18" dur="500" fill="hold"/>
                                        <p:tgtEl>
                                          <p:spTgt spid="443469"/>
                                        </p:tgtEl>
                                        <p:attrNameLst>
                                          <p:attrName>ppt_h</p:attrName>
                                        </p:attrNameLst>
                                      </p:cBhvr>
                                      <p:tavLst>
                                        <p:tav tm="0">
                                          <p:val>
                                            <p:strVal val="4/3*#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ircle(in)">
                                      <p:cBhvr>
                                        <p:cTn id="23" dur="2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43466"/>
                                        </p:tgtEl>
                                        <p:attrNameLst>
                                          <p:attrName>style.visibility</p:attrName>
                                        </p:attrNameLst>
                                      </p:cBhvr>
                                      <p:to>
                                        <p:strVal val="visible"/>
                                      </p:to>
                                    </p:set>
                                    <p:animEffect transition="in" filter="wipe(left)">
                                      <p:cBhvr>
                                        <p:cTn id="28" dur="500"/>
                                        <p:tgtEl>
                                          <p:spTgt spid="44346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43562"/>
                                        </p:tgtEl>
                                        <p:attrNameLst>
                                          <p:attrName>style.visibility</p:attrName>
                                        </p:attrNameLst>
                                      </p:cBhvr>
                                      <p:to>
                                        <p:strVal val="visible"/>
                                      </p:to>
                                    </p:set>
                                    <p:animEffect transition="in" filter="wipe(left)">
                                      <p:cBhvr>
                                        <p:cTn id="33" dur="500"/>
                                        <p:tgtEl>
                                          <p:spTgt spid="44356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43563"/>
                                        </p:tgtEl>
                                        <p:attrNameLst>
                                          <p:attrName>style.visibility</p:attrName>
                                        </p:attrNameLst>
                                      </p:cBhvr>
                                      <p:to>
                                        <p:strVal val="visible"/>
                                      </p:to>
                                    </p:set>
                                    <p:animEffect transition="in" filter="wipe(left)">
                                      <p:cBhvr>
                                        <p:cTn id="38" dur="500"/>
                                        <p:tgtEl>
                                          <p:spTgt spid="443563"/>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443396"/>
                                        </p:tgtEl>
                                        <p:attrNameLst>
                                          <p:attrName>style.visibility</p:attrName>
                                        </p:attrNameLst>
                                      </p:cBhvr>
                                      <p:to>
                                        <p:strVal val="visible"/>
                                      </p:to>
                                    </p:set>
                                    <p:anim calcmode="lin" valueType="num">
                                      <p:cBhvr>
                                        <p:cTn id="43" dur="500" fill="hold"/>
                                        <p:tgtEl>
                                          <p:spTgt spid="443396"/>
                                        </p:tgtEl>
                                        <p:attrNameLst>
                                          <p:attrName>ppt_w</p:attrName>
                                        </p:attrNameLst>
                                      </p:cBhvr>
                                      <p:tavLst>
                                        <p:tav tm="0">
                                          <p:val>
                                            <p:fltVal val="0"/>
                                          </p:val>
                                        </p:tav>
                                        <p:tav tm="100000">
                                          <p:val>
                                            <p:strVal val="#ppt_w"/>
                                          </p:val>
                                        </p:tav>
                                      </p:tavLst>
                                    </p:anim>
                                    <p:anim calcmode="lin" valueType="num">
                                      <p:cBhvr>
                                        <p:cTn id="44" dur="500" fill="hold"/>
                                        <p:tgtEl>
                                          <p:spTgt spid="443396"/>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circle(in)">
                                      <p:cBhvr>
                                        <p:cTn id="49" dur="20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23" presetClass="entr" presetSubtype="16" fill="hold" nodeType="clickEffect">
                                  <p:stCondLst>
                                    <p:cond delay="0"/>
                                  </p:stCondLst>
                                  <p:childTnLst>
                                    <p:set>
                                      <p:cBhvr>
                                        <p:cTn id="53" dur="1" fill="hold">
                                          <p:stCondLst>
                                            <p:cond delay="0"/>
                                          </p:stCondLst>
                                        </p:cTn>
                                        <p:tgtEl>
                                          <p:spTgt spid="443395"/>
                                        </p:tgtEl>
                                        <p:attrNameLst>
                                          <p:attrName>style.visibility</p:attrName>
                                        </p:attrNameLst>
                                      </p:cBhvr>
                                      <p:to>
                                        <p:strVal val="visible"/>
                                      </p:to>
                                    </p:set>
                                    <p:anim calcmode="lin" valueType="num">
                                      <p:cBhvr>
                                        <p:cTn id="54" dur="500" fill="hold"/>
                                        <p:tgtEl>
                                          <p:spTgt spid="443395"/>
                                        </p:tgtEl>
                                        <p:attrNameLst>
                                          <p:attrName>ppt_w</p:attrName>
                                        </p:attrNameLst>
                                      </p:cBhvr>
                                      <p:tavLst>
                                        <p:tav tm="0">
                                          <p:val>
                                            <p:fltVal val="0"/>
                                          </p:val>
                                        </p:tav>
                                        <p:tav tm="100000">
                                          <p:val>
                                            <p:strVal val="#ppt_w"/>
                                          </p:val>
                                        </p:tav>
                                      </p:tavLst>
                                    </p:anim>
                                    <p:anim calcmode="lin" valueType="num">
                                      <p:cBhvr>
                                        <p:cTn id="55" dur="500" fill="hold"/>
                                        <p:tgtEl>
                                          <p:spTgt spid="443395"/>
                                        </p:tgtEl>
                                        <p:attrNameLst>
                                          <p:attrName>ppt_h</p:attrName>
                                        </p:attrNameLst>
                                      </p:cBhvr>
                                      <p:tavLst>
                                        <p:tav tm="0">
                                          <p:val>
                                            <p:fltVal val="0"/>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nodeType="clickEffect">
                                  <p:stCondLst>
                                    <p:cond delay="0"/>
                                  </p:stCondLst>
                                  <p:childTnLst>
                                    <p:set>
                                      <p:cBhvr>
                                        <p:cTn id="59" dur="1" fill="hold">
                                          <p:stCondLst>
                                            <p:cond delay="0"/>
                                          </p:stCondLst>
                                        </p:cTn>
                                        <p:tgtEl>
                                          <p:spTgt spid="443394"/>
                                        </p:tgtEl>
                                        <p:attrNameLst>
                                          <p:attrName>style.visibility</p:attrName>
                                        </p:attrNameLst>
                                      </p:cBhvr>
                                      <p:to>
                                        <p:strVal val="visible"/>
                                      </p:to>
                                    </p:set>
                                    <p:anim calcmode="lin" valueType="num">
                                      <p:cBhvr>
                                        <p:cTn id="60" dur="500" fill="hold"/>
                                        <p:tgtEl>
                                          <p:spTgt spid="443394"/>
                                        </p:tgtEl>
                                        <p:attrNameLst>
                                          <p:attrName>ppt_w</p:attrName>
                                        </p:attrNameLst>
                                      </p:cBhvr>
                                      <p:tavLst>
                                        <p:tav tm="0">
                                          <p:val>
                                            <p:fltVal val="0"/>
                                          </p:val>
                                        </p:tav>
                                        <p:tav tm="100000">
                                          <p:val>
                                            <p:strVal val="#ppt_w"/>
                                          </p:val>
                                        </p:tav>
                                      </p:tavLst>
                                    </p:anim>
                                    <p:anim calcmode="lin" valueType="num">
                                      <p:cBhvr>
                                        <p:cTn id="61" dur="500" fill="hold"/>
                                        <p:tgtEl>
                                          <p:spTgt spid="443394"/>
                                        </p:tgtEl>
                                        <p:attrNameLst>
                                          <p:attrName>ppt_h</p:attrName>
                                        </p:attrNameLst>
                                      </p:cBhvr>
                                      <p:tavLst>
                                        <p:tav tm="0">
                                          <p:val>
                                            <p:flt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3" presetClass="entr" presetSubtype="528" fill="hold" nodeType="clickEffect">
                                  <p:stCondLst>
                                    <p:cond delay="0"/>
                                  </p:stCondLst>
                                  <p:childTnLst>
                                    <p:set>
                                      <p:cBhvr>
                                        <p:cTn id="65" dur="1" fill="hold">
                                          <p:stCondLst>
                                            <p:cond delay="0"/>
                                          </p:stCondLst>
                                        </p:cTn>
                                        <p:tgtEl>
                                          <p:spTgt spid="443434"/>
                                        </p:tgtEl>
                                        <p:attrNameLst>
                                          <p:attrName>style.visibility</p:attrName>
                                        </p:attrNameLst>
                                      </p:cBhvr>
                                      <p:to>
                                        <p:strVal val="visible"/>
                                      </p:to>
                                    </p:set>
                                    <p:anim calcmode="lin" valueType="num">
                                      <p:cBhvr>
                                        <p:cTn id="66" dur="500" fill="hold"/>
                                        <p:tgtEl>
                                          <p:spTgt spid="443434"/>
                                        </p:tgtEl>
                                        <p:attrNameLst>
                                          <p:attrName>ppt_w</p:attrName>
                                        </p:attrNameLst>
                                      </p:cBhvr>
                                      <p:tavLst>
                                        <p:tav tm="0">
                                          <p:val>
                                            <p:fltVal val="0"/>
                                          </p:val>
                                        </p:tav>
                                        <p:tav tm="100000">
                                          <p:val>
                                            <p:strVal val="#ppt_w"/>
                                          </p:val>
                                        </p:tav>
                                      </p:tavLst>
                                    </p:anim>
                                    <p:anim calcmode="lin" valueType="num">
                                      <p:cBhvr>
                                        <p:cTn id="67" dur="500" fill="hold"/>
                                        <p:tgtEl>
                                          <p:spTgt spid="443434"/>
                                        </p:tgtEl>
                                        <p:attrNameLst>
                                          <p:attrName>ppt_h</p:attrName>
                                        </p:attrNameLst>
                                      </p:cBhvr>
                                      <p:tavLst>
                                        <p:tav tm="0">
                                          <p:val>
                                            <p:fltVal val="0"/>
                                          </p:val>
                                        </p:tav>
                                        <p:tav tm="100000">
                                          <p:val>
                                            <p:strVal val="#ppt_h"/>
                                          </p:val>
                                        </p:tav>
                                      </p:tavLst>
                                    </p:anim>
                                    <p:anim calcmode="lin" valueType="num">
                                      <p:cBhvr>
                                        <p:cTn id="68" dur="500" fill="hold"/>
                                        <p:tgtEl>
                                          <p:spTgt spid="443434"/>
                                        </p:tgtEl>
                                        <p:attrNameLst>
                                          <p:attrName>ppt_x</p:attrName>
                                        </p:attrNameLst>
                                      </p:cBhvr>
                                      <p:tavLst>
                                        <p:tav tm="0">
                                          <p:val>
                                            <p:fltVal val="0.5"/>
                                          </p:val>
                                        </p:tav>
                                        <p:tav tm="100000">
                                          <p:val>
                                            <p:strVal val="#ppt_x"/>
                                          </p:val>
                                        </p:tav>
                                      </p:tavLst>
                                    </p:anim>
                                    <p:anim calcmode="lin" valueType="num">
                                      <p:cBhvr>
                                        <p:cTn id="69" dur="500" fill="hold"/>
                                        <p:tgtEl>
                                          <p:spTgt spid="443434"/>
                                        </p:tgtEl>
                                        <p:attrNameLst>
                                          <p:attrName>ppt_y</p:attrName>
                                        </p:attrNameLst>
                                      </p:cBhvr>
                                      <p:tavLst>
                                        <p:tav tm="0">
                                          <p:val>
                                            <p:fltVal val="0.5"/>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nodeType="click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circle(in)">
                                      <p:cBhvr>
                                        <p:cTn id="74" dur="2000"/>
                                        <p:tgtEl>
                                          <p:spTgt spid="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nodeType="clickEffect">
                                  <p:stCondLst>
                                    <p:cond delay="0"/>
                                  </p:stCondLst>
                                  <p:childTnLst>
                                    <p:set>
                                      <p:cBhvr>
                                        <p:cTn id="78" dur="1" fill="hold">
                                          <p:stCondLst>
                                            <p:cond delay="0"/>
                                          </p:stCondLst>
                                        </p:cTn>
                                        <p:tgtEl>
                                          <p:spTgt spid="443433"/>
                                        </p:tgtEl>
                                        <p:attrNameLst>
                                          <p:attrName>style.visibility</p:attrName>
                                        </p:attrNameLst>
                                      </p:cBhvr>
                                      <p:to>
                                        <p:strVal val="visible"/>
                                      </p:to>
                                    </p:set>
                                    <p:animEffect transition="in" filter="wipe(right)">
                                      <p:cBhvr>
                                        <p:cTn id="79" dur="500"/>
                                        <p:tgtEl>
                                          <p:spTgt spid="443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65" grpId="0" animBg="1"/>
      <p:bldP spid="44356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7" name="Text Box 3">
            <a:extLst>
              <a:ext uri="{FF2B5EF4-FFF2-40B4-BE49-F238E27FC236}">
                <a16:creationId xmlns:a16="http://schemas.microsoft.com/office/drawing/2014/main" id="{894D6A84-3FE7-6A5F-1B83-470B01243AF5}"/>
              </a:ext>
            </a:extLst>
          </p:cNvPr>
          <p:cNvSpPr txBox="1">
            <a:spLocks noChangeArrowheads="1"/>
          </p:cNvSpPr>
          <p:nvPr/>
        </p:nvSpPr>
        <p:spPr bwMode="auto">
          <a:xfrm>
            <a:off x="-13592" y="576904"/>
            <a:ext cx="8928992"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宋体"/>
                <a:ea typeface="宋体"/>
                <a:cs typeface="楷体_GB2312" panose="02010609030101010101"/>
              </a:rPr>
              <a:t>（</a:t>
            </a:r>
            <a:r>
              <a:rPr kumimoji="0" lang="en-US" altLang="zh-CN" sz="2400" b="1" i="0" u="none" strike="noStrike" kern="1200" cap="none" spc="0" normalizeH="0" baseline="0" noProof="0" dirty="0">
                <a:ln>
                  <a:noFill/>
                </a:ln>
                <a:solidFill>
                  <a:srgbClr val="0000FF"/>
                </a:solidFill>
                <a:effectLst/>
                <a:uLnTx/>
                <a:uFillTx/>
                <a:latin typeface="宋体"/>
                <a:ea typeface="宋体"/>
                <a:cs typeface="楷体_GB2312" panose="02010609030101010101"/>
              </a:rPr>
              <a:t>2</a:t>
            </a:r>
            <a:r>
              <a:rPr kumimoji="0" lang="zh-CN" altLang="en-US" sz="2400" b="1" i="0" u="none" strike="noStrike" kern="1200" cap="none" spc="0" normalizeH="0" baseline="0" noProof="0" dirty="0">
                <a:ln>
                  <a:noFill/>
                </a:ln>
                <a:solidFill>
                  <a:srgbClr val="0000FF"/>
                </a:solidFill>
                <a:effectLst/>
                <a:uLnTx/>
                <a:uFillTx/>
                <a:latin typeface="宋体"/>
                <a:ea typeface="宋体"/>
                <a:cs typeface="楷体_GB2312" panose="02010609030101010101"/>
              </a:rPr>
              <a:t>）两相交回转体同轴</a:t>
            </a:r>
            <a:r>
              <a:rPr kumimoji="0" lang="en-US" altLang="zh-CN" sz="2400" b="1" i="0" u="none" strike="noStrike" kern="1200" cap="none" spc="0" normalizeH="0" baseline="0" noProof="0" dirty="0">
                <a:ln>
                  <a:noFill/>
                </a:ln>
                <a:solidFill>
                  <a:srgbClr val="0000FF"/>
                </a:solidFill>
                <a:effectLst/>
                <a:uLnTx/>
                <a:uFillTx/>
                <a:latin typeface="宋体"/>
                <a:ea typeface="宋体"/>
                <a:cs typeface="楷体_GB2312" panose="02010609030101010101"/>
              </a:rPr>
              <a:t>—</a:t>
            </a:r>
            <a:r>
              <a:rPr kumimoji="0" lang="zh-CN" altLang="en-US" sz="2400" b="1" i="0" u="none" strike="noStrike" kern="1200" cap="none" spc="0" normalizeH="0" baseline="0" noProof="0" dirty="0">
                <a:ln>
                  <a:noFill/>
                </a:ln>
                <a:solidFill>
                  <a:srgbClr val="0000FF"/>
                </a:solidFill>
                <a:effectLst/>
                <a:uLnTx/>
                <a:uFillTx/>
                <a:latin typeface="宋体"/>
                <a:ea typeface="宋体"/>
                <a:cs typeface="楷体_GB2312" panose="02010609030101010101"/>
              </a:rPr>
              <a:t>相贯线为垂直于公共回转轴线的圆 </a:t>
            </a:r>
          </a:p>
        </p:txBody>
      </p:sp>
      <p:pic>
        <p:nvPicPr>
          <p:cNvPr id="98308" name="Picture 4">
            <a:extLst>
              <a:ext uri="{FF2B5EF4-FFF2-40B4-BE49-F238E27FC236}">
                <a16:creationId xmlns:a16="http://schemas.microsoft.com/office/drawing/2014/main" id="{BF7FC613-1323-38DD-AC69-B172F85F207C}"/>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400" y="2819400"/>
            <a:ext cx="8001000"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6" name="Picture 7">
            <a:extLst>
              <a:ext uri="{FF2B5EF4-FFF2-40B4-BE49-F238E27FC236}">
                <a16:creationId xmlns:a16="http://schemas.microsoft.com/office/drawing/2014/main" id="{44071558-D67A-6916-2BC4-6E0FCB0EC913}"/>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2431" y="1552075"/>
            <a:ext cx="1715010" cy="130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7" name="Picture 8">
            <a:extLst>
              <a:ext uri="{FF2B5EF4-FFF2-40B4-BE49-F238E27FC236}">
                <a16:creationId xmlns:a16="http://schemas.microsoft.com/office/drawing/2014/main" id="{0F2B4D3E-3E17-DEE2-24DD-2B23527C8F0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59640" y="1441399"/>
            <a:ext cx="1377725" cy="1321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8" name="Picture 9">
            <a:extLst>
              <a:ext uri="{FF2B5EF4-FFF2-40B4-BE49-F238E27FC236}">
                <a16:creationId xmlns:a16="http://schemas.microsoft.com/office/drawing/2014/main" id="{AF26267E-0D04-9B5D-A893-CA3BD6DD1256}"/>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2647" y="1552075"/>
            <a:ext cx="1233378" cy="119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5" name="Picture 10">
            <a:extLst>
              <a:ext uri="{FF2B5EF4-FFF2-40B4-BE49-F238E27FC236}">
                <a16:creationId xmlns:a16="http://schemas.microsoft.com/office/drawing/2014/main" id="{4933A52D-4743-7BF5-573B-7FA8335B4009}"/>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88224" y="1593850"/>
            <a:ext cx="22098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0" name="Rectangle 11">
            <a:extLst>
              <a:ext uri="{FF2B5EF4-FFF2-40B4-BE49-F238E27FC236}">
                <a16:creationId xmlns:a16="http://schemas.microsoft.com/office/drawing/2014/main" id="{1526F906-852B-C0FA-ED42-594EBA33EA0C}"/>
              </a:ext>
            </a:extLst>
          </p:cNvPr>
          <p:cNvSpPr>
            <a:spLocks noChangeArrowheads="1"/>
          </p:cNvSpPr>
          <p:nvPr/>
        </p:nvSpPr>
        <p:spPr bwMode="auto">
          <a:xfrm>
            <a:off x="3048000" y="6248400"/>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同轴回转体的相贯线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8316"/>
                                        </p:tgtEl>
                                        <p:attrNameLst>
                                          <p:attrName>style.visibility</p:attrName>
                                        </p:attrNameLst>
                                      </p:cBhvr>
                                      <p:to>
                                        <p:strVal val="visible"/>
                                      </p:to>
                                    </p:set>
                                    <p:animEffect transition="in" filter="wipe(up)">
                                      <p:cBhvr>
                                        <p:cTn id="7" dur="500"/>
                                        <p:tgtEl>
                                          <p:spTgt spid="983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8317"/>
                                        </p:tgtEl>
                                        <p:attrNameLst>
                                          <p:attrName>style.visibility</p:attrName>
                                        </p:attrNameLst>
                                      </p:cBhvr>
                                      <p:to>
                                        <p:strVal val="visible"/>
                                      </p:to>
                                    </p:set>
                                    <p:animEffect transition="in" filter="wipe(up)">
                                      <p:cBhvr>
                                        <p:cTn id="12" dur="500"/>
                                        <p:tgtEl>
                                          <p:spTgt spid="983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8318"/>
                                        </p:tgtEl>
                                        <p:attrNameLst>
                                          <p:attrName>style.visibility</p:attrName>
                                        </p:attrNameLst>
                                      </p:cBhvr>
                                      <p:to>
                                        <p:strVal val="visible"/>
                                      </p:to>
                                    </p:set>
                                    <p:animEffect transition="in" filter="wipe(up)">
                                      <p:cBhvr>
                                        <p:cTn id="17" dur="500"/>
                                        <p:tgtEl>
                                          <p:spTgt spid="983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8315"/>
                                        </p:tgtEl>
                                        <p:attrNameLst>
                                          <p:attrName>style.visibility</p:attrName>
                                        </p:attrNameLst>
                                      </p:cBhvr>
                                      <p:to>
                                        <p:strVal val="visible"/>
                                      </p:to>
                                    </p:set>
                                    <p:animEffect transition="in" filter="wipe(left)">
                                      <p:cBhvr>
                                        <p:cTn id="22" dur="500"/>
                                        <p:tgtEl>
                                          <p:spTgt spid="98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07FDFC7E-9494-44DE-D9B4-C44521754B23}"/>
              </a:ext>
            </a:extLst>
          </p:cNvPr>
          <p:cNvSpPr>
            <a:spLocks noGrp="1" noChangeArrowheads="1"/>
          </p:cNvSpPr>
          <p:nvPr>
            <p:ph type="title" idx="4294967295"/>
          </p:nvPr>
        </p:nvSpPr>
        <p:spPr>
          <a:xfrm>
            <a:off x="107504" y="159187"/>
            <a:ext cx="8136904" cy="547688"/>
          </a:xfrm>
          <a:noFill/>
        </p:spPr>
        <p:txBody>
          <a:bodyPr/>
          <a:lstStyle/>
          <a:p>
            <a:pPr algn="l" eaLnBrk="1" hangingPunct="1"/>
            <a:r>
              <a:rPr lang="zh-CN" altLang="en-US" sz="2400" b="1" dirty="0">
                <a:solidFill>
                  <a:srgbClr val="0000FF"/>
                </a:solidFill>
                <a:latin typeface="+mn-ea"/>
                <a:ea typeface="+mn-ea"/>
                <a:cs typeface="楷体_GB2312" panose="02010609030101010101"/>
              </a:rPr>
              <a:t>（</a:t>
            </a:r>
            <a:r>
              <a:rPr lang="en-US" altLang="zh-CN" sz="2400" b="1" dirty="0">
                <a:solidFill>
                  <a:srgbClr val="0000FF"/>
                </a:solidFill>
                <a:latin typeface="+mn-ea"/>
                <a:ea typeface="+mn-ea"/>
                <a:cs typeface="楷体_GB2312" panose="02010609030101010101"/>
              </a:rPr>
              <a:t>3</a:t>
            </a:r>
            <a:r>
              <a:rPr lang="zh-CN" altLang="en-US" sz="2400" b="1" dirty="0">
                <a:solidFill>
                  <a:srgbClr val="0000FF"/>
                </a:solidFill>
                <a:latin typeface="+mn-ea"/>
                <a:ea typeface="+mn-ea"/>
                <a:cs typeface="楷体_GB2312" panose="02010609030101010101"/>
              </a:rPr>
              <a:t>）公切于球的两圆柱或圆柱与圆锥相贯</a:t>
            </a:r>
            <a:r>
              <a:rPr lang="en-US" altLang="zh-CN" sz="2400" b="1" dirty="0">
                <a:solidFill>
                  <a:srgbClr val="0000FF"/>
                </a:solidFill>
                <a:latin typeface="+mn-ea"/>
                <a:ea typeface="+mn-ea"/>
                <a:cs typeface="楷体_GB2312" panose="02010609030101010101"/>
              </a:rPr>
              <a:t>—</a:t>
            </a:r>
            <a:r>
              <a:rPr lang="zh-CN" altLang="en-US" sz="2400" b="1" dirty="0">
                <a:solidFill>
                  <a:srgbClr val="0000FF"/>
                </a:solidFill>
                <a:latin typeface="+mn-ea"/>
                <a:ea typeface="+mn-ea"/>
                <a:cs typeface="楷体_GB2312" panose="02010609030101010101"/>
              </a:rPr>
              <a:t>相贯线为椭圆</a:t>
            </a:r>
          </a:p>
        </p:txBody>
      </p:sp>
      <p:pic>
        <p:nvPicPr>
          <p:cNvPr id="99331" name="Picture 3">
            <a:extLst>
              <a:ext uri="{FF2B5EF4-FFF2-40B4-BE49-F238E27FC236}">
                <a16:creationId xmlns:a16="http://schemas.microsoft.com/office/drawing/2014/main" id="{DA0A0866-46C9-00B5-4ECD-9178ED2D2443}"/>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800" y="2667000"/>
            <a:ext cx="7391400" cy="343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Picture 4">
            <a:extLst>
              <a:ext uri="{FF2B5EF4-FFF2-40B4-BE49-F238E27FC236}">
                <a16:creationId xmlns:a16="http://schemas.microsoft.com/office/drawing/2014/main" id="{F73C1DDB-80DA-6237-FC61-C9B3E868ADD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800" y="91440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7" name="Picture 6">
            <a:extLst>
              <a:ext uri="{FF2B5EF4-FFF2-40B4-BE49-F238E27FC236}">
                <a16:creationId xmlns:a16="http://schemas.microsoft.com/office/drawing/2014/main" id="{7556B964-0116-45E4-692E-2069C059B45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67000" y="914400"/>
            <a:ext cx="1676400"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8" name="Picture 7">
            <a:extLst>
              <a:ext uri="{FF2B5EF4-FFF2-40B4-BE49-F238E27FC236}">
                <a16:creationId xmlns:a16="http://schemas.microsoft.com/office/drawing/2014/main" id="{2A64EA78-3D5E-AD0A-DE67-596258A4008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2000" y="990600"/>
            <a:ext cx="1676400"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9" name="Picture 8">
            <a:extLst>
              <a:ext uri="{FF2B5EF4-FFF2-40B4-BE49-F238E27FC236}">
                <a16:creationId xmlns:a16="http://schemas.microsoft.com/office/drawing/2014/main" id="{C7D25270-8800-1DFD-2DB5-F3C47FDC064E}"/>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77000" y="990600"/>
            <a:ext cx="14462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4" name="Rectangle 9">
            <a:extLst>
              <a:ext uri="{FF2B5EF4-FFF2-40B4-BE49-F238E27FC236}">
                <a16:creationId xmlns:a16="http://schemas.microsoft.com/office/drawing/2014/main" id="{155A7FD8-7346-6132-7692-AF3BA43CA47E}"/>
              </a:ext>
            </a:extLst>
          </p:cNvPr>
          <p:cNvSpPr>
            <a:spLocks noChangeArrowheads="1"/>
          </p:cNvSpPr>
          <p:nvPr/>
        </p:nvSpPr>
        <p:spPr bwMode="auto">
          <a:xfrm>
            <a:off x="2438400" y="6248400"/>
            <a:ext cx="411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公切于球的两圆柱或圆柱与圆锥的相贯线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wipe(up)">
                                      <p:cBhvr>
                                        <p:cTn id="7" dur="500"/>
                                        <p:tgtEl>
                                          <p:spTgt spid="993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9337"/>
                                        </p:tgtEl>
                                        <p:attrNameLst>
                                          <p:attrName>style.visibility</p:attrName>
                                        </p:attrNameLst>
                                      </p:cBhvr>
                                      <p:to>
                                        <p:strVal val="visible"/>
                                      </p:to>
                                    </p:set>
                                    <p:animEffect transition="in" filter="wipe(up)">
                                      <p:cBhvr>
                                        <p:cTn id="12" dur="500"/>
                                        <p:tgtEl>
                                          <p:spTgt spid="993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9338"/>
                                        </p:tgtEl>
                                        <p:attrNameLst>
                                          <p:attrName>style.visibility</p:attrName>
                                        </p:attrNameLst>
                                      </p:cBhvr>
                                      <p:to>
                                        <p:strVal val="visible"/>
                                      </p:to>
                                    </p:set>
                                    <p:animEffect transition="in" filter="wipe(up)">
                                      <p:cBhvr>
                                        <p:cTn id="17" dur="500"/>
                                        <p:tgtEl>
                                          <p:spTgt spid="993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9339"/>
                                        </p:tgtEl>
                                        <p:attrNameLst>
                                          <p:attrName>style.visibility</p:attrName>
                                        </p:attrNameLst>
                                      </p:cBhvr>
                                      <p:to>
                                        <p:strVal val="visible"/>
                                      </p:to>
                                    </p:set>
                                    <p:animEffect transition="in" filter="wipe(up)">
                                      <p:cBhvr>
                                        <p:cTn id="22" dur="500"/>
                                        <p:tgtEl>
                                          <p:spTgt spid="99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134609F0-6F14-90AB-58C9-4B6B080B928B}"/>
              </a:ext>
            </a:extLst>
          </p:cNvPr>
          <p:cNvSpPr>
            <a:spLocks noChangeArrowheads="1"/>
          </p:cNvSpPr>
          <p:nvPr/>
        </p:nvSpPr>
        <p:spPr bwMode="auto">
          <a:xfrm>
            <a:off x="25579" y="256828"/>
            <a:ext cx="4362092" cy="461665"/>
          </a:xfrm>
          <a:prstGeom prst="rect">
            <a:avLst/>
          </a:prstGeom>
          <a:noFill/>
          <a:ln>
            <a:noFill/>
          </a:ln>
          <a:effectLst/>
          <a:extLst>
            <a:ext uri="{909E8E84-426E-40DD-AFC4-6F175D3DCCD1}">
              <a14:hiddenFill xmlns:a14="http://schemas.microsoft.com/office/drawing/2010/main">
                <a:gradFill rotWithShape="0">
                  <a:gsLst>
                    <a:gs pos="0">
                      <a:srgbClr val="FFFF99"/>
                    </a:gs>
                    <a:gs pos="50000">
                      <a:srgbClr val="FFFFFF"/>
                    </a:gs>
                    <a:gs pos="100000">
                      <a:srgbClr val="FFFF99"/>
                    </a:gs>
                  </a:gsLst>
                  <a:lin ang="5400000" scaled="1"/>
                </a:gradFill>
              </a14:hiddenFill>
            </a:ext>
            <a:ext uri="{91240B29-F687-4F45-9708-019B960494DF}">
              <a14:hiddenLine xmlns:a14="http://schemas.microsoft.com/office/drawing/2010/main" w="9525">
                <a:solidFill>
                  <a:srgbClr val="FFCC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zh-CN" altLang="en-US" sz="2400" b="1" i="0" u="none" strike="noStrike" kern="1200" cap="none" spc="0" normalizeH="0" baseline="0" noProof="0" dirty="0">
                <a:ln>
                  <a:noFill/>
                </a:ln>
                <a:solidFill>
                  <a:srgbClr val="0000FF"/>
                </a:solidFill>
                <a:effectLst/>
                <a:uLnTx/>
                <a:uFillTx/>
                <a:latin typeface="宋体"/>
                <a:ea typeface="宋体"/>
                <a:cs typeface="+mn-cs"/>
              </a:rPr>
              <a:t>（</a:t>
            </a:r>
            <a:r>
              <a:rPr kumimoji="1" lang="en-US" altLang="zh-CN" sz="2400" b="1" i="0" u="none" strike="noStrike" kern="1200" cap="none" spc="0" normalizeH="0" baseline="0" noProof="0" dirty="0">
                <a:ln>
                  <a:noFill/>
                </a:ln>
                <a:solidFill>
                  <a:srgbClr val="0000FF"/>
                </a:solidFill>
                <a:effectLst/>
                <a:uLnTx/>
                <a:uFillTx/>
                <a:latin typeface="宋体"/>
                <a:ea typeface="宋体"/>
                <a:cs typeface="+mn-cs"/>
              </a:rPr>
              <a:t>4</a:t>
            </a:r>
            <a:r>
              <a:rPr kumimoji="1" lang="zh-CN" altLang="en-US" sz="2400" b="1" i="0" u="none" strike="noStrike" kern="1200" cap="none" spc="0" normalizeH="0" baseline="0" noProof="0" dirty="0">
                <a:ln>
                  <a:noFill/>
                </a:ln>
                <a:solidFill>
                  <a:srgbClr val="0000FF"/>
                </a:solidFill>
                <a:effectLst/>
                <a:uLnTx/>
                <a:uFillTx/>
                <a:latin typeface="宋体"/>
                <a:ea typeface="宋体"/>
                <a:cs typeface="+mn-cs"/>
              </a:rPr>
              <a:t>）特殊位置和形状的相贯线</a:t>
            </a:r>
          </a:p>
        </p:txBody>
      </p:sp>
      <p:sp>
        <p:nvSpPr>
          <p:cNvPr id="48131" name="Text Box 3">
            <a:extLst>
              <a:ext uri="{FF2B5EF4-FFF2-40B4-BE49-F238E27FC236}">
                <a16:creationId xmlns:a16="http://schemas.microsoft.com/office/drawing/2014/main" id="{C2A7A777-EABF-055E-726D-3ACB0E638FAD}"/>
              </a:ext>
            </a:extLst>
          </p:cNvPr>
          <p:cNvSpPr txBox="1">
            <a:spLocks noChangeArrowheads="1"/>
          </p:cNvSpPr>
          <p:nvPr/>
        </p:nvSpPr>
        <p:spPr bwMode="auto">
          <a:xfrm>
            <a:off x="4039057" y="286693"/>
            <a:ext cx="4627562" cy="461665"/>
          </a:xfrm>
          <a:prstGeom prst="rect">
            <a:avLst/>
          </a:prstGeom>
          <a:noFill/>
          <a:ln>
            <a:noFill/>
          </a:ln>
          <a:effectLst/>
          <a:extLst>
            <a:ext uri="{909E8E84-426E-40DD-AFC4-6F175D3DCCD1}">
              <a14:hiddenFill xmlns:a14="http://schemas.microsoft.com/office/drawing/2010/main">
                <a:gradFill rotWithShape="0">
                  <a:gsLst>
                    <a:gs pos="0">
                      <a:srgbClr val="FFFF99"/>
                    </a:gs>
                    <a:gs pos="50000">
                      <a:srgbClr val="FFFFFF"/>
                    </a:gs>
                    <a:gs pos="100000">
                      <a:srgbClr val="FFFF99"/>
                    </a:gs>
                  </a:gsLst>
                  <a:lin ang="5400000" scaled="1"/>
                </a:gradFill>
              </a14:hiddenFill>
            </a:ext>
            <a:ext uri="{91240B29-F687-4F45-9708-019B960494DF}">
              <a14:hiddenLine xmlns:a14="http://schemas.microsoft.com/office/drawing/2010/main" w="9525">
                <a:solidFill>
                  <a:srgbClr val="FFCC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zh-CN" sz="2400" b="1" i="0" u="none" strike="noStrike" kern="1200" cap="none" spc="0" normalizeH="0" baseline="0" noProof="0" dirty="0">
                <a:ln>
                  <a:noFill/>
                </a:ln>
                <a:solidFill>
                  <a:srgbClr val="FF3300"/>
                </a:solidFill>
                <a:effectLst/>
                <a:uLnTx/>
                <a:uFillTx/>
                <a:latin typeface="宋体"/>
                <a:ea typeface="宋体"/>
                <a:cs typeface="+mn-cs"/>
              </a:rPr>
              <a:t>----</a:t>
            </a:r>
            <a:r>
              <a:rPr kumimoji="1" lang="zh-CN" altLang="en-US" sz="2400" b="1" i="0" u="none" strike="noStrike" kern="1200" cap="none" spc="0" normalizeH="0" baseline="0" noProof="0" dirty="0">
                <a:ln>
                  <a:noFill/>
                </a:ln>
                <a:solidFill>
                  <a:srgbClr val="FF3300"/>
                </a:solidFill>
                <a:effectLst/>
                <a:uLnTx/>
                <a:uFillTx/>
                <a:latin typeface="宋体"/>
                <a:ea typeface="宋体"/>
                <a:cs typeface="+mn-cs"/>
              </a:rPr>
              <a:t>轴线平行两圆柱的相贯线</a:t>
            </a:r>
          </a:p>
        </p:txBody>
      </p:sp>
      <p:grpSp>
        <p:nvGrpSpPr>
          <p:cNvPr id="48132" name="Group 4">
            <a:extLst>
              <a:ext uri="{FF2B5EF4-FFF2-40B4-BE49-F238E27FC236}">
                <a16:creationId xmlns:a16="http://schemas.microsoft.com/office/drawing/2014/main" id="{D1E2364B-37A8-B86B-9489-02341841F09A}"/>
              </a:ext>
            </a:extLst>
          </p:cNvPr>
          <p:cNvGrpSpPr>
            <a:grpSpLocks/>
          </p:cNvGrpSpPr>
          <p:nvPr/>
        </p:nvGrpSpPr>
        <p:grpSpPr bwMode="auto">
          <a:xfrm>
            <a:off x="4741863" y="1347788"/>
            <a:ext cx="1622425" cy="2727325"/>
            <a:chOff x="3189" y="1366"/>
            <a:chExt cx="1022" cy="1718"/>
          </a:xfrm>
        </p:grpSpPr>
        <p:sp>
          <p:nvSpPr>
            <p:cNvPr id="48133" name="Freeform 5">
              <a:extLst>
                <a:ext uri="{FF2B5EF4-FFF2-40B4-BE49-F238E27FC236}">
                  <a16:creationId xmlns:a16="http://schemas.microsoft.com/office/drawing/2014/main" id="{647DAC83-539E-E71C-4638-7A20EE744B67}"/>
                </a:ext>
              </a:extLst>
            </p:cNvPr>
            <p:cNvSpPr>
              <a:spLocks/>
            </p:cNvSpPr>
            <p:nvPr/>
          </p:nvSpPr>
          <p:spPr bwMode="auto">
            <a:xfrm>
              <a:off x="3332" y="1366"/>
              <a:ext cx="878" cy="505"/>
            </a:xfrm>
            <a:custGeom>
              <a:avLst/>
              <a:gdLst>
                <a:gd name="T0" fmla="*/ 6146 w 6146"/>
                <a:gd name="T1" fmla="*/ 1765 h 3531"/>
                <a:gd name="T2" fmla="*/ 6090 w 6146"/>
                <a:gd name="T3" fmla="*/ 1431 h 3531"/>
                <a:gd name="T4" fmla="*/ 5925 w 6146"/>
                <a:gd name="T5" fmla="*/ 1108 h 3531"/>
                <a:gd name="T6" fmla="*/ 5658 w 6146"/>
                <a:gd name="T7" fmla="*/ 809 h 3531"/>
                <a:gd name="T8" fmla="*/ 5295 w 6146"/>
                <a:gd name="T9" fmla="*/ 546 h 3531"/>
                <a:gd name="T10" fmla="*/ 4853 w 6146"/>
                <a:gd name="T11" fmla="*/ 325 h 3531"/>
                <a:gd name="T12" fmla="*/ 4345 w 6146"/>
                <a:gd name="T13" fmla="*/ 157 h 3531"/>
                <a:gd name="T14" fmla="*/ 3793 w 6146"/>
                <a:gd name="T15" fmla="*/ 47 h 3531"/>
                <a:gd name="T16" fmla="*/ 3212 w 6146"/>
                <a:gd name="T17" fmla="*/ 0 h 3531"/>
                <a:gd name="T18" fmla="*/ 2628 w 6146"/>
                <a:gd name="T19" fmla="*/ 16 h 3531"/>
                <a:gd name="T20" fmla="*/ 2059 w 6146"/>
                <a:gd name="T21" fmla="*/ 95 h 3531"/>
                <a:gd name="T22" fmla="*/ 1526 w 6146"/>
                <a:gd name="T23" fmla="*/ 235 h 3531"/>
                <a:gd name="T24" fmla="*/ 1049 w 6146"/>
                <a:gd name="T25" fmla="*/ 429 h 3531"/>
                <a:gd name="T26" fmla="*/ 645 w 6146"/>
                <a:gd name="T27" fmla="*/ 673 h 3531"/>
                <a:gd name="T28" fmla="*/ 328 w 6146"/>
                <a:gd name="T29" fmla="*/ 955 h 3531"/>
                <a:gd name="T30" fmla="*/ 111 w 6146"/>
                <a:gd name="T31" fmla="*/ 1268 h 3531"/>
                <a:gd name="T32" fmla="*/ 0 w 6146"/>
                <a:gd name="T33" fmla="*/ 1597 h 3531"/>
                <a:gd name="T34" fmla="*/ 0 w 6146"/>
                <a:gd name="T35" fmla="*/ 1933 h 3531"/>
                <a:gd name="T36" fmla="*/ 111 w 6146"/>
                <a:gd name="T37" fmla="*/ 2263 h 3531"/>
                <a:gd name="T38" fmla="*/ 328 w 6146"/>
                <a:gd name="T39" fmla="*/ 2575 h 3531"/>
                <a:gd name="T40" fmla="*/ 645 w 6146"/>
                <a:gd name="T41" fmla="*/ 2858 h 3531"/>
                <a:gd name="T42" fmla="*/ 1049 w 6146"/>
                <a:gd name="T43" fmla="*/ 3101 h 3531"/>
                <a:gd name="T44" fmla="*/ 1526 w 6146"/>
                <a:gd name="T45" fmla="*/ 3296 h 3531"/>
                <a:gd name="T46" fmla="*/ 2059 w 6146"/>
                <a:gd name="T47" fmla="*/ 3436 h 3531"/>
                <a:gd name="T48" fmla="*/ 2628 w 6146"/>
                <a:gd name="T49" fmla="*/ 3515 h 3531"/>
                <a:gd name="T50" fmla="*/ 3212 w 6146"/>
                <a:gd name="T51" fmla="*/ 3531 h 3531"/>
                <a:gd name="T52" fmla="*/ 3793 w 6146"/>
                <a:gd name="T53" fmla="*/ 3483 h 3531"/>
                <a:gd name="T54" fmla="*/ 4345 w 6146"/>
                <a:gd name="T55" fmla="*/ 3373 h 3531"/>
                <a:gd name="T56" fmla="*/ 4853 w 6146"/>
                <a:gd name="T57" fmla="*/ 3205 h 3531"/>
                <a:gd name="T58" fmla="*/ 5295 w 6146"/>
                <a:gd name="T59" fmla="*/ 2985 h 3531"/>
                <a:gd name="T60" fmla="*/ 5658 w 6146"/>
                <a:gd name="T61" fmla="*/ 2721 h 3531"/>
                <a:gd name="T62" fmla="*/ 5925 w 6146"/>
                <a:gd name="T63" fmla="*/ 2422 h 3531"/>
                <a:gd name="T64" fmla="*/ 6090 w 6146"/>
                <a:gd name="T65" fmla="*/ 2100 h 3531"/>
                <a:gd name="T66" fmla="*/ 6146 w 6146"/>
                <a:gd name="T67" fmla="*/ 1765 h 3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46" h="3531">
                  <a:moveTo>
                    <a:pt x="6146" y="1765"/>
                  </a:moveTo>
                  <a:lnTo>
                    <a:pt x="6090" y="1431"/>
                  </a:lnTo>
                  <a:lnTo>
                    <a:pt x="5925" y="1108"/>
                  </a:lnTo>
                  <a:lnTo>
                    <a:pt x="5658" y="809"/>
                  </a:lnTo>
                  <a:lnTo>
                    <a:pt x="5295" y="546"/>
                  </a:lnTo>
                  <a:lnTo>
                    <a:pt x="4853" y="325"/>
                  </a:lnTo>
                  <a:lnTo>
                    <a:pt x="4345" y="157"/>
                  </a:lnTo>
                  <a:lnTo>
                    <a:pt x="3793" y="47"/>
                  </a:lnTo>
                  <a:lnTo>
                    <a:pt x="3212" y="0"/>
                  </a:lnTo>
                  <a:lnTo>
                    <a:pt x="2628" y="16"/>
                  </a:lnTo>
                  <a:lnTo>
                    <a:pt x="2059" y="95"/>
                  </a:lnTo>
                  <a:lnTo>
                    <a:pt x="1526" y="235"/>
                  </a:lnTo>
                  <a:lnTo>
                    <a:pt x="1049" y="429"/>
                  </a:lnTo>
                  <a:lnTo>
                    <a:pt x="645" y="673"/>
                  </a:lnTo>
                  <a:lnTo>
                    <a:pt x="328" y="955"/>
                  </a:lnTo>
                  <a:lnTo>
                    <a:pt x="111" y="1268"/>
                  </a:lnTo>
                  <a:lnTo>
                    <a:pt x="0" y="1597"/>
                  </a:lnTo>
                  <a:lnTo>
                    <a:pt x="0" y="1933"/>
                  </a:lnTo>
                  <a:lnTo>
                    <a:pt x="111" y="2263"/>
                  </a:lnTo>
                  <a:lnTo>
                    <a:pt x="328" y="2575"/>
                  </a:lnTo>
                  <a:lnTo>
                    <a:pt x="645" y="2858"/>
                  </a:lnTo>
                  <a:lnTo>
                    <a:pt x="1049" y="3101"/>
                  </a:lnTo>
                  <a:lnTo>
                    <a:pt x="1526" y="3296"/>
                  </a:lnTo>
                  <a:lnTo>
                    <a:pt x="2059" y="3436"/>
                  </a:lnTo>
                  <a:lnTo>
                    <a:pt x="2628" y="3515"/>
                  </a:lnTo>
                  <a:lnTo>
                    <a:pt x="3212" y="3531"/>
                  </a:lnTo>
                  <a:lnTo>
                    <a:pt x="3793" y="3483"/>
                  </a:lnTo>
                  <a:lnTo>
                    <a:pt x="4345" y="3373"/>
                  </a:lnTo>
                  <a:lnTo>
                    <a:pt x="4853" y="3205"/>
                  </a:lnTo>
                  <a:lnTo>
                    <a:pt x="5295" y="2985"/>
                  </a:lnTo>
                  <a:lnTo>
                    <a:pt x="5658" y="2721"/>
                  </a:lnTo>
                  <a:lnTo>
                    <a:pt x="5925" y="2422"/>
                  </a:lnTo>
                  <a:lnTo>
                    <a:pt x="6090" y="2100"/>
                  </a:lnTo>
                  <a:lnTo>
                    <a:pt x="6146" y="1765"/>
                  </a:lnTo>
                </a:path>
              </a:pathLst>
            </a:custGeom>
            <a:noFill/>
            <a:ln w="2857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34" name="Freeform 6">
              <a:extLst>
                <a:ext uri="{FF2B5EF4-FFF2-40B4-BE49-F238E27FC236}">
                  <a16:creationId xmlns:a16="http://schemas.microsoft.com/office/drawing/2014/main" id="{EAA9C2AC-1370-AEC0-6185-0C37CEF0D842}"/>
                </a:ext>
              </a:extLst>
            </p:cNvPr>
            <p:cNvSpPr>
              <a:spLocks/>
            </p:cNvSpPr>
            <p:nvPr/>
          </p:nvSpPr>
          <p:spPr bwMode="auto">
            <a:xfrm>
              <a:off x="3818" y="2649"/>
              <a:ext cx="392" cy="251"/>
            </a:xfrm>
            <a:custGeom>
              <a:avLst/>
              <a:gdLst>
                <a:gd name="T0" fmla="*/ 0 w 2746"/>
                <a:gd name="T1" fmla="*/ 1758 h 1758"/>
                <a:gd name="T2" fmla="*/ 550 w 2746"/>
                <a:gd name="T3" fmla="*/ 1693 h 1758"/>
                <a:gd name="T4" fmla="*/ 1072 w 2746"/>
                <a:gd name="T5" fmla="*/ 1573 h 1758"/>
                <a:gd name="T6" fmla="*/ 1547 w 2746"/>
                <a:gd name="T7" fmla="*/ 1400 h 1758"/>
                <a:gd name="T8" fmla="*/ 1959 w 2746"/>
                <a:gd name="T9" fmla="*/ 1180 h 1758"/>
                <a:gd name="T10" fmla="*/ 2295 w 2746"/>
                <a:gd name="T11" fmla="*/ 921 h 1758"/>
                <a:gd name="T12" fmla="*/ 2542 w 2746"/>
                <a:gd name="T13" fmla="*/ 632 h 1758"/>
                <a:gd name="T14" fmla="*/ 2695 w 2746"/>
                <a:gd name="T15" fmla="*/ 321 h 1758"/>
                <a:gd name="T16" fmla="*/ 2746 w 2746"/>
                <a:gd name="T17" fmla="*/ 0 h 1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6" h="1758">
                  <a:moveTo>
                    <a:pt x="0" y="1758"/>
                  </a:moveTo>
                  <a:lnTo>
                    <a:pt x="550" y="1693"/>
                  </a:lnTo>
                  <a:lnTo>
                    <a:pt x="1072" y="1573"/>
                  </a:lnTo>
                  <a:lnTo>
                    <a:pt x="1547" y="1400"/>
                  </a:lnTo>
                  <a:lnTo>
                    <a:pt x="1959" y="1180"/>
                  </a:lnTo>
                  <a:lnTo>
                    <a:pt x="2295" y="921"/>
                  </a:lnTo>
                  <a:lnTo>
                    <a:pt x="2542" y="632"/>
                  </a:lnTo>
                  <a:lnTo>
                    <a:pt x="2695" y="321"/>
                  </a:lnTo>
                  <a:lnTo>
                    <a:pt x="2746" y="0"/>
                  </a:lnTo>
                </a:path>
              </a:pathLst>
            </a:custGeom>
            <a:noFill/>
            <a:ln w="2857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35" name="Freeform 7">
              <a:extLst>
                <a:ext uri="{FF2B5EF4-FFF2-40B4-BE49-F238E27FC236}">
                  <a16:creationId xmlns:a16="http://schemas.microsoft.com/office/drawing/2014/main" id="{DA34CFC5-4E65-4135-1669-D297E2AA517E}"/>
                </a:ext>
              </a:extLst>
            </p:cNvPr>
            <p:cNvSpPr>
              <a:spLocks/>
            </p:cNvSpPr>
            <p:nvPr/>
          </p:nvSpPr>
          <p:spPr bwMode="auto">
            <a:xfrm>
              <a:off x="3362" y="1970"/>
              <a:ext cx="455" cy="158"/>
            </a:xfrm>
            <a:custGeom>
              <a:avLst/>
              <a:gdLst>
                <a:gd name="T0" fmla="*/ 0 w 3191"/>
                <a:gd name="T1" fmla="*/ 0 h 1104"/>
                <a:gd name="T2" fmla="*/ 260 w 3191"/>
                <a:gd name="T3" fmla="*/ 292 h 1104"/>
                <a:gd name="T4" fmla="*/ 609 w 3191"/>
                <a:gd name="T5" fmla="*/ 549 h 1104"/>
                <a:gd name="T6" fmla="*/ 1036 w 3191"/>
                <a:gd name="T7" fmla="*/ 767 h 1104"/>
                <a:gd name="T8" fmla="*/ 1524 w 3191"/>
                <a:gd name="T9" fmla="*/ 935 h 1104"/>
                <a:gd name="T10" fmla="*/ 2059 w 3191"/>
                <a:gd name="T11" fmla="*/ 1049 h 1104"/>
                <a:gd name="T12" fmla="*/ 2621 w 3191"/>
                <a:gd name="T13" fmla="*/ 1104 h 1104"/>
                <a:gd name="T14" fmla="*/ 3191 w 3191"/>
                <a:gd name="T15" fmla="*/ 1099 h 1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1" h="1104">
                  <a:moveTo>
                    <a:pt x="0" y="0"/>
                  </a:moveTo>
                  <a:lnTo>
                    <a:pt x="260" y="292"/>
                  </a:lnTo>
                  <a:lnTo>
                    <a:pt x="609" y="549"/>
                  </a:lnTo>
                  <a:lnTo>
                    <a:pt x="1036" y="767"/>
                  </a:lnTo>
                  <a:lnTo>
                    <a:pt x="1524" y="935"/>
                  </a:lnTo>
                  <a:lnTo>
                    <a:pt x="2059" y="1049"/>
                  </a:lnTo>
                  <a:lnTo>
                    <a:pt x="2621" y="1104"/>
                  </a:lnTo>
                  <a:lnTo>
                    <a:pt x="3191" y="1099"/>
                  </a:lnTo>
                </a:path>
              </a:pathLst>
            </a:custGeom>
            <a:noFill/>
            <a:ln w="2857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36" name="Freeform 8">
              <a:extLst>
                <a:ext uri="{FF2B5EF4-FFF2-40B4-BE49-F238E27FC236}">
                  <a16:creationId xmlns:a16="http://schemas.microsoft.com/office/drawing/2014/main" id="{73BC7FDF-D286-F85E-DF49-DD906C96A8F0}"/>
                </a:ext>
              </a:extLst>
            </p:cNvPr>
            <p:cNvSpPr>
              <a:spLocks/>
            </p:cNvSpPr>
            <p:nvPr/>
          </p:nvSpPr>
          <p:spPr bwMode="auto">
            <a:xfrm>
              <a:off x="3189" y="1970"/>
              <a:ext cx="628" cy="342"/>
            </a:xfrm>
            <a:custGeom>
              <a:avLst/>
              <a:gdLst>
                <a:gd name="T0" fmla="*/ 1205 w 4396"/>
                <a:gd name="T1" fmla="*/ 0 h 2389"/>
                <a:gd name="T2" fmla="*/ 845 w 4396"/>
                <a:gd name="T3" fmla="*/ 132 h 2389"/>
                <a:gd name="T4" fmla="*/ 535 w 4396"/>
                <a:gd name="T5" fmla="*/ 300 h 2389"/>
                <a:gd name="T6" fmla="*/ 289 w 4396"/>
                <a:gd name="T7" fmla="*/ 498 h 2389"/>
                <a:gd name="T8" fmla="*/ 113 w 4396"/>
                <a:gd name="T9" fmla="*/ 722 h 2389"/>
                <a:gd name="T10" fmla="*/ 16 w 4396"/>
                <a:gd name="T11" fmla="*/ 959 h 2389"/>
                <a:gd name="T12" fmla="*/ 0 w 4396"/>
                <a:gd name="T13" fmla="*/ 1204 h 2389"/>
                <a:gd name="T14" fmla="*/ 67 w 4396"/>
                <a:gd name="T15" fmla="*/ 1445 h 2389"/>
                <a:gd name="T16" fmla="*/ 214 w 4396"/>
                <a:gd name="T17" fmla="*/ 1675 h 2389"/>
                <a:gd name="T18" fmla="*/ 435 w 4396"/>
                <a:gd name="T19" fmla="*/ 1884 h 2389"/>
                <a:gd name="T20" fmla="*/ 722 w 4396"/>
                <a:gd name="T21" fmla="*/ 2065 h 2389"/>
                <a:gd name="T22" fmla="*/ 1064 w 4396"/>
                <a:gd name="T23" fmla="*/ 2210 h 2389"/>
                <a:gd name="T24" fmla="*/ 1449 w 4396"/>
                <a:gd name="T25" fmla="*/ 2316 h 2389"/>
                <a:gd name="T26" fmla="*/ 1862 w 4396"/>
                <a:gd name="T27" fmla="*/ 2376 h 2389"/>
                <a:gd name="T28" fmla="*/ 2288 w 4396"/>
                <a:gd name="T29" fmla="*/ 2389 h 2389"/>
                <a:gd name="T30" fmla="*/ 2710 w 4396"/>
                <a:gd name="T31" fmla="*/ 2355 h 2389"/>
                <a:gd name="T32" fmla="*/ 3112 w 4396"/>
                <a:gd name="T33" fmla="*/ 2276 h 2389"/>
                <a:gd name="T34" fmla="*/ 3481 w 4396"/>
                <a:gd name="T35" fmla="*/ 2153 h 2389"/>
                <a:gd name="T36" fmla="*/ 3801 w 4396"/>
                <a:gd name="T37" fmla="*/ 1991 h 2389"/>
                <a:gd name="T38" fmla="*/ 4061 w 4396"/>
                <a:gd name="T39" fmla="*/ 1798 h 2389"/>
                <a:gd name="T40" fmla="*/ 4251 w 4396"/>
                <a:gd name="T41" fmla="*/ 1579 h 2389"/>
                <a:gd name="T42" fmla="*/ 4364 w 4396"/>
                <a:gd name="T43" fmla="*/ 1343 h 2389"/>
                <a:gd name="T44" fmla="*/ 4396 w 4396"/>
                <a:gd name="T45" fmla="*/ 1099 h 2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6" h="2389">
                  <a:moveTo>
                    <a:pt x="1205" y="0"/>
                  </a:moveTo>
                  <a:lnTo>
                    <a:pt x="845" y="132"/>
                  </a:lnTo>
                  <a:lnTo>
                    <a:pt x="535" y="300"/>
                  </a:lnTo>
                  <a:lnTo>
                    <a:pt x="289" y="498"/>
                  </a:lnTo>
                  <a:lnTo>
                    <a:pt x="113" y="722"/>
                  </a:lnTo>
                  <a:lnTo>
                    <a:pt x="16" y="959"/>
                  </a:lnTo>
                  <a:lnTo>
                    <a:pt x="0" y="1204"/>
                  </a:lnTo>
                  <a:lnTo>
                    <a:pt x="67" y="1445"/>
                  </a:lnTo>
                  <a:lnTo>
                    <a:pt x="214" y="1675"/>
                  </a:lnTo>
                  <a:lnTo>
                    <a:pt x="435" y="1884"/>
                  </a:lnTo>
                  <a:lnTo>
                    <a:pt x="722" y="2065"/>
                  </a:lnTo>
                  <a:lnTo>
                    <a:pt x="1064" y="2210"/>
                  </a:lnTo>
                  <a:lnTo>
                    <a:pt x="1449" y="2316"/>
                  </a:lnTo>
                  <a:lnTo>
                    <a:pt x="1862" y="2376"/>
                  </a:lnTo>
                  <a:lnTo>
                    <a:pt x="2288" y="2389"/>
                  </a:lnTo>
                  <a:lnTo>
                    <a:pt x="2710" y="2355"/>
                  </a:lnTo>
                  <a:lnTo>
                    <a:pt x="3112" y="2276"/>
                  </a:lnTo>
                  <a:lnTo>
                    <a:pt x="3481" y="2153"/>
                  </a:lnTo>
                  <a:lnTo>
                    <a:pt x="3801" y="1991"/>
                  </a:lnTo>
                  <a:lnTo>
                    <a:pt x="4061" y="1798"/>
                  </a:lnTo>
                  <a:lnTo>
                    <a:pt x="4251" y="1579"/>
                  </a:lnTo>
                  <a:lnTo>
                    <a:pt x="4364" y="1343"/>
                  </a:lnTo>
                  <a:lnTo>
                    <a:pt x="4396" y="1099"/>
                  </a:lnTo>
                </a:path>
              </a:pathLst>
            </a:custGeom>
            <a:noFill/>
            <a:ln w="2857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37" name="Freeform 9">
              <a:extLst>
                <a:ext uri="{FF2B5EF4-FFF2-40B4-BE49-F238E27FC236}">
                  <a16:creationId xmlns:a16="http://schemas.microsoft.com/office/drawing/2014/main" id="{E68B116C-3DC5-73B4-CBE5-BBFF57D5EBC5}"/>
                </a:ext>
              </a:extLst>
            </p:cNvPr>
            <p:cNvSpPr>
              <a:spLocks/>
            </p:cNvSpPr>
            <p:nvPr/>
          </p:nvSpPr>
          <p:spPr bwMode="auto">
            <a:xfrm>
              <a:off x="3189" y="2904"/>
              <a:ext cx="629" cy="180"/>
            </a:xfrm>
            <a:custGeom>
              <a:avLst/>
              <a:gdLst>
                <a:gd name="T0" fmla="*/ 0 w 4401"/>
                <a:gd name="T1" fmla="*/ 0 h 1257"/>
                <a:gd name="T2" fmla="*/ 37 w 4401"/>
                <a:gd name="T3" fmla="*/ 232 h 1257"/>
                <a:gd name="T4" fmla="*/ 149 w 4401"/>
                <a:gd name="T5" fmla="*/ 455 h 1257"/>
                <a:gd name="T6" fmla="*/ 330 w 4401"/>
                <a:gd name="T7" fmla="*/ 664 h 1257"/>
                <a:gd name="T8" fmla="*/ 574 w 4401"/>
                <a:gd name="T9" fmla="*/ 850 h 1257"/>
                <a:gd name="T10" fmla="*/ 875 w 4401"/>
                <a:gd name="T11" fmla="*/ 1007 h 1257"/>
                <a:gd name="T12" fmla="*/ 1220 w 4401"/>
                <a:gd name="T13" fmla="*/ 1130 h 1257"/>
                <a:gd name="T14" fmla="*/ 1598 w 4401"/>
                <a:gd name="T15" fmla="*/ 1215 h 1257"/>
                <a:gd name="T16" fmla="*/ 1998 w 4401"/>
                <a:gd name="T17" fmla="*/ 1257 h 1257"/>
                <a:gd name="T18" fmla="*/ 2403 w 4401"/>
                <a:gd name="T19" fmla="*/ 1257 h 1257"/>
                <a:gd name="T20" fmla="*/ 2803 w 4401"/>
                <a:gd name="T21" fmla="*/ 1215 h 1257"/>
                <a:gd name="T22" fmla="*/ 3181 w 4401"/>
                <a:gd name="T23" fmla="*/ 1130 h 1257"/>
                <a:gd name="T24" fmla="*/ 3527 w 4401"/>
                <a:gd name="T25" fmla="*/ 1007 h 1257"/>
                <a:gd name="T26" fmla="*/ 3826 w 4401"/>
                <a:gd name="T27" fmla="*/ 850 h 1257"/>
                <a:gd name="T28" fmla="*/ 4070 w 4401"/>
                <a:gd name="T29" fmla="*/ 664 h 1257"/>
                <a:gd name="T30" fmla="*/ 4252 w 4401"/>
                <a:gd name="T31" fmla="*/ 455 h 1257"/>
                <a:gd name="T32" fmla="*/ 4363 w 4401"/>
                <a:gd name="T33" fmla="*/ 232 h 1257"/>
                <a:gd name="T34" fmla="*/ 4401 w 4401"/>
                <a:gd name="T35" fmla="*/ 0 h 1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01" h="1257">
                  <a:moveTo>
                    <a:pt x="0" y="0"/>
                  </a:moveTo>
                  <a:lnTo>
                    <a:pt x="37" y="232"/>
                  </a:lnTo>
                  <a:lnTo>
                    <a:pt x="149" y="455"/>
                  </a:lnTo>
                  <a:lnTo>
                    <a:pt x="330" y="664"/>
                  </a:lnTo>
                  <a:lnTo>
                    <a:pt x="574" y="850"/>
                  </a:lnTo>
                  <a:lnTo>
                    <a:pt x="875" y="1007"/>
                  </a:lnTo>
                  <a:lnTo>
                    <a:pt x="1220" y="1130"/>
                  </a:lnTo>
                  <a:lnTo>
                    <a:pt x="1598" y="1215"/>
                  </a:lnTo>
                  <a:lnTo>
                    <a:pt x="1998" y="1257"/>
                  </a:lnTo>
                  <a:lnTo>
                    <a:pt x="2403" y="1257"/>
                  </a:lnTo>
                  <a:lnTo>
                    <a:pt x="2803" y="1215"/>
                  </a:lnTo>
                  <a:lnTo>
                    <a:pt x="3181" y="1130"/>
                  </a:lnTo>
                  <a:lnTo>
                    <a:pt x="3527" y="1007"/>
                  </a:lnTo>
                  <a:lnTo>
                    <a:pt x="3826" y="850"/>
                  </a:lnTo>
                  <a:lnTo>
                    <a:pt x="4070" y="664"/>
                  </a:lnTo>
                  <a:lnTo>
                    <a:pt x="4252" y="455"/>
                  </a:lnTo>
                  <a:lnTo>
                    <a:pt x="4363" y="232"/>
                  </a:lnTo>
                  <a:lnTo>
                    <a:pt x="4401" y="0"/>
                  </a:lnTo>
                </a:path>
              </a:pathLst>
            </a:custGeom>
            <a:noFill/>
            <a:ln w="2857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38" name="Line 10">
              <a:extLst>
                <a:ext uri="{FF2B5EF4-FFF2-40B4-BE49-F238E27FC236}">
                  <a16:creationId xmlns:a16="http://schemas.microsoft.com/office/drawing/2014/main" id="{BF415B8A-D440-BEB6-7848-B619BF47770A}"/>
                </a:ext>
              </a:extLst>
            </p:cNvPr>
            <p:cNvSpPr>
              <a:spLocks noChangeShapeType="1"/>
            </p:cNvSpPr>
            <p:nvPr/>
          </p:nvSpPr>
          <p:spPr bwMode="auto">
            <a:xfrm flipV="1">
              <a:off x="3818" y="2131"/>
              <a:ext cx="1" cy="77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39" name="Line 11">
              <a:extLst>
                <a:ext uri="{FF2B5EF4-FFF2-40B4-BE49-F238E27FC236}">
                  <a16:creationId xmlns:a16="http://schemas.microsoft.com/office/drawing/2014/main" id="{B52E8F37-068E-FC6F-3FDF-6C7B1A01D4F5}"/>
                </a:ext>
              </a:extLst>
            </p:cNvPr>
            <p:cNvSpPr>
              <a:spLocks noChangeShapeType="1"/>
            </p:cNvSpPr>
            <p:nvPr/>
          </p:nvSpPr>
          <p:spPr bwMode="auto">
            <a:xfrm flipV="1">
              <a:off x="3189" y="2131"/>
              <a:ext cx="1" cy="77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40" name="Line 12">
              <a:extLst>
                <a:ext uri="{FF2B5EF4-FFF2-40B4-BE49-F238E27FC236}">
                  <a16:creationId xmlns:a16="http://schemas.microsoft.com/office/drawing/2014/main" id="{6774CB8D-3C9A-A41A-608D-46DB2F65EB5A}"/>
                </a:ext>
              </a:extLst>
            </p:cNvPr>
            <p:cNvSpPr>
              <a:spLocks noChangeShapeType="1"/>
            </p:cNvSpPr>
            <p:nvPr/>
          </p:nvSpPr>
          <p:spPr bwMode="auto">
            <a:xfrm>
              <a:off x="3330" y="1619"/>
              <a:ext cx="1" cy="3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41" name="Line 13">
              <a:extLst>
                <a:ext uri="{FF2B5EF4-FFF2-40B4-BE49-F238E27FC236}">
                  <a16:creationId xmlns:a16="http://schemas.microsoft.com/office/drawing/2014/main" id="{5F8F7E9F-B240-A42B-9702-3626D3D57D47}"/>
                </a:ext>
              </a:extLst>
            </p:cNvPr>
            <p:cNvSpPr>
              <a:spLocks noChangeShapeType="1"/>
            </p:cNvSpPr>
            <p:nvPr/>
          </p:nvSpPr>
          <p:spPr bwMode="auto">
            <a:xfrm>
              <a:off x="4210" y="1619"/>
              <a:ext cx="1" cy="10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48142" name="Group 14">
            <a:extLst>
              <a:ext uri="{FF2B5EF4-FFF2-40B4-BE49-F238E27FC236}">
                <a16:creationId xmlns:a16="http://schemas.microsoft.com/office/drawing/2014/main" id="{25C933B8-382F-3151-790A-ABDFE4689E98}"/>
              </a:ext>
            </a:extLst>
          </p:cNvPr>
          <p:cNvGrpSpPr>
            <a:grpSpLocks/>
          </p:cNvGrpSpPr>
          <p:nvPr/>
        </p:nvGrpSpPr>
        <p:grpSpPr bwMode="auto">
          <a:xfrm>
            <a:off x="1816100" y="3663950"/>
            <a:ext cx="2195513" cy="1698625"/>
            <a:chOff x="1144" y="2308"/>
            <a:chExt cx="1383" cy="1070"/>
          </a:xfrm>
        </p:grpSpPr>
        <p:sp>
          <p:nvSpPr>
            <p:cNvPr id="48143" name="Line 15">
              <a:extLst>
                <a:ext uri="{FF2B5EF4-FFF2-40B4-BE49-F238E27FC236}">
                  <a16:creationId xmlns:a16="http://schemas.microsoft.com/office/drawing/2014/main" id="{B997BF31-A42C-8B57-D9F2-2EEC96B9360B}"/>
                </a:ext>
              </a:extLst>
            </p:cNvPr>
            <p:cNvSpPr>
              <a:spLocks noChangeShapeType="1"/>
            </p:cNvSpPr>
            <p:nvPr/>
          </p:nvSpPr>
          <p:spPr bwMode="auto">
            <a:xfrm>
              <a:off x="2025" y="2308"/>
              <a:ext cx="1" cy="156"/>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44" name="Line 16">
              <a:extLst>
                <a:ext uri="{FF2B5EF4-FFF2-40B4-BE49-F238E27FC236}">
                  <a16:creationId xmlns:a16="http://schemas.microsoft.com/office/drawing/2014/main" id="{99BEC849-0523-3ED9-0E93-5322EA38EB6F}"/>
                </a:ext>
              </a:extLst>
            </p:cNvPr>
            <p:cNvSpPr>
              <a:spLocks noChangeShapeType="1"/>
            </p:cNvSpPr>
            <p:nvPr/>
          </p:nvSpPr>
          <p:spPr bwMode="auto">
            <a:xfrm>
              <a:off x="2025" y="2503"/>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45" name="Line 17">
              <a:extLst>
                <a:ext uri="{FF2B5EF4-FFF2-40B4-BE49-F238E27FC236}">
                  <a16:creationId xmlns:a16="http://schemas.microsoft.com/office/drawing/2014/main" id="{7324ADEB-211C-D38E-1A39-D41A3CC897B8}"/>
                </a:ext>
              </a:extLst>
            </p:cNvPr>
            <p:cNvSpPr>
              <a:spLocks noChangeShapeType="1"/>
            </p:cNvSpPr>
            <p:nvPr/>
          </p:nvSpPr>
          <p:spPr bwMode="auto">
            <a:xfrm>
              <a:off x="2025" y="2583"/>
              <a:ext cx="1" cy="20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46" name="Line 18">
              <a:extLst>
                <a:ext uri="{FF2B5EF4-FFF2-40B4-BE49-F238E27FC236}">
                  <a16:creationId xmlns:a16="http://schemas.microsoft.com/office/drawing/2014/main" id="{7E54E9AA-D4AB-486D-9A69-1196745D731A}"/>
                </a:ext>
              </a:extLst>
            </p:cNvPr>
            <p:cNvSpPr>
              <a:spLocks noChangeShapeType="1"/>
            </p:cNvSpPr>
            <p:nvPr/>
          </p:nvSpPr>
          <p:spPr bwMode="auto">
            <a:xfrm>
              <a:off x="2025" y="2903"/>
              <a:ext cx="1" cy="20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47" name="Line 19">
              <a:extLst>
                <a:ext uri="{FF2B5EF4-FFF2-40B4-BE49-F238E27FC236}">
                  <a16:creationId xmlns:a16="http://schemas.microsoft.com/office/drawing/2014/main" id="{A8CB0767-B8BA-C74F-56A2-E5B378685978}"/>
                </a:ext>
              </a:extLst>
            </p:cNvPr>
            <p:cNvSpPr>
              <a:spLocks noChangeShapeType="1"/>
            </p:cNvSpPr>
            <p:nvPr/>
          </p:nvSpPr>
          <p:spPr bwMode="auto">
            <a:xfrm>
              <a:off x="2025" y="3143"/>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48" name="Line 20">
              <a:extLst>
                <a:ext uri="{FF2B5EF4-FFF2-40B4-BE49-F238E27FC236}">
                  <a16:creationId xmlns:a16="http://schemas.microsoft.com/office/drawing/2014/main" id="{7776256A-FF1E-7781-4AB0-B7D7AA0D9E98}"/>
                </a:ext>
              </a:extLst>
            </p:cNvPr>
            <p:cNvSpPr>
              <a:spLocks noChangeShapeType="1"/>
            </p:cNvSpPr>
            <p:nvPr/>
          </p:nvSpPr>
          <p:spPr bwMode="auto">
            <a:xfrm>
              <a:off x="2025" y="3222"/>
              <a:ext cx="1" cy="156"/>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48149" name="Group 21">
              <a:extLst>
                <a:ext uri="{FF2B5EF4-FFF2-40B4-BE49-F238E27FC236}">
                  <a16:creationId xmlns:a16="http://schemas.microsoft.com/office/drawing/2014/main" id="{093B5DAA-FFEF-FDA9-4539-16F474D2AE9E}"/>
                </a:ext>
              </a:extLst>
            </p:cNvPr>
            <p:cNvGrpSpPr>
              <a:grpSpLocks/>
            </p:cNvGrpSpPr>
            <p:nvPr/>
          </p:nvGrpSpPr>
          <p:grpSpPr bwMode="auto">
            <a:xfrm>
              <a:off x="1144" y="2371"/>
              <a:ext cx="1383" cy="1007"/>
              <a:chOff x="1144" y="2371"/>
              <a:chExt cx="1383" cy="1007"/>
            </a:xfrm>
          </p:grpSpPr>
          <p:sp>
            <p:nvSpPr>
              <p:cNvPr id="48150" name="Line 22">
                <a:extLst>
                  <a:ext uri="{FF2B5EF4-FFF2-40B4-BE49-F238E27FC236}">
                    <a16:creationId xmlns:a16="http://schemas.microsoft.com/office/drawing/2014/main" id="{DC914371-5479-85F1-B624-A5799094EA24}"/>
                  </a:ext>
                </a:extLst>
              </p:cNvPr>
              <p:cNvSpPr>
                <a:spLocks noChangeShapeType="1"/>
              </p:cNvSpPr>
              <p:nvPr/>
            </p:nvSpPr>
            <p:spPr bwMode="auto">
              <a:xfrm>
                <a:off x="1144" y="2937"/>
                <a:ext cx="127"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51" name="Line 23">
                <a:extLst>
                  <a:ext uri="{FF2B5EF4-FFF2-40B4-BE49-F238E27FC236}">
                    <a16:creationId xmlns:a16="http://schemas.microsoft.com/office/drawing/2014/main" id="{B06D512A-52E7-A362-5C46-9553CE3C4A71}"/>
                  </a:ext>
                </a:extLst>
              </p:cNvPr>
              <p:cNvSpPr>
                <a:spLocks noChangeShapeType="1"/>
              </p:cNvSpPr>
              <p:nvPr/>
            </p:nvSpPr>
            <p:spPr bwMode="auto">
              <a:xfrm>
                <a:off x="1311" y="2937"/>
                <a:ext cx="39"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52" name="Line 24">
                <a:extLst>
                  <a:ext uri="{FF2B5EF4-FFF2-40B4-BE49-F238E27FC236}">
                    <a16:creationId xmlns:a16="http://schemas.microsoft.com/office/drawing/2014/main" id="{97357B38-F4BE-EAEB-8183-EAF3D824F204}"/>
                  </a:ext>
                </a:extLst>
              </p:cNvPr>
              <p:cNvSpPr>
                <a:spLocks noChangeShapeType="1"/>
              </p:cNvSpPr>
              <p:nvPr/>
            </p:nvSpPr>
            <p:spPr bwMode="auto">
              <a:xfrm>
                <a:off x="1390" y="2937"/>
                <a:ext cx="200"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53" name="Line 25">
                <a:extLst>
                  <a:ext uri="{FF2B5EF4-FFF2-40B4-BE49-F238E27FC236}">
                    <a16:creationId xmlns:a16="http://schemas.microsoft.com/office/drawing/2014/main" id="{BDB200C3-6C89-B00C-0AD2-611EB2D47A97}"/>
                  </a:ext>
                </a:extLst>
              </p:cNvPr>
              <p:cNvSpPr>
                <a:spLocks noChangeShapeType="1"/>
              </p:cNvSpPr>
              <p:nvPr/>
            </p:nvSpPr>
            <p:spPr bwMode="auto">
              <a:xfrm>
                <a:off x="1630" y="2937"/>
                <a:ext cx="40"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54" name="Line 26">
                <a:extLst>
                  <a:ext uri="{FF2B5EF4-FFF2-40B4-BE49-F238E27FC236}">
                    <a16:creationId xmlns:a16="http://schemas.microsoft.com/office/drawing/2014/main" id="{B7433750-85CE-B966-BE0A-B2CB8B936E2C}"/>
                  </a:ext>
                </a:extLst>
              </p:cNvPr>
              <p:cNvSpPr>
                <a:spLocks noChangeShapeType="1"/>
              </p:cNvSpPr>
              <p:nvPr/>
            </p:nvSpPr>
            <p:spPr bwMode="auto">
              <a:xfrm>
                <a:off x="1710" y="2937"/>
                <a:ext cx="126"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55" name="Line 27">
                <a:extLst>
                  <a:ext uri="{FF2B5EF4-FFF2-40B4-BE49-F238E27FC236}">
                    <a16:creationId xmlns:a16="http://schemas.microsoft.com/office/drawing/2014/main" id="{6170FD87-15FE-7481-0A37-83FC3A862FBA}"/>
                  </a:ext>
                </a:extLst>
              </p:cNvPr>
              <p:cNvSpPr>
                <a:spLocks noChangeShapeType="1"/>
              </p:cNvSpPr>
              <p:nvPr/>
            </p:nvSpPr>
            <p:spPr bwMode="auto">
              <a:xfrm>
                <a:off x="2025" y="2823"/>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48156" name="Group 28">
                <a:extLst>
                  <a:ext uri="{FF2B5EF4-FFF2-40B4-BE49-F238E27FC236}">
                    <a16:creationId xmlns:a16="http://schemas.microsoft.com/office/drawing/2014/main" id="{4133F929-ACE5-A2F1-5E77-A26E2D6994DA}"/>
                  </a:ext>
                </a:extLst>
              </p:cNvPr>
              <p:cNvGrpSpPr>
                <a:grpSpLocks/>
              </p:cNvGrpSpPr>
              <p:nvPr/>
            </p:nvGrpSpPr>
            <p:grpSpPr bwMode="auto">
              <a:xfrm>
                <a:off x="1207" y="2371"/>
                <a:ext cx="1257" cy="1007"/>
                <a:chOff x="1207" y="2371"/>
                <a:chExt cx="1257" cy="1007"/>
              </a:xfrm>
            </p:grpSpPr>
            <p:grpSp>
              <p:nvGrpSpPr>
                <p:cNvPr id="48157" name="Group 29">
                  <a:extLst>
                    <a:ext uri="{FF2B5EF4-FFF2-40B4-BE49-F238E27FC236}">
                      <a16:creationId xmlns:a16="http://schemas.microsoft.com/office/drawing/2014/main" id="{E0E6292A-41FD-0CFE-EE1C-BD30FECA5610}"/>
                    </a:ext>
                  </a:extLst>
                </p:cNvPr>
                <p:cNvGrpSpPr>
                  <a:grpSpLocks/>
                </p:cNvGrpSpPr>
                <p:nvPr/>
              </p:nvGrpSpPr>
              <p:grpSpPr bwMode="auto">
                <a:xfrm>
                  <a:off x="1207" y="2371"/>
                  <a:ext cx="1257" cy="881"/>
                  <a:chOff x="1207" y="2371"/>
                  <a:chExt cx="1257" cy="881"/>
                </a:xfrm>
              </p:grpSpPr>
              <p:sp>
                <p:nvSpPr>
                  <p:cNvPr id="48158" name="Freeform 30">
                    <a:extLst>
                      <a:ext uri="{FF2B5EF4-FFF2-40B4-BE49-F238E27FC236}">
                        <a16:creationId xmlns:a16="http://schemas.microsoft.com/office/drawing/2014/main" id="{2E161C78-D73A-C3A9-0F76-8FF735922F1D}"/>
                      </a:ext>
                    </a:extLst>
                  </p:cNvPr>
                  <p:cNvSpPr>
                    <a:spLocks/>
                  </p:cNvSpPr>
                  <p:nvPr/>
                </p:nvSpPr>
                <p:spPr bwMode="auto">
                  <a:xfrm>
                    <a:off x="1584" y="2371"/>
                    <a:ext cx="880" cy="881"/>
                  </a:xfrm>
                  <a:custGeom>
                    <a:avLst/>
                    <a:gdLst>
                      <a:gd name="T0" fmla="*/ 6160 w 6160"/>
                      <a:gd name="T1" fmla="*/ 3082 h 6164"/>
                      <a:gd name="T2" fmla="*/ 6083 w 6160"/>
                      <a:gd name="T3" fmla="*/ 2396 h 6164"/>
                      <a:gd name="T4" fmla="*/ 5855 w 6160"/>
                      <a:gd name="T5" fmla="*/ 1745 h 6164"/>
                      <a:gd name="T6" fmla="*/ 5488 w 6160"/>
                      <a:gd name="T7" fmla="*/ 1160 h 6164"/>
                      <a:gd name="T8" fmla="*/ 5001 w 6160"/>
                      <a:gd name="T9" fmla="*/ 672 h 6164"/>
                      <a:gd name="T10" fmla="*/ 4417 w 6160"/>
                      <a:gd name="T11" fmla="*/ 304 h 6164"/>
                      <a:gd name="T12" fmla="*/ 3766 w 6160"/>
                      <a:gd name="T13" fmla="*/ 77 h 6164"/>
                      <a:gd name="T14" fmla="*/ 3081 w 6160"/>
                      <a:gd name="T15" fmla="*/ 0 h 6164"/>
                      <a:gd name="T16" fmla="*/ 2395 w 6160"/>
                      <a:gd name="T17" fmla="*/ 77 h 6164"/>
                      <a:gd name="T18" fmla="*/ 1743 w 6160"/>
                      <a:gd name="T19" fmla="*/ 304 h 6164"/>
                      <a:gd name="T20" fmla="*/ 1160 w 6160"/>
                      <a:gd name="T21" fmla="*/ 672 h 6164"/>
                      <a:gd name="T22" fmla="*/ 672 w 6160"/>
                      <a:gd name="T23" fmla="*/ 1160 h 6164"/>
                      <a:gd name="T24" fmla="*/ 305 w 6160"/>
                      <a:gd name="T25" fmla="*/ 1745 h 6164"/>
                      <a:gd name="T26" fmla="*/ 77 w 6160"/>
                      <a:gd name="T27" fmla="*/ 2396 h 6164"/>
                      <a:gd name="T28" fmla="*/ 0 w 6160"/>
                      <a:gd name="T29" fmla="*/ 3082 h 6164"/>
                      <a:gd name="T30" fmla="*/ 77 w 6160"/>
                      <a:gd name="T31" fmla="*/ 3768 h 6164"/>
                      <a:gd name="T32" fmla="*/ 305 w 6160"/>
                      <a:gd name="T33" fmla="*/ 4419 h 6164"/>
                      <a:gd name="T34" fmla="*/ 672 w 6160"/>
                      <a:gd name="T35" fmla="*/ 5004 h 6164"/>
                      <a:gd name="T36" fmla="*/ 1160 w 6160"/>
                      <a:gd name="T37" fmla="*/ 5492 h 6164"/>
                      <a:gd name="T38" fmla="*/ 1743 w 6160"/>
                      <a:gd name="T39" fmla="*/ 5859 h 6164"/>
                      <a:gd name="T40" fmla="*/ 2395 w 6160"/>
                      <a:gd name="T41" fmla="*/ 6087 h 6164"/>
                      <a:gd name="T42" fmla="*/ 3081 w 6160"/>
                      <a:gd name="T43" fmla="*/ 6164 h 6164"/>
                      <a:gd name="T44" fmla="*/ 3766 w 6160"/>
                      <a:gd name="T45" fmla="*/ 6087 h 6164"/>
                      <a:gd name="T46" fmla="*/ 4417 w 6160"/>
                      <a:gd name="T47" fmla="*/ 5859 h 6164"/>
                      <a:gd name="T48" fmla="*/ 5001 w 6160"/>
                      <a:gd name="T49" fmla="*/ 5492 h 6164"/>
                      <a:gd name="T50" fmla="*/ 5488 w 6160"/>
                      <a:gd name="T51" fmla="*/ 5004 h 6164"/>
                      <a:gd name="T52" fmla="*/ 5855 w 6160"/>
                      <a:gd name="T53" fmla="*/ 4419 h 6164"/>
                      <a:gd name="T54" fmla="*/ 6083 w 6160"/>
                      <a:gd name="T55" fmla="*/ 3768 h 6164"/>
                      <a:gd name="T56" fmla="*/ 6160 w 6160"/>
                      <a:gd name="T57" fmla="*/ 3082 h 6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60" h="6164">
                        <a:moveTo>
                          <a:pt x="6160" y="3082"/>
                        </a:moveTo>
                        <a:lnTo>
                          <a:pt x="6083" y="2396"/>
                        </a:lnTo>
                        <a:lnTo>
                          <a:pt x="5855" y="1745"/>
                        </a:lnTo>
                        <a:lnTo>
                          <a:pt x="5488" y="1160"/>
                        </a:lnTo>
                        <a:lnTo>
                          <a:pt x="5001" y="672"/>
                        </a:lnTo>
                        <a:lnTo>
                          <a:pt x="4417" y="304"/>
                        </a:lnTo>
                        <a:lnTo>
                          <a:pt x="3766" y="77"/>
                        </a:lnTo>
                        <a:lnTo>
                          <a:pt x="3081" y="0"/>
                        </a:lnTo>
                        <a:lnTo>
                          <a:pt x="2395" y="77"/>
                        </a:lnTo>
                        <a:lnTo>
                          <a:pt x="1743" y="304"/>
                        </a:lnTo>
                        <a:lnTo>
                          <a:pt x="1160" y="672"/>
                        </a:lnTo>
                        <a:lnTo>
                          <a:pt x="672" y="1160"/>
                        </a:lnTo>
                        <a:lnTo>
                          <a:pt x="305" y="1745"/>
                        </a:lnTo>
                        <a:lnTo>
                          <a:pt x="77" y="2396"/>
                        </a:lnTo>
                        <a:lnTo>
                          <a:pt x="0" y="3082"/>
                        </a:lnTo>
                        <a:lnTo>
                          <a:pt x="77" y="3768"/>
                        </a:lnTo>
                        <a:lnTo>
                          <a:pt x="305" y="4419"/>
                        </a:lnTo>
                        <a:lnTo>
                          <a:pt x="672" y="5004"/>
                        </a:lnTo>
                        <a:lnTo>
                          <a:pt x="1160" y="5492"/>
                        </a:lnTo>
                        <a:lnTo>
                          <a:pt x="1743" y="5859"/>
                        </a:lnTo>
                        <a:lnTo>
                          <a:pt x="2395" y="6087"/>
                        </a:lnTo>
                        <a:lnTo>
                          <a:pt x="3081" y="6164"/>
                        </a:lnTo>
                        <a:lnTo>
                          <a:pt x="3766" y="6087"/>
                        </a:lnTo>
                        <a:lnTo>
                          <a:pt x="4417" y="5859"/>
                        </a:lnTo>
                        <a:lnTo>
                          <a:pt x="5001" y="5492"/>
                        </a:lnTo>
                        <a:lnTo>
                          <a:pt x="5488" y="5004"/>
                        </a:lnTo>
                        <a:lnTo>
                          <a:pt x="5855" y="4419"/>
                        </a:lnTo>
                        <a:lnTo>
                          <a:pt x="6083" y="3768"/>
                        </a:lnTo>
                        <a:lnTo>
                          <a:pt x="6160" y="3082"/>
                        </a:lnTo>
                      </a:path>
                    </a:pathLst>
                  </a:custGeom>
                  <a:noFill/>
                  <a:ln w="2857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59" name="Freeform 31">
                    <a:extLst>
                      <a:ext uri="{FF2B5EF4-FFF2-40B4-BE49-F238E27FC236}">
                        <a16:creationId xmlns:a16="http://schemas.microsoft.com/office/drawing/2014/main" id="{AA15BDF8-5B61-B04F-22CF-F179A506613D}"/>
                      </a:ext>
                    </a:extLst>
                  </p:cNvPr>
                  <p:cNvSpPr>
                    <a:spLocks/>
                  </p:cNvSpPr>
                  <p:nvPr/>
                </p:nvSpPr>
                <p:spPr bwMode="auto">
                  <a:xfrm>
                    <a:off x="1207" y="2623"/>
                    <a:ext cx="542" cy="629"/>
                  </a:xfrm>
                  <a:custGeom>
                    <a:avLst/>
                    <a:gdLst>
                      <a:gd name="T0" fmla="*/ 2886 w 3790"/>
                      <a:gd name="T1" fmla="*/ 107 h 4400"/>
                      <a:gd name="T2" fmla="*/ 2312 w 3790"/>
                      <a:gd name="T3" fmla="*/ 0 h 4400"/>
                      <a:gd name="T4" fmla="*/ 1728 w 3790"/>
                      <a:gd name="T5" fmla="*/ 48 h 4400"/>
                      <a:gd name="T6" fmla="*/ 1179 w 3790"/>
                      <a:gd name="T7" fmla="*/ 248 h 4400"/>
                      <a:gd name="T8" fmla="*/ 701 w 3790"/>
                      <a:gd name="T9" fmla="*/ 586 h 4400"/>
                      <a:gd name="T10" fmla="*/ 330 w 3790"/>
                      <a:gd name="T11" fmla="*/ 1038 h 4400"/>
                      <a:gd name="T12" fmla="*/ 90 w 3790"/>
                      <a:gd name="T13" fmla="*/ 1572 h 4400"/>
                      <a:gd name="T14" fmla="*/ 0 w 3790"/>
                      <a:gd name="T15" fmla="*/ 2151 h 4400"/>
                      <a:gd name="T16" fmla="*/ 64 w 3790"/>
                      <a:gd name="T17" fmla="*/ 2732 h 4400"/>
                      <a:gd name="T18" fmla="*/ 281 w 3790"/>
                      <a:gd name="T19" fmla="*/ 3276 h 4400"/>
                      <a:gd name="T20" fmla="*/ 633 w 3790"/>
                      <a:gd name="T21" fmla="*/ 3744 h 4400"/>
                      <a:gd name="T22" fmla="*/ 1095 w 3790"/>
                      <a:gd name="T23" fmla="*/ 4102 h 4400"/>
                      <a:gd name="T24" fmla="*/ 1635 w 3790"/>
                      <a:gd name="T25" fmla="*/ 4326 h 4400"/>
                      <a:gd name="T26" fmla="*/ 2217 w 3790"/>
                      <a:gd name="T27" fmla="*/ 4400 h 4400"/>
                      <a:gd name="T28" fmla="*/ 2795 w 3790"/>
                      <a:gd name="T29" fmla="*/ 4318 h 4400"/>
                      <a:gd name="T30" fmla="*/ 3332 w 3790"/>
                      <a:gd name="T31" fmla="*/ 4085 h 4400"/>
                      <a:gd name="T32" fmla="*/ 3790 w 3790"/>
                      <a:gd name="T33" fmla="*/ 3720 h 4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90" h="4400">
                        <a:moveTo>
                          <a:pt x="2886" y="107"/>
                        </a:moveTo>
                        <a:lnTo>
                          <a:pt x="2312" y="0"/>
                        </a:lnTo>
                        <a:lnTo>
                          <a:pt x="1728" y="48"/>
                        </a:lnTo>
                        <a:lnTo>
                          <a:pt x="1179" y="248"/>
                        </a:lnTo>
                        <a:lnTo>
                          <a:pt x="701" y="586"/>
                        </a:lnTo>
                        <a:lnTo>
                          <a:pt x="330" y="1038"/>
                        </a:lnTo>
                        <a:lnTo>
                          <a:pt x="90" y="1572"/>
                        </a:lnTo>
                        <a:lnTo>
                          <a:pt x="0" y="2151"/>
                        </a:lnTo>
                        <a:lnTo>
                          <a:pt x="64" y="2732"/>
                        </a:lnTo>
                        <a:lnTo>
                          <a:pt x="281" y="3276"/>
                        </a:lnTo>
                        <a:lnTo>
                          <a:pt x="633" y="3744"/>
                        </a:lnTo>
                        <a:lnTo>
                          <a:pt x="1095" y="4102"/>
                        </a:lnTo>
                        <a:lnTo>
                          <a:pt x="1635" y="4326"/>
                        </a:lnTo>
                        <a:lnTo>
                          <a:pt x="2217" y="4400"/>
                        </a:lnTo>
                        <a:lnTo>
                          <a:pt x="2795" y="4318"/>
                        </a:lnTo>
                        <a:lnTo>
                          <a:pt x="3332" y="4085"/>
                        </a:lnTo>
                        <a:lnTo>
                          <a:pt x="3790" y="3720"/>
                        </a:lnTo>
                      </a:path>
                    </a:pathLst>
                  </a:custGeom>
                  <a:noFill/>
                  <a:ln w="2857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48160" name="Line 32">
                  <a:extLst>
                    <a:ext uri="{FF2B5EF4-FFF2-40B4-BE49-F238E27FC236}">
                      <a16:creationId xmlns:a16="http://schemas.microsoft.com/office/drawing/2014/main" id="{334EF21F-5D2D-8C40-5FBA-AF116387E6A1}"/>
                    </a:ext>
                  </a:extLst>
                </p:cNvPr>
                <p:cNvSpPr>
                  <a:spLocks noChangeShapeType="1"/>
                </p:cNvSpPr>
                <p:nvPr/>
              </p:nvSpPr>
              <p:spPr bwMode="auto">
                <a:xfrm>
                  <a:off x="1522" y="2560"/>
                  <a:ext cx="1" cy="189"/>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1" name="Line 33">
                  <a:extLst>
                    <a:ext uri="{FF2B5EF4-FFF2-40B4-BE49-F238E27FC236}">
                      <a16:creationId xmlns:a16="http://schemas.microsoft.com/office/drawing/2014/main" id="{855310A7-7336-8775-EF5A-B61C700D3324}"/>
                    </a:ext>
                  </a:extLst>
                </p:cNvPr>
                <p:cNvSpPr>
                  <a:spLocks noChangeShapeType="1"/>
                </p:cNvSpPr>
                <p:nvPr/>
              </p:nvSpPr>
              <p:spPr bwMode="auto">
                <a:xfrm>
                  <a:off x="1522" y="2789"/>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2" name="Line 34">
                  <a:extLst>
                    <a:ext uri="{FF2B5EF4-FFF2-40B4-BE49-F238E27FC236}">
                      <a16:creationId xmlns:a16="http://schemas.microsoft.com/office/drawing/2014/main" id="{BD8E69D8-419A-CB31-1F08-693AD793D8C8}"/>
                    </a:ext>
                  </a:extLst>
                </p:cNvPr>
                <p:cNvSpPr>
                  <a:spLocks noChangeShapeType="1"/>
                </p:cNvSpPr>
                <p:nvPr/>
              </p:nvSpPr>
              <p:spPr bwMode="auto">
                <a:xfrm>
                  <a:off x="1522" y="2869"/>
                  <a:ext cx="1" cy="20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3" name="Line 35">
                  <a:extLst>
                    <a:ext uri="{FF2B5EF4-FFF2-40B4-BE49-F238E27FC236}">
                      <a16:creationId xmlns:a16="http://schemas.microsoft.com/office/drawing/2014/main" id="{7670F54C-23AA-CBF3-E0C2-F7774457D4FB}"/>
                    </a:ext>
                  </a:extLst>
                </p:cNvPr>
                <p:cNvSpPr>
                  <a:spLocks noChangeShapeType="1"/>
                </p:cNvSpPr>
                <p:nvPr/>
              </p:nvSpPr>
              <p:spPr bwMode="auto">
                <a:xfrm>
                  <a:off x="1522" y="3109"/>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4" name="Line 36">
                  <a:extLst>
                    <a:ext uri="{FF2B5EF4-FFF2-40B4-BE49-F238E27FC236}">
                      <a16:creationId xmlns:a16="http://schemas.microsoft.com/office/drawing/2014/main" id="{C88F7B23-0F13-32A9-6AC5-CBE29A99E923}"/>
                    </a:ext>
                  </a:extLst>
                </p:cNvPr>
                <p:cNvSpPr>
                  <a:spLocks noChangeShapeType="1"/>
                </p:cNvSpPr>
                <p:nvPr/>
              </p:nvSpPr>
              <p:spPr bwMode="auto">
                <a:xfrm>
                  <a:off x="1522" y="3188"/>
                  <a:ext cx="1" cy="19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48165" name="Line 37">
                <a:extLst>
                  <a:ext uri="{FF2B5EF4-FFF2-40B4-BE49-F238E27FC236}">
                    <a16:creationId xmlns:a16="http://schemas.microsoft.com/office/drawing/2014/main" id="{A95B9E17-F174-4354-219C-F3107540AF2E}"/>
                  </a:ext>
                </a:extLst>
              </p:cNvPr>
              <p:cNvSpPr>
                <a:spLocks noChangeShapeType="1"/>
              </p:cNvSpPr>
              <p:nvPr/>
            </p:nvSpPr>
            <p:spPr bwMode="auto">
              <a:xfrm>
                <a:off x="1522" y="2812"/>
                <a:ext cx="123"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6" name="Line 38">
                <a:extLst>
                  <a:ext uri="{FF2B5EF4-FFF2-40B4-BE49-F238E27FC236}">
                    <a16:creationId xmlns:a16="http://schemas.microsoft.com/office/drawing/2014/main" id="{614ECCF7-E60F-683D-46F5-908EBB91E27E}"/>
                  </a:ext>
                </a:extLst>
              </p:cNvPr>
              <p:cNvSpPr>
                <a:spLocks noChangeShapeType="1"/>
              </p:cNvSpPr>
              <p:nvPr/>
            </p:nvSpPr>
            <p:spPr bwMode="auto">
              <a:xfrm>
                <a:off x="1685" y="2812"/>
                <a:ext cx="40"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7" name="Line 39">
                <a:extLst>
                  <a:ext uri="{FF2B5EF4-FFF2-40B4-BE49-F238E27FC236}">
                    <a16:creationId xmlns:a16="http://schemas.microsoft.com/office/drawing/2014/main" id="{36185B8A-E39E-9BFD-EC2E-D687EFDCCBB7}"/>
                  </a:ext>
                </a:extLst>
              </p:cNvPr>
              <p:cNvSpPr>
                <a:spLocks noChangeShapeType="1"/>
              </p:cNvSpPr>
              <p:nvPr/>
            </p:nvSpPr>
            <p:spPr bwMode="auto">
              <a:xfrm>
                <a:off x="1765" y="2812"/>
                <a:ext cx="200"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8" name="Line 40">
                <a:extLst>
                  <a:ext uri="{FF2B5EF4-FFF2-40B4-BE49-F238E27FC236}">
                    <a16:creationId xmlns:a16="http://schemas.microsoft.com/office/drawing/2014/main" id="{29215025-EB08-1E42-B6A0-1E71B33E6902}"/>
                  </a:ext>
                </a:extLst>
              </p:cNvPr>
              <p:cNvSpPr>
                <a:spLocks noChangeShapeType="1"/>
              </p:cNvSpPr>
              <p:nvPr/>
            </p:nvSpPr>
            <p:spPr bwMode="auto">
              <a:xfrm>
                <a:off x="2005" y="2812"/>
                <a:ext cx="39"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69" name="Line 41">
                <a:extLst>
                  <a:ext uri="{FF2B5EF4-FFF2-40B4-BE49-F238E27FC236}">
                    <a16:creationId xmlns:a16="http://schemas.microsoft.com/office/drawing/2014/main" id="{0B101162-CEBF-8494-09BC-9F1205ACD8CD}"/>
                  </a:ext>
                </a:extLst>
              </p:cNvPr>
              <p:cNvSpPr>
                <a:spLocks noChangeShapeType="1"/>
              </p:cNvSpPr>
              <p:nvPr/>
            </p:nvSpPr>
            <p:spPr bwMode="auto">
              <a:xfrm>
                <a:off x="2084" y="2812"/>
                <a:ext cx="200"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0" name="Line 42">
                <a:extLst>
                  <a:ext uri="{FF2B5EF4-FFF2-40B4-BE49-F238E27FC236}">
                    <a16:creationId xmlns:a16="http://schemas.microsoft.com/office/drawing/2014/main" id="{61FC5D2D-95D0-DA8C-DACF-1D9D5DE46420}"/>
                  </a:ext>
                </a:extLst>
              </p:cNvPr>
              <p:cNvSpPr>
                <a:spLocks noChangeShapeType="1"/>
              </p:cNvSpPr>
              <p:nvPr/>
            </p:nvSpPr>
            <p:spPr bwMode="auto">
              <a:xfrm>
                <a:off x="2324" y="2812"/>
                <a:ext cx="40"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1" name="Line 43">
                <a:extLst>
                  <a:ext uri="{FF2B5EF4-FFF2-40B4-BE49-F238E27FC236}">
                    <a16:creationId xmlns:a16="http://schemas.microsoft.com/office/drawing/2014/main" id="{47E4BAD0-BE43-9E56-1C52-92114A2F27F1}"/>
                  </a:ext>
                </a:extLst>
              </p:cNvPr>
              <p:cNvSpPr>
                <a:spLocks noChangeShapeType="1"/>
              </p:cNvSpPr>
              <p:nvPr/>
            </p:nvSpPr>
            <p:spPr bwMode="auto">
              <a:xfrm>
                <a:off x="2404" y="2812"/>
                <a:ext cx="123"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grpSp>
        <p:nvGrpSpPr>
          <p:cNvPr id="48172" name="Group 44">
            <a:extLst>
              <a:ext uri="{FF2B5EF4-FFF2-40B4-BE49-F238E27FC236}">
                <a16:creationId xmlns:a16="http://schemas.microsoft.com/office/drawing/2014/main" id="{F6E41660-2CAF-AFB6-F95F-9CF654CD23DB}"/>
              </a:ext>
            </a:extLst>
          </p:cNvPr>
          <p:cNvGrpSpPr>
            <a:grpSpLocks/>
          </p:cNvGrpSpPr>
          <p:nvPr/>
        </p:nvGrpSpPr>
        <p:grpSpPr bwMode="auto">
          <a:xfrm>
            <a:off x="1914525" y="1149350"/>
            <a:ext cx="1998663" cy="2395538"/>
            <a:chOff x="1206" y="724"/>
            <a:chExt cx="1259" cy="1509"/>
          </a:xfrm>
        </p:grpSpPr>
        <p:sp>
          <p:nvSpPr>
            <p:cNvPr id="48173" name="Line 45">
              <a:extLst>
                <a:ext uri="{FF2B5EF4-FFF2-40B4-BE49-F238E27FC236}">
                  <a16:creationId xmlns:a16="http://schemas.microsoft.com/office/drawing/2014/main" id="{D200AF3F-3416-3888-7C09-860B93892AB0}"/>
                </a:ext>
              </a:extLst>
            </p:cNvPr>
            <p:cNvSpPr>
              <a:spLocks noChangeShapeType="1"/>
            </p:cNvSpPr>
            <p:nvPr/>
          </p:nvSpPr>
          <p:spPr bwMode="auto">
            <a:xfrm>
              <a:off x="1522" y="1038"/>
              <a:ext cx="1" cy="218"/>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4" name="Line 46">
              <a:extLst>
                <a:ext uri="{FF2B5EF4-FFF2-40B4-BE49-F238E27FC236}">
                  <a16:creationId xmlns:a16="http://schemas.microsoft.com/office/drawing/2014/main" id="{B9B72808-A9E2-C698-63EB-072FD7A631A8}"/>
                </a:ext>
              </a:extLst>
            </p:cNvPr>
            <p:cNvSpPr>
              <a:spLocks noChangeShapeType="1"/>
            </p:cNvSpPr>
            <p:nvPr/>
          </p:nvSpPr>
          <p:spPr bwMode="auto">
            <a:xfrm>
              <a:off x="1522" y="1296"/>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5" name="Line 47">
              <a:extLst>
                <a:ext uri="{FF2B5EF4-FFF2-40B4-BE49-F238E27FC236}">
                  <a16:creationId xmlns:a16="http://schemas.microsoft.com/office/drawing/2014/main" id="{CB4ECAC7-5507-E028-9580-A1EC801B8BDD}"/>
                </a:ext>
              </a:extLst>
            </p:cNvPr>
            <p:cNvSpPr>
              <a:spLocks noChangeShapeType="1"/>
            </p:cNvSpPr>
            <p:nvPr/>
          </p:nvSpPr>
          <p:spPr bwMode="auto">
            <a:xfrm>
              <a:off x="1522" y="1376"/>
              <a:ext cx="1" cy="20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6" name="Line 48">
              <a:extLst>
                <a:ext uri="{FF2B5EF4-FFF2-40B4-BE49-F238E27FC236}">
                  <a16:creationId xmlns:a16="http://schemas.microsoft.com/office/drawing/2014/main" id="{D527A4D2-B845-17C5-9052-A52BC96B931F}"/>
                </a:ext>
              </a:extLst>
            </p:cNvPr>
            <p:cNvSpPr>
              <a:spLocks noChangeShapeType="1"/>
            </p:cNvSpPr>
            <p:nvPr/>
          </p:nvSpPr>
          <p:spPr bwMode="auto">
            <a:xfrm>
              <a:off x="1522" y="1616"/>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7" name="Line 49">
              <a:extLst>
                <a:ext uri="{FF2B5EF4-FFF2-40B4-BE49-F238E27FC236}">
                  <a16:creationId xmlns:a16="http://schemas.microsoft.com/office/drawing/2014/main" id="{B050311C-DD3B-A22A-AD98-0F40258608E1}"/>
                </a:ext>
              </a:extLst>
            </p:cNvPr>
            <p:cNvSpPr>
              <a:spLocks noChangeShapeType="1"/>
            </p:cNvSpPr>
            <p:nvPr/>
          </p:nvSpPr>
          <p:spPr bwMode="auto">
            <a:xfrm>
              <a:off x="1522" y="1696"/>
              <a:ext cx="1" cy="199"/>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8" name="Line 50">
              <a:extLst>
                <a:ext uri="{FF2B5EF4-FFF2-40B4-BE49-F238E27FC236}">
                  <a16:creationId xmlns:a16="http://schemas.microsoft.com/office/drawing/2014/main" id="{B0619502-0D17-2DA3-C5C3-9B7072EE63D2}"/>
                </a:ext>
              </a:extLst>
            </p:cNvPr>
            <p:cNvSpPr>
              <a:spLocks noChangeShapeType="1"/>
            </p:cNvSpPr>
            <p:nvPr/>
          </p:nvSpPr>
          <p:spPr bwMode="auto">
            <a:xfrm>
              <a:off x="1522" y="1935"/>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79" name="Line 51">
              <a:extLst>
                <a:ext uri="{FF2B5EF4-FFF2-40B4-BE49-F238E27FC236}">
                  <a16:creationId xmlns:a16="http://schemas.microsoft.com/office/drawing/2014/main" id="{D75DF250-D4E3-A8E9-78BE-B97622C3D8DD}"/>
                </a:ext>
              </a:extLst>
            </p:cNvPr>
            <p:cNvSpPr>
              <a:spLocks noChangeShapeType="1"/>
            </p:cNvSpPr>
            <p:nvPr/>
          </p:nvSpPr>
          <p:spPr bwMode="auto">
            <a:xfrm>
              <a:off x="1522" y="2015"/>
              <a:ext cx="1" cy="218"/>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48180" name="Group 52">
              <a:extLst>
                <a:ext uri="{FF2B5EF4-FFF2-40B4-BE49-F238E27FC236}">
                  <a16:creationId xmlns:a16="http://schemas.microsoft.com/office/drawing/2014/main" id="{26DF011D-C9D3-AF55-5CBC-5AD6EFAA3429}"/>
                </a:ext>
              </a:extLst>
            </p:cNvPr>
            <p:cNvGrpSpPr>
              <a:grpSpLocks/>
            </p:cNvGrpSpPr>
            <p:nvPr/>
          </p:nvGrpSpPr>
          <p:grpSpPr bwMode="auto">
            <a:xfrm>
              <a:off x="1206" y="724"/>
              <a:ext cx="1259" cy="1509"/>
              <a:chOff x="1206" y="724"/>
              <a:chExt cx="1259" cy="1509"/>
            </a:xfrm>
          </p:grpSpPr>
          <p:sp>
            <p:nvSpPr>
              <p:cNvPr id="48181" name="Line 53">
                <a:extLst>
                  <a:ext uri="{FF2B5EF4-FFF2-40B4-BE49-F238E27FC236}">
                    <a16:creationId xmlns:a16="http://schemas.microsoft.com/office/drawing/2014/main" id="{1576AEA4-B2EA-8F50-35DD-D219101A97F4}"/>
                  </a:ext>
                </a:extLst>
              </p:cNvPr>
              <p:cNvSpPr>
                <a:spLocks noChangeShapeType="1"/>
              </p:cNvSpPr>
              <p:nvPr/>
            </p:nvSpPr>
            <p:spPr bwMode="auto">
              <a:xfrm>
                <a:off x="1584" y="849"/>
                <a:ext cx="88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2" name="Line 54">
                <a:extLst>
                  <a:ext uri="{FF2B5EF4-FFF2-40B4-BE49-F238E27FC236}">
                    <a16:creationId xmlns:a16="http://schemas.microsoft.com/office/drawing/2014/main" id="{98D0FD63-69FD-4AD0-4A1C-DBED982D0AEC}"/>
                  </a:ext>
                </a:extLst>
              </p:cNvPr>
              <p:cNvSpPr>
                <a:spLocks noChangeShapeType="1"/>
              </p:cNvSpPr>
              <p:nvPr/>
            </p:nvSpPr>
            <p:spPr bwMode="auto">
              <a:xfrm flipH="1">
                <a:off x="1749" y="2107"/>
                <a:ext cx="715"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3" name="Line 55">
                <a:extLst>
                  <a:ext uri="{FF2B5EF4-FFF2-40B4-BE49-F238E27FC236}">
                    <a16:creationId xmlns:a16="http://schemas.microsoft.com/office/drawing/2014/main" id="{A4971245-EEF8-5C11-B7C9-F9A41AECB778}"/>
                  </a:ext>
                </a:extLst>
              </p:cNvPr>
              <p:cNvSpPr>
                <a:spLocks noChangeShapeType="1"/>
              </p:cNvSpPr>
              <p:nvPr/>
            </p:nvSpPr>
            <p:spPr bwMode="auto">
              <a:xfrm>
                <a:off x="1584" y="849"/>
                <a:ext cx="1" cy="31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4" name="Line 56">
                <a:extLst>
                  <a:ext uri="{FF2B5EF4-FFF2-40B4-BE49-F238E27FC236}">
                    <a16:creationId xmlns:a16="http://schemas.microsoft.com/office/drawing/2014/main" id="{9DE7C150-B403-0610-48EC-7BA8363716F6}"/>
                  </a:ext>
                </a:extLst>
              </p:cNvPr>
              <p:cNvSpPr>
                <a:spLocks noChangeShapeType="1"/>
              </p:cNvSpPr>
              <p:nvPr/>
            </p:nvSpPr>
            <p:spPr bwMode="auto">
              <a:xfrm>
                <a:off x="2464" y="849"/>
                <a:ext cx="1" cy="12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5" name="Line 57">
                <a:extLst>
                  <a:ext uri="{FF2B5EF4-FFF2-40B4-BE49-F238E27FC236}">
                    <a16:creationId xmlns:a16="http://schemas.microsoft.com/office/drawing/2014/main" id="{478C0BE6-E514-9921-9821-EBDB6C928AB6}"/>
                  </a:ext>
                </a:extLst>
              </p:cNvPr>
              <p:cNvSpPr>
                <a:spLocks noChangeShapeType="1"/>
              </p:cNvSpPr>
              <p:nvPr/>
            </p:nvSpPr>
            <p:spPr bwMode="auto">
              <a:xfrm>
                <a:off x="2025" y="724"/>
                <a:ext cx="1" cy="215"/>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6" name="Line 58">
                <a:extLst>
                  <a:ext uri="{FF2B5EF4-FFF2-40B4-BE49-F238E27FC236}">
                    <a16:creationId xmlns:a16="http://schemas.microsoft.com/office/drawing/2014/main" id="{B20B2DC6-F303-1ECB-4814-A83AC8C9B0F9}"/>
                  </a:ext>
                </a:extLst>
              </p:cNvPr>
              <p:cNvSpPr>
                <a:spLocks noChangeShapeType="1"/>
              </p:cNvSpPr>
              <p:nvPr/>
            </p:nvSpPr>
            <p:spPr bwMode="auto">
              <a:xfrm>
                <a:off x="2025" y="979"/>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7" name="Line 59">
                <a:extLst>
                  <a:ext uri="{FF2B5EF4-FFF2-40B4-BE49-F238E27FC236}">
                    <a16:creationId xmlns:a16="http://schemas.microsoft.com/office/drawing/2014/main" id="{09516310-411C-C5C1-06C3-7AC8BF45CF59}"/>
                  </a:ext>
                </a:extLst>
              </p:cNvPr>
              <p:cNvSpPr>
                <a:spLocks noChangeShapeType="1"/>
              </p:cNvSpPr>
              <p:nvPr/>
            </p:nvSpPr>
            <p:spPr bwMode="auto">
              <a:xfrm>
                <a:off x="2025" y="1059"/>
                <a:ext cx="1" cy="20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8" name="Line 60">
                <a:extLst>
                  <a:ext uri="{FF2B5EF4-FFF2-40B4-BE49-F238E27FC236}">
                    <a16:creationId xmlns:a16="http://schemas.microsoft.com/office/drawing/2014/main" id="{41F9FCB4-01BC-39AC-D98B-9D5AD9313E8A}"/>
                  </a:ext>
                </a:extLst>
              </p:cNvPr>
              <p:cNvSpPr>
                <a:spLocks noChangeShapeType="1"/>
              </p:cNvSpPr>
              <p:nvPr/>
            </p:nvSpPr>
            <p:spPr bwMode="auto">
              <a:xfrm>
                <a:off x="2025" y="1299"/>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89" name="Line 61">
                <a:extLst>
                  <a:ext uri="{FF2B5EF4-FFF2-40B4-BE49-F238E27FC236}">
                    <a16:creationId xmlns:a16="http://schemas.microsoft.com/office/drawing/2014/main" id="{B6CE2FFA-17F0-500E-08E5-07A6E3F48C3A}"/>
                  </a:ext>
                </a:extLst>
              </p:cNvPr>
              <p:cNvSpPr>
                <a:spLocks noChangeShapeType="1"/>
              </p:cNvSpPr>
              <p:nvPr/>
            </p:nvSpPr>
            <p:spPr bwMode="auto">
              <a:xfrm>
                <a:off x="2025" y="1379"/>
                <a:ext cx="1" cy="199"/>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0" name="Line 62">
                <a:extLst>
                  <a:ext uri="{FF2B5EF4-FFF2-40B4-BE49-F238E27FC236}">
                    <a16:creationId xmlns:a16="http://schemas.microsoft.com/office/drawing/2014/main" id="{B9095B7D-882C-7A9E-C6C6-B0BCB859FC73}"/>
                  </a:ext>
                </a:extLst>
              </p:cNvPr>
              <p:cNvSpPr>
                <a:spLocks noChangeShapeType="1"/>
              </p:cNvSpPr>
              <p:nvPr/>
            </p:nvSpPr>
            <p:spPr bwMode="auto">
              <a:xfrm>
                <a:off x="2025" y="1618"/>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1" name="Line 63">
                <a:extLst>
                  <a:ext uri="{FF2B5EF4-FFF2-40B4-BE49-F238E27FC236}">
                    <a16:creationId xmlns:a16="http://schemas.microsoft.com/office/drawing/2014/main" id="{3AFD84E8-0B0F-E34A-75E1-E9C3057AA882}"/>
                  </a:ext>
                </a:extLst>
              </p:cNvPr>
              <p:cNvSpPr>
                <a:spLocks noChangeShapeType="1"/>
              </p:cNvSpPr>
              <p:nvPr/>
            </p:nvSpPr>
            <p:spPr bwMode="auto">
              <a:xfrm>
                <a:off x="2025" y="1698"/>
                <a:ext cx="1" cy="20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2" name="Line 64">
                <a:extLst>
                  <a:ext uri="{FF2B5EF4-FFF2-40B4-BE49-F238E27FC236}">
                    <a16:creationId xmlns:a16="http://schemas.microsoft.com/office/drawing/2014/main" id="{C646319E-62E3-D64B-D070-39164320F7B3}"/>
                  </a:ext>
                </a:extLst>
              </p:cNvPr>
              <p:cNvSpPr>
                <a:spLocks noChangeShapeType="1"/>
              </p:cNvSpPr>
              <p:nvPr/>
            </p:nvSpPr>
            <p:spPr bwMode="auto">
              <a:xfrm>
                <a:off x="2025" y="1938"/>
                <a:ext cx="1" cy="4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3" name="Line 65">
                <a:extLst>
                  <a:ext uri="{FF2B5EF4-FFF2-40B4-BE49-F238E27FC236}">
                    <a16:creationId xmlns:a16="http://schemas.microsoft.com/office/drawing/2014/main" id="{B56C615B-3ED4-EC67-DD8E-524F1C6291BF}"/>
                  </a:ext>
                </a:extLst>
              </p:cNvPr>
              <p:cNvSpPr>
                <a:spLocks noChangeShapeType="1"/>
              </p:cNvSpPr>
              <p:nvPr/>
            </p:nvSpPr>
            <p:spPr bwMode="auto">
              <a:xfrm>
                <a:off x="2025" y="2018"/>
                <a:ext cx="1" cy="215"/>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4" name="Freeform 66">
                <a:extLst>
                  <a:ext uri="{FF2B5EF4-FFF2-40B4-BE49-F238E27FC236}">
                    <a16:creationId xmlns:a16="http://schemas.microsoft.com/office/drawing/2014/main" id="{CEFCBFBB-8C6C-9D80-A4E0-E37050F35FD2}"/>
                  </a:ext>
                </a:extLst>
              </p:cNvPr>
              <p:cNvSpPr>
                <a:spLocks/>
              </p:cNvSpPr>
              <p:nvPr/>
            </p:nvSpPr>
            <p:spPr bwMode="auto">
              <a:xfrm>
                <a:off x="1206" y="1164"/>
                <a:ext cx="543" cy="942"/>
              </a:xfrm>
              <a:custGeom>
                <a:avLst/>
                <a:gdLst>
                  <a:gd name="T0" fmla="*/ 378 w 543"/>
                  <a:gd name="T1" fmla="*/ 0 h 942"/>
                  <a:gd name="T2" fmla="*/ 0 w 543"/>
                  <a:gd name="T3" fmla="*/ 0 h 942"/>
                  <a:gd name="T4" fmla="*/ 0 w 543"/>
                  <a:gd name="T5" fmla="*/ 942 h 942"/>
                  <a:gd name="T6" fmla="*/ 543 w 543"/>
                  <a:gd name="T7" fmla="*/ 942 h 942"/>
                </a:gdLst>
                <a:ahLst/>
                <a:cxnLst>
                  <a:cxn ang="0">
                    <a:pos x="T0" y="T1"/>
                  </a:cxn>
                  <a:cxn ang="0">
                    <a:pos x="T2" y="T3"/>
                  </a:cxn>
                  <a:cxn ang="0">
                    <a:pos x="T4" y="T5"/>
                  </a:cxn>
                  <a:cxn ang="0">
                    <a:pos x="T6" y="T7"/>
                  </a:cxn>
                </a:cxnLst>
                <a:rect l="0" t="0" r="r" b="b"/>
                <a:pathLst>
                  <a:path w="543" h="942">
                    <a:moveTo>
                      <a:pt x="378" y="0"/>
                    </a:moveTo>
                    <a:lnTo>
                      <a:pt x="0" y="0"/>
                    </a:lnTo>
                    <a:lnTo>
                      <a:pt x="0" y="942"/>
                    </a:lnTo>
                    <a:lnTo>
                      <a:pt x="543" y="942"/>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gradFill rotWithShape="0">
                      <a:gsLst>
                        <a:gs pos="0">
                          <a:srgbClr val="FFFF99"/>
                        </a:gs>
                        <a:gs pos="50000">
                          <a:srgbClr val="FFFFFF"/>
                        </a:gs>
                        <a:gs pos="100000">
                          <a:srgbClr val="FFFF99"/>
                        </a:gs>
                      </a:gsLst>
                      <a:lin ang="540000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sp>
        <p:nvSpPr>
          <p:cNvPr id="48195" name="Line 67">
            <a:extLst>
              <a:ext uri="{FF2B5EF4-FFF2-40B4-BE49-F238E27FC236}">
                <a16:creationId xmlns:a16="http://schemas.microsoft.com/office/drawing/2014/main" id="{A633584B-2892-9126-9FF9-38EB4E9CBC7A}"/>
              </a:ext>
            </a:extLst>
          </p:cNvPr>
          <p:cNvSpPr>
            <a:spLocks noChangeShapeType="1"/>
          </p:cNvSpPr>
          <p:nvPr/>
        </p:nvSpPr>
        <p:spPr bwMode="auto">
          <a:xfrm flipV="1">
            <a:off x="2771775" y="3343275"/>
            <a:ext cx="0" cy="1662113"/>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6" name="Line 68">
            <a:extLst>
              <a:ext uri="{FF2B5EF4-FFF2-40B4-BE49-F238E27FC236}">
                <a16:creationId xmlns:a16="http://schemas.microsoft.com/office/drawing/2014/main" id="{5D3B864F-5883-C5E8-787B-67EF6C8E71C8}"/>
              </a:ext>
            </a:extLst>
          </p:cNvPr>
          <p:cNvSpPr>
            <a:spLocks noChangeShapeType="1"/>
          </p:cNvSpPr>
          <p:nvPr/>
        </p:nvSpPr>
        <p:spPr bwMode="auto">
          <a:xfrm flipV="1">
            <a:off x="2571750" y="3338513"/>
            <a:ext cx="0" cy="847725"/>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7" name="Oval 69">
            <a:extLst>
              <a:ext uri="{FF2B5EF4-FFF2-40B4-BE49-F238E27FC236}">
                <a16:creationId xmlns:a16="http://schemas.microsoft.com/office/drawing/2014/main" id="{A8D037E0-DB85-6926-148D-E67679050E9C}"/>
              </a:ext>
            </a:extLst>
          </p:cNvPr>
          <p:cNvSpPr>
            <a:spLocks noChangeArrowheads="1"/>
          </p:cNvSpPr>
          <p:nvPr/>
        </p:nvSpPr>
        <p:spPr bwMode="auto">
          <a:xfrm>
            <a:off x="2740025" y="4981575"/>
            <a:ext cx="60325" cy="65088"/>
          </a:xfrm>
          <a:prstGeom prst="ellipse">
            <a:avLst/>
          </a:prstGeom>
          <a:noFill/>
          <a:ln w="19050">
            <a:solidFill>
              <a:srgbClr val="FF3300"/>
            </a:solidFill>
            <a:round/>
            <a:headEnd/>
            <a:tailEnd/>
          </a:ln>
          <a:effectLst/>
          <a:extLst>
            <a:ext uri="{909E8E84-426E-40DD-AFC4-6F175D3DCCD1}">
              <a14:hiddenFill xmlns:a14="http://schemas.microsoft.com/office/drawing/2010/main">
                <a:gradFill rotWithShape="0">
                  <a:gsLst>
                    <a:gs pos="0">
                      <a:srgbClr val="FFFF99"/>
                    </a:gs>
                    <a:gs pos="50000">
                      <a:srgbClr val="FFFFFF"/>
                    </a:gs>
                    <a:gs pos="100000">
                      <a:srgbClr val="FFFF99"/>
                    </a:gs>
                  </a:gsLst>
                  <a:lin ang="540000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8" name="Oval 70">
            <a:extLst>
              <a:ext uri="{FF2B5EF4-FFF2-40B4-BE49-F238E27FC236}">
                <a16:creationId xmlns:a16="http://schemas.microsoft.com/office/drawing/2014/main" id="{E4AF6003-D346-391F-4211-3F1A6D9FCDE6}"/>
              </a:ext>
            </a:extLst>
          </p:cNvPr>
          <p:cNvSpPr>
            <a:spLocks noChangeArrowheads="1"/>
          </p:cNvSpPr>
          <p:nvPr/>
        </p:nvSpPr>
        <p:spPr bwMode="auto">
          <a:xfrm>
            <a:off x="2544763" y="4157663"/>
            <a:ext cx="60325" cy="65087"/>
          </a:xfrm>
          <a:prstGeom prst="ellipse">
            <a:avLst/>
          </a:prstGeom>
          <a:noFill/>
          <a:ln w="19050">
            <a:solidFill>
              <a:srgbClr val="FF3300"/>
            </a:solidFill>
            <a:round/>
            <a:headEnd/>
            <a:tailEnd/>
          </a:ln>
          <a:effectLst/>
          <a:extLst>
            <a:ext uri="{909E8E84-426E-40DD-AFC4-6F175D3DCCD1}">
              <a14:hiddenFill xmlns:a14="http://schemas.microsoft.com/office/drawing/2010/main">
                <a:gradFill rotWithShape="0">
                  <a:gsLst>
                    <a:gs pos="0">
                      <a:srgbClr val="FFFF99"/>
                    </a:gs>
                    <a:gs pos="50000">
                      <a:srgbClr val="FFFFFF"/>
                    </a:gs>
                    <a:gs pos="100000">
                      <a:srgbClr val="FFFF99"/>
                    </a:gs>
                  </a:gsLst>
                  <a:lin ang="540000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199" name="Line 71">
            <a:extLst>
              <a:ext uri="{FF2B5EF4-FFF2-40B4-BE49-F238E27FC236}">
                <a16:creationId xmlns:a16="http://schemas.microsoft.com/office/drawing/2014/main" id="{E23E4194-A191-9FAF-637F-4F7A8241679F}"/>
              </a:ext>
            </a:extLst>
          </p:cNvPr>
          <p:cNvSpPr>
            <a:spLocks noChangeShapeType="1"/>
          </p:cNvSpPr>
          <p:nvPr/>
        </p:nvSpPr>
        <p:spPr bwMode="auto">
          <a:xfrm flipV="1">
            <a:off x="2571750" y="1847850"/>
            <a:ext cx="0" cy="1495425"/>
          </a:xfrm>
          <a:prstGeom prst="line">
            <a:avLst/>
          </a:prstGeom>
          <a:noFill/>
          <a:ln w="12700">
            <a:solidFill>
              <a:srgbClr val="FF33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200" name="Line 72">
            <a:extLst>
              <a:ext uri="{FF2B5EF4-FFF2-40B4-BE49-F238E27FC236}">
                <a16:creationId xmlns:a16="http://schemas.microsoft.com/office/drawing/2014/main" id="{2EA0DD15-15D7-68D5-EEE5-12F332EC0723}"/>
              </a:ext>
            </a:extLst>
          </p:cNvPr>
          <p:cNvSpPr>
            <a:spLocks noChangeShapeType="1"/>
          </p:cNvSpPr>
          <p:nvPr/>
        </p:nvSpPr>
        <p:spPr bwMode="auto">
          <a:xfrm flipV="1">
            <a:off x="2771775" y="1847850"/>
            <a:ext cx="0" cy="1495425"/>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8201" name="Line 73">
            <a:extLst>
              <a:ext uri="{FF2B5EF4-FFF2-40B4-BE49-F238E27FC236}">
                <a16:creationId xmlns:a16="http://schemas.microsoft.com/office/drawing/2014/main" id="{40351710-80B8-610B-7BE8-C1BD62BA6C5F}"/>
              </a:ext>
            </a:extLst>
          </p:cNvPr>
          <p:cNvSpPr>
            <a:spLocks noChangeShapeType="1"/>
          </p:cNvSpPr>
          <p:nvPr/>
        </p:nvSpPr>
        <p:spPr bwMode="auto">
          <a:xfrm>
            <a:off x="2514600" y="1843088"/>
            <a:ext cx="25717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48204" name="Picture 76">
            <a:extLst>
              <a:ext uri="{FF2B5EF4-FFF2-40B4-BE49-F238E27FC236}">
                <a16:creationId xmlns:a16="http://schemas.microsoft.com/office/drawing/2014/main" id="{68BEB6E4-BE60-970F-BC39-E63544CA556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77000" y="3311525"/>
            <a:ext cx="2054225" cy="276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9340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48197"/>
                                        </p:tgtEl>
                                        <p:attrNameLst>
                                          <p:attrName>style.visibility</p:attrName>
                                        </p:attrNameLst>
                                      </p:cBhvr>
                                      <p:to>
                                        <p:strVal val="visible"/>
                                      </p:to>
                                    </p:set>
                                    <p:anim calcmode="lin" valueType="num">
                                      <p:cBhvr additive="base">
                                        <p:cTn id="7" dur="500" fill="hold"/>
                                        <p:tgtEl>
                                          <p:spTgt spid="48197"/>
                                        </p:tgtEl>
                                        <p:attrNameLst>
                                          <p:attrName>ppt_x</p:attrName>
                                        </p:attrNameLst>
                                      </p:cBhvr>
                                      <p:tavLst>
                                        <p:tav tm="0">
                                          <p:val>
                                            <p:strVal val="0-#ppt_w/2"/>
                                          </p:val>
                                        </p:tav>
                                        <p:tav tm="100000">
                                          <p:val>
                                            <p:strVal val="#ppt_x"/>
                                          </p:val>
                                        </p:tav>
                                      </p:tavLst>
                                    </p:anim>
                                    <p:anim calcmode="lin" valueType="num">
                                      <p:cBhvr additive="base">
                                        <p:cTn id="8" dur="500" fill="hold"/>
                                        <p:tgtEl>
                                          <p:spTgt spid="4819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4" fill="hold" nodeType="afterEffect">
                                  <p:stCondLst>
                                    <p:cond delay="0"/>
                                  </p:stCondLst>
                                  <p:childTnLst>
                                    <p:set>
                                      <p:cBhvr>
                                        <p:cTn id="11" dur="1" fill="hold">
                                          <p:stCondLst>
                                            <p:cond delay="0"/>
                                          </p:stCondLst>
                                        </p:cTn>
                                        <p:tgtEl>
                                          <p:spTgt spid="48195"/>
                                        </p:tgtEl>
                                        <p:attrNameLst>
                                          <p:attrName>style.visibility</p:attrName>
                                        </p:attrNameLst>
                                      </p:cBhvr>
                                      <p:to>
                                        <p:strVal val="visible"/>
                                      </p:to>
                                    </p:set>
                                    <p:animEffect transition="in" filter="wipe(down)">
                                      <p:cBhvr>
                                        <p:cTn id="12" dur="500"/>
                                        <p:tgtEl>
                                          <p:spTgt spid="48195"/>
                                        </p:tgtEl>
                                      </p:cBhvr>
                                    </p:animEffect>
                                  </p:childTnLst>
                                </p:cTn>
                              </p:par>
                            </p:childTnLst>
                          </p:cTn>
                        </p:par>
                        <p:par>
                          <p:cTn id="13" fill="hold" nodeType="afterGroup">
                            <p:stCondLst>
                              <p:cond delay="1000"/>
                            </p:stCondLst>
                            <p:childTnLst>
                              <p:par>
                                <p:cTn id="14" presetID="22" presetClass="entr" presetSubtype="4" fill="hold" nodeType="afterEffect">
                                  <p:stCondLst>
                                    <p:cond delay="0"/>
                                  </p:stCondLst>
                                  <p:childTnLst>
                                    <p:set>
                                      <p:cBhvr>
                                        <p:cTn id="15" dur="1" fill="hold">
                                          <p:stCondLst>
                                            <p:cond delay="0"/>
                                          </p:stCondLst>
                                        </p:cTn>
                                        <p:tgtEl>
                                          <p:spTgt spid="48200"/>
                                        </p:tgtEl>
                                        <p:attrNameLst>
                                          <p:attrName>style.visibility</p:attrName>
                                        </p:attrNameLst>
                                      </p:cBhvr>
                                      <p:to>
                                        <p:strVal val="visible"/>
                                      </p:to>
                                    </p:set>
                                    <p:animEffect transition="in" filter="wipe(down)">
                                      <p:cBhvr>
                                        <p:cTn id="16" dur="500"/>
                                        <p:tgtEl>
                                          <p:spTgt spid="48200"/>
                                        </p:tgtEl>
                                      </p:cBhvr>
                                    </p:animEffect>
                                  </p:childTnLst>
                                </p:cTn>
                              </p:par>
                            </p:childTnLst>
                          </p:cTn>
                        </p:par>
                        <p:par>
                          <p:cTn id="17" fill="hold" nodeType="afterGroup">
                            <p:stCondLst>
                              <p:cond delay="1500"/>
                            </p:stCondLst>
                            <p:childTnLst>
                              <p:par>
                                <p:cTn id="18" presetID="22" presetClass="entr" presetSubtype="8" fill="hold" nodeType="afterEffect">
                                  <p:stCondLst>
                                    <p:cond delay="0"/>
                                  </p:stCondLst>
                                  <p:childTnLst>
                                    <p:set>
                                      <p:cBhvr>
                                        <p:cTn id="19" dur="1" fill="hold">
                                          <p:stCondLst>
                                            <p:cond delay="0"/>
                                          </p:stCondLst>
                                        </p:cTn>
                                        <p:tgtEl>
                                          <p:spTgt spid="48201"/>
                                        </p:tgtEl>
                                        <p:attrNameLst>
                                          <p:attrName>style.visibility</p:attrName>
                                        </p:attrNameLst>
                                      </p:cBhvr>
                                      <p:to>
                                        <p:strVal val="visible"/>
                                      </p:to>
                                    </p:set>
                                    <p:animEffect transition="in" filter="wipe(left)">
                                      <p:cBhvr>
                                        <p:cTn id="20" dur="500"/>
                                        <p:tgtEl>
                                          <p:spTgt spid="4820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48198"/>
                                        </p:tgtEl>
                                        <p:attrNameLst>
                                          <p:attrName>style.visibility</p:attrName>
                                        </p:attrNameLst>
                                      </p:cBhvr>
                                      <p:to>
                                        <p:strVal val="visible"/>
                                      </p:to>
                                    </p:set>
                                    <p:anim calcmode="lin" valueType="num">
                                      <p:cBhvr additive="base">
                                        <p:cTn id="25" dur="500" fill="hold"/>
                                        <p:tgtEl>
                                          <p:spTgt spid="48198"/>
                                        </p:tgtEl>
                                        <p:attrNameLst>
                                          <p:attrName>ppt_x</p:attrName>
                                        </p:attrNameLst>
                                      </p:cBhvr>
                                      <p:tavLst>
                                        <p:tav tm="0">
                                          <p:val>
                                            <p:strVal val="0-#ppt_w/2"/>
                                          </p:val>
                                        </p:tav>
                                        <p:tav tm="100000">
                                          <p:val>
                                            <p:strVal val="#ppt_x"/>
                                          </p:val>
                                        </p:tav>
                                      </p:tavLst>
                                    </p:anim>
                                    <p:anim calcmode="lin" valueType="num">
                                      <p:cBhvr additive="base">
                                        <p:cTn id="26" dur="500" fill="hold"/>
                                        <p:tgtEl>
                                          <p:spTgt spid="48198"/>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500"/>
                            </p:stCondLst>
                            <p:childTnLst>
                              <p:par>
                                <p:cTn id="28" presetID="22" presetClass="entr" presetSubtype="4" fill="hold" nodeType="afterEffect">
                                  <p:stCondLst>
                                    <p:cond delay="0"/>
                                  </p:stCondLst>
                                  <p:childTnLst>
                                    <p:set>
                                      <p:cBhvr>
                                        <p:cTn id="29" dur="1" fill="hold">
                                          <p:stCondLst>
                                            <p:cond delay="0"/>
                                          </p:stCondLst>
                                        </p:cTn>
                                        <p:tgtEl>
                                          <p:spTgt spid="48196"/>
                                        </p:tgtEl>
                                        <p:attrNameLst>
                                          <p:attrName>style.visibility</p:attrName>
                                        </p:attrNameLst>
                                      </p:cBhvr>
                                      <p:to>
                                        <p:strVal val="visible"/>
                                      </p:to>
                                    </p:set>
                                    <p:animEffect transition="in" filter="wipe(down)">
                                      <p:cBhvr>
                                        <p:cTn id="30" dur="500"/>
                                        <p:tgtEl>
                                          <p:spTgt spid="48196"/>
                                        </p:tgtEl>
                                      </p:cBhvr>
                                    </p:animEffect>
                                  </p:childTnLst>
                                </p:cTn>
                              </p:par>
                            </p:childTnLst>
                          </p:cTn>
                        </p:par>
                        <p:par>
                          <p:cTn id="31" fill="hold" nodeType="afterGroup">
                            <p:stCondLst>
                              <p:cond delay="1000"/>
                            </p:stCondLst>
                            <p:childTnLst>
                              <p:par>
                                <p:cTn id="32" presetID="22" presetClass="entr" presetSubtype="4" fill="hold" nodeType="afterEffect">
                                  <p:stCondLst>
                                    <p:cond delay="0"/>
                                  </p:stCondLst>
                                  <p:childTnLst>
                                    <p:set>
                                      <p:cBhvr>
                                        <p:cTn id="33" dur="1" fill="hold">
                                          <p:stCondLst>
                                            <p:cond delay="0"/>
                                          </p:stCondLst>
                                        </p:cTn>
                                        <p:tgtEl>
                                          <p:spTgt spid="48199"/>
                                        </p:tgtEl>
                                        <p:attrNameLst>
                                          <p:attrName>style.visibility</p:attrName>
                                        </p:attrNameLst>
                                      </p:cBhvr>
                                      <p:to>
                                        <p:strVal val="visible"/>
                                      </p:to>
                                    </p:set>
                                    <p:animEffect transition="in" filter="wipe(down)">
                                      <p:cBhvr>
                                        <p:cTn id="34" dur="500"/>
                                        <p:tgtEl>
                                          <p:spTgt spid="4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2">
            <a:extLst>
              <a:ext uri="{FF2B5EF4-FFF2-40B4-BE49-F238E27FC236}">
                <a16:creationId xmlns:a16="http://schemas.microsoft.com/office/drawing/2014/main" id="{5FC70CDC-262F-AE23-43F6-92CA10EFDD7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78475" y="2332038"/>
            <a:ext cx="2859088" cy="270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3843" name="Object 3">
            <a:extLst>
              <a:ext uri="{FF2B5EF4-FFF2-40B4-BE49-F238E27FC236}">
                <a16:creationId xmlns:a16="http://schemas.microsoft.com/office/drawing/2014/main" id="{D3A1CD19-01D3-5559-B27D-AC4A5A79564E}"/>
              </a:ext>
            </a:extLst>
          </p:cNvPr>
          <p:cNvGraphicFramePr>
            <a:graphicFrameLocks noChangeAspect="1"/>
          </p:cNvGraphicFramePr>
          <p:nvPr/>
        </p:nvGraphicFramePr>
        <p:xfrm>
          <a:off x="1622425" y="1171575"/>
          <a:ext cx="3225800" cy="4840288"/>
        </p:xfrm>
        <a:graphic>
          <a:graphicData uri="http://schemas.openxmlformats.org/presentationml/2006/ole">
            <mc:AlternateContent xmlns:mc="http://schemas.openxmlformats.org/markup-compatibility/2006">
              <mc:Choice xmlns:v="urn:schemas-microsoft-com:vml" Requires="v">
                <p:oleObj name="Image" r:id="rId3" imgW="1243481" imgH="1865222" progId="Photoshop.Image.7">
                  <p:embed/>
                </p:oleObj>
              </mc:Choice>
              <mc:Fallback>
                <p:oleObj name="Image" r:id="rId3" imgW="1243481" imgH="1865222" progId="Photoshop.Image.7">
                  <p:embed/>
                  <p:pic>
                    <p:nvPicPr>
                      <p:cNvPr id="163843" name="Object 3">
                        <a:extLst>
                          <a:ext uri="{FF2B5EF4-FFF2-40B4-BE49-F238E27FC236}">
                            <a16:creationId xmlns:a16="http://schemas.microsoft.com/office/drawing/2014/main" id="{D3A1CD19-01D3-5559-B27D-AC4A5A7956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2425" y="1171575"/>
                        <a:ext cx="3225800" cy="484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844" name="Rectangle 4">
            <a:extLst>
              <a:ext uri="{FF2B5EF4-FFF2-40B4-BE49-F238E27FC236}">
                <a16:creationId xmlns:a16="http://schemas.microsoft.com/office/drawing/2014/main" id="{BEB52697-17E9-E1E6-A210-3853FF0DAB2A}"/>
              </a:ext>
            </a:extLst>
          </p:cNvPr>
          <p:cNvSpPr>
            <a:spLocks noChangeArrowheads="1"/>
          </p:cNvSpPr>
          <p:nvPr/>
        </p:nvSpPr>
        <p:spPr bwMode="auto">
          <a:xfrm>
            <a:off x="243861" y="274638"/>
            <a:ext cx="4362092" cy="461665"/>
          </a:xfrm>
          <a:prstGeom prst="rect">
            <a:avLst/>
          </a:prstGeom>
          <a:noFill/>
          <a:ln>
            <a:noFill/>
          </a:ln>
          <a:effectLst/>
          <a:extLst>
            <a:ext uri="{909E8E84-426E-40DD-AFC4-6F175D3DCCD1}">
              <a14:hiddenFill xmlns:a14="http://schemas.microsoft.com/office/drawing/2010/main">
                <a:gradFill rotWithShape="0">
                  <a:gsLst>
                    <a:gs pos="0">
                      <a:srgbClr val="FFFF99"/>
                    </a:gs>
                    <a:gs pos="50000">
                      <a:srgbClr val="FFFFFF"/>
                    </a:gs>
                    <a:gs pos="100000">
                      <a:srgbClr val="FFFF99"/>
                    </a:gs>
                  </a:gsLst>
                  <a:lin ang="5400000" scaled="1"/>
                </a:gradFill>
              </a14:hiddenFill>
            </a:ext>
            <a:ext uri="{91240B29-F687-4F45-9708-019B960494DF}">
              <a14:hiddenLine xmlns:a14="http://schemas.microsoft.com/office/drawing/2010/main" w="9525">
                <a:solidFill>
                  <a:srgbClr val="FFCC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zh-CN" altLang="en-US" sz="2400" b="1" i="0" u="none" strike="noStrike" kern="1200" cap="none" spc="0" normalizeH="0" baseline="0" noProof="0" dirty="0">
                <a:ln>
                  <a:noFill/>
                </a:ln>
                <a:solidFill>
                  <a:srgbClr val="0000FF"/>
                </a:solidFill>
                <a:effectLst/>
                <a:uLnTx/>
                <a:uFillTx/>
                <a:latin typeface="宋体"/>
                <a:ea typeface="宋体"/>
                <a:cs typeface="+mn-cs"/>
              </a:rPr>
              <a:t>（</a:t>
            </a:r>
            <a:r>
              <a:rPr kumimoji="1" lang="en-US" altLang="zh-CN" sz="2400" b="1" i="0" u="none" strike="noStrike" kern="1200" cap="none" spc="0" normalizeH="0" baseline="0" noProof="0" dirty="0">
                <a:ln>
                  <a:noFill/>
                </a:ln>
                <a:solidFill>
                  <a:srgbClr val="0000FF"/>
                </a:solidFill>
                <a:effectLst/>
                <a:uLnTx/>
                <a:uFillTx/>
                <a:latin typeface="宋体"/>
                <a:ea typeface="宋体"/>
                <a:cs typeface="+mn-cs"/>
              </a:rPr>
              <a:t>5</a:t>
            </a:r>
            <a:r>
              <a:rPr kumimoji="1" lang="zh-CN" altLang="en-US" sz="2400" b="1" i="0" u="none" strike="noStrike" kern="1200" cap="none" spc="0" normalizeH="0" baseline="0" noProof="0" dirty="0">
                <a:ln>
                  <a:noFill/>
                </a:ln>
                <a:solidFill>
                  <a:srgbClr val="0000FF"/>
                </a:solidFill>
                <a:effectLst/>
                <a:uLnTx/>
                <a:uFillTx/>
                <a:latin typeface="宋体"/>
                <a:ea typeface="宋体"/>
                <a:cs typeface="+mn-cs"/>
              </a:rPr>
              <a:t>）特殊位置和形状的相贯线</a:t>
            </a:r>
          </a:p>
        </p:txBody>
      </p:sp>
      <p:sp>
        <p:nvSpPr>
          <p:cNvPr id="163845" name="Text Box 5">
            <a:extLst>
              <a:ext uri="{FF2B5EF4-FFF2-40B4-BE49-F238E27FC236}">
                <a16:creationId xmlns:a16="http://schemas.microsoft.com/office/drawing/2014/main" id="{7D0A9D22-3F55-B74A-2D5B-B6F1BBF1C0AF}"/>
              </a:ext>
            </a:extLst>
          </p:cNvPr>
          <p:cNvSpPr txBox="1">
            <a:spLocks noChangeArrowheads="1"/>
          </p:cNvSpPr>
          <p:nvPr/>
        </p:nvSpPr>
        <p:spPr bwMode="auto">
          <a:xfrm>
            <a:off x="4427984" y="274638"/>
            <a:ext cx="4627563" cy="461665"/>
          </a:xfrm>
          <a:prstGeom prst="rect">
            <a:avLst/>
          </a:prstGeom>
          <a:noFill/>
          <a:ln>
            <a:noFill/>
          </a:ln>
          <a:effectLst/>
          <a:extLst>
            <a:ext uri="{909E8E84-426E-40DD-AFC4-6F175D3DCCD1}">
              <a14:hiddenFill xmlns:a14="http://schemas.microsoft.com/office/drawing/2010/main">
                <a:gradFill rotWithShape="0">
                  <a:gsLst>
                    <a:gs pos="0">
                      <a:srgbClr val="FFFF99"/>
                    </a:gs>
                    <a:gs pos="50000">
                      <a:srgbClr val="FFFFFF"/>
                    </a:gs>
                    <a:gs pos="100000">
                      <a:srgbClr val="FFFF99"/>
                    </a:gs>
                  </a:gsLst>
                  <a:lin ang="5400000" scaled="1"/>
                </a:gradFill>
              </a14:hiddenFill>
            </a:ext>
            <a:ext uri="{91240B29-F687-4F45-9708-019B960494DF}">
              <a14:hiddenLine xmlns:a14="http://schemas.microsoft.com/office/drawing/2010/main" w="9525">
                <a:solidFill>
                  <a:srgbClr val="FFCC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1" i="0" u="none" strike="noStrike" kern="1200" cap="none" spc="0" normalizeH="0" baseline="0" noProof="0" dirty="0">
                <a:ln>
                  <a:noFill/>
                </a:ln>
                <a:solidFill>
                  <a:srgbClr val="FF3300"/>
                </a:solidFill>
                <a:effectLst/>
                <a:uLnTx/>
                <a:uFillTx/>
                <a:latin typeface="宋体"/>
                <a:ea typeface="宋体"/>
                <a:cs typeface="+mn-cs"/>
              </a:rPr>
              <a:t>----</a:t>
            </a:r>
            <a:r>
              <a:rPr kumimoji="1" lang="zh-CN" altLang="en-US" sz="2400" b="1" i="0" u="none" strike="noStrike" kern="1200" cap="none" spc="0" normalizeH="0" baseline="0" noProof="0" dirty="0">
                <a:ln>
                  <a:noFill/>
                </a:ln>
                <a:solidFill>
                  <a:srgbClr val="FF3300"/>
                </a:solidFill>
                <a:effectLst/>
                <a:uLnTx/>
                <a:uFillTx/>
                <a:latin typeface="宋体"/>
                <a:ea typeface="宋体"/>
                <a:cs typeface="+mn-cs"/>
              </a:rPr>
              <a:t>两圆锥共锥顶的相贯线</a:t>
            </a:r>
          </a:p>
        </p:txBody>
      </p:sp>
      <p:sp>
        <p:nvSpPr>
          <p:cNvPr id="163846" name="Line 6">
            <a:extLst>
              <a:ext uri="{FF2B5EF4-FFF2-40B4-BE49-F238E27FC236}">
                <a16:creationId xmlns:a16="http://schemas.microsoft.com/office/drawing/2014/main" id="{0F897C5A-134A-811F-4334-87FDBB4042D0}"/>
              </a:ext>
            </a:extLst>
          </p:cNvPr>
          <p:cNvSpPr>
            <a:spLocks noChangeShapeType="1"/>
          </p:cNvSpPr>
          <p:nvPr/>
        </p:nvSpPr>
        <p:spPr bwMode="auto">
          <a:xfrm flipH="1">
            <a:off x="2398713" y="4560888"/>
            <a:ext cx="927100" cy="342900"/>
          </a:xfrm>
          <a:prstGeom prst="line">
            <a:avLst/>
          </a:prstGeom>
          <a:noFill/>
          <a:ln w="57150">
            <a:solidFill>
              <a:srgbClr val="FF5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3847" name="Line 7">
            <a:extLst>
              <a:ext uri="{FF2B5EF4-FFF2-40B4-BE49-F238E27FC236}">
                <a16:creationId xmlns:a16="http://schemas.microsoft.com/office/drawing/2014/main" id="{BEA2994E-4BAF-AEFD-CC50-2D98FBD90D06}"/>
              </a:ext>
            </a:extLst>
          </p:cNvPr>
          <p:cNvSpPr>
            <a:spLocks noChangeShapeType="1"/>
          </p:cNvSpPr>
          <p:nvPr/>
        </p:nvSpPr>
        <p:spPr bwMode="auto">
          <a:xfrm flipV="1">
            <a:off x="3325813" y="3598863"/>
            <a:ext cx="165100" cy="925512"/>
          </a:xfrm>
          <a:prstGeom prst="line">
            <a:avLst/>
          </a:prstGeom>
          <a:noFill/>
          <a:ln w="57150">
            <a:solidFill>
              <a:srgbClr val="FF5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3848" name="Line 8">
            <a:extLst>
              <a:ext uri="{FF2B5EF4-FFF2-40B4-BE49-F238E27FC236}">
                <a16:creationId xmlns:a16="http://schemas.microsoft.com/office/drawing/2014/main" id="{4A042AA2-4553-25BF-0847-7CE0D9B38079}"/>
              </a:ext>
            </a:extLst>
          </p:cNvPr>
          <p:cNvSpPr>
            <a:spLocks noChangeShapeType="1"/>
          </p:cNvSpPr>
          <p:nvPr/>
        </p:nvSpPr>
        <p:spPr bwMode="auto">
          <a:xfrm flipV="1">
            <a:off x="2435225" y="1520825"/>
            <a:ext cx="854075" cy="1816100"/>
          </a:xfrm>
          <a:prstGeom prst="line">
            <a:avLst/>
          </a:prstGeom>
          <a:noFill/>
          <a:ln w="57150">
            <a:solidFill>
              <a:srgbClr val="FF5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3849" name="Line 9">
            <a:extLst>
              <a:ext uri="{FF2B5EF4-FFF2-40B4-BE49-F238E27FC236}">
                <a16:creationId xmlns:a16="http://schemas.microsoft.com/office/drawing/2014/main" id="{4164877F-2C28-F29D-1FED-C302C85CAF8E}"/>
              </a:ext>
            </a:extLst>
          </p:cNvPr>
          <p:cNvSpPr>
            <a:spLocks noChangeShapeType="1"/>
          </p:cNvSpPr>
          <p:nvPr/>
        </p:nvSpPr>
        <p:spPr bwMode="auto">
          <a:xfrm>
            <a:off x="3278188" y="1531938"/>
            <a:ext cx="201612" cy="1828800"/>
          </a:xfrm>
          <a:prstGeom prst="line">
            <a:avLst/>
          </a:prstGeom>
          <a:noFill/>
          <a:ln w="38100">
            <a:solidFill>
              <a:srgbClr val="FF5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3850" name="Line 10">
            <a:extLst>
              <a:ext uri="{FF2B5EF4-FFF2-40B4-BE49-F238E27FC236}">
                <a16:creationId xmlns:a16="http://schemas.microsoft.com/office/drawing/2014/main" id="{90111060-4EE0-157F-77E7-DFF17F66C51A}"/>
              </a:ext>
            </a:extLst>
          </p:cNvPr>
          <p:cNvSpPr>
            <a:spLocks noChangeShapeType="1"/>
          </p:cNvSpPr>
          <p:nvPr/>
        </p:nvSpPr>
        <p:spPr bwMode="auto">
          <a:xfrm flipV="1">
            <a:off x="2422525" y="3313113"/>
            <a:ext cx="0" cy="1531937"/>
          </a:xfrm>
          <a:prstGeom prst="line">
            <a:avLst/>
          </a:prstGeom>
          <a:noFill/>
          <a:ln w="952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9970765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63846"/>
                                        </p:tgtEl>
                                        <p:attrNameLst>
                                          <p:attrName>style.visibility</p:attrName>
                                        </p:attrNameLst>
                                      </p:cBhvr>
                                      <p:to>
                                        <p:strVal val="visible"/>
                                      </p:to>
                                    </p:set>
                                    <p:animEffect transition="in" filter="wipe(up)">
                                      <p:cBhvr>
                                        <p:cTn id="7" dur="500"/>
                                        <p:tgtEl>
                                          <p:spTgt spid="1638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63850"/>
                                        </p:tgtEl>
                                        <p:attrNameLst>
                                          <p:attrName>style.visibility</p:attrName>
                                        </p:attrNameLst>
                                      </p:cBhvr>
                                      <p:to>
                                        <p:strVal val="visible"/>
                                      </p:to>
                                    </p:set>
                                    <p:animEffect transition="in" filter="wipe(down)">
                                      <p:cBhvr>
                                        <p:cTn id="12" dur="500"/>
                                        <p:tgtEl>
                                          <p:spTgt spid="1638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63848"/>
                                        </p:tgtEl>
                                        <p:attrNameLst>
                                          <p:attrName>style.visibility</p:attrName>
                                        </p:attrNameLst>
                                      </p:cBhvr>
                                      <p:to>
                                        <p:strVal val="visible"/>
                                      </p:to>
                                    </p:set>
                                    <p:animEffect transition="in" filter="wipe(up)">
                                      <p:cBhvr>
                                        <p:cTn id="17" dur="500"/>
                                        <p:tgtEl>
                                          <p:spTgt spid="1638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63847"/>
                                        </p:tgtEl>
                                        <p:attrNameLst>
                                          <p:attrName>style.visibility</p:attrName>
                                        </p:attrNameLst>
                                      </p:cBhvr>
                                      <p:to>
                                        <p:strVal val="visible"/>
                                      </p:to>
                                    </p:set>
                                    <p:animEffect transition="in" filter="wipe(down)">
                                      <p:cBhvr>
                                        <p:cTn id="22" dur="500"/>
                                        <p:tgtEl>
                                          <p:spTgt spid="1638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63849"/>
                                        </p:tgtEl>
                                        <p:attrNameLst>
                                          <p:attrName>style.visibility</p:attrName>
                                        </p:attrNameLst>
                                      </p:cBhvr>
                                      <p:to>
                                        <p:strVal val="visible"/>
                                      </p:to>
                                    </p:set>
                                    <p:animEffect transition="in" filter="wipe(up)">
                                      <p:cBhvr>
                                        <p:cTn id="27" dur="500"/>
                                        <p:tgtEl>
                                          <p:spTgt spid="163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2853" name="矩形 462852"/>
          <p:cNvSpPr/>
          <p:nvPr/>
        </p:nvSpPr>
        <p:spPr>
          <a:xfrm>
            <a:off x="917391" y="332656"/>
            <a:ext cx="2502608" cy="646331"/>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5.</a:t>
            </a:r>
            <a:r>
              <a:rPr kumimoji="0" lang="zh-CN" altLang="en-US" sz="3600" b="1" i="0" u="none" strike="noStrike" kern="120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多体相交</a:t>
            </a:r>
          </a:p>
        </p:txBody>
      </p:sp>
      <p:sp>
        <p:nvSpPr>
          <p:cNvPr id="462854" name="矩形 462853"/>
          <p:cNvSpPr/>
          <p:nvPr/>
        </p:nvSpPr>
        <p:spPr>
          <a:xfrm>
            <a:off x="611187" y="1085959"/>
            <a:ext cx="7921625" cy="2308324"/>
          </a:xfrm>
          <a:prstGeom prst="rect">
            <a:avLst/>
          </a:prstGeom>
          <a:noFill/>
          <a:ln w="9525">
            <a:noFill/>
          </a:ln>
        </p:spPr>
        <p:txBody>
          <a:bodyPr anchor="ctr"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有些零件的表面交线比较复杂，会出现多体相交的情况。三个或三个以上的立体相交，其表面形成的交线，称为</a:t>
            </a:r>
            <a:r>
              <a:rPr kumimoji="0" lang="zh-CN"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组合相贯线</a:t>
            </a:r>
            <a:r>
              <a:rPr kumimoji="0" lang="zh-CN" altLang="en-US" sz="24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组合相贯线中的各段相贯线，分别是两个立体的表面交线；各段相贯线的连接点，则是相贯体上的三个表面的共有点。因此，在画组合相贯线时，需要分别</a:t>
            </a:r>
            <a:r>
              <a:rPr kumimoji="0" lang="zh-CN"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求出两两立体的相贯线和连接点</a:t>
            </a:r>
            <a:r>
              <a:rPr kumimoji="0" lang="zh-CN" altLang="en-US" sz="24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a:t>
            </a:r>
          </a:p>
        </p:txBody>
      </p:sp>
      <p:pic>
        <p:nvPicPr>
          <p:cNvPr id="462855" name="图片 462854" descr="图3-31"/>
          <p:cNvPicPr>
            <a:picLocks noChangeAspect="1"/>
          </p:cNvPicPr>
          <p:nvPr/>
        </p:nvPicPr>
        <p:blipFill>
          <a:blip r:embed="rId2">
            <a:clrChange>
              <a:clrFrom>
                <a:srgbClr val="F5F5F5"/>
              </a:clrFrom>
              <a:clrTo>
                <a:srgbClr val="F5F5F5">
                  <a:alpha val="0"/>
                </a:srgbClr>
              </a:clrTo>
            </a:clrChange>
          </a:blip>
          <a:stretch>
            <a:fillRect/>
          </a:stretch>
        </p:blipFill>
        <p:spPr>
          <a:xfrm>
            <a:off x="4140200" y="3405188"/>
            <a:ext cx="2249488" cy="3048000"/>
          </a:xfrm>
          <a:prstGeom prst="rect">
            <a:avLst/>
          </a:prstGeom>
          <a:noFill/>
          <a:ln w="9525">
            <a:noFill/>
          </a:ln>
        </p:spPr>
      </p:pic>
      <p:grpSp>
        <p:nvGrpSpPr>
          <p:cNvPr id="462864" name="组合 462863"/>
          <p:cNvGrpSpPr/>
          <p:nvPr/>
        </p:nvGrpSpPr>
        <p:grpSpPr>
          <a:xfrm>
            <a:off x="5507038" y="5276850"/>
            <a:ext cx="2471737" cy="673100"/>
            <a:chOff x="3469" y="3324"/>
            <a:chExt cx="1557" cy="424"/>
          </a:xfrm>
        </p:grpSpPr>
        <p:sp>
          <p:nvSpPr>
            <p:cNvPr id="462859" name="文本框 462858"/>
            <p:cNvSpPr txBox="1"/>
            <p:nvPr/>
          </p:nvSpPr>
          <p:spPr>
            <a:xfrm>
              <a:off x="4331" y="3460"/>
              <a:ext cx="695" cy="288"/>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990099"/>
                  </a:solidFill>
                  <a:effectLst/>
                  <a:uLnTx/>
                  <a:uFillTx/>
                  <a:latin typeface="Times New Roman" panose="02020603050405020304" pitchFamily="18" charset="0"/>
                  <a:ea typeface="黑体" panose="02010609060101010101" pitchFamily="2" charset="-122"/>
                  <a:cs typeface="+mn-cs"/>
                </a:rPr>
                <a:t>连接点</a:t>
              </a:r>
            </a:p>
          </p:txBody>
        </p:sp>
        <p:sp>
          <p:nvSpPr>
            <p:cNvPr id="462861" name="直接连接符 462860"/>
            <p:cNvSpPr/>
            <p:nvPr/>
          </p:nvSpPr>
          <p:spPr>
            <a:xfrm flipH="1" flipV="1">
              <a:off x="3469" y="3324"/>
              <a:ext cx="862" cy="272"/>
            </a:xfrm>
            <a:prstGeom prst="line">
              <a:avLst/>
            </a:prstGeom>
            <a:ln w="38100" cap="flat" cmpd="sng">
              <a:solidFill>
                <a:srgbClr val="FF0000"/>
              </a:solidFill>
              <a:prstDash val="solid"/>
              <a:headEnd type="none" w="med" len="me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62863" name="组合 462862"/>
          <p:cNvGrpSpPr/>
          <p:nvPr/>
        </p:nvGrpSpPr>
        <p:grpSpPr>
          <a:xfrm>
            <a:off x="2771775" y="3979863"/>
            <a:ext cx="2447925" cy="457200"/>
            <a:chOff x="1746" y="2507"/>
            <a:chExt cx="1542" cy="288"/>
          </a:xfrm>
        </p:grpSpPr>
        <p:sp>
          <p:nvSpPr>
            <p:cNvPr id="462860" name="直接连接符 462859"/>
            <p:cNvSpPr/>
            <p:nvPr/>
          </p:nvSpPr>
          <p:spPr>
            <a:xfrm>
              <a:off x="2426" y="2734"/>
              <a:ext cx="862" cy="46"/>
            </a:xfrm>
            <a:prstGeom prst="line">
              <a:avLst/>
            </a:prstGeom>
            <a:ln w="38100" cap="flat" cmpd="sng">
              <a:solidFill>
                <a:srgbClr val="FF0000"/>
              </a:solidFill>
              <a:prstDash val="solid"/>
              <a:headEnd type="none" w="med" len="me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62862" name="文本框 462861"/>
            <p:cNvSpPr txBox="1"/>
            <p:nvPr/>
          </p:nvSpPr>
          <p:spPr>
            <a:xfrm>
              <a:off x="1746" y="2507"/>
              <a:ext cx="695" cy="288"/>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990099"/>
                  </a:solidFill>
                  <a:effectLst/>
                  <a:uLnTx/>
                  <a:uFillTx/>
                  <a:latin typeface="Times New Roman" panose="02020603050405020304" pitchFamily="18" charset="0"/>
                  <a:ea typeface="黑体" panose="02010609060101010101" pitchFamily="2" charset="-122"/>
                  <a:cs typeface="+mn-cs"/>
                </a:rPr>
                <a:t>相贯线</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2853"/>
                                        </p:tgtEl>
                                        <p:attrNameLst>
                                          <p:attrName>style.visibility</p:attrName>
                                        </p:attrNameLst>
                                      </p:cBhvr>
                                      <p:to>
                                        <p:strVal val="visible"/>
                                      </p:to>
                                    </p:set>
                                    <p:animEffect transition="in" filter="wipe(left)">
                                      <p:cBhvr>
                                        <p:cTn id="7" dur="500"/>
                                        <p:tgtEl>
                                          <p:spTgt spid="4628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2854"/>
                                        </p:tgtEl>
                                        <p:attrNameLst>
                                          <p:attrName>style.visibility</p:attrName>
                                        </p:attrNameLst>
                                      </p:cBhvr>
                                      <p:to>
                                        <p:strVal val="visible"/>
                                      </p:to>
                                    </p:set>
                                    <p:animEffect transition="in" filter="wipe(left)">
                                      <p:cBhvr>
                                        <p:cTn id="12" dur="500"/>
                                        <p:tgtEl>
                                          <p:spTgt spid="462854"/>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62855"/>
                                        </p:tgtEl>
                                        <p:attrNameLst>
                                          <p:attrName>style.visibility</p:attrName>
                                        </p:attrNameLst>
                                      </p:cBhvr>
                                      <p:to>
                                        <p:strVal val="visible"/>
                                      </p:to>
                                    </p:set>
                                    <p:animEffect transition="in" filter="wipe(left)">
                                      <p:cBhvr>
                                        <p:cTn id="16" dur="500"/>
                                        <p:tgtEl>
                                          <p:spTgt spid="46285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62863"/>
                                        </p:tgtEl>
                                        <p:attrNameLst>
                                          <p:attrName>style.visibility</p:attrName>
                                        </p:attrNameLst>
                                      </p:cBhvr>
                                      <p:to>
                                        <p:strVal val="visible"/>
                                      </p:to>
                                    </p:set>
                                    <p:animEffect transition="in" filter="wipe(left)">
                                      <p:cBhvr>
                                        <p:cTn id="21" dur="500"/>
                                        <p:tgtEl>
                                          <p:spTgt spid="46286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62864"/>
                                        </p:tgtEl>
                                        <p:attrNameLst>
                                          <p:attrName>style.visibility</p:attrName>
                                        </p:attrNameLst>
                                      </p:cBhvr>
                                      <p:to>
                                        <p:strVal val="visible"/>
                                      </p:to>
                                    </p:set>
                                    <p:animEffect transition="in" filter="wipe(left)">
                                      <p:cBhvr>
                                        <p:cTn id="26" dur="500"/>
                                        <p:tgtEl>
                                          <p:spTgt spid="4628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853" grpId="0"/>
      <p:bldP spid="46285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62" name="直接连接符 450561"/>
          <p:cNvSpPr/>
          <p:nvPr/>
        </p:nvSpPr>
        <p:spPr>
          <a:xfrm>
            <a:off x="1573213" y="2378075"/>
            <a:ext cx="1587" cy="2735263"/>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563" name="组合 450562"/>
          <p:cNvGrpSpPr/>
          <p:nvPr/>
        </p:nvGrpSpPr>
        <p:grpSpPr>
          <a:xfrm>
            <a:off x="1270000" y="3589338"/>
            <a:ext cx="2233613" cy="2058987"/>
            <a:chOff x="2242" y="2352"/>
            <a:chExt cx="1407" cy="1297"/>
          </a:xfrm>
        </p:grpSpPr>
        <p:grpSp>
          <p:nvGrpSpPr>
            <p:cNvPr id="450564" name="组合 450563"/>
            <p:cNvGrpSpPr/>
            <p:nvPr/>
          </p:nvGrpSpPr>
          <p:grpSpPr>
            <a:xfrm>
              <a:off x="2242" y="2352"/>
              <a:ext cx="1407" cy="1297"/>
              <a:chOff x="2146" y="2352"/>
              <a:chExt cx="1407" cy="1297"/>
            </a:xfrm>
          </p:grpSpPr>
          <p:sp>
            <p:nvSpPr>
              <p:cNvPr id="450565" name="椭圆 450564"/>
              <p:cNvSpPr>
                <a:spLocks noChangeAspect="1"/>
              </p:cNvSpPr>
              <p:nvPr/>
            </p:nvSpPr>
            <p:spPr>
              <a:xfrm>
                <a:off x="2256" y="2352"/>
                <a:ext cx="1297" cy="1297"/>
              </a:xfrm>
              <a:prstGeom prst="ellipse">
                <a:avLst/>
              </a:pr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useBgFill="1">
            <p:nvSpPr>
              <p:cNvPr id="450566" name="矩形 450565"/>
              <p:cNvSpPr/>
              <p:nvPr/>
            </p:nvSpPr>
            <p:spPr>
              <a:xfrm>
                <a:off x="2146" y="2520"/>
                <a:ext cx="192" cy="960"/>
              </a:xfrm>
              <a:prstGeom prst="rect">
                <a:avLst/>
              </a:prstGeom>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567" name="椭圆 450566"/>
            <p:cNvSpPr>
              <a:spLocks noChangeAspect="1"/>
            </p:cNvSpPr>
            <p:nvPr/>
          </p:nvSpPr>
          <p:spPr>
            <a:xfrm>
              <a:off x="2352" y="2352"/>
              <a:ext cx="1297" cy="1297"/>
            </a:xfrm>
            <a:prstGeom prst="ellipse">
              <a:avLst/>
            </a:prstGeom>
            <a:noFill/>
            <a:ln w="19050" cap="flat" cmpd="sng">
              <a:solidFill>
                <a:srgbClr val="FF3300"/>
              </a:solidFill>
              <a:prstDash val="lgDash"/>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568" name="椭圆 450567"/>
          <p:cNvSpPr>
            <a:spLocks noChangeAspect="1"/>
          </p:cNvSpPr>
          <p:nvPr/>
        </p:nvSpPr>
        <p:spPr>
          <a:xfrm>
            <a:off x="1790700" y="3933825"/>
            <a:ext cx="1371600" cy="1371600"/>
          </a:xfrm>
          <a:prstGeom prst="ellipse">
            <a:avLst/>
          </a:prstGeom>
          <a:noFill/>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569" name="组合 450568"/>
          <p:cNvGrpSpPr/>
          <p:nvPr/>
        </p:nvGrpSpPr>
        <p:grpSpPr>
          <a:xfrm>
            <a:off x="942975" y="4621213"/>
            <a:ext cx="2698750" cy="1587"/>
            <a:chOff x="1968" y="2208"/>
            <a:chExt cx="1432" cy="1"/>
          </a:xfrm>
        </p:grpSpPr>
        <p:grpSp>
          <p:nvGrpSpPr>
            <p:cNvPr id="450570" name="组合 450569"/>
            <p:cNvGrpSpPr/>
            <p:nvPr/>
          </p:nvGrpSpPr>
          <p:grpSpPr>
            <a:xfrm>
              <a:off x="1968" y="2208"/>
              <a:ext cx="583" cy="1"/>
              <a:chOff x="1968" y="2208"/>
              <a:chExt cx="583" cy="1"/>
            </a:xfrm>
          </p:grpSpPr>
          <p:sp>
            <p:nvSpPr>
              <p:cNvPr id="450571" name="直接连接符 450570"/>
              <p:cNvSpPr>
                <a:spLocks noChangeAspect="1"/>
              </p:cNvSpPr>
              <p:nvPr/>
            </p:nvSpPr>
            <p:spPr>
              <a:xfrm>
                <a:off x="1968" y="2208"/>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72" name="直接连接符 450571"/>
              <p:cNvSpPr>
                <a:spLocks noChangeAspect="1"/>
              </p:cNvSpPr>
              <p:nvPr/>
            </p:nvSpPr>
            <p:spPr>
              <a:xfrm>
                <a:off x="2225" y="220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73" name="直接连接符 450572"/>
              <p:cNvSpPr>
                <a:spLocks noChangeAspect="1"/>
              </p:cNvSpPr>
              <p:nvPr/>
            </p:nvSpPr>
            <p:spPr>
              <a:xfrm>
                <a:off x="2290" y="2208"/>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74" name="直接连接符 450573"/>
              <p:cNvSpPr>
                <a:spLocks noChangeAspect="1"/>
              </p:cNvSpPr>
              <p:nvPr/>
            </p:nvSpPr>
            <p:spPr>
              <a:xfrm>
                <a:off x="2519" y="2208"/>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575" name="组合 450574"/>
            <p:cNvGrpSpPr/>
            <p:nvPr/>
          </p:nvGrpSpPr>
          <p:grpSpPr>
            <a:xfrm>
              <a:off x="2588" y="2208"/>
              <a:ext cx="812" cy="1"/>
              <a:chOff x="387" y="1109"/>
              <a:chExt cx="812" cy="1"/>
            </a:xfrm>
          </p:grpSpPr>
          <p:sp>
            <p:nvSpPr>
              <p:cNvPr id="450576" name="直接连接符 450575"/>
              <p:cNvSpPr>
                <a:spLocks noChangeAspect="1"/>
              </p:cNvSpPr>
              <p:nvPr/>
            </p:nvSpPr>
            <p:spPr>
              <a:xfrm>
                <a:off x="387" y="1109"/>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77" name="直接连接符 450576"/>
              <p:cNvSpPr>
                <a:spLocks noChangeAspect="1"/>
              </p:cNvSpPr>
              <p:nvPr/>
            </p:nvSpPr>
            <p:spPr>
              <a:xfrm>
                <a:off x="644" y="1109"/>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78" name="直接连接符 450577"/>
              <p:cNvSpPr>
                <a:spLocks noChangeAspect="1"/>
              </p:cNvSpPr>
              <p:nvPr/>
            </p:nvSpPr>
            <p:spPr>
              <a:xfrm>
                <a:off x="709"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79" name="直接连接符 450578"/>
              <p:cNvSpPr>
                <a:spLocks noChangeAspect="1"/>
              </p:cNvSpPr>
              <p:nvPr/>
            </p:nvSpPr>
            <p:spPr>
              <a:xfrm>
                <a:off x="938" y="1109"/>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80" name="直接连接符 450579"/>
              <p:cNvSpPr>
                <a:spLocks noChangeAspect="1"/>
              </p:cNvSpPr>
              <p:nvPr/>
            </p:nvSpPr>
            <p:spPr>
              <a:xfrm>
                <a:off x="1003"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50581" name="直接连接符 450580"/>
          <p:cNvSpPr/>
          <p:nvPr/>
        </p:nvSpPr>
        <p:spPr>
          <a:xfrm flipV="1">
            <a:off x="4902200" y="1757363"/>
            <a:ext cx="1588" cy="620712"/>
          </a:xfrm>
          <a:prstGeom prst="line">
            <a:avLst/>
          </a:prstGeom>
          <a:ln w="38100" cap="flat" cmpd="sng">
            <a:solidFill>
              <a:srgbClr val="008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582" name="组合 450581"/>
          <p:cNvGrpSpPr/>
          <p:nvPr/>
        </p:nvGrpSpPr>
        <p:grpSpPr>
          <a:xfrm>
            <a:off x="4902200" y="2381250"/>
            <a:ext cx="1065213" cy="0"/>
            <a:chOff x="3984" y="1152"/>
            <a:chExt cx="720" cy="0"/>
          </a:xfrm>
        </p:grpSpPr>
        <p:sp>
          <p:nvSpPr>
            <p:cNvPr id="450583" name="直接连接符 450582"/>
            <p:cNvSpPr/>
            <p:nvPr/>
          </p:nvSpPr>
          <p:spPr>
            <a:xfrm>
              <a:off x="3984" y="1152"/>
              <a:ext cx="144" cy="0"/>
            </a:xfrm>
            <a:prstGeom prst="line">
              <a:avLst/>
            </a:prstGeom>
            <a:ln w="1905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84" name="直接连接符 450583"/>
            <p:cNvSpPr/>
            <p:nvPr/>
          </p:nvSpPr>
          <p:spPr>
            <a:xfrm>
              <a:off x="4176" y="1152"/>
              <a:ext cx="144" cy="0"/>
            </a:xfrm>
            <a:prstGeom prst="line">
              <a:avLst/>
            </a:prstGeom>
            <a:ln w="1905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85" name="直接连接符 450584"/>
            <p:cNvSpPr/>
            <p:nvPr/>
          </p:nvSpPr>
          <p:spPr>
            <a:xfrm>
              <a:off x="4368" y="1152"/>
              <a:ext cx="144" cy="0"/>
            </a:xfrm>
            <a:prstGeom prst="line">
              <a:avLst/>
            </a:prstGeom>
            <a:ln w="1905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86" name="直接连接符 450585"/>
            <p:cNvSpPr/>
            <p:nvPr/>
          </p:nvSpPr>
          <p:spPr>
            <a:xfrm>
              <a:off x="4560" y="1152"/>
              <a:ext cx="144" cy="0"/>
            </a:xfrm>
            <a:prstGeom prst="line">
              <a:avLst/>
            </a:prstGeom>
            <a:ln w="1905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587" name="组合 450586"/>
          <p:cNvGrpSpPr/>
          <p:nvPr/>
        </p:nvGrpSpPr>
        <p:grpSpPr>
          <a:xfrm rot="5400000">
            <a:off x="4324350" y="2081213"/>
            <a:ext cx="2159000" cy="1587"/>
            <a:chOff x="1968" y="2208"/>
            <a:chExt cx="1432" cy="1"/>
          </a:xfrm>
        </p:grpSpPr>
        <p:grpSp>
          <p:nvGrpSpPr>
            <p:cNvPr id="450588" name="组合 450587"/>
            <p:cNvGrpSpPr/>
            <p:nvPr/>
          </p:nvGrpSpPr>
          <p:grpSpPr>
            <a:xfrm>
              <a:off x="1968" y="2208"/>
              <a:ext cx="583" cy="1"/>
              <a:chOff x="1968" y="2208"/>
              <a:chExt cx="583" cy="1"/>
            </a:xfrm>
          </p:grpSpPr>
          <p:sp>
            <p:nvSpPr>
              <p:cNvPr id="450589" name="直接连接符 450588"/>
              <p:cNvSpPr>
                <a:spLocks noChangeAspect="1"/>
              </p:cNvSpPr>
              <p:nvPr/>
            </p:nvSpPr>
            <p:spPr>
              <a:xfrm>
                <a:off x="1968" y="2208"/>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90" name="直接连接符 450589"/>
              <p:cNvSpPr>
                <a:spLocks noChangeAspect="1"/>
              </p:cNvSpPr>
              <p:nvPr/>
            </p:nvSpPr>
            <p:spPr>
              <a:xfrm>
                <a:off x="2225" y="220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91" name="直接连接符 450590"/>
              <p:cNvSpPr>
                <a:spLocks noChangeAspect="1"/>
              </p:cNvSpPr>
              <p:nvPr/>
            </p:nvSpPr>
            <p:spPr>
              <a:xfrm>
                <a:off x="2290" y="2208"/>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92" name="直接连接符 450591"/>
              <p:cNvSpPr>
                <a:spLocks noChangeAspect="1"/>
              </p:cNvSpPr>
              <p:nvPr/>
            </p:nvSpPr>
            <p:spPr>
              <a:xfrm>
                <a:off x="2519" y="2208"/>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593" name="组合 450592"/>
            <p:cNvGrpSpPr/>
            <p:nvPr/>
          </p:nvGrpSpPr>
          <p:grpSpPr>
            <a:xfrm>
              <a:off x="2588" y="2208"/>
              <a:ext cx="812" cy="1"/>
              <a:chOff x="387" y="1109"/>
              <a:chExt cx="812" cy="1"/>
            </a:xfrm>
          </p:grpSpPr>
          <p:sp>
            <p:nvSpPr>
              <p:cNvPr id="450594" name="直接连接符 450593"/>
              <p:cNvSpPr>
                <a:spLocks noChangeAspect="1"/>
              </p:cNvSpPr>
              <p:nvPr/>
            </p:nvSpPr>
            <p:spPr>
              <a:xfrm>
                <a:off x="387" y="1109"/>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95" name="直接连接符 450594"/>
              <p:cNvSpPr>
                <a:spLocks noChangeAspect="1"/>
              </p:cNvSpPr>
              <p:nvPr/>
            </p:nvSpPr>
            <p:spPr>
              <a:xfrm>
                <a:off x="644" y="1109"/>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96" name="直接连接符 450595"/>
              <p:cNvSpPr>
                <a:spLocks noChangeAspect="1"/>
              </p:cNvSpPr>
              <p:nvPr/>
            </p:nvSpPr>
            <p:spPr>
              <a:xfrm>
                <a:off x="709"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97" name="直接连接符 450596"/>
              <p:cNvSpPr>
                <a:spLocks noChangeAspect="1"/>
              </p:cNvSpPr>
              <p:nvPr/>
            </p:nvSpPr>
            <p:spPr>
              <a:xfrm>
                <a:off x="938" y="1109"/>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598" name="直接连接符 450597"/>
              <p:cNvSpPr>
                <a:spLocks noChangeAspect="1"/>
              </p:cNvSpPr>
              <p:nvPr/>
            </p:nvSpPr>
            <p:spPr>
              <a:xfrm>
                <a:off x="1003"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50599" name="组合 450598"/>
          <p:cNvGrpSpPr/>
          <p:nvPr/>
        </p:nvGrpSpPr>
        <p:grpSpPr>
          <a:xfrm>
            <a:off x="4773613" y="1760538"/>
            <a:ext cx="1258887" cy="1587"/>
            <a:chOff x="387" y="1109"/>
            <a:chExt cx="812" cy="1"/>
          </a:xfrm>
        </p:grpSpPr>
        <p:sp>
          <p:nvSpPr>
            <p:cNvPr id="450600" name="直接连接符 450599"/>
            <p:cNvSpPr>
              <a:spLocks noChangeAspect="1"/>
            </p:cNvSpPr>
            <p:nvPr/>
          </p:nvSpPr>
          <p:spPr>
            <a:xfrm>
              <a:off x="387" y="1109"/>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01" name="直接连接符 450600"/>
            <p:cNvSpPr>
              <a:spLocks noChangeAspect="1"/>
            </p:cNvSpPr>
            <p:nvPr/>
          </p:nvSpPr>
          <p:spPr>
            <a:xfrm>
              <a:off x="644" y="1109"/>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02" name="直接连接符 450601"/>
            <p:cNvSpPr>
              <a:spLocks noChangeAspect="1"/>
            </p:cNvSpPr>
            <p:nvPr/>
          </p:nvSpPr>
          <p:spPr>
            <a:xfrm>
              <a:off x="709"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03" name="直接连接符 450602"/>
            <p:cNvSpPr>
              <a:spLocks noChangeAspect="1"/>
            </p:cNvSpPr>
            <p:nvPr/>
          </p:nvSpPr>
          <p:spPr>
            <a:xfrm>
              <a:off x="938" y="1109"/>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04" name="直接连接符 450603"/>
            <p:cNvSpPr>
              <a:spLocks noChangeAspect="1"/>
            </p:cNvSpPr>
            <p:nvPr/>
          </p:nvSpPr>
          <p:spPr>
            <a:xfrm>
              <a:off x="1003"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605" name="组合 450604"/>
          <p:cNvGrpSpPr/>
          <p:nvPr/>
        </p:nvGrpSpPr>
        <p:grpSpPr>
          <a:xfrm>
            <a:off x="866775" y="2362200"/>
            <a:ext cx="2273300" cy="1588"/>
            <a:chOff x="1968" y="2208"/>
            <a:chExt cx="1432" cy="1"/>
          </a:xfrm>
        </p:grpSpPr>
        <p:grpSp>
          <p:nvGrpSpPr>
            <p:cNvPr id="450606" name="组合 450605"/>
            <p:cNvGrpSpPr/>
            <p:nvPr/>
          </p:nvGrpSpPr>
          <p:grpSpPr>
            <a:xfrm>
              <a:off x="1968" y="2208"/>
              <a:ext cx="583" cy="1"/>
              <a:chOff x="1968" y="2208"/>
              <a:chExt cx="583" cy="1"/>
            </a:xfrm>
          </p:grpSpPr>
          <p:sp>
            <p:nvSpPr>
              <p:cNvPr id="450607" name="直接连接符 450606"/>
              <p:cNvSpPr>
                <a:spLocks noChangeAspect="1"/>
              </p:cNvSpPr>
              <p:nvPr/>
            </p:nvSpPr>
            <p:spPr>
              <a:xfrm>
                <a:off x="1968" y="2208"/>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08" name="直接连接符 450607"/>
              <p:cNvSpPr>
                <a:spLocks noChangeAspect="1"/>
              </p:cNvSpPr>
              <p:nvPr/>
            </p:nvSpPr>
            <p:spPr>
              <a:xfrm>
                <a:off x="2225" y="220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09" name="直接连接符 450608"/>
              <p:cNvSpPr>
                <a:spLocks noChangeAspect="1"/>
              </p:cNvSpPr>
              <p:nvPr/>
            </p:nvSpPr>
            <p:spPr>
              <a:xfrm>
                <a:off x="2290" y="2208"/>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10" name="直接连接符 450609"/>
              <p:cNvSpPr>
                <a:spLocks noChangeAspect="1"/>
              </p:cNvSpPr>
              <p:nvPr/>
            </p:nvSpPr>
            <p:spPr>
              <a:xfrm>
                <a:off x="2519" y="2208"/>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611" name="组合 450610"/>
            <p:cNvGrpSpPr/>
            <p:nvPr/>
          </p:nvGrpSpPr>
          <p:grpSpPr>
            <a:xfrm>
              <a:off x="2588" y="2208"/>
              <a:ext cx="812" cy="1"/>
              <a:chOff x="387" y="1109"/>
              <a:chExt cx="812" cy="1"/>
            </a:xfrm>
          </p:grpSpPr>
          <p:sp>
            <p:nvSpPr>
              <p:cNvPr id="450612" name="直接连接符 450611"/>
              <p:cNvSpPr>
                <a:spLocks noChangeAspect="1"/>
              </p:cNvSpPr>
              <p:nvPr/>
            </p:nvSpPr>
            <p:spPr>
              <a:xfrm>
                <a:off x="387" y="1109"/>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13" name="直接连接符 450612"/>
              <p:cNvSpPr>
                <a:spLocks noChangeAspect="1"/>
              </p:cNvSpPr>
              <p:nvPr/>
            </p:nvSpPr>
            <p:spPr>
              <a:xfrm>
                <a:off x="644" y="1109"/>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14" name="直接连接符 450613"/>
              <p:cNvSpPr>
                <a:spLocks noChangeAspect="1"/>
              </p:cNvSpPr>
              <p:nvPr/>
            </p:nvSpPr>
            <p:spPr>
              <a:xfrm>
                <a:off x="709"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15" name="直接连接符 450614"/>
              <p:cNvSpPr>
                <a:spLocks noChangeAspect="1"/>
              </p:cNvSpPr>
              <p:nvPr/>
            </p:nvSpPr>
            <p:spPr>
              <a:xfrm>
                <a:off x="938" y="1109"/>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16" name="直接连接符 450615"/>
              <p:cNvSpPr>
                <a:spLocks noChangeAspect="1"/>
              </p:cNvSpPr>
              <p:nvPr/>
            </p:nvSpPr>
            <p:spPr>
              <a:xfrm>
                <a:off x="1003"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sp>
        <p:nvSpPr>
          <p:cNvPr id="450617" name="直接连接符 450616"/>
          <p:cNvSpPr>
            <a:spLocks noChangeAspect="1"/>
          </p:cNvSpPr>
          <p:nvPr/>
        </p:nvSpPr>
        <p:spPr>
          <a:xfrm flipH="1">
            <a:off x="3184525" y="2381250"/>
            <a:ext cx="196850" cy="1588"/>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18" name="组合 450617"/>
          <p:cNvGrpSpPr/>
          <p:nvPr/>
        </p:nvGrpSpPr>
        <p:grpSpPr>
          <a:xfrm>
            <a:off x="866775" y="1760538"/>
            <a:ext cx="1289050" cy="1587"/>
            <a:chOff x="387" y="1109"/>
            <a:chExt cx="812" cy="1"/>
          </a:xfrm>
        </p:grpSpPr>
        <p:sp>
          <p:nvSpPr>
            <p:cNvPr id="450619" name="直接连接符 450618"/>
            <p:cNvSpPr>
              <a:spLocks noChangeAspect="1"/>
            </p:cNvSpPr>
            <p:nvPr/>
          </p:nvSpPr>
          <p:spPr>
            <a:xfrm>
              <a:off x="387" y="1109"/>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20" name="直接连接符 450619"/>
            <p:cNvSpPr>
              <a:spLocks noChangeAspect="1"/>
            </p:cNvSpPr>
            <p:nvPr/>
          </p:nvSpPr>
          <p:spPr>
            <a:xfrm>
              <a:off x="644" y="1109"/>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21" name="直接连接符 450620"/>
            <p:cNvSpPr>
              <a:spLocks noChangeAspect="1"/>
            </p:cNvSpPr>
            <p:nvPr/>
          </p:nvSpPr>
          <p:spPr>
            <a:xfrm>
              <a:off x="709"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22" name="直接连接符 450621"/>
            <p:cNvSpPr>
              <a:spLocks noChangeAspect="1"/>
            </p:cNvSpPr>
            <p:nvPr/>
          </p:nvSpPr>
          <p:spPr>
            <a:xfrm>
              <a:off x="938" y="1109"/>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23" name="直接连接符 450622"/>
            <p:cNvSpPr>
              <a:spLocks noChangeAspect="1"/>
            </p:cNvSpPr>
            <p:nvPr/>
          </p:nvSpPr>
          <p:spPr>
            <a:xfrm>
              <a:off x="1003"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24" name="直接连接符 450623"/>
          <p:cNvSpPr/>
          <p:nvPr/>
        </p:nvSpPr>
        <p:spPr>
          <a:xfrm>
            <a:off x="2000250" y="1771650"/>
            <a:ext cx="1588" cy="3341688"/>
          </a:xfrm>
          <a:prstGeom prst="line">
            <a:avLst/>
          </a:prstGeom>
          <a:ln w="0" cap="flat" cmpd="sng">
            <a:solidFill>
              <a:srgbClr val="00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25" name="任意多边形 450624"/>
          <p:cNvSpPr/>
          <p:nvPr/>
        </p:nvSpPr>
        <p:spPr>
          <a:xfrm>
            <a:off x="1790700" y="1263650"/>
            <a:ext cx="209550" cy="493713"/>
          </a:xfrm>
          <a:custGeom>
            <a:avLst/>
            <a:gdLst/>
            <a:ahLst/>
            <a:cxnLst/>
            <a:rect l="0" t="0" r="0" b="0"/>
            <a:pathLst>
              <a:path w="789" h="1862">
                <a:moveTo>
                  <a:pt x="0" y="0"/>
                </a:moveTo>
                <a:lnTo>
                  <a:pt x="47" y="48"/>
                </a:lnTo>
                <a:lnTo>
                  <a:pt x="94" y="96"/>
                </a:lnTo>
                <a:lnTo>
                  <a:pt x="140" y="145"/>
                </a:lnTo>
                <a:lnTo>
                  <a:pt x="186" y="193"/>
                </a:lnTo>
                <a:lnTo>
                  <a:pt x="208" y="218"/>
                </a:lnTo>
                <a:lnTo>
                  <a:pt x="231" y="242"/>
                </a:lnTo>
                <a:lnTo>
                  <a:pt x="253" y="267"/>
                </a:lnTo>
                <a:lnTo>
                  <a:pt x="275" y="291"/>
                </a:lnTo>
                <a:lnTo>
                  <a:pt x="296" y="316"/>
                </a:lnTo>
                <a:lnTo>
                  <a:pt x="317" y="341"/>
                </a:lnTo>
                <a:lnTo>
                  <a:pt x="338" y="367"/>
                </a:lnTo>
                <a:lnTo>
                  <a:pt x="359" y="392"/>
                </a:lnTo>
                <a:lnTo>
                  <a:pt x="379" y="417"/>
                </a:lnTo>
                <a:lnTo>
                  <a:pt x="399" y="443"/>
                </a:lnTo>
                <a:lnTo>
                  <a:pt x="419" y="469"/>
                </a:lnTo>
                <a:lnTo>
                  <a:pt x="437" y="495"/>
                </a:lnTo>
                <a:lnTo>
                  <a:pt x="456" y="521"/>
                </a:lnTo>
                <a:lnTo>
                  <a:pt x="474" y="548"/>
                </a:lnTo>
                <a:lnTo>
                  <a:pt x="492" y="575"/>
                </a:lnTo>
                <a:lnTo>
                  <a:pt x="508" y="601"/>
                </a:lnTo>
                <a:lnTo>
                  <a:pt x="525" y="629"/>
                </a:lnTo>
                <a:lnTo>
                  <a:pt x="541" y="656"/>
                </a:lnTo>
                <a:lnTo>
                  <a:pt x="556" y="684"/>
                </a:lnTo>
                <a:lnTo>
                  <a:pt x="570" y="712"/>
                </a:lnTo>
                <a:lnTo>
                  <a:pt x="578" y="726"/>
                </a:lnTo>
                <a:lnTo>
                  <a:pt x="584" y="740"/>
                </a:lnTo>
                <a:lnTo>
                  <a:pt x="598" y="769"/>
                </a:lnTo>
                <a:lnTo>
                  <a:pt x="610" y="798"/>
                </a:lnTo>
                <a:lnTo>
                  <a:pt x="622" y="827"/>
                </a:lnTo>
                <a:lnTo>
                  <a:pt x="634" y="857"/>
                </a:lnTo>
                <a:lnTo>
                  <a:pt x="644" y="887"/>
                </a:lnTo>
                <a:lnTo>
                  <a:pt x="655" y="917"/>
                </a:lnTo>
                <a:lnTo>
                  <a:pt x="664" y="947"/>
                </a:lnTo>
                <a:lnTo>
                  <a:pt x="674" y="978"/>
                </a:lnTo>
                <a:lnTo>
                  <a:pt x="682" y="1008"/>
                </a:lnTo>
                <a:lnTo>
                  <a:pt x="690" y="1039"/>
                </a:lnTo>
                <a:lnTo>
                  <a:pt x="698" y="1071"/>
                </a:lnTo>
                <a:lnTo>
                  <a:pt x="705" y="1102"/>
                </a:lnTo>
                <a:lnTo>
                  <a:pt x="712" y="1134"/>
                </a:lnTo>
                <a:lnTo>
                  <a:pt x="718" y="1166"/>
                </a:lnTo>
                <a:lnTo>
                  <a:pt x="724" y="1198"/>
                </a:lnTo>
                <a:lnTo>
                  <a:pt x="730" y="1230"/>
                </a:lnTo>
                <a:lnTo>
                  <a:pt x="735" y="1262"/>
                </a:lnTo>
                <a:lnTo>
                  <a:pt x="740" y="1295"/>
                </a:lnTo>
                <a:lnTo>
                  <a:pt x="745" y="1327"/>
                </a:lnTo>
                <a:lnTo>
                  <a:pt x="749" y="1360"/>
                </a:lnTo>
                <a:lnTo>
                  <a:pt x="753" y="1393"/>
                </a:lnTo>
                <a:lnTo>
                  <a:pt x="757" y="1426"/>
                </a:lnTo>
                <a:lnTo>
                  <a:pt x="760" y="1459"/>
                </a:lnTo>
                <a:lnTo>
                  <a:pt x="763" y="1492"/>
                </a:lnTo>
                <a:lnTo>
                  <a:pt x="766" y="1526"/>
                </a:lnTo>
                <a:lnTo>
                  <a:pt x="769" y="1559"/>
                </a:lnTo>
                <a:lnTo>
                  <a:pt x="772" y="1592"/>
                </a:lnTo>
                <a:lnTo>
                  <a:pt x="777" y="1660"/>
                </a:lnTo>
                <a:lnTo>
                  <a:pt x="781" y="1727"/>
                </a:lnTo>
                <a:lnTo>
                  <a:pt x="789" y="1862"/>
                </a:lnTo>
              </a:path>
            </a:pathLst>
          </a:custGeom>
          <a:noFill/>
          <a:ln w="38100" cap="flat" cmpd="sng">
            <a:solidFill>
              <a:srgbClr val="FF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26" name="任意多边形 450625"/>
          <p:cNvSpPr/>
          <p:nvPr/>
        </p:nvSpPr>
        <p:spPr>
          <a:xfrm>
            <a:off x="1447800" y="2378075"/>
            <a:ext cx="125413" cy="493713"/>
          </a:xfrm>
          <a:custGeom>
            <a:avLst/>
            <a:gdLst/>
            <a:ahLst/>
            <a:cxnLst/>
            <a:rect l="0" t="0" r="0" b="0"/>
            <a:pathLst>
              <a:path w="475" h="1862">
                <a:moveTo>
                  <a:pt x="475" y="0"/>
                </a:moveTo>
                <a:lnTo>
                  <a:pt x="461" y="120"/>
                </a:lnTo>
                <a:lnTo>
                  <a:pt x="446" y="240"/>
                </a:lnTo>
                <a:lnTo>
                  <a:pt x="438" y="300"/>
                </a:lnTo>
                <a:lnTo>
                  <a:pt x="430" y="360"/>
                </a:lnTo>
                <a:lnTo>
                  <a:pt x="421" y="420"/>
                </a:lnTo>
                <a:lnTo>
                  <a:pt x="413" y="480"/>
                </a:lnTo>
                <a:lnTo>
                  <a:pt x="403" y="539"/>
                </a:lnTo>
                <a:lnTo>
                  <a:pt x="393" y="599"/>
                </a:lnTo>
                <a:lnTo>
                  <a:pt x="383" y="658"/>
                </a:lnTo>
                <a:lnTo>
                  <a:pt x="372" y="718"/>
                </a:lnTo>
                <a:lnTo>
                  <a:pt x="366" y="747"/>
                </a:lnTo>
                <a:lnTo>
                  <a:pt x="360" y="777"/>
                </a:lnTo>
                <a:lnTo>
                  <a:pt x="354" y="806"/>
                </a:lnTo>
                <a:lnTo>
                  <a:pt x="348" y="835"/>
                </a:lnTo>
                <a:lnTo>
                  <a:pt x="341" y="865"/>
                </a:lnTo>
                <a:lnTo>
                  <a:pt x="335" y="894"/>
                </a:lnTo>
                <a:lnTo>
                  <a:pt x="328" y="923"/>
                </a:lnTo>
                <a:lnTo>
                  <a:pt x="321" y="952"/>
                </a:lnTo>
                <a:lnTo>
                  <a:pt x="313" y="982"/>
                </a:lnTo>
                <a:lnTo>
                  <a:pt x="306" y="1011"/>
                </a:lnTo>
                <a:lnTo>
                  <a:pt x="298" y="1040"/>
                </a:lnTo>
                <a:lnTo>
                  <a:pt x="290" y="1069"/>
                </a:lnTo>
                <a:lnTo>
                  <a:pt x="282" y="1097"/>
                </a:lnTo>
                <a:lnTo>
                  <a:pt x="273" y="1126"/>
                </a:lnTo>
                <a:lnTo>
                  <a:pt x="264" y="1155"/>
                </a:lnTo>
                <a:lnTo>
                  <a:pt x="255" y="1184"/>
                </a:lnTo>
                <a:lnTo>
                  <a:pt x="246" y="1212"/>
                </a:lnTo>
                <a:lnTo>
                  <a:pt x="237" y="1241"/>
                </a:lnTo>
                <a:lnTo>
                  <a:pt x="218" y="1298"/>
                </a:lnTo>
                <a:lnTo>
                  <a:pt x="198" y="1355"/>
                </a:lnTo>
                <a:lnTo>
                  <a:pt x="177" y="1412"/>
                </a:lnTo>
                <a:lnTo>
                  <a:pt x="156" y="1468"/>
                </a:lnTo>
                <a:lnTo>
                  <a:pt x="135" y="1525"/>
                </a:lnTo>
                <a:lnTo>
                  <a:pt x="113" y="1581"/>
                </a:lnTo>
                <a:lnTo>
                  <a:pt x="91" y="1637"/>
                </a:lnTo>
                <a:lnTo>
                  <a:pt x="69" y="1694"/>
                </a:lnTo>
                <a:lnTo>
                  <a:pt x="46" y="1750"/>
                </a:lnTo>
                <a:lnTo>
                  <a:pt x="0" y="1862"/>
                </a:lnTo>
              </a:path>
            </a:pathLst>
          </a:custGeom>
          <a:noFill/>
          <a:ln w="38100" cap="flat" cmpd="sng">
            <a:solidFill>
              <a:srgbClr val="FF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27" name="组合 450626"/>
          <p:cNvGrpSpPr/>
          <p:nvPr/>
        </p:nvGrpSpPr>
        <p:grpSpPr>
          <a:xfrm>
            <a:off x="1443038" y="2378075"/>
            <a:ext cx="1587" cy="493713"/>
            <a:chOff x="1041" y="1534"/>
            <a:chExt cx="1" cy="311"/>
          </a:xfrm>
        </p:grpSpPr>
        <p:grpSp>
          <p:nvGrpSpPr>
            <p:cNvPr id="450628" name="组合 450627"/>
            <p:cNvGrpSpPr/>
            <p:nvPr/>
          </p:nvGrpSpPr>
          <p:grpSpPr>
            <a:xfrm>
              <a:off x="1041" y="1534"/>
              <a:ext cx="1" cy="188"/>
              <a:chOff x="1041" y="1534"/>
              <a:chExt cx="1" cy="188"/>
            </a:xfrm>
          </p:grpSpPr>
          <p:sp>
            <p:nvSpPr>
              <p:cNvPr id="450629" name="直接连接符 450628"/>
              <p:cNvSpPr/>
              <p:nvPr/>
            </p:nvSpPr>
            <p:spPr>
              <a:xfrm>
                <a:off x="1041" y="1534"/>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30" name="直接连接符 450629"/>
              <p:cNvSpPr/>
              <p:nvPr/>
            </p:nvSpPr>
            <p:spPr>
              <a:xfrm>
                <a:off x="1041" y="1658"/>
                <a:ext cx="1" cy="2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31" name="直接连接符 450630"/>
              <p:cNvSpPr/>
              <p:nvPr/>
            </p:nvSpPr>
            <p:spPr>
              <a:xfrm>
                <a:off x="1041" y="1700"/>
                <a:ext cx="1" cy="2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32" name="直接连接符 450631"/>
            <p:cNvSpPr/>
            <p:nvPr/>
          </p:nvSpPr>
          <p:spPr>
            <a:xfrm>
              <a:off x="1041" y="1743"/>
              <a:ext cx="1" cy="102"/>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33" name="直接连接符 450632"/>
          <p:cNvSpPr/>
          <p:nvPr/>
        </p:nvSpPr>
        <p:spPr>
          <a:xfrm>
            <a:off x="1063625" y="1263650"/>
            <a:ext cx="1588" cy="1608138"/>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34" name="直接连接符 450633"/>
          <p:cNvSpPr/>
          <p:nvPr/>
        </p:nvSpPr>
        <p:spPr>
          <a:xfrm>
            <a:off x="3503613" y="2378075"/>
            <a:ext cx="1587" cy="665163"/>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35" name="任意多边形 450634"/>
          <p:cNvSpPr/>
          <p:nvPr/>
        </p:nvSpPr>
        <p:spPr>
          <a:xfrm>
            <a:off x="2000250" y="3976688"/>
            <a:ext cx="239713" cy="150812"/>
          </a:xfrm>
          <a:custGeom>
            <a:avLst/>
            <a:gdLst/>
            <a:ahLst/>
            <a:cxnLst/>
            <a:rect l="0" t="0" r="0" b="0"/>
            <a:pathLst>
              <a:path w="910" h="571">
                <a:moveTo>
                  <a:pt x="910" y="0"/>
                </a:moveTo>
                <a:lnTo>
                  <a:pt x="870" y="15"/>
                </a:lnTo>
                <a:lnTo>
                  <a:pt x="829" y="31"/>
                </a:lnTo>
                <a:lnTo>
                  <a:pt x="789" y="48"/>
                </a:lnTo>
                <a:lnTo>
                  <a:pt x="750" y="65"/>
                </a:lnTo>
                <a:lnTo>
                  <a:pt x="710" y="83"/>
                </a:lnTo>
                <a:lnTo>
                  <a:pt x="671" y="102"/>
                </a:lnTo>
                <a:lnTo>
                  <a:pt x="632" y="121"/>
                </a:lnTo>
                <a:lnTo>
                  <a:pt x="594" y="141"/>
                </a:lnTo>
                <a:lnTo>
                  <a:pt x="556" y="161"/>
                </a:lnTo>
                <a:lnTo>
                  <a:pt x="518" y="182"/>
                </a:lnTo>
                <a:lnTo>
                  <a:pt x="481" y="204"/>
                </a:lnTo>
                <a:lnTo>
                  <a:pt x="444" y="226"/>
                </a:lnTo>
                <a:lnTo>
                  <a:pt x="407" y="249"/>
                </a:lnTo>
                <a:lnTo>
                  <a:pt x="371" y="273"/>
                </a:lnTo>
                <a:lnTo>
                  <a:pt x="335" y="297"/>
                </a:lnTo>
                <a:lnTo>
                  <a:pt x="299" y="322"/>
                </a:lnTo>
                <a:lnTo>
                  <a:pt x="264" y="347"/>
                </a:lnTo>
                <a:lnTo>
                  <a:pt x="230" y="373"/>
                </a:lnTo>
                <a:lnTo>
                  <a:pt x="196" y="400"/>
                </a:lnTo>
                <a:lnTo>
                  <a:pt x="162" y="427"/>
                </a:lnTo>
                <a:lnTo>
                  <a:pt x="129" y="455"/>
                </a:lnTo>
                <a:lnTo>
                  <a:pt x="96" y="483"/>
                </a:lnTo>
                <a:lnTo>
                  <a:pt x="63" y="512"/>
                </a:lnTo>
                <a:lnTo>
                  <a:pt x="32" y="541"/>
                </a:lnTo>
                <a:lnTo>
                  <a:pt x="0" y="571"/>
                </a:lnTo>
              </a:path>
            </a:pathLst>
          </a:custGeom>
          <a:noFill/>
          <a:ln w="38100" cap="flat" cmpd="sng">
            <a:solidFill>
              <a:srgbClr val="FF3300">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36" name="直接连接符 450635"/>
          <p:cNvSpPr/>
          <p:nvPr/>
        </p:nvSpPr>
        <p:spPr>
          <a:xfrm>
            <a:off x="1063625" y="4127500"/>
            <a:ext cx="1588" cy="985838"/>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37" name="直接连接符 450636"/>
          <p:cNvSpPr/>
          <p:nvPr/>
        </p:nvSpPr>
        <p:spPr>
          <a:xfrm flipH="1">
            <a:off x="1063625" y="5113338"/>
            <a:ext cx="936625" cy="1587"/>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38" name="组合 450637"/>
          <p:cNvGrpSpPr/>
          <p:nvPr/>
        </p:nvGrpSpPr>
        <p:grpSpPr>
          <a:xfrm>
            <a:off x="1733550" y="5080000"/>
            <a:ext cx="360363" cy="396875"/>
            <a:chOff x="933" y="3200"/>
            <a:chExt cx="227" cy="250"/>
          </a:xfrm>
        </p:grpSpPr>
        <p:sp>
          <p:nvSpPr>
            <p:cNvPr id="450639" name="文本框 450638"/>
            <p:cNvSpPr txBox="1">
              <a:spLocks noChangeAspect="1"/>
            </p:cNvSpPr>
            <p:nvPr/>
          </p:nvSpPr>
          <p:spPr>
            <a:xfrm>
              <a:off x="933" y="3200"/>
              <a:ext cx="227" cy="250"/>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2</a:t>
              </a:r>
            </a:p>
          </p:txBody>
        </p:sp>
        <p:sp>
          <p:nvSpPr>
            <p:cNvPr id="450640" name="任意多边形 450639"/>
            <p:cNvSpPr>
              <a:spLocks noChangeAspect="1"/>
            </p:cNvSpPr>
            <p:nvPr/>
          </p:nvSpPr>
          <p:spPr>
            <a:xfrm>
              <a:off x="1080" y="3200"/>
              <a:ext cx="50" cy="50"/>
            </a:xfrm>
            <a:custGeom>
              <a:avLst/>
              <a:gdLst/>
              <a:ahLst/>
              <a:cxnLst/>
              <a:rect l="0" t="0" r="0" b="0"/>
              <a:pathLst>
                <a:path w="243" h="243">
                  <a:moveTo>
                    <a:pt x="243" y="122"/>
                  </a:moveTo>
                  <a:lnTo>
                    <a:pt x="242" y="113"/>
                  </a:lnTo>
                  <a:lnTo>
                    <a:pt x="241" y="104"/>
                  </a:lnTo>
                  <a:lnTo>
                    <a:pt x="240" y="95"/>
                  </a:lnTo>
                  <a:lnTo>
                    <a:pt x="237" y="86"/>
                  </a:lnTo>
                  <a:lnTo>
                    <a:pt x="234" y="77"/>
                  </a:lnTo>
                  <a:lnTo>
                    <a:pt x="231" y="69"/>
                  </a:lnTo>
                  <a:lnTo>
                    <a:pt x="226" y="61"/>
                  </a:lnTo>
                  <a:lnTo>
                    <a:pt x="221" y="53"/>
                  </a:lnTo>
                  <a:lnTo>
                    <a:pt x="216" y="46"/>
                  </a:lnTo>
                  <a:lnTo>
                    <a:pt x="210" y="39"/>
                  </a:lnTo>
                  <a:lnTo>
                    <a:pt x="204" y="33"/>
                  </a:lnTo>
                  <a:lnTo>
                    <a:pt x="197" y="27"/>
                  </a:lnTo>
                  <a:lnTo>
                    <a:pt x="190" y="21"/>
                  </a:lnTo>
                  <a:lnTo>
                    <a:pt x="182" y="17"/>
                  </a:lnTo>
                  <a:lnTo>
                    <a:pt x="174" y="12"/>
                  </a:lnTo>
                  <a:lnTo>
                    <a:pt x="166" y="9"/>
                  </a:lnTo>
                  <a:lnTo>
                    <a:pt x="157" y="6"/>
                  </a:lnTo>
                  <a:lnTo>
                    <a:pt x="148" y="3"/>
                  </a:lnTo>
                  <a:lnTo>
                    <a:pt x="139" y="2"/>
                  </a:lnTo>
                  <a:lnTo>
                    <a:pt x="130" y="1"/>
                  </a:lnTo>
                  <a:lnTo>
                    <a:pt x="121" y="0"/>
                  </a:lnTo>
                  <a:lnTo>
                    <a:pt x="112" y="1"/>
                  </a:lnTo>
                  <a:lnTo>
                    <a:pt x="103" y="2"/>
                  </a:lnTo>
                  <a:lnTo>
                    <a:pt x="94" y="3"/>
                  </a:lnTo>
                  <a:lnTo>
                    <a:pt x="85" y="6"/>
                  </a:lnTo>
                  <a:lnTo>
                    <a:pt x="77" y="9"/>
                  </a:lnTo>
                  <a:lnTo>
                    <a:pt x="69" y="12"/>
                  </a:lnTo>
                  <a:lnTo>
                    <a:pt x="61" y="17"/>
                  </a:lnTo>
                  <a:lnTo>
                    <a:pt x="53" y="21"/>
                  </a:lnTo>
                  <a:lnTo>
                    <a:pt x="46" y="27"/>
                  </a:lnTo>
                  <a:lnTo>
                    <a:pt x="39" y="33"/>
                  </a:lnTo>
                  <a:lnTo>
                    <a:pt x="32" y="39"/>
                  </a:lnTo>
                  <a:lnTo>
                    <a:pt x="26" y="46"/>
                  </a:lnTo>
                  <a:lnTo>
                    <a:pt x="21" y="53"/>
                  </a:lnTo>
                  <a:lnTo>
                    <a:pt x="16" y="61"/>
                  </a:lnTo>
                  <a:lnTo>
                    <a:pt x="12" y="69"/>
                  </a:lnTo>
                  <a:lnTo>
                    <a:pt x="8" y="77"/>
                  </a:lnTo>
                  <a:lnTo>
                    <a:pt x="5" y="86"/>
                  </a:lnTo>
                  <a:lnTo>
                    <a:pt x="3" y="95"/>
                  </a:lnTo>
                  <a:lnTo>
                    <a:pt x="1" y="104"/>
                  </a:lnTo>
                  <a:lnTo>
                    <a:pt x="0" y="113"/>
                  </a:lnTo>
                  <a:lnTo>
                    <a:pt x="0" y="122"/>
                  </a:lnTo>
                  <a:lnTo>
                    <a:pt x="0" y="131"/>
                  </a:lnTo>
                  <a:lnTo>
                    <a:pt x="1" y="140"/>
                  </a:lnTo>
                  <a:lnTo>
                    <a:pt x="3" y="149"/>
                  </a:lnTo>
                  <a:lnTo>
                    <a:pt x="5" y="158"/>
                  </a:lnTo>
                  <a:lnTo>
                    <a:pt x="8" y="166"/>
                  </a:lnTo>
                  <a:lnTo>
                    <a:pt x="12" y="175"/>
                  </a:lnTo>
                  <a:lnTo>
                    <a:pt x="16" y="183"/>
                  </a:lnTo>
                  <a:lnTo>
                    <a:pt x="21" y="190"/>
                  </a:lnTo>
                  <a:lnTo>
                    <a:pt x="26" y="198"/>
                  </a:lnTo>
                  <a:lnTo>
                    <a:pt x="32" y="204"/>
                  </a:lnTo>
                  <a:lnTo>
                    <a:pt x="39" y="211"/>
                  </a:lnTo>
                  <a:lnTo>
                    <a:pt x="46" y="217"/>
                  </a:lnTo>
                  <a:lnTo>
                    <a:pt x="53" y="222"/>
                  </a:lnTo>
                  <a:lnTo>
                    <a:pt x="61" y="227"/>
                  </a:lnTo>
                  <a:lnTo>
                    <a:pt x="69" y="231"/>
                  </a:lnTo>
                  <a:lnTo>
                    <a:pt x="77" y="235"/>
                  </a:lnTo>
                  <a:lnTo>
                    <a:pt x="85" y="238"/>
                  </a:lnTo>
                  <a:lnTo>
                    <a:pt x="94" y="240"/>
                  </a:lnTo>
                  <a:lnTo>
                    <a:pt x="103" y="242"/>
                  </a:lnTo>
                  <a:lnTo>
                    <a:pt x="112" y="243"/>
                  </a:lnTo>
                  <a:lnTo>
                    <a:pt x="121" y="243"/>
                  </a:lnTo>
                  <a:lnTo>
                    <a:pt x="130" y="243"/>
                  </a:lnTo>
                  <a:lnTo>
                    <a:pt x="139" y="242"/>
                  </a:lnTo>
                  <a:lnTo>
                    <a:pt x="148" y="240"/>
                  </a:lnTo>
                  <a:lnTo>
                    <a:pt x="157" y="238"/>
                  </a:lnTo>
                  <a:lnTo>
                    <a:pt x="166" y="235"/>
                  </a:lnTo>
                  <a:lnTo>
                    <a:pt x="174" y="231"/>
                  </a:lnTo>
                  <a:lnTo>
                    <a:pt x="182" y="227"/>
                  </a:lnTo>
                  <a:lnTo>
                    <a:pt x="190" y="222"/>
                  </a:lnTo>
                  <a:lnTo>
                    <a:pt x="197" y="217"/>
                  </a:lnTo>
                  <a:lnTo>
                    <a:pt x="204" y="211"/>
                  </a:lnTo>
                  <a:lnTo>
                    <a:pt x="210" y="204"/>
                  </a:lnTo>
                  <a:lnTo>
                    <a:pt x="216" y="198"/>
                  </a:lnTo>
                  <a:lnTo>
                    <a:pt x="221" y="190"/>
                  </a:lnTo>
                  <a:lnTo>
                    <a:pt x="226" y="183"/>
                  </a:lnTo>
                  <a:lnTo>
                    <a:pt x="231" y="175"/>
                  </a:lnTo>
                  <a:lnTo>
                    <a:pt x="234" y="166"/>
                  </a:lnTo>
                  <a:lnTo>
                    <a:pt x="237" y="158"/>
                  </a:lnTo>
                  <a:lnTo>
                    <a:pt x="240" y="149"/>
                  </a:lnTo>
                  <a:lnTo>
                    <a:pt x="241" y="140"/>
                  </a:lnTo>
                  <a:lnTo>
                    <a:pt x="242" y="131"/>
                  </a:lnTo>
                  <a:lnTo>
                    <a:pt x="243" y="122"/>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41" name="任意多边形 450640"/>
          <p:cNvSpPr>
            <a:spLocks noChangeAspect="1"/>
          </p:cNvSpPr>
          <p:nvPr/>
        </p:nvSpPr>
        <p:spPr>
          <a:xfrm>
            <a:off x="1870075" y="4962525"/>
            <a:ext cx="79375" cy="79375"/>
          </a:xfrm>
          <a:custGeom>
            <a:avLst/>
            <a:gdLst/>
            <a:ahLst/>
            <a:cxnLst/>
            <a:rect l="0" t="0" r="0" b="0"/>
            <a:pathLst>
              <a:path w="243" h="243">
                <a:moveTo>
                  <a:pt x="243" y="122"/>
                </a:moveTo>
                <a:lnTo>
                  <a:pt x="243" y="112"/>
                </a:lnTo>
                <a:lnTo>
                  <a:pt x="242" y="103"/>
                </a:lnTo>
                <a:lnTo>
                  <a:pt x="240" y="95"/>
                </a:lnTo>
                <a:lnTo>
                  <a:pt x="238" y="86"/>
                </a:lnTo>
                <a:lnTo>
                  <a:pt x="235" y="77"/>
                </a:lnTo>
                <a:lnTo>
                  <a:pt x="231" y="69"/>
                </a:lnTo>
                <a:lnTo>
                  <a:pt x="227" y="61"/>
                </a:lnTo>
                <a:lnTo>
                  <a:pt x="222" y="53"/>
                </a:lnTo>
                <a:lnTo>
                  <a:pt x="217" y="46"/>
                </a:lnTo>
                <a:lnTo>
                  <a:pt x="211" y="39"/>
                </a:lnTo>
                <a:lnTo>
                  <a:pt x="204" y="33"/>
                </a:lnTo>
                <a:lnTo>
                  <a:pt x="197" y="27"/>
                </a:lnTo>
                <a:lnTo>
                  <a:pt x="190" y="21"/>
                </a:lnTo>
                <a:lnTo>
                  <a:pt x="182" y="16"/>
                </a:lnTo>
                <a:lnTo>
                  <a:pt x="174" y="12"/>
                </a:lnTo>
                <a:lnTo>
                  <a:pt x="166" y="8"/>
                </a:lnTo>
                <a:lnTo>
                  <a:pt x="158" y="5"/>
                </a:lnTo>
                <a:lnTo>
                  <a:pt x="149" y="3"/>
                </a:lnTo>
                <a:lnTo>
                  <a:pt x="140" y="1"/>
                </a:lnTo>
                <a:lnTo>
                  <a:pt x="131" y="0"/>
                </a:lnTo>
                <a:lnTo>
                  <a:pt x="122" y="0"/>
                </a:lnTo>
                <a:lnTo>
                  <a:pt x="113" y="0"/>
                </a:lnTo>
                <a:lnTo>
                  <a:pt x="104" y="1"/>
                </a:lnTo>
                <a:lnTo>
                  <a:pt x="95" y="3"/>
                </a:lnTo>
                <a:lnTo>
                  <a:pt x="86" y="5"/>
                </a:lnTo>
                <a:lnTo>
                  <a:pt x="77" y="8"/>
                </a:lnTo>
                <a:lnTo>
                  <a:pt x="69" y="12"/>
                </a:lnTo>
                <a:lnTo>
                  <a:pt x="61" y="16"/>
                </a:lnTo>
                <a:lnTo>
                  <a:pt x="53" y="21"/>
                </a:lnTo>
                <a:lnTo>
                  <a:pt x="46" y="27"/>
                </a:lnTo>
                <a:lnTo>
                  <a:pt x="39" y="33"/>
                </a:lnTo>
                <a:lnTo>
                  <a:pt x="33" y="39"/>
                </a:lnTo>
                <a:lnTo>
                  <a:pt x="27" y="46"/>
                </a:lnTo>
                <a:lnTo>
                  <a:pt x="21" y="53"/>
                </a:lnTo>
                <a:lnTo>
                  <a:pt x="17" y="61"/>
                </a:lnTo>
                <a:lnTo>
                  <a:pt x="12" y="69"/>
                </a:lnTo>
                <a:lnTo>
                  <a:pt x="9" y="77"/>
                </a:lnTo>
                <a:lnTo>
                  <a:pt x="6" y="86"/>
                </a:lnTo>
                <a:lnTo>
                  <a:pt x="3" y="95"/>
                </a:lnTo>
                <a:lnTo>
                  <a:pt x="2" y="103"/>
                </a:lnTo>
                <a:lnTo>
                  <a:pt x="1" y="112"/>
                </a:lnTo>
                <a:lnTo>
                  <a:pt x="0" y="122"/>
                </a:lnTo>
                <a:lnTo>
                  <a:pt x="1" y="131"/>
                </a:lnTo>
                <a:lnTo>
                  <a:pt x="2" y="140"/>
                </a:lnTo>
                <a:lnTo>
                  <a:pt x="3" y="149"/>
                </a:lnTo>
                <a:lnTo>
                  <a:pt x="6" y="157"/>
                </a:lnTo>
                <a:lnTo>
                  <a:pt x="9" y="166"/>
                </a:lnTo>
                <a:lnTo>
                  <a:pt x="12" y="174"/>
                </a:lnTo>
                <a:lnTo>
                  <a:pt x="17" y="182"/>
                </a:lnTo>
                <a:lnTo>
                  <a:pt x="21" y="190"/>
                </a:lnTo>
                <a:lnTo>
                  <a:pt x="27" y="197"/>
                </a:lnTo>
                <a:lnTo>
                  <a:pt x="33" y="204"/>
                </a:lnTo>
                <a:lnTo>
                  <a:pt x="39" y="211"/>
                </a:lnTo>
                <a:lnTo>
                  <a:pt x="46" y="217"/>
                </a:lnTo>
                <a:lnTo>
                  <a:pt x="53" y="222"/>
                </a:lnTo>
                <a:lnTo>
                  <a:pt x="61" y="227"/>
                </a:lnTo>
                <a:lnTo>
                  <a:pt x="69" y="231"/>
                </a:lnTo>
                <a:lnTo>
                  <a:pt x="77" y="235"/>
                </a:lnTo>
                <a:lnTo>
                  <a:pt x="86" y="238"/>
                </a:lnTo>
                <a:lnTo>
                  <a:pt x="95" y="240"/>
                </a:lnTo>
                <a:lnTo>
                  <a:pt x="104" y="242"/>
                </a:lnTo>
                <a:lnTo>
                  <a:pt x="113" y="243"/>
                </a:lnTo>
                <a:lnTo>
                  <a:pt x="122" y="243"/>
                </a:lnTo>
                <a:lnTo>
                  <a:pt x="131" y="243"/>
                </a:lnTo>
                <a:lnTo>
                  <a:pt x="140" y="242"/>
                </a:lnTo>
                <a:lnTo>
                  <a:pt x="149" y="240"/>
                </a:lnTo>
                <a:lnTo>
                  <a:pt x="158" y="238"/>
                </a:lnTo>
                <a:lnTo>
                  <a:pt x="166" y="235"/>
                </a:lnTo>
                <a:lnTo>
                  <a:pt x="174" y="231"/>
                </a:lnTo>
                <a:lnTo>
                  <a:pt x="182" y="227"/>
                </a:lnTo>
                <a:lnTo>
                  <a:pt x="190" y="222"/>
                </a:lnTo>
                <a:lnTo>
                  <a:pt x="197" y="217"/>
                </a:lnTo>
                <a:lnTo>
                  <a:pt x="204" y="211"/>
                </a:lnTo>
                <a:lnTo>
                  <a:pt x="211" y="204"/>
                </a:lnTo>
                <a:lnTo>
                  <a:pt x="217" y="197"/>
                </a:lnTo>
                <a:lnTo>
                  <a:pt x="222" y="190"/>
                </a:lnTo>
                <a:lnTo>
                  <a:pt x="227" y="182"/>
                </a:lnTo>
                <a:lnTo>
                  <a:pt x="231" y="174"/>
                </a:lnTo>
                <a:lnTo>
                  <a:pt x="235" y="166"/>
                </a:lnTo>
                <a:lnTo>
                  <a:pt x="238" y="157"/>
                </a:lnTo>
                <a:lnTo>
                  <a:pt x="240" y="149"/>
                </a:lnTo>
                <a:lnTo>
                  <a:pt x="242" y="140"/>
                </a:lnTo>
                <a:lnTo>
                  <a:pt x="243" y="131"/>
                </a:lnTo>
                <a:lnTo>
                  <a:pt x="243" y="122"/>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42" name="任意多边形 450641"/>
          <p:cNvSpPr>
            <a:spLocks noChangeAspect="1"/>
          </p:cNvSpPr>
          <p:nvPr/>
        </p:nvSpPr>
        <p:spPr>
          <a:xfrm>
            <a:off x="1433513" y="4319588"/>
            <a:ext cx="79375" cy="79375"/>
          </a:xfrm>
          <a:custGeom>
            <a:avLst/>
            <a:gdLst/>
            <a:ahLst/>
            <a:cxnLst/>
            <a:rect l="0" t="0" r="0" b="0"/>
            <a:pathLst>
              <a:path w="243" h="243">
                <a:moveTo>
                  <a:pt x="243" y="121"/>
                </a:moveTo>
                <a:lnTo>
                  <a:pt x="242" y="112"/>
                </a:lnTo>
                <a:lnTo>
                  <a:pt x="241" y="103"/>
                </a:lnTo>
                <a:lnTo>
                  <a:pt x="240" y="94"/>
                </a:lnTo>
                <a:lnTo>
                  <a:pt x="237" y="86"/>
                </a:lnTo>
                <a:lnTo>
                  <a:pt x="234" y="77"/>
                </a:lnTo>
                <a:lnTo>
                  <a:pt x="231" y="69"/>
                </a:lnTo>
                <a:lnTo>
                  <a:pt x="226" y="61"/>
                </a:lnTo>
                <a:lnTo>
                  <a:pt x="222" y="53"/>
                </a:lnTo>
                <a:lnTo>
                  <a:pt x="216" y="46"/>
                </a:lnTo>
                <a:lnTo>
                  <a:pt x="210" y="39"/>
                </a:lnTo>
                <a:lnTo>
                  <a:pt x="204" y="32"/>
                </a:lnTo>
                <a:lnTo>
                  <a:pt x="197" y="27"/>
                </a:lnTo>
                <a:lnTo>
                  <a:pt x="190" y="21"/>
                </a:lnTo>
                <a:lnTo>
                  <a:pt x="182" y="16"/>
                </a:lnTo>
                <a:lnTo>
                  <a:pt x="174" y="12"/>
                </a:lnTo>
                <a:lnTo>
                  <a:pt x="166" y="8"/>
                </a:lnTo>
                <a:lnTo>
                  <a:pt x="157" y="5"/>
                </a:lnTo>
                <a:lnTo>
                  <a:pt x="148" y="3"/>
                </a:lnTo>
                <a:lnTo>
                  <a:pt x="139" y="1"/>
                </a:lnTo>
                <a:lnTo>
                  <a:pt x="130" y="0"/>
                </a:lnTo>
                <a:lnTo>
                  <a:pt x="121" y="0"/>
                </a:lnTo>
                <a:lnTo>
                  <a:pt x="112" y="0"/>
                </a:lnTo>
                <a:lnTo>
                  <a:pt x="103" y="1"/>
                </a:lnTo>
                <a:lnTo>
                  <a:pt x="94" y="3"/>
                </a:lnTo>
                <a:lnTo>
                  <a:pt x="85" y="5"/>
                </a:lnTo>
                <a:lnTo>
                  <a:pt x="77" y="8"/>
                </a:lnTo>
                <a:lnTo>
                  <a:pt x="69" y="12"/>
                </a:lnTo>
                <a:lnTo>
                  <a:pt x="61" y="16"/>
                </a:lnTo>
                <a:lnTo>
                  <a:pt x="53" y="21"/>
                </a:lnTo>
                <a:lnTo>
                  <a:pt x="46" y="27"/>
                </a:lnTo>
                <a:lnTo>
                  <a:pt x="39" y="32"/>
                </a:lnTo>
                <a:lnTo>
                  <a:pt x="32" y="39"/>
                </a:lnTo>
                <a:lnTo>
                  <a:pt x="26" y="46"/>
                </a:lnTo>
                <a:lnTo>
                  <a:pt x="21" y="53"/>
                </a:lnTo>
                <a:lnTo>
                  <a:pt x="16" y="61"/>
                </a:lnTo>
                <a:lnTo>
                  <a:pt x="12" y="69"/>
                </a:lnTo>
                <a:lnTo>
                  <a:pt x="8" y="77"/>
                </a:lnTo>
                <a:lnTo>
                  <a:pt x="5" y="86"/>
                </a:lnTo>
                <a:lnTo>
                  <a:pt x="3" y="94"/>
                </a:lnTo>
                <a:lnTo>
                  <a:pt x="1" y="103"/>
                </a:lnTo>
                <a:lnTo>
                  <a:pt x="0" y="112"/>
                </a:lnTo>
                <a:lnTo>
                  <a:pt x="0" y="121"/>
                </a:lnTo>
                <a:lnTo>
                  <a:pt x="0" y="131"/>
                </a:lnTo>
                <a:lnTo>
                  <a:pt x="1" y="140"/>
                </a:lnTo>
                <a:lnTo>
                  <a:pt x="3" y="148"/>
                </a:lnTo>
                <a:lnTo>
                  <a:pt x="5" y="157"/>
                </a:lnTo>
                <a:lnTo>
                  <a:pt x="8" y="166"/>
                </a:lnTo>
                <a:lnTo>
                  <a:pt x="12" y="174"/>
                </a:lnTo>
                <a:lnTo>
                  <a:pt x="16" y="182"/>
                </a:lnTo>
                <a:lnTo>
                  <a:pt x="21" y="190"/>
                </a:lnTo>
                <a:lnTo>
                  <a:pt x="26" y="197"/>
                </a:lnTo>
                <a:lnTo>
                  <a:pt x="32" y="204"/>
                </a:lnTo>
                <a:lnTo>
                  <a:pt x="39" y="211"/>
                </a:lnTo>
                <a:lnTo>
                  <a:pt x="46" y="216"/>
                </a:lnTo>
                <a:lnTo>
                  <a:pt x="53" y="222"/>
                </a:lnTo>
                <a:lnTo>
                  <a:pt x="61" y="227"/>
                </a:lnTo>
                <a:lnTo>
                  <a:pt x="69" y="231"/>
                </a:lnTo>
                <a:lnTo>
                  <a:pt x="77" y="235"/>
                </a:lnTo>
                <a:lnTo>
                  <a:pt x="85" y="238"/>
                </a:lnTo>
                <a:lnTo>
                  <a:pt x="94" y="240"/>
                </a:lnTo>
                <a:lnTo>
                  <a:pt x="103" y="242"/>
                </a:lnTo>
                <a:lnTo>
                  <a:pt x="112" y="243"/>
                </a:lnTo>
                <a:lnTo>
                  <a:pt x="121" y="243"/>
                </a:lnTo>
                <a:lnTo>
                  <a:pt x="130" y="243"/>
                </a:lnTo>
                <a:lnTo>
                  <a:pt x="139" y="242"/>
                </a:lnTo>
                <a:lnTo>
                  <a:pt x="148" y="240"/>
                </a:lnTo>
                <a:lnTo>
                  <a:pt x="157" y="238"/>
                </a:lnTo>
                <a:lnTo>
                  <a:pt x="166" y="235"/>
                </a:lnTo>
                <a:lnTo>
                  <a:pt x="174" y="231"/>
                </a:lnTo>
                <a:lnTo>
                  <a:pt x="182" y="227"/>
                </a:lnTo>
                <a:lnTo>
                  <a:pt x="190" y="222"/>
                </a:lnTo>
                <a:lnTo>
                  <a:pt x="197" y="216"/>
                </a:lnTo>
                <a:lnTo>
                  <a:pt x="204" y="211"/>
                </a:lnTo>
                <a:lnTo>
                  <a:pt x="210" y="204"/>
                </a:lnTo>
                <a:lnTo>
                  <a:pt x="216" y="197"/>
                </a:lnTo>
                <a:lnTo>
                  <a:pt x="222" y="190"/>
                </a:lnTo>
                <a:lnTo>
                  <a:pt x="226" y="182"/>
                </a:lnTo>
                <a:lnTo>
                  <a:pt x="231" y="174"/>
                </a:lnTo>
                <a:lnTo>
                  <a:pt x="234" y="166"/>
                </a:lnTo>
                <a:lnTo>
                  <a:pt x="237" y="157"/>
                </a:lnTo>
                <a:lnTo>
                  <a:pt x="240" y="148"/>
                </a:lnTo>
                <a:lnTo>
                  <a:pt x="241" y="140"/>
                </a:lnTo>
                <a:lnTo>
                  <a:pt x="242" y="131"/>
                </a:lnTo>
                <a:lnTo>
                  <a:pt x="243" y="121"/>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43" name="直接连接符 450642"/>
          <p:cNvSpPr/>
          <p:nvPr/>
        </p:nvSpPr>
        <p:spPr>
          <a:xfrm flipH="1">
            <a:off x="1063625" y="4127500"/>
            <a:ext cx="936625" cy="1588"/>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44" name="组合 450643"/>
          <p:cNvGrpSpPr/>
          <p:nvPr/>
        </p:nvGrpSpPr>
        <p:grpSpPr>
          <a:xfrm>
            <a:off x="1154113" y="4294188"/>
            <a:ext cx="327025" cy="396875"/>
            <a:chOff x="568" y="2705"/>
            <a:chExt cx="206" cy="250"/>
          </a:xfrm>
        </p:grpSpPr>
        <p:sp>
          <p:nvSpPr>
            <p:cNvPr id="450645" name="文本框 450644"/>
            <p:cNvSpPr txBox="1">
              <a:spLocks noChangeAspect="1"/>
            </p:cNvSpPr>
            <p:nvPr/>
          </p:nvSpPr>
          <p:spPr>
            <a:xfrm>
              <a:off x="568" y="2705"/>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6</a:t>
              </a:r>
            </a:p>
          </p:txBody>
        </p:sp>
        <p:sp>
          <p:nvSpPr>
            <p:cNvPr id="450646" name="任意多边形 450645"/>
            <p:cNvSpPr>
              <a:spLocks noChangeAspect="1"/>
            </p:cNvSpPr>
            <p:nvPr/>
          </p:nvSpPr>
          <p:spPr>
            <a:xfrm>
              <a:off x="724" y="2890"/>
              <a:ext cx="50" cy="50"/>
            </a:xfrm>
            <a:custGeom>
              <a:avLst/>
              <a:gdLst/>
              <a:ahLst/>
              <a:cxnLst/>
              <a:rect l="0" t="0" r="0" b="0"/>
              <a:pathLst>
                <a:path w="243" h="243">
                  <a:moveTo>
                    <a:pt x="243" y="121"/>
                  </a:moveTo>
                  <a:lnTo>
                    <a:pt x="242" y="112"/>
                  </a:lnTo>
                  <a:lnTo>
                    <a:pt x="241" y="103"/>
                  </a:lnTo>
                  <a:lnTo>
                    <a:pt x="240" y="94"/>
                  </a:lnTo>
                  <a:lnTo>
                    <a:pt x="237" y="86"/>
                  </a:lnTo>
                  <a:lnTo>
                    <a:pt x="234" y="77"/>
                  </a:lnTo>
                  <a:lnTo>
                    <a:pt x="231" y="69"/>
                  </a:lnTo>
                  <a:lnTo>
                    <a:pt x="227" y="61"/>
                  </a:lnTo>
                  <a:lnTo>
                    <a:pt x="222" y="53"/>
                  </a:lnTo>
                  <a:lnTo>
                    <a:pt x="216" y="46"/>
                  </a:lnTo>
                  <a:lnTo>
                    <a:pt x="210" y="39"/>
                  </a:lnTo>
                  <a:lnTo>
                    <a:pt x="204" y="32"/>
                  </a:lnTo>
                  <a:lnTo>
                    <a:pt x="197" y="26"/>
                  </a:lnTo>
                  <a:lnTo>
                    <a:pt x="190" y="21"/>
                  </a:lnTo>
                  <a:lnTo>
                    <a:pt x="182" y="16"/>
                  </a:lnTo>
                  <a:lnTo>
                    <a:pt x="174" y="12"/>
                  </a:lnTo>
                  <a:lnTo>
                    <a:pt x="166" y="8"/>
                  </a:lnTo>
                  <a:lnTo>
                    <a:pt x="157" y="5"/>
                  </a:lnTo>
                  <a:lnTo>
                    <a:pt x="148" y="3"/>
                  </a:lnTo>
                  <a:lnTo>
                    <a:pt x="140" y="1"/>
                  </a:lnTo>
                  <a:lnTo>
                    <a:pt x="131" y="0"/>
                  </a:lnTo>
                  <a:lnTo>
                    <a:pt x="121" y="0"/>
                  </a:lnTo>
                  <a:lnTo>
                    <a:pt x="112" y="0"/>
                  </a:lnTo>
                  <a:lnTo>
                    <a:pt x="103" y="1"/>
                  </a:lnTo>
                  <a:lnTo>
                    <a:pt x="94" y="3"/>
                  </a:lnTo>
                  <a:lnTo>
                    <a:pt x="86" y="5"/>
                  </a:lnTo>
                  <a:lnTo>
                    <a:pt x="77" y="8"/>
                  </a:lnTo>
                  <a:lnTo>
                    <a:pt x="69" y="12"/>
                  </a:lnTo>
                  <a:lnTo>
                    <a:pt x="61" y="16"/>
                  </a:lnTo>
                  <a:lnTo>
                    <a:pt x="53" y="21"/>
                  </a:lnTo>
                  <a:lnTo>
                    <a:pt x="46" y="26"/>
                  </a:lnTo>
                  <a:lnTo>
                    <a:pt x="39" y="32"/>
                  </a:lnTo>
                  <a:lnTo>
                    <a:pt x="32" y="39"/>
                  </a:lnTo>
                  <a:lnTo>
                    <a:pt x="27" y="46"/>
                  </a:lnTo>
                  <a:lnTo>
                    <a:pt x="21" y="53"/>
                  </a:lnTo>
                  <a:lnTo>
                    <a:pt x="16" y="61"/>
                  </a:lnTo>
                  <a:lnTo>
                    <a:pt x="12" y="69"/>
                  </a:lnTo>
                  <a:lnTo>
                    <a:pt x="8" y="77"/>
                  </a:lnTo>
                  <a:lnTo>
                    <a:pt x="5" y="86"/>
                  </a:lnTo>
                  <a:lnTo>
                    <a:pt x="3" y="94"/>
                  </a:lnTo>
                  <a:lnTo>
                    <a:pt x="1" y="103"/>
                  </a:lnTo>
                  <a:lnTo>
                    <a:pt x="0" y="112"/>
                  </a:lnTo>
                  <a:lnTo>
                    <a:pt x="0" y="121"/>
                  </a:lnTo>
                  <a:lnTo>
                    <a:pt x="0" y="130"/>
                  </a:lnTo>
                  <a:lnTo>
                    <a:pt x="1" y="140"/>
                  </a:lnTo>
                  <a:lnTo>
                    <a:pt x="3" y="148"/>
                  </a:lnTo>
                  <a:lnTo>
                    <a:pt x="5" y="157"/>
                  </a:lnTo>
                  <a:lnTo>
                    <a:pt x="8" y="166"/>
                  </a:lnTo>
                  <a:lnTo>
                    <a:pt x="12" y="174"/>
                  </a:lnTo>
                  <a:lnTo>
                    <a:pt x="16" y="182"/>
                  </a:lnTo>
                  <a:lnTo>
                    <a:pt x="21" y="190"/>
                  </a:lnTo>
                  <a:lnTo>
                    <a:pt x="27" y="197"/>
                  </a:lnTo>
                  <a:lnTo>
                    <a:pt x="32" y="204"/>
                  </a:lnTo>
                  <a:lnTo>
                    <a:pt x="39" y="210"/>
                  </a:lnTo>
                  <a:lnTo>
                    <a:pt x="46" y="216"/>
                  </a:lnTo>
                  <a:lnTo>
                    <a:pt x="53" y="222"/>
                  </a:lnTo>
                  <a:lnTo>
                    <a:pt x="61" y="227"/>
                  </a:lnTo>
                  <a:lnTo>
                    <a:pt x="69" y="231"/>
                  </a:lnTo>
                  <a:lnTo>
                    <a:pt x="77" y="234"/>
                  </a:lnTo>
                  <a:lnTo>
                    <a:pt x="86" y="237"/>
                  </a:lnTo>
                  <a:lnTo>
                    <a:pt x="94" y="240"/>
                  </a:lnTo>
                  <a:lnTo>
                    <a:pt x="103" y="242"/>
                  </a:lnTo>
                  <a:lnTo>
                    <a:pt x="112" y="243"/>
                  </a:lnTo>
                  <a:lnTo>
                    <a:pt x="121" y="243"/>
                  </a:lnTo>
                  <a:lnTo>
                    <a:pt x="131" y="243"/>
                  </a:lnTo>
                  <a:lnTo>
                    <a:pt x="140" y="242"/>
                  </a:lnTo>
                  <a:lnTo>
                    <a:pt x="148" y="240"/>
                  </a:lnTo>
                  <a:lnTo>
                    <a:pt x="157" y="237"/>
                  </a:lnTo>
                  <a:lnTo>
                    <a:pt x="166" y="234"/>
                  </a:lnTo>
                  <a:lnTo>
                    <a:pt x="174" y="231"/>
                  </a:lnTo>
                  <a:lnTo>
                    <a:pt x="182" y="227"/>
                  </a:lnTo>
                  <a:lnTo>
                    <a:pt x="190" y="222"/>
                  </a:lnTo>
                  <a:lnTo>
                    <a:pt x="197" y="216"/>
                  </a:lnTo>
                  <a:lnTo>
                    <a:pt x="204" y="210"/>
                  </a:lnTo>
                  <a:lnTo>
                    <a:pt x="210" y="204"/>
                  </a:lnTo>
                  <a:lnTo>
                    <a:pt x="216" y="197"/>
                  </a:lnTo>
                  <a:lnTo>
                    <a:pt x="222" y="190"/>
                  </a:lnTo>
                  <a:lnTo>
                    <a:pt x="227" y="182"/>
                  </a:lnTo>
                  <a:lnTo>
                    <a:pt x="231" y="174"/>
                  </a:lnTo>
                  <a:lnTo>
                    <a:pt x="234" y="166"/>
                  </a:lnTo>
                  <a:lnTo>
                    <a:pt x="237" y="157"/>
                  </a:lnTo>
                  <a:lnTo>
                    <a:pt x="240" y="148"/>
                  </a:lnTo>
                  <a:lnTo>
                    <a:pt x="241" y="140"/>
                  </a:lnTo>
                  <a:lnTo>
                    <a:pt x="242" y="130"/>
                  </a:lnTo>
                  <a:lnTo>
                    <a:pt x="243" y="121"/>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647" name="组合 450646"/>
          <p:cNvGrpSpPr/>
          <p:nvPr/>
        </p:nvGrpSpPr>
        <p:grpSpPr>
          <a:xfrm>
            <a:off x="1535113" y="4318000"/>
            <a:ext cx="457200" cy="396875"/>
            <a:chOff x="808" y="2720"/>
            <a:chExt cx="288" cy="250"/>
          </a:xfrm>
        </p:grpSpPr>
        <p:sp>
          <p:nvSpPr>
            <p:cNvPr id="450648" name="文本框 450647"/>
            <p:cNvSpPr txBox="1">
              <a:spLocks noChangeAspect="1"/>
            </p:cNvSpPr>
            <p:nvPr/>
          </p:nvSpPr>
          <p:spPr>
            <a:xfrm>
              <a:off x="808" y="2720"/>
              <a:ext cx="288" cy="250"/>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1</a:t>
              </a:r>
            </a:p>
          </p:txBody>
        </p:sp>
        <p:sp>
          <p:nvSpPr>
            <p:cNvPr id="450649" name="任意多边形 450648"/>
            <p:cNvSpPr>
              <a:spLocks noChangeAspect="1"/>
            </p:cNvSpPr>
            <p:nvPr/>
          </p:nvSpPr>
          <p:spPr>
            <a:xfrm>
              <a:off x="949" y="2890"/>
              <a:ext cx="49" cy="50"/>
            </a:xfrm>
            <a:custGeom>
              <a:avLst/>
              <a:gdLst/>
              <a:ahLst/>
              <a:cxnLst/>
              <a:rect l="0" t="0" r="0" b="0"/>
              <a:pathLst>
                <a:path w="243" h="243">
                  <a:moveTo>
                    <a:pt x="243" y="121"/>
                  </a:moveTo>
                  <a:lnTo>
                    <a:pt x="242" y="112"/>
                  </a:lnTo>
                  <a:lnTo>
                    <a:pt x="241" y="103"/>
                  </a:lnTo>
                  <a:lnTo>
                    <a:pt x="239" y="94"/>
                  </a:lnTo>
                  <a:lnTo>
                    <a:pt x="237" y="86"/>
                  </a:lnTo>
                  <a:lnTo>
                    <a:pt x="234" y="77"/>
                  </a:lnTo>
                  <a:lnTo>
                    <a:pt x="230" y="69"/>
                  </a:lnTo>
                  <a:lnTo>
                    <a:pt x="226" y="61"/>
                  </a:lnTo>
                  <a:lnTo>
                    <a:pt x="221" y="53"/>
                  </a:lnTo>
                  <a:lnTo>
                    <a:pt x="216" y="46"/>
                  </a:lnTo>
                  <a:lnTo>
                    <a:pt x="210" y="39"/>
                  </a:lnTo>
                  <a:lnTo>
                    <a:pt x="204" y="32"/>
                  </a:lnTo>
                  <a:lnTo>
                    <a:pt x="197" y="26"/>
                  </a:lnTo>
                  <a:lnTo>
                    <a:pt x="190" y="21"/>
                  </a:lnTo>
                  <a:lnTo>
                    <a:pt x="182" y="16"/>
                  </a:lnTo>
                  <a:lnTo>
                    <a:pt x="174" y="12"/>
                  </a:lnTo>
                  <a:lnTo>
                    <a:pt x="165" y="8"/>
                  </a:lnTo>
                  <a:lnTo>
                    <a:pt x="157" y="5"/>
                  </a:lnTo>
                  <a:lnTo>
                    <a:pt x="148" y="3"/>
                  </a:lnTo>
                  <a:lnTo>
                    <a:pt x="139" y="1"/>
                  </a:lnTo>
                  <a:lnTo>
                    <a:pt x="130" y="0"/>
                  </a:lnTo>
                  <a:lnTo>
                    <a:pt x="121" y="0"/>
                  </a:lnTo>
                  <a:lnTo>
                    <a:pt x="112" y="0"/>
                  </a:lnTo>
                  <a:lnTo>
                    <a:pt x="103" y="1"/>
                  </a:lnTo>
                  <a:lnTo>
                    <a:pt x="94" y="3"/>
                  </a:lnTo>
                  <a:lnTo>
                    <a:pt x="85" y="5"/>
                  </a:lnTo>
                  <a:lnTo>
                    <a:pt x="77" y="8"/>
                  </a:lnTo>
                  <a:lnTo>
                    <a:pt x="68" y="12"/>
                  </a:lnTo>
                  <a:lnTo>
                    <a:pt x="60" y="16"/>
                  </a:lnTo>
                  <a:lnTo>
                    <a:pt x="53" y="21"/>
                  </a:lnTo>
                  <a:lnTo>
                    <a:pt x="45" y="26"/>
                  </a:lnTo>
                  <a:lnTo>
                    <a:pt x="39" y="32"/>
                  </a:lnTo>
                  <a:lnTo>
                    <a:pt x="32" y="39"/>
                  </a:lnTo>
                  <a:lnTo>
                    <a:pt x="26" y="46"/>
                  </a:lnTo>
                  <a:lnTo>
                    <a:pt x="21" y="53"/>
                  </a:lnTo>
                  <a:lnTo>
                    <a:pt x="16" y="61"/>
                  </a:lnTo>
                  <a:lnTo>
                    <a:pt x="12" y="69"/>
                  </a:lnTo>
                  <a:lnTo>
                    <a:pt x="8" y="77"/>
                  </a:lnTo>
                  <a:lnTo>
                    <a:pt x="5" y="86"/>
                  </a:lnTo>
                  <a:lnTo>
                    <a:pt x="3" y="94"/>
                  </a:lnTo>
                  <a:lnTo>
                    <a:pt x="1" y="103"/>
                  </a:lnTo>
                  <a:lnTo>
                    <a:pt x="0" y="112"/>
                  </a:lnTo>
                  <a:lnTo>
                    <a:pt x="0" y="121"/>
                  </a:lnTo>
                  <a:lnTo>
                    <a:pt x="0" y="130"/>
                  </a:lnTo>
                  <a:lnTo>
                    <a:pt x="1" y="140"/>
                  </a:lnTo>
                  <a:lnTo>
                    <a:pt x="3" y="148"/>
                  </a:lnTo>
                  <a:lnTo>
                    <a:pt x="5" y="157"/>
                  </a:lnTo>
                  <a:lnTo>
                    <a:pt x="8" y="166"/>
                  </a:lnTo>
                  <a:lnTo>
                    <a:pt x="12" y="174"/>
                  </a:lnTo>
                  <a:lnTo>
                    <a:pt x="16" y="182"/>
                  </a:lnTo>
                  <a:lnTo>
                    <a:pt x="21" y="190"/>
                  </a:lnTo>
                  <a:lnTo>
                    <a:pt x="26" y="197"/>
                  </a:lnTo>
                  <a:lnTo>
                    <a:pt x="32" y="204"/>
                  </a:lnTo>
                  <a:lnTo>
                    <a:pt x="39" y="210"/>
                  </a:lnTo>
                  <a:lnTo>
                    <a:pt x="45" y="216"/>
                  </a:lnTo>
                  <a:lnTo>
                    <a:pt x="53" y="222"/>
                  </a:lnTo>
                  <a:lnTo>
                    <a:pt x="60" y="227"/>
                  </a:lnTo>
                  <a:lnTo>
                    <a:pt x="68" y="231"/>
                  </a:lnTo>
                  <a:lnTo>
                    <a:pt x="77" y="234"/>
                  </a:lnTo>
                  <a:lnTo>
                    <a:pt x="85" y="237"/>
                  </a:lnTo>
                  <a:lnTo>
                    <a:pt x="94" y="240"/>
                  </a:lnTo>
                  <a:lnTo>
                    <a:pt x="103" y="242"/>
                  </a:lnTo>
                  <a:lnTo>
                    <a:pt x="112" y="243"/>
                  </a:lnTo>
                  <a:lnTo>
                    <a:pt x="121" y="243"/>
                  </a:lnTo>
                  <a:lnTo>
                    <a:pt x="130" y="243"/>
                  </a:lnTo>
                  <a:lnTo>
                    <a:pt x="139" y="242"/>
                  </a:lnTo>
                  <a:lnTo>
                    <a:pt x="148" y="240"/>
                  </a:lnTo>
                  <a:lnTo>
                    <a:pt x="157" y="237"/>
                  </a:lnTo>
                  <a:lnTo>
                    <a:pt x="165" y="234"/>
                  </a:lnTo>
                  <a:lnTo>
                    <a:pt x="174" y="231"/>
                  </a:lnTo>
                  <a:lnTo>
                    <a:pt x="182" y="227"/>
                  </a:lnTo>
                  <a:lnTo>
                    <a:pt x="190" y="222"/>
                  </a:lnTo>
                  <a:lnTo>
                    <a:pt x="197" y="216"/>
                  </a:lnTo>
                  <a:lnTo>
                    <a:pt x="204" y="210"/>
                  </a:lnTo>
                  <a:lnTo>
                    <a:pt x="210" y="204"/>
                  </a:lnTo>
                  <a:lnTo>
                    <a:pt x="216" y="197"/>
                  </a:lnTo>
                  <a:lnTo>
                    <a:pt x="221" y="190"/>
                  </a:lnTo>
                  <a:lnTo>
                    <a:pt x="226" y="182"/>
                  </a:lnTo>
                  <a:lnTo>
                    <a:pt x="230" y="174"/>
                  </a:lnTo>
                  <a:lnTo>
                    <a:pt x="234" y="166"/>
                  </a:lnTo>
                  <a:lnTo>
                    <a:pt x="237" y="157"/>
                  </a:lnTo>
                  <a:lnTo>
                    <a:pt x="239" y="148"/>
                  </a:lnTo>
                  <a:lnTo>
                    <a:pt x="241" y="140"/>
                  </a:lnTo>
                  <a:lnTo>
                    <a:pt x="242" y="130"/>
                  </a:lnTo>
                  <a:lnTo>
                    <a:pt x="243" y="121"/>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50" name="任意多边形 450649"/>
          <p:cNvSpPr>
            <a:spLocks noChangeAspect="1"/>
          </p:cNvSpPr>
          <p:nvPr/>
        </p:nvSpPr>
        <p:spPr>
          <a:xfrm>
            <a:off x="1860550" y="4213225"/>
            <a:ext cx="77788" cy="79375"/>
          </a:xfrm>
          <a:custGeom>
            <a:avLst/>
            <a:gdLst/>
            <a:ahLst/>
            <a:cxnLst/>
            <a:rect l="0" t="0" r="0" b="0"/>
            <a:pathLst>
              <a:path w="243" h="243">
                <a:moveTo>
                  <a:pt x="243" y="121"/>
                </a:moveTo>
                <a:lnTo>
                  <a:pt x="243" y="112"/>
                </a:lnTo>
                <a:lnTo>
                  <a:pt x="242" y="103"/>
                </a:lnTo>
                <a:lnTo>
                  <a:pt x="240" y="94"/>
                </a:lnTo>
                <a:lnTo>
                  <a:pt x="238" y="85"/>
                </a:lnTo>
                <a:lnTo>
                  <a:pt x="235" y="77"/>
                </a:lnTo>
                <a:lnTo>
                  <a:pt x="231" y="69"/>
                </a:lnTo>
                <a:lnTo>
                  <a:pt x="227" y="61"/>
                </a:lnTo>
                <a:lnTo>
                  <a:pt x="222" y="53"/>
                </a:lnTo>
                <a:lnTo>
                  <a:pt x="217" y="46"/>
                </a:lnTo>
                <a:lnTo>
                  <a:pt x="211" y="39"/>
                </a:lnTo>
                <a:lnTo>
                  <a:pt x="204" y="32"/>
                </a:lnTo>
                <a:lnTo>
                  <a:pt x="197" y="26"/>
                </a:lnTo>
                <a:lnTo>
                  <a:pt x="190" y="21"/>
                </a:lnTo>
                <a:lnTo>
                  <a:pt x="182" y="16"/>
                </a:lnTo>
                <a:lnTo>
                  <a:pt x="174" y="12"/>
                </a:lnTo>
                <a:lnTo>
                  <a:pt x="166" y="8"/>
                </a:lnTo>
                <a:lnTo>
                  <a:pt x="158" y="5"/>
                </a:lnTo>
                <a:lnTo>
                  <a:pt x="149" y="3"/>
                </a:lnTo>
                <a:lnTo>
                  <a:pt x="140" y="1"/>
                </a:lnTo>
                <a:lnTo>
                  <a:pt x="131" y="0"/>
                </a:lnTo>
                <a:lnTo>
                  <a:pt x="122" y="0"/>
                </a:lnTo>
                <a:lnTo>
                  <a:pt x="113" y="0"/>
                </a:lnTo>
                <a:lnTo>
                  <a:pt x="104" y="1"/>
                </a:lnTo>
                <a:lnTo>
                  <a:pt x="95" y="3"/>
                </a:lnTo>
                <a:lnTo>
                  <a:pt x="86" y="5"/>
                </a:lnTo>
                <a:lnTo>
                  <a:pt x="77" y="8"/>
                </a:lnTo>
                <a:lnTo>
                  <a:pt x="69" y="12"/>
                </a:lnTo>
                <a:lnTo>
                  <a:pt x="61" y="16"/>
                </a:lnTo>
                <a:lnTo>
                  <a:pt x="53" y="21"/>
                </a:lnTo>
                <a:lnTo>
                  <a:pt x="46" y="26"/>
                </a:lnTo>
                <a:lnTo>
                  <a:pt x="39" y="32"/>
                </a:lnTo>
                <a:lnTo>
                  <a:pt x="33" y="39"/>
                </a:lnTo>
                <a:lnTo>
                  <a:pt x="27" y="46"/>
                </a:lnTo>
                <a:lnTo>
                  <a:pt x="21" y="53"/>
                </a:lnTo>
                <a:lnTo>
                  <a:pt x="17" y="61"/>
                </a:lnTo>
                <a:lnTo>
                  <a:pt x="12" y="69"/>
                </a:lnTo>
                <a:lnTo>
                  <a:pt x="9" y="77"/>
                </a:lnTo>
                <a:lnTo>
                  <a:pt x="6" y="85"/>
                </a:lnTo>
                <a:lnTo>
                  <a:pt x="3" y="94"/>
                </a:lnTo>
                <a:lnTo>
                  <a:pt x="2" y="103"/>
                </a:lnTo>
                <a:lnTo>
                  <a:pt x="1" y="112"/>
                </a:lnTo>
                <a:lnTo>
                  <a:pt x="0" y="121"/>
                </a:lnTo>
                <a:lnTo>
                  <a:pt x="1" y="130"/>
                </a:lnTo>
                <a:lnTo>
                  <a:pt x="2" y="139"/>
                </a:lnTo>
                <a:lnTo>
                  <a:pt x="3" y="148"/>
                </a:lnTo>
                <a:lnTo>
                  <a:pt x="6" y="157"/>
                </a:lnTo>
                <a:lnTo>
                  <a:pt x="9" y="166"/>
                </a:lnTo>
                <a:lnTo>
                  <a:pt x="12" y="174"/>
                </a:lnTo>
                <a:lnTo>
                  <a:pt x="17" y="182"/>
                </a:lnTo>
                <a:lnTo>
                  <a:pt x="21" y="190"/>
                </a:lnTo>
                <a:lnTo>
                  <a:pt x="27" y="197"/>
                </a:lnTo>
                <a:lnTo>
                  <a:pt x="33" y="204"/>
                </a:lnTo>
                <a:lnTo>
                  <a:pt x="39" y="210"/>
                </a:lnTo>
                <a:lnTo>
                  <a:pt x="46" y="216"/>
                </a:lnTo>
                <a:lnTo>
                  <a:pt x="53" y="222"/>
                </a:lnTo>
                <a:lnTo>
                  <a:pt x="61" y="226"/>
                </a:lnTo>
                <a:lnTo>
                  <a:pt x="69" y="231"/>
                </a:lnTo>
                <a:lnTo>
                  <a:pt x="77" y="234"/>
                </a:lnTo>
                <a:lnTo>
                  <a:pt x="86" y="237"/>
                </a:lnTo>
                <a:lnTo>
                  <a:pt x="95" y="240"/>
                </a:lnTo>
                <a:lnTo>
                  <a:pt x="104" y="241"/>
                </a:lnTo>
                <a:lnTo>
                  <a:pt x="113" y="242"/>
                </a:lnTo>
                <a:lnTo>
                  <a:pt x="122" y="243"/>
                </a:lnTo>
                <a:lnTo>
                  <a:pt x="131" y="242"/>
                </a:lnTo>
                <a:lnTo>
                  <a:pt x="140" y="241"/>
                </a:lnTo>
                <a:lnTo>
                  <a:pt x="149" y="240"/>
                </a:lnTo>
                <a:lnTo>
                  <a:pt x="158" y="237"/>
                </a:lnTo>
                <a:lnTo>
                  <a:pt x="166" y="234"/>
                </a:lnTo>
                <a:lnTo>
                  <a:pt x="174" y="231"/>
                </a:lnTo>
                <a:lnTo>
                  <a:pt x="182" y="226"/>
                </a:lnTo>
                <a:lnTo>
                  <a:pt x="190" y="222"/>
                </a:lnTo>
                <a:lnTo>
                  <a:pt x="197" y="216"/>
                </a:lnTo>
                <a:lnTo>
                  <a:pt x="204" y="210"/>
                </a:lnTo>
                <a:lnTo>
                  <a:pt x="211" y="204"/>
                </a:lnTo>
                <a:lnTo>
                  <a:pt x="217" y="197"/>
                </a:lnTo>
                <a:lnTo>
                  <a:pt x="222" y="190"/>
                </a:lnTo>
                <a:lnTo>
                  <a:pt x="227" y="182"/>
                </a:lnTo>
                <a:lnTo>
                  <a:pt x="231" y="174"/>
                </a:lnTo>
                <a:lnTo>
                  <a:pt x="235" y="166"/>
                </a:lnTo>
                <a:lnTo>
                  <a:pt x="238" y="157"/>
                </a:lnTo>
                <a:lnTo>
                  <a:pt x="240" y="148"/>
                </a:lnTo>
                <a:lnTo>
                  <a:pt x="242" y="139"/>
                </a:lnTo>
                <a:lnTo>
                  <a:pt x="243" y="130"/>
                </a:lnTo>
                <a:lnTo>
                  <a:pt x="243" y="121"/>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51" name="直接连接符 450650"/>
          <p:cNvSpPr/>
          <p:nvPr/>
        </p:nvSpPr>
        <p:spPr>
          <a:xfrm flipH="1">
            <a:off x="1447800" y="3043238"/>
            <a:ext cx="2055813" cy="1587"/>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52" name="直接连接符 450651"/>
          <p:cNvSpPr/>
          <p:nvPr/>
        </p:nvSpPr>
        <p:spPr>
          <a:xfrm>
            <a:off x="1063625" y="2871788"/>
            <a:ext cx="384175" cy="1587"/>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53" name="直接连接符 450652"/>
          <p:cNvSpPr/>
          <p:nvPr/>
        </p:nvSpPr>
        <p:spPr>
          <a:xfrm flipV="1">
            <a:off x="1447800" y="2871788"/>
            <a:ext cx="1588" cy="171450"/>
          </a:xfrm>
          <a:prstGeom prst="line">
            <a:avLst/>
          </a:prstGeom>
          <a:ln w="3810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54" name="直接连接符 450653"/>
          <p:cNvSpPr/>
          <p:nvPr/>
        </p:nvSpPr>
        <p:spPr>
          <a:xfrm>
            <a:off x="1790700" y="1114425"/>
            <a:ext cx="1370013" cy="158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55" name="直接连接符 450654"/>
          <p:cNvSpPr/>
          <p:nvPr/>
        </p:nvSpPr>
        <p:spPr>
          <a:xfrm>
            <a:off x="1992313" y="1757363"/>
            <a:ext cx="1587" cy="620712"/>
          </a:xfrm>
          <a:prstGeom prst="line">
            <a:avLst/>
          </a:prstGeom>
          <a:ln w="38100" cap="flat" cmpd="sng">
            <a:solidFill>
              <a:srgbClr val="008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56" name="直接连接符 450655"/>
          <p:cNvSpPr/>
          <p:nvPr/>
        </p:nvSpPr>
        <p:spPr>
          <a:xfrm>
            <a:off x="1063625" y="1263650"/>
            <a:ext cx="727075" cy="1588"/>
          </a:xfrm>
          <a:prstGeom prst="line">
            <a:avLst/>
          </a:prstGeom>
          <a:ln w="38100" cap="flat" cmpd="sng">
            <a:solidFill>
              <a:schemeClr val="accent2"/>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57" name="组合 450656"/>
          <p:cNvGrpSpPr/>
          <p:nvPr/>
        </p:nvGrpSpPr>
        <p:grpSpPr>
          <a:xfrm>
            <a:off x="1941513" y="1449388"/>
            <a:ext cx="704850" cy="396875"/>
            <a:chOff x="1064" y="913"/>
            <a:chExt cx="444" cy="250"/>
          </a:xfrm>
        </p:grpSpPr>
        <p:sp>
          <p:nvSpPr>
            <p:cNvPr id="450658" name="矩形 450657"/>
            <p:cNvSpPr/>
            <p:nvPr/>
          </p:nvSpPr>
          <p:spPr>
            <a:xfrm>
              <a:off x="1064" y="913"/>
              <a:ext cx="444"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 ’</a:t>
              </a: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3 </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659" name="任意多边形 450658"/>
            <p:cNvSpPr>
              <a:spLocks noChangeAspect="1"/>
            </p:cNvSpPr>
            <p:nvPr/>
          </p:nvSpPr>
          <p:spPr>
            <a:xfrm>
              <a:off x="1072" y="1087"/>
              <a:ext cx="51" cy="50"/>
            </a:xfrm>
            <a:custGeom>
              <a:avLst/>
              <a:gdLst/>
              <a:ahLst/>
              <a:cxnLst/>
              <a:rect l="0" t="0" r="0" b="0"/>
              <a:pathLst>
                <a:path w="243" h="243">
                  <a:moveTo>
                    <a:pt x="243" y="121"/>
                  </a:moveTo>
                  <a:lnTo>
                    <a:pt x="242" y="112"/>
                  </a:lnTo>
                  <a:lnTo>
                    <a:pt x="241" y="103"/>
                  </a:lnTo>
                  <a:lnTo>
                    <a:pt x="240" y="94"/>
                  </a:lnTo>
                  <a:lnTo>
                    <a:pt x="237" y="85"/>
                  </a:lnTo>
                  <a:lnTo>
                    <a:pt x="234" y="77"/>
                  </a:lnTo>
                  <a:lnTo>
                    <a:pt x="231" y="69"/>
                  </a:lnTo>
                  <a:lnTo>
                    <a:pt x="226" y="61"/>
                  </a:lnTo>
                  <a:lnTo>
                    <a:pt x="221" y="53"/>
                  </a:lnTo>
                  <a:lnTo>
                    <a:pt x="216" y="46"/>
                  </a:lnTo>
                  <a:lnTo>
                    <a:pt x="210" y="39"/>
                  </a:lnTo>
                  <a:lnTo>
                    <a:pt x="204" y="32"/>
                  </a:lnTo>
                  <a:lnTo>
                    <a:pt x="197" y="26"/>
                  </a:lnTo>
                  <a:lnTo>
                    <a:pt x="190" y="21"/>
                  </a:lnTo>
                  <a:lnTo>
                    <a:pt x="182" y="16"/>
                  </a:lnTo>
                  <a:lnTo>
                    <a:pt x="174" y="12"/>
                  </a:lnTo>
                  <a:lnTo>
                    <a:pt x="166" y="8"/>
                  </a:lnTo>
                  <a:lnTo>
                    <a:pt x="157" y="5"/>
                  </a:lnTo>
                  <a:lnTo>
                    <a:pt x="148" y="3"/>
                  </a:lnTo>
                  <a:lnTo>
                    <a:pt x="139" y="1"/>
                  </a:lnTo>
                  <a:lnTo>
                    <a:pt x="130" y="0"/>
                  </a:lnTo>
                  <a:lnTo>
                    <a:pt x="121" y="0"/>
                  </a:lnTo>
                  <a:lnTo>
                    <a:pt x="112" y="0"/>
                  </a:lnTo>
                  <a:lnTo>
                    <a:pt x="103" y="1"/>
                  </a:lnTo>
                  <a:lnTo>
                    <a:pt x="94" y="3"/>
                  </a:lnTo>
                  <a:lnTo>
                    <a:pt x="85" y="5"/>
                  </a:lnTo>
                  <a:lnTo>
                    <a:pt x="77" y="8"/>
                  </a:lnTo>
                  <a:lnTo>
                    <a:pt x="69" y="12"/>
                  </a:lnTo>
                  <a:lnTo>
                    <a:pt x="61" y="16"/>
                  </a:lnTo>
                  <a:lnTo>
                    <a:pt x="53" y="21"/>
                  </a:lnTo>
                  <a:lnTo>
                    <a:pt x="46" y="26"/>
                  </a:lnTo>
                  <a:lnTo>
                    <a:pt x="39" y="32"/>
                  </a:lnTo>
                  <a:lnTo>
                    <a:pt x="32" y="39"/>
                  </a:lnTo>
                  <a:lnTo>
                    <a:pt x="26" y="46"/>
                  </a:lnTo>
                  <a:lnTo>
                    <a:pt x="21" y="53"/>
                  </a:lnTo>
                  <a:lnTo>
                    <a:pt x="16" y="61"/>
                  </a:lnTo>
                  <a:lnTo>
                    <a:pt x="12" y="69"/>
                  </a:lnTo>
                  <a:lnTo>
                    <a:pt x="8" y="77"/>
                  </a:lnTo>
                  <a:lnTo>
                    <a:pt x="5" y="85"/>
                  </a:lnTo>
                  <a:lnTo>
                    <a:pt x="3" y="94"/>
                  </a:lnTo>
                  <a:lnTo>
                    <a:pt x="1" y="103"/>
                  </a:lnTo>
                  <a:lnTo>
                    <a:pt x="0" y="112"/>
                  </a:lnTo>
                  <a:lnTo>
                    <a:pt x="0" y="121"/>
                  </a:lnTo>
                  <a:lnTo>
                    <a:pt x="0" y="130"/>
                  </a:lnTo>
                  <a:lnTo>
                    <a:pt x="1" y="139"/>
                  </a:lnTo>
                  <a:lnTo>
                    <a:pt x="3" y="148"/>
                  </a:lnTo>
                  <a:lnTo>
                    <a:pt x="5" y="157"/>
                  </a:lnTo>
                  <a:lnTo>
                    <a:pt x="8" y="166"/>
                  </a:lnTo>
                  <a:lnTo>
                    <a:pt x="12" y="174"/>
                  </a:lnTo>
                  <a:lnTo>
                    <a:pt x="16" y="182"/>
                  </a:lnTo>
                  <a:lnTo>
                    <a:pt x="21" y="190"/>
                  </a:lnTo>
                  <a:lnTo>
                    <a:pt x="26" y="197"/>
                  </a:lnTo>
                  <a:lnTo>
                    <a:pt x="32" y="204"/>
                  </a:lnTo>
                  <a:lnTo>
                    <a:pt x="39" y="210"/>
                  </a:lnTo>
                  <a:lnTo>
                    <a:pt x="46" y="216"/>
                  </a:lnTo>
                  <a:lnTo>
                    <a:pt x="53" y="222"/>
                  </a:lnTo>
                  <a:lnTo>
                    <a:pt x="61" y="226"/>
                  </a:lnTo>
                  <a:lnTo>
                    <a:pt x="69" y="231"/>
                  </a:lnTo>
                  <a:lnTo>
                    <a:pt x="77" y="234"/>
                  </a:lnTo>
                  <a:lnTo>
                    <a:pt x="85" y="237"/>
                  </a:lnTo>
                  <a:lnTo>
                    <a:pt x="94" y="240"/>
                  </a:lnTo>
                  <a:lnTo>
                    <a:pt x="103" y="241"/>
                  </a:lnTo>
                  <a:lnTo>
                    <a:pt x="112" y="242"/>
                  </a:lnTo>
                  <a:lnTo>
                    <a:pt x="121" y="243"/>
                  </a:lnTo>
                  <a:lnTo>
                    <a:pt x="130" y="242"/>
                  </a:lnTo>
                  <a:lnTo>
                    <a:pt x="139" y="241"/>
                  </a:lnTo>
                  <a:lnTo>
                    <a:pt x="148" y="240"/>
                  </a:lnTo>
                  <a:lnTo>
                    <a:pt x="157" y="237"/>
                  </a:lnTo>
                  <a:lnTo>
                    <a:pt x="166" y="234"/>
                  </a:lnTo>
                  <a:lnTo>
                    <a:pt x="174" y="231"/>
                  </a:lnTo>
                  <a:lnTo>
                    <a:pt x="182" y="226"/>
                  </a:lnTo>
                  <a:lnTo>
                    <a:pt x="190" y="222"/>
                  </a:lnTo>
                  <a:lnTo>
                    <a:pt x="197" y="216"/>
                  </a:lnTo>
                  <a:lnTo>
                    <a:pt x="204" y="210"/>
                  </a:lnTo>
                  <a:lnTo>
                    <a:pt x="210" y="204"/>
                  </a:lnTo>
                  <a:lnTo>
                    <a:pt x="216" y="197"/>
                  </a:lnTo>
                  <a:lnTo>
                    <a:pt x="221" y="190"/>
                  </a:lnTo>
                  <a:lnTo>
                    <a:pt x="226" y="182"/>
                  </a:lnTo>
                  <a:lnTo>
                    <a:pt x="231" y="174"/>
                  </a:lnTo>
                  <a:lnTo>
                    <a:pt x="234" y="166"/>
                  </a:lnTo>
                  <a:lnTo>
                    <a:pt x="237" y="157"/>
                  </a:lnTo>
                  <a:lnTo>
                    <a:pt x="240" y="148"/>
                  </a:lnTo>
                  <a:lnTo>
                    <a:pt x="241" y="139"/>
                  </a:lnTo>
                  <a:lnTo>
                    <a:pt x="242" y="130"/>
                  </a:lnTo>
                  <a:lnTo>
                    <a:pt x="243" y="121"/>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60" name="任意多边形 450659"/>
          <p:cNvSpPr>
            <a:spLocks noChangeAspect="1"/>
          </p:cNvSpPr>
          <p:nvPr/>
        </p:nvSpPr>
        <p:spPr>
          <a:xfrm>
            <a:off x="1911350" y="1425575"/>
            <a:ext cx="80963" cy="79375"/>
          </a:xfrm>
          <a:custGeom>
            <a:avLst/>
            <a:gdLst/>
            <a:ahLst/>
            <a:cxnLst/>
            <a:rect l="0" t="0" r="0" b="0"/>
            <a:pathLst>
              <a:path w="243" h="243">
                <a:moveTo>
                  <a:pt x="243" y="121"/>
                </a:moveTo>
                <a:lnTo>
                  <a:pt x="243" y="112"/>
                </a:lnTo>
                <a:lnTo>
                  <a:pt x="241" y="103"/>
                </a:lnTo>
                <a:lnTo>
                  <a:pt x="240" y="94"/>
                </a:lnTo>
                <a:lnTo>
                  <a:pt x="237" y="85"/>
                </a:lnTo>
                <a:lnTo>
                  <a:pt x="234" y="77"/>
                </a:lnTo>
                <a:lnTo>
                  <a:pt x="231" y="69"/>
                </a:lnTo>
                <a:lnTo>
                  <a:pt x="227" y="60"/>
                </a:lnTo>
                <a:lnTo>
                  <a:pt x="222" y="53"/>
                </a:lnTo>
                <a:lnTo>
                  <a:pt x="216" y="45"/>
                </a:lnTo>
                <a:lnTo>
                  <a:pt x="210" y="39"/>
                </a:lnTo>
                <a:lnTo>
                  <a:pt x="204" y="32"/>
                </a:lnTo>
                <a:lnTo>
                  <a:pt x="197" y="26"/>
                </a:lnTo>
                <a:lnTo>
                  <a:pt x="190" y="21"/>
                </a:lnTo>
                <a:lnTo>
                  <a:pt x="182" y="16"/>
                </a:lnTo>
                <a:lnTo>
                  <a:pt x="174" y="12"/>
                </a:lnTo>
                <a:lnTo>
                  <a:pt x="166" y="8"/>
                </a:lnTo>
                <a:lnTo>
                  <a:pt x="157" y="5"/>
                </a:lnTo>
                <a:lnTo>
                  <a:pt x="148" y="3"/>
                </a:lnTo>
                <a:lnTo>
                  <a:pt x="140" y="1"/>
                </a:lnTo>
                <a:lnTo>
                  <a:pt x="131" y="0"/>
                </a:lnTo>
                <a:lnTo>
                  <a:pt x="121" y="0"/>
                </a:lnTo>
                <a:lnTo>
                  <a:pt x="112" y="0"/>
                </a:lnTo>
                <a:lnTo>
                  <a:pt x="103" y="1"/>
                </a:lnTo>
                <a:lnTo>
                  <a:pt x="94" y="3"/>
                </a:lnTo>
                <a:lnTo>
                  <a:pt x="86" y="5"/>
                </a:lnTo>
                <a:lnTo>
                  <a:pt x="77" y="8"/>
                </a:lnTo>
                <a:lnTo>
                  <a:pt x="69" y="12"/>
                </a:lnTo>
                <a:lnTo>
                  <a:pt x="61" y="16"/>
                </a:lnTo>
                <a:lnTo>
                  <a:pt x="53" y="21"/>
                </a:lnTo>
                <a:lnTo>
                  <a:pt x="46" y="26"/>
                </a:lnTo>
                <a:lnTo>
                  <a:pt x="39" y="32"/>
                </a:lnTo>
                <a:lnTo>
                  <a:pt x="32" y="39"/>
                </a:lnTo>
                <a:lnTo>
                  <a:pt x="27" y="45"/>
                </a:lnTo>
                <a:lnTo>
                  <a:pt x="21" y="53"/>
                </a:lnTo>
                <a:lnTo>
                  <a:pt x="16" y="60"/>
                </a:lnTo>
                <a:lnTo>
                  <a:pt x="12" y="69"/>
                </a:lnTo>
                <a:lnTo>
                  <a:pt x="8" y="77"/>
                </a:lnTo>
                <a:lnTo>
                  <a:pt x="5" y="85"/>
                </a:lnTo>
                <a:lnTo>
                  <a:pt x="3" y="94"/>
                </a:lnTo>
                <a:lnTo>
                  <a:pt x="1" y="103"/>
                </a:lnTo>
                <a:lnTo>
                  <a:pt x="0" y="112"/>
                </a:lnTo>
                <a:lnTo>
                  <a:pt x="0" y="121"/>
                </a:lnTo>
                <a:lnTo>
                  <a:pt x="0" y="130"/>
                </a:lnTo>
                <a:lnTo>
                  <a:pt x="1" y="139"/>
                </a:lnTo>
                <a:lnTo>
                  <a:pt x="3" y="148"/>
                </a:lnTo>
                <a:lnTo>
                  <a:pt x="5" y="157"/>
                </a:lnTo>
                <a:lnTo>
                  <a:pt x="8" y="166"/>
                </a:lnTo>
                <a:lnTo>
                  <a:pt x="12" y="174"/>
                </a:lnTo>
                <a:lnTo>
                  <a:pt x="16" y="182"/>
                </a:lnTo>
                <a:lnTo>
                  <a:pt x="21" y="190"/>
                </a:lnTo>
                <a:lnTo>
                  <a:pt x="27" y="197"/>
                </a:lnTo>
                <a:lnTo>
                  <a:pt x="32" y="204"/>
                </a:lnTo>
                <a:lnTo>
                  <a:pt x="39" y="210"/>
                </a:lnTo>
                <a:lnTo>
                  <a:pt x="46" y="216"/>
                </a:lnTo>
                <a:lnTo>
                  <a:pt x="53" y="222"/>
                </a:lnTo>
                <a:lnTo>
                  <a:pt x="61" y="226"/>
                </a:lnTo>
                <a:lnTo>
                  <a:pt x="69" y="231"/>
                </a:lnTo>
                <a:lnTo>
                  <a:pt x="77" y="234"/>
                </a:lnTo>
                <a:lnTo>
                  <a:pt x="86" y="237"/>
                </a:lnTo>
                <a:lnTo>
                  <a:pt x="94" y="240"/>
                </a:lnTo>
                <a:lnTo>
                  <a:pt x="103" y="241"/>
                </a:lnTo>
                <a:lnTo>
                  <a:pt x="112" y="242"/>
                </a:lnTo>
                <a:lnTo>
                  <a:pt x="121" y="243"/>
                </a:lnTo>
                <a:lnTo>
                  <a:pt x="131" y="242"/>
                </a:lnTo>
                <a:lnTo>
                  <a:pt x="140" y="241"/>
                </a:lnTo>
                <a:lnTo>
                  <a:pt x="148" y="240"/>
                </a:lnTo>
                <a:lnTo>
                  <a:pt x="157" y="237"/>
                </a:lnTo>
                <a:lnTo>
                  <a:pt x="166" y="234"/>
                </a:lnTo>
                <a:lnTo>
                  <a:pt x="174" y="231"/>
                </a:lnTo>
                <a:lnTo>
                  <a:pt x="182" y="226"/>
                </a:lnTo>
                <a:lnTo>
                  <a:pt x="190" y="222"/>
                </a:lnTo>
                <a:lnTo>
                  <a:pt x="197" y="216"/>
                </a:lnTo>
                <a:lnTo>
                  <a:pt x="204" y="210"/>
                </a:lnTo>
                <a:lnTo>
                  <a:pt x="210" y="204"/>
                </a:lnTo>
                <a:lnTo>
                  <a:pt x="216" y="197"/>
                </a:lnTo>
                <a:lnTo>
                  <a:pt x="222" y="190"/>
                </a:lnTo>
                <a:lnTo>
                  <a:pt x="227" y="182"/>
                </a:lnTo>
                <a:lnTo>
                  <a:pt x="231" y="174"/>
                </a:lnTo>
                <a:lnTo>
                  <a:pt x="234" y="166"/>
                </a:lnTo>
                <a:lnTo>
                  <a:pt x="237" y="157"/>
                </a:lnTo>
                <a:lnTo>
                  <a:pt x="240" y="148"/>
                </a:lnTo>
                <a:lnTo>
                  <a:pt x="241" y="139"/>
                </a:lnTo>
                <a:lnTo>
                  <a:pt x="243" y="130"/>
                </a:lnTo>
                <a:lnTo>
                  <a:pt x="243" y="121"/>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1" name="直接连接符 450660"/>
          <p:cNvSpPr/>
          <p:nvPr/>
        </p:nvSpPr>
        <p:spPr>
          <a:xfrm>
            <a:off x="1790700" y="1114425"/>
            <a:ext cx="1588" cy="149225"/>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2" name="直接连接符 450661"/>
          <p:cNvSpPr/>
          <p:nvPr/>
        </p:nvSpPr>
        <p:spPr>
          <a:xfrm>
            <a:off x="3160713" y="1114425"/>
            <a:ext cx="1587" cy="1263650"/>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3" name="直接连接符 450662"/>
          <p:cNvSpPr/>
          <p:nvPr/>
        </p:nvSpPr>
        <p:spPr>
          <a:xfrm>
            <a:off x="3160713" y="2378075"/>
            <a:ext cx="342900" cy="158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4" name="任意多边形 450663"/>
          <p:cNvSpPr/>
          <p:nvPr/>
        </p:nvSpPr>
        <p:spPr>
          <a:xfrm>
            <a:off x="4902200" y="2378075"/>
            <a:ext cx="985838" cy="493713"/>
          </a:xfrm>
          <a:custGeom>
            <a:avLst/>
            <a:gdLst/>
            <a:ahLst/>
            <a:cxnLst/>
            <a:rect l="0" t="0" r="0" b="0"/>
            <a:pathLst>
              <a:path w="3723" h="1862">
                <a:moveTo>
                  <a:pt x="0" y="0"/>
                </a:moveTo>
                <a:lnTo>
                  <a:pt x="0" y="36"/>
                </a:lnTo>
                <a:lnTo>
                  <a:pt x="1" y="73"/>
                </a:lnTo>
                <a:lnTo>
                  <a:pt x="3" y="109"/>
                </a:lnTo>
                <a:lnTo>
                  <a:pt x="5" y="146"/>
                </a:lnTo>
                <a:lnTo>
                  <a:pt x="8" y="182"/>
                </a:lnTo>
                <a:lnTo>
                  <a:pt x="12" y="218"/>
                </a:lnTo>
                <a:lnTo>
                  <a:pt x="17" y="255"/>
                </a:lnTo>
                <a:lnTo>
                  <a:pt x="22" y="291"/>
                </a:lnTo>
                <a:lnTo>
                  <a:pt x="28" y="327"/>
                </a:lnTo>
                <a:lnTo>
                  <a:pt x="35" y="363"/>
                </a:lnTo>
                <a:lnTo>
                  <a:pt x="43" y="399"/>
                </a:lnTo>
                <a:lnTo>
                  <a:pt x="51" y="434"/>
                </a:lnTo>
                <a:lnTo>
                  <a:pt x="60" y="470"/>
                </a:lnTo>
                <a:lnTo>
                  <a:pt x="69" y="505"/>
                </a:lnTo>
                <a:lnTo>
                  <a:pt x="80" y="540"/>
                </a:lnTo>
                <a:lnTo>
                  <a:pt x="91" y="575"/>
                </a:lnTo>
                <a:lnTo>
                  <a:pt x="102" y="610"/>
                </a:lnTo>
                <a:lnTo>
                  <a:pt x="115" y="644"/>
                </a:lnTo>
                <a:lnTo>
                  <a:pt x="128" y="678"/>
                </a:lnTo>
                <a:lnTo>
                  <a:pt x="141" y="712"/>
                </a:lnTo>
                <a:lnTo>
                  <a:pt x="155" y="746"/>
                </a:lnTo>
                <a:lnTo>
                  <a:pt x="170" y="779"/>
                </a:lnTo>
                <a:lnTo>
                  <a:pt x="186" y="812"/>
                </a:lnTo>
                <a:lnTo>
                  <a:pt x="202" y="845"/>
                </a:lnTo>
                <a:lnTo>
                  <a:pt x="219" y="877"/>
                </a:lnTo>
                <a:lnTo>
                  <a:pt x="237" y="910"/>
                </a:lnTo>
                <a:lnTo>
                  <a:pt x="255" y="941"/>
                </a:lnTo>
                <a:lnTo>
                  <a:pt x="274" y="973"/>
                </a:lnTo>
                <a:lnTo>
                  <a:pt x="293" y="1004"/>
                </a:lnTo>
                <a:lnTo>
                  <a:pt x="313" y="1034"/>
                </a:lnTo>
                <a:lnTo>
                  <a:pt x="334" y="1064"/>
                </a:lnTo>
                <a:lnTo>
                  <a:pt x="355" y="1094"/>
                </a:lnTo>
                <a:lnTo>
                  <a:pt x="377" y="1124"/>
                </a:lnTo>
                <a:lnTo>
                  <a:pt x="399" y="1153"/>
                </a:lnTo>
                <a:lnTo>
                  <a:pt x="422" y="1181"/>
                </a:lnTo>
                <a:lnTo>
                  <a:pt x="445" y="1209"/>
                </a:lnTo>
                <a:lnTo>
                  <a:pt x="469" y="1237"/>
                </a:lnTo>
                <a:lnTo>
                  <a:pt x="494" y="1264"/>
                </a:lnTo>
                <a:lnTo>
                  <a:pt x="519" y="1290"/>
                </a:lnTo>
                <a:lnTo>
                  <a:pt x="545" y="1316"/>
                </a:lnTo>
                <a:lnTo>
                  <a:pt x="571" y="1342"/>
                </a:lnTo>
                <a:lnTo>
                  <a:pt x="597" y="1367"/>
                </a:lnTo>
                <a:lnTo>
                  <a:pt x="624" y="1392"/>
                </a:lnTo>
                <a:lnTo>
                  <a:pt x="652" y="1416"/>
                </a:lnTo>
                <a:lnTo>
                  <a:pt x="680" y="1439"/>
                </a:lnTo>
                <a:lnTo>
                  <a:pt x="708" y="1462"/>
                </a:lnTo>
                <a:lnTo>
                  <a:pt x="737" y="1484"/>
                </a:lnTo>
                <a:lnTo>
                  <a:pt x="767" y="1506"/>
                </a:lnTo>
                <a:lnTo>
                  <a:pt x="796" y="1527"/>
                </a:lnTo>
                <a:lnTo>
                  <a:pt x="827" y="1548"/>
                </a:lnTo>
                <a:lnTo>
                  <a:pt x="857" y="1568"/>
                </a:lnTo>
                <a:lnTo>
                  <a:pt x="888" y="1587"/>
                </a:lnTo>
                <a:lnTo>
                  <a:pt x="920" y="1606"/>
                </a:lnTo>
                <a:lnTo>
                  <a:pt x="951" y="1624"/>
                </a:lnTo>
                <a:lnTo>
                  <a:pt x="983" y="1642"/>
                </a:lnTo>
                <a:lnTo>
                  <a:pt x="1016" y="1659"/>
                </a:lnTo>
                <a:lnTo>
                  <a:pt x="1048" y="1675"/>
                </a:lnTo>
                <a:lnTo>
                  <a:pt x="1081" y="1691"/>
                </a:lnTo>
                <a:lnTo>
                  <a:pt x="1115" y="1706"/>
                </a:lnTo>
                <a:lnTo>
                  <a:pt x="1148" y="1720"/>
                </a:lnTo>
                <a:lnTo>
                  <a:pt x="1182" y="1734"/>
                </a:lnTo>
                <a:lnTo>
                  <a:pt x="1216" y="1747"/>
                </a:lnTo>
                <a:lnTo>
                  <a:pt x="1251" y="1759"/>
                </a:lnTo>
                <a:lnTo>
                  <a:pt x="1286" y="1771"/>
                </a:lnTo>
                <a:lnTo>
                  <a:pt x="1320" y="1782"/>
                </a:lnTo>
                <a:lnTo>
                  <a:pt x="1355" y="1792"/>
                </a:lnTo>
                <a:lnTo>
                  <a:pt x="1391" y="1802"/>
                </a:lnTo>
                <a:lnTo>
                  <a:pt x="1426" y="1810"/>
                </a:lnTo>
                <a:lnTo>
                  <a:pt x="1462" y="1819"/>
                </a:lnTo>
                <a:lnTo>
                  <a:pt x="1498" y="1826"/>
                </a:lnTo>
                <a:lnTo>
                  <a:pt x="1533" y="1833"/>
                </a:lnTo>
                <a:lnTo>
                  <a:pt x="1569" y="1839"/>
                </a:lnTo>
                <a:lnTo>
                  <a:pt x="1606" y="1844"/>
                </a:lnTo>
                <a:lnTo>
                  <a:pt x="1642" y="1849"/>
                </a:lnTo>
                <a:lnTo>
                  <a:pt x="1678" y="1853"/>
                </a:lnTo>
                <a:lnTo>
                  <a:pt x="1715" y="1856"/>
                </a:lnTo>
                <a:lnTo>
                  <a:pt x="1751" y="1859"/>
                </a:lnTo>
                <a:lnTo>
                  <a:pt x="1788" y="1860"/>
                </a:lnTo>
                <a:lnTo>
                  <a:pt x="1824" y="1862"/>
                </a:lnTo>
                <a:lnTo>
                  <a:pt x="1861" y="1862"/>
                </a:lnTo>
                <a:lnTo>
                  <a:pt x="1897" y="1862"/>
                </a:lnTo>
                <a:lnTo>
                  <a:pt x="1934" y="1860"/>
                </a:lnTo>
                <a:lnTo>
                  <a:pt x="1970" y="1859"/>
                </a:lnTo>
                <a:lnTo>
                  <a:pt x="2007" y="1856"/>
                </a:lnTo>
                <a:lnTo>
                  <a:pt x="2043" y="1853"/>
                </a:lnTo>
                <a:lnTo>
                  <a:pt x="2079" y="1849"/>
                </a:lnTo>
                <a:lnTo>
                  <a:pt x="2116" y="1844"/>
                </a:lnTo>
                <a:lnTo>
                  <a:pt x="2152" y="1839"/>
                </a:lnTo>
                <a:lnTo>
                  <a:pt x="2188" y="1833"/>
                </a:lnTo>
                <a:lnTo>
                  <a:pt x="2224" y="1826"/>
                </a:lnTo>
                <a:lnTo>
                  <a:pt x="2259" y="1819"/>
                </a:lnTo>
                <a:lnTo>
                  <a:pt x="2295" y="1810"/>
                </a:lnTo>
                <a:lnTo>
                  <a:pt x="2331" y="1802"/>
                </a:lnTo>
                <a:lnTo>
                  <a:pt x="2366" y="1792"/>
                </a:lnTo>
                <a:lnTo>
                  <a:pt x="2401" y="1782"/>
                </a:lnTo>
                <a:lnTo>
                  <a:pt x="2436" y="1771"/>
                </a:lnTo>
                <a:lnTo>
                  <a:pt x="2470" y="1759"/>
                </a:lnTo>
                <a:lnTo>
                  <a:pt x="2505" y="1747"/>
                </a:lnTo>
                <a:lnTo>
                  <a:pt x="2539" y="1734"/>
                </a:lnTo>
                <a:lnTo>
                  <a:pt x="2573" y="1720"/>
                </a:lnTo>
                <a:lnTo>
                  <a:pt x="2606" y="1706"/>
                </a:lnTo>
                <a:lnTo>
                  <a:pt x="2640" y="1691"/>
                </a:lnTo>
                <a:lnTo>
                  <a:pt x="2673" y="1675"/>
                </a:lnTo>
                <a:lnTo>
                  <a:pt x="2706" y="1659"/>
                </a:lnTo>
                <a:lnTo>
                  <a:pt x="2738" y="1642"/>
                </a:lnTo>
                <a:lnTo>
                  <a:pt x="2770" y="1624"/>
                </a:lnTo>
                <a:lnTo>
                  <a:pt x="2802" y="1606"/>
                </a:lnTo>
                <a:lnTo>
                  <a:pt x="2833" y="1587"/>
                </a:lnTo>
                <a:lnTo>
                  <a:pt x="2865" y="1568"/>
                </a:lnTo>
                <a:lnTo>
                  <a:pt x="2896" y="1548"/>
                </a:lnTo>
                <a:lnTo>
                  <a:pt x="2926" y="1527"/>
                </a:lnTo>
                <a:lnTo>
                  <a:pt x="2956" y="1506"/>
                </a:lnTo>
                <a:lnTo>
                  <a:pt x="2985" y="1484"/>
                </a:lnTo>
                <a:lnTo>
                  <a:pt x="3014" y="1462"/>
                </a:lnTo>
                <a:lnTo>
                  <a:pt x="3042" y="1439"/>
                </a:lnTo>
                <a:lnTo>
                  <a:pt x="3070" y="1416"/>
                </a:lnTo>
                <a:lnTo>
                  <a:pt x="3098" y="1392"/>
                </a:lnTo>
                <a:lnTo>
                  <a:pt x="3125" y="1367"/>
                </a:lnTo>
                <a:lnTo>
                  <a:pt x="3152" y="1342"/>
                </a:lnTo>
                <a:lnTo>
                  <a:pt x="3178" y="1316"/>
                </a:lnTo>
                <a:lnTo>
                  <a:pt x="3203" y="1290"/>
                </a:lnTo>
                <a:lnTo>
                  <a:pt x="3228" y="1264"/>
                </a:lnTo>
                <a:lnTo>
                  <a:pt x="3253" y="1237"/>
                </a:lnTo>
                <a:lnTo>
                  <a:pt x="3277" y="1209"/>
                </a:lnTo>
                <a:lnTo>
                  <a:pt x="3300" y="1181"/>
                </a:lnTo>
                <a:lnTo>
                  <a:pt x="3323" y="1153"/>
                </a:lnTo>
                <a:lnTo>
                  <a:pt x="3346" y="1124"/>
                </a:lnTo>
                <a:lnTo>
                  <a:pt x="3367" y="1094"/>
                </a:lnTo>
                <a:lnTo>
                  <a:pt x="3388" y="1064"/>
                </a:lnTo>
                <a:lnTo>
                  <a:pt x="3409" y="1034"/>
                </a:lnTo>
                <a:lnTo>
                  <a:pt x="3429" y="1004"/>
                </a:lnTo>
                <a:lnTo>
                  <a:pt x="3448" y="973"/>
                </a:lnTo>
                <a:lnTo>
                  <a:pt x="3467" y="941"/>
                </a:lnTo>
                <a:lnTo>
                  <a:pt x="3485" y="910"/>
                </a:lnTo>
                <a:lnTo>
                  <a:pt x="3503" y="877"/>
                </a:lnTo>
                <a:lnTo>
                  <a:pt x="3520" y="845"/>
                </a:lnTo>
                <a:lnTo>
                  <a:pt x="3536" y="812"/>
                </a:lnTo>
                <a:lnTo>
                  <a:pt x="3552" y="779"/>
                </a:lnTo>
                <a:lnTo>
                  <a:pt x="3567" y="746"/>
                </a:lnTo>
                <a:lnTo>
                  <a:pt x="3581" y="712"/>
                </a:lnTo>
                <a:lnTo>
                  <a:pt x="3595" y="678"/>
                </a:lnTo>
                <a:lnTo>
                  <a:pt x="3608" y="644"/>
                </a:lnTo>
                <a:lnTo>
                  <a:pt x="3620" y="610"/>
                </a:lnTo>
                <a:lnTo>
                  <a:pt x="3632" y="575"/>
                </a:lnTo>
                <a:lnTo>
                  <a:pt x="3643" y="540"/>
                </a:lnTo>
                <a:lnTo>
                  <a:pt x="3653" y="505"/>
                </a:lnTo>
                <a:lnTo>
                  <a:pt x="3662" y="470"/>
                </a:lnTo>
                <a:lnTo>
                  <a:pt x="3671" y="434"/>
                </a:lnTo>
                <a:lnTo>
                  <a:pt x="3679" y="399"/>
                </a:lnTo>
                <a:lnTo>
                  <a:pt x="3687" y="363"/>
                </a:lnTo>
                <a:lnTo>
                  <a:pt x="3694" y="327"/>
                </a:lnTo>
                <a:lnTo>
                  <a:pt x="3700" y="291"/>
                </a:lnTo>
                <a:lnTo>
                  <a:pt x="3705" y="255"/>
                </a:lnTo>
                <a:lnTo>
                  <a:pt x="3710" y="218"/>
                </a:lnTo>
                <a:lnTo>
                  <a:pt x="3714" y="182"/>
                </a:lnTo>
                <a:lnTo>
                  <a:pt x="3717" y="146"/>
                </a:lnTo>
                <a:lnTo>
                  <a:pt x="3720" y="109"/>
                </a:lnTo>
                <a:lnTo>
                  <a:pt x="3721" y="73"/>
                </a:lnTo>
                <a:lnTo>
                  <a:pt x="3722" y="36"/>
                </a:lnTo>
                <a:lnTo>
                  <a:pt x="3723" y="0"/>
                </a:lnTo>
              </a:path>
            </a:pathLst>
          </a:custGeom>
          <a:noFill/>
          <a:ln w="38100" cap="flat" cmpd="sng">
            <a:solidFill>
              <a:srgbClr val="FF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5" name="直接连接符 450664"/>
          <p:cNvSpPr/>
          <p:nvPr/>
        </p:nvSpPr>
        <p:spPr>
          <a:xfrm flipV="1">
            <a:off x="5397500" y="1244600"/>
            <a:ext cx="1588" cy="34925"/>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6" name="直接连接符 450665"/>
          <p:cNvSpPr/>
          <p:nvPr/>
        </p:nvSpPr>
        <p:spPr>
          <a:xfrm>
            <a:off x="6423025" y="2378075"/>
            <a:ext cx="1588" cy="665163"/>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7" name="直接连接符 450666"/>
          <p:cNvSpPr/>
          <p:nvPr/>
        </p:nvSpPr>
        <p:spPr>
          <a:xfrm flipV="1">
            <a:off x="4367213" y="2378075"/>
            <a:ext cx="1587" cy="665163"/>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8" name="直接连接符 450667"/>
          <p:cNvSpPr/>
          <p:nvPr/>
        </p:nvSpPr>
        <p:spPr>
          <a:xfrm flipH="1">
            <a:off x="4367213" y="3043238"/>
            <a:ext cx="2055812" cy="1587"/>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69" name="任意多边形 450668"/>
          <p:cNvSpPr>
            <a:spLocks noChangeAspect="1"/>
          </p:cNvSpPr>
          <p:nvPr/>
        </p:nvSpPr>
        <p:spPr>
          <a:xfrm>
            <a:off x="5002213" y="2682875"/>
            <a:ext cx="80962" cy="79375"/>
          </a:xfrm>
          <a:custGeom>
            <a:avLst/>
            <a:gdLst/>
            <a:ahLst/>
            <a:cxnLst/>
            <a:rect l="0" t="0" r="0" b="0"/>
            <a:pathLst>
              <a:path w="243" h="243">
                <a:moveTo>
                  <a:pt x="243" y="122"/>
                </a:moveTo>
                <a:lnTo>
                  <a:pt x="243" y="113"/>
                </a:lnTo>
                <a:lnTo>
                  <a:pt x="242" y="104"/>
                </a:lnTo>
                <a:lnTo>
                  <a:pt x="240" y="95"/>
                </a:lnTo>
                <a:lnTo>
                  <a:pt x="238" y="86"/>
                </a:lnTo>
                <a:lnTo>
                  <a:pt x="235" y="77"/>
                </a:lnTo>
                <a:lnTo>
                  <a:pt x="231" y="69"/>
                </a:lnTo>
                <a:lnTo>
                  <a:pt x="227" y="61"/>
                </a:lnTo>
                <a:lnTo>
                  <a:pt x="222" y="53"/>
                </a:lnTo>
                <a:lnTo>
                  <a:pt x="216" y="46"/>
                </a:lnTo>
                <a:lnTo>
                  <a:pt x="211" y="39"/>
                </a:lnTo>
                <a:lnTo>
                  <a:pt x="204" y="33"/>
                </a:lnTo>
                <a:lnTo>
                  <a:pt x="197" y="27"/>
                </a:lnTo>
                <a:lnTo>
                  <a:pt x="190" y="21"/>
                </a:lnTo>
                <a:lnTo>
                  <a:pt x="182" y="16"/>
                </a:lnTo>
                <a:lnTo>
                  <a:pt x="174" y="12"/>
                </a:lnTo>
                <a:lnTo>
                  <a:pt x="166" y="9"/>
                </a:lnTo>
                <a:lnTo>
                  <a:pt x="157" y="6"/>
                </a:lnTo>
                <a:lnTo>
                  <a:pt x="149" y="3"/>
                </a:lnTo>
                <a:lnTo>
                  <a:pt x="140" y="2"/>
                </a:lnTo>
                <a:lnTo>
                  <a:pt x="131" y="1"/>
                </a:lnTo>
                <a:lnTo>
                  <a:pt x="122" y="0"/>
                </a:lnTo>
                <a:lnTo>
                  <a:pt x="112" y="1"/>
                </a:lnTo>
                <a:lnTo>
                  <a:pt x="103" y="2"/>
                </a:lnTo>
                <a:lnTo>
                  <a:pt x="95" y="3"/>
                </a:lnTo>
                <a:lnTo>
                  <a:pt x="86" y="6"/>
                </a:lnTo>
                <a:lnTo>
                  <a:pt x="77" y="9"/>
                </a:lnTo>
                <a:lnTo>
                  <a:pt x="69" y="12"/>
                </a:lnTo>
                <a:lnTo>
                  <a:pt x="61" y="16"/>
                </a:lnTo>
                <a:lnTo>
                  <a:pt x="53" y="21"/>
                </a:lnTo>
                <a:lnTo>
                  <a:pt x="46" y="27"/>
                </a:lnTo>
                <a:lnTo>
                  <a:pt x="39" y="33"/>
                </a:lnTo>
                <a:lnTo>
                  <a:pt x="33" y="39"/>
                </a:lnTo>
                <a:lnTo>
                  <a:pt x="27" y="46"/>
                </a:lnTo>
                <a:lnTo>
                  <a:pt x="21" y="53"/>
                </a:lnTo>
                <a:lnTo>
                  <a:pt x="16" y="61"/>
                </a:lnTo>
                <a:lnTo>
                  <a:pt x="12" y="69"/>
                </a:lnTo>
                <a:lnTo>
                  <a:pt x="9" y="77"/>
                </a:lnTo>
                <a:lnTo>
                  <a:pt x="6" y="86"/>
                </a:lnTo>
                <a:lnTo>
                  <a:pt x="3" y="95"/>
                </a:lnTo>
                <a:lnTo>
                  <a:pt x="2" y="104"/>
                </a:lnTo>
                <a:lnTo>
                  <a:pt x="0" y="113"/>
                </a:lnTo>
                <a:lnTo>
                  <a:pt x="0" y="122"/>
                </a:lnTo>
                <a:lnTo>
                  <a:pt x="0" y="131"/>
                </a:lnTo>
                <a:lnTo>
                  <a:pt x="2" y="140"/>
                </a:lnTo>
                <a:lnTo>
                  <a:pt x="3" y="149"/>
                </a:lnTo>
                <a:lnTo>
                  <a:pt x="6" y="157"/>
                </a:lnTo>
                <a:lnTo>
                  <a:pt x="9" y="166"/>
                </a:lnTo>
                <a:lnTo>
                  <a:pt x="12" y="174"/>
                </a:lnTo>
                <a:lnTo>
                  <a:pt x="16" y="182"/>
                </a:lnTo>
                <a:lnTo>
                  <a:pt x="21" y="190"/>
                </a:lnTo>
                <a:lnTo>
                  <a:pt x="27" y="197"/>
                </a:lnTo>
                <a:lnTo>
                  <a:pt x="33" y="204"/>
                </a:lnTo>
                <a:lnTo>
                  <a:pt x="39" y="211"/>
                </a:lnTo>
                <a:lnTo>
                  <a:pt x="46" y="217"/>
                </a:lnTo>
                <a:lnTo>
                  <a:pt x="53" y="222"/>
                </a:lnTo>
                <a:lnTo>
                  <a:pt x="61" y="227"/>
                </a:lnTo>
                <a:lnTo>
                  <a:pt x="69" y="231"/>
                </a:lnTo>
                <a:lnTo>
                  <a:pt x="77" y="235"/>
                </a:lnTo>
                <a:lnTo>
                  <a:pt x="86" y="238"/>
                </a:lnTo>
                <a:lnTo>
                  <a:pt x="95" y="240"/>
                </a:lnTo>
                <a:lnTo>
                  <a:pt x="103" y="242"/>
                </a:lnTo>
                <a:lnTo>
                  <a:pt x="112" y="243"/>
                </a:lnTo>
                <a:lnTo>
                  <a:pt x="122" y="243"/>
                </a:lnTo>
                <a:lnTo>
                  <a:pt x="131" y="243"/>
                </a:lnTo>
                <a:lnTo>
                  <a:pt x="140" y="242"/>
                </a:lnTo>
                <a:lnTo>
                  <a:pt x="149" y="240"/>
                </a:lnTo>
                <a:lnTo>
                  <a:pt x="157" y="238"/>
                </a:lnTo>
                <a:lnTo>
                  <a:pt x="166" y="235"/>
                </a:lnTo>
                <a:lnTo>
                  <a:pt x="174" y="231"/>
                </a:lnTo>
                <a:lnTo>
                  <a:pt x="182" y="227"/>
                </a:lnTo>
                <a:lnTo>
                  <a:pt x="190" y="222"/>
                </a:lnTo>
                <a:lnTo>
                  <a:pt x="197" y="217"/>
                </a:lnTo>
                <a:lnTo>
                  <a:pt x="204" y="211"/>
                </a:lnTo>
                <a:lnTo>
                  <a:pt x="211" y="204"/>
                </a:lnTo>
                <a:lnTo>
                  <a:pt x="216" y="197"/>
                </a:lnTo>
                <a:lnTo>
                  <a:pt x="222" y="190"/>
                </a:lnTo>
                <a:lnTo>
                  <a:pt x="227" y="182"/>
                </a:lnTo>
                <a:lnTo>
                  <a:pt x="231" y="174"/>
                </a:lnTo>
                <a:lnTo>
                  <a:pt x="235" y="166"/>
                </a:lnTo>
                <a:lnTo>
                  <a:pt x="238" y="157"/>
                </a:lnTo>
                <a:lnTo>
                  <a:pt x="240" y="149"/>
                </a:lnTo>
                <a:lnTo>
                  <a:pt x="242" y="140"/>
                </a:lnTo>
                <a:lnTo>
                  <a:pt x="243" y="131"/>
                </a:lnTo>
                <a:lnTo>
                  <a:pt x="243" y="122"/>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70" name="任意多边形 450669"/>
          <p:cNvSpPr>
            <a:spLocks noChangeAspect="1"/>
          </p:cNvSpPr>
          <p:nvPr/>
        </p:nvSpPr>
        <p:spPr>
          <a:xfrm>
            <a:off x="5722938" y="2682875"/>
            <a:ext cx="80962" cy="79375"/>
          </a:xfrm>
          <a:custGeom>
            <a:avLst/>
            <a:gdLst/>
            <a:ahLst/>
            <a:cxnLst/>
            <a:rect l="0" t="0" r="0" b="0"/>
            <a:pathLst>
              <a:path w="243" h="243">
                <a:moveTo>
                  <a:pt x="243" y="122"/>
                </a:moveTo>
                <a:lnTo>
                  <a:pt x="243" y="113"/>
                </a:lnTo>
                <a:lnTo>
                  <a:pt x="242" y="104"/>
                </a:lnTo>
                <a:lnTo>
                  <a:pt x="240" y="95"/>
                </a:lnTo>
                <a:lnTo>
                  <a:pt x="238" y="86"/>
                </a:lnTo>
                <a:lnTo>
                  <a:pt x="235" y="77"/>
                </a:lnTo>
                <a:lnTo>
                  <a:pt x="231" y="69"/>
                </a:lnTo>
                <a:lnTo>
                  <a:pt x="227" y="61"/>
                </a:lnTo>
                <a:lnTo>
                  <a:pt x="222" y="53"/>
                </a:lnTo>
                <a:lnTo>
                  <a:pt x="217" y="46"/>
                </a:lnTo>
                <a:lnTo>
                  <a:pt x="211" y="39"/>
                </a:lnTo>
                <a:lnTo>
                  <a:pt x="204" y="33"/>
                </a:lnTo>
                <a:lnTo>
                  <a:pt x="197" y="27"/>
                </a:lnTo>
                <a:lnTo>
                  <a:pt x="190" y="21"/>
                </a:lnTo>
                <a:lnTo>
                  <a:pt x="182" y="16"/>
                </a:lnTo>
                <a:lnTo>
                  <a:pt x="174" y="12"/>
                </a:lnTo>
                <a:lnTo>
                  <a:pt x="166" y="9"/>
                </a:lnTo>
                <a:lnTo>
                  <a:pt x="157" y="6"/>
                </a:lnTo>
                <a:lnTo>
                  <a:pt x="149" y="3"/>
                </a:lnTo>
                <a:lnTo>
                  <a:pt x="140" y="2"/>
                </a:lnTo>
                <a:lnTo>
                  <a:pt x="131" y="1"/>
                </a:lnTo>
                <a:lnTo>
                  <a:pt x="122" y="0"/>
                </a:lnTo>
                <a:lnTo>
                  <a:pt x="113" y="1"/>
                </a:lnTo>
                <a:lnTo>
                  <a:pt x="104" y="2"/>
                </a:lnTo>
                <a:lnTo>
                  <a:pt x="95" y="3"/>
                </a:lnTo>
                <a:lnTo>
                  <a:pt x="86" y="6"/>
                </a:lnTo>
                <a:lnTo>
                  <a:pt x="77" y="9"/>
                </a:lnTo>
                <a:lnTo>
                  <a:pt x="69" y="12"/>
                </a:lnTo>
                <a:lnTo>
                  <a:pt x="61" y="16"/>
                </a:lnTo>
                <a:lnTo>
                  <a:pt x="53" y="21"/>
                </a:lnTo>
                <a:lnTo>
                  <a:pt x="46" y="27"/>
                </a:lnTo>
                <a:lnTo>
                  <a:pt x="39" y="33"/>
                </a:lnTo>
                <a:lnTo>
                  <a:pt x="33" y="39"/>
                </a:lnTo>
                <a:lnTo>
                  <a:pt x="27" y="46"/>
                </a:lnTo>
                <a:lnTo>
                  <a:pt x="21" y="53"/>
                </a:lnTo>
                <a:lnTo>
                  <a:pt x="17" y="61"/>
                </a:lnTo>
                <a:lnTo>
                  <a:pt x="12" y="69"/>
                </a:lnTo>
                <a:lnTo>
                  <a:pt x="9" y="77"/>
                </a:lnTo>
                <a:lnTo>
                  <a:pt x="6" y="86"/>
                </a:lnTo>
                <a:lnTo>
                  <a:pt x="3" y="95"/>
                </a:lnTo>
                <a:lnTo>
                  <a:pt x="2" y="104"/>
                </a:lnTo>
                <a:lnTo>
                  <a:pt x="1" y="113"/>
                </a:lnTo>
                <a:lnTo>
                  <a:pt x="0" y="122"/>
                </a:lnTo>
                <a:lnTo>
                  <a:pt x="1" y="131"/>
                </a:lnTo>
                <a:lnTo>
                  <a:pt x="2" y="140"/>
                </a:lnTo>
                <a:lnTo>
                  <a:pt x="3" y="149"/>
                </a:lnTo>
                <a:lnTo>
                  <a:pt x="6" y="157"/>
                </a:lnTo>
                <a:lnTo>
                  <a:pt x="9" y="166"/>
                </a:lnTo>
                <a:lnTo>
                  <a:pt x="12" y="174"/>
                </a:lnTo>
                <a:lnTo>
                  <a:pt x="17" y="182"/>
                </a:lnTo>
                <a:lnTo>
                  <a:pt x="21" y="190"/>
                </a:lnTo>
                <a:lnTo>
                  <a:pt x="27" y="197"/>
                </a:lnTo>
                <a:lnTo>
                  <a:pt x="33" y="204"/>
                </a:lnTo>
                <a:lnTo>
                  <a:pt x="39" y="211"/>
                </a:lnTo>
                <a:lnTo>
                  <a:pt x="46" y="217"/>
                </a:lnTo>
                <a:lnTo>
                  <a:pt x="53" y="222"/>
                </a:lnTo>
                <a:lnTo>
                  <a:pt x="61" y="227"/>
                </a:lnTo>
                <a:lnTo>
                  <a:pt x="69" y="231"/>
                </a:lnTo>
                <a:lnTo>
                  <a:pt x="77" y="235"/>
                </a:lnTo>
                <a:lnTo>
                  <a:pt x="86" y="238"/>
                </a:lnTo>
                <a:lnTo>
                  <a:pt x="95" y="240"/>
                </a:lnTo>
                <a:lnTo>
                  <a:pt x="104" y="242"/>
                </a:lnTo>
                <a:lnTo>
                  <a:pt x="113" y="243"/>
                </a:lnTo>
                <a:lnTo>
                  <a:pt x="122" y="243"/>
                </a:lnTo>
                <a:lnTo>
                  <a:pt x="131" y="243"/>
                </a:lnTo>
                <a:lnTo>
                  <a:pt x="140" y="242"/>
                </a:lnTo>
                <a:lnTo>
                  <a:pt x="149" y="240"/>
                </a:lnTo>
                <a:lnTo>
                  <a:pt x="157" y="238"/>
                </a:lnTo>
                <a:lnTo>
                  <a:pt x="166" y="235"/>
                </a:lnTo>
                <a:lnTo>
                  <a:pt x="174" y="231"/>
                </a:lnTo>
                <a:lnTo>
                  <a:pt x="182" y="227"/>
                </a:lnTo>
                <a:lnTo>
                  <a:pt x="190" y="222"/>
                </a:lnTo>
                <a:lnTo>
                  <a:pt x="197" y="217"/>
                </a:lnTo>
                <a:lnTo>
                  <a:pt x="204" y="211"/>
                </a:lnTo>
                <a:lnTo>
                  <a:pt x="211" y="204"/>
                </a:lnTo>
                <a:lnTo>
                  <a:pt x="217" y="197"/>
                </a:lnTo>
                <a:lnTo>
                  <a:pt x="222" y="190"/>
                </a:lnTo>
                <a:lnTo>
                  <a:pt x="227" y="182"/>
                </a:lnTo>
                <a:lnTo>
                  <a:pt x="231" y="174"/>
                </a:lnTo>
                <a:lnTo>
                  <a:pt x="235" y="166"/>
                </a:lnTo>
                <a:lnTo>
                  <a:pt x="238" y="157"/>
                </a:lnTo>
                <a:lnTo>
                  <a:pt x="240" y="149"/>
                </a:lnTo>
                <a:lnTo>
                  <a:pt x="242" y="140"/>
                </a:lnTo>
                <a:lnTo>
                  <a:pt x="243" y="131"/>
                </a:lnTo>
                <a:lnTo>
                  <a:pt x="243" y="122"/>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71" name="直接连接符 450670"/>
          <p:cNvSpPr/>
          <p:nvPr/>
        </p:nvSpPr>
        <p:spPr>
          <a:xfrm flipH="1">
            <a:off x="5888038" y="2378075"/>
            <a:ext cx="534987" cy="158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72" name="直接连接符 450671"/>
          <p:cNvSpPr/>
          <p:nvPr/>
        </p:nvSpPr>
        <p:spPr>
          <a:xfrm flipH="1">
            <a:off x="4367213" y="2378075"/>
            <a:ext cx="534987" cy="158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73" name="直接连接符 450672"/>
          <p:cNvSpPr/>
          <p:nvPr/>
        </p:nvSpPr>
        <p:spPr>
          <a:xfrm>
            <a:off x="4710113" y="1114425"/>
            <a:ext cx="1370012" cy="158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74" name="直接连接符 450673"/>
          <p:cNvSpPr/>
          <p:nvPr/>
        </p:nvSpPr>
        <p:spPr>
          <a:xfrm>
            <a:off x="4710113" y="1114425"/>
            <a:ext cx="1587" cy="1263650"/>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75" name="直接连接符 450674"/>
          <p:cNvSpPr/>
          <p:nvPr/>
        </p:nvSpPr>
        <p:spPr>
          <a:xfrm flipV="1">
            <a:off x="5888038" y="1757363"/>
            <a:ext cx="1587" cy="620712"/>
          </a:xfrm>
          <a:prstGeom prst="line">
            <a:avLst/>
          </a:prstGeom>
          <a:ln w="38100" cap="flat" cmpd="sng">
            <a:solidFill>
              <a:srgbClr val="008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676" name="直接连接符 450675"/>
          <p:cNvSpPr/>
          <p:nvPr/>
        </p:nvSpPr>
        <p:spPr>
          <a:xfrm>
            <a:off x="6080125" y="1114425"/>
            <a:ext cx="1588" cy="1263650"/>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77" name="组合 450676"/>
          <p:cNvGrpSpPr/>
          <p:nvPr/>
        </p:nvGrpSpPr>
        <p:grpSpPr>
          <a:xfrm>
            <a:off x="4849813" y="2058988"/>
            <a:ext cx="438150" cy="396875"/>
            <a:chOff x="2896" y="1297"/>
            <a:chExt cx="276" cy="250"/>
          </a:xfrm>
        </p:grpSpPr>
        <p:sp>
          <p:nvSpPr>
            <p:cNvPr id="450678" name="矩形 450677"/>
            <p:cNvSpPr>
              <a:spLocks noChangeAspect="1"/>
            </p:cNvSpPr>
            <p:nvPr/>
          </p:nvSpPr>
          <p:spPr>
            <a:xfrm>
              <a:off x="2896" y="1297"/>
              <a:ext cx="27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5</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679" name="任意多边形 450678"/>
            <p:cNvSpPr>
              <a:spLocks noChangeAspect="1"/>
            </p:cNvSpPr>
            <p:nvPr/>
          </p:nvSpPr>
          <p:spPr>
            <a:xfrm>
              <a:off x="2909" y="1478"/>
              <a:ext cx="49" cy="50"/>
            </a:xfrm>
            <a:custGeom>
              <a:avLst/>
              <a:gdLst/>
              <a:ahLst/>
              <a:cxnLst/>
              <a:rect l="0" t="0" r="0" b="0"/>
              <a:pathLst>
                <a:path w="243" h="243">
                  <a:moveTo>
                    <a:pt x="243" y="122"/>
                  </a:moveTo>
                  <a:lnTo>
                    <a:pt x="243" y="112"/>
                  </a:lnTo>
                  <a:lnTo>
                    <a:pt x="242" y="103"/>
                  </a:lnTo>
                  <a:lnTo>
                    <a:pt x="240" y="94"/>
                  </a:lnTo>
                  <a:lnTo>
                    <a:pt x="237" y="86"/>
                  </a:lnTo>
                  <a:lnTo>
                    <a:pt x="234" y="77"/>
                  </a:lnTo>
                  <a:lnTo>
                    <a:pt x="231" y="69"/>
                  </a:lnTo>
                  <a:lnTo>
                    <a:pt x="227" y="61"/>
                  </a:lnTo>
                  <a:lnTo>
                    <a:pt x="222" y="53"/>
                  </a:lnTo>
                  <a:lnTo>
                    <a:pt x="216" y="46"/>
                  </a:lnTo>
                  <a:lnTo>
                    <a:pt x="210" y="39"/>
                  </a:lnTo>
                  <a:lnTo>
                    <a:pt x="204" y="32"/>
                  </a:lnTo>
                  <a:lnTo>
                    <a:pt x="197" y="27"/>
                  </a:lnTo>
                  <a:lnTo>
                    <a:pt x="190" y="21"/>
                  </a:lnTo>
                  <a:lnTo>
                    <a:pt x="182" y="16"/>
                  </a:lnTo>
                  <a:lnTo>
                    <a:pt x="174" y="12"/>
                  </a:lnTo>
                  <a:lnTo>
                    <a:pt x="166" y="8"/>
                  </a:lnTo>
                  <a:lnTo>
                    <a:pt x="157" y="5"/>
                  </a:lnTo>
                  <a:lnTo>
                    <a:pt x="149" y="3"/>
                  </a:lnTo>
                  <a:lnTo>
                    <a:pt x="140" y="1"/>
                  </a:lnTo>
                  <a:lnTo>
                    <a:pt x="131" y="0"/>
                  </a:lnTo>
                  <a:lnTo>
                    <a:pt x="122" y="0"/>
                  </a:lnTo>
                  <a:lnTo>
                    <a:pt x="112" y="0"/>
                  </a:lnTo>
                  <a:lnTo>
                    <a:pt x="103" y="1"/>
                  </a:lnTo>
                  <a:lnTo>
                    <a:pt x="94" y="3"/>
                  </a:lnTo>
                  <a:lnTo>
                    <a:pt x="86" y="5"/>
                  </a:lnTo>
                  <a:lnTo>
                    <a:pt x="77" y="8"/>
                  </a:lnTo>
                  <a:lnTo>
                    <a:pt x="69" y="12"/>
                  </a:lnTo>
                  <a:lnTo>
                    <a:pt x="61" y="16"/>
                  </a:lnTo>
                  <a:lnTo>
                    <a:pt x="53" y="21"/>
                  </a:lnTo>
                  <a:lnTo>
                    <a:pt x="46" y="27"/>
                  </a:lnTo>
                  <a:lnTo>
                    <a:pt x="39" y="32"/>
                  </a:lnTo>
                  <a:lnTo>
                    <a:pt x="33" y="39"/>
                  </a:lnTo>
                  <a:lnTo>
                    <a:pt x="27" y="46"/>
                  </a:lnTo>
                  <a:lnTo>
                    <a:pt x="21" y="53"/>
                  </a:lnTo>
                  <a:lnTo>
                    <a:pt x="16" y="61"/>
                  </a:lnTo>
                  <a:lnTo>
                    <a:pt x="12" y="69"/>
                  </a:lnTo>
                  <a:lnTo>
                    <a:pt x="9" y="77"/>
                  </a:lnTo>
                  <a:lnTo>
                    <a:pt x="6" y="86"/>
                  </a:lnTo>
                  <a:lnTo>
                    <a:pt x="3" y="94"/>
                  </a:lnTo>
                  <a:lnTo>
                    <a:pt x="1" y="103"/>
                  </a:lnTo>
                  <a:lnTo>
                    <a:pt x="0" y="112"/>
                  </a:lnTo>
                  <a:lnTo>
                    <a:pt x="0" y="122"/>
                  </a:lnTo>
                  <a:lnTo>
                    <a:pt x="0" y="131"/>
                  </a:lnTo>
                  <a:lnTo>
                    <a:pt x="1" y="140"/>
                  </a:lnTo>
                  <a:lnTo>
                    <a:pt x="3" y="149"/>
                  </a:lnTo>
                  <a:lnTo>
                    <a:pt x="6" y="157"/>
                  </a:lnTo>
                  <a:lnTo>
                    <a:pt x="9" y="166"/>
                  </a:lnTo>
                  <a:lnTo>
                    <a:pt x="12" y="174"/>
                  </a:lnTo>
                  <a:lnTo>
                    <a:pt x="16" y="182"/>
                  </a:lnTo>
                  <a:lnTo>
                    <a:pt x="21" y="190"/>
                  </a:lnTo>
                  <a:lnTo>
                    <a:pt x="27" y="197"/>
                  </a:lnTo>
                  <a:lnTo>
                    <a:pt x="33" y="204"/>
                  </a:lnTo>
                  <a:lnTo>
                    <a:pt x="39" y="211"/>
                  </a:lnTo>
                  <a:lnTo>
                    <a:pt x="46" y="216"/>
                  </a:lnTo>
                  <a:lnTo>
                    <a:pt x="53" y="222"/>
                  </a:lnTo>
                  <a:lnTo>
                    <a:pt x="61" y="227"/>
                  </a:lnTo>
                  <a:lnTo>
                    <a:pt x="69" y="231"/>
                  </a:lnTo>
                  <a:lnTo>
                    <a:pt x="77" y="235"/>
                  </a:lnTo>
                  <a:lnTo>
                    <a:pt x="86" y="238"/>
                  </a:lnTo>
                  <a:lnTo>
                    <a:pt x="94" y="240"/>
                  </a:lnTo>
                  <a:lnTo>
                    <a:pt x="103" y="242"/>
                  </a:lnTo>
                  <a:lnTo>
                    <a:pt x="112" y="243"/>
                  </a:lnTo>
                  <a:lnTo>
                    <a:pt x="122" y="243"/>
                  </a:lnTo>
                  <a:lnTo>
                    <a:pt x="131" y="243"/>
                  </a:lnTo>
                  <a:lnTo>
                    <a:pt x="140" y="242"/>
                  </a:lnTo>
                  <a:lnTo>
                    <a:pt x="149" y="240"/>
                  </a:lnTo>
                  <a:lnTo>
                    <a:pt x="157" y="238"/>
                  </a:lnTo>
                  <a:lnTo>
                    <a:pt x="166" y="235"/>
                  </a:lnTo>
                  <a:lnTo>
                    <a:pt x="174" y="231"/>
                  </a:lnTo>
                  <a:lnTo>
                    <a:pt x="182" y="227"/>
                  </a:lnTo>
                  <a:lnTo>
                    <a:pt x="190" y="222"/>
                  </a:lnTo>
                  <a:lnTo>
                    <a:pt x="197" y="216"/>
                  </a:lnTo>
                  <a:lnTo>
                    <a:pt x="204" y="211"/>
                  </a:lnTo>
                  <a:lnTo>
                    <a:pt x="210" y="204"/>
                  </a:lnTo>
                  <a:lnTo>
                    <a:pt x="216" y="197"/>
                  </a:lnTo>
                  <a:lnTo>
                    <a:pt x="222" y="190"/>
                  </a:lnTo>
                  <a:lnTo>
                    <a:pt x="227" y="182"/>
                  </a:lnTo>
                  <a:lnTo>
                    <a:pt x="231" y="174"/>
                  </a:lnTo>
                  <a:lnTo>
                    <a:pt x="234" y="166"/>
                  </a:lnTo>
                  <a:lnTo>
                    <a:pt x="237" y="157"/>
                  </a:lnTo>
                  <a:lnTo>
                    <a:pt x="240" y="149"/>
                  </a:lnTo>
                  <a:lnTo>
                    <a:pt x="242" y="140"/>
                  </a:lnTo>
                  <a:lnTo>
                    <a:pt x="243" y="131"/>
                  </a:lnTo>
                  <a:lnTo>
                    <a:pt x="243" y="122"/>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680" name="组合 450679"/>
          <p:cNvGrpSpPr/>
          <p:nvPr/>
        </p:nvGrpSpPr>
        <p:grpSpPr>
          <a:xfrm>
            <a:off x="5497513" y="2071688"/>
            <a:ext cx="438150" cy="396875"/>
            <a:chOff x="3304" y="1305"/>
            <a:chExt cx="276" cy="250"/>
          </a:xfrm>
        </p:grpSpPr>
        <p:sp>
          <p:nvSpPr>
            <p:cNvPr id="450681" name="矩形 450680"/>
            <p:cNvSpPr>
              <a:spLocks noChangeAspect="1"/>
            </p:cNvSpPr>
            <p:nvPr/>
          </p:nvSpPr>
          <p:spPr>
            <a:xfrm>
              <a:off x="3304" y="1305"/>
              <a:ext cx="27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682" name="任意多边形 450681"/>
            <p:cNvSpPr>
              <a:spLocks noChangeAspect="1"/>
            </p:cNvSpPr>
            <p:nvPr/>
          </p:nvSpPr>
          <p:spPr>
            <a:xfrm>
              <a:off x="3529" y="1478"/>
              <a:ext cx="50" cy="50"/>
            </a:xfrm>
            <a:custGeom>
              <a:avLst/>
              <a:gdLst/>
              <a:ahLst/>
              <a:cxnLst/>
              <a:rect l="0" t="0" r="0" b="0"/>
              <a:pathLst>
                <a:path w="243" h="243">
                  <a:moveTo>
                    <a:pt x="243" y="122"/>
                  </a:moveTo>
                  <a:lnTo>
                    <a:pt x="243" y="112"/>
                  </a:lnTo>
                  <a:lnTo>
                    <a:pt x="242" y="103"/>
                  </a:lnTo>
                  <a:lnTo>
                    <a:pt x="240" y="94"/>
                  </a:lnTo>
                  <a:lnTo>
                    <a:pt x="238" y="86"/>
                  </a:lnTo>
                  <a:lnTo>
                    <a:pt x="235" y="77"/>
                  </a:lnTo>
                  <a:lnTo>
                    <a:pt x="231" y="69"/>
                  </a:lnTo>
                  <a:lnTo>
                    <a:pt x="227" y="61"/>
                  </a:lnTo>
                  <a:lnTo>
                    <a:pt x="222" y="53"/>
                  </a:lnTo>
                  <a:lnTo>
                    <a:pt x="217" y="46"/>
                  </a:lnTo>
                  <a:lnTo>
                    <a:pt x="211" y="39"/>
                  </a:lnTo>
                  <a:lnTo>
                    <a:pt x="204" y="32"/>
                  </a:lnTo>
                  <a:lnTo>
                    <a:pt x="197" y="27"/>
                  </a:lnTo>
                  <a:lnTo>
                    <a:pt x="190" y="21"/>
                  </a:lnTo>
                  <a:lnTo>
                    <a:pt x="182" y="16"/>
                  </a:lnTo>
                  <a:lnTo>
                    <a:pt x="174" y="12"/>
                  </a:lnTo>
                  <a:lnTo>
                    <a:pt x="166" y="8"/>
                  </a:lnTo>
                  <a:lnTo>
                    <a:pt x="158" y="5"/>
                  </a:lnTo>
                  <a:lnTo>
                    <a:pt x="149" y="3"/>
                  </a:lnTo>
                  <a:lnTo>
                    <a:pt x="140" y="1"/>
                  </a:lnTo>
                  <a:lnTo>
                    <a:pt x="131" y="0"/>
                  </a:lnTo>
                  <a:lnTo>
                    <a:pt x="122" y="0"/>
                  </a:lnTo>
                  <a:lnTo>
                    <a:pt x="113" y="0"/>
                  </a:lnTo>
                  <a:lnTo>
                    <a:pt x="104" y="1"/>
                  </a:lnTo>
                  <a:lnTo>
                    <a:pt x="95" y="3"/>
                  </a:lnTo>
                  <a:lnTo>
                    <a:pt x="86" y="5"/>
                  </a:lnTo>
                  <a:lnTo>
                    <a:pt x="77" y="8"/>
                  </a:lnTo>
                  <a:lnTo>
                    <a:pt x="69" y="12"/>
                  </a:lnTo>
                  <a:lnTo>
                    <a:pt x="61" y="16"/>
                  </a:lnTo>
                  <a:lnTo>
                    <a:pt x="53" y="21"/>
                  </a:lnTo>
                  <a:lnTo>
                    <a:pt x="46" y="27"/>
                  </a:lnTo>
                  <a:lnTo>
                    <a:pt x="39" y="32"/>
                  </a:lnTo>
                  <a:lnTo>
                    <a:pt x="33" y="39"/>
                  </a:lnTo>
                  <a:lnTo>
                    <a:pt x="27" y="46"/>
                  </a:lnTo>
                  <a:lnTo>
                    <a:pt x="21" y="53"/>
                  </a:lnTo>
                  <a:lnTo>
                    <a:pt x="17" y="61"/>
                  </a:lnTo>
                  <a:lnTo>
                    <a:pt x="12" y="69"/>
                  </a:lnTo>
                  <a:lnTo>
                    <a:pt x="9" y="77"/>
                  </a:lnTo>
                  <a:lnTo>
                    <a:pt x="6" y="86"/>
                  </a:lnTo>
                  <a:lnTo>
                    <a:pt x="3" y="94"/>
                  </a:lnTo>
                  <a:lnTo>
                    <a:pt x="2" y="103"/>
                  </a:lnTo>
                  <a:lnTo>
                    <a:pt x="1" y="112"/>
                  </a:lnTo>
                  <a:lnTo>
                    <a:pt x="0" y="122"/>
                  </a:lnTo>
                  <a:lnTo>
                    <a:pt x="1" y="131"/>
                  </a:lnTo>
                  <a:lnTo>
                    <a:pt x="2" y="140"/>
                  </a:lnTo>
                  <a:lnTo>
                    <a:pt x="3" y="149"/>
                  </a:lnTo>
                  <a:lnTo>
                    <a:pt x="6" y="157"/>
                  </a:lnTo>
                  <a:lnTo>
                    <a:pt x="9" y="166"/>
                  </a:lnTo>
                  <a:lnTo>
                    <a:pt x="12" y="174"/>
                  </a:lnTo>
                  <a:lnTo>
                    <a:pt x="17" y="182"/>
                  </a:lnTo>
                  <a:lnTo>
                    <a:pt x="21" y="190"/>
                  </a:lnTo>
                  <a:lnTo>
                    <a:pt x="27" y="197"/>
                  </a:lnTo>
                  <a:lnTo>
                    <a:pt x="33" y="204"/>
                  </a:lnTo>
                  <a:lnTo>
                    <a:pt x="39" y="211"/>
                  </a:lnTo>
                  <a:lnTo>
                    <a:pt x="46" y="216"/>
                  </a:lnTo>
                  <a:lnTo>
                    <a:pt x="53" y="222"/>
                  </a:lnTo>
                  <a:lnTo>
                    <a:pt x="61" y="227"/>
                  </a:lnTo>
                  <a:lnTo>
                    <a:pt x="69" y="231"/>
                  </a:lnTo>
                  <a:lnTo>
                    <a:pt x="77" y="235"/>
                  </a:lnTo>
                  <a:lnTo>
                    <a:pt x="86" y="238"/>
                  </a:lnTo>
                  <a:lnTo>
                    <a:pt x="95" y="240"/>
                  </a:lnTo>
                  <a:lnTo>
                    <a:pt x="104" y="242"/>
                  </a:lnTo>
                  <a:lnTo>
                    <a:pt x="113" y="243"/>
                  </a:lnTo>
                  <a:lnTo>
                    <a:pt x="122" y="243"/>
                  </a:lnTo>
                  <a:lnTo>
                    <a:pt x="131" y="243"/>
                  </a:lnTo>
                  <a:lnTo>
                    <a:pt x="140" y="242"/>
                  </a:lnTo>
                  <a:lnTo>
                    <a:pt x="149" y="240"/>
                  </a:lnTo>
                  <a:lnTo>
                    <a:pt x="158" y="238"/>
                  </a:lnTo>
                  <a:lnTo>
                    <a:pt x="166" y="235"/>
                  </a:lnTo>
                  <a:lnTo>
                    <a:pt x="174" y="231"/>
                  </a:lnTo>
                  <a:lnTo>
                    <a:pt x="182" y="227"/>
                  </a:lnTo>
                  <a:lnTo>
                    <a:pt x="190" y="222"/>
                  </a:lnTo>
                  <a:lnTo>
                    <a:pt x="197" y="216"/>
                  </a:lnTo>
                  <a:lnTo>
                    <a:pt x="204" y="211"/>
                  </a:lnTo>
                  <a:lnTo>
                    <a:pt x="211" y="204"/>
                  </a:lnTo>
                  <a:lnTo>
                    <a:pt x="217" y="197"/>
                  </a:lnTo>
                  <a:lnTo>
                    <a:pt x="222" y="190"/>
                  </a:lnTo>
                  <a:lnTo>
                    <a:pt x="227" y="182"/>
                  </a:lnTo>
                  <a:lnTo>
                    <a:pt x="231" y="174"/>
                  </a:lnTo>
                  <a:lnTo>
                    <a:pt x="235" y="166"/>
                  </a:lnTo>
                  <a:lnTo>
                    <a:pt x="238" y="157"/>
                  </a:lnTo>
                  <a:lnTo>
                    <a:pt x="240" y="149"/>
                  </a:lnTo>
                  <a:lnTo>
                    <a:pt x="242" y="140"/>
                  </a:lnTo>
                  <a:lnTo>
                    <a:pt x="243" y="131"/>
                  </a:lnTo>
                  <a:lnTo>
                    <a:pt x="243" y="122"/>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83" name="任意多边形 450682"/>
          <p:cNvSpPr/>
          <p:nvPr/>
        </p:nvSpPr>
        <p:spPr>
          <a:xfrm>
            <a:off x="4902200" y="1263650"/>
            <a:ext cx="985838" cy="493713"/>
          </a:xfrm>
          <a:custGeom>
            <a:avLst/>
            <a:gdLst/>
            <a:ahLst/>
            <a:cxnLst/>
            <a:rect l="0" t="0" r="0" b="0"/>
            <a:pathLst>
              <a:path w="3723" h="1862">
                <a:moveTo>
                  <a:pt x="3723" y="1862"/>
                </a:moveTo>
                <a:lnTo>
                  <a:pt x="3722" y="1826"/>
                </a:lnTo>
                <a:lnTo>
                  <a:pt x="3721" y="1789"/>
                </a:lnTo>
                <a:lnTo>
                  <a:pt x="3720" y="1753"/>
                </a:lnTo>
                <a:lnTo>
                  <a:pt x="3717" y="1716"/>
                </a:lnTo>
                <a:lnTo>
                  <a:pt x="3714" y="1680"/>
                </a:lnTo>
                <a:lnTo>
                  <a:pt x="3710" y="1643"/>
                </a:lnTo>
                <a:lnTo>
                  <a:pt x="3705" y="1607"/>
                </a:lnTo>
                <a:lnTo>
                  <a:pt x="3700" y="1571"/>
                </a:lnTo>
                <a:lnTo>
                  <a:pt x="3694" y="1535"/>
                </a:lnTo>
                <a:lnTo>
                  <a:pt x="3687" y="1499"/>
                </a:lnTo>
                <a:lnTo>
                  <a:pt x="3679" y="1463"/>
                </a:lnTo>
                <a:lnTo>
                  <a:pt x="3671" y="1427"/>
                </a:lnTo>
                <a:lnTo>
                  <a:pt x="3662" y="1392"/>
                </a:lnTo>
                <a:lnTo>
                  <a:pt x="3653" y="1357"/>
                </a:lnTo>
                <a:lnTo>
                  <a:pt x="3643" y="1322"/>
                </a:lnTo>
                <a:lnTo>
                  <a:pt x="3632" y="1287"/>
                </a:lnTo>
                <a:lnTo>
                  <a:pt x="3620" y="1252"/>
                </a:lnTo>
                <a:lnTo>
                  <a:pt x="3608" y="1218"/>
                </a:lnTo>
                <a:lnTo>
                  <a:pt x="3595" y="1183"/>
                </a:lnTo>
                <a:lnTo>
                  <a:pt x="3581" y="1150"/>
                </a:lnTo>
                <a:lnTo>
                  <a:pt x="3567" y="1116"/>
                </a:lnTo>
                <a:lnTo>
                  <a:pt x="3552" y="1083"/>
                </a:lnTo>
                <a:lnTo>
                  <a:pt x="3536" y="1049"/>
                </a:lnTo>
                <a:lnTo>
                  <a:pt x="3520" y="1017"/>
                </a:lnTo>
                <a:lnTo>
                  <a:pt x="3503" y="984"/>
                </a:lnTo>
                <a:lnTo>
                  <a:pt x="3485" y="952"/>
                </a:lnTo>
                <a:lnTo>
                  <a:pt x="3467" y="921"/>
                </a:lnTo>
                <a:lnTo>
                  <a:pt x="3448" y="889"/>
                </a:lnTo>
                <a:lnTo>
                  <a:pt x="3429" y="858"/>
                </a:lnTo>
                <a:lnTo>
                  <a:pt x="3409" y="828"/>
                </a:lnTo>
                <a:lnTo>
                  <a:pt x="3388" y="797"/>
                </a:lnTo>
                <a:lnTo>
                  <a:pt x="3367" y="768"/>
                </a:lnTo>
                <a:lnTo>
                  <a:pt x="3346" y="738"/>
                </a:lnTo>
                <a:lnTo>
                  <a:pt x="3323" y="709"/>
                </a:lnTo>
                <a:lnTo>
                  <a:pt x="3300" y="681"/>
                </a:lnTo>
                <a:lnTo>
                  <a:pt x="3277" y="653"/>
                </a:lnTo>
                <a:lnTo>
                  <a:pt x="3253" y="625"/>
                </a:lnTo>
                <a:lnTo>
                  <a:pt x="3228" y="598"/>
                </a:lnTo>
                <a:lnTo>
                  <a:pt x="3203" y="571"/>
                </a:lnTo>
                <a:lnTo>
                  <a:pt x="3178" y="545"/>
                </a:lnTo>
                <a:lnTo>
                  <a:pt x="3152" y="520"/>
                </a:lnTo>
                <a:lnTo>
                  <a:pt x="3125" y="495"/>
                </a:lnTo>
                <a:lnTo>
                  <a:pt x="3098" y="470"/>
                </a:lnTo>
                <a:lnTo>
                  <a:pt x="3070" y="446"/>
                </a:lnTo>
                <a:lnTo>
                  <a:pt x="3042" y="423"/>
                </a:lnTo>
                <a:lnTo>
                  <a:pt x="3014" y="400"/>
                </a:lnTo>
                <a:lnTo>
                  <a:pt x="2985" y="377"/>
                </a:lnTo>
                <a:lnTo>
                  <a:pt x="2956" y="356"/>
                </a:lnTo>
                <a:lnTo>
                  <a:pt x="2926" y="334"/>
                </a:lnTo>
                <a:lnTo>
                  <a:pt x="2896" y="314"/>
                </a:lnTo>
                <a:lnTo>
                  <a:pt x="2865" y="294"/>
                </a:lnTo>
                <a:lnTo>
                  <a:pt x="2833" y="274"/>
                </a:lnTo>
                <a:lnTo>
                  <a:pt x="2802" y="255"/>
                </a:lnTo>
                <a:lnTo>
                  <a:pt x="2770" y="237"/>
                </a:lnTo>
                <a:lnTo>
                  <a:pt x="2738" y="220"/>
                </a:lnTo>
                <a:lnTo>
                  <a:pt x="2706" y="203"/>
                </a:lnTo>
                <a:lnTo>
                  <a:pt x="2673" y="187"/>
                </a:lnTo>
                <a:lnTo>
                  <a:pt x="2640" y="171"/>
                </a:lnTo>
                <a:lnTo>
                  <a:pt x="2606" y="156"/>
                </a:lnTo>
                <a:lnTo>
                  <a:pt x="2573" y="142"/>
                </a:lnTo>
                <a:lnTo>
                  <a:pt x="2539" y="128"/>
                </a:lnTo>
                <a:lnTo>
                  <a:pt x="2505" y="115"/>
                </a:lnTo>
                <a:lnTo>
                  <a:pt x="2470" y="103"/>
                </a:lnTo>
                <a:lnTo>
                  <a:pt x="2436" y="91"/>
                </a:lnTo>
                <a:lnTo>
                  <a:pt x="2401" y="80"/>
                </a:lnTo>
                <a:lnTo>
                  <a:pt x="2366" y="70"/>
                </a:lnTo>
                <a:lnTo>
                  <a:pt x="2331" y="60"/>
                </a:lnTo>
                <a:lnTo>
                  <a:pt x="2295" y="51"/>
                </a:lnTo>
                <a:lnTo>
                  <a:pt x="2259" y="43"/>
                </a:lnTo>
                <a:lnTo>
                  <a:pt x="2224" y="36"/>
                </a:lnTo>
                <a:lnTo>
                  <a:pt x="2188" y="29"/>
                </a:lnTo>
                <a:lnTo>
                  <a:pt x="2152" y="23"/>
                </a:lnTo>
                <a:lnTo>
                  <a:pt x="2116" y="17"/>
                </a:lnTo>
                <a:lnTo>
                  <a:pt x="2079" y="13"/>
                </a:lnTo>
                <a:lnTo>
                  <a:pt x="2043" y="9"/>
                </a:lnTo>
                <a:lnTo>
                  <a:pt x="2007" y="6"/>
                </a:lnTo>
                <a:lnTo>
                  <a:pt x="1970" y="3"/>
                </a:lnTo>
                <a:lnTo>
                  <a:pt x="1934" y="1"/>
                </a:lnTo>
                <a:lnTo>
                  <a:pt x="1897" y="0"/>
                </a:lnTo>
                <a:lnTo>
                  <a:pt x="1861" y="0"/>
                </a:lnTo>
                <a:lnTo>
                  <a:pt x="1824" y="0"/>
                </a:lnTo>
                <a:lnTo>
                  <a:pt x="1788" y="1"/>
                </a:lnTo>
                <a:lnTo>
                  <a:pt x="1751" y="3"/>
                </a:lnTo>
                <a:lnTo>
                  <a:pt x="1715" y="6"/>
                </a:lnTo>
                <a:lnTo>
                  <a:pt x="1678" y="9"/>
                </a:lnTo>
                <a:lnTo>
                  <a:pt x="1642" y="13"/>
                </a:lnTo>
                <a:lnTo>
                  <a:pt x="1606" y="17"/>
                </a:lnTo>
                <a:lnTo>
                  <a:pt x="1569" y="23"/>
                </a:lnTo>
                <a:lnTo>
                  <a:pt x="1533" y="29"/>
                </a:lnTo>
                <a:lnTo>
                  <a:pt x="1498" y="36"/>
                </a:lnTo>
                <a:lnTo>
                  <a:pt x="1462" y="43"/>
                </a:lnTo>
                <a:lnTo>
                  <a:pt x="1426" y="51"/>
                </a:lnTo>
                <a:lnTo>
                  <a:pt x="1391" y="60"/>
                </a:lnTo>
                <a:lnTo>
                  <a:pt x="1355" y="70"/>
                </a:lnTo>
                <a:lnTo>
                  <a:pt x="1320" y="80"/>
                </a:lnTo>
                <a:lnTo>
                  <a:pt x="1286" y="91"/>
                </a:lnTo>
                <a:lnTo>
                  <a:pt x="1251" y="103"/>
                </a:lnTo>
                <a:lnTo>
                  <a:pt x="1216" y="115"/>
                </a:lnTo>
                <a:lnTo>
                  <a:pt x="1182" y="128"/>
                </a:lnTo>
                <a:lnTo>
                  <a:pt x="1148" y="142"/>
                </a:lnTo>
                <a:lnTo>
                  <a:pt x="1115" y="156"/>
                </a:lnTo>
                <a:lnTo>
                  <a:pt x="1081" y="171"/>
                </a:lnTo>
                <a:lnTo>
                  <a:pt x="1048" y="187"/>
                </a:lnTo>
                <a:lnTo>
                  <a:pt x="1016" y="203"/>
                </a:lnTo>
                <a:lnTo>
                  <a:pt x="983" y="220"/>
                </a:lnTo>
                <a:lnTo>
                  <a:pt x="951" y="237"/>
                </a:lnTo>
                <a:lnTo>
                  <a:pt x="920" y="255"/>
                </a:lnTo>
                <a:lnTo>
                  <a:pt x="888" y="274"/>
                </a:lnTo>
                <a:lnTo>
                  <a:pt x="857" y="294"/>
                </a:lnTo>
                <a:lnTo>
                  <a:pt x="827" y="314"/>
                </a:lnTo>
                <a:lnTo>
                  <a:pt x="796" y="334"/>
                </a:lnTo>
                <a:lnTo>
                  <a:pt x="767" y="356"/>
                </a:lnTo>
                <a:lnTo>
                  <a:pt x="737" y="377"/>
                </a:lnTo>
                <a:lnTo>
                  <a:pt x="708" y="400"/>
                </a:lnTo>
                <a:lnTo>
                  <a:pt x="680" y="423"/>
                </a:lnTo>
                <a:lnTo>
                  <a:pt x="652" y="446"/>
                </a:lnTo>
                <a:lnTo>
                  <a:pt x="624" y="470"/>
                </a:lnTo>
                <a:lnTo>
                  <a:pt x="597" y="495"/>
                </a:lnTo>
                <a:lnTo>
                  <a:pt x="571" y="520"/>
                </a:lnTo>
                <a:lnTo>
                  <a:pt x="545" y="545"/>
                </a:lnTo>
                <a:lnTo>
                  <a:pt x="519" y="571"/>
                </a:lnTo>
                <a:lnTo>
                  <a:pt x="494" y="598"/>
                </a:lnTo>
                <a:lnTo>
                  <a:pt x="469" y="625"/>
                </a:lnTo>
                <a:lnTo>
                  <a:pt x="445" y="653"/>
                </a:lnTo>
                <a:lnTo>
                  <a:pt x="422" y="681"/>
                </a:lnTo>
                <a:lnTo>
                  <a:pt x="399" y="709"/>
                </a:lnTo>
                <a:lnTo>
                  <a:pt x="377" y="738"/>
                </a:lnTo>
                <a:lnTo>
                  <a:pt x="355" y="768"/>
                </a:lnTo>
                <a:lnTo>
                  <a:pt x="334" y="797"/>
                </a:lnTo>
                <a:lnTo>
                  <a:pt x="313" y="828"/>
                </a:lnTo>
                <a:lnTo>
                  <a:pt x="293" y="858"/>
                </a:lnTo>
                <a:lnTo>
                  <a:pt x="274" y="889"/>
                </a:lnTo>
                <a:lnTo>
                  <a:pt x="255" y="921"/>
                </a:lnTo>
                <a:lnTo>
                  <a:pt x="237" y="952"/>
                </a:lnTo>
                <a:lnTo>
                  <a:pt x="219" y="984"/>
                </a:lnTo>
                <a:lnTo>
                  <a:pt x="202" y="1017"/>
                </a:lnTo>
                <a:lnTo>
                  <a:pt x="186" y="1049"/>
                </a:lnTo>
                <a:lnTo>
                  <a:pt x="170" y="1083"/>
                </a:lnTo>
                <a:lnTo>
                  <a:pt x="155" y="1116"/>
                </a:lnTo>
                <a:lnTo>
                  <a:pt x="141" y="1150"/>
                </a:lnTo>
                <a:lnTo>
                  <a:pt x="128" y="1183"/>
                </a:lnTo>
                <a:lnTo>
                  <a:pt x="115" y="1218"/>
                </a:lnTo>
                <a:lnTo>
                  <a:pt x="102" y="1252"/>
                </a:lnTo>
                <a:lnTo>
                  <a:pt x="91" y="1287"/>
                </a:lnTo>
                <a:lnTo>
                  <a:pt x="80" y="1322"/>
                </a:lnTo>
                <a:lnTo>
                  <a:pt x="69" y="1357"/>
                </a:lnTo>
                <a:lnTo>
                  <a:pt x="60" y="1392"/>
                </a:lnTo>
                <a:lnTo>
                  <a:pt x="51" y="1427"/>
                </a:lnTo>
                <a:lnTo>
                  <a:pt x="43" y="1463"/>
                </a:lnTo>
                <a:lnTo>
                  <a:pt x="35" y="1499"/>
                </a:lnTo>
                <a:lnTo>
                  <a:pt x="28" y="1535"/>
                </a:lnTo>
                <a:lnTo>
                  <a:pt x="22" y="1571"/>
                </a:lnTo>
                <a:lnTo>
                  <a:pt x="17" y="1607"/>
                </a:lnTo>
                <a:lnTo>
                  <a:pt x="12" y="1643"/>
                </a:lnTo>
                <a:lnTo>
                  <a:pt x="8" y="1680"/>
                </a:lnTo>
                <a:lnTo>
                  <a:pt x="5" y="1716"/>
                </a:lnTo>
                <a:lnTo>
                  <a:pt x="3" y="1753"/>
                </a:lnTo>
                <a:lnTo>
                  <a:pt x="1" y="1789"/>
                </a:lnTo>
                <a:lnTo>
                  <a:pt x="0" y="1826"/>
                </a:lnTo>
                <a:lnTo>
                  <a:pt x="0" y="1862"/>
                </a:lnTo>
              </a:path>
            </a:pathLst>
          </a:custGeom>
          <a:noFill/>
          <a:ln w="38100" cap="flat" cmpd="sng">
            <a:solidFill>
              <a:srgbClr val="FF00FF">
                <a:alpha val="100000"/>
              </a:srgb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84" name="组合 450683"/>
          <p:cNvGrpSpPr/>
          <p:nvPr/>
        </p:nvGrpSpPr>
        <p:grpSpPr>
          <a:xfrm>
            <a:off x="5370513" y="1052513"/>
            <a:ext cx="501650" cy="396875"/>
            <a:chOff x="3224" y="663"/>
            <a:chExt cx="316" cy="250"/>
          </a:xfrm>
        </p:grpSpPr>
        <p:sp>
          <p:nvSpPr>
            <p:cNvPr id="450685" name="矩形 450684"/>
            <p:cNvSpPr>
              <a:spLocks noChangeAspect="1"/>
            </p:cNvSpPr>
            <p:nvPr/>
          </p:nvSpPr>
          <p:spPr>
            <a:xfrm>
              <a:off x="3224" y="663"/>
              <a:ext cx="31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686" name="任意多边形 450685"/>
            <p:cNvSpPr>
              <a:spLocks noChangeAspect="1"/>
            </p:cNvSpPr>
            <p:nvPr/>
          </p:nvSpPr>
          <p:spPr>
            <a:xfrm>
              <a:off x="3224" y="769"/>
              <a:ext cx="50" cy="50"/>
            </a:xfrm>
            <a:custGeom>
              <a:avLst/>
              <a:gdLst/>
              <a:ahLst/>
              <a:cxnLst/>
              <a:rect l="0" t="0" r="0" b="0"/>
              <a:pathLst>
                <a:path w="243" h="243">
                  <a:moveTo>
                    <a:pt x="243" y="122"/>
                  </a:moveTo>
                  <a:lnTo>
                    <a:pt x="243" y="113"/>
                  </a:lnTo>
                  <a:lnTo>
                    <a:pt x="242" y="104"/>
                  </a:lnTo>
                  <a:lnTo>
                    <a:pt x="240" y="95"/>
                  </a:lnTo>
                  <a:lnTo>
                    <a:pt x="238" y="86"/>
                  </a:lnTo>
                  <a:lnTo>
                    <a:pt x="235" y="77"/>
                  </a:lnTo>
                  <a:lnTo>
                    <a:pt x="231" y="69"/>
                  </a:lnTo>
                  <a:lnTo>
                    <a:pt x="227" y="61"/>
                  </a:lnTo>
                  <a:lnTo>
                    <a:pt x="222" y="53"/>
                  </a:lnTo>
                  <a:lnTo>
                    <a:pt x="217" y="46"/>
                  </a:lnTo>
                  <a:lnTo>
                    <a:pt x="211" y="39"/>
                  </a:lnTo>
                  <a:lnTo>
                    <a:pt x="204" y="33"/>
                  </a:lnTo>
                  <a:lnTo>
                    <a:pt x="197" y="27"/>
                  </a:lnTo>
                  <a:lnTo>
                    <a:pt x="190" y="21"/>
                  </a:lnTo>
                  <a:lnTo>
                    <a:pt x="182" y="17"/>
                  </a:lnTo>
                  <a:lnTo>
                    <a:pt x="174" y="12"/>
                  </a:lnTo>
                  <a:lnTo>
                    <a:pt x="166" y="9"/>
                  </a:lnTo>
                  <a:lnTo>
                    <a:pt x="157" y="6"/>
                  </a:lnTo>
                  <a:lnTo>
                    <a:pt x="149" y="3"/>
                  </a:lnTo>
                  <a:lnTo>
                    <a:pt x="140" y="2"/>
                  </a:lnTo>
                  <a:lnTo>
                    <a:pt x="131" y="1"/>
                  </a:lnTo>
                  <a:lnTo>
                    <a:pt x="122" y="0"/>
                  </a:lnTo>
                  <a:lnTo>
                    <a:pt x="113" y="1"/>
                  </a:lnTo>
                  <a:lnTo>
                    <a:pt x="104" y="2"/>
                  </a:lnTo>
                  <a:lnTo>
                    <a:pt x="95" y="3"/>
                  </a:lnTo>
                  <a:lnTo>
                    <a:pt x="86" y="6"/>
                  </a:lnTo>
                  <a:lnTo>
                    <a:pt x="77" y="9"/>
                  </a:lnTo>
                  <a:lnTo>
                    <a:pt x="69" y="12"/>
                  </a:lnTo>
                  <a:lnTo>
                    <a:pt x="61" y="17"/>
                  </a:lnTo>
                  <a:lnTo>
                    <a:pt x="53" y="21"/>
                  </a:lnTo>
                  <a:lnTo>
                    <a:pt x="46" y="27"/>
                  </a:lnTo>
                  <a:lnTo>
                    <a:pt x="39" y="33"/>
                  </a:lnTo>
                  <a:lnTo>
                    <a:pt x="33" y="39"/>
                  </a:lnTo>
                  <a:lnTo>
                    <a:pt x="27" y="46"/>
                  </a:lnTo>
                  <a:lnTo>
                    <a:pt x="21" y="53"/>
                  </a:lnTo>
                  <a:lnTo>
                    <a:pt x="17" y="61"/>
                  </a:lnTo>
                  <a:lnTo>
                    <a:pt x="12" y="69"/>
                  </a:lnTo>
                  <a:lnTo>
                    <a:pt x="9" y="77"/>
                  </a:lnTo>
                  <a:lnTo>
                    <a:pt x="6" y="86"/>
                  </a:lnTo>
                  <a:lnTo>
                    <a:pt x="3" y="95"/>
                  </a:lnTo>
                  <a:lnTo>
                    <a:pt x="2" y="104"/>
                  </a:lnTo>
                  <a:lnTo>
                    <a:pt x="1" y="113"/>
                  </a:lnTo>
                  <a:lnTo>
                    <a:pt x="0" y="122"/>
                  </a:lnTo>
                  <a:lnTo>
                    <a:pt x="1" y="131"/>
                  </a:lnTo>
                  <a:lnTo>
                    <a:pt x="2" y="140"/>
                  </a:lnTo>
                  <a:lnTo>
                    <a:pt x="3" y="149"/>
                  </a:lnTo>
                  <a:lnTo>
                    <a:pt x="6" y="158"/>
                  </a:lnTo>
                  <a:lnTo>
                    <a:pt x="9" y="166"/>
                  </a:lnTo>
                  <a:lnTo>
                    <a:pt x="12" y="175"/>
                  </a:lnTo>
                  <a:lnTo>
                    <a:pt x="17" y="183"/>
                  </a:lnTo>
                  <a:lnTo>
                    <a:pt x="21" y="190"/>
                  </a:lnTo>
                  <a:lnTo>
                    <a:pt x="27" y="198"/>
                  </a:lnTo>
                  <a:lnTo>
                    <a:pt x="33" y="204"/>
                  </a:lnTo>
                  <a:lnTo>
                    <a:pt x="39" y="211"/>
                  </a:lnTo>
                  <a:lnTo>
                    <a:pt x="46" y="217"/>
                  </a:lnTo>
                  <a:lnTo>
                    <a:pt x="53" y="222"/>
                  </a:lnTo>
                  <a:lnTo>
                    <a:pt x="61" y="227"/>
                  </a:lnTo>
                  <a:lnTo>
                    <a:pt x="69" y="231"/>
                  </a:lnTo>
                  <a:lnTo>
                    <a:pt x="77" y="235"/>
                  </a:lnTo>
                  <a:lnTo>
                    <a:pt x="86" y="238"/>
                  </a:lnTo>
                  <a:lnTo>
                    <a:pt x="95" y="240"/>
                  </a:lnTo>
                  <a:lnTo>
                    <a:pt x="104" y="242"/>
                  </a:lnTo>
                  <a:lnTo>
                    <a:pt x="113" y="243"/>
                  </a:lnTo>
                  <a:lnTo>
                    <a:pt x="122" y="243"/>
                  </a:lnTo>
                  <a:lnTo>
                    <a:pt x="131" y="243"/>
                  </a:lnTo>
                  <a:lnTo>
                    <a:pt x="140" y="242"/>
                  </a:lnTo>
                  <a:lnTo>
                    <a:pt x="149" y="240"/>
                  </a:lnTo>
                  <a:lnTo>
                    <a:pt x="157" y="238"/>
                  </a:lnTo>
                  <a:lnTo>
                    <a:pt x="166" y="235"/>
                  </a:lnTo>
                  <a:lnTo>
                    <a:pt x="174" y="231"/>
                  </a:lnTo>
                  <a:lnTo>
                    <a:pt x="182" y="227"/>
                  </a:lnTo>
                  <a:lnTo>
                    <a:pt x="190" y="222"/>
                  </a:lnTo>
                  <a:lnTo>
                    <a:pt x="197" y="217"/>
                  </a:lnTo>
                  <a:lnTo>
                    <a:pt x="204" y="211"/>
                  </a:lnTo>
                  <a:lnTo>
                    <a:pt x="211" y="204"/>
                  </a:lnTo>
                  <a:lnTo>
                    <a:pt x="217" y="198"/>
                  </a:lnTo>
                  <a:lnTo>
                    <a:pt x="222" y="190"/>
                  </a:lnTo>
                  <a:lnTo>
                    <a:pt x="227" y="183"/>
                  </a:lnTo>
                  <a:lnTo>
                    <a:pt x="231" y="175"/>
                  </a:lnTo>
                  <a:lnTo>
                    <a:pt x="235" y="166"/>
                  </a:lnTo>
                  <a:lnTo>
                    <a:pt x="238" y="158"/>
                  </a:lnTo>
                  <a:lnTo>
                    <a:pt x="240" y="149"/>
                  </a:lnTo>
                  <a:lnTo>
                    <a:pt x="242" y="140"/>
                  </a:lnTo>
                  <a:lnTo>
                    <a:pt x="243" y="131"/>
                  </a:lnTo>
                  <a:lnTo>
                    <a:pt x="243" y="122"/>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87" name="任意多边形 450686"/>
          <p:cNvSpPr>
            <a:spLocks noChangeAspect="1"/>
          </p:cNvSpPr>
          <p:nvPr/>
        </p:nvSpPr>
        <p:spPr>
          <a:xfrm>
            <a:off x="4962525" y="1416050"/>
            <a:ext cx="79375" cy="79375"/>
          </a:xfrm>
          <a:custGeom>
            <a:avLst/>
            <a:gdLst/>
            <a:ahLst/>
            <a:cxnLst/>
            <a:rect l="0" t="0" r="0" b="0"/>
            <a:pathLst>
              <a:path w="243" h="243">
                <a:moveTo>
                  <a:pt x="243" y="121"/>
                </a:moveTo>
                <a:lnTo>
                  <a:pt x="243" y="112"/>
                </a:lnTo>
                <a:lnTo>
                  <a:pt x="242" y="103"/>
                </a:lnTo>
                <a:lnTo>
                  <a:pt x="240" y="94"/>
                </a:lnTo>
                <a:lnTo>
                  <a:pt x="238" y="85"/>
                </a:lnTo>
                <a:lnTo>
                  <a:pt x="235" y="77"/>
                </a:lnTo>
                <a:lnTo>
                  <a:pt x="231" y="69"/>
                </a:lnTo>
                <a:lnTo>
                  <a:pt x="227" y="60"/>
                </a:lnTo>
                <a:lnTo>
                  <a:pt x="222" y="53"/>
                </a:lnTo>
                <a:lnTo>
                  <a:pt x="217" y="45"/>
                </a:lnTo>
                <a:lnTo>
                  <a:pt x="211" y="39"/>
                </a:lnTo>
                <a:lnTo>
                  <a:pt x="204" y="32"/>
                </a:lnTo>
                <a:lnTo>
                  <a:pt x="197" y="26"/>
                </a:lnTo>
                <a:lnTo>
                  <a:pt x="190" y="21"/>
                </a:lnTo>
                <a:lnTo>
                  <a:pt x="182" y="16"/>
                </a:lnTo>
                <a:lnTo>
                  <a:pt x="174" y="12"/>
                </a:lnTo>
                <a:lnTo>
                  <a:pt x="166" y="8"/>
                </a:lnTo>
                <a:lnTo>
                  <a:pt x="158" y="5"/>
                </a:lnTo>
                <a:lnTo>
                  <a:pt x="149" y="3"/>
                </a:lnTo>
                <a:lnTo>
                  <a:pt x="140" y="1"/>
                </a:lnTo>
                <a:lnTo>
                  <a:pt x="131" y="0"/>
                </a:lnTo>
                <a:lnTo>
                  <a:pt x="122" y="0"/>
                </a:lnTo>
                <a:lnTo>
                  <a:pt x="113" y="0"/>
                </a:lnTo>
                <a:lnTo>
                  <a:pt x="104" y="1"/>
                </a:lnTo>
                <a:lnTo>
                  <a:pt x="95" y="3"/>
                </a:lnTo>
                <a:lnTo>
                  <a:pt x="86" y="5"/>
                </a:lnTo>
                <a:lnTo>
                  <a:pt x="77" y="8"/>
                </a:lnTo>
                <a:lnTo>
                  <a:pt x="69" y="12"/>
                </a:lnTo>
                <a:lnTo>
                  <a:pt x="61" y="16"/>
                </a:lnTo>
                <a:lnTo>
                  <a:pt x="53" y="21"/>
                </a:lnTo>
                <a:lnTo>
                  <a:pt x="46" y="26"/>
                </a:lnTo>
                <a:lnTo>
                  <a:pt x="39" y="32"/>
                </a:lnTo>
                <a:lnTo>
                  <a:pt x="33" y="39"/>
                </a:lnTo>
                <a:lnTo>
                  <a:pt x="27" y="45"/>
                </a:lnTo>
                <a:lnTo>
                  <a:pt x="21" y="53"/>
                </a:lnTo>
                <a:lnTo>
                  <a:pt x="17" y="60"/>
                </a:lnTo>
                <a:lnTo>
                  <a:pt x="12" y="69"/>
                </a:lnTo>
                <a:lnTo>
                  <a:pt x="9" y="77"/>
                </a:lnTo>
                <a:lnTo>
                  <a:pt x="6" y="85"/>
                </a:lnTo>
                <a:lnTo>
                  <a:pt x="3" y="94"/>
                </a:lnTo>
                <a:lnTo>
                  <a:pt x="2" y="103"/>
                </a:lnTo>
                <a:lnTo>
                  <a:pt x="1" y="112"/>
                </a:lnTo>
                <a:lnTo>
                  <a:pt x="0" y="121"/>
                </a:lnTo>
                <a:lnTo>
                  <a:pt x="1" y="130"/>
                </a:lnTo>
                <a:lnTo>
                  <a:pt x="2" y="139"/>
                </a:lnTo>
                <a:lnTo>
                  <a:pt x="3" y="148"/>
                </a:lnTo>
                <a:lnTo>
                  <a:pt x="6" y="157"/>
                </a:lnTo>
                <a:lnTo>
                  <a:pt x="9" y="166"/>
                </a:lnTo>
                <a:lnTo>
                  <a:pt x="12" y="174"/>
                </a:lnTo>
                <a:lnTo>
                  <a:pt x="17" y="182"/>
                </a:lnTo>
                <a:lnTo>
                  <a:pt x="21" y="190"/>
                </a:lnTo>
                <a:lnTo>
                  <a:pt x="27" y="197"/>
                </a:lnTo>
                <a:lnTo>
                  <a:pt x="33" y="204"/>
                </a:lnTo>
                <a:lnTo>
                  <a:pt x="39" y="210"/>
                </a:lnTo>
                <a:lnTo>
                  <a:pt x="46" y="216"/>
                </a:lnTo>
                <a:lnTo>
                  <a:pt x="53" y="222"/>
                </a:lnTo>
                <a:lnTo>
                  <a:pt x="61" y="226"/>
                </a:lnTo>
                <a:lnTo>
                  <a:pt x="69" y="231"/>
                </a:lnTo>
                <a:lnTo>
                  <a:pt x="77" y="234"/>
                </a:lnTo>
                <a:lnTo>
                  <a:pt x="86" y="237"/>
                </a:lnTo>
                <a:lnTo>
                  <a:pt x="95" y="240"/>
                </a:lnTo>
                <a:lnTo>
                  <a:pt x="104" y="241"/>
                </a:lnTo>
                <a:lnTo>
                  <a:pt x="113" y="242"/>
                </a:lnTo>
                <a:lnTo>
                  <a:pt x="122" y="243"/>
                </a:lnTo>
                <a:lnTo>
                  <a:pt x="131" y="242"/>
                </a:lnTo>
                <a:lnTo>
                  <a:pt x="140" y="241"/>
                </a:lnTo>
                <a:lnTo>
                  <a:pt x="149" y="240"/>
                </a:lnTo>
                <a:lnTo>
                  <a:pt x="158" y="237"/>
                </a:lnTo>
                <a:lnTo>
                  <a:pt x="166" y="234"/>
                </a:lnTo>
                <a:lnTo>
                  <a:pt x="174" y="231"/>
                </a:lnTo>
                <a:lnTo>
                  <a:pt x="182" y="226"/>
                </a:lnTo>
                <a:lnTo>
                  <a:pt x="190" y="222"/>
                </a:lnTo>
                <a:lnTo>
                  <a:pt x="197" y="216"/>
                </a:lnTo>
                <a:lnTo>
                  <a:pt x="204" y="210"/>
                </a:lnTo>
                <a:lnTo>
                  <a:pt x="211" y="204"/>
                </a:lnTo>
                <a:lnTo>
                  <a:pt x="217" y="197"/>
                </a:lnTo>
                <a:lnTo>
                  <a:pt x="222" y="190"/>
                </a:lnTo>
                <a:lnTo>
                  <a:pt x="227" y="182"/>
                </a:lnTo>
                <a:lnTo>
                  <a:pt x="231" y="174"/>
                </a:lnTo>
                <a:lnTo>
                  <a:pt x="235" y="166"/>
                </a:lnTo>
                <a:lnTo>
                  <a:pt x="238" y="157"/>
                </a:lnTo>
                <a:lnTo>
                  <a:pt x="240" y="148"/>
                </a:lnTo>
                <a:lnTo>
                  <a:pt x="242" y="139"/>
                </a:lnTo>
                <a:lnTo>
                  <a:pt x="243" y="130"/>
                </a:lnTo>
                <a:lnTo>
                  <a:pt x="243" y="121"/>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88" name="组合 450687"/>
          <p:cNvGrpSpPr/>
          <p:nvPr/>
        </p:nvGrpSpPr>
        <p:grpSpPr>
          <a:xfrm>
            <a:off x="4824413" y="1716088"/>
            <a:ext cx="438150" cy="396875"/>
            <a:chOff x="2880" y="1081"/>
            <a:chExt cx="276" cy="250"/>
          </a:xfrm>
        </p:grpSpPr>
        <p:sp>
          <p:nvSpPr>
            <p:cNvPr id="450689" name="矩形 450688"/>
            <p:cNvSpPr/>
            <p:nvPr/>
          </p:nvSpPr>
          <p:spPr>
            <a:xfrm>
              <a:off x="2880" y="1081"/>
              <a:ext cx="27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3</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690" name="任意多边形 450689"/>
            <p:cNvSpPr>
              <a:spLocks noChangeAspect="1"/>
            </p:cNvSpPr>
            <p:nvPr/>
          </p:nvSpPr>
          <p:spPr>
            <a:xfrm>
              <a:off x="2909" y="1087"/>
              <a:ext cx="50" cy="50"/>
            </a:xfrm>
            <a:custGeom>
              <a:avLst/>
              <a:gdLst/>
              <a:ahLst/>
              <a:cxnLst/>
              <a:rect l="0" t="0" r="0" b="0"/>
              <a:pathLst>
                <a:path w="243" h="243">
                  <a:moveTo>
                    <a:pt x="243" y="121"/>
                  </a:moveTo>
                  <a:lnTo>
                    <a:pt x="243" y="112"/>
                  </a:lnTo>
                  <a:lnTo>
                    <a:pt x="242" y="103"/>
                  </a:lnTo>
                  <a:lnTo>
                    <a:pt x="240" y="94"/>
                  </a:lnTo>
                  <a:lnTo>
                    <a:pt x="237" y="85"/>
                  </a:lnTo>
                  <a:lnTo>
                    <a:pt x="234" y="77"/>
                  </a:lnTo>
                  <a:lnTo>
                    <a:pt x="231" y="69"/>
                  </a:lnTo>
                  <a:lnTo>
                    <a:pt x="227" y="61"/>
                  </a:lnTo>
                  <a:lnTo>
                    <a:pt x="222" y="53"/>
                  </a:lnTo>
                  <a:lnTo>
                    <a:pt x="216" y="46"/>
                  </a:lnTo>
                  <a:lnTo>
                    <a:pt x="210" y="39"/>
                  </a:lnTo>
                  <a:lnTo>
                    <a:pt x="204" y="32"/>
                  </a:lnTo>
                  <a:lnTo>
                    <a:pt x="197" y="26"/>
                  </a:lnTo>
                  <a:lnTo>
                    <a:pt x="190" y="21"/>
                  </a:lnTo>
                  <a:lnTo>
                    <a:pt x="182" y="16"/>
                  </a:lnTo>
                  <a:lnTo>
                    <a:pt x="174" y="12"/>
                  </a:lnTo>
                  <a:lnTo>
                    <a:pt x="166" y="8"/>
                  </a:lnTo>
                  <a:lnTo>
                    <a:pt x="157" y="5"/>
                  </a:lnTo>
                  <a:lnTo>
                    <a:pt x="149" y="3"/>
                  </a:lnTo>
                  <a:lnTo>
                    <a:pt x="140" y="1"/>
                  </a:lnTo>
                  <a:lnTo>
                    <a:pt x="131" y="0"/>
                  </a:lnTo>
                  <a:lnTo>
                    <a:pt x="122" y="0"/>
                  </a:lnTo>
                  <a:lnTo>
                    <a:pt x="112" y="0"/>
                  </a:lnTo>
                  <a:lnTo>
                    <a:pt x="103" y="1"/>
                  </a:lnTo>
                  <a:lnTo>
                    <a:pt x="94" y="3"/>
                  </a:lnTo>
                  <a:lnTo>
                    <a:pt x="86" y="5"/>
                  </a:lnTo>
                  <a:lnTo>
                    <a:pt x="77" y="8"/>
                  </a:lnTo>
                  <a:lnTo>
                    <a:pt x="69" y="12"/>
                  </a:lnTo>
                  <a:lnTo>
                    <a:pt x="61" y="16"/>
                  </a:lnTo>
                  <a:lnTo>
                    <a:pt x="53" y="21"/>
                  </a:lnTo>
                  <a:lnTo>
                    <a:pt x="46" y="26"/>
                  </a:lnTo>
                  <a:lnTo>
                    <a:pt x="39" y="32"/>
                  </a:lnTo>
                  <a:lnTo>
                    <a:pt x="33" y="39"/>
                  </a:lnTo>
                  <a:lnTo>
                    <a:pt x="27" y="46"/>
                  </a:lnTo>
                  <a:lnTo>
                    <a:pt x="21" y="53"/>
                  </a:lnTo>
                  <a:lnTo>
                    <a:pt x="16" y="61"/>
                  </a:lnTo>
                  <a:lnTo>
                    <a:pt x="12" y="69"/>
                  </a:lnTo>
                  <a:lnTo>
                    <a:pt x="9" y="77"/>
                  </a:lnTo>
                  <a:lnTo>
                    <a:pt x="6" y="85"/>
                  </a:lnTo>
                  <a:lnTo>
                    <a:pt x="3" y="94"/>
                  </a:lnTo>
                  <a:lnTo>
                    <a:pt x="1" y="103"/>
                  </a:lnTo>
                  <a:lnTo>
                    <a:pt x="0" y="112"/>
                  </a:lnTo>
                  <a:lnTo>
                    <a:pt x="0" y="121"/>
                  </a:lnTo>
                  <a:lnTo>
                    <a:pt x="0" y="130"/>
                  </a:lnTo>
                  <a:lnTo>
                    <a:pt x="1" y="139"/>
                  </a:lnTo>
                  <a:lnTo>
                    <a:pt x="3" y="148"/>
                  </a:lnTo>
                  <a:lnTo>
                    <a:pt x="6" y="157"/>
                  </a:lnTo>
                  <a:lnTo>
                    <a:pt x="9" y="166"/>
                  </a:lnTo>
                  <a:lnTo>
                    <a:pt x="12" y="174"/>
                  </a:lnTo>
                  <a:lnTo>
                    <a:pt x="16" y="182"/>
                  </a:lnTo>
                  <a:lnTo>
                    <a:pt x="21" y="190"/>
                  </a:lnTo>
                  <a:lnTo>
                    <a:pt x="27" y="197"/>
                  </a:lnTo>
                  <a:lnTo>
                    <a:pt x="33" y="204"/>
                  </a:lnTo>
                  <a:lnTo>
                    <a:pt x="39" y="210"/>
                  </a:lnTo>
                  <a:lnTo>
                    <a:pt x="46" y="216"/>
                  </a:lnTo>
                  <a:lnTo>
                    <a:pt x="53" y="222"/>
                  </a:lnTo>
                  <a:lnTo>
                    <a:pt x="61" y="226"/>
                  </a:lnTo>
                  <a:lnTo>
                    <a:pt x="69" y="231"/>
                  </a:lnTo>
                  <a:lnTo>
                    <a:pt x="77" y="234"/>
                  </a:lnTo>
                  <a:lnTo>
                    <a:pt x="86" y="237"/>
                  </a:lnTo>
                  <a:lnTo>
                    <a:pt x="94" y="240"/>
                  </a:lnTo>
                  <a:lnTo>
                    <a:pt x="103" y="241"/>
                  </a:lnTo>
                  <a:lnTo>
                    <a:pt x="112" y="242"/>
                  </a:lnTo>
                  <a:lnTo>
                    <a:pt x="122" y="243"/>
                  </a:lnTo>
                  <a:lnTo>
                    <a:pt x="131" y="242"/>
                  </a:lnTo>
                  <a:lnTo>
                    <a:pt x="140" y="241"/>
                  </a:lnTo>
                  <a:lnTo>
                    <a:pt x="149" y="240"/>
                  </a:lnTo>
                  <a:lnTo>
                    <a:pt x="157" y="237"/>
                  </a:lnTo>
                  <a:lnTo>
                    <a:pt x="166" y="234"/>
                  </a:lnTo>
                  <a:lnTo>
                    <a:pt x="174" y="231"/>
                  </a:lnTo>
                  <a:lnTo>
                    <a:pt x="182" y="226"/>
                  </a:lnTo>
                  <a:lnTo>
                    <a:pt x="190" y="222"/>
                  </a:lnTo>
                  <a:lnTo>
                    <a:pt x="197" y="216"/>
                  </a:lnTo>
                  <a:lnTo>
                    <a:pt x="204" y="210"/>
                  </a:lnTo>
                  <a:lnTo>
                    <a:pt x="210" y="204"/>
                  </a:lnTo>
                  <a:lnTo>
                    <a:pt x="216" y="197"/>
                  </a:lnTo>
                  <a:lnTo>
                    <a:pt x="222" y="190"/>
                  </a:lnTo>
                  <a:lnTo>
                    <a:pt x="227" y="182"/>
                  </a:lnTo>
                  <a:lnTo>
                    <a:pt x="231" y="174"/>
                  </a:lnTo>
                  <a:lnTo>
                    <a:pt x="234" y="166"/>
                  </a:lnTo>
                  <a:lnTo>
                    <a:pt x="237" y="157"/>
                  </a:lnTo>
                  <a:lnTo>
                    <a:pt x="240" y="148"/>
                  </a:lnTo>
                  <a:lnTo>
                    <a:pt x="242" y="139"/>
                  </a:lnTo>
                  <a:lnTo>
                    <a:pt x="243" y="130"/>
                  </a:lnTo>
                  <a:lnTo>
                    <a:pt x="243" y="121"/>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691" name="组合 450690"/>
          <p:cNvGrpSpPr/>
          <p:nvPr/>
        </p:nvGrpSpPr>
        <p:grpSpPr>
          <a:xfrm>
            <a:off x="5497513" y="1700213"/>
            <a:ext cx="438150" cy="396875"/>
            <a:chOff x="3304" y="1071"/>
            <a:chExt cx="276" cy="250"/>
          </a:xfrm>
        </p:grpSpPr>
        <p:sp>
          <p:nvSpPr>
            <p:cNvPr id="450692" name="矩形 450691"/>
            <p:cNvSpPr/>
            <p:nvPr/>
          </p:nvSpPr>
          <p:spPr>
            <a:xfrm>
              <a:off x="3304" y="1071"/>
              <a:ext cx="276"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2</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693" name="任意多边形 450692"/>
            <p:cNvSpPr>
              <a:spLocks noChangeAspect="1"/>
            </p:cNvSpPr>
            <p:nvPr/>
          </p:nvSpPr>
          <p:spPr>
            <a:xfrm>
              <a:off x="3528" y="1091"/>
              <a:ext cx="51" cy="50"/>
            </a:xfrm>
            <a:custGeom>
              <a:avLst/>
              <a:gdLst/>
              <a:ahLst/>
              <a:cxnLst/>
              <a:rect l="0" t="0" r="0" b="0"/>
              <a:pathLst>
                <a:path w="243" h="243">
                  <a:moveTo>
                    <a:pt x="243" y="121"/>
                  </a:moveTo>
                  <a:lnTo>
                    <a:pt x="243" y="112"/>
                  </a:lnTo>
                  <a:lnTo>
                    <a:pt x="242" y="103"/>
                  </a:lnTo>
                  <a:lnTo>
                    <a:pt x="240" y="94"/>
                  </a:lnTo>
                  <a:lnTo>
                    <a:pt x="238" y="85"/>
                  </a:lnTo>
                  <a:lnTo>
                    <a:pt x="235" y="77"/>
                  </a:lnTo>
                  <a:lnTo>
                    <a:pt x="231" y="69"/>
                  </a:lnTo>
                  <a:lnTo>
                    <a:pt x="227" y="61"/>
                  </a:lnTo>
                  <a:lnTo>
                    <a:pt x="222" y="53"/>
                  </a:lnTo>
                  <a:lnTo>
                    <a:pt x="217" y="46"/>
                  </a:lnTo>
                  <a:lnTo>
                    <a:pt x="211" y="39"/>
                  </a:lnTo>
                  <a:lnTo>
                    <a:pt x="204" y="32"/>
                  </a:lnTo>
                  <a:lnTo>
                    <a:pt x="197" y="26"/>
                  </a:lnTo>
                  <a:lnTo>
                    <a:pt x="190" y="21"/>
                  </a:lnTo>
                  <a:lnTo>
                    <a:pt x="182" y="16"/>
                  </a:lnTo>
                  <a:lnTo>
                    <a:pt x="174" y="12"/>
                  </a:lnTo>
                  <a:lnTo>
                    <a:pt x="166" y="8"/>
                  </a:lnTo>
                  <a:lnTo>
                    <a:pt x="158" y="5"/>
                  </a:lnTo>
                  <a:lnTo>
                    <a:pt x="149" y="3"/>
                  </a:lnTo>
                  <a:lnTo>
                    <a:pt x="140" y="1"/>
                  </a:lnTo>
                  <a:lnTo>
                    <a:pt x="131" y="0"/>
                  </a:lnTo>
                  <a:lnTo>
                    <a:pt x="122" y="0"/>
                  </a:lnTo>
                  <a:lnTo>
                    <a:pt x="113" y="0"/>
                  </a:lnTo>
                  <a:lnTo>
                    <a:pt x="104" y="1"/>
                  </a:lnTo>
                  <a:lnTo>
                    <a:pt x="95" y="3"/>
                  </a:lnTo>
                  <a:lnTo>
                    <a:pt x="86" y="5"/>
                  </a:lnTo>
                  <a:lnTo>
                    <a:pt x="77" y="8"/>
                  </a:lnTo>
                  <a:lnTo>
                    <a:pt x="69" y="12"/>
                  </a:lnTo>
                  <a:lnTo>
                    <a:pt x="61" y="16"/>
                  </a:lnTo>
                  <a:lnTo>
                    <a:pt x="53" y="21"/>
                  </a:lnTo>
                  <a:lnTo>
                    <a:pt x="46" y="26"/>
                  </a:lnTo>
                  <a:lnTo>
                    <a:pt x="39" y="32"/>
                  </a:lnTo>
                  <a:lnTo>
                    <a:pt x="33" y="39"/>
                  </a:lnTo>
                  <a:lnTo>
                    <a:pt x="27" y="46"/>
                  </a:lnTo>
                  <a:lnTo>
                    <a:pt x="21" y="53"/>
                  </a:lnTo>
                  <a:lnTo>
                    <a:pt x="17" y="61"/>
                  </a:lnTo>
                  <a:lnTo>
                    <a:pt x="12" y="69"/>
                  </a:lnTo>
                  <a:lnTo>
                    <a:pt x="9" y="77"/>
                  </a:lnTo>
                  <a:lnTo>
                    <a:pt x="6" y="85"/>
                  </a:lnTo>
                  <a:lnTo>
                    <a:pt x="3" y="94"/>
                  </a:lnTo>
                  <a:lnTo>
                    <a:pt x="2" y="103"/>
                  </a:lnTo>
                  <a:lnTo>
                    <a:pt x="1" y="112"/>
                  </a:lnTo>
                  <a:lnTo>
                    <a:pt x="0" y="121"/>
                  </a:lnTo>
                  <a:lnTo>
                    <a:pt x="1" y="130"/>
                  </a:lnTo>
                  <a:lnTo>
                    <a:pt x="2" y="139"/>
                  </a:lnTo>
                  <a:lnTo>
                    <a:pt x="3" y="148"/>
                  </a:lnTo>
                  <a:lnTo>
                    <a:pt x="6" y="157"/>
                  </a:lnTo>
                  <a:lnTo>
                    <a:pt x="9" y="166"/>
                  </a:lnTo>
                  <a:lnTo>
                    <a:pt x="12" y="174"/>
                  </a:lnTo>
                  <a:lnTo>
                    <a:pt x="17" y="182"/>
                  </a:lnTo>
                  <a:lnTo>
                    <a:pt x="21" y="190"/>
                  </a:lnTo>
                  <a:lnTo>
                    <a:pt x="27" y="197"/>
                  </a:lnTo>
                  <a:lnTo>
                    <a:pt x="33" y="204"/>
                  </a:lnTo>
                  <a:lnTo>
                    <a:pt x="39" y="210"/>
                  </a:lnTo>
                  <a:lnTo>
                    <a:pt x="46" y="216"/>
                  </a:lnTo>
                  <a:lnTo>
                    <a:pt x="53" y="222"/>
                  </a:lnTo>
                  <a:lnTo>
                    <a:pt x="61" y="226"/>
                  </a:lnTo>
                  <a:lnTo>
                    <a:pt x="69" y="231"/>
                  </a:lnTo>
                  <a:lnTo>
                    <a:pt x="77" y="234"/>
                  </a:lnTo>
                  <a:lnTo>
                    <a:pt x="86" y="237"/>
                  </a:lnTo>
                  <a:lnTo>
                    <a:pt x="95" y="240"/>
                  </a:lnTo>
                  <a:lnTo>
                    <a:pt x="104" y="241"/>
                  </a:lnTo>
                  <a:lnTo>
                    <a:pt x="113" y="242"/>
                  </a:lnTo>
                  <a:lnTo>
                    <a:pt x="122" y="243"/>
                  </a:lnTo>
                  <a:lnTo>
                    <a:pt x="131" y="242"/>
                  </a:lnTo>
                  <a:lnTo>
                    <a:pt x="140" y="241"/>
                  </a:lnTo>
                  <a:lnTo>
                    <a:pt x="149" y="240"/>
                  </a:lnTo>
                  <a:lnTo>
                    <a:pt x="158" y="237"/>
                  </a:lnTo>
                  <a:lnTo>
                    <a:pt x="166" y="234"/>
                  </a:lnTo>
                  <a:lnTo>
                    <a:pt x="174" y="231"/>
                  </a:lnTo>
                  <a:lnTo>
                    <a:pt x="182" y="226"/>
                  </a:lnTo>
                  <a:lnTo>
                    <a:pt x="190" y="222"/>
                  </a:lnTo>
                  <a:lnTo>
                    <a:pt x="197" y="216"/>
                  </a:lnTo>
                  <a:lnTo>
                    <a:pt x="204" y="210"/>
                  </a:lnTo>
                  <a:lnTo>
                    <a:pt x="211" y="204"/>
                  </a:lnTo>
                  <a:lnTo>
                    <a:pt x="217" y="197"/>
                  </a:lnTo>
                  <a:lnTo>
                    <a:pt x="222" y="190"/>
                  </a:lnTo>
                  <a:lnTo>
                    <a:pt x="227" y="182"/>
                  </a:lnTo>
                  <a:lnTo>
                    <a:pt x="231" y="174"/>
                  </a:lnTo>
                  <a:lnTo>
                    <a:pt x="235" y="166"/>
                  </a:lnTo>
                  <a:lnTo>
                    <a:pt x="238" y="157"/>
                  </a:lnTo>
                  <a:lnTo>
                    <a:pt x="240" y="148"/>
                  </a:lnTo>
                  <a:lnTo>
                    <a:pt x="242" y="139"/>
                  </a:lnTo>
                  <a:lnTo>
                    <a:pt x="243" y="130"/>
                  </a:lnTo>
                  <a:lnTo>
                    <a:pt x="243" y="121"/>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694" name="任意多边形 450693"/>
          <p:cNvSpPr>
            <a:spLocks noChangeAspect="1"/>
          </p:cNvSpPr>
          <p:nvPr/>
        </p:nvSpPr>
        <p:spPr>
          <a:xfrm>
            <a:off x="5753100" y="1425575"/>
            <a:ext cx="80963" cy="79375"/>
          </a:xfrm>
          <a:custGeom>
            <a:avLst/>
            <a:gdLst/>
            <a:ahLst/>
            <a:cxnLst/>
            <a:rect l="0" t="0" r="0" b="0"/>
            <a:pathLst>
              <a:path w="243" h="243">
                <a:moveTo>
                  <a:pt x="243" y="121"/>
                </a:moveTo>
                <a:lnTo>
                  <a:pt x="242" y="112"/>
                </a:lnTo>
                <a:lnTo>
                  <a:pt x="241" y="103"/>
                </a:lnTo>
                <a:lnTo>
                  <a:pt x="240" y="94"/>
                </a:lnTo>
                <a:lnTo>
                  <a:pt x="237" y="85"/>
                </a:lnTo>
                <a:lnTo>
                  <a:pt x="234" y="77"/>
                </a:lnTo>
                <a:lnTo>
                  <a:pt x="231" y="69"/>
                </a:lnTo>
                <a:lnTo>
                  <a:pt x="227" y="60"/>
                </a:lnTo>
                <a:lnTo>
                  <a:pt x="222" y="53"/>
                </a:lnTo>
                <a:lnTo>
                  <a:pt x="216" y="45"/>
                </a:lnTo>
                <a:lnTo>
                  <a:pt x="210" y="39"/>
                </a:lnTo>
                <a:lnTo>
                  <a:pt x="204" y="32"/>
                </a:lnTo>
                <a:lnTo>
                  <a:pt x="197" y="26"/>
                </a:lnTo>
                <a:lnTo>
                  <a:pt x="190" y="21"/>
                </a:lnTo>
                <a:lnTo>
                  <a:pt x="182" y="16"/>
                </a:lnTo>
                <a:lnTo>
                  <a:pt x="174" y="12"/>
                </a:lnTo>
                <a:lnTo>
                  <a:pt x="166" y="8"/>
                </a:lnTo>
                <a:lnTo>
                  <a:pt x="157" y="5"/>
                </a:lnTo>
                <a:lnTo>
                  <a:pt x="148" y="3"/>
                </a:lnTo>
                <a:lnTo>
                  <a:pt x="140" y="1"/>
                </a:lnTo>
                <a:lnTo>
                  <a:pt x="131" y="0"/>
                </a:lnTo>
                <a:lnTo>
                  <a:pt x="121" y="0"/>
                </a:lnTo>
                <a:lnTo>
                  <a:pt x="112" y="0"/>
                </a:lnTo>
                <a:lnTo>
                  <a:pt x="103" y="1"/>
                </a:lnTo>
                <a:lnTo>
                  <a:pt x="94" y="3"/>
                </a:lnTo>
                <a:lnTo>
                  <a:pt x="86" y="5"/>
                </a:lnTo>
                <a:lnTo>
                  <a:pt x="77" y="8"/>
                </a:lnTo>
                <a:lnTo>
                  <a:pt x="69" y="12"/>
                </a:lnTo>
                <a:lnTo>
                  <a:pt x="61" y="16"/>
                </a:lnTo>
                <a:lnTo>
                  <a:pt x="53" y="21"/>
                </a:lnTo>
                <a:lnTo>
                  <a:pt x="46" y="26"/>
                </a:lnTo>
                <a:lnTo>
                  <a:pt x="39" y="32"/>
                </a:lnTo>
                <a:lnTo>
                  <a:pt x="32" y="39"/>
                </a:lnTo>
                <a:lnTo>
                  <a:pt x="27" y="45"/>
                </a:lnTo>
                <a:lnTo>
                  <a:pt x="21" y="53"/>
                </a:lnTo>
                <a:lnTo>
                  <a:pt x="16" y="60"/>
                </a:lnTo>
                <a:lnTo>
                  <a:pt x="12" y="69"/>
                </a:lnTo>
                <a:lnTo>
                  <a:pt x="8" y="77"/>
                </a:lnTo>
                <a:lnTo>
                  <a:pt x="5" y="85"/>
                </a:lnTo>
                <a:lnTo>
                  <a:pt x="3" y="94"/>
                </a:lnTo>
                <a:lnTo>
                  <a:pt x="1" y="103"/>
                </a:lnTo>
                <a:lnTo>
                  <a:pt x="0" y="112"/>
                </a:lnTo>
                <a:lnTo>
                  <a:pt x="0" y="121"/>
                </a:lnTo>
                <a:lnTo>
                  <a:pt x="0" y="130"/>
                </a:lnTo>
                <a:lnTo>
                  <a:pt x="1" y="139"/>
                </a:lnTo>
                <a:lnTo>
                  <a:pt x="3" y="148"/>
                </a:lnTo>
                <a:lnTo>
                  <a:pt x="5" y="157"/>
                </a:lnTo>
                <a:lnTo>
                  <a:pt x="8" y="166"/>
                </a:lnTo>
                <a:lnTo>
                  <a:pt x="12" y="174"/>
                </a:lnTo>
                <a:lnTo>
                  <a:pt x="16" y="182"/>
                </a:lnTo>
                <a:lnTo>
                  <a:pt x="21" y="190"/>
                </a:lnTo>
                <a:lnTo>
                  <a:pt x="27" y="197"/>
                </a:lnTo>
                <a:lnTo>
                  <a:pt x="32" y="204"/>
                </a:lnTo>
                <a:lnTo>
                  <a:pt x="39" y="210"/>
                </a:lnTo>
                <a:lnTo>
                  <a:pt x="46" y="216"/>
                </a:lnTo>
                <a:lnTo>
                  <a:pt x="53" y="222"/>
                </a:lnTo>
                <a:lnTo>
                  <a:pt x="61" y="226"/>
                </a:lnTo>
                <a:lnTo>
                  <a:pt x="69" y="231"/>
                </a:lnTo>
                <a:lnTo>
                  <a:pt x="77" y="234"/>
                </a:lnTo>
                <a:lnTo>
                  <a:pt x="86" y="237"/>
                </a:lnTo>
                <a:lnTo>
                  <a:pt x="94" y="240"/>
                </a:lnTo>
                <a:lnTo>
                  <a:pt x="103" y="241"/>
                </a:lnTo>
                <a:lnTo>
                  <a:pt x="112" y="242"/>
                </a:lnTo>
                <a:lnTo>
                  <a:pt x="121" y="243"/>
                </a:lnTo>
                <a:lnTo>
                  <a:pt x="131" y="242"/>
                </a:lnTo>
                <a:lnTo>
                  <a:pt x="140" y="241"/>
                </a:lnTo>
                <a:lnTo>
                  <a:pt x="148" y="240"/>
                </a:lnTo>
                <a:lnTo>
                  <a:pt x="157" y="237"/>
                </a:lnTo>
                <a:lnTo>
                  <a:pt x="166" y="234"/>
                </a:lnTo>
                <a:lnTo>
                  <a:pt x="174" y="231"/>
                </a:lnTo>
                <a:lnTo>
                  <a:pt x="182" y="226"/>
                </a:lnTo>
                <a:lnTo>
                  <a:pt x="190" y="222"/>
                </a:lnTo>
                <a:lnTo>
                  <a:pt x="197" y="216"/>
                </a:lnTo>
                <a:lnTo>
                  <a:pt x="204" y="210"/>
                </a:lnTo>
                <a:lnTo>
                  <a:pt x="210" y="204"/>
                </a:lnTo>
                <a:lnTo>
                  <a:pt x="216" y="197"/>
                </a:lnTo>
                <a:lnTo>
                  <a:pt x="222" y="190"/>
                </a:lnTo>
                <a:lnTo>
                  <a:pt x="227" y="182"/>
                </a:lnTo>
                <a:lnTo>
                  <a:pt x="231" y="174"/>
                </a:lnTo>
                <a:lnTo>
                  <a:pt x="234" y="166"/>
                </a:lnTo>
                <a:lnTo>
                  <a:pt x="237" y="157"/>
                </a:lnTo>
                <a:lnTo>
                  <a:pt x="240" y="148"/>
                </a:lnTo>
                <a:lnTo>
                  <a:pt x="241" y="139"/>
                </a:lnTo>
                <a:lnTo>
                  <a:pt x="242" y="130"/>
                </a:lnTo>
                <a:lnTo>
                  <a:pt x="243" y="121"/>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695" name="组合 450694"/>
          <p:cNvGrpSpPr/>
          <p:nvPr/>
        </p:nvGrpSpPr>
        <p:grpSpPr>
          <a:xfrm>
            <a:off x="1103313" y="2833688"/>
            <a:ext cx="393700" cy="396875"/>
            <a:chOff x="536" y="1785"/>
            <a:chExt cx="248" cy="250"/>
          </a:xfrm>
        </p:grpSpPr>
        <p:sp>
          <p:nvSpPr>
            <p:cNvPr id="450696" name="矩形 450695"/>
            <p:cNvSpPr/>
            <p:nvPr/>
          </p:nvSpPr>
          <p:spPr>
            <a:xfrm>
              <a:off x="536" y="1785"/>
              <a:ext cx="240" cy="250"/>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697" name="任意多边形 450696"/>
            <p:cNvSpPr>
              <a:spLocks noChangeAspect="1"/>
            </p:cNvSpPr>
            <p:nvPr/>
          </p:nvSpPr>
          <p:spPr>
            <a:xfrm>
              <a:off x="733" y="1789"/>
              <a:ext cx="51" cy="50"/>
            </a:xfrm>
            <a:custGeom>
              <a:avLst/>
              <a:gdLst/>
              <a:ahLst/>
              <a:cxnLst/>
              <a:rect l="0" t="0" r="0" b="0"/>
              <a:pathLst>
                <a:path w="243" h="243">
                  <a:moveTo>
                    <a:pt x="243" y="122"/>
                  </a:moveTo>
                  <a:lnTo>
                    <a:pt x="242" y="113"/>
                  </a:lnTo>
                  <a:lnTo>
                    <a:pt x="241" y="104"/>
                  </a:lnTo>
                  <a:lnTo>
                    <a:pt x="240" y="95"/>
                  </a:lnTo>
                  <a:lnTo>
                    <a:pt x="237" y="86"/>
                  </a:lnTo>
                  <a:lnTo>
                    <a:pt x="234" y="78"/>
                  </a:lnTo>
                  <a:lnTo>
                    <a:pt x="231" y="69"/>
                  </a:lnTo>
                  <a:lnTo>
                    <a:pt x="227" y="61"/>
                  </a:lnTo>
                  <a:lnTo>
                    <a:pt x="222" y="53"/>
                  </a:lnTo>
                  <a:lnTo>
                    <a:pt x="216" y="46"/>
                  </a:lnTo>
                  <a:lnTo>
                    <a:pt x="210" y="39"/>
                  </a:lnTo>
                  <a:lnTo>
                    <a:pt x="204" y="33"/>
                  </a:lnTo>
                  <a:lnTo>
                    <a:pt x="197" y="27"/>
                  </a:lnTo>
                  <a:lnTo>
                    <a:pt x="190" y="22"/>
                  </a:lnTo>
                  <a:lnTo>
                    <a:pt x="182" y="17"/>
                  </a:lnTo>
                  <a:lnTo>
                    <a:pt x="174" y="12"/>
                  </a:lnTo>
                  <a:lnTo>
                    <a:pt x="166" y="9"/>
                  </a:lnTo>
                  <a:lnTo>
                    <a:pt x="157" y="6"/>
                  </a:lnTo>
                  <a:lnTo>
                    <a:pt x="148" y="4"/>
                  </a:lnTo>
                  <a:lnTo>
                    <a:pt x="140" y="2"/>
                  </a:lnTo>
                  <a:lnTo>
                    <a:pt x="131" y="1"/>
                  </a:lnTo>
                  <a:lnTo>
                    <a:pt x="121" y="0"/>
                  </a:lnTo>
                  <a:lnTo>
                    <a:pt x="112" y="1"/>
                  </a:lnTo>
                  <a:lnTo>
                    <a:pt x="103" y="2"/>
                  </a:lnTo>
                  <a:lnTo>
                    <a:pt x="94" y="4"/>
                  </a:lnTo>
                  <a:lnTo>
                    <a:pt x="86" y="6"/>
                  </a:lnTo>
                  <a:lnTo>
                    <a:pt x="77" y="9"/>
                  </a:lnTo>
                  <a:lnTo>
                    <a:pt x="69" y="12"/>
                  </a:lnTo>
                  <a:lnTo>
                    <a:pt x="61" y="17"/>
                  </a:lnTo>
                  <a:lnTo>
                    <a:pt x="53" y="22"/>
                  </a:lnTo>
                  <a:lnTo>
                    <a:pt x="46" y="27"/>
                  </a:lnTo>
                  <a:lnTo>
                    <a:pt x="39" y="33"/>
                  </a:lnTo>
                  <a:lnTo>
                    <a:pt x="32" y="39"/>
                  </a:lnTo>
                  <a:lnTo>
                    <a:pt x="27" y="46"/>
                  </a:lnTo>
                  <a:lnTo>
                    <a:pt x="21" y="53"/>
                  </a:lnTo>
                  <a:lnTo>
                    <a:pt x="16" y="61"/>
                  </a:lnTo>
                  <a:lnTo>
                    <a:pt x="12" y="69"/>
                  </a:lnTo>
                  <a:lnTo>
                    <a:pt x="8" y="78"/>
                  </a:lnTo>
                  <a:lnTo>
                    <a:pt x="5" y="86"/>
                  </a:lnTo>
                  <a:lnTo>
                    <a:pt x="3" y="95"/>
                  </a:lnTo>
                  <a:lnTo>
                    <a:pt x="1" y="104"/>
                  </a:lnTo>
                  <a:lnTo>
                    <a:pt x="0" y="113"/>
                  </a:lnTo>
                  <a:lnTo>
                    <a:pt x="0" y="122"/>
                  </a:lnTo>
                  <a:lnTo>
                    <a:pt x="0" y="131"/>
                  </a:lnTo>
                  <a:lnTo>
                    <a:pt x="1" y="140"/>
                  </a:lnTo>
                  <a:lnTo>
                    <a:pt x="3" y="149"/>
                  </a:lnTo>
                  <a:lnTo>
                    <a:pt x="5" y="158"/>
                  </a:lnTo>
                  <a:lnTo>
                    <a:pt x="8" y="166"/>
                  </a:lnTo>
                  <a:lnTo>
                    <a:pt x="12" y="175"/>
                  </a:lnTo>
                  <a:lnTo>
                    <a:pt x="16" y="183"/>
                  </a:lnTo>
                  <a:lnTo>
                    <a:pt x="21" y="190"/>
                  </a:lnTo>
                  <a:lnTo>
                    <a:pt x="27" y="198"/>
                  </a:lnTo>
                  <a:lnTo>
                    <a:pt x="32" y="205"/>
                  </a:lnTo>
                  <a:lnTo>
                    <a:pt x="39" y="211"/>
                  </a:lnTo>
                  <a:lnTo>
                    <a:pt x="46" y="217"/>
                  </a:lnTo>
                  <a:lnTo>
                    <a:pt x="53" y="222"/>
                  </a:lnTo>
                  <a:lnTo>
                    <a:pt x="61" y="227"/>
                  </a:lnTo>
                  <a:lnTo>
                    <a:pt x="69" y="231"/>
                  </a:lnTo>
                  <a:lnTo>
                    <a:pt x="77" y="235"/>
                  </a:lnTo>
                  <a:lnTo>
                    <a:pt x="86" y="238"/>
                  </a:lnTo>
                  <a:lnTo>
                    <a:pt x="94" y="240"/>
                  </a:lnTo>
                  <a:lnTo>
                    <a:pt x="103" y="242"/>
                  </a:lnTo>
                  <a:lnTo>
                    <a:pt x="112" y="243"/>
                  </a:lnTo>
                  <a:lnTo>
                    <a:pt x="121" y="243"/>
                  </a:lnTo>
                  <a:lnTo>
                    <a:pt x="131" y="243"/>
                  </a:lnTo>
                  <a:lnTo>
                    <a:pt x="140" y="242"/>
                  </a:lnTo>
                  <a:lnTo>
                    <a:pt x="148" y="240"/>
                  </a:lnTo>
                  <a:lnTo>
                    <a:pt x="157" y="238"/>
                  </a:lnTo>
                  <a:lnTo>
                    <a:pt x="166" y="235"/>
                  </a:lnTo>
                  <a:lnTo>
                    <a:pt x="174" y="231"/>
                  </a:lnTo>
                  <a:lnTo>
                    <a:pt x="182" y="227"/>
                  </a:lnTo>
                  <a:lnTo>
                    <a:pt x="190" y="222"/>
                  </a:lnTo>
                  <a:lnTo>
                    <a:pt x="197" y="217"/>
                  </a:lnTo>
                  <a:lnTo>
                    <a:pt x="204" y="211"/>
                  </a:lnTo>
                  <a:lnTo>
                    <a:pt x="210" y="205"/>
                  </a:lnTo>
                  <a:lnTo>
                    <a:pt x="216" y="198"/>
                  </a:lnTo>
                  <a:lnTo>
                    <a:pt x="222" y="190"/>
                  </a:lnTo>
                  <a:lnTo>
                    <a:pt x="227" y="183"/>
                  </a:lnTo>
                  <a:lnTo>
                    <a:pt x="231" y="175"/>
                  </a:lnTo>
                  <a:lnTo>
                    <a:pt x="234" y="166"/>
                  </a:lnTo>
                  <a:lnTo>
                    <a:pt x="237" y="158"/>
                  </a:lnTo>
                  <a:lnTo>
                    <a:pt x="240" y="149"/>
                  </a:lnTo>
                  <a:lnTo>
                    <a:pt x="241" y="140"/>
                  </a:lnTo>
                  <a:lnTo>
                    <a:pt x="242" y="131"/>
                  </a:lnTo>
                  <a:lnTo>
                    <a:pt x="243" y="122"/>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698" name="组合 450697"/>
          <p:cNvGrpSpPr/>
          <p:nvPr/>
        </p:nvGrpSpPr>
        <p:grpSpPr>
          <a:xfrm>
            <a:off x="1725613" y="3797300"/>
            <a:ext cx="455612" cy="396875"/>
            <a:chOff x="928" y="2392"/>
            <a:chExt cx="287" cy="250"/>
          </a:xfrm>
        </p:grpSpPr>
        <p:sp>
          <p:nvSpPr>
            <p:cNvPr id="450699" name="文本框 450698"/>
            <p:cNvSpPr txBox="1">
              <a:spLocks noChangeAspect="1"/>
            </p:cNvSpPr>
            <p:nvPr/>
          </p:nvSpPr>
          <p:spPr>
            <a:xfrm>
              <a:off x="928" y="2392"/>
              <a:ext cx="287" cy="250"/>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3</a:t>
              </a:r>
            </a:p>
          </p:txBody>
        </p:sp>
        <p:sp>
          <p:nvSpPr>
            <p:cNvPr id="450700" name="任意多边形 450699"/>
            <p:cNvSpPr>
              <a:spLocks noChangeAspect="1"/>
            </p:cNvSpPr>
            <p:nvPr/>
          </p:nvSpPr>
          <p:spPr>
            <a:xfrm>
              <a:off x="1074" y="2577"/>
              <a:ext cx="51" cy="50"/>
            </a:xfrm>
            <a:custGeom>
              <a:avLst/>
              <a:gdLst/>
              <a:ahLst/>
              <a:cxnLst/>
              <a:rect l="0" t="0" r="0" b="0"/>
              <a:pathLst>
                <a:path w="243" h="242">
                  <a:moveTo>
                    <a:pt x="243" y="121"/>
                  </a:moveTo>
                  <a:lnTo>
                    <a:pt x="242" y="112"/>
                  </a:lnTo>
                  <a:lnTo>
                    <a:pt x="241" y="103"/>
                  </a:lnTo>
                  <a:lnTo>
                    <a:pt x="240" y="94"/>
                  </a:lnTo>
                  <a:lnTo>
                    <a:pt x="237" y="85"/>
                  </a:lnTo>
                  <a:lnTo>
                    <a:pt x="234" y="77"/>
                  </a:lnTo>
                  <a:lnTo>
                    <a:pt x="231" y="68"/>
                  </a:lnTo>
                  <a:lnTo>
                    <a:pt x="226" y="60"/>
                  </a:lnTo>
                  <a:lnTo>
                    <a:pt x="221" y="53"/>
                  </a:lnTo>
                  <a:lnTo>
                    <a:pt x="216" y="45"/>
                  </a:lnTo>
                  <a:lnTo>
                    <a:pt x="210" y="38"/>
                  </a:lnTo>
                  <a:lnTo>
                    <a:pt x="204" y="32"/>
                  </a:lnTo>
                  <a:lnTo>
                    <a:pt x="197" y="26"/>
                  </a:lnTo>
                  <a:lnTo>
                    <a:pt x="190" y="21"/>
                  </a:lnTo>
                  <a:lnTo>
                    <a:pt x="182" y="16"/>
                  </a:lnTo>
                  <a:lnTo>
                    <a:pt x="174" y="12"/>
                  </a:lnTo>
                  <a:lnTo>
                    <a:pt x="166" y="8"/>
                  </a:lnTo>
                  <a:lnTo>
                    <a:pt x="157" y="5"/>
                  </a:lnTo>
                  <a:lnTo>
                    <a:pt x="148" y="3"/>
                  </a:lnTo>
                  <a:lnTo>
                    <a:pt x="139" y="1"/>
                  </a:lnTo>
                  <a:lnTo>
                    <a:pt x="130" y="0"/>
                  </a:lnTo>
                  <a:lnTo>
                    <a:pt x="121" y="0"/>
                  </a:lnTo>
                  <a:lnTo>
                    <a:pt x="112" y="0"/>
                  </a:lnTo>
                  <a:lnTo>
                    <a:pt x="103" y="1"/>
                  </a:lnTo>
                  <a:lnTo>
                    <a:pt x="94" y="3"/>
                  </a:lnTo>
                  <a:lnTo>
                    <a:pt x="85" y="5"/>
                  </a:lnTo>
                  <a:lnTo>
                    <a:pt x="77" y="8"/>
                  </a:lnTo>
                  <a:lnTo>
                    <a:pt x="69" y="12"/>
                  </a:lnTo>
                  <a:lnTo>
                    <a:pt x="61" y="16"/>
                  </a:lnTo>
                  <a:lnTo>
                    <a:pt x="53" y="21"/>
                  </a:lnTo>
                  <a:lnTo>
                    <a:pt x="46" y="26"/>
                  </a:lnTo>
                  <a:lnTo>
                    <a:pt x="39" y="32"/>
                  </a:lnTo>
                  <a:lnTo>
                    <a:pt x="32" y="38"/>
                  </a:lnTo>
                  <a:lnTo>
                    <a:pt x="26" y="45"/>
                  </a:lnTo>
                  <a:lnTo>
                    <a:pt x="21" y="53"/>
                  </a:lnTo>
                  <a:lnTo>
                    <a:pt x="16" y="60"/>
                  </a:lnTo>
                  <a:lnTo>
                    <a:pt x="12" y="68"/>
                  </a:lnTo>
                  <a:lnTo>
                    <a:pt x="8" y="77"/>
                  </a:lnTo>
                  <a:lnTo>
                    <a:pt x="5" y="85"/>
                  </a:lnTo>
                  <a:lnTo>
                    <a:pt x="3" y="94"/>
                  </a:lnTo>
                  <a:lnTo>
                    <a:pt x="1" y="103"/>
                  </a:lnTo>
                  <a:lnTo>
                    <a:pt x="0" y="112"/>
                  </a:lnTo>
                  <a:lnTo>
                    <a:pt x="0" y="121"/>
                  </a:lnTo>
                  <a:lnTo>
                    <a:pt x="0" y="130"/>
                  </a:lnTo>
                  <a:lnTo>
                    <a:pt x="1" y="139"/>
                  </a:lnTo>
                  <a:lnTo>
                    <a:pt x="3" y="148"/>
                  </a:lnTo>
                  <a:lnTo>
                    <a:pt x="5" y="157"/>
                  </a:lnTo>
                  <a:lnTo>
                    <a:pt x="8" y="165"/>
                  </a:lnTo>
                  <a:lnTo>
                    <a:pt x="12" y="174"/>
                  </a:lnTo>
                  <a:lnTo>
                    <a:pt x="16" y="182"/>
                  </a:lnTo>
                  <a:lnTo>
                    <a:pt x="21" y="189"/>
                  </a:lnTo>
                  <a:lnTo>
                    <a:pt x="26" y="197"/>
                  </a:lnTo>
                  <a:lnTo>
                    <a:pt x="32" y="204"/>
                  </a:lnTo>
                  <a:lnTo>
                    <a:pt x="39" y="210"/>
                  </a:lnTo>
                  <a:lnTo>
                    <a:pt x="46" y="216"/>
                  </a:lnTo>
                  <a:lnTo>
                    <a:pt x="53" y="221"/>
                  </a:lnTo>
                  <a:lnTo>
                    <a:pt x="61" y="226"/>
                  </a:lnTo>
                  <a:lnTo>
                    <a:pt x="69" y="230"/>
                  </a:lnTo>
                  <a:lnTo>
                    <a:pt x="77" y="234"/>
                  </a:lnTo>
                  <a:lnTo>
                    <a:pt x="85" y="237"/>
                  </a:lnTo>
                  <a:lnTo>
                    <a:pt x="94" y="239"/>
                  </a:lnTo>
                  <a:lnTo>
                    <a:pt x="103" y="241"/>
                  </a:lnTo>
                  <a:lnTo>
                    <a:pt x="112" y="242"/>
                  </a:lnTo>
                  <a:lnTo>
                    <a:pt x="121" y="242"/>
                  </a:lnTo>
                  <a:lnTo>
                    <a:pt x="130" y="242"/>
                  </a:lnTo>
                  <a:lnTo>
                    <a:pt x="139" y="241"/>
                  </a:lnTo>
                  <a:lnTo>
                    <a:pt x="148" y="239"/>
                  </a:lnTo>
                  <a:lnTo>
                    <a:pt x="157" y="237"/>
                  </a:lnTo>
                  <a:lnTo>
                    <a:pt x="166" y="234"/>
                  </a:lnTo>
                  <a:lnTo>
                    <a:pt x="174" y="230"/>
                  </a:lnTo>
                  <a:lnTo>
                    <a:pt x="182" y="226"/>
                  </a:lnTo>
                  <a:lnTo>
                    <a:pt x="190" y="221"/>
                  </a:lnTo>
                  <a:lnTo>
                    <a:pt x="197" y="216"/>
                  </a:lnTo>
                  <a:lnTo>
                    <a:pt x="204" y="210"/>
                  </a:lnTo>
                  <a:lnTo>
                    <a:pt x="210" y="204"/>
                  </a:lnTo>
                  <a:lnTo>
                    <a:pt x="216" y="197"/>
                  </a:lnTo>
                  <a:lnTo>
                    <a:pt x="221" y="189"/>
                  </a:lnTo>
                  <a:lnTo>
                    <a:pt x="226" y="182"/>
                  </a:lnTo>
                  <a:lnTo>
                    <a:pt x="231" y="174"/>
                  </a:lnTo>
                  <a:lnTo>
                    <a:pt x="234" y="165"/>
                  </a:lnTo>
                  <a:lnTo>
                    <a:pt x="237" y="157"/>
                  </a:lnTo>
                  <a:lnTo>
                    <a:pt x="240" y="148"/>
                  </a:lnTo>
                  <a:lnTo>
                    <a:pt x="241" y="139"/>
                  </a:lnTo>
                  <a:lnTo>
                    <a:pt x="242" y="130"/>
                  </a:lnTo>
                  <a:lnTo>
                    <a:pt x="243" y="121"/>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701" name="任意多边形 450700"/>
          <p:cNvSpPr>
            <a:spLocks noChangeAspect="1"/>
          </p:cNvSpPr>
          <p:nvPr/>
        </p:nvSpPr>
        <p:spPr>
          <a:xfrm>
            <a:off x="1447800" y="4856163"/>
            <a:ext cx="77788" cy="79375"/>
          </a:xfrm>
          <a:custGeom>
            <a:avLst/>
            <a:gdLst/>
            <a:ahLst/>
            <a:cxnLst/>
            <a:rect l="0" t="0" r="0" b="0"/>
            <a:pathLst>
              <a:path w="243" h="243">
                <a:moveTo>
                  <a:pt x="243" y="121"/>
                </a:moveTo>
                <a:lnTo>
                  <a:pt x="242" y="112"/>
                </a:lnTo>
                <a:lnTo>
                  <a:pt x="241" y="103"/>
                </a:lnTo>
                <a:lnTo>
                  <a:pt x="240" y="94"/>
                </a:lnTo>
                <a:lnTo>
                  <a:pt x="237" y="86"/>
                </a:lnTo>
                <a:lnTo>
                  <a:pt x="234" y="77"/>
                </a:lnTo>
                <a:lnTo>
                  <a:pt x="231" y="69"/>
                </a:lnTo>
                <a:lnTo>
                  <a:pt x="226" y="61"/>
                </a:lnTo>
                <a:lnTo>
                  <a:pt x="222" y="53"/>
                </a:lnTo>
                <a:lnTo>
                  <a:pt x="216" y="46"/>
                </a:lnTo>
                <a:lnTo>
                  <a:pt x="210" y="39"/>
                </a:lnTo>
                <a:lnTo>
                  <a:pt x="204" y="32"/>
                </a:lnTo>
                <a:lnTo>
                  <a:pt x="197" y="26"/>
                </a:lnTo>
                <a:lnTo>
                  <a:pt x="190" y="21"/>
                </a:lnTo>
                <a:lnTo>
                  <a:pt x="182" y="16"/>
                </a:lnTo>
                <a:lnTo>
                  <a:pt x="174" y="12"/>
                </a:lnTo>
                <a:lnTo>
                  <a:pt x="166" y="8"/>
                </a:lnTo>
                <a:lnTo>
                  <a:pt x="157" y="5"/>
                </a:lnTo>
                <a:lnTo>
                  <a:pt x="148" y="3"/>
                </a:lnTo>
                <a:lnTo>
                  <a:pt x="139" y="1"/>
                </a:lnTo>
                <a:lnTo>
                  <a:pt x="130" y="0"/>
                </a:lnTo>
                <a:lnTo>
                  <a:pt x="121" y="0"/>
                </a:lnTo>
                <a:lnTo>
                  <a:pt x="112" y="0"/>
                </a:lnTo>
                <a:lnTo>
                  <a:pt x="103" y="1"/>
                </a:lnTo>
                <a:lnTo>
                  <a:pt x="94" y="3"/>
                </a:lnTo>
                <a:lnTo>
                  <a:pt x="85" y="5"/>
                </a:lnTo>
                <a:lnTo>
                  <a:pt x="77" y="8"/>
                </a:lnTo>
                <a:lnTo>
                  <a:pt x="69" y="12"/>
                </a:lnTo>
                <a:lnTo>
                  <a:pt x="61" y="16"/>
                </a:lnTo>
                <a:lnTo>
                  <a:pt x="53" y="21"/>
                </a:lnTo>
                <a:lnTo>
                  <a:pt x="46" y="26"/>
                </a:lnTo>
                <a:lnTo>
                  <a:pt x="39" y="32"/>
                </a:lnTo>
                <a:lnTo>
                  <a:pt x="32" y="39"/>
                </a:lnTo>
                <a:lnTo>
                  <a:pt x="26" y="46"/>
                </a:lnTo>
                <a:lnTo>
                  <a:pt x="21" y="53"/>
                </a:lnTo>
                <a:lnTo>
                  <a:pt x="16" y="61"/>
                </a:lnTo>
                <a:lnTo>
                  <a:pt x="12" y="69"/>
                </a:lnTo>
                <a:lnTo>
                  <a:pt x="8" y="77"/>
                </a:lnTo>
                <a:lnTo>
                  <a:pt x="5" y="86"/>
                </a:lnTo>
                <a:lnTo>
                  <a:pt x="3" y="94"/>
                </a:lnTo>
                <a:lnTo>
                  <a:pt x="1" y="103"/>
                </a:lnTo>
                <a:lnTo>
                  <a:pt x="0" y="112"/>
                </a:lnTo>
                <a:lnTo>
                  <a:pt x="0" y="121"/>
                </a:lnTo>
                <a:lnTo>
                  <a:pt x="0" y="130"/>
                </a:lnTo>
                <a:lnTo>
                  <a:pt x="1" y="139"/>
                </a:lnTo>
                <a:lnTo>
                  <a:pt x="3" y="148"/>
                </a:lnTo>
                <a:lnTo>
                  <a:pt x="5" y="157"/>
                </a:lnTo>
                <a:lnTo>
                  <a:pt x="8" y="166"/>
                </a:lnTo>
                <a:lnTo>
                  <a:pt x="12" y="174"/>
                </a:lnTo>
                <a:lnTo>
                  <a:pt x="16" y="182"/>
                </a:lnTo>
                <a:lnTo>
                  <a:pt x="21" y="190"/>
                </a:lnTo>
                <a:lnTo>
                  <a:pt x="26" y="197"/>
                </a:lnTo>
                <a:lnTo>
                  <a:pt x="32" y="204"/>
                </a:lnTo>
                <a:lnTo>
                  <a:pt x="39" y="210"/>
                </a:lnTo>
                <a:lnTo>
                  <a:pt x="46" y="216"/>
                </a:lnTo>
                <a:lnTo>
                  <a:pt x="53" y="222"/>
                </a:lnTo>
                <a:lnTo>
                  <a:pt x="61" y="227"/>
                </a:lnTo>
                <a:lnTo>
                  <a:pt x="69" y="231"/>
                </a:lnTo>
                <a:lnTo>
                  <a:pt x="77" y="234"/>
                </a:lnTo>
                <a:lnTo>
                  <a:pt x="85" y="237"/>
                </a:lnTo>
                <a:lnTo>
                  <a:pt x="94" y="240"/>
                </a:lnTo>
                <a:lnTo>
                  <a:pt x="103" y="241"/>
                </a:lnTo>
                <a:lnTo>
                  <a:pt x="112" y="242"/>
                </a:lnTo>
                <a:lnTo>
                  <a:pt x="121" y="243"/>
                </a:lnTo>
                <a:lnTo>
                  <a:pt x="130" y="242"/>
                </a:lnTo>
                <a:lnTo>
                  <a:pt x="139" y="241"/>
                </a:lnTo>
                <a:lnTo>
                  <a:pt x="148" y="240"/>
                </a:lnTo>
                <a:lnTo>
                  <a:pt x="157" y="237"/>
                </a:lnTo>
                <a:lnTo>
                  <a:pt x="166" y="234"/>
                </a:lnTo>
                <a:lnTo>
                  <a:pt x="174" y="231"/>
                </a:lnTo>
                <a:lnTo>
                  <a:pt x="182" y="227"/>
                </a:lnTo>
                <a:lnTo>
                  <a:pt x="190" y="222"/>
                </a:lnTo>
                <a:lnTo>
                  <a:pt x="197" y="216"/>
                </a:lnTo>
                <a:lnTo>
                  <a:pt x="204" y="210"/>
                </a:lnTo>
                <a:lnTo>
                  <a:pt x="210" y="204"/>
                </a:lnTo>
                <a:lnTo>
                  <a:pt x="216" y="197"/>
                </a:lnTo>
                <a:lnTo>
                  <a:pt x="222" y="190"/>
                </a:lnTo>
                <a:lnTo>
                  <a:pt x="226" y="182"/>
                </a:lnTo>
                <a:lnTo>
                  <a:pt x="231" y="174"/>
                </a:lnTo>
                <a:lnTo>
                  <a:pt x="234" y="166"/>
                </a:lnTo>
                <a:lnTo>
                  <a:pt x="237" y="157"/>
                </a:lnTo>
                <a:lnTo>
                  <a:pt x="240" y="148"/>
                </a:lnTo>
                <a:lnTo>
                  <a:pt x="241" y="139"/>
                </a:lnTo>
                <a:lnTo>
                  <a:pt x="242" y="130"/>
                </a:lnTo>
                <a:lnTo>
                  <a:pt x="243" y="121"/>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02" name="直接连接符 450701"/>
          <p:cNvSpPr/>
          <p:nvPr/>
        </p:nvSpPr>
        <p:spPr>
          <a:xfrm>
            <a:off x="1581150" y="2378075"/>
            <a:ext cx="1585913" cy="1588"/>
          </a:xfrm>
          <a:prstGeom prst="line">
            <a:avLst/>
          </a:prstGeom>
          <a:ln w="38100" cap="flat" cmpd="sng">
            <a:solidFill>
              <a:srgbClr val="FF33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nvGrpSpPr>
          <p:cNvPr id="450703" name="组合 450702"/>
          <p:cNvGrpSpPr/>
          <p:nvPr/>
        </p:nvGrpSpPr>
        <p:grpSpPr>
          <a:xfrm>
            <a:off x="5362575" y="2741613"/>
            <a:ext cx="458788" cy="396875"/>
            <a:chOff x="3219" y="1727"/>
            <a:chExt cx="289" cy="250"/>
          </a:xfrm>
        </p:grpSpPr>
        <p:sp>
          <p:nvSpPr>
            <p:cNvPr id="450704" name="矩形 450703"/>
            <p:cNvSpPr>
              <a:spLocks noChangeAspect="1"/>
            </p:cNvSpPr>
            <p:nvPr/>
          </p:nvSpPr>
          <p:spPr>
            <a:xfrm>
              <a:off x="3232" y="1727"/>
              <a:ext cx="27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6</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705" name="任意多边形 450704"/>
            <p:cNvSpPr>
              <a:spLocks noChangeAspect="1"/>
            </p:cNvSpPr>
            <p:nvPr/>
          </p:nvSpPr>
          <p:spPr>
            <a:xfrm>
              <a:off x="3219" y="1789"/>
              <a:ext cx="51" cy="50"/>
            </a:xfrm>
            <a:custGeom>
              <a:avLst/>
              <a:gdLst/>
              <a:ahLst/>
              <a:cxnLst/>
              <a:rect l="0" t="0" r="0" b="0"/>
              <a:pathLst>
                <a:path w="243" h="243">
                  <a:moveTo>
                    <a:pt x="243" y="122"/>
                  </a:moveTo>
                  <a:lnTo>
                    <a:pt x="243" y="113"/>
                  </a:lnTo>
                  <a:lnTo>
                    <a:pt x="242" y="104"/>
                  </a:lnTo>
                  <a:lnTo>
                    <a:pt x="240" y="95"/>
                  </a:lnTo>
                  <a:lnTo>
                    <a:pt x="238" y="86"/>
                  </a:lnTo>
                  <a:lnTo>
                    <a:pt x="235" y="78"/>
                  </a:lnTo>
                  <a:lnTo>
                    <a:pt x="231" y="69"/>
                  </a:lnTo>
                  <a:lnTo>
                    <a:pt x="227" y="61"/>
                  </a:lnTo>
                  <a:lnTo>
                    <a:pt x="222" y="53"/>
                  </a:lnTo>
                  <a:lnTo>
                    <a:pt x="217" y="46"/>
                  </a:lnTo>
                  <a:lnTo>
                    <a:pt x="211" y="39"/>
                  </a:lnTo>
                  <a:lnTo>
                    <a:pt x="204" y="33"/>
                  </a:lnTo>
                  <a:lnTo>
                    <a:pt x="197" y="27"/>
                  </a:lnTo>
                  <a:lnTo>
                    <a:pt x="190" y="22"/>
                  </a:lnTo>
                  <a:lnTo>
                    <a:pt x="182" y="17"/>
                  </a:lnTo>
                  <a:lnTo>
                    <a:pt x="174" y="12"/>
                  </a:lnTo>
                  <a:lnTo>
                    <a:pt x="166" y="9"/>
                  </a:lnTo>
                  <a:lnTo>
                    <a:pt x="157" y="6"/>
                  </a:lnTo>
                  <a:lnTo>
                    <a:pt x="149" y="4"/>
                  </a:lnTo>
                  <a:lnTo>
                    <a:pt x="140" y="2"/>
                  </a:lnTo>
                  <a:lnTo>
                    <a:pt x="131" y="1"/>
                  </a:lnTo>
                  <a:lnTo>
                    <a:pt x="122" y="0"/>
                  </a:lnTo>
                  <a:lnTo>
                    <a:pt x="113" y="1"/>
                  </a:lnTo>
                  <a:lnTo>
                    <a:pt x="104" y="2"/>
                  </a:lnTo>
                  <a:lnTo>
                    <a:pt x="95" y="4"/>
                  </a:lnTo>
                  <a:lnTo>
                    <a:pt x="86" y="6"/>
                  </a:lnTo>
                  <a:lnTo>
                    <a:pt x="77" y="9"/>
                  </a:lnTo>
                  <a:lnTo>
                    <a:pt x="69" y="12"/>
                  </a:lnTo>
                  <a:lnTo>
                    <a:pt x="61" y="17"/>
                  </a:lnTo>
                  <a:lnTo>
                    <a:pt x="53" y="22"/>
                  </a:lnTo>
                  <a:lnTo>
                    <a:pt x="46" y="27"/>
                  </a:lnTo>
                  <a:lnTo>
                    <a:pt x="39" y="33"/>
                  </a:lnTo>
                  <a:lnTo>
                    <a:pt x="33" y="39"/>
                  </a:lnTo>
                  <a:lnTo>
                    <a:pt x="27" y="46"/>
                  </a:lnTo>
                  <a:lnTo>
                    <a:pt x="21" y="53"/>
                  </a:lnTo>
                  <a:lnTo>
                    <a:pt x="17" y="61"/>
                  </a:lnTo>
                  <a:lnTo>
                    <a:pt x="12" y="69"/>
                  </a:lnTo>
                  <a:lnTo>
                    <a:pt x="9" y="78"/>
                  </a:lnTo>
                  <a:lnTo>
                    <a:pt x="6" y="86"/>
                  </a:lnTo>
                  <a:lnTo>
                    <a:pt x="3" y="95"/>
                  </a:lnTo>
                  <a:lnTo>
                    <a:pt x="2" y="104"/>
                  </a:lnTo>
                  <a:lnTo>
                    <a:pt x="1" y="113"/>
                  </a:lnTo>
                  <a:lnTo>
                    <a:pt x="0" y="122"/>
                  </a:lnTo>
                  <a:lnTo>
                    <a:pt x="1" y="131"/>
                  </a:lnTo>
                  <a:lnTo>
                    <a:pt x="2" y="140"/>
                  </a:lnTo>
                  <a:lnTo>
                    <a:pt x="3" y="149"/>
                  </a:lnTo>
                  <a:lnTo>
                    <a:pt x="6" y="158"/>
                  </a:lnTo>
                  <a:lnTo>
                    <a:pt x="9" y="166"/>
                  </a:lnTo>
                  <a:lnTo>
                    <a:pt x="12" y="175"/>
                  </a:lnTo>
                  <a:lnTo>
                    <a:pt x="17" y="183"/>
                  </a:lnTo>
                  <a:lnTo>
                    <a:pt x="21" y="190"/>
                  </a:lnTo>
                  <a:lnTo>
                    <a:pt x="27" y="198"/>
                  </a:lnTo>
                  <a:lnTo>
                    <a:pt x="33" y="205"/>
                  </a:lnTo>
                  <a:lnTo>
                    <a:pt x="39" y="211"/>
                  </a:lnTo>
                  <a:lnTo>
                    <a:pt x="46" y="217"/>
                  </a:lnTo>
                  <a:lnTo>
                    <a:pt x="53" y="222"/>
                  </a:lnTo>
                  <a:lnTo>
                    <a:pt x="61" y="227"/>
                  </a:lnTo>
                  <a:lnTo>
                    <a:pt x="69" y="231"/>
                  </a:lnTo>
                  <a:lnTo>
                    <a:pt x="77" y="235"/>
                  </a:lnTo>
                  <a:lnTo>
                    <a:pt x="86" y="238"/>
                  </a:lnTo>
                  <a:lnTo>
                    <a:pt x="95" y="240"/>
                  </a:lnTo>
                  <a:lnTo>
                    <a:pt x="104" y="242"/>
                  </a:lnTo>
                  <a:lnTo>
                    <a:pt x="113" y="243"/>
                  </a:lnTo>
                  <a:lnTo>
                    <a:pt x="122" y="243"/>
                  </a:lnTo>
                  <a:lnTo>
                    <a:pt x="131" y="243"/>
                  </a:lnTo>
                  <a:lnTo>
                    <a:pt x="140" y="242"/>
                  </a:lnTo>
                  <a:lnTo>
                    <a:pt x="149" y="240"/>
                  </a:lnTo>
                  <a:lnTo>
                    <a:pt x="157" y="238"/>
                  </a:lnTo>
                  <a:lnTo>
                    <a:pt x="166" y="235"/>
                  </a:lnTo>
                  <a:lnTo>
                    <a:pt x="174" y="231"/>
                  </a:lnTo>
                  <a:lnTo>
                    <a:pt x="182" y="227"/>
                  </a:lnTo>
                  <a:lnTo>
                    <a:pt x="190" y="222"/>
                  </a:lnTo>
                  <a:lnTo>
                    <a:pt x="197" y="217"/>
                  </a:lnTo>
                  <a:lnTo>
                    <a:pt x="204" y="211"/>
                  </a:lnTo>
                  <a:lnTo>
                    <a:pt x="211" y="205"/>
                  </a:lnTo>
                  <a:lnTo>
                    <a:pt x="217" y="198"/>
                  </a:lnTo>
                  <a:lnTo>
                    <a:pt x="222" y="190"/>
                  </a:lnTo>
                  <a:lnTo>
                    <a:pt x="227" y="183"/>
                  </a:lnTo>
                  <a:lnTo>
                    <a:pt x="231" y="175"/>
                  </a:lnTo>
                  <a:lnTo>
                    <a:pt x="235" y="166"/>
                  </a:lnTo>
                  <a:lnTo>
                    <a:pt x="238" y="158"/>
                  </a:lnTo>
                  <a:lnTo>
                    <a:pt x="240" y="149"/>
                  </a:lnTo>
                  <a:lnTo>
                    <a:pt x="242" y="140"/>
                  </a:lnTo>
                  <a:lnTo>
                    <a:pt x="243" y="131"/>
                  </a:lnTo>
                  <a:lnTo>
                    <a:pt x="243" y="122"/>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706" name="组合 450705"/>
          <p:cNvGrpSpPr/>
          <p:nvPr/>
        </p:nvGrpSpPr>
        <p:grpSpPr>
          <a:xfrm>
            <a:off x="1484313" y="944563"/>
            <a:ext cx="403225" cy="377825"/>
            <a:chOff x="776" y="595"/>
            <a:chExt cx="254" cy="238"/>
          </a:xfrm>
        </p:grpSpPr>
        <p:sp>
          <p:nvSpPr>
            <p:cNvPr id="450707" name="文本框 450706"/>
            <p:cNvSpPr txBox="1">
              <a:spLocks noChangeAspect="1"/>
            </p:cNvSpPr>
            <p:nvPr/>
          </p:nvSpPr>
          <p:spPr>
            <a:xfrm>
              <a:off x="776" y="595"/>
              <a:ext cx="254" cy="238"/>
            </a:xfrm>
            <a:prstGeom prst="rect">
              <a:avLst/>
            </a:prstGeom>
            <a:noFill/>
            <a:ln w="9525">
              <a:noFill/>
            </a:ln>
          </p:spPr>
          <p:txBody>
            <a:bodyPr wrap="none" lIns="72000" tIns="36000" rIns="72000" bIns="36000"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1 </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708" name="任意多边形 450707"/>
            <p:cNvSpPr>
              <a:spLocks noChangeAspect="1"/>
            </p:cNvSpPr>
            <p:nvPr/>
          </p:nvSpPr>
          <p:spPr>
            <a:xfrm>
              <a:off x="940" y="776"/>
              <a:ext cx="49" cy="50"/>
            </a:xfrm>
            <a:custGeom>
              <a:avLst/>
              <a:gdLst/>
              <a:ahLst/>
              <a:cxnLst/>
              <a:rect l="0" t="0" r="0" b="0"/>
              <a:pathLst>
                <a:path w="243" h="243">
                  <a:moveTo>
                    <a:pt x="243" y="122"/>
                  </a:moveTo>
                  <a:lnTo>
                    <a:pt x="242" y="113"/>
                  </a:lnTo>
                  <a:lnTo>
                    <a:pt x="241" y="104"/>
                  </a:lnTo>
                  <a:lnTo>
                    <a:pt x="239" y="95"/>
                  </a:lnTo>
                  <a:lnTo>
                    <a:pt x="237" y="86"/>
                  </a:lnTo>
                  <a:lnTo>
                    <a:pt x="234" y="77"/>
                  </a:lnTo>
                  <a:lnTo>
                    <a:pt x="230" y="69"/>
                  </a:lnTo>
                  <a:lnTo>
                    <a:pt x="226" y="61"/>
                  </a:lnTo>
                  <a:lnTo>
                    <a:pt x="221" y="53"/>
                  </a:lnTo>
                  <a:lnTo>
                    <a:pt x="216" y="46"/>
                  </a:lnTo>
                  <a:lnTo>
                    <a:pt x="210" y="39"/>
                  </a:lnTo>
                  <a:lnTo>
                    <a:pt x="204" y="33"/>
                  </a:lnTo>
                  <a:lnTo>
                    <a:pt x="197" y="27"/>
                  </a:lnTo>
                  <a:lnTo>
                    <a:pt x="190" y="21"/>
                  </a:lnTo>
                  <a:lnTo>
                    <a:pt x="182" y="17"/>
                  </a:lnTo>
                  <a:lnTo>
                    <a:pt x="174" y="12"/>
                  </a:lnTo>
                  <a:lnTo>
                    <a:pt x="165" y="9"/>
                  </a:lnTo>
                  <a:lnTo>
                    <a:pt x="157" y="6"/>
                  </a:lnTo>
                  <a:lnTo>
                    <a:pt x="148" y="3"/>
                  </a:lnTo>
                  <a:lnTo>
                    <a:pt x="139" y="2"/>
                  </a:lnTo>
                  <a:lnTo>
                    <a:pt x="130" y="1"/>
                  </a:lnTo>
                  <a:lnTo>
                    <a:pt x="121" y="0"/>
                  </a:lnTo>
                  <a:lnTo>
                    <a:pt x="112" y="1"/>
                  </a:lnTo>
                  <a:lnTo>
                    <a:pt x="103" y="2"/>
                  </a:lnTo>
                  <a:lnTo>
                    <a:pt x="94" y="3"/>
                  </a:lnTo>
                  <a:lnTo>
                    <a:pt x="85" y="6"/>
                  </a:lnTo>
                  <a:lnTo>
                    <a:pt x="77" y="9"/>
                  </a:lnTo>
                  <a:lnTo>
                    <a:pt x="68" y="12"/>
                  </a:lnTo>
                  <a:lnTo>
                    <a:pt x="60" y="17"/>
                  </a:lnTo>
                  <a:lnTo>
                    <a:pt x="53" y="21"/>
                  </a:lnTo>
                  <a:lnTo>
                    <a:pt x="45" y="27"/>
                  </a:lnTo>
                  <a:lnTo>
                    <a:pt x="39" y="33"/>
                  </a:lnTo>
                  <a:lnTo>
                    <a:pt x="32" y="39"/>
                  </a:lnTo>
                  <a:lnTo>
                    <a:pt x="26" y="46"/>
                  </a:lnTo>
                  <a:lnTo>
                    <a:pt x="21" y="53"/>
                  </a:lnTo>
                  <a:lnTo>
                    <a:pt x="16" y="61"/>
                  </a:lnTo>
                  <a:lnTo>
                    <a:pt x="12" y="69"/>
                  </a:lnTo>
                  <a:lnTo>
                    <a:pt x="8" y="77"/>
                  </a:lnTo>
                  <a:lnTo>
                    <a:pt x="5" y="86"/>
                  </a:lnTo>
                  <a:lnTo>
                    <a:pt x="3" y="95"/>
                  </a:lnTo>
                  <a:lnTo>
                    <a:pt x="1" y="104"/>
                  </a:lnTo>
                  <a:lnTo>
                    <a:pt x="0" y="113"/>
                  </a:lnTo>
                  <a:lnTo>
                    <a:pt x="0" y="122"/>
                  </a:lnTo>
                  <a:lnTo>
                    <a:pt x="0" y="131"/>
                  </a:lnTo>
                  <a:lnTo>
                    <a:pt x="1" y="140"/>
                  </a:lnTo>
                  <a:lnTo>
                    <a:pt x="3" y="149"/>
                  </a:lnTo>
                  <a:lnTo>
                    <a:pt x="5" y="158"/>
                  </a:lnTo>
                  <a:lnTo>
                    <a:pt x="8" y="166"/>
                  </a:lnTo>
                  <a:lnTo>
                    <a:pt x="12" y="175"/>
                  </a:lnTo>
                  <a:lnTo>
                    <a:pt x="16" y="183"/>
                  </a:lnTo>
                  <a:lnTo>
                    <a:pt x="21" y="190"/>
                  </a:lnTo>
                  <a:lnTo>
                    <a:pt x="26" y="198"/>
                  </a:lnTo>
                  <a:lnTo>
                    <a:pt x="32" y="204"/>
                  </a:lnTo>
                  <a:lnTo>
                    <a:pt x="39" y="211"/>
                  </a:lnTo>
                  <a:lnTo>
                    <a:pt x="45" y="217"/>
                  </a:lnTo>
                  <a:lnTo>
                    <a:pt x="53" y="222"/>
                  </a:lnTo>
                  <a:lnTo>
                    <a:pt x="60" y="227"/>
                  </a:lnTo>
                  <a:lnTo>
                    <a:pt x="68" y="231"/>
                  </a:lnTo>
                  <a:lnTo>
                    <a:pt x="77" y="235"/>
                  </a:lnTo>
                  <a:lnTo>
                    <a:pt x="85" y="238"/>
                  </a:lnTo>
                  <a:lnTo>
                    <a:pt x="94" y="240"/>
                  </a:lnTo>
                  <a:lnTo>
                    <a:pt x="103" y="242"/>
                  </a:lnTo>
                  <a:lnTo>
                    <a:pt x="112" y="243"/>
                  </a:lnTo>
                  <a:lnTo>
                    <a:pt x="121" y="243"/>
                  </a:lnTo>
                  <a:lnTo>
                    <a:pt x="130" y="243"/>
                  </a:lnTo>
                  <a:lnTo>
                    <a:pt x="139" y="242"/>
                  </a:lnTo>
                  <a:lnTo>
                    <a:pt x="148" y="240"/>
                  </a:lnTo>
                  <a:lnTo>
                    <a:pt x="157" y="238"/>
                  </a:lnTo>
                  <a:lnTo>
                    <a:pt x="165" y="235"/>
                  </a:lnTo>
                  <a:lnTo>
                    <a:pt x="174" y="231"/>
                  </a:lnTo>
                  <a:lnTo>
                    <a:pt x="182" y="227"/>
                  </a:lnTo>
                  <a:lnTo>
                    <a:pt x="190" y="222"/>
                  </a:lnTo>
                  <a:lnTo>
                    <a:pt x="197" y="217"/>
                  </a:lnTo>
                  <a:lnTo>
                    <a:pt x="204" y="211"/>
                  </a:lnTo>
                  <a:lnTo>
                    <a:pt x="210" y="204"/>
                  </a:lnTo>
                  <a:lnTo>
                    <a:pt x="216" y="198"/>
                  </a:lnTo>
                  <a:lnTo>
                    <a:pt x="221" y="190"/>
                  </a:lnTo>
                  <a:lnTo>
                    <a:pt x="226" y="183"/>
                  </a:lnTo>
                  <a:lnTo>
                    <a:pt x="230" y="175"/>
                  </a:lnTo>
                  <a:lnTo>
                    <a:pt x="234" y="166"/>
                  </a:lnTo>
                  <a:lnTo>
                    <a:pt x="237" y="158"/>
                  </a:lnTo>
                  <a:lnTo>
                    <a:pt x="239" y="149"/>
                  </a:lnTo>
                  <a:lnTo>
                    <a:pt x="241" y="140"/>
                  </a:lnTo>
                  <a:lnTo>
                    <a:pt x="242" y="131"/>
                  </a:lnTo>
                  <a:lnTo>
                    <a:pt x="243" y="122"/>
                  </a:lnTo>
                </a:path>
              </a:pathLst>
            </a:custGeom>
            <a:solidFill>
              <a:srgbClr val="FFFF00">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709" name="组合 450708"/>
          <p:cNvGrpSpPr/>
          <p:nvPr/>
        </p:nvGrpSpPr>
        <p:grpSpPr>
          <a:xfrm>
            <a:off x="1330325" y="2030413"/>
            <a:ext cx="577850" cy="396875"/>
            <a:chOff x="679" y="1279"/>
            <a:chExt cx="364" cy="250"/>
          </a:xfrm>
        </p:grpSpPr>
        <p:sp>
          <p:nvSpPr>
            <p:cNvPr id="450710" name="矩形 450709"/>
            <p:cNvSpPr/>
            <p:nvPr/>
          </p:nvSpPr>
          <p:spPr>
            <a:xfrm>
              <a:off x="679" y="1279"/>
              <a:ext cx="364"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4</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5</a:t>
              </a:r>
              <a:r>
                <a:rPr kumimoji="0" lang="en-US" altLang="zh-CN" sz="2000" b="1" i="0"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a:t>
              </a:r>
            </a:p>
          </p:txBody>
        </p:sp>
        <p:sp>
          <p:nvSpPr>
            <p:cNvPr id="450711" name="任意多边形 450710"/>
            <p:cNvSpPr>
              <a:spLocks noChangeAspect="1"/>
            </p:cNvSpPr>
            <p:nvPr/>
          </p:nvSpPr>
          <p:spPr>
            <a:xfrm>
              <a:off x="812" y="1478"/>
              <a:ext cx="50" cy="50"/>
            </a:xfrm>
            <a:custGeom>
              <a:avLst/>
              <a:gdLst/>
              <a:ahLst/>
              <a:cxnLst/>
              <a:rect l="0" t="0" r="0" b="0"/>
              <a:pathLst>
                <a:path w="243" h="243">
                  <a:moveTo>
                    <a:pt x="243" y="122"/>
                  </a:moveTo>
                  <a:lnTo>
                    <a:pt x="242" y="112"/>
                  </a:lnTo>
                  <a:lnTo>
                    <a:pt x="241" y="103"/>
                  </a:lnTo>
                  <a:lnTo>
                    <a:pt x="240" y="94"/>
                  </a:lnTo>
                  <a:lnTo>
                    <a:pt x="237" y="86"/>
                  </a:lnTo>
                  <a:lnTo>
                    <a:pt x="234" y="77"/>
                  </a:lnTo>
                  <a:lnTo>
                    <a:pt x="231" y="69"/>
                  </a:lnTo>
                  <a:lnTo>
                    <a:pt x="226" y="61"/>
                  </a:lnTo>
                  <a:lnTo>
                    <a:pt x="222" y="53"/>
                  </a:lnTo>
                  <a:lnTo>
                    <a:pt x="216" y="46"/>
                  </a:lnTo>
                  <a:lnTo>
                    <a:pt x="210" y="39"/>
                  </a:lnTo>
                  <a:lnTo>
                    <a:pt x="204" y="32"/>
                  </a:lnTo>
                  <a:lnTo>
                    <a:pt x="197" y="27"/>
                  </a:lnTo>
                  <a:lnTo>
                    <a:pt x="190" y="21"/>
                  </a:lnTo>
                  <a:lnTo>
                    <a:pt x="182" y="16"/>
                  </a:lnTo>
                  <a:lnTo>
                    <a:pt x="174" y="12"/>
                  </a:lnTo>
                  <a:lnTo>
                    <a:pt x="166" y="8"/>
                  </a:lnTo>
                  <a:lnTo>
                    <a:pt x="157" y="5"/>
                  </a:lnTo>
                  <a:lnTo>
                    <a:pt x="148" y="3"/>
                  </a:lnTo>
                  <a:lnTo>
                    <a:pt x="139" y="1"/>
                  </a:lnTo>
                  <a:lnTo>
                    <a:pt x="130" y="0"/>
                  </a:lnTo>
                  <a:lnTo>
                    <a:pt x="121" y="0"/>
                  </a:lnTo>
                  <a:lnTo>
                    <a:pt x="112" y="0"/>
                  </a:lnTo>
                  <a:lnTo>
                    <a:pt x="103" y="1"/>
                  </a:lnTo>
                  <a:lnTo>
                    <a:pt x="94" y="3"/>
                  </a:lnTo>
                  <a:lnTo>
                    <a:pt x="86" y="5"/>
                  </a:lnTo>
                  <a:lnTo>
                    <a:pt x="77" y="8"/>
                  </a:lnTo>
                  <a:lnTo>
                    <a:pt x="69" y="12"/>
                  </a:lnTo>
                  <a:lnTo>
                    <a:pt x="61" y="16"/>
                  </a:lnTo>
                  <a:lnTo>
                    <a:pt x="53" y="21"/>
                  </a:lnTo>
                  <a:lnTo>
                    <a:pt x="46" y="27"/>
                  </a:lnTo>
                  <a:lnTo>
                    <a:pt x="39" y="32"/>
                  </a:lnTo>
                  <a:lnTo>
                    <a:pt x="32" y="39"/>
                  </a:lnTo>
                  <a:lnTo>
                    <a:pt x="26" y="46"/>
                  </a:lnTo>
                  <a:lnTo>
                    <a:pt x="21" y="53"/>
                  </a:lnTo>
                  <a:lnTo>
                    <a:pt x="16" y="61"/>
                  </a:lnTo>
                  <a:lnTo>
                    <a:pt x="12" y="69"/>
                  </a:lnTo>
                  <a:lnTo>
                    <a:pt x="8" y="77"/>
                  </a:lnTo>
                  <a:lnTo>
                    <a:pt x="5" y="86"/>
                  </a:lnTo>
                  <a:lnTo>
                    <a:pt x="3" y="94"/>
                  </a:lnTo>
                  <a:lnTo>
                    <a:pt x="1" y="103"/>
                  </a:lnTo>
                  <a:lnTo>
                    <a:pt x="0" y="112"/>
                  </a:lnTo>
                  <a:lnTo>
                    <a:pt x="0" y="122"/>
                  </a:lnTo>
                  <a:lnTo>
                    <a:pt x="0" y="131"/>
                  </a:lnTo>
                  <a:lnTo>
                    <a:pt x="1" y="140"/>
                  </a:lnTo>
                  <a:lnTo>
                    <a:pt x="3" y="149"/>
                  </a:lnTo>
                  <a:lnTo>
                    <a:pt x="5" y="157"/>
                  </a:lnTo>
                  <a:lnTo>
                    <a:pt x="8" y="166"/>
                  </a:lnTo>
                  <a:lnTo>
                    <a:pt x="12" y="174"/>
                  </a:lnTo>
                  <a:lnTo>
                    <a:pt x="16" y="182"/>
                  </a:lnTo>
                  <a:lnTo>
                    <a:pt x="21" y="190"/>
                  </a:lnTo>
                  <a:lnTo>
                    <a:pt x="26" y="197"/>
                  </a:lnTo>
                  <a:lnTo>
                    <a:pt x="32" y="204"/>
                  </a:lnTo>
                  <a:lnTo>
                    <a:pt x="39" y="211"/>
                  </a:lnTo>
                  <a:lnTo>
                    <a:pt x="46" y="216"/>
                  </a:lnTo>
                  <a:lnTo>
                    <a:pt x="53" y="222"/>
                  </a:lnTo>
                  <a:lnTo>
                    <a:pt x="61" y="227"/>
                  </a:lnTo>
                  <a:lnTo>
                    <a:pt x="69" y="231"/>
                  </a:lnTo>
                  <a:lnTo>
                    <a:pt x="77" y="235"/>
                  </a:lnTo>
                  <a:lnTo>
                    <a:pt x="86" y="238"/>
                  </a:lnTo>
                  <a:lnTo>
                    <a:pt x="94" y="240"/>
                  </a:lnTo>
                  <a:lnTo>
                    <a:pt x="103" y="242"/>
                  </a:lnTo>
                  <a:lnTo>
                    <a:pt x="112" y="243"/>
                  </a:lnTo>
                  <a:lnTo>
                    <a:pt x="121" y="243"/>
                  </a:lnTo>
                  <a:lnTo>
                    <a:pt x="130" y="243"/>
                  </a:lnTo>
                  <a:lnTo>
                    <a:pt x="139" y="242"/>
                  </a:lnTo>
                  <a:lnTo>
                    <a:pt x="148" y="240"/>
                  </a:lnTo>
                  <a:lnTo>
                    <a:pt x="157" y="238"/>
                  </a:lnTo>
                  <a:lnTo>
                    <a:pt x="166" y="235"/>
                  </a:lnTo>
                  <a:lnTo>
                    <a:pt x="174" y="231"/>
                  </a:lnTo>
                  <a:lnTo>
                    <a:pt x="182" y="227"/>
                  </a:lnTo>
                  <a:lnTo>
                    <a:pt x="190" y="222"/>
                  </a:lnTo>
                  <a:lnTo>
                    <a:pt x="197" y="216"/>
                  </a:lnTo>
                  <a:lnTo>
                    <a:pt x="204" y="211"/>
                  </a:lnTo>
                  <a:lnTo>
                    <a:pt x="210" y="204"/>
                  </a:lnTo>
                  <a:lnTo>
                    <a:pt x="216" y="197"/>
                  </a:lnTo>
                  <a:lnTo>
                    <a:pt x="222" y="190"/>
                  </a:lnTo>
                  <a:lnTo>
                    <a:pt x="226" y="182"/>
                  </a:lnTo>
                  <a:lnTo>
                    <a:pt x="231" y="174"/>
                  </a:lnTo>
                  <a:lnTo>
                    <a:pt x="234" y="166"/>
                  </a:lnTo>
                  <a:lnTo>
                    <a:pt x="237" y="157"/>
                  </a:lnTo>
                  <a:lnTo>
                    <a:pt x="240" y="149"/>
                  </a:lnTo>
                  <a:lnTo>
                    <a:pt x="241" y="140"/>
                  </a:lnTo>
                  <a:lnTo>
                    <a:pt x="242" y="131"/>
                  </a:lnTo>
                  <a:lnTo>
                    <a:pt x="243" y="122"/>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712" name="组合 450711"/>
          <p:cNvGrpSpPr/>
          <p:nvPr/>
        </p:nvGrpSpPr>
        <p:grpSpPr>
          <a:xfrm>
            <a:off x="1306513" y="3773488"/>
            <a:ext cx="311150" cy="396875"/>
            <a:chOff x="664" y="2377"/>
            <a:chExt cx="196" cy="250"/>
          </a:xfrm>
        </p:grpSpPr>
        <p:sp>
          <p:nvSpPr>
            <p:cNvPr id="450713" name="文本框 450712"/>
            <p:cNvSpPr txBox="1">
              <a:spLocks noChangeAspect="1"/>
            </p:cNvSpPr>
            <p:nvPr/>
          </p:nvSpPr>
          <p:spPr>
            <a:xfrm>
              <a:off x="664" y="2377"/>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5</a:t>
              </a:r>
            </a:p>
          </p:txBody>
        </p:sp>
        <p:sp>
          <p:nvSpPr>
            <p:cNvPr id="450714" name="任意多边形 450713"/>
            <p:cNvSpPr>
              <a:spLocks noChangeAspect="1"/>
            </p:cNvSpPr>
            <p:nvPr/>
          </p:nvSpPr>
          <p:spPr>
            <a:xfrm>
              <a:off x="803" y="2574"/>
              <a:ext cx="51" cy="50"/>
            </a:xfrm>
            <a:custGeom>
              <a:avLst/>
              <a:gdLst/>
              <a:ahLst/>
              <a:cxnLst/>
              <a:rect l="0" t="0" r="0" b="0"/>
              <a:pathLst>
                <a:path w="243" h="242">
                  <a:moveTo>
                    <a:pt x="243" y="121"/>
                  </a:moveTo>
                  <a:lnTo>
                    <a:pt x="242" y="112"/>
                  </a:lnTo>
                  <a:lnTo>
                    <a:pt x="241" y="103"/>
                  </a:lnTo>
                  <a:lnTo>
                    <a:pt x="240" y="94"/>
                  </a:lnTo>
                  <a:lnTo>
                    <a:pt x="237" y="85"/>
                  </a:lnTo>
                  <a:lnTo>
                    <a:pt x="234" y="77"/>
                  </a:lnTo>
                  <a:lnTo>
                    <a:pt x="231" y="68"/>
                  </a:lnTo>
                  <a:lnTo>
                    <a:pt x="226" y="60"/>
                  </a:lnTo>
                  <a:lnTo>
                    <a:pt x="222" y="53"/>
                  </a:lnTo>
                  <a:lnTo>
                    <a:pt x="216" y="45"/>
                  </a:lnTo>
                  <a:lnTo>
                    <a:pt x="210" y="38"/>
                  </a:lnTo>
                  <a:lnTo>
                    <a:pt x="204" y="32"/>
                  </a:lnTo>
                  <a:lnTo>
                    <a:pt x="197" y="26"/>
                  </a:lnTo>
                  <a:lnTo>
                    <a:pt x="190" y="21"/>
                  </a:lnTo>
                  <a:lnTo>
                    <a:pt x="182" y="16"/>
                  </a:lnTo>
                  <a:lnTo>
                    <a:pt x="174" y="12"/>
                  </a:lnTo>
                  <a:lnTo>
                    <a:pt x="166" y="8"/>
                  </a:lnTo>
                  <a:lnTo>
                    <a:pt x="157" y="5"/>
                  </a:lnTo>
                  <a:lnTo>
                    <a:pt x="148" y="3"/>
                  </a:lnTo>
                  <a:lnTo>
                    <a:pt x="139" y="1"/>
                  </a:lnTo>
                  <a:lnTo>
                    <a:pt x="130" y="0"/>
                  </a:lnTo>
                  <a:lnTo>
                    <a:pt x="121" y="0"/>
                  </a:lnTo>
                  <a:lnTo>
                    <a:pt x="112" y="0"/>
                  </a:lnTo>
                  <a:lnTo>
                    <a:pt x="103" y="1"/>
                  </a:lnTo>
                  <a:lnTo>
                    <a:pt x="94" y="3"/>
                  </a:lnTo>
                  <a:lnTo>
                    <a:pt x="86" y="5"/>
                  </a:lnTo>
                  <a:lnTo>
                    <a:pt x="77" y="8"/>
                  </a:lnTo>
                  <a:lnTo>
                    <a:pt x="69" y="12"/>
                  </a:lnTo>
                  <a:lnTo>
                    <a:pt x="61" y="16"/>
                  </a:lnTo>
                  <a:lnTo>
                    <a:pt x="53" y="21"/>
                  </a:lnTo>
                  <a:lnTo>
                    <a:pt x="46" y="26"/>
                  </a:lnTo>
                  <a:lnTo>
                    <a:pt x="39" y="32"/>
                  </a:lnTo>
                  <a:lnTo>
                    <a:pt x="32" y="38"/>
                  </a:lnTo>
                  <a:lnTo>
                    <a:pt x="26" y="45"/>
                  </a:lnTo>
                  <a:lnTo>
                    <a:pt x="21" y="53"/>
                  </a:lnTo>
                  <a:lnTo>
                    <a:pt x="16" y="60"/>
                  </a:lnTo>
                  <a:lnTo>
                    <a:pt x="12" y="68"/>
                  </a:lnTo>
                  <a:lnTo>
                    <a:pt x="8" y="77"/>
                  </a:lnTo>
                  <a:lnTo>
                    <a:pt x="5" y="85"/>
                  </a:lnTo>
                  <a:lnTo>
                    <a:pt x="3" y="94"/>
                  </a:lnTo>
                  <a:lnTo>
                    <a:pt x="1" y="103"/>
                  </a:lnTo>
                  <a:lnTo>
                    <a:pt x="0" y="112"/>
                  </a:lnTo>
                  <a:lnTo>
                    <a:pt x="0" y="121"/>
                  </a:lnTo>
                  <a:lnTo>
                    <a:pt x="0" y="130"/>
                  </a:lnTo>
                  <a:lnTo>
                    <a:pt x="1" y="139"/>
                  </a:lnTo>
                  <a:lnTo>
                    <a:pt x="3" y="148"/>
                  </a:lnTo>
                  <a:lnTo>
                    <a:pt x="5" y="157"/>
                  </a:lnTo>
                  <a:lnTo>
                    <a:pt x="8" y="165"/>
                  </a:lnTo>
                  <a:lnTo>
                    <a:pt x="12" y="174"/>
                  </a:lnTo>
                  <a:lnTo>
                    <a:pt x="16" y="182"/>
                  </a:lnTo>
                  <a:lnTo>
                    <a:pt x="21" y="189"/>
                  </a:lnTo>
                  <a:lnTo>
                    <a:pt x="26" y="197"/>
                  </a:lnTo>
                  <a:lnTo>
                    <a:pt x="32" y="204"/>
                  </a:lnTo>
                  <a:lnTo>
                    <a:pt x="39" y="210"/>
                  </a:lnTo>
                  <a:lnTo>
                    <a:pt x="46" y="216"/>
                  </a:lnTo>
                  <a:lnTo>
                    <a:pt x="53" y="221"/>
                  </a:lnTo>
                  <a:lnTo>
                    <a:pt x="61" y="226"/>
                  </a:lnTo>
                  <a:lnTo>
                    <a:pt x="69" y="230"/>
                  </a:lnTo>
                  <a:lnTo>
                    <a:pt x="77" y="234"/>
                  </a:lnTo>
                  <a:lnTo>
                    <a:pt x="86" y="237"/>
                  </a:lnTo>
                  <a:lnTo>
                    <a:pt x="94" y="239"/>
                  </a:lnTo>
                  <a:lnTo>
                    <a:pt x="103" y="241"/>
                  </a:lnTo>
                  <a:lnTo>
                    <a:pt x="112" y="242"/>
                  </a:lnTo>
                  <a:lnTo>
                    <a:pt x="121" y="242"/>
                  </a:lnTo>
                  <a:lnTo>
                    <a:pt x="130" y="242"/>
                  </a:lnTo>
                  <a:lnTo>
                    <a:pt x="139" y="241"/>
                  </a:lnTo>
                  <a:lnTo>
                    <a:pt x="148" y="239"/>
                  </a:lnTo>
                  <a:lnTo>
                    <a:pt x="157" y="237"/>
                  </a:lnTo>
                  <a:lnTo>
                    <a:pt x="166" y="234"/>
                  </a:lnTo>
                  <a:lnTo>
                    <a:pt x="174" y="230"/>
                  </a:lnTo>
                  <a:lnTo>
                    <a:pt x="182" y="226"/>
                  </a:lnTo>
                  <a:lnTo>
                    <a:pt x="190" y="221"/>
                  </a:lnTo>
                  <a:lnTo>
                    <a:pt x="197" y="216"/>
                  </a:lnTo>
                  <a:lnTo>
                    <a:pt x="204" y="210"/>
                  </a:lnTo>
                  <a:lnTo>
                    <a:pt x="210" y="204"/>
                  </a:lnTo>
                  <a:lnTo>
                    <a:pt x="216" y="197"/>
                  </a:lnTo>
                  <a:lnTo>
                    <a:pt x="222" y="189"/>
                  </a:lnTo>
                  <a:lnTo>
                    <a:pt x="226" y="182"/>
                  </a:lnTo>
                  <a:lnTo>
                    <a:pt x="231" y="174"/>
                  </a:lnTo>
                  <a:lnTo>
                    <a:pt x="234" y="165"/>
                  </a:lnTo>
                  <a:lnTo>
                    <a:pt x="237" y="157"/>
                  </a:lnTo>
                  <a:lnTo>
                    <a:pt x="240" y="148"/>
                  </a:lnTo>
                  <a:lnTo>
                    <a:pt x="241" y="139"/>
                  </a:lnTo>
                  <a:lnTo>
                    <a:pt x="242" y="130"/>
                  </a:lnTo>
                  <a:lnTo>
                    <a:pt x="243" y="121"/>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50715" name="任意多边形 450714"/>
          <p:cNvSpPr>
            <a:spLocks noChangeAspect="1"/>
          </p:cNvSpPr>
          <p:nvPr/>
        </p:nvSpPr>
        <p:spPr>
          <a:xfrm>
            <a:off x="1476375" y="2660650"/>
            <a:ext cx="80963" cy="79375"/>
          </a:xfrm>
          <a:custGeom>
            <a:avLst/>
            <a:gdLst/>
            <a:ahLst/>
            <a:cxnLst/>
            <a:rect l="0" t="0" r="0" b="0"/>
            <a:pathLst>
              <a:path w="243" h="243">
                <a:moveTo>
                  <a:pt x="243" y="121"/>
                </a:moveTo>
                <a:lnTo>
                  <a:pt x="243" y="112"/>
                </a:lnTo>
                <a:lnTo>
                  <a:pt x="241" y="103"/>
                </a:lnTo>
                <a:lnTo>
                  <a:pt x="240" y="94"/>
                </a:lnTo>
                <a:lnTo>
                  <a:pt x="237" y="85"/>
                </a:lnTo>
                <a:lnTo>
                  <a:pt x="234" y="77"/>
                </a:lnTo>
                <a:lnTo>
                  <a:pt x="231" y="69"/>
                </a:lnTo>
                <a:lnTo>
                  <a:pt x="227" y="60"/>
                </a:lnTo>
                <a:lnTo>
                  <a:pt x="222" y="53"/>
                </a:lnTo>
                <a:lnTo>
                  <a:pt x="216" y="45"/>
                </a:lnTo>
                <a:lnTo>
                  <a:pt x="210" y="39"/>
                </a:lnTo>
                <a:lnTo>
                  <a:pt x="204" y="32"/>
                </a:lnTo>
                <a:lnTo>
                  <a:pt x="197" y="26"/>
                </a:lnTo>
                <a:lnTo>
                  <a:pt x="190" y="21"/>
                </a:lnTo>
                <a:lnTo>
                  <a:pt x="182" y="16"/>
                </a:lnTo>
                <a:lnTo>
                  <a:pt x="174" y="12"/>
                </a:lnTo>
                <a:lnTo>
                  <a:pt x="166" y="8"/>
                </a:lnTo>
                <a:lnTo>
                  <a:pt x="157" y="5"/>
                </a:lnTo>
                <a:lnTo>
                  <a:pt x="148" y="3"/>
                </a:lnTo>
                <a:lnTo>
                  <a:pt x="140" y="1"/>
                </a:lnTo>
                <a:lnTo>
                  <a:pt x="131" y="0"/>
                </a:lnTo>
                <a:lnTo>
                  <a:pt x="121" y="0"/>
                </a:lnTo>
                <a:lnTo>
                  <a:pt x="112" y="0"/>
                </a:lnTo>
                <a:lnTo>
                  <a:pt x="103" y="1"/>
                </a:lnTo>
                <a:lnTo>
                  <a:pt x="94" y="3"/>
                </a:lnTo>
                <a:lnTo>
                  <a:pt x="86" y="5"/>
                </a:lnTo>
                <a:lnTo>
                  <a:pt x="77" y="8"/>
                </a:lnTo>
                <a:lnTo>
                  <a:pt x="69" y="12"/>
                </a:lnTo>
                <a:lnTo>
                  <a:pt x="61" y="16"/>
                </a:lnTo>
                <a:lnTo>
                  <a:pt x="53" y="21"/>
                </a:lnTo>
                <a:lnTo>
                  <a:pt x="46" y="26"/>
                </a:lnTo>
                <a:lnTo>
                  <a:pt x="39" y="32"/>
                </a:lnTo>
                <a:lnTo>
                  <a:pt x="32" y="39"/>
                </a:lnTo>
                <a:lnTo>
                  <a:pt x="27" y="45"/>
                </a:lnTo>
                <a:lnTo>
                  <a:pt x="21" y="53"/>
                </a:lnTo>
                <a:lnTo>
                  <a:pt x="16" y="60"/>
                </a:lnTo>
                <a:lnTo>
                  <a:pt x="12" y="69"/>
                </a:lnTo>
                <a:lnTo>
                  <a:pt x="8" y="77"/>
                </a:lnTo>
                <a:lnTo>
                  <a:pt x="5" y="85"/>
                </a:lnTo>
                <a:lnTo>
                  <a:pt x="3" y="94"/>
                </a:lnTo>
                <a:lnTo>
                  <a:pt x="1" y="103"/>
                </a:lnTo>
                <a:lnTo>
                  <a:pt x="0" y="112"/>
                </a:lnTo>
                <a:lnTo>
                  <a:pt x="0" y="121"/>
                </a:lnTo>
                <a:lnTo>
                  <a:pt x="0" y="130"/>
                </a:lnTo>
                <a:lnTo>
                  <a:pt x="1" y="139"/>
                </a:lnTo>
                <a:lnTo>
                  <a:pt x="3" y="148"/>
                </a:lnTo>
                <a:lnTo>
                  <a:pt x="5" y="157"/>
                </a:lnTo>
                <a:lnTo>
                  <a:pt x="8" y="166"/>
                </a:lnTo>
                <a:lnTo>
                  <a:pt x="12" y="174"/>
                </a:lnTo>
                <a:lnTo>
                  <a:pt x="16" y="182"/>
                </a:lnTo>
                <a:lnTo>
                  <a:pt x="21" y="190"/>
                </a:lnTo>
                <a:lnTo>
                  <a:pt x="27" y="197"/>
                </a:lnTo>
                <a:lnTo>
                  <a:pt x="32" y="204"/>
                </a:lnTo>
                <a:lnTo>
                  <a:pt x="39" y="210"/>
                </a:lnTo>
                <a:lnTo>
                  <a:pt x="46" y="216"/>
                </a:lnTo>
                <a:lnTo>
                  <a:pt x="53" y="222"/>
                </a:lnTo>
                <a:lnTo>
                  <a:pt x="61" y="226"/>
                </a:lnTo>
                <a:lnTo>
                  <a:pt x="69" y="231"/>
                </a:lnTo>
                <a:lnTo>
                  <a:pt x="77" y="234"/>
                </a:lnTo>
                <a:lnTo>
                  <a:pt x="86" y="237"/>
                </a:lnTo>
                <a:lnTo>
                  <a:pt x="94" y="240"/>
                </a:lnTo>
                <a:lnTo>
                  <a:pt x="103" y="241"/>
                </a:lnTo>
                <a:lnTo>
                  <a:pt x="112" y="242"/>
                </a:lnTo>
                <a:lnTo>
                  <a:pt x="121" y="243"/>
                </a:lnTo>
                <a:lnTo>
                  <a:pt x="131" y="242"/>
                </a:lnTo>
                <a:lnTo>
                  <a:pt x="140" y="241"/>
                </a:lnTo>
                <a:lnTo>
                  <a:pt x="148" y="240"/>
                </a:lnTo>
                <a:lnTo>
                  <a:pt x="157" y="237"/>
                </a:lnTo>
                <a:lnTo>
                  <a:pt x="166" y="234"/>
                </a:lnTo>
                <a:lnTo>
                  <a:pt x="174" y="231"/>
                </a:lnTo>
                <a:lnTo>
                  <a:pt x="182" y="226"/>
                </a:lnTo>
                <a:lnTo>
                  <a:pt x="190" y="222"/>
                </a:lnTo>
                <a:lnTo>
                  <a:pt x="197" y="216"/>
                </a:lnTo>
                <a:lnTo>
                  <a:pt x="204" y="210"/>
                </a:lnTo>
                <a:lnTo>
                  <a:pt x="210" y="204"/>
                </a:lnTo>
                <a:lnTo>
                  <a:pt x="216" y="197"/>
                </a:lnTo>
                <a:lnTo>
                  <a:pt x="222" y="190"/>
                </a:lnTo>
                <a:lnTo>
                  <a:pt x="227" y="182"/>
                </a:lnTo>
                <a:lnTo>
                  <a:pt x="231" y="174"/>
                </a:lnTo>
                <a:lnTo>
                  <a:pt x="234" y="166"/>
                </a:lnTo>
                <a:lnTo>
                  <a:pt x="237" y="157"/>
                </a:lnTo>
                <a:lnTo>
                  <a:pt x="240" y="148"/>
                </a:lnTo>
                <a:lnTo>
                  <a:pt x="241" y="139"/>
                </a:lnTo>
                <a:lnTo>
                  <a:pt x="243" y="130"/>
                </a:lnTo>
                <a:lnTo>
                  <a:pt x="243" y="121"/>
                </a:lnTo>
              </a:path>
            </a:pathLst>
          </a:custGeom>
          <a:solidFill>
            <a:srgbClr val="99FF99">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16" name="文本框 450715"/>
          <p:cNvSpPr txBox="1"/>
          <p:nvPr/>
        </p:nvSpPr>
        <p:spPr>
          <a:xfrm>
            <a:off x="824465" y="134512"/>
            <a:ext cx="4365298"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8]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求组合回转体的相贯线</a:t>
            </a:r>
          </a:p>
        </p:txBody>
      </p:sp>
      <p:grpSp>
        <p:nvGrpSpPr>
          <p:cNvPr id="450717" name="组合 450716"/>
          <p:cNvGrpSpPr/>
          <p:nvPr/>
        </p:nvGrpSpPr>
        <p:grpSpPr>
          <a:xfrm>
            <a:off x="1293813" y="5068888"/>
            <a:ext cx="325437" cy="396875"/>
            <a:chOff x="656" y="3193"/>
            <a:chExt cx="205" cy="250"/>
          </a:xfrm>
        </p:grpSpPr>
        <p:sp>
          <p:nvSpPr>
            <p:cNvPr id="450718" name="文本框 450717"/>
            <p:cNvSpPr txBox="1">
              <a:spLocks noChangeAspect="1"/>
            </p:cNvSpPr>
            <p:nvPr/>
          </p:nvSpPr>
          <p:spPr>
            <a:xfrm>
              <a:off x="656" y="3193"/>
              <a:ext cx="196" cy="250"/>
            </a:xfrm>
            <a:prstGeom prst="rect">
              <a:avLst/>
            </a:prstGeom>
            <a:noFill/>
            <a:ln w="9525">
              <a:noFill/>
            </a:ln>
          </p:spPr>
          <p:txBody>
            <a:bodyPr wrap="none" anchor="t" anchorCtr="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1" u="none" strike="noStrike" kern="1200" cap="none" spc="0" normalizeH="0" baseline="0" noProof="0" dirty="0">
                  <a:ln>
                    <a:noFill/>
                  </a:ln>
                  <a:solidFill>
                    <a:srgbClr val="000000"/>
                  </a:solidFill>
                  <a:effectLst/>
                  <a:uLnTx/>
                  <a:uFillTx/>
                  <a:latin typeface="Book Antiqua" pitchFamily="18" charset="0"/>
                  <a:ea typeface="宋体" panose="02010600030101010101" pitchFamily="2" charset="-122"/>
                  <a:cs typeface="+mn-cs"/>
                </a:rPr>
                <a:t>4</a:t>
              </a:r>
            </a:p>
          </p:txBody>
        </p:sp>
        <p:sp>
          <p:nvSpPr>
            <p:cNvPr id="450719" name="任意多边形 450718"/>
            <p:cNvSpPr>
              <a:spLocks noChangeAspect="1"/>
            </p:cNvSpPr>
            <p:nvPr/>
          </p:nvSpPr>
          <p:spPr>
            <a:xfrm>
              <a:off x="811" y="3195"/>
              <a:ext cx="50" cy="50"/>
            </a:xfrm>
            <a:custGeom>
              <a:avLst/>
              <a:gdLst/>
              <a:ahLst/>
              <a:cxnLst/>
              <a:rect l="0" t="0" r="0" b="0"/>
              <a:pathLst>
                <a:path w="243" h="243">
                  <a:moveTo>
                    <a:pt x="243" y="121"/>
                  </a:moveTo>
                  <a:lnTo>
                    <a:pt x="242" y="112"/>
                  </a:lnTo>
                  <a:lnTo>
                    <a:pt x="241" y="103"/>
                  </a:lnTo>
                  <a:lnTo>
                    <a:pt x="240" y="94"/>
                  </a:lnTo>
                  <a:lnTo>
                    <a:pt x="237" y="86"/>
                  </a:lnTo>
                  <a:lnTo>
                    <a:pt x="234" y="77"/>
                  </a:lnTo>
                  <a:lnTo>
                    <a:pt x="231" y="69"/>
                  </a:lnTo>
                  <a:lnTo>
                    <a:pt x="227" y="61"/>
                  </a:lnTo>
                  <a:lnTo>
                    <a:pt x="222" y="53"/>
                  </a:lnTo>
                  <a:lnTo>
                    <a:pt x="216" y="46"/>
                  </a:lnTo>
                  <a:lnTo>
                    <a:pt x="210" y="39"/>
                  </a:lnTo>
                  <a:lnTo>
                    <a:pt x="204" y="32"/>
                  </a:lnTo>
                  <a:lnTo>
                    <a:pt x="197" y="26"/>
                  </a:lnTo>
                  <a:lnTo>
                    <a:pt x="190" y="21"/>
                  </a:lnTo>
                  <a:lnTo>
                    <a:pt x="182" y="16"/>
                  </a:lnTo>
                  <a:lnTo>
                    <a:pt x="174" y="12"/>
                  </a:lnTo>
                  <a:lnTo>
                    <a:pt x="166" y="8"/>
                  </a:lnTo>
                  <a:lnTo>
                    <a:pt x="157" y="5"/>
                  </a:lnTo>
                  <a:lnTo>
                    <a:pt x="148" y="3"/>
                  </a:lnTo>
                  <a:lnTo>
                    <a:pt x="140" y="1"/>
                  </a:lnTo>
                  <a:lnTo>
                    <a:pt x="131" y="0"/>
                  </a:lnTo>
                  <a:lnTo>
                    <a:pt x="121" y="0"/>
                  </a:lnTo>
                  <a:lnTo>
                    <a:pt x="112" y="0"/>
                  </a:lnTo>
                  <a:lnTo>
                    <a:pt x="103" y="1"/>
                  </a:lnTo>
                  <a:lnTo>
                    <a:pt x="94" y="3"/>
                  </a:lnTo>
                  <a:lnTo>
                    <a:pt x="86" y="5"/>
                  </a:lnTo>
                  <a:lnTo>
                    <a:pt x="77" y="8"/>
                  </a:lnTo>
                  <a:lnTo>
                    <a:pt x="69" y="12"/>
                  </a:lnTo>
                  <a:lnTo>
                    <a:pt x="61" y="16"/>
                  </a:lnTo>
                  <a:lnTo>
                    <a:pt x="53" y="21"/>
                  </a:lnTo>
                  <a:lnTo>
                    <a:pt x="46" y="26"/>
                  </a:lnTo>
                  <a:lnTo>
                    <a:pt x="39" y="32"/>
                  </a:lnTo>
                  <a:lnTo>
                    <a:pt x="32" y="39"/>
                  </a:lnTo>
                  <a:lnTo>
                    <a:pt x="27" y="46"/>
                  </a:lnTo>
                  <a:lnTo>
                    <a:pt x="21" y="53"/>
                  </a:lnTo>
                  <a:lnTo>
                    <a:pt x="16" y="61"/>
                  </a:lnTo>
                  <a:lnTo>
                    <a:pt x="12" y="69"/>
                  </a:lnTo>
                  <a:lnTo>
                    <a:pt x="8" y="77"/>
                  </a:lnTo>
                  <a:lnTo>
                    <a:pt x="5" y="86"/>
                  </a:lnTo>
                  <a:lnTo>
                    <a:pt x="3" y="94"/>
                  </a:lnTo>
                  <a:lnTo>
                    <a:pt x="1" y="103"/>
                  </a:lnTo>
                  <a:lnTo>
                    <a:pt x="0" y="112"/>
                  </a:lnTo>
                  <a:lnTo>
                    <a:pt x="0" y="121"/>
                  </a:lnTo>
                  <a:lnTo>
                    <a:pt x="0" y="130"/>
                  </a:lnTo>
                  <a:lnTo>
                    <a:pt x="1" y="140"/>
                  </a:lnTo>
                  <a:lnTo>
                    <a:pt x="3" y="148"/>
                  </a:lnTo>
                  <a:lnTo>
                    <a:pt x="5" y="157"/>
                  </a:lnTo>
                  <a:lnTo>
                    <a:pt x="8" y="166"/>
                  </a:lnTo>
                  <a:lnTo>
                    <a:pt x="12" y="174"/>
                  </a:lnTo>
                  <a:lnTo>
                    <a:pt x="16" y="182"/>
                  </a:lnTo>
                  <a:lnTo>
                    <a:pt x="21" y="190"/>
                  </a:lnTo>
                  <a:lnTo>
                    <a:pt x="27" y="197"/>
                  </a:lnTo>
                  <a:lnTo>
                    <a:pt x="32" y="204"/>
                  </a:lnTo>
                  <a:lnTo>
                    <a:pt x="39" y="210"/>
                  </a:lnTo>
                  <a:lnTo>
                    <a:pt x="46" y="216"/>
                  </a:lnTo>
                  <a:lnTo>
                    <a:pt x="53" y="222"/>
                  </a:lnTo>
                  <a:lnTo>
                    <a:pt x="61" y="227"/>
                  </a:lnTo>
                  <a:lnTo>
                    <a:pt x="69" y="231"/>
                  </a:lnTo>
                  <a:lnTo>
                    <a:pt x="77" y="234"/>
                  </a:lnTo>
                  <a:lnTo>
                    <a:pt x="86" y="237"/>
                  </a:lnTo>
                  <a:lnTo>
                    <a:pt x="94" y="240"/>
                  </a:lnTo>
                  <a:lnTo>
                    <a:pt x="103" y="242"/>
                  </a:lnTo>
                  <a:lnTo>
                    <a:pt x="112" y="243"/>
                  </a:lnTo>
                  <a:lnTo>
                    <a:pt x="121" y="243"/>
                  </a:lnTo>
                  <a:lnTo>
                    <a:pt x="131" y="243"/>
                  </a:lnTo>
                  <a:lnTo>
                    <a:pt x="140" y="242"/>
                  </a:lnTo>
                  <a:lnTo>
                    <a:pt x="148" y="240"/>
                  </a:lnTo>
                  <a:lnTo>
                    <a:pt x="157" y="237"/>
                  </a:lnTo>
                  <a:lnTo>
                    <a:pt x="166" y="234"/>
                  </a:lnTo>
                  <a:lnTo>
                    <a:pt x="174" y="231"/>
                  </a:lnTo>
                  <a:lnTo>
                    <a:pt x="182" y="227"/>
                  </a:lnTo>
                  <a:lnTo>
                    <a:pt x="190" y="222"/>
                  </a:lnTo>
                  <a:lnTo>
                    <a:pt x="197" y="216"/>
                  </a:lnTo>
                  <a:lnTo>
                    <a:pt x="204" y="210"/>
                  </a:lnTo>
                  <a:lnTo>
                    <a:pt x="210" y="204"/>
                  </a:lnTo>
                  <a:lnTo>
                    <a:pt x="216" y="197"/>
                  </a:lnTo>
                  <a:lnTo>
                    <a:pt x="222" y="190"/>
                  </a:lnTo>
                  <a:lnTo>
                    <a:pt x="227" y="182"/>
                  </a:lnTo>
                  <a:lnTo>
                    <a:pt x="231" y="174"/>
                  </a:lnTo>
                  <a:lnTo>
                    <a:pt x="234" y="166"/>
                  </a:lnTo>
                  <a:lnTo>
                    <a:pt x="237" y="157"/>
                  </a:lnTo>
                  <a:lnTo>
                    <a:pt x="240" y="148"/>
                  </a:lnTo>
                  <a:lnTo>
                    <a:pt x="241" y="140"/>
                  </a:lnTo>
                  <a:lnTo>
                    <a:pt x="242" y="130"/>
                  </a:lnTo>
                  <a:lnTo>
                    <a:pt x="243" y="121"/>
                  </a:lnTo>
                </a:path>
              </a:pathLst>
            </a:custGeom>
            <a:solidFill>
              <a:srgbClr val="00FFFF">
                <a:alpha val="100000"/>
              </a:srgbClr>
            </a:solidFill>
            <a:ln w="12700" cap="flat" cmpd="sng">
              <a:solidFill>
                <a:schemeClr val="tx2">
                  <a:alpha val="100000"/>
                </a:schemeClr>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720" name="组合 450719"/>
          <p:cNvGrpSpPr/>
          <p:nvPr/>
        </p:nvGrpSpPr>
        <p:grpSpPr>
          <a:xfrm rot="5400000">
            <a:off x="1254125" y="4629150"/>
            <a:ext cx="2411413" cy="1588"/>
            <a:chOff x="1968" y="2208"/>
            <a:chExt cx="1432" cy="1"/>
          </a:xfrm>
        </p:grpSpPr>
        <p:grpSp>
          <p:nvGrpSpPr>
            <p:cNvPr id="450721" name="组合 450720"/>
            <p:cNvGrpSpPr/>
            <p:nvPr/>
          </p:nvGrpSpPr>
          <p:grpSpPr>
            <a:xfrm>
              <a:off x="1968" y="2208"/>
              <a:ext cx="583" cy="1"/>
              <a:chOff x="1968" y="2208"/>
              <a:chExt cx="583" cy="1"/>
            </a:xfrm>
          </p:grpSpPr>
          <p:sp>
            <p:nvSpPr>
              <p:cNvPr id="450722" name="直接连接符 450721"/>
              <p:cNvSpPr>
                <a:spLocks noChangeAspect="1"/>
              </p:cNvSpPr>
              <p:nvPr/>
            </p:nvSpPr>
            <p:spPr>
              <a:xfrm>
                <a:off x="1968" y="2208"/>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23" name="直接连接符 450722"/>
              <p:cNvSpPr>
                <a:spLocks noChangeAspect="1"/>
              </p:cNvSpPr>
              <p:nvPr/>
            </p:nvSpPr>
            <p:spPr>
              <a:xfrm>
                <a:off x="2225" y="220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24" name="直接连接符 450723"/>
              <p:cNvSpPr>
                <a:spLocks noChangeAspect="1"/>
              </p:cNvSpPr>
              <p:nvPr/>
            </p:nvSpPr>
            <p:spPr>
              <a:xfrm>
                <a:off x="2290" y="2208"/>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25" name="直接连接符 450724"/>
              <p:cNvSpPr>
                <a:spLocks noChangeAspect="1"/>
              </p:cNvSpPr>
              <p:nvPr/>
            </p:nvSpPr>
            <p:spPr>
              <a:xfrm>
                <a:off x="2519" y="2208"/>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726" name="组合 450725"/>
            <p:cNvGrpSpPr/>
            <p:nvPr/>
          </p:nvGrpSpPr>
          <p:grpSpPr>
            <a:xfrm>
              <a:off x="2588" y="2208"/>
              <a:ext cx="812" cy="1"/>
              <a:chOff x="387" y="1109"/>
              <a:chExt cx="812" cy="1"/>
            </a:xfrm>
          </p:grpSpPr>
          <p:sp>
            <p:nvSpPr>
              <p:cNvPr id="450727" name="直接连接符 450726"/>
              <p:cNvSpPr>
                <a:spLocks noChangeAspect="1"/>
              </p:cNvSpPr>
              <p:nvPr/>
            </p:nvSpPr>
            <p:spPr>
              <a:xfrm>
                <a:off x="387" y="1109"/>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28" name="直接连接符 450727"/>
              <p:cNvSpPr>
                <a:spLocks noChangeAspect="1"/>
              </p:cNvSpPr>
              <p:nvPr/>
            </p:nvSpPr>
            <p:spPr>
              <a:xfrm>
                <a:off x="644" y="1109"/>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29" name="直接连接符 450728"/>
              <p:cNvSpPr>
                <a:spLocks noChangeAspect="1"/>
              </p:cNvSpPr>
              <p:nvPr/>
            </p:nvSpPr>
            <p:spPr>
              <a:xfrm>
                <a:off x="709"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30" name="直接连接符 450729"/>
              <p:cNvSpPr>
                <a:spLocks noChangeAspect="1"/>
              </p:cNvSpPr>
              <p:nvPr/>
            </p:nvSpPr>
            <p:spPr>
              <a:xfrm>
                <a:off x="938" y="1109"/>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31" name="直接连接符 450730"/>
              <p:cNvSpPr>
                <a:spLocks noChangeAspect="1"/>
              </p:cNvSpPr>
              <p:nvPr/>
            </p:nvSpPr>
            <p:spPr>
              <a:xfrm>
                <a:off x="1003"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grpSp>
        <p:nvGrpSpPr>
          <p:cNvPr id="450732" name="组合 450731"/>
          <p:cNvGrpSpPr/>
          <p:nvPr/>
        </p:nvGrpSpPr>
        <p:grpSpPr>
          <a:xfrm rot="5400000">
            <a:off x="1379538" y="2081213"/>
            <a:ext cx="2159000" cy="1587"/>
            <a:chOff x="1968" y="2208"/>
            <a:chExt cx="1432" cy="1"/>
          </a:xfrm>
        </p:grpSpPr>
        <p:grpSp>
          <p:nvGrpSpPr>
            <p:cNvPr id="450733" name="组合 450732"/>
            <p:cNvGrpSpPr/>
            <p:nvPr/>
          </p:nvGrpSpPr>
          <p:grpSpPr>
            <a:xfrm>
              <a:off x="1968" y="2208"/>
              <a:ext cx="583" cy="1"/>
              <a:chOff x="1968" y="2208"/>
              <a:chExt cx="583" cy="1"/>
            </a:xfrm>
          </p:grpSpPr>
          <p:sp>
            <p:nvSpPr>
              <p:cNvPr id="450734" name="直接连接符 450733"/>
              <p:cNvSpPr>
                <a:spLocks noChangeAspect="1"/>
              </p:cNvSpPr>
              <p:nvPr/>
            </p:nvSpPr>
            <p:spPr>
              <a:xfrm>
                <a:off x="1968" y="2208"/>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35" name="直接连接符 450734"/>
              <p:cNvSpPr>
                <a:spLocks noChangeAspect="1"/>
              </p:cNvSpPr>
              <p:nvPr/>
            </p:nvSpPr>
            <p:spPr>
              <a:xfrm>
                <a:off x="2225" y="2208"/>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36" name="直接连接符 450735"/>
              <p:cNvSpPr>
                <a:spLocks noChangeAspect="1"/>
              </p:cNvSpPr>
              <p:nvPr/>
            </p:nvSpPr>
            <p:spPr>
              <a:xfrm>
                <a:off x="2290" y="2208"/>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37" name="直接连接符 450736"/>
              <p:cNvSpPr>
                <a:spLocks noChangeAspect="1"/>
              </p:cNvSpPr>
              <p:nvPr/>
            </p:nvSpPr>
            <p:spPr>
              <a:xfrm>
                <a:off x="2519" y="2208"/>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450738" name="组合 450737"/>
            <p:cNvGrpSpPr/>
            <p:nvPr/>
          </p:nvGrpSpPr>
          <p:grpSpPr>
            <a:xfrm>
              <a:off x="2588" y="2208"/>
              <a:ext cx="812" cy="1"/>
              <a:chOff x="387" y="1109"/>
              <a:chExt cx="812" cy="1"/>
            </a:xfrm>
          </p:grpSpPr>
          <p:sp>
            <p:nvSpPr>
              <p:cNvPr id="450739" name="直接连接符 450738"/>
              <p:cNvSpPr>
                <a:spLocks noChangeAspect="1"/>
              </p:cNvSpPr>
              <p:nvPr/>
            </p:nvSpPr>
            <p:spPr>
              <a:xfrm>
                <a:off x="387" y="1109"/>
                <a:ext cx="22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40" name="直接连接符 450739"/>
              <p:cNvSpPr>
                <a:spLocks noChangeAspect="1"/>
              </p:cNvSpPr>
              <p:nvPr/>
            </p:nvSpPr>
            <p:spPr>
              <a:xfrm>
                <a:off x="644" y="1109"/>
                <a:ext cx="34"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41" name="直接连接符 450740"/>
              <p:cNvSpPr>
                <a:spLocks noChangeAspect="1"/>
              </p:cNvSpPr>
              <p:nvPr/>
            </p:nvSpPr>
            <p:spPr>
              <a:xfrm>
                <a:off x="709"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42" name="直接连接符 450741"/>
              <p:cNvSpPr>
                <a:spLocks noChangeAspect="1"/>
              </p:cNvSpPr>
              <p:nvPr/>
            </p:nvSpPr>
            <p:spPr>
              <a:xfrm>
                <a:off x="938" y="1109"/>
                <a:ext cx="32"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50743" name="直接连接符 450742"/>
              <p:cNvSpPr>
                <a:spLocks noChangeAspect="1"/>
              </p:cNvSpPr>
              <p:nvPr/>
            </p:nvSpPr>
            <p:spPr>
              <a:xfrm>
                <a:off x="1003" y="1109"/>
                <a:ext cx="196" cy="1"/>
              </a:xfrm>
              <a:prstGeom prst="line">
                <a:avLst/>
              </a:prstGeom>
              <a:ln w="0" cap="flat" cmpd="sng">
                <a:solidFill>
                  <a:srgbClr val="FF00FF"/>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pic>
        <p:nvPicPr>
          <p:cNvPr id="450744" name="图片 450743" descr="6">
            <a:hlinkClick r:id="rId2"/>
          </p:cNvPr>
          <p:cNvPicPr>
            <a:picLocks noChangeAspect="1"/>
          </p:cNvPicPr>
          <p:nvPr/>
        </p:nvPicPr>
        <p:blipFill>
          <a:blip r:embed="rId3">
            <a:clrChange>
              <a:clrFrom>
                <a:srgbClr val="CFC8CF"/>
              </a:clrFrom>
              <a:clrTo>
                <a:srgbClr val="CFC8CF">
                  <a:alpha val="0"/>
                </a:srgbClr>
              </a:clrTo>
            </a:clrChange>
          </a:blip>
          <a:srcRect l="15942" t="11105" b="19707"/>
          <a:stretch>
            <a:fillRect/>
          </a:stretch>
        </p:blipFill>
        <p:spPr>
          <a:xfrm>
            <a:off x="5040313" y="4005263"/>
            <a:ext cx="3635375" cy="24145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50744"/>
                                        </p:tgtEl>
                                        <p:attrNameLst>
                                          <p:attrName>style.visibility</p:attrName>
                                        </p:attrNameLst>
                                      </p:cBhvr>
                                      <p:to>
                                        <p:strVal val="visible"/>
                                      </p:to>
                                    </p:set>
                                    <p:animEffect transition="in" filter="box(in)">
                                      <p:cBhvr>
                                        <p:cTn id="7" dur="500"/>
                                        <p:tgtEl>
                                          <p:spTgt spid="4507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450684"/>
                                        </p:tgtEl>
                                        <p:attrNameLst>
                                          <p:attrName>style.visibility</p:attrName>
                                        </p:attrNameLst>
                                      </p:cBhvr>
                                      <p:to>
                                        <p:strVal val="visible"/>
                                      </p:to>
                                    </p:set>
                                    <p:anim calcmode="lin" valueType="num">
                                      <p:cBhvr additive="base">
                                        <p:cTn id="12" dur="500" fill="hold"/>
                                        <p:tgtEl>
                                          <p:spTgt spid="450684"/>
                                        </p:tgtEl>
                                        <p:attrNameLst>
                                          <p:attrName>ppt_x</p:attrName>
                                        </p:attrNameLst>
                                      </p:cBhvr>
                                      <p:tavLst>
                                        <p:tav tm="0">
                                          <p:val>
                                            <p:strVal val="#ppt_x"/>
                                          </p:val>
                                        </p:tav>
                                        <p:tav tm="100000">
                                          <p:val>
                                            <p:strVal val="#ppt_x"/>
                                          </p:val>
                                        </p:tav>
                                      </p:tavLst>
                                    </p:anim>
                                    <p:anim calcmode="lin" valueType="num">
                                      <p:cBhvr additive="base">
                                        <p:cTn id="13" dur="500" fill="hold"/>
                                        <p:tgtEl>
                                          <p:spTgt spid="45068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450691"/>
                                        </p:tgtEl>
                                        <p:attrNameLst>
                                          <p:attrName>style.visibility</p:attrName>
                                        </p:attrNameLst>
                                      </p:cBhvr>
                                      <p:to>
                                        <p:strVal val="visible"/>
                                      </p:to>
                                    </p:set>
                                    <p:anim calcmode="lin" valueType="num">
                                      <p:cBhvr additive="base">
                                        <p:cTn id="18" dur="500" fill="hold"/>
                                        <p:tgtEl>
                                          <p:spTgt spid="450691"/>
                                        </p:tgtEl>
                                        <p:attrNameLst>
                                          <p:attrName>ppt_x</p:attrName>
                                        </p:attrNameLst>
                                      </p:cBhvr>
                                      <p:tavLst>
                                        <p:tav tm="0">
                                          <p:val>
                                            <p:strVal val="#ppt_x"/>
                                          </p:val>
                                        </p:tav>
                                        <p:tav tm="100000">
                                          <p:val>
                                            <p:strVal val="#ppt_x"/>
                                          </p:val>
                                        </p:tav>
                                      </p:tavLst>
                                    </p:anim>
                                    <p:anim calcmode="lin" valueType="num">
                                      <p:cBhvr additive="base">
                                        <p:cTn id="19" dur="500" fill="hold"/>
                                        <p:tgtEl>
                                          <p:spTgt spid="450691"/>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450688"/>
                                        </p:tgtEl>
                                        <p:attrNameLst>
                                          <p:attrName>style.visibility</p:attrName>
                                        </p:attrNameLst>
                                      </p:cBhvr>
                                      <p:to>
                                        <p:strVal val="visible"/>
                                      </p:to>
                                    </p:set>
                                    <p:anim calcmode="lin" valueType="num">
                                      <p:cBhvr additive="base">
                                        <p:cTn id="24" dur="500" fill="hold"/>
                                        <p:tgtEl>
                                          <p:spTgt spid="450688"/>
                                        </p:tgtEl>
                                        <p:attrNameLst>
                                          <p:attrName>ppt_x</p:attrName>
                                        </p:attrNameLst>
                                      </p:cBhvr>
                                      <p:tavLst>
                                        <p:tav tm="0">
                                          <p:val>
                                            <p:strVal val="#ppt_x"/>
                                          </p:val>
                                        </p:tav>
                                        <p:tav tm="100000">
                                          <p:val>
                                            <p:strVal val="#ppt_x"/>
                                          </p:val>
                                        </p:tav>
                                      </p:tavLst>
                                    </p:anim>
                                    <p:anim calcmode="lin" valueType="num">
                                      <p:cBhvr additive="base">
                                        <p:cTn id="25" dur="500" fill="hold"/>
                                        <p:tgtEl>
                                          <p:spTgt spid="45068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450647"/>
                                        </p:tgtEl>
                                        <p:attrNameLst>
                                          <p:attrName>style.visibility</p:attrName>
                                        </p:attrNameLst>
                                      </p:cBhvr>
                                      <p:to>
                                        <p:strVal val="visible"/>
                                      </p:to>
                                    </p:set>
                                    <p:anim calcmode="lin" valueType="num">
                                      <p:cBhvr additive="base">
                                        <p:cTn id="30" dur="500" fill="hold"/>
                                        <p:tgtEl>
                                          <p:spTgt spid="450647"/>
                                        </p:tgtEl>
                                        <p:attrNameLst>
                                          <p:attrName>ppt_x</p:attrName>
                                        </p:attrNameLst>
                                      </p:cBhvr>
                                      <p:tavLst>
                                        <p:tav tm="0">
                                          <p:val>
                                            <p:strVal val="#ppt_x"/>
                                          </p:val>
                                        </p:tav>
                                        <p:tav tm="100000">
                                          <p:val>
                                            <p:strVal val="#ppt_x"/>
                                          </p:val>
                                        </p:tav>
                                      </p:tavLst>
                                    </p:anim>
                                    <p:anim calcmode="lin" valueType="num">
                                      <p:cBhvr additive="base">
                                        <p:cTn id="31" dur="500" fill="hold"/>
                                        <p:tgtEl>
                                          <p:spTgt spid="450647"/>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450638"/>
                                        </p:tgtEl>
                                        <p:attrNameLst>
                                          <p:attrName>style.visibility</p:attrName>
                                        </p:attrNameLst>
                                      </p:cBhvr>
                                      <p:to>
                                        <p:strVal val="visible"/>
                                      </p:to>
                                    </p:set>
                                    <p:anim calcmode="lin" valueType="num">
                                      <p:cBhvr additive="base">
                                        <p:cTn id="36" dur="500" fill="hold"/>
                                        <p:tgtEl>
                                          <p:spTgt spid="450638"/>
                                        </p:tgtEl>
                                        <p:attrNameLst>
                                          <p:attrName>ppt_x</p:attrName>
                                        </p:attrNameLst>
                                      </p:cBhvr>
                                      <p:tavLst>
                                        <p:tav tm="0">
                                          <p:val>
                                            <p:strVal val="#ppt_x"/>
                                          </p:val>
                                        </p:tav>
                                        <p:tav tm="100000">
                                          <p:val>
                                            <p:strVal val="#ppt_x"/>
                                          </p:val>
                                        </p:tav>
                                      </p:tavLst>
                                    </p:anim>
                                    <p:anim calcmode="lin" valueType="num">
                                      <p:cBhvr additive="base">
                                        <p:cTn id="37" dur="500" fill="hold"/>
                                        <p:tgtEl>
                                          <p:spTgt spid="45063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stCondLst>
                                    <p:cond delay="0"/>
                                  </p:stCondLst>
                                  <p:childTnLst>
                                    <p:set>
                                      <p:cBhvr>
                                        <p:cTn id="41" dur="1" fill="hold">
                                          <p:stCondLst>
                                            <p:cond delay="0"/>
                                          </p:stCondLst>
                                        </p:cTn>
                                        <p:tgtEl>
                                          <p:spTgt spid="450698"/>
                                        </p:tgtEl>
                                        <p:attrNameLst>
                                          <p:attrName>style.visibility</p:attrName>
                                        </p:attrNameLst>
                                      </p:cBhvr>
                                      <p:to>
                                        <p:strVal val="visible"/>
                                      </p:to>
                                    </p:set>
                                    <p:anim calcmode="lin" valueType="num">
                                      <p:cBhvr additive="base">
                                        <p:cTn id="42" dur="500" fill="hold"/>
                                        <p:tgtEl>
                                          <p:spTgt spid="450698"/>
                                        </p:tgtEl>
                                        <p:attrNameLst>
                                          <p:attrName>ppt_x</p:attrName>
                                        </p:attrNameLst>
                                      </p:cBhvr>
                                      <p:tavLst>
                                        <p:tav tm="0">
                                          <p:val>
                                            <p:strVal val="#ppt_x"/>
                                          </p:val>
                                        </p:tav>
                                        <p:tav tm="100000">
                                          <p:val>
                                            <p:strVal val="#ppt_x"/>
                                          </p:val>
                                        </p:tav>
                                      </p:tavLst>
                                    </p:anim>
                                    <p:anim calcmode="lin" valueType="num">
                                      <p:cBhvr additive="base">
                                        <p:cTn id="43" dur="500" fill="hold"/>
                                        <p:tgtEl>
                                          <p:spTgt spid="450698"/>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450706"/>
                                        </p:tgtEl>
                                        <p:attrNameLst>
                                          <p:attrName>style.visibility</p:attrName>
                                        </p:attrNameLst>
                                      </p:cBhvr>
                                      <p:to>
                                        <p:strVal val="visible"/>
                                      </p:to>
                                    </p:set>
                                    <p:anim calcmode="lin" valueType="num">
                                      <p:cBhvr additive="base">
                                        <p:cTn id="48" dur="500" fill="hold"/>
                                        <p:tgtEl>
                                          <p:spTgt spid="450706"/>
                                        </p:tgtEl>
                                        <p:attrNameLst>
                                          <p:attrName>ppt_x</p:attrName>
                                        </p:attrNameLst>
                                      </p:cBhvr>
                                      <p:tavLst>
                                        <p:tav tm="0">
                                          <p:val>
                                            <p:strVal val="1+#ppt_w/2"/>
                                          </p:val>
                                        </p:tav>
                                        <p:tav tm="100000">
                                          <p:val>
                                            <p:strVal val="#ppt_x"/>
                                          </p:val>
                                        </p:tav>
                                      </p:tavLst>
                                    </p:anim>
                                    <p:anim calcmode="lin" valueType="num">
                                      <p:cBhvr additive="base">
                                        <p:cTn id="49" dur="500" fill="hold"/>
                                        <p:tgtEl>
                                          <p:spTgt spid="45070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50624"/>
                                        </p:tgtEl>
                                        <p:attrNameLst>
                                          <p:attrName>style.visibility</p:attrName>
                                        </p:attrNameLst>
                                      </p:cBhvr>
                                      <p:to>
                                        <p:strVal val="visible"/>
                                      </p:to>
                                    </p:set>
                                    <p:animEffect transition="in" filter="wipe(down)">
                                      <p:cBhvr>
                                        <p:cTn id="54" dur="500"/>
                                        <p:tgtEl>
                                          <p:spTgt spid="45062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450657"/>
                                        </p:tgtEl>
                                        <p:attrNameLst>
                                          <p:attrName>style.visibility</p:attrName>
                                        </p:attrNameLst>
                                      </p:cBhvr>
                                      <p:to>
                                        <p:strVal val="visible"/>
                                      </p:to>
                                    </p:set>
                                    <p:anim calcmode="lin" valueType="num">
                                      <p:cBhvr additive="base">
                                        <p:cTn id="59" dur="500" fill="hold"/>
                                        <p:tgtEl>
                                          <p:spTgt spid="450657"/>
                                        </p:tgtEl>
                                        <p:attrNameLst>
                                          <p:attrName>ppt_x</p:attrName>
                                        </p:attrNameLst>
                                      </p:cBhvr>
                                      <p:tavLst>
                                        <p:tav tm="0">
                                          <p:val>
                                            <p:strVal val="1+#ppt_w/2"/>
                                          </p:val>
                                        </p:tav>
                                        <p:tav tm="100000">
                                          <p:val>
                                            <p:strVal val="#ppt_x"/>
                                          </p:val>
                                        </p:tav>
                                      </p:tavLst>
                                    </p:anim>
                                    <p:anim calcmode="lin" valueType="num">
                                      <p:cBhvr additive="base">
                                        <p:cTn id="60" dur="500" fill="hold"/>
                                        <p:tgtEl>
                                          <p:spTgt spid="450657"/>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1" fill="hold" nodeType="clickEffect">
                                  <p:stCondLst>
                                    <p:cond delay="0"/>
                                  </p:stCondLst>
                                  <p:childTnLst>
                                    <p:set>
                                      <p:cBhvr>
                                        <p:cTn id="64" dur="1" fill="hold">
                                          <p:stCondLst>
                                            <p:cond delay="0"/>
                                          </p:stCondLst>
                                        </p:cTn>
                                        <p:tgtEl>
                                          <p:spTgt spid="450694"/>
                                        </p:tgtEl>
                                        <p:attrNameLst>
                                          <p:attrName>style.visibility</p:attrName>
                                        </p:attrNameLst>
                                      </p:cBhvr>
                                      <p:to>
                                        <p:strVal val="visible"/>
                                      </p:to>
                                    </p:set>
                                    <p:anim calcmode="lin" valueType="num">
                                      <p:cBhvr additive="base">
                                        <p:cTn id="65" dur="500" fill="hold"/>
                                        <p:tgtEl>
                                          <p:spTgt spid="450694"/>
                                        </p:tgtEl>
                                        <p:attrNameLst>
                                          <p:attrName>ppt_x</p:attrName>
                                        </p:attrNameLst>
                                      </p:cBhvr>
                                      <p:tavLst>
                                        <p:tav tm="0">
                                          <p:val>
                                            <p:strVal val="#ppt_x"/>
                                          </p:val>
                                        </p:tav>
                                        <p:tav tm="100000">
                                          <p:val>
                                            <p:strVal val="#ppt_x"/>
                                          </p:val>
                                        </p:tav>
                                      </p:tavLst>
                                    </p:anim>
                                    <p:anim calcmode="lin" valueType="num">
                                      <p:cBhvr additive="base">
                                        <p:cTn id="66" dur="500" fill="hold"/>
                                        <p:tgtEl>
                                          <p:spTgt spid="450694"/>
                                        </p:tgtEl>
                                        <p:attrNameLst>
                                          <p:attrName>ppt_y</p:attrName>
                                        </p:attrNameLst>
                                      </p:cBhvr>
                                      <p:tavLst>
                                        <p:tav tm="0">
                                          <p:val>
                                            <p:strVal val="0-#ppt_h/2"/>
                                          </p:val>
                                        </p:tav>
                                        <p:tav tm="100000">
                                          <p:val>
                                            <p:strVal val="#ppt_y"/>
                                          </p:val>
                                        </p:tav>
                                      </p:tavLst>
                                    </p:anim>
                                  </p:childTnLst>
                                </p:cTn>
                              </p:par>
                            </p:childTnLst>
                          </p:cTn>
                        </p:par>
                        <p:par>
                          <p:cTn id="67" fill="hold">
                            <p:stCondLst>
                              <p:cond delay="500"/>
                            </p:stCondLst>
                            <p:childTnLst>
                              <p:par>
                                <p:cTn id="68" presetID="2" presetClass="entr" presetSubtype="1" fill="hold" nodeType="afterEffect">
                                  <p:stCondLst>
                                    <p:cond delay="0"/>
                                  </p:stCondLst>
                                  <p:childTnLst>
                                    <p:set>
                                      <p:cBhvr>
                                        <p:cTn id="69" dur="1" fill="hold">
                                          <p:stCondLst>
                                            <p:cond delay="0"/>
                                          </p:stCondLst>
                                        </p:cTn>
                                        <p:tgtEl>
                                          <p:spTgt spid="450687"/>
                                        </p:tgtEl>
                                        <p:attrNameLst>
                                          <p:attrName>style.visibility</p:attrName>
                                        </p:attrNameLst>
                                      </p:cBhvr>
                                      <p:to>
                                        <p:strVal val="visible"/>
                                      </p:to>
                                    </p:set>
                                    <p:anim calcmode="lin" valueType="num">
                                      <p:cBhvr additive="base">
                                        <p:cTn id="70" dur="500" fill="hold"/>
                                        <p:tgtEl>
                                          <p:spTgt spid="450687"/>
                                        </p:tgtEl>
                                        <p:attrNameLst>
                                          <p:attrName>ppt_x</p:attrName>
                                        </p:attrNameLst>
                                      </p:cBhvr>
                                      <p:tavLst>
                                        <p:tav tm="0">
                                          <p:val>
                                            <p:strVal val="#ppt_x"/>
                                          </p:val>
                                        </p:tav>
                                        <p:tav tm="100000">
                                          <p:val>
                                            <p:strVal val="#ppt_x"/>
                                          </p:val>
                                        </p:tav>
                                      </p:tavLst>
                                    </p:anim>
                                    <p:anim calcmode="lin" valueType="num">
                                      <p:cBhvr additive="base">
                                        <p:cTn id="71" dur="500" fill="hold"/>
                                        <p:tgtEl>
                                          <p:spTgt spid="450687"/>
                                        </p:tgtEl>
                                        <p:attrNameLst>
                                          <p:attrName>ppt_y</p:attrName>
                                        </p:attrNameLst>
                                      </p:cBhvr>
                                      <p:tavLst>
                                        <p:tav tm="0">
                                          <p:val>
                                            <p:strVal val="0-#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2" fill="hold" nodeType="clickEffect">
                                  <p:stCondLst>
                                    <p:cond delay="0"/>
                                  </p:stCondLst>
                                  <p:childTnLst>
                                    <p:set>
                                      <p:cBhvr>
                                        <p:cTn id="75" dur="1" fill="hold">
                                          <p:stCondLst>
                                            <p:cond delay="0"/>
                                          </p:stCondLst>
                                        </p:cTn>
                                        <p:tgtEl>
                                          <p:spTgt spid="450641"/>
                                        </p:tgtEl>
                                        <p:attrNameLst>
                                          <p:attrName>style.visibility</p:attrName>
                                        </p:attrNameLst>
                                      </p:cBhvr>
                                      <p:to>
                                        <p:strVal val="visible"/>
                                      </p:to>
                                    </p:set>
                                    <p:anim calcmode="lin" valueType="num">
                                      <p:cBhvr additive="base">
                                        <p:cTn id="76" dur="500" fill="hold"/>
                                        <p:tgtEl>
                                          <p:spTgt spid="450641"/>
                                        </p:tgtEl>
                                        <p:attrNameLst>
                                          <p:attrName>ppt_x</p:attrName>
                                        </p:attrNameLst>
                                      </p:cBhvr>
                                      <p:tavLst>
                                        <p:tav tm="0">
                                          <p:val>
                                            <p:strVal val="1+#ppt_w/2"/>
                                          </p:val>
                                        </p:tav>
                                        <p:tav tm="100000">
                                          <p:val>
                                            <p:strVal val="#ppt_x"/>
                                          </p:val>
                                        </p:tav>
                                      </p:tavLst>
                                    </p:anim>
                                    <p:anim calcmode="lin" valueType="num">
                                      <p:cBhvr additive="base">
                                        <p:cTn id="77" dur="500" fill="hold"/>
                                        <p:tgtEl>
                                          <p:spTgt spid="450641"/>
                                        </p:tgtEl>
                                        <p:attrNameLst>
                                          <p:attrName>ppt_y</p:attrName>
                                        </p:attrNameLst>
                                      </p:cBhvr>
                                      <p:tavLst>
                                        <p:tav tm="0">
                                          <p:val>
                                            <p:strVal val="#ppt_y"/>
                                          </p:val>
                                        </p:tav>
                                        <p:tav tm="100000">
                                          <p:val>
                                            <p:strVal val="#ppt_y"/>
                                          </p:val>
                                        </p:tav>
                                      </p:tavLst>
                                    </p:anim>
                                  </p:childTnLst>
                                </p:cTn>
                              </p:par>
                            </p:childTnLst>
                          </p:cTn>
                        </p:par>
                        <p:par>
                          <p:cTn id="78" fill="hold">
                            <p:stCondLst>
                              <p:cond delay="500"/>
                            </p:stCondLst>
                            <p:childTnLst>
                              <p:par>
                                <p:cTn id="79" presetID="2" presetClass="entr" presetSubtype="2" fill="hold" nodeType="afterEffect">
                                  <p:stCondLst>
                                    <p:cond delay="0"/>
                                  </p:stCondLst>
                                  <p:childTnLst>
                                    <p:set>
                                      <p:cBhvr>
                                        <p:cTn id="80" dur="1" fill="hold">
                                          <p:stCondLst>
                                            <p:cond delay="0"/>
                                          </p:stCondLst>
                                        </p:cTn>
                                        <p:tgtEl>
                                          <p:spTgt spid="450650"/>
                                        </p:tgtEl>
                                        <p:attrNameLst>
                                          <p:attrName>style.visibility</p:attrName>
                                        </p:attrNameLst>
                                      </p:cBhvr>
                                      <p:to>
                                        <p:strVal val="visible"/>
                                      </p:to>
                                    </p:set>
                                    <p:anim calcmode="lin" valueType="num">
                                      <p:cBhvr additive="base">
                                        <p:cTn id="81" dur="500" fill="hold"/>
                                        <p:tgtEl>
                                          <p:spTgt spid="450650"/>
                                        </p:tgtEl>
                                        <p:attrNameLst>
                                          <p:attrName>ppt_x</p:attrName>
                                        </p:attrNameLst>
                                      </p:cBhvr>
                                      <p:tavLst>
                                        <p:tav tm="0">
                                          <p:val>
                                            <p:strVal val="1+#ppt_w/2"/>
                                          </p:val>
                                        </p:tav>
                                        <p:tav tm="100000">
                                          <p:val>
                                            <p:strVal val="#ppt_x"/>
                                          </p:val>
                                        </p:tav>
                                      </p:tavLst>
                                    </p:anim>
                                    <p:anim calcmode="lin" valueType="num">
                                      <p:cBhvr additive="base">
                                        <p:cTn id="82" dur="500" fill="hold"/>
                                        <p:tgtEl>
                                          <p:spTgt spid="450650"/>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2" fill="hold" nodeType="clickEffect">
                                  <p:stCondLst>
                                    <p:cond delay="0"/>
                                  </p:stCondLst>
                                  <p:childTnLst>
                                    <p:set>
                                      <p:cBhvr>
                                        <p:cTn id="86" dur="1" fill="hold">
                                          <p:stCondLst>
                                            <p:cond delay="0"/>
                                          </p:stCondLst>
                                        </p:cTn>
                                        <p:tgtEl>
                                          <p:spTgt spid="450660"/>
                                        </p:tgtEl>
                                        <p:attrNameLst>
                                          <p:attrName>style.visibility</p:attrName>
                                        </p:attrNameLst>
                                      </p:cBhvr>
                                      <p:to>
                                        <p:strVal val="visible"/>
                                      </p:to>
                                    </p:set>
                                    <p:anim calcmode="lin" valueType="num">
                                      <p:cBhvr additive="base">
                                        <p:cTn id="87" dur="500" fill="hold"/>
                                        <p:tgtEl>
                                          <p:spTgt spid="450660"/>
                                        </p:tgtEl>
                                        <p:attrNameLst>
                                          <p:attrName>ppt_x</p:attrName>
                                        </p:attrNameLst>
                                      </p:cBhvr>
                                      <p:tavLst>
                                        <p:tav tm="0">
                                          <p:val>
                                            <p:strVal val="1+#ppt_w/2"/>
                                          </p:val>
                                        </p:tav>
                                        <p:tav tm="100000">
                                          <p:val>
                                            <p:strVal val="#ppt_x"/>
                                          </p:val>
                                        </p:tav>
                                      </p:tavLst>
                                    </p:anim>
                                    <p:anim calcmode="lin" valueType="num">
                                      <p:cBhvr additive="base">
                                        <p:cTn id="88" dur="500" fill="hold"/>
                                        <p:tgtEl>
                                          <p:spTgt spid="450660"/>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450625"/>
                                        </p:tgtEl>
                                        <p:attrNameLst>
                                          <p:attrName>style.visibility</p:attrName>
                                        </p:attrNameLst>
                                      </p:cBhvr>
                                      <p:to>
                                        <p:strVal val="visible"/>
                                      </p:to>
                                    </p:set>
                                    <p:animEffect transition="in" filter="wipe(up)">
                                      <p:cBhvr>
                                        <p:cTn id="93" dur="500"/>
                                        <p:tgtEl>
                                          <p:spTgt spid="450625"/>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450655"/>
                                        </p:tgtEl>
                                        <p:attrNameLst>
                                          <p:attrName>style.visibility</p:attrName>
                                        </p:attrNameLst>
                                      </p:cBhvr>
                                      <p:to>
                                        <p:strVal val="visible"/>
                                      </p:to>
                                    </p:set>
                                    <p:animEffect transition="in" filter="wipe(up)">
                                      <p:cBhvr>
                                        <p:cTn id="98" dur="500"/>
                                        <p:tgtEl>
                                          <p:spTgt spid="450655"/>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1" fill="hold" nodeType="clickEffect">
                                  <p:stCondLst>
                                    <p:cond delay="0"/>
                                  </p:stCondLst>
                                  <p:childTnLst>
                                    <p:set>
                                      <p:cBhvr>
                                        <p:cTn id="102" dur="1" fill="hold">
                                          <p:stCondLst>
                                            <p:cond delay="0"/>
                                          </p:stCondLst>
                                        </p:cTn>
                                        <p:tgtEl>
                                          <p:spTgt spid="450680"/>
                                        </p:tgtEl>
                                        <p:attrNameLst>
                                          <p:attrName>style.visibility</p:attrName>
                                        </p:attrNameLst>
                                      </p:cBhvr>
                                      <p:to>
                                        <p:strVal val="visible"/>
                                      </p:to>
                                    </p:set>
                                    <p:anim calcmode="lin" valueType="num">
                                      <p:cBhvr additive="base">
                                        <p:cTn id="103" dur="500" fill="hold"/>
                                        <p:tgtEl>
                                          <p:spTgt spid="450680"/>
                                        </p:tgtEl>
                                        <p:attrNameLst>
                                          <p:attrName>ppt_x</p:attrName>
                                        </p:attrNameLst>
                                      </p:cBhvr>
                                      <p:tavLst>
                                        <p:tav tm="0">
                                          <p:val>
                                            <p:strVal val="#ppt_x"/>
                                          </p:val>
                                        </p:tav>
                                        <p:tav tm="100000">
                                          <p:val>
                                            <p:strVal val="#ppt_x"/>
                                          </p:val>
                                        </p:tav>
                                      </p:tavLst>
                                    </p:anim>
                                    <p:anim calcmode="lin" valueType="num">
                                      <p:cBhvr additive="base">
                                        <p:cTn id="104" dur="500" fill="hold"/>
                                        <p:tgtEl>
                                          <p:spTgt spid="450680"/>
                                        </p:tgtEl>
                                        <p:attrNameLst>
                                          <p:attrName>ppt_y</p:attrName>
                                        </p:attrNameLst>
                                      </p:cBhvr>
                                      <p:tavLst>
                                        <p:tav tm="0">
                                          <p:val>
                                            <p:strVal val="0-#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1" fill="hold" nodeType="clickEffect">
                                  <p:stCondLst>
                                    <p:cond delay="0"/>
                                  </p:stCondLst>
                                  <p:childTnLst>
                                    <p:set>
                                      <p:cBhvr>
                                        <p:cTn id="108" dur="1" fill="hold">
                                          <p:stCondLst>
                                            <p:cond delay="0"/>
                                          </p:stCondLst>
                                        </p:cTn>
                                        <p:tgtEl>
                                          <p:spTgt spid="450677"/>
                                        </p:tgtEl>
                                        <p:attrNameLst>
                                          <p:attrName>style.visibility</p:attrName>
                                        </p:attrNameLst>
                                      </p:cBhvr>
                                      <p:to>
                                        <p:strVal val="visible"/>
                                      </p:to>
                                    </p:set>
                                    <p:anim calcmode="lin" valueType="num">
                                      <p:cBhvr additive="base">
                                        <p:cTn id="109" dur="500" fill="hold"/>
                                        <p:tgtEl>
                                          <p:spTgt spid="450677"/>
                                        </p:tgtEl>
                                        <p:attrNameLst>
                                          <p:attrName>ppt_x</p:attrName>
                                        </p:attrNameLst>
                                      </p:cBhvr>
                                      <p:tavLst>
                                        <p:tav tm="0">
                                          <p:val>
                                            <p:strVal val="#ppt_x"/>
                                          </p:val>
                                        </p:tav>
                                        <p:tav tm="100000">
                                          <p:val>
                                            <p:strVal val="#ppt_x"/>
                                          </p:val>
                                        </p:tav>
                                      </p:tavLst>
                                    </p:anim>
                                    <p:anim calcmode="lin" valueType="num">
                                      <p:cBhvr additive="base">
                                        <p:cTn id="110" dur="500" fill="hold"/>
                                        <p:tgtEl>
                                          <p:spTgt spid="450677"/>
                                        </p:tgtEl>
                                        <p:attrNameLst>
                                          <p:attrName>ppt_y</p:attrName>
                                        </p:attrNameLst>
                                      </p:cBhvr>
                                      <p:tavLst>
                                        <p:tav tm="0">
                                          <p:val>
                                            <p:strVal val="0-#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1" fill="hold" nodeType="clickEffect">
                                  <p:stCondLst>
                                    <p:cond delay="0"/>
                                  </p:stCondLst>
                                  <p:childTnLst>
                                    <p:set>
                                      <p:cBhvr>
                                        <p:cTn id="114" dur="1" fill="hold">
                                          <p:stCondLst>
                                            <p:cond delay="0"/>
                                          </p:stCondLst>
                                        </p:cTn>
                                        <p:tgtEl>
                                          <p:spTgt spid="450703"/>
                                        </p:tgtEl>
                                        <p:attrNameLst>
                                          <p:attrName>style.visibility</p:attrName>
                                        </p:attrNameLst>
                                      </p:cBhvr>
                                      <p:to>
                                        <p:strVal val="visible"/>
                                      </p:to>
                                    </p:set>
                                    <p:anim calcmode="lin" valueType="num">
                                      <p:cBhvr additive="base">
                                        <p:cTn id="115" dur="500" fill="hold"/>
                                        <p:tgtEl>
                                          <p:spTgt spid="450703"/>
                                        </p:tgtEl>
                                        <p:attrNameLst>
                                          <p:attrName>ppt_x</p:attrName>
                                        </p:attrNameLst>
                                      </p:cBhvr>
                                      <p:tavLst>
                                        <p:tav tm="0">
                                          <p:val>
                                            <p:strVal val="#ppt_x"/>
                                          </p:val>
                                        </p:tav>
                                        <p:tav tm="100000">
                                          <p:val>
                                            <p:strVal val="#ppt_x"/>
                                          </p:val>
                                        </p:tav>
                                      </p:tavLst>
                                    </p:anim>
                                    <p:anim calcmode="lin" valueType="num">
                                      <p:cBhvr additive="base">
                                        <p:cTn id="116" dur="500" fill="hold"/>
                                        <p:tgtEl>
                                          <p:spTgt spid="450703"/>
                                        </p:tgtEl>
                                        <p:attrNameLst>
                                          <p:attrName>ppt_y</p:attrName>
                                        </p:attrNameLst>
                                      </p:cBhvr>
                                      <p:tavLst>
                                        <p:tav tm="0">
                                          <p:val>
                                            <p:strVal val="0-#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1" fill="hold" nodeType="clickEffect">
                                  <p:stCondLst>
                                    <p:cond delay="0"/>
                                  </p:stCondLst>
                                  <p:childTnLst>
                                    <p:set>
                                      <p:cBhvr>
                                        <p:cTn id="120" dur="1" fill="hold">
                                          <p:stCondLst>
                                            <p:cond delay="0"/>
                                          </p:stCondLst>
                                        </p:cTn>
                                        <p:tgtEl>
                                          <p:spTgt spid="450717"/>
                                        </p:tgtEl>
                                        <p:attrNameLst>
                                          <p:attrName>style.visibility</p:attrName>
                                        </p:attrNameLst>
                                      </p:cBhvr>
                                      <p:to>
                                        <p:strVal val="visible"/>
                                      </p:to>
                                    </p:set>
                                    <p:anim calcmode="lin" valueType="num">
                                      <p:cBhvr additive="base">
                                        <p:cTn id="121" dur="500" fill="hold"/>
                                        <p:tgtEl>
                                          <p:spTgt spid="450717"/>
                                        </p:tgtEl>
                                        <p:attrNameLst>
                                          <p:attrName>ppt_x</p:attrName>
                                        </p:attrNameLst>
                                      </p:cBhvr>
                                      <p:tavLst>
                                        <p:tav tm="0">
                                          <p:val>
                                            <p:strVal val="#ppt_x"/>
                                          </p:val>
                                        </p:tav>
                                        <p:tav tm="100000">
                                          <p:val>
                                            <p:strVal val="#ppt_x"/>
                                          </p:val>
                                        </p:tav>
                                      </p:tavLst>
                                    </p:anim>
                                    <p:anim calcmode="lin" valueType="num">
                                      <p:cBhvr additive="base">
                                        <p:cTn id="122" dur="500" fill="hold"/>
                                        <p:tgtEl>
                                          <p:spTgt spid="450717"/>
                                        </p:tgtEl>
                                        <p:attrNameLst>
                                          <p:attrName>ppt_y</p:attrName>
                                        </p:attrNameLst>
                                      </p:cBhvr>
                                      <p:tavLst>
                                        <p:tav tm="0">
                                          <p:val>
                                            <p:strVal val="0-#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1" fill="hold" nodeType="clickEffect">
                                  <p:stCondLst>
                                    <p:cond delay="0"/>
                                  </p:stCondLst>
                                  <p:childTnLst>
                                    <p:set>
                                      <p:cBhvr>
                                        <p:cTn id="126" dur="1" fill="hold">
                                          <p:stCondLst>
                                            <p:cond delay="0"/>
                                          </p:stCondLst>
                                        </p:cTn>
                                        <p:tgtEl>
                                          <p:spTgt spid="450712"/>
                                        </p:tgtEl>
                                        <p:attrNameLst>
                                          <p:attrName>style.visibility</p:attrName>
                                        </p:attrNameLst>
                                      </p:cBhvr>
                                      <p:to>
                                        <p:strVal val="visible"/>
                                      </p:to>
                                    </p:set>
                                    <p:anim calcmode="lin" valueType="num">
                                      <p:cBhvr additive="base">
                                        <p:cTn id="127" dur="500" fill="hold"/>
                                        <p:tgtEl>
                                          <p:spTgt spid="450712"/>
                                        </p:tgtEl>
                                        <p:attrNameLst>
                                          <p:attrName>ppt_x</p:attrName>
                                        </p:attrNameLst>
                                      </p:cBhvr>
                                      <p:tavLst>
                                        <p:tav tm="0">
                                          <p:val>
                                            <p:strVal val="#ppt_x"/>
                                          </p:val>
                                        </p:tav>
                                        <p:tav tm="100000">
                                          <p:val>
                                            <p:strVal val="#ppt_x"/>
                                          </p:val>
                                        </p:tav>
                                      </p:tavLst>
                                    </p:anim>
                                    <p:anim calcmode="lin" valueType="num">
                                      <p:cBhvr additive="base">
                                        <p:cTn id="128" dur="500" fill="hold"/>
                                        <p:tgtEl>
                                          <p:spTgt spid="450712"/>
                                        </p:tgtEl>
                                        <p:attrNameLst>
                                          <p:attrName>ppt_y</p:attrName>
                                        </p:attrNameLst>
                                      </p:cBhvr>
                                      <p:tavLst>
                                        <p:tav tm="0">
                                          <p:val>
                                            <p:strVal val="0-#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1" fill="hold" nodeType="clickEffect">
                                  <p:stCondLst>
                                    <p:cond delay="0"/>
                                  </p:stCondLst>
                                  <p:childTnLst>
                                    <p:set>
                                      <p:cBhvr>
                                        <p:cTn id="132" dur="1" fill="hold">
                                          <p:stCondLst>
                                            <p:cond delay="0"/>
                                          </p:stCondLst>
                                        </p:cTn>
                                        <p:tgtEl>
                                          <p:spTgt spid="450644"/>
                                        </p:tgtEl>
                                        <p:attrNameLst>
                                          <p:attrName>style.visibility</p:attrName>
                                        </p:attrNameLst>
                                      </p:cBhvr>
                                      <p:to>
                                        <p:strVal val="visible"/>
                                      </p:to>
                                    </p:set>
                                    <p:anim calcmode="lin" valueType="num">
                                      <p:cBhvr additive="base">
                                        <p:cTn id="133" dur="500" fill="hold"/>
                                        <p:tgtEl>
                                          <p:spTgt spid="450644"/>
                                        </p:tgtEl>
                                        <p:attrNameLst>
                                          <p:attrName>ppt_x</p:attrName>
                                        </p:attrNameLst>
                                      </p:cBhvr>
                                      <p:tavLst>
                                        <p:tav tm="0">
                                          <p:val>
                                            <p:strVal val="#ppt_x"/>
                                          </p:val>
                                        </p:tav>
                                        <p:tav tm="100000">
                                          <p:val>
                                            <p:strVal val="#ppt_x"/>
                                          </p:val>
                                        </p:tav>
                                      </p:tavLst>
                                    </p:anim>
                                    <p:anim calcmode="lin" valueType="num">
                                      <p:cBhvr additive="base">
                                        <p:cTn id="134" dur="500" fill="hold"/>
                                        <p:tgtEl>
                                          <p:spTgt spid="450644"/>
                                        </p:tgtEl>
                                        <p:attrNameLst>
                                          <p:attrName>ppt_y</p:attrName>
                                        </p:attrNameLst>
                                      </p:cBhvr>
                                      <p:tavLst>
                                        <p:tav tm="0">
                                          <p:val>
                                            <p:strVal val="0-#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2" presetClass="entr" presetSubtype="4" fill="hold" nodeType="clickEffect">
                                  <p:stCondLst>
                                    <p:cond delay="0"/>
                                  </p:stCondLst>
                                  <p:childTnLst>
                                    <p:set>
                                      <p:cBhvr>
                                        <p:cTn id="138" dur="1" fill="hold">
                                          <p:stCondLst>
                                            <p:cond delay="0"/>
                                          </p:stCondLst>
                                        </p:cTn>
                                        <p:tgtEl>
                                          <p:spTgt spid="450562"/>
                                        </p:tgtEl>
                                        <p:attrNameLst>
                                          <p:attrName>style.visibility</p:attrName>
                                        </p:attrNameLst>
                                      </p:cBhvr>
                                      <p:to>
                                        <p:strVal val="visible"/>
                                      </p:to>
                                    </p:set>
                                    <p:animEffect transition="in" filter="wipe(down)">
                                      <p:cBhvr>
                                        <p:cTn id="139" dur="500"/>
                                        <p:tgtEl>
                                          <p:spTgt spid="450562"/>
                                        </p:tgtEl>
                                      </p:cBhvr>
                                    </p:animEffect>
                                  </p:childTnLst>
                                </p:cTn>
                              </p:par>
                            </p:childTnLst>
                          </p:cTn>
                        </p:par>
                      </p:childTnLst>
                    </p:cTn>
                  </p:par>
                  <p:par>
                    <p:cTn id="140" fill="hold">
                      <p:stCondLst>
                        <p:cond delay="indefinite"/>
                      </p:stCondLst>
                      <p:childTnLst>
                        <p:par>
                          <p:cTn id="141" fill="hold">
                            <p:stCondLst>
                              <p:cond delay="0"/>
                            </p:stCondLst>
                            <p:childTnLst>
                              <p:par>
                                <p:cTn id="142" presetID="2" presetClass="entr" presetSubtype="1" fill="hold" nodeType="clickEffect">
                                  <p:stCondLst>
                                    <p:cond delay="0"/>
                                  </p:stCondLst>
                                  <p:childTnLst>
                                    <p:set>
                                      <p:cBhvr>
                                        <p:cTn id="143" dur="1" fill="hold">
                                          <p:stCondLst>
                                            <p:cond delay="0"/>
                                          </p:stCondLst>
                                        </p:cTn>
                                        <p:tgtEl>
                                          <p:spTgt spid="450709"/>
                                        </p:tgtEl>
                                        <p:attrNameLst>
                                          <p:attrName>style.visibility</p:attrName>
                                        </p:attrNameLst>
                                      </p:cBhvr>
                                      <p:to>
                                        <p:strVal val="visible"/>
                                      </p:to>
                                    </p:set>
                                    <p:anim calcmode="lin" valueType="num">
                                      <p:cBhvr additive="base">
                                        <p:cTn id="144" dur="500" fill="hold"/>
                                        <p:tgtEl>
                                          <p:spTgt spid="450709"/>
                                        </p:tgtEl>
                                        <p:attrNameLst>
                                          <p:attrName>ppt_x</p:attrName>
                                        </p:attrNameLst>
                                      </p:cBhvr>
                                      <p:tavLst>
                                        <p:tav tm="0">
                                          <p:val>
                                            <p:strVal val="#ppt_x"/>
                                          </p:val>
                                        </p:tav>
                                        <p:tav tm="100000">
                                          <p:val>
                                            <p:strVal val="#ppt_x"/>
                                          </p:val>
                                        </p:tav>
                                      </p:tavLst>
                                    </p:anim>
                                    <p:anim calcmode="lin" valueType="num">
                                      <p:cBhvr additive="base">
                                        <p:cTn id="145" dur="500" fill="hold"/>
                                        <p:tgtEl>
                                          <p:spTgt spid="450709"/>
                                        </p:tgtEl>
                                        <p:attrNameLst>
                                          <p:attrName>ppt_y</p:attrName>
                                        </p:attrNameLst>
                                      </p:cBhvr>
                                      <p:tavLst>
                                        <p:tav tm="0">
                                          <p:val>
                                            <p:strVal val="0-#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1" fill="hold" nodeType="clickEffect">
                                  <p:stCondLst>
                                    <p:cond delay="0"/>
                                  </p:stCondLst>
                                  <p:childTnLst>
                                    <p:set>
                                      <p:cBhvr>
                                        <p:cTn id="149" dur="1" fill="hold">
                                          <p:stCondLst>
                                            <p:cond delay="0"/>
                                          </p:stCondLst>
                                        </p:cTn>
                                        <p:tgtEl>
                                          <p:spTgt spid="450695"/>
                                        </p:tgtEl>
                                        <p:attrNameLst>
                                          <p:attrName>style.visibility</p:attrName>
                                        </p:attrNameLst>
                                      </p:cBhvr>
                                      <p:to>
                                        <p:strVal val="visible"/>
                                      </p:to>
                                    </p:set>
                                    <p:anim calcmode="lin" valueType="num">
                                      <p:cBhvr additive="base">
                                        <p:cTn id="150" dur="500" fill="hold"/>
                                        <p:tgtEl>
                                          <p:spTgt spid="450695"/>
                                        </p:tgtEl>
                                        <p:attrNameLst>
                                          <p:attrName>ppt_x</p:attrName>
                                        </p:attrNameLst>
                                      </p:cBhvr>
                                      <p:tavLst>
                                        <p:tav tm="0">
                                          <p:val>
                                            <p:strVal val="#ppt_x"/>
                                          </p:val>
                                        </p:tav>
                                        <p:tav tm="100000">
                                          <p:val>
                                            <p:strVal val="#ppt_x"/>
                                          </p:val>
                                        </p:tav>
                                      </p:tavLst>
                                    </p:anim>
                                    <p:anim calcmode="lin" valueType="num">
                                      <p:cBhvr additive="base">
                                        <p:cTn id="151" dur="500" fill="hold"/>
                                        <p:tgtEl>
                                          <p:spTgt spid="450695"/>
                                        </p:tgtEl>
                                        <p:attrNameLst>
                                          <p:attrName>ppt_y</p:attrName>
                                        </p:attrNameLst>
                                      </p:cBhvr>
                                      <p:tavLst>
                                        <p:tav tm="0">
                                          <p:val>
                                            <p:strVal val="0-#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1" fill="hold" nodeType="clickEffect">
                                  <p:stCondLst>
                                    <p:cond delay="0"/>
                                  </p:stCondLst>
                                  <p:childTnLst>
                                    <p:set>
                                      <p:cBhvr>
                                        <p:cTn id="155" dur="1" fill="hold">
                                          <p:stCondLst>
                                            <p:cond delay="0"/>
                                          </p:stCondLst>
                                        </p:cTn>
                                        <p:tgtEl>
                                          <p:spTgt spid="450670"/>
                                        </p:tgtEl>
                                        <p:attrNameLst>
                                          <p:attrName>style.visibility</p:attrName>
                                        </p:attrNameLst>
                                      </p:cBhvr>
                                      <p:to>
                                        <p:strVal val="visible"/>
                                      </p:to>
                                    </p:set>
                                    <p:anim calcmode="lin" valueType="num">
                                      <p:cBhvr additive="base">
                                        <p:cTn id="156" dur="500" fill="hold"/>
                                        <p:tgtEl>
                                          <p:spTgt spid="450670"/>
                                        </p:tgtEl>
                                        <p:attrNameLst>
                                          <p:attrName>ppt_x</p:attrName>
                                        </p:attrNameLst>
                                      </p:cBhvr>
                                      <p:tavLst>
                                        <p:tav tm="0">
                                          <p:val>
                                            <p:strVal val="#ppt_x"/>
                                          </p:val>
                                        </p:tav>
                                        <p:tav tm="100000">
                                          <p:val>
                                            <p:strVal val="#ppt_x"/>
                                          </p:val>
                                        </p:tav>
                                      </p:tavLst>
                                    </p:anim>
                                    <p:anim calcmode="lin" valueType="num">
                                      <p:cBhvr additive="base">
                                        <p:cTn id="157" dur="500" fill="hold"/>
                                        <p:tgtEl>
                                          <p:spTgt spid="450670"/>
                                        </p:tgtEl>
                                        <p:attrNameLst>
                                          <p:attrName>ppt_y</p:attrName>
                                        </p:attrNameLst>
                                      </p:cBhvr>
                                      <p:tavLst>
                                        <p:tav tm="0">
                                          <p:val>
                                            <p:strVal val="0-#ppt_h/2"/>
                                          </p:val>
                                        </p:tav>
                                        <p:tav tm="100000">
                                          <p:val>
                                            <p:strVal val="#ppt_y"/>
                                          </p:val>
                                        </p:tav>
                                      </p:tavLst>
                                    </p:anim>
                                  </p:childTnLst>
                                </p:cTn>
                              </p:par>
                            </p:childTnLst>
                          </p:cTn>
                        </p:par>
                        <p:par>
                          <p:cTn id="158" fill="hold">
                            <p:stCondLst>
                              <p:cond delay="500"/>
                            </p:stCondLst>
                            <p:childTnLst>
                              <p:par>
                                <p:cTn id="159" presetID="2" presetClass="entr" presetSubtype="1" fill="hold" nodeType="afterEffect">
                                  <p:stCondLst>
                                    <p:cond delay="0"/>
                                  </p:stCondLst>
                                  <p:childTnLst>
                                    <p:set>
                                      <p:cBhvr>
                                        <p:cTn id="160" dur="1" fill="hold">
                                          <p:stCondLst>
                                            <p:cond delay="0"/>
                                          </p:stCondLst>
                                        </p:cTn>
                                        <p:tgtEl>
                                          <p:spTgt spid="450669"/>
                                        </p:tgtEl>
                                        <p:attrNameLst>
                                          <p:attrName>style.visibility</p:attrName>
                                        </p:attrNameLst>
                                      </p:cBhvr>
                                      <p:to>
                                        <p:strVal val="visible"/>
                                      </p:to>
                                    </p:set>
                                    <p:anim calcmode="lin" valueType="num">
                                      <p:cBhvr additive="base">
                                        <p:cTn id="161" dur="500" fill="hold"/>
                                        <p:tgtEl>
                                          <p:spTgt spid="450669"/>
                                        </p:tgtEl>
                                        <p:attrNameLst>
                                          <p:attrName>ppt_x</p:attrName>
                                        </p:attrNameLst>
                                      </p:cBhvr>
                                      <p:tavLst>
                                        <p:tav tm="0">
                                          <p:val>
                                            <p:strVal val="#ppt_x"/>
                                          </p:val>
                                        </p:tav>
                                        <p:tav tm="100000">
                                          <p:val>
                                            <p:strVal val="#ppt_x"/>
                                          </p:val>
                                        </p:tav>
                                      </p:tavLst>
                                    </p:anim>
                                    <p:anim calcmode="lin" valueType="num">
                                      <p:cBhvr additive="base">
                                        <p:cTn id="162" dur="500" fill="hold"/>
                                        <p:tgtEl>
                                          <p:spTgt spid="450669"/>
                                        </p:tgtEl>
                                        <p:attrNameLst>
                                          <p:attrName>ppt_y</p:attrName>
                                        </p:attrNameLst>
                                      </p:cBhvr>
                                      <p:tavLst>
                                        <p:tav tm="0">
                                          <p:val>
                                            <p:strVal val="0-#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ntr" presetSubtype="2" fill="hold" nodeType="clickEffect">
                                  <p:stCondLst>
                                    <p:cond delay="0"/>
                                  </p:stCondLst>
                                  <p:childTnLst>
                                    <p:set>
                                      <p:cBhvr>
                                        <p:cTn id="166" dur="1" fill="hold">
                                          <p:stCondLst>
                                            <p:cond delay="0"/>
                                          </p:stCondLst>
                                        </p:cTn>
                                        <p:tgtEl>
                                          <p:spTgt spid="450701"/>
                                        </p:tgtEl>
                                        <p:attrNameLst>
                                          <p:attrName>style.visibility</p:attrName>
                                        </p:attrNameLst>
                                      </p:cBhvr>
                                      <p:to>
                                        <p:strVal val="visible"/>
                                      </p:to>
                                    </p:set>
                                    <p:anim calcmode="lin" valueType="num">
                                      <p:cBhvr additive="base">
                                        <p:cTn id="167" dur="500" fill="hold"/>
                                        <p:tgtEl>
                                          <p:spTgt spid="450701"/>
                                        </p:tgtEl>
                                        <p:attrNameLst>
                                          <p:attrName>ppt_x</p:attrName>
                                        </p:attrNameLst>
                                      </p:cBhvr>
                                      <p:tavLst>
                                        <p:tav tm="0">
                                          <p:val>
                                            <p:strVal val="1+#ppt_w/2"/>
                                          </p:val>
                                        </p:tav>
                                        <p:tav tm="100000">
                                          <p:val>
                                            <p:strVal val="#ppt_x"/>
                                          </p:val>
                                        </p:tav>
                                      </p:tavLst>
                                    </p:anim>
                                    <p:anim calcmode="lin" valueType="num">
                                      <p:cBhvr additive="base">
                                        <p:cTn id="168" dur="500" fill="hold"/>
                                        <p:tgtEl>
                                          <p:spTgt spid="450701"/>
                                        </p:tgtEl>
                                        <p:attrNameLst>
                                          <p:attrName>ppt_y</p:attrName>
                                        </p:attrNameLst>
                                      </p:cBhvr>
                                      <p:tavLst>
                                        <p:tav tm="0">
                                          <p:val>
                                            <p:strVal val="#ppt_y"/>
                                          </p:val>
                                        </p:tav>
                                        <p:tav tm="100000">
                                          <p:val>
                                            <p:strVal val="#ppt_y"/>
                                          </p:val>
                                        </p:tav>
                                      </p:tavLst>
                                    </p:anim>
                                  </p:childTnLst>
                                </p:cTn>
                              </p:par>
                            </p:childTnLst>
                          </p:cTn>
                        </p:par>
                        <p:par>
                          <p:cTn id="169" fill="hold">
                            <p:stCondLst>
                              <p:cond delay="500"/>
                            </p:stCondLst>
                            <p:childTnLst>
                              <p:par>
                                <p:cTn id="170" presetID="2" presetClass="entr" presetSubtype="2" fill="hold" nodeType="afterEffect">
                                  <p:stCondLst>
                                    <p:cond delay="0"/>
                                  </p:stCondLst>
                                  <p:childTnLst>
                                    <p:set>
                                      <p:cBhvr>
                                        <p:cTn id="171" dur="1" fill="hold">
                                          <p:stCondLst>
                                            <p:cond delay="0"/>
                                          </p:stCondLst>
                                        </p:cTn>
                                        <p:tgtEl>
                                          <p:spTgt spid="450642"/>
                                        </p:tgtEl>
                                        <p:attrNameLst>
                                          <p:attrName>style.visibility</p:attrName>
                                        </p:attrNameLst>
                                      </p:cBhvr>
                                      <p:to>
                                        <p:strVal val="visible"/>
                                      </p:to>
                                    </p:set>
                                    <p:anim calcmode="lin" valueType="num">
                                      <p:cBhvr additive="base">
                                        <p:cTn id="172" dur="500" fill="hold"/>
                                        <p:tgtEl>
                                          <p:spTgt spid="450642"/>
                                        </p:tgtEl>
                                        <p:attrNameLst>
                                          <p:attrName>ppt_x</p:attrName>
                                        </p:attrNameLst>
                                      </p:cBhvr>
                                      <p:tavLst>
                                        <p:tav tm="0">
                                          <p:val>
                                            <p:strVal val="1+#ppt_w/2"/>
                                          </p:val>
                                        </p:tav>
                                        <p:tav tm="100000">
                                          <p:val>
                                            <p:strVal val="#ppt_x"/>
                                          </p:val>
                                        </p:tav>
                                      </p:tavLst>
                                    </p:anim>
                                    <p:anim calcmode="lin" valueType="num">
                                      <p:cBhvr additive="base">
                                        <p:cTn id="173" dur="500" fill="hold"/>
                                        <p:tgtEl>
                                          <p:spTgt spid="450642"/>
                                        </p:tgtEl>
                                        <p:attrNameLst>
                                          <p:attrName>ppt_y</p:attrName>
                                        </p:attrNameLst>
                                      </p:cBhvr>
                                      <p:tavLst>
                                        <p:tav tm="0">
                                          <p:val>
                                            <p:strVal val="#ppt_y"/>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2" presetClass="entr" presetSubtype="2" fill="hold" nodeType="clickEffect">
                                  <p:stCondLst>
                                    <p:cond delay="0"/>
                                  </p:stCondLst>
                                  <p:childTnLst>
                                    <p:set>
                                      <p:cBhvr>
                                        <p:cTn id="177" dur="1" fill="hold">
                                          <p:stCondLst>
                                            <p:cond delay="0"/>
                                          </p:stCondLst>
                                        </p:cTn>
                                        <p:tgtEl>
                                          <p:spTgt spid="450715"/>
                                        </p:tgtEl>
                                        <p:attrNameLst>
                                          <p:attrName>style.visibility</p:attrName>
                                        </p:attrNameLst>
                                      </p:cBhvr>
                                      <p:to>
                                        <p:strVal val="visible"/>
                                      </p:to>
                                    </p:set>
                                    <p:anim calcmode="lin" valueType="num">
                                      <p:cBhvr additive="base">
                                        <p:cTn id="178" dur="500" fill="hold"/>
                                        <p:tgtEl>
                                          <p:spTgt spid="450715"/>
                                        </p:tgtEl>
                                        <p:attrNameLst>
                                          <p:attrName>ppt_x</p:attrName>
                                        </p:attrNameLst>
                                      </p:cBhvr>
                                      <p:tavLst>
                                        <p:tav tm="0">
                                          <p:val>
                                            <p:strVal val="1+#ppt_w/2"/>
                                          </p:val>
                                        </p:tav>
                                        <p:tav tm="100000">
                                          <p:val>
                                            <p:strVal val="#ppt_x"/>
                                          </p:val>
                                        </p:tav>
                                      </p:tavLst>
                                    </p:anim>
                                    <p:anim calcmode="lin" valueType="num">
                                      <p:cBhvr additive="base">
                                        <p:cTn id="179" dur="500" fill="hold"/>
                                        <p:tgtEl>
                                          <p:spTgt spid="450715"/>
                                        </p:tgtEl>
                                        <p:attrNameLst>
                                          <p:attrName>ppt_y</p:attrName>
                                        </p:attrNameLst>
                                      </p:cBhvr>
                                      <p:tavLst>
                                        <p:tav tm="0">
                                          <p:val>
                                            <p:strVal val="#ppt_y"/>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22" presetClass="entr" presetSubtype="1" fill="hold" nodeType="clickEffect">
                                  <p:stCondLst>
                                    <p:cond delay="0"/>
                                  </p:stCondLst>
                                  <p:childTnLst>
                                    <p:set>
                                      <p:cBhvr>
                                        <p:cTn id="183" dur="1" fill="hold">
                                          <p:stCondLst>
                                            <p:cond delay="0"/>
                                          </p:stCondLst>
                                        </p:cTn>
                                        <p:tgtEl>
                                          <p:spTgt spid="450626"/>
                                        </p:tgtEl>
                                        <p:attrNameLst>
                                          <p:attrName>style.visibility</p:attrName>
                                        </p:attrNameLst>
                                      </p:cBhvr>
                                      <p:to>
                                        <p:strVal val="visible"/>
                                      </p:to>
                                    </p:set>
                                    <p:animEffect transition="in" filter="wipe(up)">
                                      <p:cBhvr>
                                        <p:cTn id="184" dur="500"/>
                                        <p:tgtEl>
                                          <p:spTgt spid="450626"/>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nodeType="clickEffect">
                                  <p:stCondLst>
                                    <p:cond delay="0"/>
                                  </p:stCondLst>
                                  <p:childTnLst>
                                    <p:set>
                                      <p:cBhvr>
                                        <p:cTn id="188" dur="1" fill="hold">
                                          <p:stCondLst>
                                            <p:cond delay="0"/>
                                          </p:stCondLst>
                                        </p:cTn>
                                        <p:tgtEl>
                                          <p:spTgt spid="450702"/>
                                        </p:tgtEl>
                                        <p:attrNameLst>
                                          <p:attrName>style.visibility</p:attrName>
                                        </p:attrNameLst>
                                      </p:cBhvr>
                                      <p:to>
                                        <p:strVal val="visible"/>
                                      </p:to>
                                    </p:set>
                                    <p:animEffect transition="in" filter="wipe(left)">
                                      <p:cBhvr>
                                        <p:cTn id="189" dur="500"/>
                                        <p:tgtEl>
                                          <p:spTgt spid="450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Freeform 3">
            <a:extLst>
              <a:ext uri="{FF2B5EF4-FFF2-40B4-BE49-F238E27FC236}">
                <a16:creationId xmlns:a16="http://schemas.microsoft.com/office/drawing/2014/main" id="{2BFBFAC2-0E9D-2926-B806-D51C05DC528C}"/>
              </a:ext>
            </a:extLst>
          </p:cNvPr>
          <p:cNvSpPr>
            <a:spLocks/>
          </p:cNvSpPr>
          <p:nvPr/>
        </p:nvSpPr>
        <p:spPr bwMode="auto">
          <a:xfrm>
            <a:off x="2924175" y="2171700"/>
            <a:ext cx="301625" cy="752475"/>
          </a:xfrm>
          <a:custGeom>
            <a:avLst/>
            <a:gdLst>
              <a:gd name="T0" fmla="*/ 858 w 858"/>
              <a:gd name="T1" fmla="*/ 2135 h 2135"/>
              <a:gd name="T2" fmla="*/ 851 w 858"/>
              <a:gd name="T3" fmla="*/ 2125 h 2135"/>
              <a:gd name="T4" fmla="*/ 829 w 858"/>
              <a:gd name="T5" fmla="*/ 2094 h 2135"/>
              <a:gd name="T6" fmla="*/ 793 w 858"/>
              <a:gd name="T7" fmla="*/ 2041 h 2135"/>
              <a:gd name="T8" fmla="*/ 744 w 858"/>
              <a:gd name="T9" fmla="*/ 1967 h 2135"/>
              <a:gd name="T10" fmla="*/ 615 w 858"/>
              <a:gd name="T11" fmla="*/ 1766 h 2135"/>
              <a:gd name="T12" fmla="*/ 463 w 858"/>
              <a:gd name="T13" fmla="*/ 1510 h 2135"/>
              <a:gd name="T14" fmla="*/ 302 w 858"/>
              <a:gd name="T15" fmla="*/ 1199 h 2135"/>
              <a:gd name="T16" fmla="*/ 149 w 858"/>
              <a:gd name="T17" fmla="*/ 831 h 2135"/>
              <a:gd name="T18" fmla="*/ 39 w 858"/>
              <a:gd name="T19" fmla="*/ 424 h 2135"/>
              <a:gd name="T20" fmla="*/ 10 w 858"/>
              <a:gd name="T21" fmla="*/ 212 h 2135"/>
              <a:gd name="T22" fmla="*/ 0 w 858"/>
              <a:gd name="T23" fmla="*/ 0 h 2135"/>
              <a:gd name="T24" fmla="*/ 1 w 858"/>
              <a:gd name="T25" fmla="*/ 0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8" h="2135">
                <a:moveTo>
                  <a:pt x="858" y="2135"/>
                </a:moveTo>
                <a:lnTo>
                  <a:pt x="851" y="2125"/>
                </a:lnTo>
                <a:lnTo>
                  <a:pt x="829" y="2094"/>
                </a:lnTo>
                <a:lnTo>
                  <a:pt x="793" y="2041"/>
                </a:lnTo>
                <a:lnTo>
                  <a:pt x="744" y="1967"/>
                </a:lnTo>
                <a:lnTo>
                  <a:pt x="615" y="1766"/>
                </a:lnTo>
                <a:lnTo>
                  <a:pt x="463" y="1510"/>
                </a:lnTo>
                <a:lnTo>
                  <a:pt x="302" y="1199"/>
                </a:lnTo>
                <a:lnTo>
                  <a:pt x="149" y="831"/>
                </a:lnTo>
                <a:lnTo>
                  <a:pt x="39" y="424"/>
                </a:lnTo>
                <a:lnTo>
                  <a:pt x="10" y="212"/>
                </a:lnTo>
                <a:lnTo>
                  <a:pt x="0" y="0"/>
                </a:lnTo>
                <a:lnTo>
                  <a:pt x="1" y="0"/>
                </a:lnTo>
              </a:path>
            </a:pathLst>
          </a:custGeom>
          <a:noFill/>
          <a:ln w="5715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68" name="Freeform 4">
            <a:extLst>
              <a:ext uri="{FF2B5EF4-FFF2-40B4-BE49-F238E27FC236}">
                <a16:creationId xmlns:a16="http://schemas.microsoft.com/office/drawing/2014/main" id="{FE97F2A9-40B4-CA96-B4A0-5CD91736EDE2}"/>
              </a:ext>
            </a:extLst>
          </p:cNvPr>
          <p:cNvSpPr>
            <a:spLocks/>
          </p:cNvSpPr>
          <p:nvPr/>
        </p:nvSpPr>
        <p:spPr bwMode="auto">
          <a:xfrm>
            <a:off x="2135188" y="1419225"/>
            <a:ext cx="757237" cy="752475"/>
          </a:xfrm>
          <a:custGeom>
            <a:avLst/>
            <a:gdLst>
              <a:gd name="T0" fmla="*/ 0 w 2136"/>
              <a:gd name="T1" fmla="*/ 2136 h 2136"/>
              <a:gd name="T2" fmla="*/ 660 w 2136"/>
              <a:gd name="T3" fmla="*/ 1476 h 2136"/>
              <a:gd name="T4" fmla="*/ 1255 w 2136"/>
              <a:gd name="T5" fmla="*/ 881 h 2136"/>
              <a:gd name="T6" fmla="*/ 1727 w 2136"/>
              <a:gd name="T7" fmla="*/ 408 h 2136"/>
              <a:gd name="T8" fmla="*/ 2030 w 2136"/>
              <a:gd name="T9" fmla="*/ 105 h 2136"/>
              <a:gd name="T10" fmla="*/ 2135 w 2136"/>
              <a:gd name="T11" fmla="*/ 0 h 2136"/>
              <a:gd name="T12" fmla="*/ 2136 w 2136"/>
              <a:gd name="T13" fmla="*/ 0 h 2136"/>
            </a:gdLst>
            <a:ahLst/>
            <a:cxnLst>
              <a:cxn ang="0">
                <a:pos x="T0" y="T1"/>
              </a:cxn>
              <a:cxn ang="0">
                <a:pos x="T2" y="T3"/>
              </a:cxn>
              <a:cxn ang="0">
                <a:pos x="T4" y="T5"/>
              </a:cxn>
              <a:cxn ang="0">
                <a:pos x="T6" y="T7"/>
              </a:cxn>
              <a:cxn ang="0">
                <a:pos x="T8" y="T9"/>
              </a:cxn>
              <a:cxn ang="0">
                <a:pos x="T10" y="T11"/>
              </a:cxn>
              <a:cxn ang="0">
                <a:pos x="T12" y="T13"/>
              </a:cxn>
            </a:cxnLst>
            <a:rect l="0" t="0" r="r" b="b"/>
            <a:pathLst>
              <a:path w="2136" h="2136">
                <a:moveTo>
                  <a:pt x="0" y="2136"/>
                </a:moveTo>
                <a:lnTo>
                  <a:pt x="660" y="1476"/>
                </a:lnTo>
                <a:lnTo>
                  <a:pt x="1255" y="881"/>
                </a:lnTo>
                <a:lnTo>
                  <a:pt x="1727" y="408"/>
                </a:lnTo>
                <a:lnTo>
                  <a:pt x="2030" y="105"/>
                </a:lnTo>
                <a:lnTo>
                  <a:pt x="2135" y="0"/>
                </a:lnTo>
                <a:lnTo>
                  <a:pt x="2136" y="0"/>
                </a:lnTo>
              </a:path>
            </a:pathLst>
          </a:custGeom>
          <a:noFill/>
          <a:ln w="57150"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64869" name="Group 5">
            <a:extLst>
              <a:ext uri="{FF2B5EF4-FFF2-40B4-BE49-F238E27FC236}">
                <a16:creationId xmlns:a16="http://schemas.microsoft.com/office/drawing/2014/main" id="{CB1111AF-D433-ED4B-F9E8-696F07F576E9}"/>
              </a:ext>
            </a:extLst>
          </p:cNvPr>
          <p:cNvGrpSpPr>
            <a:grpSpLocks/>
          </p:cNvGrpSpPr>
          <p:nvPr/>
        </p:nvGrpSpPr>
        <p:grpSpPr bwMode="auto">
          <a:xfrm>
            <a:off x="2924175" y="1419225"/>
            <a:ext cx="3681413" cy="4335463"/>
            <a:chOff x="2191" y="702"/>
            <a:chExt cx="2319" cy="2731"/>
          </a:xfrm>
        </p:grpSpPr>
        <p:sp>
          <p:nvSpPr>
            <p:cNvPr id="164870" name="Freeform 6">
              <a:extLst>
                <a:ext uri="{FF2B5EF4-FFF2-40B4-BE49-F238E27FC236}">
                  <a16:creationId xmlns:a16="http://schemas.microsoft.com/office/drawing/2014/main" id="{E9610528-A70E-AF80-9D9B-C580860DD99E}"/>
                </a:ext>
              </a:extLst>
            </p:cNvPr>
            <p:cNvSpPr>
              <a:spLocks/>
            </p:cNvSpPr>
            <p:nvPr/>
          </p:nvSpPr>
          <p:spPr bwMode="auto">
            <a:xfrm>
              <a:off x="2191" y="2483"/>
              <a:ext cx="190" cy="950"/>
            </a:xfrm>
            <a:custGeom>
              <a:avLst/>
              <a:gdLst>
                <a:gd name="T0" fmla="*/ 0 w 858"/>
                <a:gd name="T1" fmla="*/ 0 h 4273"/>
                <a:gd name="T2" fmla="*/ 10 w 858"/>
                <a:gd name="T3" fmla="*/ 12 h 4273"/>
                <a:gd name="T4" fmla="*/ 39 w 858"/>
                <a:gd name="T5" fmla="*/ 43 h 4273"/>
                <a:gd name="T6" fmla="*/ 149 w 858"/>
                <a:gd name="T7" fmla="*/ 170 h 4273"/>
                <a:gd name="T8" fmla="*/ 302 w 858"/>
                <a:gd name="T9" fmla="*/ 369 h 4273"/>
                <a:gd name="T10" fmla="*/ 463 w 858"/>
                <a:gd name="T11" fmla="*/ 627 h 4273"/>
                <a:gd name="T12" fmla="*/ 615 w 858"/>
                <a:gd name="T13" fmla="*/ 936 h 4273"/>
                <a:gd name="T14" fmla="*/ 744 w 858"/>
                <a:gd name="T15" fmla="*/ 1305 h 4273"/>
                <a:gd name="T16" fmla="*/ 793 w 858"/>
                <a:gd name="T17" fmla="*/ 1506 h 4273"/>
                <a:gd name="T18" fmla="*/ 829 w 858"/>
                <a:gd name="T19" fmla="*/ 1715 h 4273"/>
                <a:gd name="T20" fmla="*/ 851 w 858"/>
                <a:gd name="T21" fmla="*/ 1926 h 4273"/>
                <a:gd name="T22" fmla="*/ 858 w 858"/>
                <a:gd name="T23" fmla="*/ 2137 h 4273"/>
                <a:gd name="T24" fmla="*/ 851 w 858"/>
                <a:gd name="T25" fmla="*/ 2347 h 4273"/>
                <a:gd name="T26" fmla="*/ 829 w 858"/>
                <a:gd name="T27" fmla="*/ 2559 h 4273"/>
                <a:gd name="T28" fmla="*/ 793 w 858"/>
                <a:gd name="T29" fmla="*/ 2767 h 4273"/>
                <a:gd name="T30" fmla="*/ 744 w 858"/>
                <a:gd name="T31" fmla="*/ 2968 h 4273"/>
                <a:gd name="T32" fmla="*/ 615 w 858"/>
                <a:gd name="T33" fmla="*/ 3337 h 4273"/>
                <a:gd name="T34" fmla="*/ 463 w 858"/>
                <a:gd name="T35" fmla="*/ 3647 h 4273"/>
                <a:gd name="T36" fmla="*/ 302 w 858"/>
                <a:gd name="T37" fmla="*/ 3904 h 4273"/>
                <a:gd name="T38" fmla="*/ 149 w 858"/>
                <a:gd name="T39" fmla="*/ 4104 h 4273"/>
                <a:gd name="T40" fmla="*/ 39 w 858"/>
                <a:gd name="T41" fmla="*/ 4230 h 4273"/>
                <a:gd name="T42" fmla="*/ 10 w 858"/>
                <a:gd name="T43" fmla="*/ 4262 h 4273"/>
                <a:gd name="T44" fmla="*/ 0 w 858"/>
                <a:gd name="T45" fmla="*/ 4273 h 4273"/>
                <a:gd name="T46" fmla="*/ 1 w 858"/>
                <a:gd name="T47" fmla="*/ 4273 h 4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8" h="4273">
                  <a:moveTo>
                    <a:pt x="0" y="0"/>
                  </a:moveTo>
                  <a:lnTo>
                    <a:pt x="10" y="12"/>
                  </a:lnTo>
                  <a:lnTo>
                    <a:pt x="39" y="43"/>
                  </a:lnTo>
                  <a:lnTo>
                    <a:pt x="149" y="170"/>
                  </a:lnTo>
                  <a:lnTo>
                    <a:pt x="302" y="369"/>
                  </a:lnTo>
                  <a:lnTo>
                    <a:pt x="463" y="627"/>
                  </a:lnTo>
                  <a:lnTo>
                    <a:pt x="615" y="936"/>
                  </a:lnTo>
                  <a:lnTo>
                    <a:pt x="744" y="1305"/>
                  </a:lnTo>
                  <a:lnTo>
                    <a:pt x="793" y="1506"/>
                  </a:lnTo>
                  <a:lnTo>
                    <a:pt x="829" y="1715"/>
                  </a:lnTo>
                  <a:lnTo>
                    <a:pt x="851" y="1926"/>
                  </a:lnTo>
                  <a:lnTo>
                    <a:pt x="858" y="2137"/>
                  </a:lnTo>
                  <a:lnTo>
                    <a:pt x="851" y="2347"/>
                  </a:lnTo>
                  <a:lnTo>
                    <a:pt x="829" y="2559"/>
                  </a:lnTo>
                  <a:lnTo>
                    <a:pt x="793" y="2767"/>
                  </a:lnTo>
                  <a:lnTo>
                    <a:pt x="744" y="2968"/>
                  </a:lnTo>
                  <a:lnTo>
                    <a:pt x="615" y="3337"/>
                  </a:lnTo>
                  <a:lnTo>
                    <a:pt x="463" y="3647"/>
                  </a:lnTo>
                  <a:lnTo>
                    <a:pt x="302" y="3904"/>
                  </a:lnTo>
                  <a:lnTo>
                    <a:pt x="149" y="4104"/>
                  </a:lnTo>
                  <a:lnTo>
                    <a:pt x="39" y="4230"/>
                  </a:lnTo>
                  <a:lnTo>
                    <a:pt x="10" y="4262"/>
                  </a:lnTo>
                  <a:lnTo>
                    <a:pt x="0" y="4273"/>
                  </a:lnTo>
                  <a:lnTo>
                    <a:pt x="1" y="4273"/>
                  </a:lnTo>
                </a:path>
              </a:pathLst>
            </a:custGeom>
            <a:noFill/>
            <a:ln w="19050" cap="flat" cmpd="sng">
              <a:solidFill>
                <a:srgbClr val="FF33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71" name="Freeform 7">
              <a:extLst>
                <a:ext uri="{FF2B5EF4-FFF2-40B4-BE49-F238E27FC236}">
                  <a16:creationId xmlns:a16="http://schemas.microsoft.com/office/drawing/2014/main" id="{68124A10-8BBB-0C02-7305-D74A8D048A74}"/>
                </a:ext>
              </a:extLst>
            </p:cNvPr>
            <p:cNvSpPr>
              <a:spLocks/>
            </p:cNvSpPr>
            <p:nvPr/>
          </p:nvSpPr>
          <p:spPr bwMode="auto">
            <a:xfrm>
              <a:off x="3559" y="1176"/>
              <a:ext cx="951" cy="474"/>
            </a:xfrm>
            <a:custGeom>
              <a:avLst/>
              <a:gdLst>
                <a:gd name="T0" fmla="*/ 0 w 4269"/>
                <a:gd name="T1" fmla="*/ 0 h 2135"/>
                <a:gd name="T2" fmla="*/ 10 w 4269"/>
                <a:gd name="T3" fmla="*/ 212 h 2135"/>
                <a:gd name="T4" fmla="*/ 41 w 4269"/>
                <a:gd name="T5" fmla="*/ 424 h 2135"/>
                <a:gd name="T6" fmla="*/ 168 w 4269"/>
                <a:gd name="T7" fmla="*/ 831 h 2135"/>
                <a:gd name="T8" fmla="*/ 367 w 4269"/>
                <a:gd name="T9" fmla="*/ 1199 h 2135"/>
                <a:gd name="T10" fmla="*/ 624 w 4269"/>
                <a:gd name="T11" fmla="*/ 1510 h 2135"/>
                <a:gd name="T12" fmla="*/ 934 w 4269"/>
                <a:gd name="T13" fmla="*/ 1766 h 2135"/>
                <a:gd name="T14" fmla="*/ 1302 w 4269"/>
                <a:gd name="T15" fmla="*/ 1967 h 2135"/>
                <a:gd name="T16" fmla="*/ 1504 w 4269"/>
                <a:gd name="T17" fmla="*/ 2041 h 2135"/>
                <a:gd name="T18" fmla="*/ 1712 w 4269"/>
                <a:gd name="T19" fmla="*/ 2094 h 2135"/>
                <a:gd name="T20" fmla="*/ 1922 w 4269"/>
                <a:gd name="T21" fmla="*/ 2125 h 2135"/>
                <a:gd name="T22" fmla="*/ 2133 w 4269"/>
                <a:gd name="T23" fmla="*/ 2135 h 2135"/>
                <a:gd name="T24" fmla="*/ 2344 w 4269"/>
                <a:gd name="T25" fmla="*/ 2125 h 2135"/>
                <a:gd name="T26" fmla="*/ 2555 w 4269"/>
                <a:gd name="T27" fmla="*/ 2094 h 2135"/>
                <a:gd name="T28" fmla="*/ 2764 w 4269"/>
                <a:gd name="T29" fmla="*/ 2041 h 2135"/>
                <a:gd name="T30" fmla="*/ 2964 w 4269"/>
                <a:gd name="T31" fmla="*/ 1967 h 2135"/>
                <a:gd name="T32" fmla="*/ 3333 w 4269"/>
                <a:gd name="T33" fmla="*/ 1766 h 2135"/>
                <a:gd name="T34" fmla="*/ 3643 w 4269"/>
                <a:gd name="T35" fmla="*/ 1510 h 2135"/>
                <a:gd name="T36" fmla="*/ 3900 w 4269"/>
                <a:gd name="T37" fmla="*/ 1199 h 2135"/>
                <a:gd name="T38" fmla="*/ 4100 w 4269"/>
                <a:gd name="T39" fmla="*/ 831 h 2135"/>
                <a:gd name="T40" fmla="*/ 4225 w 4269"/>
                <a:gd name="T41" fmla="*/ 424 h 2135"/>
                <a:gd name="T42" fmla="*/ 4257 w 4269"/>
                <a:gd name="T43" fmla="*/ 212 h 2135"/>
                <a:gd name="T44" fmla="*/ 4268 w 4269"/>
                <a:gd name="T45" fmla="*/ 0 h 2135"/>
                <a:gd name="T46" fmla="*/ 4269 w 4269"/>
                <a:gd name="T47" fmla="*/ 0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9" h="2135">
                  <a:moveTo>
                    <a:pt x="0" y="0"/>
                  </a:moveTo>
                  <a:lnTo>
                    <a:pt x="10" y="212"/>
                  </a:lnTo>
                  <a:lnTo>
                    <a:pt x="41" y="424"/>
                  </a:lnTo>
                  <a:lnTo>
                    <a:pt x="168" y="831"/>
                  </a:lnTo>
                  <a:lnTo>
                    <a:pt x="367" y="1199"/>
                  </a:lnTo>
                  <a:lnTo>
                    <a:pt x="624" y="1510"/>
                  </a:lnTo>
                  <a:lnTo>
                    <a:pt x="934" y="1766"/>
                  </a:lnTo>
                  <a:lnTo>
                    <a:pt x="1302" y="1967"/>
                  </a:lnTo>
                  <a:lnTo>
                    <a:pt x="1504" y="2041"/>
                  </a:lnTo>
                  <a:lnTo>
                    <a:pt x="1712" y="2094"/>
                  </a:lnTo>
                  <a:lnTo>
                    <a:pt x="1922" y="2125"/>
                  </a:lnTo>
                  <a:lnTo>
                    <a:pt x="2133" y="2135"/>
                  </a:lnTo>
                  <a:lnTo>
                    <a:pt x="2344" y="2125"/>
                  </a:lnTo>
                  <a:lnTo>
                    <a:pt x="2555" y="2094"/>
                  </a:lnTo>
                  <a:lnTo>
                    <a:pt x="2764" y="2041"/>
                  </a:lnTo>
                  <a:lnTo>
                    <a:pt x="2964" y="1967"/>
                  </a:lnTo>
                  <a:lnTo>
                    <a:pt x="3333" y="1766"/>
                  </a:lnTo>
                  <a:lnTo>
                    <a:pt x="3643" y="1510"/>
                  </a:lnTo>
                  <a:lnTo>
                    <a:pt x="3900" y="1199"/>
                  </a:lnTo>
                  <a:lnTo>
                    <a:pt x="4100" y="831"/>
                  </a:lnTo>
                  <a:lnTo>
                    <a:pt x="4225" y="424"/>
                  </a:lnTo>
                  <a:lnTo>
                    <a:pt x="4257" y="212"/>
                  </a:lnTo>
                  <a:lnTo>
                    <a:pt x="4268" y="0"/>
                  </a:lnTo>
                  <a:lnTo>
                    <a:pt x="4269" y="0"/>
                  </a:lnTo>
                </a:path>
              </a:pathLst>
            </a:custGeom>
            <a:noFill/>
            <a:ln w="19050" cap="flat" cmpd="sng">
              <a:solidFill>
                <a:srgbClr val="FF33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72" name="Freeform 8">
              <a:extLst>
                <a:ext uri="{FF2B5EF4-FFF2-40B4-BE49-F238E27FC236}">
                  <a16:creationId xmlns:a16="http://schemas.microsoft.com/office/drawing/2014/main" id="{E6CFA748-FB6E-0A3B-58E1-1552839B123F}"/>
                </a:ext>
              </a:extLst>
            </p:cNvPr>
            <p:cNvSpPr>
              <a:spLocks/>
            </p:cNvSpPr>
            <p:nvPr/>
          </p:nvSpPr>
          <p:spPr bwMode="auto">
            <a:xfrm>
              <a:off x="3559" y="702"/>
              <a:ext cx="951" cy="474"/>
            </a:xfrm>
            <a:custGeom>
              <a:avLst/>
              <a:gdLst>
                <a:gd name="T0" fmla="*/ 4268 w 4268"/>
                <a:gd name="T1" fmla="*/ 2136 h 2136"/>
                <a:gd name="T2" fmla="*/ 4163 w 4268"/>
                <a:gd name="T3" fmla="*/ 1476 h 2136"/>
                <a:gd name="T4" fmla="*/ 3861 w 4268"/>
                <a:gd name="T5" fmla="*/ 881 h 2136"/>
                <a:gd name="T6" fmla="*/ 3388 w 4268"/>
                <a:gd name="T7" fmla="*/ 408 h 2136"/>
                <a:gd name="T8" fmla="*/ 2793 w 4268"/>
                <a:gd name="T9" fmla="*/ 105 h 2136"/>
                <a:gd name="T10" fmla="*/ 2133 w 4268"/>
                <a:gd name="T11" fmla="*/ 0 h 2136"/>
                <a:gd name="T12" fmla="*/ 1474 w 4268"/>
                <a:gd name="T13" fmla="*/ 105 h 2136"/>
                <a:gd name="T14" fmla="*/ 880 w 4268"/>
                <a:gd name="T15" fmla="*/ 408 h 2136"/>
                <a:gd name="T16" fmla="*/ 407 w 4268"/>
                <a:gd name="T17" fmla="*/ 881 h 2136"/>
                <a:gd name="T18" fmla="*/ 104 w 4268"/>
                <a:gd name="T19" fmla="*/ 1476 h 2136"/>
                <a:gd name="T20" fmla="*/ 0 w 4268"/>
                <a:gd name="T21" fmla="*/ 2136 h 2136"/>
                <a:gd name="T22" fmla="*/ 1 w 4268"/>
                <a:gd name="T23" fmla="*/ 2136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8" h="2136">
                  <a:moveTo>
                    <a:pt x="4268" y="2136"/>
                  </a:moveTo>
                  <a:lnTo>
                    <a:pt x="4163" y="1476"/>
                  </a:lnTo>
                  <a:lnTo>
                    <a:pt x="3861" y="881"/>
                  </a:lnTo>
                  <a:lnTo>
                    <a:pt x="3388" y="408"/>
                  </a:lnTo>
                  <a:lnTo>
                    <a:pt x="2793" y="105"/>
                  </a:lnTo>
                  <a:lnTo>
                    <a:pt x="2133" y="0"/>
                  </a:lnTo>
                  <a:lnTo>
                    <a:pt x="1474" y="105"/>
                  </a:lnTo>
                  <a:lnTo>
                    <a:pt x="880" y="408"/>
                  </a:lnTo>
                  <a:lnTo>
                    <a:pt x="407" y="881"/>
                  </a:lnTo>
                  <a:lnTo>
                    <a:pt x="104" y="1476"/>
                  </a:lnTo>
                  <a:lnTo>
                    <a:pt x="0" y="2136"/>
                  </a:lnTo>
                  <a:lnTo>
                    <a:pt x="1" y="2136"/>
                  </a:lnTo>
                </a:path>
              </a:pathLst>
            </a:custGeom>
            <a:noFill/>
            <a:ln w="19050" cap="flat" cmpd="sng">
              <a:solidFill>
                <a:srgbClr val="FF33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64956" name="Group 92">
            <a:extLst>
              <a:ext uri="{FF2B5EF4-FFF2-40B4-BE49-F238E27FC236}">
                <a16:creationId xmlns:a16="http://schemas.microsoft.com/office/drawing/2014/main" id="{84F021A3-B75B-4C9D-CE65-A338089DB9C3}"/>
              </a:ext>
            </a:extLst>
          </p:cNvPr>
          <p:cNvGrpSpPr>
            <a:grpSpLocks/>
          </p:cNvGrpSpPr>
          <p:nvPr/>
        </p:nvGrpSpPr>
        <p:grpSpPr bwMode="auto">
          <a:xfrm>
            <a:off x="1049338" y="787400"/>
            <a:ext cx="3195637" cy="5307013"/>
            <a:chOff x="661" y="496"/>
            <a:chExt cx="2013" cy="3343"/>
          </a:xfrm>
        </p:grpSpPr>
        <p:grpSp>
          <p:nvGrpSpPr>
            <p:cNvPr id="164874" name="Group 10">
              <a:extLst>
                <a:ext uri="{FF2B5EF4-FFF2-40B4-BE49-F238E27FC236}">
                  <a16:creationId xmlns:a16="http://schemas.microsoft.com/office/drawing/2014/main" id="{B5655EE1-5231-6D5E-4A27-1F3256D2530D}"/>
                </a:ext>
              </a:extLst>
            </p:cNvPr>
            <p:cNvGrpSpPr>
              <a:grpSpLocks/>
            </p:cNvGrpSpPr>
            <p:nvPr/>
          </p:nvGrpSpPr>
          <p:grpSpPr bwMode="auto">
            <a:xfrm>
              <a:off x="1942" y="1368"/>
              <a:ext cx="732" cy="2"/>
              <a:chOff x="2291" y="1176"/>
              <a:chExt cx="732" cy="2"/>
            </a:xfrm>
          </p:grpSpPr>
          <p:sp>
            <p:nvSpPr>
              <p:cNvPr id="164875" name="Freeform 11">
                <a:extLst>
                  <a:ext uri="{FF2B5EF4-FFF2-40B4-BE49-F238E27FC236}">
                    <a16:creationId xmlns:a16="http://schemas.microsoft.com/office/drawing/2014/main" id="{05A2F1CF-5C18-CCFB-535D-5860FDA42936}"/>
                  </a:ext>
                </a:extLst>
              </p:cNvPr>
              <p:cNvSpPr>
                <a:spLocks/>
              </p:cNvSpPr>
              <p:nvPr/>
            </p:nvSpPr>
            <p:spPr bwMode="auto">
              <a:xfrm>
                <a:off x="2817" y="1176"/>
                <a:ext cx="206" cy="2"/>
              </a:xfrm>
              <a:custGeom>
                <a:avLst/>
                <a:gdLst>
                  <a:gd name="T0" fmla="*/ 928 w 928"/>
                  <a:gd name="T1" fmla="*/ 0 w 928"/>
                  <a:gd name="T2" fmla="*/ 1 w 928"/>
                </a:gdLst>
                <a:ahLst/>
                <a:cxnLst>
                  <a:cxn ang="0">
                    <a:pos x="T0" y="0"/>
                  </a:cxn>
                  <a:cxn ang="0">
                    <a:pos x="T1" y="0"/>
                  </a:cxn>
                  <a:cxn ang="0">
                    <a:pos x="T2" y="0"/>
                  </a:cxn>
                </a:cxnLst>
                <a:rect l="0" t="0" r="r" b="b"/>
                <a:pathLst>
                  <a:path w="928">
                    <a:moveTo>
                      <a:pt x="928"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76" name="Freeform 12">
                <a:extLst>
                  <a:ext uri="{FF2B5EF4-FFF2-40B4-BE49-F238E27FC236}">
                    <a16:creationId xmlns:a16="http://schemas.microsoft.com/office/drawing/2014/main" id="{6AF6C788-9FE7-DAAD-58D4-17CED384899E}"/>
                  </a:ext>
                </a:extLst>
              </p:cNvPr>
              <p:cNvSpPr>
                <a:spLocks/>
              </p:cNvSpPr>
              <p:nvPr/>
            </p:nvSpPr>
            <p:spPr bwMode="auto">
              <a:xfrm>
                <a:off x="2713" y="1176"/>
                <a:ext cx="52" cy="2"/>
              </a:xfrm>
              <a:custGeom>
                <a:avLst/>
                <a:gdLst>
                  <a:gd name="T0" fmla="*/ 238 w 238"/>
                  <a:gd name="T1" fmla="*/ 0 w 238"/>
                  <a:gd name="T2" fmla="*/ 2 w 238"/>
                </a:gdLst>
                <a:ahLst/>
                <a:cxnLst>
                  <a:cxn ang="0">
                    <a:pos x="T0" y="0"/>
                  </a:cxn>
                  <a:cxn ang="0">
                    <a:pos x="T1" y="0"/>
                  </a:cxn>
                  <a:cxn ang="0">
                    <a:pos x="T2" y="0"/>
                  </a:cxn>
                </a:cxnLst>
                <a:rect l="0" t="0" r="r" b="b"/>
                <a:pathLst>
                  <a:path w="238">
                    <a:moveTo>
                      <a:pt x="238" y="0"/>
                    </a:moveTo>
                    <a:lnTo>
                      <a:pt x="0" y="0"/>
                    </a:lnTo>
                    <a:lnTo>
                      <a:pt x="2"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77" name="Freeform 13">
                <a:extLst>
                  <a:ext uri="{FF2B5EF4-FFF2-40B4-BE49-F238E27FC236}">
                    <a16:creationId xmlns:a16="http://schemas.microsoft.com/office/drawing/2014/main" id="{9677AF45-9B41-E8CA-C1D0-D40B66150FC0}"/>
                  </a:ext>
                </a:extLst>
              </p:cNvPr>
              <p:cNvSpPr>
                <a:spLocks/>
              </p:cNvSpPr>
              <p:nvPr/>
            </p:nvSpPr>
            <p:spPr bwMode="auto">
              <a:xfrm>
                <a:off x="2397" y="1176"/>
                <a:ext cx="262" cy="2"/>
              </a:xfrm>
              <a:custGeom>
                <a:avLst/>
                <a:gdLst>
                  <a:gd name="T0" fmla="*/ 1186 w 1186"/>
                  <a:gd name="T1" fmla="*/ 0 w 1186"/>
                  <a:gd name="T2" fmla="*/ 1 w 1186"/>
                </a:gdLst>
                <a:ahLst/>
                <a:cxnLst>
                  <a:cxn ang="0">
                    <a:pos x="T0" y="0"/>
                  </a:cxn>
                  <a:cxn ang="0">
                    <a:pos x="T1" y="0"/>
                  </a:cxn>
                  <a:cxn ang="0">
                    <a:pos x="T2" y="0"/>
                  </a:cxn>
                </a:cxnLst>
                <a:rect l="0" t="0" r="r" b="b"/>
                <a:pathLst>
                  <a:path w="1186">
                    <a:moveTo>
                      <a:pt x="1186"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78" name="Freeform 14">
                <a:extLst>
                  <a:ext uri="{FF2B5EF4-FFF2-40B4-BE49-F238E27FC236}">
                    <a16:creationId xmlns:a16="http://schemas.microsoft.com/office/drawing/2014/main" id="{D69572E7-22E9-5347-9474-6CC1D2D88466}"/>
                  </a:ext>
                </a:extLst>
              </p:cNvPr>
              <p:cNvSpPr>
                <a:spLocks/>
              </p:cNvSpPr>
              <p:nvPr/>
            </p:nvSpPr>
            <p:spPr bwMode="auto">
              <a:xfrm>
                <a:off x="2291" y="1176"/>
                <a:ext cx="52" cy="2"/>
              </a:xfrm>
              <a:custGeom>
                <a:avLst/>
                <a:gdLst>
                  <a:gd name="T0" fmla="*/ 237 w 237"/>
                  <a:gd name="T1" fmla="*/ 0 w 237"/>
                  <a:gd name="T2" fmla="*/ 1 w 237"/>
                </a:gdLst>
                <a:ahLst/>
                <a:cxnLst>
                  <a:cxn ang="0">
                    <a:pos x="T0" y="0"/>
                  </a:cxn>
                  <a:cxn ang="0">
                    <a:pos x="T1" y="0"/>
                  </a:cxn>
                  <a:cxn ang="0">
                    <a:pos x="T2" y="0"/>
                  </a:cxn>
                </a:cxnLst>
                <a:rect l="0" t="0" r="r" b="b"/>
                <a:pathLst>
                  <a:path w="237">
                    <a:moveTo>
                      <a:pt x="237"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64879" name="Freeform 15">
              <a:extLst>
                <a:ext uri="{FF2B5EF4-FFF2-40B4-BE49-F238E27FC236}">
                  <a16:creationId xmlns:a16="http://schemas.microsoft.com/office/drawing/2014/main" id="{181BC538-5D8E-8D01-250D-0DF5A7280528}"/>
                </a:ext>
              </a:extLst>
            </p:cNvPr>
            <p:cNvSpPr>
              <a:spLocks/>
            </p:cNvSpPr>
            <p:nvPr/>
          </p:nvSpPr>
          <p:spPr bwMode="auto">
            <a:xfrm>
              <a:off x="1626" y="1368"/>
              <a:ext cx="264" cy="2"/>
            </a:xfrm>
            <a:custGeom>
              <a:avLst/>
              <a:gdLst>
                <a:gd name="T0" fmla="*/ 1186 w 1186"/>
                <a:gd name="T1" fmla="*/ 0 w 1186"/>
                <a:gd name="T2" fmla="*/ 1 w 1186"/>
              </a:gdLst>
              <a:ahLst/>
              <a:cxnLst>
                <a:cxn ang="0">
                  <a:pos x="T0" y="0"/>
                </a:cxn>
                <a:cxn ang="0">
                  <a:pos x="T1" y="0"/>
                </a:cxn>
                <a:cxn ang="0">
                  <a:pos x="T2" y="0"/>
                </a:cxn>
              </a:cxnLst>
              <a:rect l="0" t="0" r="r" b="b"/>
              <a:pathLst>
                <a:path w="1186">
                  <a:moveTo>
                    <a:pt x="1186"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0" name="Freeform 16">
              <a:extLst>
                <a:ext uri="{FF2B5EF4-FFF2-40B4-BE49-F238E27FC236}">
                  <a16:creationId xmlns:a16="http://schemas.microsoft.com/office/drawing/2014/main" id="{5926C5BC-B7FB-2270-A1CA-9DF0E116C959}"/>
                </a:ext>
              </a:extLst>
            </p:cNvPr>
            <p:cNvSpPr>
              <a:spLocks/>
            </p:cNvSpPr>
            <p:nvPr/>
          </p:nvSpPr>
          <p:spPr bwMode="auto">
            <a:xfrm>
              <a:off x="1519" y="1368"/>
              <a:ext cx="53" cy="2"/>
            </a:xfrm>
            <a:custGeom>
              <a:avLst/>
              <a:gdLst>
                <a:gd name="T0" fmla="*/ 237 w 237"/>
                <a:gd name="T1" fmla="*/ 0 w 237"/>
                <a:gd name="T2" fmla="*/ 1 w 237"/>
              </a:gdLst>
              <a:ahLst/>
              <a:cxnLst>
                <a:cxn ang="0">
                  <a:pos x="T0" y="0"/>
                </a:cxn>
                <a:cxn ang="0">
                  <a:pos x="T1" y="0"/>
                </a:cxn>
                <a:cxn ang="0">
                  <a:pos x="T2" y="0"/>
                </a:cxn>
              </a:cxnLst>
              <a:rect l="0" t="0" r="r" b="b"/>
              <a:pathLst>
                <a:path w="237">
                  <a:moveTo>
                    <a:pt x="237"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1" name="Freeform 17">
              <a:extLst>
                <a:ext uri="{FF2B5EF4-FFF2-40B4-BE49-F238E27FC236}">
                  <a16:creationId xmlns:a16="http://schemas.microsoft.com/office/drawing/2014/main" id="{B90B0FB2-9EE5-7588-B4A9-FACB8F723F81}"/>
                </a:ext>
              </a:extLst>
            </p:cNvPr>
            <p:cNvSpPr>
              <a:spLocks/>
            </p:cNvSpPr>
            <p:nvPr/>
          </p:nvSpPr>
          <p:spPr bwMode="auto">
            <a:xfrm>
              <a:off x="1261" y="1368"/>
              <a:ext cx="206" cy="2"/>
            </a:xfrm>
            <a:custGeom>
              <a:avLst/>
              <a:gdLst>
                <a:gd name="T0" fmla="*/ 927 w 927"/>
                <a:gd name="T1" fmla="*/ 0 w 927"/>
                <a:gd name="T2" fmla="*/ 1 w 927"/>
              </a:gdLst>
              <a:ahLst/>
              <a:cxnLst>
                <a:cxn ang="0">
                  <a:pos x="T0" y="0"/>
                </a:cxn>
                <a:cxn ang="0">
                  <a:pos x="T1" y="0"/>
                </a:cxn>
                <a:cxn ang="0">
                  <a:pos x="T2" y="0"/>
                </a:cxn>
              </a:cxnLst>
              <a:rect l="0" t="0" r="r" b="b"/>
              <a:pathLst>
                <a:path w="927">
                  <a:moveTo>
                    <a:pt x="927"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64910" name="Group 46">
              <a:extLst>
                <a:ext uri="{FF2B5EF4-FFF2-40B4-BE49-F238E27FC236}">
                  <a16:creationId xmlns:a16="http://schemas.microsoft.com/office/drawing/2014/main" id="{0DAFB83F-41D0-0E8D-2396-31D2B724CBBD}"/>
                </a:ext>
              </a:extLst>
            </p:cNvPr>
            <p:cNvGrpSpPr>
              <a:grpSpLocks/>
            </p:cNvGrpSpPr>
            <p:nvPr/>
          </p:nvGrpSpPr>
          <p:grpSpPr bwMode="auto">
            <a:xfrm>
              <a:off x="1345" y="496"/>
              <a:ext cx="2" cy="3343"/>
              <a:chOff x="1694" y="304"/>
              <a:chExt cx="2" cy="3343"/>
            </a:xfrm>
          </p:grpSpPr>
          <p:sp>
            <p:nvSpPr>
              <p:cNvPr id="164911" name="Freeform 47">
                <a:extLst>
                  <a:ext uri="{FF2B5EF4-FFF2-40B4-BE49-F238E27FC236}">
                    <a16:creationId xmlns:a16="http://schemas.microsoft.com/office/drawing/2014/main" id="{E42FAFC4-91B7-AF83-21D4-C1C8682E8CB7}"/>
                  </a:ext>
                </a:extLst>
              </p:cNvPr>
              <p:cNvSpPr>
                <a:spLocks/>
              </p:cNvSpPr>
              <p:nvPr/>
            </p:nvSpPr>
            <p:spPr bwMode="auto">
              <a:xfrm>
                <a:off x="1694" y="304"/>
                <a:ext cx="2" cy="158"/>
              </a:xfrm>
              <a:custGeom>
                <a:avLst/>
                <a:gdLst>
                  <a:gd name="T0" fmla="*/ 0 w 1"/>
                  <a:gd name="T1" fmla="*/ 0 h 711"/>
                  <a:gd name="T2" fmla="*/ 0 w 1"/>
                  <a:gd name="T3" fmla="*/ 711 h 711"/>
                  <a:gd name="T4" fmla="*/ 1 w 1"/>
                  <a:gd name="T5" fmla="*/ 711 h 711"/>
                </a:gdLst>
                <a:ahLst/>
                <a:cxnLst>
                  <a:cxn ang="0">
                    <a:pos x="T0" y="T1"/>
                  </a:cxn>
                  <a:cxn ang="0">
                    <a:pos x="T2" y="T3"/>
                  </a:cxn>
                  <a:cxn ang="0">
                    <a:pos x="T4" y="T5"/>
                  </a:cxn>
                </a:cxnLst>
                <a:rect l="0" t="0" r="r" b="b"/>
                <a:pathLst>
                  <a:path w="1" h="711">
                    <a:moveTo>
                      <a:pt x="0" y="0"/>
                    </a:moveTo>
                    <a:lnTo>
                      <a:pt x="0" y="711"/>
                    </a:lnTo>
                    <a:lnTo>
                      <a:pt x="1" y="711"/>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2" name="Freeform 48">
                <a:extLst>
                  <a:ext uri="{FF2B5EF4-FFF2-40B4-BE49-F238E27FC236}">
                    <a16:creationId xmlns:a16="http://schemas.microsoft.com/office/drawing/2014/main" id="{4F165F24-4266-9F30-F5DB-599DC476200B}"/>
                  </a:ext>
                </a:extLst>
              </p:cNvPr>
              <p:cNvSpPr>
                <a:spLocks/>
              </p:cNvSpPr>
              <p:nvPr/>
            </p:nvSpPr>
            <p:spPr bwMode="auto">
              <a:xfrm>
                <a:off x="1694" y="514"/>
                <a:ext cx="2" cy="52"/>
              </a:xfrm>
              <a:custGeom>
                <a:avLst/>
                <a:gdLst>
                  <a:gd name="T0" fmla="*/ 0 w 1"/>
                  <a:gd name="T1" fmla="*/ 0 h 238"/>
                  <a:gd name="T2" fmla="*/ 0 w 1"/>
                  <a:gd name="T3" fmla="*/ 238 h 238"/>
                  <a:gd name="T4" fmla="*/ 1 w 1"/>
                  <a:gd name="T5" fmla="*/ 238 h 238"/>
                </a:gdLst>
                <a:ahLst/>
                <a:cxnLst>
                  <a:cxn ang="0">
                    <a:pos x="T0" y="T1"/>
                  </a:cxn>
                  <a:cxn ang="0">
                    <a:pos x="T2" y="T3"/>
                  </a:cxn>
                  <a:cxn ang="0">
                    <a:pos x="T4" y="T5"/>
                  </a:cxn>
                </a:cxnLst>
                <a:rect l="0" t="0" r="r" b="b"/>
                <a:pathLst>
                  <a:path w="1" h="238">
                    <a:moveTo>
                      <a:pt x="0" y="0"/>
                    </a:moveTo>
                    <a:lnTo>
                      <a:pt x="0" y="238"/>
                    </a:lnTo>
                    <a:lnTo>
                      <a:pt x="1" y="238"/>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3" name="Freeform 49">
                <a:extLst>
                  <a:ext uri="{FF2B5EF4-FFF2-40B4-BE49-F238E27FC236}">
                    <a16:creationId xmlns:a16="http://schemas.microsoft.com/office/drawing/2014/main" id="{21BC43DA-3A91-D55B-714C-F2A189D531EA}"/>
                  </a:ext>
                </a:extLst>
              </p:cNvPr>
              <p:cNvSpPr>
                <a:spLocks/>
              </p:cNvSpPr>
              <p:nvPr/>
            </p:nvSpPr>
            <p:spPr bwMode="auto">
              <a:xfrm>
                <a:off x="1694" y="620"/>
                <a:ext cx="2" cy="264"/>
              </a:xfrm>
              <a:custGeom>
                <a:avLst/>
                <a:gdLst>
                  <a:gd name="T0" fmla="*/ 0 w 1"/>
                  <a:gd name="T1" fmla="*/ 0 h 1187"/>
                  <a:gd name="T2" fmla="*/ 0 w 1"/>
                  <a:gd name="T3" fmla="*/ 1187 h 1187"/>
                  <a:gd name="T4" fmla="*/ 1 w 1"/>
                  <a:gd name="T5" fmla="*/ 1187 h 1187"/>
                </a:gdLst>
                <a:ahLst/>
                <a:cxnLst>
                  <a:cxn ang="0">
                    <a:pos x="T0" y="T1"/>
                  </a:cxn>
                  <a:cxn ang="0">
                    <a:pos x="T2" y="T3"/>
                  </a:cxn>
                  <a:cxn ang="0">
                    <a:pos x="T4" y="T5"/>
                  </a:cxn>
                </a:cxnLst>
                <a:rect l="0" t="0" r="r" b="b"/>
                <a:pathLst>
                  <a:path w="1" h="1187">
                    <a:moveTo>
                      <a:pt x="0" y="0"/>
                    </a:moveTo>
                    <a:lnTo>
                      <a:pt x="0" y="1187"/>
                    </a:lnTo>
                    <a:lnTo>
                      <a:pt x="1" y="1187"/>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4" name="Freeform 50">
                <a:extLst>
                  <a:ext uri="{FF2B5EF4-FFF2-40B4-BE49-F238E27FC236}">
                    <a16:creationId xmlns:a16="http://schemas.microsoft.com/office/drawing/2014/main" id="{8548B81D-9134-3459-34AB-8852F411DF7E}"/>
                  </a:ext>
                </a:extLst>
              </p:cNvPr>
              <p:cNvSpPr>
                <a:spLocks/>
              </p:cNvSpPr>
              <p:nvPr/>
            </p:nvSpPr>
            <p:spPr bwMode="auto">
              <a:xfrm>
                <a:off x="1694" y="936"/>
                <a:ext cx="2" cy="52"/>
              </a:xfrm>
              <a:custGeom>
                <a:avLst/>
                <a:gdLst>
                  <a:gd name="T0" fmla="*/ 0 w 1"/>
                  <a:gd name="T1" fmla="*/ 0 h 237"/>
                  <a:gd name="T2" fmla="*/ 0 w 1"/>
                  <a:gd name="T3" fmla="*/ 237 h 237"/>
                  <a:gd name="T4" fmla="*/ 1 w 1"/>
                  <a:gd name="T5" fmla="*/ 237 h 237"/>
                </a:gdLst>
                <a:ahLst/>
                <a:cxnLst>
                  <a:cxn ang="0">
                    <a:pos x="T0" y="T1"/>
                  </a:cxn>
                  <a:cxn ang="0">
                    <a:pos x="T2" y="T3"/>
                  </a:cxn>
                  <a:cxn ang="0">
                    <a:pos x="T4" y="T5"/>
                  </a:cxn>
                </a:cxnLst>
                <a:rect l="0" t="0" r="r" b="b"/>
                <a:pathLst>
                  <a:path w="1" h="237">
                    <a:moveTo>
                      <a:pt x="0" y="0"/>
                    </a:moveTo>
                    <a:lnTo>
                      <a:pt x="0" y="237"/>
                    </a:lnTo>
                    <a:lnTo>
                      <a:pt x="1" y="237"/>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5" name="Freeform 51">
                <a:extLst>
                  <a:ext uri="{FF2B5EF4-FFF2-40B4-BE49-F238E27FC236}">
                    <a16:creationId xmlns:a16="http://schemas.microsoft.com/office/drawing/2014/main" id="{C982EB08-7A93-788D-9915-4D8EAA26581D}"/>
                  </a:ext>
                </a:extLst>
              </p:cNvPr>
              <p:cNvSpPr>
                <a:spLocks/>
              </p:cNvSpPr>
              <p:nvPr/>
            </p:nvSpPr>
            <p:spPr bwMode="auto">
              <a:xfrm>
                <a:off x="1694" y="1042"/>
                <a:ext cx="2" cy="262"/>
              </a:xfrm>
              <a:custGeom>
                <a:avLst/>
                <a:gdLst>
                  <a:gd name="T0" fmla="*/ 0 w 1"/>
                  <a:gd name="T1" fmla="*/ 0 h 1186"/>
                  <a:gd name="T2" fmla="*/ 0 w 1"/>
                  <a:gd name="T3" fmla="*/ 1186 h 1186"/>
                  <a:gd name="T4" fmla="*/ 1 w 1"/>
                  <a:gd name="T5" fmla="*/ 1186 h 1186"/>
                </a:gdLst>
                <a:ahLst/>
                <a:cxnLst>
                  <a:cxn ang="0">
                    <a:pos x="T0" y="T1"/>
                  </a:cxn>
                  <a:cxn ang="0">
                    <a:pos x="T2" y="T3"/>
                  </a:cxn>
                  <a:cxn ang="0">
                    <a:pos x="T4" y="T5"/>
                  </a:cxn>
                </a:cxnLst>
                <a:rect l="0" t="0" r="r" b="b"/>
                <a:pathLst>
                  <a:path w="1" h="1186">
                    <a:moveTo>
                      <a:pt x="0" y="0"/>
                    </a:moveTo>
                    <a:lnTo>
                      <a:pt x="0" y="1186"/>
                    </a:lnTo>
                    <a:lnTo>
                      <a:pt x="1" y="118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6" name="Freeform 52">
                <a:extLst>
                  <a:ext uri="{FF2B5EF4-FFF2-40B4-BE49-F238E27FC236}">
                    <a16:creationId xmlns:a16="http://schemas.microsoft.com/office/drawing/2014/main" id="{E242AEBC-DCD7-59E9-8F2E-B6FC0837C601}"/>
                  </a:ext>
                </a:extLst>
              </p:cNvPr>
              <p:cNvSpPr>
                <a:spLocks/>
              </p:cNvSpPr>
              <p:nvPr/>
            </p:nvSpPr>
            <p:spPr bwMode="auto">
              <a:xfrm>
                <a:off x="1694" y="1358"/>
                <a:ext cx="2" cy="52"/>
              </a:xfrm>
              <a:custGeom>
                <a:avLst/>
                <a:gdLst>
                  <a:gd name="T0" fmla="*/ 0 w 1"/>
                  <a:gd name="T1" fmla="*/ 0 h 236"/>
                  <a:gd name="T2" fmla="*/ 0 w 1"/>
                  <a:gd name="T3" fmla="*/ 236 h 236"/>
                  <a:gd name="T4" fmla="*/ 1 w 1"/>
                  <a:gd name="T5" fmla="*/ 236 h 236"/>
                </a:gdLst>
                <a:ahLst/>
                <a:cxnLst>
                  <a:cxn ang="0">
                    <a:pos x="T0" y="T1"/>
                  </a:cxn>
                  <a:cxn ang="0">
                    <a:pos x="T2" y="T3"/>
                  </a:cxn>
                  <a:cxn ang="0">
                    <a:pos x="T4" y="T5"/>
                  </a:cxn>
                </a:cxnLst>
                <a:rect l="0" t="0" r="r" b="b"/>
                <a:pathLst>
                  <a:path w="1" h="236">
                    <a:moveTo>
                      <a:pt x="0" y="0"/>
                    </a:moveTo>
                    <a:lnTo>
                      <a:pt x="0" y="236"/>
                    </a:lnTo>
                    <a:lnTo>
                      <a:pt x="1" y="23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7" name="Freeform 53">
                <a:extLst>
                  <a:ext uri="{FF2B5EF4-FFF2-40B4-BE49-F238E27FC236}">
                    <a16:creationId xmlns:a16="http://schemas.microsoft.com/office/drawing/2014/main" id="{B68459D6-AF17-482E-E982-A122F506FA4B}"/>
                  </a:ext>
                </a:extLst>
              </p:cNvPr>
              <p:cNvSpPr>
                <a:spLocks/>
              </p:cNvSpPr>
              <p:nvPr/>
            </p:nvSpPr>
            <p:spPr bwMode="auto">
              <a:xfrm>
                <a:off x="1694" y="1464"/>
                <a:ext cx="2" cy="262"/>
              </a:xfrm>
              <a:custGeom>
                <a:avLst/>
                <a:gdLst>
                  <a:gd name="T0" fmla="*/ 0 w 1"/>
                  <a:gd name="T1" fmla="*/ 0 h 1186"/>
                  <a:gd name="T2" fmla="*/ 0 w 1"/>
                  <a:gd name="T3" fmla="*/ 1186 h 1186"/>
                  <a:gd name="T4" fmla="*/ 1 w 1"/>
                  <a:gd name="T5" fmla="*/ 1186 h 1186"/>
                </a:gdLst>
                <a:ahLst/>
                <a:cxnLst>
                  <a:cxn ang="0">
                    <a:pos x="T0" y="T1"/>
                  </a:cxn>
                  <a:cxn ang="0">
                    <a:pos x="T2" y="T3"/>
                  </a:cxn>
                  <a:cxn ang="0">
                    <a:pos x="T4" y="T5"/>
                  </a:cxn>
                </a:cxnLst>
                <a:rect l="0" t="0" r="r" b="b"/>
                <a:pathLst>
                  <a:path w="1" h="1186">
                    <a:moveTo>
                      <a:pt x="0" y="0"/>
                    </a:moveTo>
                    <a:lnTo>
                      <a:pt x="0" y="1186"/>
                    </a:lnTo>
                    <a:lnTo>
                      <a:pt x="1" y="118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8" name="Freeform 54">
                <a:extLst>
                  <a:ext uri="{FF2B5EF4-FFF2-40B4-BE49-F238E27FC236}">
                    <a16:creationId xmlns:a16="http://schemas.microsoft.com/office/drawing/2014/main" id="{743900AC-A118-FA93-D0BB-782ED48A6654}"/>
                  </a:ext>
                </a:extLst>
              </p:cNvPr>
              <p:cNvSpPr>
                <a:spLocks/>
              </p:cNvSpPr>
              <p:nvPr/>
            </p:nvSpPr>
            <p:spPr bwMode="auto">
              <a:xfrm>
                <a:off x="1694" y="1780"/>
                <a:ext cx="2" cy="52"/>
              </a:xfrm>
              <a:custGeom>
                <a:avLst/>
                <a:gdLst>
                  <a:gd name="T0" fmla="*/ 0 w 1"/>
                  <a:gd name="T1" fmla="*/ 0 h 237"/>
                  <a:gd name="T2" fmla="*/ 0 w 1"/>
                  <a:gd name="T3" fmla="*/ 237 h 237"/>
                  <a:gd name="T4" fmla="*/ 1 w 1"/>
                  <a:gd name="T5" fmla="*/ 237 h 237"/>
                </a:gdLst>
                <a:ahLst/>
                <a:cxnLst>
                  <a:cxn ang="0">
                    <a:pos x="T0" y="T1"/>
                  </a:cxn>
                  <a:cxn ang="0">
                    <a:pos x="T2" y="T3"/>
                  </a:cxn>
                  <a:cxn ang="0">
                    <a:pos x="T4" y="T5"/>
                  </a:cxn>
                </a:cxnLst>
                <a:rect l="0" t="0" r="r" b="b"/>
                <a:pathLst>
                  <a:path w="1" h="237">
                    <a:moveTo>
                      <a:pt x="0" y="0"/>
                    </a:moveTo>
                    <a:lnTo>
                      <a:pt x="0" y="237"/>
                    </a:lnTo>
                    <a:lnTo>
                      <a:pt x="1" y="237"/>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19" name="Freeform 55">
                <a:extLst>
                  <a:ext uri="{FF2B5EF4-FFF2-40B4-BE49-F238E27FC236}">
                    <a16:creationId xmlns:a16="http://schemas.microsoft.com/office/drawing/2014/main" id="{E8B182F6-2C02-8648-7D7D-57ABE86FB600}"/>
                  </a:ext>
                </a:extLst>
              </p:cNvPr>
              <p:cNvSpPr>
                <a:spLocks/>
              </p:cNvSpPr>
              <p:nvPr/>
            </p:nvSpPr>
            <p:spPr bwMode="auto">
              <a:xfrm>
                <a:off x="1694" y="1886"/>
                <a:ext cx="2" cy="156"/>
              </a:xfrm>
              <a:custGeom>
                <a:avLst/>
                <a:gdLst>
                  <a:gd name="T0" fmla="*/ 0 w 1"/>
                  <a:gd name="T1" fmla="*/ 0 h 710"/>
                  <a:gd name="T2" fmla="*/ 0 w 1"/>
                  <a:gd name="T3" fmla="*/ 710 h 710"/>
                  <a:gd name="T4" fmla="*/ 1 w 1"/>
                  <a:gd name="T5" fmla="*/ 710 h 710"/>
                </a:gdLst>
                <a:ahLst/>
                <a:cxnLst>
                  <a:cxn ang="0">
                    <a:pos x="T0" y="T1"/>
                  </a:cxn>
                  <a:cxn ang="0">
                    <a:pos x="T2" y="T3"/>
                  </a:cxn>
                  <a:cxn ang="0">
                    <a:pos x="T4" y="T5"/>
                  </a:cxn>
                </a:cxnLst>
                <a:rect l="0" t="0" r="r" b="b"/>
                <a:pathLst>
                  <a:path w="1" h="710">
                    <a:moveTo>
                      <a:pt x="0" y="0"/>
                    </a:moveTo>
                    <a:lnTo>
                      <a:pt x="0" y="710"/>
                    </a:lnTo>
                    <a:lnTo>
                      <a:pt x="1" y="71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0" name="Freeform 56">
                <a:extLst>
                  <a:ext uri="{FF2B5EF4-FFF2-40B4-BE49-F238E27FC236}">
                    <a16:creationId xmlns:a16="http://schemas.microsoft.com/office/drawing/2014/main" id="{81E2238F-35A5-D906-FED0-818F1BAD77FF}"/>
                  </a:ext>
                </a:extLst>
              </p:cNvPr>
              <p:cNvSpPr>
                <a:spLocks/>
              </p:cNvSpPr>
              <p:nvPr/>
            </p:nvSpPr>
            <p:spPr bwMode="auto">
              <a:xfrm>
                <a:off x="1694" y="2959"/>
                <a:ext cx="2" cy="2"/>
              </a:xfrm>
              <a:custGeom>
                <a:avLst/>
                <a:gdLst>
                  <a:gd name="T0" fmla="*/ 0 w 14"/>
                  <a:gd name="T1" fmla="*/ 13 w 14"/>
                  <a:gd name="T2" fmla="*/ 14 w 14"/>
                </a:gdLst>
                <a:ahLst/>
                <a:cxnLst>
                  <a:cxn ang="0">
                    <a:pos x="T0" y="0"/>
                  </a:cxn>
                  <a:cxn ang="0">
                    <a:pos x="T1" y="0"/>
                  </a:cxn>
                  <a:cxn ang="0">
                    <a:pos x="T2" y="0"/>
                  </a:cxn>
                </a:cxnLst>
                <a:rect l="0" t="0" r="r" b="b"/>
                <a:pathLst>
                  <a:path w="14">
                    <a:moveTo>
                      <a:pt x="0" y="0"/>
                    </a:moveTo>
                    <a:lnTo>
                      <a:pt x="13" y="0"/>
                    </a:lnTo>
                    <a:lnTo>
                      <a:pt x="14"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1" name="Freeform 57">
                <a:extLst>
                  <a:ext uri="{FF2B5EF4-FFF2-40B4-BE49-F238E27FC236}">
                    <a16:creationId xmlns:a16="http://schemas.microsoft.com/office/drawing/2014/main" id="{9032BD10-AEE6-2D51-883E-91896E644569}"/>
                  </a:ext>
                </a:extLst>
              </p:cNvPr>
              <p:cNvSpPr>
                <a:spLocks/>
              </p:cNvSpPr>
              <p:nvPr/>
            </p:nvSpPr>
            <p:spPr bwMode="auto">
              <a:xfrm>
                <a:off x="1694" y="2957"/>
                <a:ext cx="2" cy="2"/>
              </a:xfrm>
              <a:custGeom>
                <a:avLst/>
                <a:gdLst>
                  <a:gd name="T0" fmla="*/ 0 w 1"/>
                  <a:gd name="T1" fmla="*/ 13 h 13"/>
                  <a:gd name="T2" fmla="*/ 0 w 1"/>
                  <a:gd name="T3" fmla="*/ 0 h 13"/>
                  <a:gd name="T4" fmla="*/ 1 w 1"/>
                  <a:gd name="T5" fmla="*/ 0 h 13"/>
                </a:gdLst>
                <a:ahLst/>
                <a:cxnLst>
                  <a:cxn ang="0">
                    <a:pos x="T0" y="T1"/>
                  </a:cxn>
                  <a:cxn ang="0">
                    <a:pos x="T2" y="T3"/>
                  </a:cxn>
                  <a:cxn ang="0">
                    <a:pos x="T4" y="T5"/>
                  </a:cxn>
                </a:cxnLst>
                <a:rect l="0" t="0" r="r" b="b"/>
                <a:pathLst>
                  <a:path w="1" h="13">
                    <a:moveTo>
                      <a:pt x="0" y="13"/>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2" name="Freeform 58">
                <a:extLst>
                  <a:ext uri="{FF2B5EF4-FFF2-40B4-BE49-F238E27FC236}">
                    <a16:creationId xmlns:a16="http://schemas.microsoft.com/office/drawing/2014/main" id="{49791B48-038B-800E-BC39-0B79CDC48516}"/>
                  </a:ext>
                </a:extLst>
              </p:cNvPr>
              <p:cNvSpPr>
                <a:spLocks/>
              </p:cNvSpPr>
              <p:nvPr/>
            </p:nvSpPr>
            <p:spPr bwMode="auto">
              <a:xfrm>
                <a:off x="1694" y="3385"/>
                <a:ext cx="2" cy="262"/>
              </a:xfrm>
              <a:custGeom>
                <a:avLst/>
                <a:gdLst>
                  <a:gd name="T0" fmla="*/ 0 w 1"/>
                  <a:gd name="T1" fmla="*/ 1179 h 1179"/>
                  <a:gd name="T2" fmla="*/ 0 w 1"/>
                  <a:gd name="T3" fmla="*/ 0 h 1179"/>
                  <a:gd name="T4" fmla="*/ 1 w 1"/>
                  <a:gd name="T5" fmla="*/ 0 h 1179"/>
                </a:gdLst>
                <a:ahLst/>
                <a:cxnLst>
                  <a:cxn ang="0">
                    <a:pos x="T0" y="T1"/>
                  </a:cxn>
                  <a:cxn ang="0">
                    <a:pos x="T2" y="T3"/>
                  </a:cxn>
                  <a:cxn ang="0">
                    <a:pos x="T4" y="T5"/>
                  </a:cxn>
                </a:cxnLst>
                <a:rect l="0" t="0" r="r" b="b"/>
                <a:pathLst>
                  <a:path w="1" h="1179">
                    <a:moveTo>
                      <a:pt x="0" y="1179"/>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3" name="Freeform 59">
                <a:extLst>
                  <a:ext uri="{FF2B5EF4-FFF2-40B4-BE49-F238E27FC236}">
                    <a16:creationId xmlns:a16="http://schemas.microsoft.com/office/drawing/2014/main" id="{486CD388-6967-2229-B78F-63C36EA3DBD0}"/>
                  </a:ext>
                </a:extLst>
              </p:cNvPr>
              <p:cNvSpPr>
                <a:spLocks/>
              </p:cNvSpPr>
              <p:nvPr/>
            </p:nvSpPr>
            <p:spPr bwMode="auto">
              <a:xfrm>
                <a:off x="1694" y="3279"/>
                <a:ext cx="2" cy="52"/>
              </a:xfrm>
              <a:custGeom>
                <a:avLst/>
                <a:gdLst>
                  <a:gd name="T0" fmla="*/ 0 w 1"/>
                  <a:gd name="T1" fmla="*/ 237 h 237"/>
                  <a:gd name="T2" fmla="*/ 0 w 1"/>
                  <a:gd name="T3" fmla="*/ 0 h 237"/>
                  <a:gd name="T4" fmla="*/ 1 w 1"/>
                  <a:gd name="T5" fmla="*/ 0 h 237"/>
                </a:gdLst>
                <a:ahLst/>
                <a:cxnLst>
                  <a:cxn ang="0">
                    <a:pos x="T0" y="T1"/>
                  </a:cxn>
                  <a:cxn ang="0">
                    <a:pos x="T2" y="T3"/>
                  </a:cxn>
                  <a:cxn ang="0">
                    <a:pos x="T4" y="T5"/>
                  </a:cxn>
                </a:cxnLst>
                <a:rect l="0" t="0" r="r" b="b"/>
                <a:pathLst>
                  <a:path w="1" h="237">
                    <a:moveTo>
                      <a:pt x="0" y="237"/>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4" name="Freeform 60">
                <a:extLst>
                  <a:ext uri="{FF2B5EF4-FFF2-40B4-BE49-F238E27FC236}">
                    <a16:creationId xmlns:a16="http://schemas.microsoft.com/office/drawing/2014/main" id="{9A926486-2CB2-81CE-6C4F-70F1D61A61C0}"/>
                  </a:ext>
                </a:extLst>
              </p:cNvPr>
              <p:cNvSpPr>
                <a:spLocks/>
              </p:cNvSpPr>
              <p:nvPr/>
            </p:nvSpPr>
            <p:spPr bwMode="auto">
              <a:xfrm>
                <a:off x="1694" y="2965"/>
                <a:ext cx="2" cy="262"/>
              </a:xfrm>
              <a:custGeom>
                <a:avLst/>
                <a:gdLst>
                  <a:gd name="T0" fmla="*/ 0 w 1"/>
                  <a:gd name="T1" fmla="*/ 1180 h 1180"/>
                  <a:gd name="T2" fmla="*/ 0 w 1"/>
                  <a:gd name="T3" fmla="*/ 0 h 1180"/>
                  <a:gd name="T4" fmla="*/ 1 w 1"/>
                  <a:gd name="T5" fmla="*/ 0 h 1180"/>
                </a:gdLst>
                <a:ahLst/>
                <a:cxnLst>
                  <a:cxn ang="0">
                    <a:pos x="T0" y="T1"/>
                  </a:cxn>
                  <a:cxn ang="0">
                    <a:pos x="T2" y="T3"/>
                  </a:cxn>
                  <a:cxn ang="0">
                    <a:pos x="T4" y="T5"/>
                  </a:cxn>
                </a:cxnLst>
                <a:rect l="0" t="0" r="r" b="b"/>
                <a:pathLst>
                  <a:path w="1" h="1180">
                    <a:moveTo>
                      <a:pt x="0" y="118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5" name="Freeform 61">
                <a:extLst>
                  <a:ext uri="{FF2B5EF4-FFF2-40B4-BE49-F238E27FC236}">
                    <a16:creationId xmlns:a16="http://schemas.microsoft.com/office/drawing/2014/main" id="{CB02763E-55CD-5B0B-7495-D905D9215E15}"/>
                  </a:ext>
                </a:extLst>
              </p:cNvPr>
              <p:cNvSpPr>
                <a:spLocks/>
              </p:cNvSpPr>
              <p:nvPr/>
            </p:nvSpPr>
            <p:spPr bwMode="auto">
              <a:xfrm>
                <a:off x="1694" y="2691"/>
                <a:ext cx="2" cy="262"/>
              </a:xfrm>
              <a:custGeom>
                <a:avLst/>
                <a:gdLst>
                  <a:gd name="T0" fmla="*/ 0 w 1"/>
                  <a:gd name="T1" fmla="*/ 1181 h 1181"/>
                  <a:gd name="T2" fmla="*/ 0 w 1"/>
                  <a:gd name="T3" fmla="*/ 0 h 1181"/>
                  <a:gd name="T4" fmla="*/ 1 w 1"/>
                  <a:gd name="T5" fmla="*/ 0 h 1181"/>
                </a:gdLst>
                <a:ahLst/>
                <a:cxnLst>
                  <a:cxn ang="0">
                    <a:pos x="T0" y="T1"/>
                  </a:cxn>
                  <a:cxn ang="0">
                    <a:pos x="T2" y="T3"/>
                  </a:cxn>
                  <a:cxn ang="0">
                    <a:pos x="T4" y="T5"/>
                  </a:cxn>
                </a:cxnLst>
                <a:rect l="0" t="0" r="r" b="b"/>
                <a:pathLst>
                  <a:path w="1" h="1181">
                    <a:moveTo>
                      <a:pt x="0" y="1181"/>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6" name="Freeform 62">
                <a:extLst>
                  <a:ext uri="{FF2B5EF4-FFF2-40B4-BE49-F238E27FC236}">
                    <a16:creationId xmlns:a16="http://schemas.microsoft.com/office/drawing/2014/main" id="{3F5B73A2-82B9-8504-3075-A44B4B31E428}"/>
                  </a:ext>
                </a:extLst>
              </p:cNvPr>
              <p:cNvSpPr>
                <a:spLocks/>
              </p:cNvSpPr>
              <p:nvPr/>
            </p:nvSpPr>
            <p:spPr bwMode="auto">
              <a:xfrm>
                <a:off x="1694" y="2585"/>
                <a:ext cx="2" cy="52"/>
              </a:xfrm>
              <a:custGeom>
                <a:avLst/>
                <a:gdLst>
                  <a:gd name="T0" fmla="*/ 0 w 1"/>
                  <a:gd name="T1" fmla="*/ 238 h 238"/>
                  <a:gd name="T2" fmla="*/ 0 w 1"/>
                  <a:gd name="T3" fmla="*/ 0 h 238"/>
                  <a:gd name="T4" fmla="*/ 1 w 1"/>
                  <a:gd name="T5" fmla="*/ 0 h 238"/>
                </a:gdLst>
                <a:ahLst/>
                <a:cxnLst>
                  <a:cxn ang="0">
                    <a:pos x="T0" y="T1"/>
                  </a:cxn>
                  <a:cxn ang="0">
                    <a:pos x="T2" y="T3"/>
                  </a:cxn>
                  <a:cxn ang="0">
                    <a:pos x="T4" y="T5"/>
                  </a:cxn>
                </a:cxnLst>
                <a:rect l="0" t="0" r="r" b="b"/>
                <a:pathLst>
                  <a:path w="1" h="238">
                    <a:moveTo>
                      <a:pt x="0" y="238"/>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7" name="Freeform 63">
                <a:extLst>
                  <a:ext uri="{FF2B5EF4-FFF2-40B4-BE49-F238E27FC236}">
                    <a16:creationId xmlns:a16="http://schemas.microsoft.com/office/drawing/2014/main" id="{90E59A0B-7418-3DF9-2B6D-54E5EF9F1650}"/>
                  </a:ext>
                </a:extLst>
              </p:cNvPr>
              <p:cNvSpPr>
                <a:spLocks/>
              </p:cNvSpPr>
              <p:nvPr/>
            </p:nvSpPr>
            <p:spPr bwMode="auto">
              <a:xfrm>
                <a:off x="1694" y="2271"/>
                <a:ext cx="2" cy="262"/>
              </a:xfrm>
              <a:custGeom>
                <a:avLst/>
                <a:gdLst>
                  <a:gd name="T0" fmla="*/ 0 w 1"/>
                  <a:gd name="T1" fmla="*/ 1181 h 1181"/>
                  <a:gd name="T2" fmla="*/ 0 w 1"/>
                  <a:gd name="T3" fmla="*/ 0 h 1181"/>
                  <a:gd name="T4" fmla="*/ 1 w 1"/>
                  <a:gd name="T5" fmla="*/ 0 h 1181"/>
                </a:gdLst>
                <a:ahLst/>
                <a:cxnLst>
                  <a:cxn ang="0">
                    <a:pos x="T0" y="T1"/>
                  </a:cxn>
                  <a:cxn ang="0">
                    <a:pos x="T2" y="T3"/>
                  </a:cxn>
                  <a:cxn ang="0">
                    <a:pos x="T4" y="T5"/>
                  </a:cxn>
                </a:cxnLst>
                <a:rect l="0" t="0" r="r" b="b"/>
                <a:pathLst>
                  <a:path w="1" h="1181">
                    <a:moveTo>
                      <a:pt x="0" y="1181"/>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64928" name="Freeform 64">
              <a:extLst>
                <a:ext uri="{FF2B5EF4-FFF2-40B4-BE49-F238E27FC236}">
                  <a16:creationId xmlns:a16="http://schemas.microsoft.com/office/drawing/2014/main" id="{0ECDF6D1-0C86-2136-5892-3EA5C6B961D9}"/>
                </a:ext>
              </a:extLst>
            </p:cNvPr>
            <p:cNvSpPr>
              <a:spLocks/>
            </p:cNvSpPr>
            <p:nvPr/>
          </p:nvSpPr>
          <p:spPr bwMode="auto">
            <a:xfrm>
              <a:off x="661" y="2158"/>
              <a:ext cx="1371" cy="2"/>
            </a:xfrm>
            <a:custGeom>
              <a:avLst/>
              <a:gdLst>
                <a:gd name="T0" fmla="*/ 6166 w 6166"/>
                <a:gd name="T1" fmla="*/ 0 w 6166"/>
                <a:gd name="T2" fmla="*/ 1 w 6166"/>
              </a:gdLst>
              <a:ahLst/>
              <a:cxnLst>
                <a:cxn ang="0">
                  <a:pos x="T0" y="0"/>
                </a:cxn>
                <a:cxn ang="0">
                  <a:pos x="T1" y="0"/>
                </a:cxn>
                <a:cxn ang="0">
                  <a:pos x="T2" y="0"/>
                </a:cxn>
              </a:cxnLst>
              <a:rect l="0" t="0" r="r" b="b"/>
              <a:pathLst>
                <a:path w="6166">
                  <a:moveTo>
                    <a:pt x="6166"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29" name="Freeform 65">
              <a:extLst>
                <a:ext uri="{FF2B5EF4-FFF2-40B4-BE49-F238E27FC236}">
                  <a16:creationId xmlns:a16="http://schemas.microsoft.com/office/drawing/2014/main" id="{4FDE0158-D52A-BC27-5548-3C43DB29CF56}"/>
                </a:ext>
              </a:extLst>
            </p:cNvPr>
            <p:cNvSpPr>
              <a:spLocks/>
            </p:cNvSpPr>
            <p:nvPr/>
          </p:nvSpPr>
          <p:spPr bwMode="auto">
            <a:xfrm>
              <a:off x="661" y="1368"/>
              <a:ext cx="1181" cy="2"/>
            </a:xfrm>
            <a:custGeom>
              <a:avLst/>
              <a:gdLst>
                <a:gd name="T0" fmla="*/ 5308 w 5308"/>
                <a:gd name="T1" fmla="*/ 0 w 5308"/>
                <a:gd name="T2" fmla="*/ 1 w 5308"/>
              </a:gdLst>
              <a:ahLst/>
              <a:cxnLst>
                <a:cxn ang="0">
                  <a:pos x="T0" y="0"/>
                </a:cxn>
                <a:cxn ang="0">
                  <a:pos x="T1" y="0"/>
                </a:cxn>
                <a:cxn ang="0">
                  <a:pos x="T2" y="0"/>
                </a:cxn>
              </a:cxnLst>
              <a:rect l="0" t="0" r="r" b="b"/>
              <a:pathLst>
                <a:path w="5308">
                  <a:moveTo>
                    <a:pt x="5308"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0" name="Freeform 66">
              <a:extLst>
                <a:ext uri="{FF2B5EF4-FFF2-40B4-BE49-F238E27FC236}">
                  <a16:creationId xmlns:a16="http://schemas.microsoft.com/office/drawing/2014/main" id="{CFCE6FC2-CF30-8648-4A32-9E758871C447}"/>
                </a:ext>
              </a:extLst>
            </p:cNvPr>
            <p:cNvSpPr>
              <a:spLocks/>
            </p:cNvSpPr>
            <p:nvPr/>
          </p:nvSpPr>
          <p:spPr bwMode="auto">
            <a:xfrm>
              <a:off x="871" y="630"/>
              <a:ext cx="951" cy="2"/>
            </a:xfrm>
            <a:custGeom>
              <a:avLst/>
              <a:gdLst>
                <a:gd name="T0" fmla="*/ 4269 w 4269"/>
                <a:gd name="T1" fmla="*/ 0 w 4269"/>
                <a:gd name="T2" fmla="*/ 1 w 4269"/>
              </a:gdLst>
              <a:ahLst/>
              <a:cxnLst>
                <a:cxn ang="0">
                  <a:pos x="T0" y="0"/>
                </a:cxn>
                <a:cxn ang="0">
                  <a:pos x="T1" y="0"/>
                </a:cxn>
                <a:cxn ang="0">
                  <a:pos x="T2" y="0"/>
                </a:cxn>
              </a:cxnLst>
              <a:rect l="0" t="0" r="r" b="b"/>
              <a:pathLst>
                <a:path w="4269">
                  <a:moveTo>
                    <a:pt x="4269"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1" name="Freeform 67">
              <a:extLst>
                <a:ext uri="{FF2B5EF4-FFF2-40B4-BE49-F238E27FC236}">
                  <a16:creationId xmlns:a16="http://schemas.microsoft.com/office/drawing/2014/main" id="{9A4C2C62-9487-3A8C-8EA9-CABA008DE219}"/>
                </a:ext>
              </a:extLst>
            </p:cNvPr>
            <p:cNvSpPr>
              <a:spLocks/>
            </p:cNvSpPr>
            <p:nvPr/>
          </p:nvSpPr>
          <p:spPr bwMode="auto">
            <a:xfrm>
              <a:off x="2506" y="894"/>
              <a:ext cx="2" cy="948"/>
            </a:xfrm>
            <a:custGeom>
              <a:avLst/>
              <a:gdLst>
                <a:gd name="T0" fmla="*/ 0 w 2"/>
                <a:gd name="T1" fmla="*/ 0 h 4271"/>
                <a:gd name="T2" fmla="*/ 0 w 2"/>
                <a:gd name="T3" fmla="*/ 4271 h 4271"/>
                <a:gd name="T4" fmla="*/ 2 w 2"/>
                <a:gd name="T5" fmla="*/ 4271 h 4271"/>
              </a:gdLst>
              <a:ahLst/>
              <a:cxnLst>
                <a:cxn ang="0">
                  <a:pos x="T0" y="T1"/>
                </a:cxn>
                <a:cxn ang="0">
                  <a:pos x="T2" y="T3"/>
                </a:cxn>
                <a:cxn ang="0">
                  <a:pos x="T4" y="T5"/>
                </a:cxn>
              </a:cxnLst>
              <a:rect l="0" t="0" r="r" b="b"/>
              <a:pathLst>
                <a:path w="2" h="4271">
                  <a:moveTo>
                    <a:pt x="0" y="0"/>
                  </a:moveTo>
                  <a:lnTo>
                    <a:pt x="0" y="4271"/>
                  </a:lnTo>
                  <a:lnTo>
                    <a:pt x="2" y="4271"/>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2" name="Freeform 68">
              <a:extLst>
                <a:ext uri="{FF2B5EF4-FFF2-40B4-BE49-F238E27FC236}">
                  <a16:creationId xmlns:a16="http://schemas.microsoft.com/office/drawing/2014/main" id="{09730202-427F-C95E-8E05-462828A65974}"/>
                </a:ext>
              </a:extLst>
            </p:cNvPr>
            <p:cNvSpPr>
              <a:spLocks/>
            </p:cNvSpPr>
            <p:nvPr/>
          </p:nvSpPr>
          <p:spPr bwMode="auto">
            <a:xfrm>
              <a:off x="2032" y="1842"/>
              <a:ext cx="474" cy="2"/>
            </a:xfrm>
            <a:custGeom>
              <a:avLst/>
              <a:gdLst>
                <a:gd name="T0" fmla="*/ 0 w 2136"/>
                <a:gd name="T1" fmla="*/ 2134 w 2136"/>
                <a:gd name="T2" fmla="*/ 2136 w 2136"/>
              </a:gdLst>
              <a:ahLst/>
              <a:cxnLst>
                <a:cxn ang="0">
                  <a:pos x="T0" y="0"/>
                </a:cxn>
                <a:cxn ang="0">
                  <a:pos x="T1" y="0"/>
                </a:cxn>
                <a:cxn ang="0">
                  <a:pos x="T2" y="0"/>
                </a:cxn>
              </a:cxnLst>
              <a:rect l="0" t="0" r="r" b="b"/>
              <a:pathLst>
                <a:path w="2136">
                  <a:moveTo>
                    <a:pt x="0" y="0"/>
                  </a:moveTo>
                  <a:lnTo>
                    <a:pt x="2134" y="0"/>
                  </a:lnTo>
                  <a:lnTo>
                    <a:pt x="2136"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3" name="Freeform 69">
              <a:extLst>
                <a:ext uri="{FF2B5EF4-FFF2-40B4-BE49-F238E27FC236}">
                  <a16:creationId xmlns:a16="http://schemas.microsoft.com/office/drawing/2014/main" id="{111A0425-07F9-76AF-8298-A9FEBFECF59F}"/>
                </a:ext>
              </a:extLst>
            </p:cNvPr>
            <p:cNvSpPr>
              <a:spLocks/>
            </p:cNvSpPr>
            <p:nvPr/>
          </p:nvSpPr>
          <p:spPr bwMode="auto">
            <a:xfrm>
              <a:off x="1822" y="894"/>
              <a:ext cx="684" cy="2"/>
            </a:xfrm>
            <a:custGeom>
              <a:avLst/>
              <a:gdLst>
                <a:gd name="T0" fmla="*/ 3082 w 3082"/>
                <a:gd name="T1" fmla="*/ 0 w 3082"/>
                <a:gd name="T2" fmla="*/ 1 w 3082"/>
              </a:gdLst>
              <a:ahLst/>
              <a:cxnLst>
                <a:cxn ang="0">
                  <a:pos x="T0" y="0"/>
                </a:cxn>
                <a:cxn ang="0">
                  <a:pos x="T1" y="0"/>
                </a:cxn>
                <a:cxn ang="0">
                  <a:pos x="T2" y="0"/>
                </a:cxn>
              </a:cxnLst>
              <a:rect l="0" t="0" r="r" b="b"/>
              <a:pathLst>
                <a:path w="3082">
                  <a:moveTo>
                    <a:pt x="3082"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4" name="Freeform 70">
              <a:extLst>
                <a:ext uri="{FF2B5EF4-FFF2-40B4-BE49-F238E27FC236}">
                  <a16:creationId xmlns:a16="http://schemas.microsoft.com/office/drawing/2014/main" id="{FB6B4094-0C02-171A-DCB7-C95794456075}"/>
                </a:ext>
              </a:extLst>
            </p:cNvPr>
            <p:cNvSpPr>
              <a:spLocks/>
            </p:cNvSpPr>
            <p:nvPr/>
          </p:nvSpPr>
          <p:spPr bwMode="auto">
            <a:xfrm>
              <a:off x="1822" y="630"/>
              <a:ext cx="2" cy="264"/>
            </a:xfrm>
            <a:custGeom>
              <a:avLst/>
              <a:gdLst>
                <a:gd name="T0" fmla="*/ 0 w 1"/>
                <a:gd name="T1" fmla="*/ 1187 h 1187"/>
                <a:gd name="T2" fmla="*/ 0 w 1"/>
                <a:gd name="T3" fmla="*/ 0 h 1187"/>
                <a:gd name="T4" fmla="*/ 1 w 1"/>
                <a:gd name="T5" fmla="*/ 0 h 1187"/>
              </a:gdLst>
              <a:ahLst/>
              <a:cxnLst>
                <a:cxn ang="0">
                  <a:pos x="T0" y="T1"/>
                </a:cxn>
                <a:cxn ang="0">
                  <a:pos x="T2" y="T3"/>
                </a:cxn>
                <a:cxn ang="0">
                  <a:pos x="T4" y="T5"/>
                </a:cxn>
              </a:cxnLst>
              <a:rect l="0" t="0" r="r" b="b"/>
              <a:pathLst>
                <a:path w="1" h="1187">
                  <a:moveTo>
                    <a:pt x="0" y="1187"/>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5" name="Freeform 71">
              <a:extLst>
                <a:ext uri="{FF2B5EF4-FFF2-40B4-BE49-F238E27FC236}">
                  <a16:creationId xmlns:a16="http://schemas.microsoft.com/office/drawing/2014/main" id="{7C0F5DA9-B1EF-6A4D-746F-8DAF3579E975}"/>
                </a:ext>
              </a:extLst>
            </p:cNvPr>
            <p:cNvSpPr>
              <a:spLocks/>
            </p:cNvSpPr>
            <p:nvPr/>
          </p:nvSpPr>
          <p:spPr bwMode="auto">
            <a:xfrm>
              <a:off x="871" y="630"/>
              <a:ext cx="2" cy="738"/>
            </a:xfrm>
            <a:custGeom>
              <a:avLst/>
              <a:gdLst>
                <a:gd name="T0" fmla="*/ 0 w 1"/>
                <a:gd name="T1" fmla="*/ 0 h 3323"/>
                <a:gd name="T2" fmla="*/ 0 w 1"/>
                <a:gd name="T3" fmla="*/ 3323 h 3323"/>
                <a:gd name="T4" fmla="*/ 1 w 1"/>
                <a:gd name="T5" fmla="*/ 3323 h 3323"/>
              </a:gdLst>
              <a:ahLst/>
              <a:cxnLst>
                <a:cxn ang="0">
                  <a:pos x="T0" y="T1"/>
                </a:cxn>
                <a:cxn ang="0">
                  <a:pos x="T2" y="T3"/>
                </a:cxn>
                <a:cxn ang="0">
                  <a:pos x="T4" y="T5"/>
                </a:cxn>
              </a:cxnLst>
              <a:rect l="0" t="0" r="r" b="b"/>
              <a:pathLst>
                <a:path w="1" h="3323">
                  <a:moveTo>
                    <a:pt x="0" y="0"/>
                  </a:moveTo>
                  <a:lnTo>
                    <a:pt x="0" y="3323"/>
                  </a:lnTo>
                  <a:lnTo>
                    <a:pt x="1" y="3323"/>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6" name="Freeform 72">
              <a:extLst>
                <a:ext uri="{FF2B5EF4-FFF2-40B4-BE49-F238E27FC236}">
                  <a16:creationId xmlns:a16="http://schemas.microsoft.com/office/drawing/2014/main" id="{6109E1F8-D89F-4113-07F1-8AA8F150DCCE}"/>
                </a:ext>
              </a:extLst>
            </p:cNvPr>
            <p:cNvSpPr>
              <a:spLocks/>
            </p:cNvSpPr>
            <p:nvPr/>
          </p:nvSpPr>
          <p:spPr bwMode="auto">
            <a:xfrm>
              <a:off x="2032" y="1842"/>
              <a:ext cx="2" cy="316"/>
            </a:xfrm>
            <a:custGeom>
              <a:avLst/>
              <a:gdLst>
                <a:gd name="T0" fmla="*/ 0 w 1"/>
                <a:gd name="T1" fmla="*/ 1424 h 1424"/>
                <a:gd name="T2" fmla="*/ 0 w 1"/>
                <a:gd name="T3" fmla="*/ 0 h 1424"/>
                <a:gd name="T4" fmla="*/ 1 w 1"/>
                <a:gd name="T5" fmla="*/ 0 h 1424"/>
              </a:gdLst>
              <a:ahLst/>
              <a:cxnLst>
                <a:cxn ang="0">
                  <a:pos x="T0" y="T1"/>
                </a:cxn>
                <a:cxn ang="0">
                  <a:pos x="T2" y="T3"/>
                </a:cxn>
                <a:cxn ang="0">
                  <a:pos x="T4" y="T5"/>
                </a:cxn>
              </a:cxnLst>
              <a:rect l="0" t="0" r="r" b="b"/>
              <a:pathLst>
                <a:path w="1" h="1424">
                  <a:moveTo>
                    <a:pt x="0" y="1424"/>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7" name="Freeform 73">
              <a:extLst>
                <a:ext uri="{FF2B5EF4-FFF2-40B4-BE49-F238E27FC236}">
                  <a16:creationId xmlns:a16="http://schemas.microsoft.com/office/drawing/2014/main" id="{6AD9C414-E167-E3B4-5902-633317F09E44}"/>
                </a:ext>
              </a:extLst>
            </p:cNvPr>
            <p:cNvSpPr>
              <a:spLocks/>
            </p:cNvSpPr>
            <p:nvPr/>
          </p:nvSpPr>
          <p:spPr bwMode="auto">
            <a:xfrm>
              <a:off x="661" y="1368"/>
              <a:ext cx="2" cy="790"/>
            </a:xfrm>
            <a:custGeom>
              <a:avLst/>
              <a:gdLst>
                <a:gd name="T0" fmla="*/ 0 w 1"/>
                <a:gd name="T1" fmla="*/ 0 h 3559"/>
                <a:gd name="T2" fmla="*/ 0 w 1"/>
                <a:gd name="T3" fmla="*/ 3559 h 3559"/>
                <a:gd name="T4" fmla="*/ 1 w 1"/>
                <a:gd name="T5" fmla="*/ 3559 h 3559"/>
              </a:gdLst>
              <a:ahLst/>
              <a:cxnLst>
                <a:cxn ang="0">
                  <a:pos x="T0" y="T1"/>
                </a:cxn>
                <a:cxn ang="0">
                  <a:pos x="T2" y="T3"/>
                </a:cxn>
                <a:cxn ang="0">
                  <a:pos x="T4" y="T5"/>
                </a:cxn>
              </a:cxnLst>
              <a:rect l="0" t="0" r="r" b="b"/>
              <a:pathLst>
                <a:path w="1" h="3559">
                  <a:moveTo>
                    <a:pt x="0" y="0"/>
                  </a:moveTo>
                  <a:lnTo>
                    <a:pt x="0" y="3559"/>
                  </a:lnTo>
                  <a:lnTo>
                    <a:pt x="1" y="3559"/>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grpSp>
        <p:nvGrpSpPr>
          <p:cNvPr id="164957" name="Group 93">
            <a:extLst>
              <a:ext uri="{FF2B5EF4-FFF2-40B4-BE49-F238E27FC236}">
                <a16:creationId xmlns:a16="http://schemas.microsoft.com/office/drawing/2014/main" id="{14CBBB0E-2F47-D590-E54C-90F24C7FB785}"/>
              </a:ext>
            </a:extLst>
          </p:cNvPr>
          <p:cNvGrpSpPr>
            <a:grpSpLocks/>
          </p:cNvGrpSpPr>
          <p:nvPr/>
        </p:nvGrpSpPr>
        <p:grpSpPr bwMode="auto">
          <a:xfrm>
            <a:off x="817563" y="3913188"/>
            <a:ext cx="3405187" cy="2178050"/>
            <a:chOff x="515" y="2465"/>
            <a:chExt cx="2145" cy="1372"/>
          </a:xfrm>
        </p:grpSpPr>
        <p:grpSp>
          <p:nvGrpSpPr>
            <p:cNvPr id="164892" name="Group 28">
              <a:extLst>
                <a:ext uri="{FF2B5EF4-FFF2-40B4-BE49-F238E27FC236}">
                  <a16:creationId xmlns:a16="http://schemas.microsoft.com/office/drawing/2014/main" id="{F32E971B-47C2-6B61-B3C6-B34895B767D2}"/>
                </a:ext>
              </a:extLst>
            </p:cNvPr>
            <p:cNvGrpSpPr>
              <a:grpSpLocks/>
            </p:cNvGrpSpPr>
            <p:nvPr/>
          </p:nvGrpSpPr>
          <p:grpSpPr bwMode="auto">
            <a:xfrm>
              <a:off x="515" y="3151"/>
              <a:ext cx="2145" cy="2"/>
              <a:chOff x="864" y="2959"/>
              <a:chExt cx="2145" cy="2"/>
            </a:xfrm>
          </p:grpSpPr>
          <p:sp>
            <p:nvSpPr>
              <p:cNvPr id="164893" name="Freeform 29">
                <a:extLst>
                  <a:ext uri="{FF2B5EF4-FFF2-40B4-BE49-F238E27FC236}">
                    <a16:creationId xmlns:a16="http://schemas.microsoft.com/office/drawing/2014/main" id="{92705D7C-BE05-1373-B794-AEFBFC2232C8}"/>
                  </a:ext>
                </a:extLst>
              </p:cNvPr>
              <p:cNvSpPr>
                <a:spLocks/>
              </p:cNvSpPr>
              <p:nvPr/>
            </p:nvSpPr>
            <p:spPr bwMode="auto">
              <a:xfrm>
                <a:off x="2859" y="2959"/>
                <a:ext cx="150" cy="2"/>
              </a:xfrm>
              <a:custGeom>
                <a:avLst/>
                <a:gdLst>
                  <a:gd name="T0" fmla="*/ 674 w 674"/>
                  <a:gd name="T1" fmla="*/ 0 w 674"/>
                  <a:gd name="T2" fmla="*/ 1 w 674"/>
                </a:gdLst>
                <a:ahLst/>
                <a:cxnLst>
                  <a:cxn ang="0">
                    <a:pos x="T0" y="0"/>
                  </a:cxn>
                  <a:cxn ang="0">
                    <a:pos x="T1" y="0"/>
                  </a:cxn>
                  <a:cxn ang="0">
                    <a:pos x="T2" y="0"/>
                  </a:cxn>
                </a:cxnLst>
                <a:rect l="0" t="0" r="r" b="b"/>
                <a:pathLst>
                  <a:path w="674">
                    <a:moveTo>
                      <a:pt x="674"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4" name="Freeform 30">
                <a:extLst>
                  <a:ext uri="{FF2B5EF4-FFF2-40B4-BE49-F238E27FC236}">
                    <a16:creationId xmlns:a16="http://schemas.microsoft.com/office/drawing/2014/main" id="{580CCFFA-1B42-74B3-6616-411F9818B5B5}"/>
                  </a:ext>
                </a:extLst>
              </p:cNvPr>
              <p:cNvSpPr>
                <a:spLocks/>
              </p:cNvSpPr>
              <p:nvPr/>
            </p:nvSpPr>
            <p:spPr bwMode="auto">
              <a:xfrm>
                <a:off x="2753" y="2959"/>
                <a:ext cx="52" cy="2"/>
              </a:xfrm>
              <a:custGeom>
                <a:avLst/>
                <a:gdLst>
                  <a:gd name="T0" fmla="*/ 237 w 237"/>
                  <a:gd name="T1" fmla="*/ 0 w 237"/>
                  <a:gd name="T2" fmla="*/ 1 w 237"/>
                </a:gdLst>
                <a:ahLst/>
                <a:cxnLst>
                  <a:cxn ang="0">
                    <a:pos x="T0" y="0"/>
                  </a:cxn>
                  <a:cxn ang="0">
                    <a:pos x="T1" y="0"/>
                  </a:cxn>
                  <a:cxn ang="0">
                    <a:pos x="T2" y="0"/>
                  </a:cxn>
                </a:cxnLst>
                <a:rect l="0" t="0" r="r" b="b"/>
                <a:pathLst>
                  <a:path w="237">
                    <a:moveTo>
                      <a:pt x="237"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5" name="Freeform 31">
                <a:extLst>
                  <a:ext uri="{FF2B5EF4-FFF2-40B4-BE49-F238E27FC236}">
                    <a16:creationId xmlns:a16="http://schemas.microsoft.com/office/drawing/2014/main" id="{5BBDFBB6-3AD3-52F2-6C5A-47F0943EEECB}"/>
                  </a:ext>
                </a:extLst>
              </p:cNvPr>
              <p:cNvSpPr>
                <a:spLocks/>
              </p:cNvSpPr>
              <p:nvPr/>
            </p:nvSpPr>
            <p:spPr bwMode="auto">
              <a:xfrm>
                <a:off x="2437" y="2959"/>
                <a:ext cx="264" cy="2"/>
              </a:xfrm>
              <a:custGeom>
                <a:avLst/>
                <a:gdLst>
                  <a:gd name="T0" fmla="*/ 1186 w 1186"/>
                  <a:gd name="T1" fmla="*/ 0 w 1186"/>
                  <a:gd name="T2" fmla="*/ 1 w 1186"/>
                </a:gdLst>
                <a:ahLst/>
                <a:cxnLst>
                  <a:cxn ang="0">
                    <a:pos x="T0" y="0"/>
                  </a:cxn>
                  <a:cxn ang="0">
                    <a:pos x="T1" y="0"/>
                  </a:cxn>
                  <a:cxn ang="0">
                    <a:pos x="T2" y="0"/>
                  </a:cxn>
                </a:cxnLst>
                <a:rect l="0" t="0" r="r" b="b"/>
                <a:pathLst>
                  <a:path w="1186">
                    <a:moveTo>
                      <a:pt x="1186"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6" name="Freeform 32">
                <a:extLst>
                  <a:ext uri="{FF2B5EF4-FFF2-40B4-BE49-F238E27FC236}">
                    <a16:creationId xmlns:a16="http://schemas.microsoft.com/office/drawing/2014/main" id="{890BAB0A-2204-4822-7042-325DF51D8483}"/>
                  </a:ext>
                </a:extLst>
              </p:cNvPr>
              <p:cNvSpPr>
                <a:spLocks/>
              </p:cNvSpPr>
              <p:nvPr/>
            </p:nvSpPr>
            <p:spPr bwMode="auto">
              <a:xfrm>
                <a:off x="2331" y="2959"/>
                <a:ext cx="54" cy="2"/>
              </a:xfrm>
              <a:custGeom>
                <a:avLst/>
                <a:gdLst>
                  <a:gd name="T0" fmla="*/ 237 w 237"/>
                  <a:gd name="T1" fmla="*/ 0 w 237"/>
                  <a:gd name="T2" fmla="*/ 1 w 237"/>
                </a:gdLst>
                <a:ahLst/>
                <a:cxnLst>
                  <a:cxn ang="0">
                    <a:pos x="T0" y="0"/>
                  </a:cxn>
                  <a:cxn ang="0">
                    <a:pos x="T1" y="0"/>
                  </a:cxn>
                  <a:cxn ang="0">
                    <a:pos x="T2" y="0"/>
                  </a:cxn>
                </a:cxnLst>
                <a:rect l="0" t="0" r="r" b="b"/>
                <a:pathLst>
                  <a:path w="237">
                    <a:moveTo>
                      <a:pt x="237"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7" name="Freeform 33">
                <a:extLst>
                  <a:ext uri="{FF2B5EF4-FFF2-40B4-BE49-F238E27FC236}">
                    <a16:creationId xmlns:a16="http://schemas.microsoft.com/office/drawing/2014/main" id="{2D98DA2F-E08B-C66F-3F9B-7B75A1DFDAB7}"/>
                  </a:ext>
                </a:extLst>
              </p:cNvPr>
              <p:cNvSpPr>
                <a:spLocks/>
              </p:cNvSpPr>
              <p:nvPr/>
            </p:nvSpPr>
            <p:spPr bwMode="auto">
              <a:xfrm>
                <a:off x="2015" y="2959"/>
                <a:ext cx="264" cy="2"/>
              </a:xfrm>
              <a:custGeom>
                <a:avLst/>
                <a:gdLst>
                  <a:gd name="T0" fmla="*/ 1185 w 1185"/>
                  <a:gd name="T1" fmla="*/ 0 w 1185"/>
                  <a:gd name="T2" fmla="*/ 1 w 1185"/>
                </a:gdLst>
                <a:ahLst/>
                <a:cxnLst>
                  <a:cxn ang="0">
                    <a:pos x="T0" y="0"/>
                  </a:cxn>
                  <a:cxn ang="0">
                    <a:pos x="T1" y="0"/>
                  </a:cxn>
                  <a:cxn ang="0">
                    <a:pos x="T2" y="0"/>
                  </a:cxn>
                </a:cxnLst>
                <a:rect l="0" t="0" r="r" b="b"/>
                <a:pathLst>
                  <a:path w="1185">
                    <a:moveTo>
                      <a:pt x="1185"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8" name="Freeform 34">
                <a:extLst>
                  <a:ext uri="{FF2B5EF4-FFF2-40B4-BE49-F238E27FC236}">
                    <a16:creationId xmlns:a16="http://schemas.microsoft.com/office/drawing/2014/main" id="{AF4C01FE-EDEC-889D-1763-21E70AA4FC85}"/>
                  </a:ext>
                </a:extLst>
              </p:cNvPr>
              <p:cNvSpPr>
                <a:spLocks/>
              </p:cNvSpPr>
              <p:nvPr/>
            </p:nvSpPr>
            <p:spPr bwMode="auto">
              <a:xfrm>
                <a:off x="1911" y="2959"/>
                <a:ext cx="52" cy="2"/>
              </a:xfrm>
              <a:custGeom>
                <a:avLst/>
                <a:gdLst>
                  <a:gd name="T0" fmla="*/ 237 w 237"/>
                  <a:gd name="T1" fmla="*/ 0 w 237"/>
                  <a:gd name="T2" fmla="*/ 1 w 237"/>
                </a:gdLst>
                <a:ahLst/>
                <a:cxnLst>
                  <a:cxn ang="0">
                    <a:pos x="T0" y="0"/>
                  </a:cxn>
                  <a:cxn ang="0">
                    <a:pos x="T1" y="0"/>
                  </a:cxn>
                  <a:cxn ang="0">
                    <a:pos x="T2" y="0"/>
                  </a:cxn>
                </a:cxnLst>
                <a:rect l="0" t="0" r="r" b="b"/>
                <a:pathLst>
                  <a:path w="237">
                    <a:moveTo>
                      <a:pt x="237"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9" name="Freeform 35">
                <a:extLst>
                  <a:ext uri="{FF2B5EF4-FFF2-40B4-BE49-F238E27FC236}">
                    <a16:creationId xmlns:a16="http://schemas.microsoft.com/office/drawing/2014/main" id="{D8B7C3ED-86B4-3DDC-5D7C-D4760269018B}"/>
                  </a:ext>
                </a:extLst>
              </p:cNvPr>
              <p:cNvSpPr>
                <a:spLocks/>
              </p:cNvSpPr>
              <p:nvPr/>
            </p:nvSpPr>
            <p:spPr bwMode="auto">
              <a:xfrm>
                <a:off x="1592" y="2959"/>
                <a:ext cx="264" cy="2"/>
              </a:xfrm>
              <a:custGeom>
                <a:avLst/>
                <a:gdLst>
                  <a:gd name="T0" fmla="*/ 1186 w 1186"/>
                  <a:gd name="T1" fmla="*/ 0 w 1186"/>
                  <a:gd name="T2" fmla="*/ 1 w 1186"/>
                </a:gdLst>
                <a:ahLst/>
                <a:cxnLst>
                  <a:cxn ang="0">
                    <a:pos x="T0" y="0"/>
                  </a:cxn>
                  <a:cxn ang="0">
                    <a:pos x="T1" y="0"/>
                  </a:cxn>
                  <a:cxn ang="0">
                    <a:pos x="T2" y="0"/>
                  </a:cxn>
                </a:cxnLst>
                <a:rect l="0" t="0" r="r" b="b"/>
                <a:pathLst>
                  <a:path w="1186">
                    <a:moveTo>
                      <a:pt x="1186"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0" name="Freeform 36">
                <a:extLst>
                  <a:ext uri="{FF2B5EF4-FFF2-40B4-BE49-F238E27FC236}">
                    <a16:creationId xmlns:a16="http://schemas.microsoft.com/office/drawing/2014/main" id="{D9A0E23B-9C18-2BD6-B668-703F351672F3}"/>
                  </a:ext>
                </a:extLst>
              </p:cNvPr>
              <p:cNvSpPr>
                <a:spLocks/>
              </p:cNvSpPr>
              <p:nvPr/>
            </p:nvSpPr>
            <p:spPr bwMode="auto">
              <a:xfrm>
                <a:off x="1488" y="2959"/>
                <a:ext cx="52" cy="2"/>
              </a:xfrm>
              <a:custGeom>
                <a:avLst/>
                <a:gdLst>
                  <a:gd name="T0" fmla="*/ 237 w 237"/>
                  <a:gd name="T1" fmla="*/ 0 w 237"/>
                  <a:gd name="T2" fmla="*/ 1 w 237"/>
                </a:gdLst>
                <a:ahLst/>
                <a:cxnLst>
                  <a:cxn ang="0">
                    <a:pos x="T0" y="0"/>
                  </a:cxn>
                  <a:cxn ang="0">
                    <a:pos x="T1" y="0"/>
                  </a:cxn>
                  <a:cxn ang="0">
                    <a:pos x="T2" y="0"/>
                  </a:cxn>
                </a:cxnLst>
                <a:rect l="0" t="0" r="r" b="b"/>
                <a:pathLst>
                  <a:path w="237">
                    <a:moveTo>
                      <a:pt x="237"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1" name="Freeform 37">
                <a:extLst>
                  <a:ext uri="{FF2B5EF4-FFF2-40B4-BE49-F238E27FC236}">
                    <a16:creationId xmlns:a16="http://schemas.microsoft.com/office/drawing/2014/main" id="{C73A743E-22FD-A757-B9EA-1BBABE24322C}"/>
                  </a:ext>
                </a:extLst>
              </p:cNvPr>
              <p:cNvSpPr>
                <a:spLocks/>
              </p:cNvSpPr>
              <p:nvPr/>
            </p:nvSpPr>
            <p:spPr bwMode="auto">
              <a:xfrm>
                <a:off x="1172" y="2959"/>
                <a:ext cx="262" cy="2"/>
              </a:xfrm>
              <a:custGeom>
                <a:avLst/>
                <a:gdLst>
                  <a:gd name="T0" fmla="*/ 1185 w 1185"/>
                  <a:gd name="T1" fmla="*/ 0 w 1185"/>
                  <a:gd name="T2" fmla="*/ 1 w 1185"/>
                </a:gdLst>
                <a:ahLst/>
                <a:cxnLst>
                  <a:cxn ang="0">
                    <a:pos x="T0" y="0"/>
                  </a:cxn>
                  <a:cxn ang="0">
                    <a:pos x="T1" y="0"/>
                  </a:cxn>
                  <a:cxn ang="0">
                    <a:pos x="T2" y="0"/>
                  </a:cxn>
                </a:cxnLst>
                <a:rect l="0" t="0" r="r" b="b"/>
                <a:pathLst>
                  <a:path w="1185">
                    <a:moveTo>
                      <a:pt x="1185"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2" name="Freeform 38">
                <a:extLst>
                  <a:ext uri="{FF2B5EF4-FFF2-40B4-BE49-F238E27FC236}">
                    <a16:creationId xmlns:a16="http://schemas.microsoft.com/office/drawing/2014/main" id="{CA85D81F-54EF-4A4F-12E1-48442C6A1032}"/>
                  </a:ext>
                </a:extLst>
              </p:cNvPr>
              <p:cNvSpPr>
                <a:spLocks/>
              </p:cNvSpPr>
              <p:nvPr/>
            </p:nvSpPr>
            <p:spPr bwMode="auto">
              <a:xfrm>
                <a:off x="1066" y="2959"/>
                <a:ext cx="52" cy="2"/>
              </a:xfrm>
              <a:custGeom>
                <a:avLst/>
                <a:gdLst>
                  <a:gd name="T0" fmla="*/ 237 w 237"/>
                  <a:gd name="T1" fmla="*/ 0 w 237"/>
                  <a:gd name="T2" fmla="*/ 1 w 237"/>
                </a:gdLst>
                <a:ahLst/>
                <a:cxnLst>
                  <a:cxn ang="0">
                    <a:pos x="T0" y="0"/>
                  </a:cxn>
                  <a:cxn ang="0">
                    <a:pos x="T1" y="0"/>
                  </a:cxn>
                  <a:cxn ang="0">
                    <a:pos x="T2" y="0"/>
                  </a:cxn>
                </a:cxnLst>
                <a:rect l="0" t="0" r="r" b="b"/>
                <a:pathLst>
                  <a:path w="237">
                    <a:moveTo>
                      <a:pt x="237"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3" name="Freeform 39">
                <a:extLst>
                  <a:ext uri="{FF2B5EF4-FFF2-40B4-BE49-F238E27FC236}">
                    <a16:creationId xmlns:a16="http://schemas.microsoft.com/office/drawing/2014/main" id="{9E2D24B7-6779-034C-190B-7DC56609AEFB}"/>
                  </a:ext>
                </a:extLst>
              </p:cNvPr>
              <p:cNvSpPr>
                <a:spLocks/>
              </p:cNvSpPr>
              <p:nvPr/>
            </p:nvSpPr>
            <p:spPr bwMode="auto">
              <a:xfrm>
                <a:off x="864" y="2959"/>
                <a:ext cx="150" cy="2"/>
              </a:xfrm>
              <a:custGeom>
                <a:avLst/>
                <a:gdLst>
                  <a:gd name="T0" fmla="*/ 675 w 675"/>
                  <a:gd name="T1" fmla="*/ 0 w 675"/>
                  <a:gd name="T2" fmla="*/ 1 w 675"/>
                </a:gdLst>
                <a:ahLst/>
                <a:cxnLst>
                  <a:cxn ang="0">
                    <a:pos x="T0" y="0"/>
                  </a:cxn>
                  <a:cxn ang="0">
                    <a:pos x="T1" y="0"/>
                  </a:cxn>
                  <a:cxn ang="0">
                    <a:pos x="T2" y="0"/>
                  </a:cxn>
                </a:cxnLst>
                <a:rect l="0" t="0" r="r" b="b"/>
                <a:pathLst>
                  <a:path w="675">
                    <a:moveTo>
                      <a:pt x="675" y="0"/>
                    </a:moveTo>
                    <a:lnTo>
                      <a:pt x="0" y="0"/>
                    </a:lnTo>
                    <a:lnTo>
                      <a:pt x="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4" name="Freeform 40">
                <a:extLst>
                  <a:ext uri="{FF2B5EF4-FFF2-40B4-BE49-F238E27FC236}">
                    <a16:creationId xmlns:a16="http://schemas.microsoft.com/office/drawing/2014/main" id="{C58C2E2B-6325-E327-E1EA-D9560F4DDA50}"/>
                  </a:ext>
                </a:extLst>
              </p:cNvPr>
              <p:cNvSpPr>
                <a:spLocks/>
              </p:cNvSpPr>
              <p:nvPr/>
            </p:nvSpPr>
            <p:spPr bwMode="auto">
              <a:xfrm>
                <a:off x="1006" y="2959"/>
                <a:ext cx="264" cy="2"/>
              </a:xfrm>
              <a:custGeom>
                <a:avLst/>
                <a:gdLst>
                  <a:gd name="T0" fmla="*/ 0 w 1182"/>
                  <a:gd name="T1" fmla="*/ 1180 w 1182"/>
                  <a:gd name="T2" fmla="*/ 1182 w 1182"/>
                </a:gdLst>
                <a:ahLst/>
                <a:cxnLst>
                  <a:cxn ang="0">
                    <a:pos x="T0" y="0"/>
                  </a:cxn>
                  <a:cxn ang="0">
                    <a:pos x="T1" y="0"/>
                  </a:cxn>
                  <a:cxn ang="0">
                    <a:pos x="T2" y="0"/>
                  </a:cxn>
                </a:cxnLst>
                <a:rect l="0" t="0" r="r" b="b"/>
                <a:pathLst>
                  <a:path w="1182">
                    <a:moveTo>
                      <a:pt x="0" y="0"/>
                    </a:moveTo>
                    <a:lnTo>
                      <a:pt x="1180" y="0"/>
                    </a:lnTo>
                    <a:lnTo>
                      <a:pt x="1182"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5" name="Freeform 41">
                <a:extLst>
                  <a:ext uri="{FF2B5EF4-FFF2-40B4-BE49-F238E27FC236}">
                    <a16:creationId xmlns:a16="http://schemas.microsoft.com/office/drawing/2014/main" id="{52C5A441-532C-1848-A03C-A92BFB715988}"/>
                  </a:ext>
                </a:extLst>
              </p:cNvPr>
              <p:cNvSpPr>
                <a:spLocks/>
              </p:cNvSpPr>
              <p:nvPr/>
            </p:nvSpPr>
            <p:spPr bwMode="auto">
              <a:xfrm>
                <a:off x="1322" y="2959"/>
                <a:ext cx="52" cy="2"/>
              </a:xfrm>
              <a:custGeom>
                <a:avLst/>
                <a:gdLst>
                  <a:gd name="T0" fmla="*/ 0 w 238"/>
                  <a:gd name="T1" fmla="*/ 237 w 238"/>
                  <a:gd name="T2" fmla="*/ 238 w 238"/>
                </a:gdLst>
                <a:ahLst/>
                <a:cxnLst>
                  <a:cxn ang="0">
                    <a:pos x="T0" y="0"/>
                  </a:cxn>
                  <a:cxn ang="0">
                    <a:pos x="T1" y="0"/>
                  </a:cxn>
                  <a:cxn ang="0">
                    <a:pos x="T2" y="0"/>
                  </a:cxn>
                </a:cxnLst>
                <a:rect l="0" t="0" r="r" b="b"/>
                <a:pathLst>
                  <a:path w="238">
                    <a:moveTo>
                      <a:pt x="0" y="0"/>
                    </a:moveTo>
                    <a:lnTo>
                      <a:pt x="237" y="0"/>
                    </a:lnTo>
                    <a:lnTo>
                      <a:pt x="238"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6" name="Freeform 42">
                <a:extLst>
                  <a:ext uri="{FF2B5EF4-FFF2-40B4-BE49-F238E27FC236}">
                    <a16:creationId xmlns:a16="http://schemas.microsoft.com/office/drawing/2014/main" id="{D32D1ADF-189D-CC4C-79F2-FF54E8334C6D}"/>
                  </a:ext>
                </a:extLst>
              </p:cNvPr>
              <p:cNvSpPr>
                <a:spLocks/>
              </p:cNvSpPr>
              <p:nvPr/>
            </p:nvSpPr>
            <p:spPr bwMode="auto">
              <a:xfrm>
                <a:off x="1428" y="2959"/>
                <a:ext cx="262" cy="2"/>
              </a:xfrm>
              <a:custGeom>
                <a:avLst/>
                <a:gdLst>
                  <a:gd name="T0" fmla="*/ 0 w 1181"/>
                  <a:gd name="T1" fmla="*/ 1180 w 1181"/>
                  <a:gd name="T2" fmla="*/ 1181 w 1181"/>
                </a:gdLst>
                <a:ahLst/>
                <a:cxnLst>
                  <a:cxn ang="0">
                    <a:pos x="T0" y="0"/>
                  </a:cxn>
                  <a:cxn ang="0">
                    <a:pos x="T1" y="0"/>
                  </a:cxn>
                  <a:cxn ang="0">
                    <a:pos x="T2" y="0"/>
                  </a:cxn>
                </a:cxnLst>
                <a:rect l="0" t="0" r="r" b="b"/>
                <a:pathLst>
                  <a:path w="1181">
                    <a:moveTo>
                      <a:pt x="0" y="0"/>
                    </a:moveTo>
                    <a:lnTo>
                      <a:pt x="1180" y="0"/>
                    </a:lnTo>
                    <a:lnTo>
                      <a:pt x="118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7" name="Freeform 43">
                <a:extLst>
                  <a:ext uri="{FF2B5EF4-FFF2-40B4-BE49-F238E27FC236}">
                    <a16:creationId xmlns:a16="http://schemas.microsoft.com/office/drawing/2014/main" id="{14C60F9B-DBCE-1960-6C99-5919D376C29A}"/>
                  </a:ext>
                </a:extLst>
              </p:cNvPr>
              <p:cNvSpPr>
                <a:spLocks/>
              </p:cNvSpPr>
              <p:nvPr/>
            </p:nvSpPr>
            <p:spPr bwMode="auto">
              <a:xfrm>
                <a:off x="1700" y="2959"/>
                <a:ext cx="263" cy="2"/>
              </a:xfrm>
              <a:custGeom>
                <a:avLst/>
                <a:gdLst>
                  <a:gd name="T0" fmla="*/ 0 w 1181"/>
                  <a:gd name="T1" fmla="*/ 1180 w 1181"/>
                  <a:gd name="T2" fmla="*/ 1181 w 1181"/>
                </a:gdLst>
                <a:ahLst/>
                <a:cxnLst>
                  <a:cxn ang="0">
                    <a:pos x="T0" y="0"/>
                  </a:cxn>
                  <a:cxn ang="0">
                    <a:pos x="T1" y="0"/>
                  </a:cxn>
                  <a:cxn ang="0">
                    <a:pos x="T2" y="0"/>
                  </a:cxn>
                </a:cxnLst>
                <a:rect l="0" t="0" r="r" b="b"/>
                <a:pathLst>
                  <a:path w="1181">
                    <a:moveTo>
                      <a:pt x="0" y="0"/>
                    </a:moveTo>
                    <a:lnTo>
                      <a:pt x="1180" y="0"/>
                    </a:lnTo>
                    <a:lnTo>
                      <a:pt x="118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8" name="Freeform 44">
                <a:extLst>
                  <a:ext uri="{FF2B5EF4-FFF2-40B4-BE49-F238E27FC236}">
                    <a16:creationId xmlns:a16="http://schemas.microsoft.com/office/drawing/2014/main" id="{09417E0C-DE14-AB24-AC36-AC2A24D729A6}"/>
                  </a:ext>
                </a:extLst>
              </p:cNvPr>
              <p:cNvSpPr>
                <a:spLocks/>
              </p:cNvSpPr>
              <p:nvPr/>
            </p:nvSpPr>
            <p:spPr bwMode="auto">
              <a:xfrm>
                <a:off x="2017" y="2959"/>
                <a:ext cx="52" cy="2"/>
              </a:xfrm>
              <a:custGeom>
                <a:avLst/>
                <a:gdLst>
                  <a:gd name="T0" fmla="*/ 0 w 239"/>
                  <a:gd name="T1" fmla="*/ 238 w 239"/>
                  <a:gd name="T2" fmla="*/ 239 w 239"/>
                </a:gdLst>
                <a:ahLst/>
                <a:cxnLst>
                  <a:cxn ang="0">
                    <a:pos x="T0" y="0"/>
                  </a:cxn>
                  <a:cxn ang="0">
                    <a:pos x="T1" y="0"/>
                  </a:cxn>
                  <a:cxn ang="0">
                    <a:pos x="T2" y="0"/>
                  </a:cxn>
                </a:cxnLst>
                <a:rect l="0" t="0" r="r" b="b"/>
                <a:pathLst>
                  <a:path w="239">
                    <a:moveTo>
                      <a:pt x="0" y="0"/>
                    </a:moveTo>
                    <a:lnTo>
                      <a:pt x="238" y="0"/>
                    </a:lnTo>
                    <a:lnTo>
                      <a:pt x="239"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09" name="Freeform 45">
                <a:extLst>
                  <a:ext uri="{FF2B5EF4-FFF2-40B4-BE49-F238E27FC236}">
                    <a16:creationId xmlns:a16="http://schemas.microsoft.com/office/drawing/2014/main" id="{22DE8ED9-942F-496F-2A5F-FA2CF16000C9}"/>
                  </a:ext>
                </a:extLst>
              </p:cNvPr>
              <p:cNvSpPr>
                <a:spLocks/>
              </p:cNvSpPr>
              <p:nvPr/>
            </p:nvSpPr>
            <p:spPr bwMode="auto">
              <a:xfrm>
                <a:off x="2121" y="2959"/>
                <a:ext cx="264" cy="2"/>
              </a:xfrm>
              <a:custGeom>
                <a:avLst/>
                <a:gdLst>
                  <a:gd name="T0" fmla="*/ 0 w 1181"/>
                  <a:gd name="T1" fmla="*/ 1180 w 1181"/>
                  <a:gd name="T2" fmla="*/ 1181 w 1181"/>
                </a:gdLst>
                <a:ahLst/>
                <a:cxnLst>
                  <a:cxn ang="0">
                    <a:pos x="T0" y="0"/>
                  </a:cxn>
                  <a:cxn ang="0">
                    <a:pos x="T1" y="0"/>
                  </a:cxn>
                  <a:cxn ang="0">
                    <a:pos x="T2" y="0"/>
                  </a:cxn>
                </a:cxnLst>
                <a:rect l="0" t="0" r="r" b="b"/>
                <a:pathLst>
                  <a:path w="1181">
                    <a:moveTo>
                      <a:pt x="0" y="0"/>
                    </a:moveTo>
                    <a:lnTo>
                      <a:pt x="1180" y="0"/>
                    </a:lnTo>
                    <a:lnTo>
                      <a:pt x="1181" y="0"/>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64938" name="Freeform 74">
              <a:extLst>
                <a:ext uri="{FF2B5EF4-FFF2-40B4-BE49-F238E27FC236}">
                  <a16:creationId xmlns:a16="http://schemas.microsoft.com/office/drawing/2014/main" id="{281D04A2-AC4E-3148-9695-877DB8B7895B}"/>
                </a:ext>
              </a:extLst>
            </p:cNvPr>
            <p:cNvSpPr>
              <a:spLocks/>
            </p:cNvSpPr>
            <p:nvPr/>
          </p:nvSpPr>
          <p:spPr bwMode="auto">
            <a:xfrm>
              <a:off x="661" y="2465"/>
              <a:ext cx="1181" cy="1372"/>
            </a:xfrm>
            <a:custGeom>
              <a:avLst/>
              <a:gdLst>
                <a:gd name="T0" fmla="*/ 5308 w 5309"/>
                <a:gd name="T1" fmla="*/ 948 h 6170"/>
                <a:gd name="T2" fmla="*/ 4673 w 5309"/>
                <a:gd name="T3" fmla="*/ 442 h 6170"/>
                <a:gd name="T4" fmla="*/ 3928 w 5309"/>
                <a:gd name="T5" fmla="*/ 118 h 6170"/>
                <a:gd name="T6" fmla="*/ 3125 w 5309"/>
                <a:gd name="T7" fmla="*/ 0 h 6170"/>
                <a:gd name="T8" fmla="*/ 2319 w 5309"/>
                <a:gd name="T9" fmla="*/ 96 h 6170"/>
                <a:gd name="T10" fmla="*/ 1566 w 5309"/>
                <a:gd name="T11" fmla="*/ 399 h 6170"/>
                <a:gd name="T12" fmla="*/ 918 w 5309"/>
                <a:gd name="T13" fmla="*/ 888 h 6170"/>
                <a:gd name="T14" fmla="*/ 421 w 5309"/>
                <a:gd name="T15" fmla="*/ 1530 h 6170"/>
                <a:gd name="T16" fmla="*/ 107 w 5309"/>
                <a:gd name="T17" fmla="*/ 2280 h 6170"/>
                <a:gd name="T18" fmla="*/ 0 w 5309"/>
                <a:gd name="T19" fmla="*/ 3085 h 6170"/>
                <a:gd name="T20" fmla="*/ 107 w 5309"/>
                <a:gd name="T21" fmla="*/ 3890 h 6170"/>
                <a:gd name="T22" fmla="*/ 421 w 5309"/>
                <a:gd name="T23" fmla="*/ 4639 h 6170"/>
                <a:gd name="T24" fmla="*/ 918 w 5309"/>
                <a:gd name="T25" fmla="*/ 5281 h 6170"/>
                <a:gd name="T26" fmla="*/ 1566 w 5309"/>
                <a:gd name="T27" fmla="*/ 5770 h 6170"/>
                <a:gd name="T28" fmla="*/ 2319 w 5309"/>
                <a:gd name="T29" fmla="*/ 6073 h 6170"/>
                <a:gd name="T30" fmla="*/ 3125 w 5309"/>
                <a:gd name="T31" fmla="*/ 6170 h 6170"/>
                <a:gd name="T32" fmla="*/ 3928 w 5309"/>
                <a:gd name="T33" fmla="*/ 6051 h 6170"/>
                <a:gd name="T34" fmla="*/ 4673 w 5309"/>
                <a:gd name="T35" fmla="*/ 5727 h 6170"/>
                <a:gd name="T36" fmla="*/ 5308 w 5309"/>
                <a:gd name="T37" fmla="*/ 5221 h 6170"/>
                <a:gd name="T38" fmla="*/ 5309 w 5309"/>
                <a:gd name="T39" fmla="*/ 5221 h 6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9" h="6170">
                  <a:moveTo>
                    <a:pt x="5308" y="948"/>
                  </a:moveTo>
                  <a:lnTo>
                    <a:pt x="4673" y="442"/>
                  </a:lnTo>
                  <a:lnTo>
                    <a:pt x="3928" y="118"/>
                  </a:lnTo>
                  <a:lnTo>
                    <a:pt x="3125" y="0"/>
                  </a:lnTo>
                  <a:lnTo>
                    <a:pt x="2319" y="96"/>
                  </a:lnTo>
                  <a:lnTo>
                    <a:pt x="1566" y="399"/>
                  </a:lnTo>
                  <a:lnTo>
                    <a:pt x="918" y="888"/>
                  </a:lnTo>
                  <a:lnTo>
                    <a:pt x="421" y="1530"/>
                  </a:lnTo>
                  <a:lnTo>
                    <a:pt x="107" y="2280"/>
                  </a:lnTo>
                  <a:lnTo>
                    <a:pt x="0" y="3085"/>
                  </a:lnTo>
                  <a:lnTo>
                    <a:pt x="107" y="3890"/>
                  </a:lnTo>
                  <a:lnTo>
                    <a:pt x="421" y="4639"/>
                  </a:lnTo>
                  <a:lnTo>
                    <a:pt x="918" y="5281"/>
                  </a:lnTo>
                  <a:lnTo>
                    <a:pt x="1566" y="5770"/>
                  </a:lnTo>
                  <a:lnTo>
                    <a:pt x="2319" y="6073"/>
                  </a:lnTo>
                  <a:lnTo>
                    <a:pt x="3125" y="6170"/>
                  </a:lnTo>
                  <a:lnTo>
                    <a:pt x="3928" y="6051"/>
                  </a:lnTo>
                  <a:lnTo>
                    <a:pt x="4673" y="5727"/>
                  </a:lnTo>
                  <a:lnTo>
                    <a:pt x="5308" y="5221"/>
                  </a:lnTo>
                  <a:lnTo>
                    <a:pt x="5309" y="5221"/>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39" name="Freeform 75">
              <a:extLst>
                <a:ext uri="{FF2B5EF4-FFF2-40B4-BE49-F238E27FC236}">
                  <a16:creationId xmlns:a16="http://schemas.microsoft.com/office/drawing/2014/main" id="{EF05BF62-BB10-216B-5068-C62150A28E3B}"/>
                </a:ext>
              </a:extLst>
            </p:cNvPr>
            <p:cNvSpPr>
              <a:spLocks/>
            </p:cNvSpPr>
            <p:nvPr/>
          </p:nvSpPr>
          <p:spPr bwMode="auto">
            <a:xfrm>
              <a:off x="871" y="2675"/>
              <a:ext cx="951" cy="950"/>
            </a:xfrm>
            <a:custGeom>
              <a:avLst/>
              <a:gdLst>
                <a:gd name="T0" fmla="*/ 4269 w 4270"/>
                <a:gd name="T1" fmla="*/ 2137 h 4273"/>
                <a:gd name="T2" fmla="*/ 4164 w 4270"/>
                <a:gd name="T3" fmla="*/ 1477 h 4273"/>
                <a:gd name="T4" fmla="*/ 3861 w 4270"/>
                <a:gd name="T5" fmla="*/ 881 h 4273"/>
                <a:gd name="T6" fmla="*/ 3389 w 4270"/>
                <a:gd name="T7" fmla="*/ 409 h 4273"/>
                <a:gd name="T8" fmla="*/ 2794 w 4270"/>
                <a:gd name="T9" fmla="*/ 105 h 4273"/>
                <a:gd name="T10" fmla="*/ 2134 w 4270"/>
                <a:gd name="T11" fmla="*/ 0 h 4273"/>
                <a:gd name="T12" fmla="*/ 1474 w 4270"/>
                <a:gd name="T13" fmla="*/ 105 h 4273"/>
                <a:gd name="T14" fmla="*/ 880 w 4270"/>
                <a:gd name="T15" fmla="*/ 409 h 4273"/>
                <a:gd name="T16" fmla="*/ 408 w 4270"/>
                <a:gd name="T17" fmla="*/ 881 h 4273"/>
                <a:gd name="T18" fmla="*/ 104 w 4270"/>
                <a:gd name="T19" fmla="*/ 1477 h 4273"/>
                <a:gd name="T20" fmla="*/ 0 w 4270"/>
                <a:gd name="T21" fmla="*/ 2137 h 4273"/>
                <a:gd name="T22" fmla="*/ 104 w 4270"/>
                <a:gd name="T23" fmla="*/ 2797 h 4273"/>
                <a:gd name="T24" fmla="*/ 408 w 4270"/>
                <a:gd name="T25" fmla="*/ 3392 h 4273"/>
                <a:gd name="T26" fmla="*/ 880 w 4270"/>
                <a:gd name="T27" fmla="*/ 3865 h 4273"/>
                <a:gd name="T28" fmla="*/ 1474 w 4270"/>
                <a:gd name="T29" fmla="*/ 4168 h 4273"/>
                <a:gd name="T30" fmla="*/ 2134 w 4270"/>
                <a:gd name="T31" fmla="*/ 4273 h 4273"/>
                <a:gd name="T32" fmla="*/ 2794 w 4270"/>
                <a:gd name="T33" fmla="*/ 4168 h 4273"/>
                <a:gd name="T34" fmla="*/ 3389 w 4270"/>
                <a:gd name="T35" fmla="*/ 3865 h 4273"/>
                <a:gd name="T36" fmla="*/ 3861 w 4270"/>
                <a:gd name="T37" fmla="*/ 3392 h 4273"/>
                <a:gd name="T38" fmla="*/ 4164 w 4270"/>
                <a:gd name="T39" fmla="*/ 2797 h 4273"/>
                <a:gd name="T40" fmla="*/ 4269 w 4270"/>
                <a:gd name="T41" fmla="*/ 2137 h 4273"/>
                <a:gd name="T42" fmla="*/ 4270 w 4270"/>
                <a:gd name="T43" fmla="*/ 2137 h 4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70" h="4273">
                  <a:moveTo>
                    <a:pt x="4269" y="2137"/>
                  </a:moveTo>
                  <a:lnTo>
                    <a:pt x="4164" y="1477"/>
                  </a:lnTo>
                  <a:lnTo>
                    <a:pt x="3861" y="881"/>
                  </a:lnTo>
                  <a:lnTo>
                    <a:pt x="3389" y="409"/>
                  </a:lnTo>
                  <a:lnTo>
                    <a:pt x="2794" y="105"/>
                  </a:lnTo>
                  <a:lnTo>
                    <a:pt x="2134" y="0"/>
                  </a:lnTo>
                  <a:lnTo>
                    <a:pt x="1474" y="105"/>
                  </a:lnTo>
                  <a:lnTo>
                    <a:pt x="880" y="409"/>
                  </a:lnTo>
                  <a:lnTo>
                    <a:pt x="408" y="881"/>
                  </a:lnTo>
                  <a:lnTo>
                    <a:pt x="104" y="1477"/>
                  </a:lnTo>
                  <a:lnTo>
                    <a:pt x="0" y="2137"/>
                  </a:lnTo>
                  <a:lnTo>
                    <a:pt x="104" y="2797"/>
                  </a:lnTo>
                  <a:lnTo>
                    <a:pt x="408" y="3392"/>
                  </a:lnTo>
                  <a:lnTo>
                    <a:pt x="880" y="3865"/>
                  </a:lnTo>
                  <a:lnTo>
                    <a:pt x="1474" y="4168"/>
                  </a:lnTo>
                  <a:lnTo>
                    <a:pt x="2134" y="4273"/>
                  </a:lnTo>
                  <a:lnTo>
                    <a:pt x="2794" y="4168"/>
                  </a:lnTo>
                  <a:lnTo>
                    <a:pt x="3389" y="3865"/>
                  </a:lnTo>
                  <a:lnTo>
                    <a:pt x="3861" y="3392"/>
                  </a:lnTo>
                  <a:lnTo>
                    <a:pt x="4164" y="2797"/>
                  </a:lnTo>
                  <a:lnTo>
                    <a:pt x="4269" y="2137"/>
                  </a:lnTo>
                  <a:lnTo>
                    <a:pt x="4270" y="2137"/>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0" name="Freeform 76">
              <a:extLst>
                <a:ext uri="{FF2B5EF4-FFF2-40B4-BE49-F238E27FC236}">
                  <a16:creationId xmlns:a16="http://schemas.microsoft.com/office/drawing/2014/main" id="{42A84666-10BC-F65E-ED04-AFB8A798B3DD}"/>
                </a:ext>
              </a:extLst>
            </p:cNvPr>
            <p:cNvSpPr>
              <a:spLocks/>
            </p:cNvSpPr>
            <p:nvPr/>
          </p:nvSpPr>
          <p:spPr bwMode="auto">
            <a:xfrm>
              <a:off x="2506" y="2675"/>
              <a:ext cx="2" cy="950"/>
            </a:xfrm>
            <a:custGeom>
              <a:avLst/>
              <a:gdLst>
                <a:gd name="T0" fmla="*/ 0 w 2"/>
                <a:gd name="T1" fmla="*/ 0 h 4273"/>
                <a:gd name="T2" fmla="*/ 0 w 2"/>
                <a:gd name="T3" fmla="*/ 4273 h 4273"/>
                <a:gd name="T4" fmla="*/ 2 w 2"/>
                <a:gd name="T5" fmla="*/ 4273 h 4273"/>
              </a:gdLst>
              <a:ahLst/>
              <a:cxnLst>
                <a:cxn ang="0">
                  <a:pos x="T0" y="T1"/>
                </a:cxn>
                <a:cxn ang="0">
                  <a:pos x="T2" y="T3"/>
                </a:cxn>
                <a:cxn ang="0">
                  <a:pos x="T4" y="T5"/>
                </a:cxn>
              </a:cxnLst>
              <a:rect l="0" t="0" r="r" b="b"/>
              <a:pathLst>
                <a:path w="2" h="4273">
                  <a:moveTo>
                    <a:pt x="0" y="0"/>
                  </a:moveTo>
                  <a:lnTo>
                    <a:pt x="0" y="4273"/>
                  </a:lnTo>
                  <a:lnTo>
                    <a:pt x="2" y="4273"/>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1" name="Freeform 77">
              <a:extLst>
                <a:ext uri="{FF2B5EF4-FFF2-40B4-BE49-F238E27FC236}">
                  <a16:creationId xmlns:a16="http://schemas.microsoft.com/office/drawing/2014/main" id="{7CE4EBD9-07D5-78E4-7812-ECBCD2311CC0}"/>
                </a:ext>
              </a:extLst>
            </p:cNvPr>
            <p:cNvSpPr>
              <a:spLocks/>
            </p:cNvSpPr>
            <p:nvPr/>
          </p:nvSpPr>
          <p:spPr bwMode="auto">
            <a:xfrm>
              <a:off x="1345" y="2675"/>
              <a:ext cx="497" cy="2"/>
            </a:xfrm>
            <a:custGeom>
              <a:avLst/>
              <a:gdLst>
                <a:gd name="T0" fmla="*/ 0 w 2226"/>
                <a:gd name="T1" fmla="*/ 2225 w 2226"/>
                <a:gd name="T2" fmla="*/ 2226 w 2226"/>
              </a:gdLst>
              <a:ahLst/>
              <a:cxnLst>
                <a:cxn ang="0">
                  <a:pos x="T0" y="0"/>
                </a:cxn>
                <a:cxn ang="0">
                  <a:pos x="T1" y="0"/>
                </a:cxn>
                <a:cxn ang="0">
                  <a:pos x="T2" y="0"/>
                </a:cxn>
              </a:cxnLst>
              <a:rect l="0" t="0" r="r" b="b"/>
              <a:pathLst>
                <a:path w="2226">
                  <a:moveTo>
                    <a:pt x="0" y="0"/>
                  </a:moveTo>
                  <a:lnTo>
                    <a:pt x="2225" y="0"/>
                  </a:lnTo>
                  <a:lnTo>
                    <a:pt x="2226"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2" name="Freeform 78">
              <a:extLst>
                <a:ext uri="{FF2B5EF4-FFF2-40B4-BE49-F238E27FC236}">
                  <a16:creationId xmlns:a16="http://schemas.microsoft.com/office/drawing/2014/main" id="{7977A255-E717-2778-91A3-B329ED8D0DA2}"/>
                </a:ext>
              </a:extLst>
            </p:cNvPr>
            <p:cNvSpPr>
              <a:spLocks/>
            </p:cNvSpPr>
            <p:nvPr/>
          </p:nvSpPr>
          <p:spPr bwMode="auto">
            <a:xfrm>
              <a:off x="1345" y="3625"/>
              <a:ext cx="497" cy="2"/>
            </a:xfrm>
            <a:custGeom>
              <a:avLst/>
              <a:gdLst>
                <a:gd name="T0" fmla="*/ 2225 w 2225"/>
                <a:gd name="T1" fmla="*/ 0 w 2225"/>
                <a:gd name="T2" fmla="*/ 1 w 2225"/>
              </a:gdLst>
              <a:ahLst/>
              <a:cxnLst>
                <a:cxn ang="0">
                  <a:pos x="T0" y="0"/>
                </a:cxn>
                <a:cxn ang="0">
                  <a:pos x="T1" y="0"/>
                </a:cxn>
                <a:cxn ang="0">
                  <a:pos x="T2" y="0"/>
                </a:cxn>
              </a:cxnLst>
              <a:rect l="0" t="0" r="r" b="b"/>
              <a:pathLst>
                <a:path w="2225">
                  <a:moveTo>
                    <a:pt x="2225"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3" name="Freeform 79">
              <a:extLst>
                <a:ext uri="{FF2B5EF4-FFF2-40B4-BE49-F238E27FC236}">
                  <a16:creationId xmlns:a16="http://schemas.microsoft.com/office/drawing/2014/main" id="{0B5E9A3E-C6D8-BFD6-380A-87326D7D13C5}"/>
                </a:ext>
              </a:extLst>
            </p:cNvPr>
            <p:cNvSpPr>
              <a:spLocks/>
            </p:cNvSpPr>
            <p:nvPr/>
          </p:nvSpPr>
          <p:spPr bwMode="auto">
            <a:xfrm>
              <a:off x="1842" y="3625"/>
              <a:ext cx="664" cy="2"/>
            </a:xfrm>
            <a:custGeom>
              <a:avLst/>
              <a:gdLst>
                <a:gd name="T0" fmla="*/ 0 w 2994"/>
                <a:gd name="T1" fmla="*/ 2992 w 2994"/>
                <a:gd name="T2" fmla="*/ 2994 w 2994"/>
              </a:gdLst>
              <a:ahLst/>
              <a:cxnLst>
                <a:cxn ang="0">
                  <a:pos x="T0" y="0"/>
                </a:cxn>
                <a:cxn ang="0">
                  <a:pos x="T1" y="0"/>
                </a:cxn>
                <a:cxn ang="0">
                  <a:pos x="T2" y="0"/>
                </a:cxn>
              </a:cxnLst>
              <a:rect l="0" t="0" r="r" b="b"/>
              <a:pathLst>
                <a:path w="2994">
                  <a:moveTo>
                    <a:pt x="0" y="0"/>
                  </a:moveTo>
                  <a:lnTo>
                    <a:pt x="2992" y="0"/>
                  </a:lnTo>
                  <a:lnTo>
                    <a:pt x="2994"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4" name="Freeform 80">
              <a:extLst>
                <a:ext uri="{FF2B5EF4-FFF2-40B4-BE49-F238E27FC236}">
                  <a16:creationId xmlns:a16="http://schemas.microsoft.com/office/drawing/2014/main" id="{21E88054-FAD1-FFC4-6372-BD31DA0CBCFD}"/>
                </a:ext>
              </a:extLst>
            </p:cNvPr>
            <p:cNvSpPr>
              <a:spLocks/>
            </p:cNvSpPr>
            <p:nvPr/>
          </p:nvSpPr>
          <p:spPr bwMode="auto">
            <a:xfrm>
              <a:off x="1842" y="2675"/>
              <a:ext cx="664" cy="2"/>
            </a:xfrm>
            <a:custGeom>
              <a:avLst/>
              <a:gdLst>
                <a:gd name="T0" fmla="*/ 2992 w 2992"/>
                <a:gd name="T1" fmla="*/ 0 w 2992"/>
                <a:gd name="T2" fmla="*/ 1 w 2992"/>
              </a:gdLst>
              <a:ahLst/>
              <a:cxnLst>
                <a:cxn ang="0">
                  <a:pos x="T0" y="0"/>
                </a:cxn>
                <a:cxn ang="0">
                  <a:pos x="T1" y="0"/>
                </a:cxn>
                <a:cxn ang="0">
                  <a:pos x="T2" y="0"/>
                </a:cxn>
              </a:cxnLst>
              <a:rect l="0" t="0" r="r" b="b"/>
              <a:pathLst>
                <a:path w="2992">
                  <a:moveTo>
                    <a:pt x="2992"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64948" name="Freeform 84">
            <a:extLst>
              <a:ext uri="{FF2B5EF4-FFF2-40B4-BE49-F238E27FC236}">
                <a16:creationId xmlns:a16="http://schemas.microsoft.com/office/drawing/2014/main" id="{2307CAB1-F467-6F67-BA2A-FA77695D1BF6}"/>
              </a:ext>
            </a:extLst>
          </p:cNvPr>
          <p:cNvSpPr>
            <a:spLocks/>
          </p:cNvSpPr>
          <p:nvPr/>
        </p:nvSpPr>
        <p:spPr bwMode="auto">
          <a:xfrm>
            <a:off x="2924175" y="4246563"/>
            <a:ext cx="301625" cy="1508125"/>
          </a:xfrm>
          <a:custGeom>
            <a:avLst/>
            <a:gdLst>
              <a:gd name="T0" fmla="*/ 0 w 858"/>
              <a:gd name="T1" fmla="*/ 0 h 4273"/>
              <a:gd name="T2" fmla="*/ 10 w 858"/>
              <a:gd name="T3" fmla="*/ 12 h 4273"/>
              <a:gd name="T4" fmla="*/ 39 w 858"/>
              <a:gd name="T5" fmla="*/ 43 h 4273"/>
              <a:gd name="T6" fmla="*/ 149 w 858"/>
              <a:gd name="T7" fmla="*/ 170 h 4273"/>
              <a:gd name="T8" fmla="*/ 302 w 858"/>
              <a:gd name="T9" fmla="*/ 369 h 4273"/>
              <a:gd name="T10" fmla="*/ 463 w 858"/>
              <a:gd name="T11" fmla="*/ 627 h 4273"/>
              <a:gd name="T12" fmla="*/ 615 w 858"/>
              <a:gd name="T13" fmla="*/ 936 h 4273"/>
              <a:gd name="T14" fmla="*/ 744 w 858"/>
              <a:gd name="T15" fmla="*/ 1305 h 4273"/>
              <a:gd name="T16" fmla="*/ 793 w 858"/>
              <a:gd name="T17" fmla="*/ 1506 h 4273"/>
              <a:gd name="T18" fmla="*/ 829 w 858"/>
              <a:gd name="T19" fmla="*/ 1715 h 4273"/>
              <a:gd name="T20" fmla="*/ 851 w 858"/>
              <a:gd name="T21" fmla="*/ 1926 h 4273"/>
              <a:gd name="T22" fmla="*/ 858 w 858"/>
              <a:gd name="T23" fmla="*/ 2137 h 4273"/>
              <a:gd name="T24" fmla="*/ 851 w 858"/>
              <a:gd name="T25" fmla="*/ 2347 h 4273"/>
              <a:gd name="T26" fmla="*/ 829 w 858"/>
              <a:gd name="T27" fmla="*/ 2559 h 4273"/>
              <a:gd name="T28" fmla="*/ 793 w 858"/>
              <a:gd name="T29" fmla="*/ 2767 h 4273"/>
              <a:gd name="T30" fmla="*/ 744 w 858"/>
              <a:gd name="T31" fmla="*/ 2968 h 4273"/>
              <a:gd name="T32" fmla="*/ 615 w 858"/>
              <a:gd name="T33" fmla="*/ 3337 h 4273"/>
              <a:gd name="T34" fmla="*/ 463 w 858"/>
              <a:gd name="T35" fmla="*/ 3647 h 4273"/>
              <a:gd name="T36" fmla="*/ 302 w 858"/>
              <a:gd name="T37" fmla="*/ 3904 h 4273"/>
              <a:gd name="T38" fmla="*/ 149 w 858"/>
              <a:gd name="T39" fmla="*/ 4104 h 4273"/>
              <a:gd name="T40" fmla="*/ 39 w 858"/>
              <a:gd name="T41" fmla="*/ 4230 h 4273"/>
              <a:gd name="T42" fmla="*/ 10 w 858"/>
              <a:gd name="T43" fmla="*/ 4262 h 4273"/>
              <a:gd name="T44" fmla="*/ 0 w 858"/>
              <a:gd name="T45" fmla="*/ 4273 h 4273"/>
              <a:gd name="T46" fmla="*/ 1 w 858"/>
              <a:gd name="T47" fmla="*/ 4273 h 4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8" h="4273">
                <a:moveTo>
                  <a:pt x="0" y="0"/>
                </a:moveTo>
                <a:lnTo>
                  <a:pt x="10" y="12"/>
                </a:lnTo>
                <a:lnTo>
                  <a:pt x="39" y="43"/>
                </a:lnTo>
                <a:lnTo>
                  <a:pt x="149" y="170"/>
                </a:lnTo>
                <a:lnTo>
                  <a:pt x="302" y="369"/>
                </a:lnTo>
                <a:lnTo>
                  <a:pt x="463" y="627"/>
                </a:lnTo>
                <a:lnTo>
                  <a:pt x="615" y="936"/>
                </a:lnTo>
                <a:lnTo>
                  <a:pt x="744" y="1305"/>
                </a:lnTo>
                <a:lnTo>
                  <a:pt x="793" y="1506"/>
                </a:lnTo>
                <a:lnTo>
                  <a:pt x="829" y="1715"/>
                </a:lnTo>
                <a:lnTo>
                  <a:pt x="851" y="1926"/>
                </a:lnTo>
                <a:lnTo>
                  <a:pt x="858" y="2137"/>
                </a:lnTo>
                <a:lnTo>
                  <a:pt x="851" y="2347"/>
                </a:lnTo>
                <a:lnTo>
                  <a:pt x="829" y="2559"/>
                </a:lnTo>
                <a:lnTo>
                  <a:pt x="793" y="2767"/>
                </a:lnTo>
                <a:lnTo>
                  <a:pt x="744" y="2968"/>
                </a:lnTo>
                <a:lnTo>
                  <a:pt x="615" y="3337"/>
                </a:lnTo>
                <a:lnTo>
                  <a:pt x="463" y="3647"/>
                </a:lnTo>
                <a:lnTo>
                  <a:pt x="302" y="3904"/>
                </a:lnTo>
                <a:lnTo>
                  <a:pt x="149" y="4104"/>
                </a:lnTo>
                <a:lnTo>
                  <a:pt x="39" y="4230"/>
                </a:lnTo>
                <a:lnTo>
                  <a:pt x="10" y="4262"/>
                </a:lnTo>
                <a:lnTo>
                  <a:pt x="0" y="4273"/>
                </a:lnTo>
                <a:lnTo>
                  <a:pt x="1" y="4273"/>
                </a:lnTo>
              </a:path>
            </a:pathLst>
          </a:custGeom>
          <a:noFill/>
          <a:ln w="19050"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9" name="Freeform 85">
            <a:extLst>
              <a:ext uri="{FF2B5EF4-FFF2-40B4-BE49-F238E27FC236}">
                <a16:creationId xmlns:a16="http://schemas.microsoft.com/office/drawing/2014/main" id="{967EDD4E-C47C-5C57-24B5-9090FDBADB84}"/>
              </a:ext>
            </a:extLst>
          </p:cNvPr>
          <p:cNvSpPr>
            <a:spLocks/>
          </p:cNvSpPr>
          <p:nvPr/>
        </p:nvSpPr>
        <p:spPr bwMode="auto">
          <a:xfrm>
            <a:off x="5095875" y="2171700"/>
            <a:ext cx="1509713" cy="752475"/>
          </a:xfrm>
          <a:custGeom>
            <a:avLst/>
            <a:gdLst>
              <a:gd name="T0" fmla="*/ 0 w 4269"/>
              <a:gd name="T1" fmla="*/ 0 h 2135"/>
              <a:gd name="T2" fmla="*/ 10 w 4269"/>
              <a:gd name="T3" fmla="*/ 212 h 2135"/>
              <a:gd name="T4" fmla="*/ 41 w 4269"/>
              <a:gd name="T5" fmla="*/ 424 h 2135"/>
              <a:gd name="T6" fmla="*/ 168 w 4269"/>
              <a:gd name="T7" fmla="*/ 831 h 2135"/>
              <a:gd name="T8" fmla="*/ 367 w 4269"/>
              <a:gd name="T9" fmla="*/ 1199 h 2135"/>
              <a:gd name="T10" fmla="*/ 624 w 4269"/>
              <a:gd name="T11" fmla="*/ 1510 h 2135"/>
              <a:gd name="T12" fmla="*/ 934 w 4269"/>
              <a:gd name="T13" fmla="*/ 1766 h 2135"/>
              <a:gd name="T14" fmla="*/ 1302 w 4269"/>
              <a:gd name="T15" fmla="*/ 1967 h 2135"/>
              <a:gd name="T16" fmla="*/ 1504 w 4269"/>
              <a:gd name="T17" fmla="*/ 2041 h 2135"/>
              <a:gd name="T18" fmla="*/ 1712 w 4269"/>
              <a:gd name="T19" fmla="*/ 2094 h 2135"/>
              <a:gd name="T20" fmla="*/ 1922 w 4269"/>
              <a:gd name="T21" fmla="*/ 2125 h 2135"/>
              <a:gd name="T22" fmla="*/ 2133 w 4269"/>
              <a:gd name="T23" fmla="*/ 2135 h 2135"/>
              <a:gd name="T24" fmla="*/ 2344 w 4269"/>
              <a:gd name="T25" fmla="*/ 2125 h 2135"/>
              <a:gd name="T26" fmla="*/ 2555 w 4269"/>
              <a:gd name="T27" fmla="*/ 2094 h 2135"/>
              <a:gd name="T28" fmla="*/ 2764 w 4269"/>
              <a:gd name="T29" fmla="*/ 2041 h 2135"/>
              <a:gd name="T30" fmla="*/ 2964 w 4269"/>
              <a:gd name="T31" fmla="*/ 1967 h 2135"/>
              <a:gd name="T32" fmla="*/ 3333 w 4269"/>
              <a:gd name="T33" fmla="*/ 1766 h 2135"/>
              <a:gd name="T34" fmla="*/ 3643 w 4269"/>
              <a:gd name="T35" fmla="*/ 1510 h 2135"/>
              <a:gd name="T36" fmla="*/ 3900 w 4269"/>
              <a:gd name="T37" fmla="*/ 1199 h 2135"/>
              <a:gd name="T38" fmla="*/ 4100 w 4269"/>
              <a:gd name="T39" fmla="*/ 831 h 2135"/>
              <a:gd name="T40" fmla="*/ 4225 w 4269"/>
              <a:gd name="T41" fmla="*/ 424 h 2135"/>
              <a:gd name="T42" fmla="*/ 4257 w 4269"/>
              <a:gd name="T43" fmla="*/ 212 h 2135"/>
              <a:gd name="T44" fmla="*/ 4268 w 4269"/>
              <a:gd name="T45" fmla="*/ 0 h 2135"/>
              <a:gd name="T46" fmla="*/ 4269 w 4269"/>
              <a:gd name="T47" fmla="*/ 0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9" h="2135">
                <a:moveTo>
                  <a:pt x="0" y="0"/>
                </a:moveTo>
                <a:lnTo>
                  <a:pt x="10" y="212"/>
                </a:lnTo>
                <a:lnTo>
                  <a:pt x="41" y="424"/>
                </a:lnTo>
                <a:lnTo>
                  <a:pt x="168" y="831"/>
                </a:lnTo>
                <a:lnTo>
                  <a:pt x="367" y="1199"/>
                </a:lnTo>
                <a:lnTo>
                  <a:pt x="624" y="1510"/>
                </a:lnTo>
                <a:lnTo>
                  <a:pt x="934" y="1766"/>
                </a:lnTo>
                <a:lnTo>
                  <a:pt x="1302" y="1967"/>
                </a:lnTo>
                <a:lnTo>
                  <a:pt x="1504" y="2041"/>
                </a:lnTo>
                <a:lnTo>
                  <a:pt x="1712" y="2094"/>
                </a:lnTo>
                <a:lnTo>
                  <a:pt x="1922" y="2125"/>
                </a:lnTo>
                <a:lnTo>
                  <a:pt x="2133" y="2135"/>
                </a:lnTo>
                <a:lnTo>
                  <a:pt x="2344" y="2125"/>
                </a:lnTo>
                <a:lnTo>
                  <a:pt x="2555" y="2094"/>
                </a:lnTo>
                <a:lnTo>
                  <a:pt x="2764" y="2041"/>
                </a:lnTo>
                <a:lnTo>
                  <a:pt x="2964" y="1967"/>
                </a:lnTo>
                <a:lnTo>
                  <a:pt x="3333" y="1766"/>
                </a:lnTo>
                <a:lnTo>
                  <a:pt x="3643" y="1510"/>
                </a:lnTo>
                <a:lnTo>
                  <a:pt x="3900" y="1199"/>
                </a:lnTo>
                <a:lnTo>
                  <a:pt x="4100" y="831"/>
                </a:lnTo>
                <a:lnTo>
                  <a:pt x="4225" y="424"/>
                </a:lnTo>
                <a:lnTo>
                  <a:pt x="4257" y="212"/>
                </a:lnTo>
                <a:lnTo>
                  <a:pt x="4268" y="0"/>
                </a:lnTo>
                <a:lnTo>
                  <a:pt x="4269" y="0"/>
                </a:lnTo>
              </a:path>
            </a:pathLst>
          </a:custGeom>
          <a:noFill/>
          <a:ln w="19050"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50" name="Freeform 86">
            <a:extLst>
              <a:ext uri="{FF2B5EF4-FFF2-40B4-BE49-F238E27FC236}">
                <a16:creationId xmlns:a16="http://schemas.microsoft.com/office/drawing/2014/main" id="{DFD5B7FE-2726-D5B9-4A41-5C1DCA48E39C}"/>
              </a:ext>
            </a:extLst>
          </p:cNvPr>
          <p:cNvSpPr>
            <a:spLocks/>
          </p:cNvSpPr>
          <p:nvPr/>
        </p:nvSpPr>
        <p:spPr bwMode="auto">
          <a:xfrm>
            <a:off x="5095875" y="1419225"/>
            <a:ext cx="1509713" cy="752475"/>
          </a:xfrm>
          <a:custGeom>
            <a:avLst/>
            <a:gdLst>
              <a:gd name="T0" fmla="*/ 4268 w 4268"/>
              <a:gd name="T1" fmla="*/ 2136 h 2136"/>
              <a:gd name="T2" fmla="*/ 4163 w 4268"/>
              <a:gd name="T3" fmla="*/ 1476 h 2136"/>
              <a:gd name="T4" fmla="*/ 3861 w 4268"/>
              <a:gd name="T5" fmla="*/ 881 h 2136"/>
              <a:gd name="T6" fmla="*/ 3388 w 4268"/>
              <a:gd name="T7" fmla="*/ 408 h 2136"/>
              <a:gd name="T8" fmla="*/ 2793 w 4268"/>
              <a:gd name="T9" fmla="*/ 105 h 2136"/>
              <a:gd name="T10" fmla="*/ 2133 w 4268"/>
              <a:gd name="T11" fmla="*/ 0 h 2136"/>
              <a:gd name="T12" fmla="*/ 1474 w 4268"/>
              <a:gd name="T13" fmla="*/ 105 h 2136"/>
              <a:gd name="T14" fmla="*/ 880 w 4268"/>
              <a:gd name="T15" fmla="*/ 408 h 2136"/>
              <a:gd name="T16" fmla="*/ 407 w 4268"/>
              <a:gd name="T17" fmla="*/ 881 h 2136"/>
              <a:gd name="T18" fmla="*/ 104 w 4268"/>
              <a:gd name="T19" fmla="*/ 1476 h 2136"/>
              <a:gd name="T20" fmla="*/ 0 w 4268"/>
              <a:gd name="T21" fmla="*/ 2136 h 2136"/>
              <a:gd name="T22" fmla="*/ 1 w 4268"/>
              <a:gd name="T23" fmla="*/ 2136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8" h="2136">
                <a:moveTo>
                  <a:pt x="4268" y="2136"/>
                </a:moveTo>
                <a:lnTo>
                  <a:pt x="4163" y="1476"/>
                </a:lnTo>
                <a:lnTo>
                  <a:pt x="3861" y="881"/>
                </a:lnTo>
                <a:lnTo>
                  <a:pt x="3388" y="408"/>
                </a:lnTo>
                <a:lnTo>
                  <a:pt x="2793" y="105"/>
                </a:lnTo>
                <a:lnTo>
                  <a:pt x="2133" y="0"/>
                </a:lnTo>
                <a:lnTo>
                  <a:pt x="1474" y="105"/>
                </a:lnTo>
                <a:lnTo>
                  <a:pt x="880" y="408"/>
                </a:lnTo>
                <a:lnTo>
                  <a:pt x="407" y="881"/>
                </a:lnTo>
                <a:lnTo>
                  <a:pt x="104" y="1476"/>
                </a:lnTo>
                <a:lnTo>
                  <a:pt x="0" y="2136"/>
                </a:lnTo>
                <a:lnTo>
                  <a:pt x="1" y="2136"/>
                </a:lnTo>
              </a:path>
            </a:pathLst>
          </a:custGeom>
          <a:noFill/>
          <a:ln w="19050" cap="flat" cmpd="sng">
            <a:solidFill>
              <a:srgbClr val="FF0000"/>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164958" name="Group 94">
            <a:extLst>
              <a:ext uri="{FF2B5EF4-FFF2-40B4-BE49-F238E27FC236}">
                <a16:creationId xmlns:a16="http://schemas.microsoft.com/office/drawing/2014/main" id="{D74A5B31-5441-326D-BEB3-801A59C9F70E}"/>
              </a:ext>
            </a:extLst>
          </p:cNvPr>
          <p:cNvGrpSpPr>
            <a:grpSpLocks/>
          </p:cNvGrpSpPr>
          <p:nvPr/>
        </p:nvGrpSpPr>
        <p:grpSpPr bwMode="auto">
          <a:xfrm>
            <a:off x="4762500" y="762000"/>
            <a:ext cx="2179638" cy="2886075"/>
            <a:chOff x="3000" y="480"/>
            <a:chExt cx="1373" cy="1818"/>
          </a:xfrm>
        </p:grpSpPr>
        <p:grpSp>
          <p:nvGrpSpPr>
            <p:cNvPr id="164882" name="Group 18">
              <a:extLst>
                <a:ext uri="{FF2B5EF4-FFF2-40B4-BE49-F238E27FC236}">
                  <a16:creationId xmlns:a16="http://schemas.microsoft.com/office/drawing/2014/main" id="{01EBD00E-C67D-E60D-33D1-3B011D56C5E5}"/>
                </a:ext>
              </a:extLst>
            </p:cNvPr>
            <p:cNvGrpSpPr>
              <a:grpSpLocks/>
            </p:cNvGrpSpPr>
            <p:nvPr/>
          </p:nvGrpSpPr>
          <p:grpSpPr bwMode="auto">
            <a:xfrm>
              <a:off x="3685" y="480"/>
              <a:ext cx="2" cy="1818"/>
              <a:chOff x="4034" y="288"/>
              <a:chExt cx="2" cy="1818"/>
            </a:xfrm>
          </p:grpSpPr>
          <p:sp>
            <p:nvSpPr>
              <p:cNvPr id="164883" name="Freeform 19">
                <a:extLst>
                  <a:ext uri="{FF2B5EF4-FFF2-40B4-BE49-F238E27FC236}">
                    <a16:creationId xmlns:a16="http://schemas.microsoft.com/office/drawing/2014/main" id="{BEDA6D1B-F094-581B-9912-69B070714BCE}"/>
                  </a:ext>
                </a:extLst>
              </p:cNvPr>
              <p:cNvSpPr>
                <a:spLocks/>
              </p:cNvSpPr>
              <p:nvPr/>
            </p:nvSpPr>
            <p:spPr bwMode="auto">
              <a:xfrm>
                <a:off x="4034" y="288"/>
                <a:ext cx="2" cy="196"/>
              </a:xfrm>
              <a:custGeom>
                <a:avLst/>
                <a:gdLst>
                  <a:gd name="T0" fmla="*/ 0 w 1"/>
                  <a:gd name="T1" fmla="*/ 0 h 886"/>
                  <a:gd name="T2" fmla="*/ 0 w 1"/>
                  <a:gd name="T3" fmla="*/ 886 h 886"/>
                  <a:gd name="T4" fmla="*/ 1 w 1"/>
                  <a:gd name="T5" fmla="*/ 886 h 886"/>
                </a:gdLst>
                <a:ahLst/>
                <a:cxnLst>
                  <a:cxn ang="0">
                    <a:pos x="T0" y="T1"/>
                  </a:cxn>
                  <a:cxn ang="0">
                    <a:pos x="T2" y="T3"/>
                  </a:cxn>
                  <a:cxn ang="0">
                    <a:pos x="T4" y="T5"/>
                  </a:cxn>
                </a:cxnLst>
                <a:rect l="0" t="0" r="r" b="b"/>
                <a:pathLst>
                  <a:path w="1" h="886">
                    <a:moveTo>
                      <a:pt x="0" y="0"/>
                    </a:moveTo>
                    <a:lnTo>
                      <a:pt x="0" y="886"/>
                    </a:lnTo>
                    <a:lnTo>
                      <a:pt x="1" y="88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4" name="Freeform 20">
                <a:extLst>
                  <a:ext uri="{FF2B5EF4-FFF2-40B4-BE49-F238E27FC236}">
                    <a16:creationId xmlns:a16="http://schemas.microsoft.com/office/drawing/2014/main" id="{8D4D6EC2-D0F9-B1A0-0FD5-1D7B5957E88F}"/>
                  </a:ext>
                </a:extLst>
              </p:cNvPr>
              <p:cNvSpPr>
                <a:spLocks/>
              </p:cNvSpPr>
              <p:nvPr/>
            </p:nvSpPr>
            <p:spPr bwMode="auto">
              <a:xfrm>
                <a:off x="4034" y="538"/>
                <a:ext cx="2" cy="52"/>
              </a:xfrm>
              <a:custGeom>
                <a:avLst/>
                <a:gdLst>
                  <a:gd name="T0" fmla="*/ 0 w 1"/>
                  <a:gd name="T1" fmla="*/ 0 h 238"/>
                  <a:gd name="T2" fmla="*/ 0 w 1"/>
                  <a:gd name="T3" fmla="*/ 238 h 238"/>
                  <a:gd name="T4" fmla="*/ 1 w 1"/>
                  <a:gd name="T5" fmla="*/ 238 h 238"/>
                </a:gdLst>
                <a:ahLst/>
                <a:cxnLst>
                  <a:cxn ang="0">
                    <a:pos x="T0" y="T1"/>
                  </a:cxn>
                  <a:cxn ang="0">
                    <a:pos x="T2" y="T3"/>
                  </a:cxn>
                  <a:cxn ang="0">
                    <a:pos x="T4" y="T5"/>
                  </a:cxn>
                </a:cxnLst>
                <a:rect l="0" t="0" r="r" b="b"/>
                <a:pathLst>
                  <a:path w="1" h="238">
                    <a:moveTo>
                      <a:pt x="0" y="0"/>
                    </a:moveTo>
                    <a:lnTo>
                      <a:pt x="0" y="238"/>
                    </a:lnTo>
                    <a:lnTo>
                      <a:pt x="1" y="238"/>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5" name="Freeform 21">
                <a:extLst>
                  <a:ext uri="{FF2B5EF4-FFF2-40B4-BE49-F238E27FC236}">
                    <a16:creationId xmlns:a16="http://schemas.microsoft.com/office/drawing/2014/main" id="{4B3387B2-01DA-9C42-CBFD-C93FD74E615D}"/>
                  </a:ext>
                </a:extLst>
              </p:cNvPr>
              <p:cNvSpPr>
                <a:spLocks/>
              </p:cNvSpPr>
              <p:nvPr/>
            </p:nvSpPr>
            <p:spPr bwMode="auto">
              <a:xfrm>
                <a:off x="4034" y="642"/>
                <a:ext cx="2" cy="264"/>
              </a:xfrm>
              <a:custGeom>
                <a:avLst/>
                <a:gdLst>
                  <a:gd name="T0" fmla="*/ 0 w 1"/>
                  <a:gd name="T1" fmla="*/ 0 h 1187"/>
                  <a:gd name="T2" fmla="*/ 0 w 1"/>
                  <a:gd name="T3" fmla="*/ 1187 h 1187"/>
                  <a:gd name="T4" fmla="*/ 1 w 1"/>
                  <a:gd name="T5" fmla="*/ 1187 h 1187"/>
                </a:gdLst>
                <a:ahLst/>
                <a:cxnLst>
                  <a:cxn ang="0">
                    <a:pos x="T0" y="T1"/>
                  </a:cxn>
                  <a:cxn ang="0">
                    <a:pos x="T2" y="T3"/>
                  </a:cxn>
                  <a:cxn ang="0">
                    <a:pos x="T4" y="T5"/>
                  </a:cxn>
                </a:cxnLst>
                <a:rect l="0" t="0" r="r" b="b"/>
                <a:pathLst>
                  <a:path w="1" h="1187">
                    <a:moveTo>
                      <a:pt x="0" y="0"/>
                    </a:moveTo>
                    <a:lnTo>
                      <a:pt x="0" y="1187"/>
                    </a:lnTo>
                    <a:lnTo>
                      <a:pt x="1" y="1187"/>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6" name="Freeform 22">
                <a:extLst>
                  <a:ext uri="{FF2B5EF4-FFF2-40B4-BE49-F238E27FC236}">
                    <a16:creationId xmlns:a16="http://schemas.microsoft.com/office/drawing/2014/main" id="{889F5439-8A26-5AC0-36B0-1D45CD9E28E7}"/>
                  </a:ext>
                </a:extLst>
              </p:cNvPr>
              <p:cNvSpPr>
                <a:spLocks/>
              </p:cNvSpPr>
              <p:nvPr/>
            </p:nvSpPr>
            <p:spPr bwMode="auto">
              <a:xfrm>
                <a:off x="4034" y="958"/>
                <a:ext cx="2" cy="54"/>
              </a:xfrm>
              <a:custGeom>
                <a:avLst/>
                <a:gdLst>
                  <a:gd name="T0" fmla="*/ 0 w 1"/>
                  <a:gd name="T1" fmla="*/ 0 h 238"/>
                  <a:gd name="T2" fmla="*/ 0 w 1"/>
                  <a:gd name="T3" fmla="*/ 238 h 238"/>
                  <a:gd name="T4" fmla="*/ 1 w 1"/>
                  <a:gd name="T5" fmla="*/ 238 h 238"/>
                </a:gdLst>
                <a:ahLst/>
                <a:cxnLst>
                  <a:cxn ang="0">
                    <a:pos x="T0" y="T1"/>
                  </a:cxn>
                  <a:cxn ang="0">
                    <a:pos x="T2" y="T3"/>
                  </a:cxn>
                  <a:cxn ang="0">
                    <a:pos x="T4" y="T5"/>
                  </a:cxn>
                </a:cxnLst>
                <a:rect l="0" t="0" r="r" b="b"/>
                <a:pathLst>
                  <a:path w="1" h="238">
                    <a:moveTo>
                      <a:pt x="0" y="0"/>
                    </a:moveTo>
                    <a:lnTo>
                      <a:pt x="0" y="238"/>
                    </a:lnTo>
                    <a:lnTo>
                      <a:pt x="1" y="238"/>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7" name="Freeform 23">
                <a:extLst>
                  <a:ext uri="{FF2B5EF4-FFF2-40B4-BE49-F238E27FC236}">
                    <a16:creationId xmlns:a16="http://schemas.microsoft.com/office/drawing/2014/main" id="{5EFD08FF-2B14-3CBD-CC9B-1EAD07E30DB5}"/>
                  </a:ext>
                </a:extLst>
              </p:cNvPr>
              <p:cNvSpPr>
                <a:spLocks/>
              </p:cNvSpPr>
              <p:nvPr/>
            </p:nvSpPr>
            <p:spPr bwMode="auto">
              <a:xfrm>
                <a:off x="4034" y="1064"/>
                <a:ext cx="2" cy="264"/>
              </a:xfrm>
              <a:custGeom>
                <a:avLst/>
                <a:gdLst>
                  <a:gd name="T0" fmla="*/ 0 w 1"/>
                  <a:gd name="T1" fmla="*/ 0 h 1186"/>
                  <a:gd name="T2" fmla="*/ 0 w 1"/>
                  <a:gd name="T3" fmla="*/ 1186 h 1186"/>
                  <a:gd name="T4" fmla="*/ 1 w 1"/>
                  <a:gd name="T5" fmla="*/ 1186 h 1186"/>
                </a:gdLst>
                <a:ahLst/>
                <a:cxnLst>
                  <a:cxn ang="0">
                    <a:pos x="T0" y="T1"/>
                  </a:cxn>
                  <a:cxn ang="0">
                    <a:pos x="T2" y="T3"/>
                  </a:cxn>
                  <a:cxn ang="0">
                    <a:pos x="T4" y="T5"/>
                  </a:cxn>
                </a:cxnLst>
                <a:rect l="0" t="0" r="r" b="b"/>
                <a:pathLst>
                  <a:path w="1" h="1186">
                    <a:moveTo>
                      <a:pt x="0" y="0"/>
                    </a:moveTo>
                    <a:lnTo>
                      <a:pt x="0" y="1186"/>
                    </a:lnTo>
                    <a:lnTo>
                      <a:pt x="1" y="118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8" name="Freeform 24">
                <a:extLst>
                  <a:ext uri="{FF2B5EF4-FFF2-40B4-BE49-F238E27FC236}">
                    <a16:creationId xmlns:a16="http://schemas.microsoft.com/office/drawing/2014/main" id="{D42D33FB-1991-AD7D-E467-EEABC90E3746}"/>
                  </a:ext>
                </a:extLst>
              </p:cNvPr>
              <p:cNvSpPr>
                <a:spLocks/>
              </p:cNvSpPr>
              <p:nvPr/>
            </p:nvSpPr>
            <p:spPr bwMode="auto">
              <a:xfrm>
                <a:off x="4034" y="1382"/>
                <a:ext cx="2" cy="52"/>
              </a:xfrm>
              <a:custGeom>
                <a:avLst/>
                <a:gdLst>
                  <a:gd name="T0" fmla="*/ 0 w 1"/>
                  <a:gd name="T1" fmla="*/ 0 h 236"/>
                  <a:gd name="T2" fmla="*/ 0 w 1"/>
                  <a:gd name="T3" fmla="*/ 236 h 236"/>
                  <a:gd name="T4" fmla="*/ 1 w 1"/>
                  <a:gd name="T5" fmla="*/ 236 h 236"/>
                </a:gdLst>
                <a:ahLst/>
                <a:cxnLst>
                  <a:cxn ang="0">
                    <a:pos x="T0" y="T1"/>
                  </a:cxn>
                  <a:cxn ang="0">
                    <a:pos x="T2" y="T3"/>
                  </a:cxn>
                  <a:cxn ang="0">
                    <a:pos x="T4" y="T5"/>
                  </a:cxn>
                </a:cxnLst>
                <a:rect l="0" t="0" r="r" b="b"/>
                <a:pathLst>
                  <a:path w="1" h="236">
                    <a:moveTo>
                      <a:pt x="0" y="0"/>
                    </a:moveTo>
                    <a:lnTo>
                      <a:pt x="0" y="236"/>
                    </a:lnTo>
                    <a:lnTo>
                      <a:pt x="1" y="23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89" name="Freeform 25">
                <a:extLst>
                  <a:ext uri="{FF2B5EF4-FFF2-40B4-BE49-F238E27FC236}">
                    <a16:creationId xmlns:a16="http://schemas.microsoft.com/office/drawing/2014/main" id="{57217E40-5A88-159B-20C9-2F1852E46FD8}"/>
                  </a:ext>
                </a:extLst>
              </p:cNvPr>
              <p:cNvSpPr>
                <a:spLocks/>
              </p:cNvSpPr>
              <p:nvPr/>
            </p:nvSpPr>
            <p:spPr bwMode="auto">
              <a:xfrm>
                <a:off x="4034" y="1486"/>
                <a:ext cx="2" cy="264"/>
              </a:xfrm>
              <a:custGeom>
                <a:avLst/>
                <a:gdLst>
                  <a:gd name="T0" fmla="*/ 0 w 1"/>
                  <a:gd name="T1" fmla="*/ 0 h 1186"/>
                  <a:gd name="T2" fmla="*/ 0 w 1"/>
                  <a:gd name="T3" fmla="*/ 1186 h 1186"/>
                  <a:gd name="T4" fmla="*/ 1 w 1"/>
                  <a:gd name="T5" fmla="*/ 1186 h 1186"/>
                </a:gdLst>
                <a:ahLst/>
                <a:cxnLst>
                  <a:cxn ang="0">
                    <a:pos x="T0" y="T1"/>
                  </a:cxn>
                  <a:cxn ang="0">
                    <a:pos x="T2" y="T3"/>
                  </a:cxn>
                  <a:cxn ang="0">
                    <a:pos x="T4" y="T5"/>
                  </a:cxn>
                </a:cxnLst>
                <a:rect l="0" t="0" r="r" b="b"/>
                <a:pathLst>
                  <a:path w="1" h="1186">
                    <a:moveTo>
                      <a:pt x="0" y="0"/>
                    </a:moveTo>
                    <a:lnTo>
                      <a:pt x="0" y="1186"/>
                    </a:lnTo>
                    <a:lnTo>
                      <a:pt x="1" y="118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0" name="Freeform 26">
                <a:extLst>
                  <a:ext uri="{FF2B5EF4-FFF2-40B4-BE49-F238E27FC236}">
                    <a16:creationId xmlns:a16="http://schemas.microsoft.com/office/drawing/2014/main" id="{8216BA84-39F7-3D31-2B9E-A137B7487946}"/>
                  </a:ext>
                </a:extLst>
              </p:cNvPr>
              <p:cNvSpPr>
                <a:spLocks/>
              </p:cNvSpPr>
              <p:nvPr/>
            </p:nvSpPr>
            <p:spPr bwMode="auto">
              <a:xfrm>
                <a:off x="4034" y="1802"/>
                <a:ext cx="2" cy="54"/>
              </a:xfrm>
              <a:custGeom>
                <a:avLst/>
                <a:gdLst>
                  <a:gd name="T0" fmla="*/ 0 w 1"/>
                  <a:gd name="T1" fmla="*/ 0 h 237"/>
                  <a:gd name="T2" fmla="*/ 0 w 1"/>
                  <a:gd name="T3" fmla="*/ 237 h 237"/>
                  <a:gd name="T4" fmla="*/ 1 w 1"/>
                  <a:gd name="T5" fmla="*/ 237 h 237"/>
                </a:gdLst>
                <a:ahLst/>
                <a:cxnLst>
                  <a:cxn ang="0">
                    <a:pos x="T0" y="T1"/>
                  </a:cxn>
                  <a:cxn ang="0">
                    <a:pos x="T2" y="T3"/>
                  </a:cxn>
                  <a:cxn ang="0">
                    <a:pos x="T4" y="T5"/>
                  </a:cxn>
                </a:cxnLst>
                <a:rect l="0" t="0" r="r" b="b"/>
                <a:pathLst>
                  <a:path w="1" h="237">
                    <a:moveTo>
                      <a:pt x="0" y="0"/>
                    </a:moveTo>
                    <a:lnTo>
                      <a:pt x="0" y="237"/>
                    </a:lnTo>
                    <a:lnTo>
                      <a:pt x="1" y="237"/>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891" name="Freeform 27">
                <a:extLst>
                  <a:ext uri="{FF2B5EF4-FFF2-40B4-BE49-F238E27FC236}">
                    <a16:creationId xmlns:a16="http://schemas.microsoft.com/office/drawing/2014/main" id="{BD2EC3B6-7897-66F0-DE94-BC43F71F12E6}"/>
                  </a:ext>
                </a:extLst>
              </p:cNvPr>
              <p:cNvSpPr>
                <a:spLocks/>
              </p:cNvSpPr>
              <p:nvPr/>
            </p:nvSpPr>
            <p:spPr bwMode="auto">
              <a:xfrm>
                <a:off x="4034" y="1908"/>
                <a:ext cx="2" cy="198"/>
              </a:xfrm>
              <a:custGeom>
                <a:avLst/>
                <a:gdLst>
                  <a:gd name="T0" fmla="*/ 0 w 1"/>
                  <a:gd name="T1" fmla="*/ 0 h 886"/>
                  <a:gd name="T2" fmla="*/ 0 w 1"/>
                  <a:gd name="T3" fmla="*/ 886 h 886"/>
                  <a:gd name="T4" fmla="*/ 1 w 1"/>
                  <a:gd name="T5" fmla="*/ 886 h 886"/>
                </a:gdLst>
                <a:ahLst/>
                <a:cxnLst>
                  <a:cxn ang="0">
                    <a:pos x="T0" y="T1"/>
                  </a:cxn>
                  <a:cxn ang="0">
                    <a:pos x="T2" y="T3"/>
                  </a:cxn>
                  <a:cxn ang="0">
                    <a:pos x="T4" y="T5"/>
                  </a:cxn>
                </a:cxnLst>
                <a:rect l="0" t="0" r="r" b="b"/>
                <a:pathLst>
                  <a:path w="1" h="886">
                    <a:moveTo>
                      <a:pt x="0" y="0"/>
                    </a:moveTo>
                    <a:lnTo>
                      <a:pt x="0" y="886"/>
                    </a:lnTo>
                    <a:lnTo>
                      <a:pt x="1" y="88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164945" name="Freeform 81">
              <a:extLst>
                <a:ext uri="{FF2B5EF4-FFF2-40B4-BE49-F238E27FC236}">
                  <a16:creationId xmlns:a16="http://schemas.microsoft.com/office/drawing/2014/main" id="{19443321-7B1A-B649-08B8-B424A265ACA1}"/>
                </a:ext>
              </a:extLst>
            </p:cNvPr>
            <p:cNvSpPr>
              <a:spLocks/>
            </p:cNvSpPr>
            <p:nvPr/>
          </p:nvSpPr>
          <p:spPr bwMode="auto">
            <a:xfrm>
              <a:off x="3000" y="2158"/>
              <a:ext cx="1371" cy="2"/>
            </a:xfrm>
            <a:custGeom>
              <a:avLst/>
              <a:gdLst>
                <a:gd name="T0" fmla="*/ 6166 w 6166"/>
                <a:gd name="T1" fmla="*/ 0 w 6166"/>
                <a:gd name="T2" fmla="*/ 1 w 6166"/>
              </a:gdLst>
              <a:ahLst/>
              <a:cxnLst>
                <a:cxn ang="0">
                  <a:pos x="T0" y="0"/>
                </a:cxn>
                <a:cxn ang="0">
                  <a:pos x="T1" y="0"/>
                </a:cxn>
                <a:cxn ang="0">
                  <a:pos x="T2" y="0"/>
                </a:cxn>
              </a:cxnLst>
              <a:rect l="0" t="0" r="r" b="b"/>
              <a:pathLst>
                <a:path w="6166">
                  <a:moveTo>
                    <a:pt x="6166"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6" name="Freeform 82">
              <a:extLst>
                <a:ext uri="{FF2B5EF4-FFF2-40B4-BE49-F238E27FC236}">
                  <a16:creationId xmlns:a16="http://schemas.microsoft.com/office/drawing/2014/main" id="{BF23BE47-3017-628C-2763-298B6B0DE76E}"/>
                </a:ext>
              </a:extLst>
            </p:cNvPr>
            <p:cNvSpPr>
              <a:spLocks/>
            </p:cNvSpPr>
            <p:nvPr/>
          </p:nvSpPr>
          <p:spPr bwMode="auto">
            <a:xfrm>
              <a:off x="3000" y="1368"/>
              <a:ext cx="1371" cy="2"/>
            </a:xfrm>
            <a:custGeom>
              <a:avLst/>
              <a:gdLst>
                <a:gd name="T0" fmla="*/ 6166 w 6166"/>
                <a:gd name="T1" fmla="*/ 0 w 6166"/>
                <a:gd name="T2" fmla="*/ 1 w 6166"/>
              </a:gdLst>
              <a:ahLst/>
              <a:cxnLst>
                <a:cxn ang="0">
                  <a:pos x="T0" y="0"/>
                </a:cxn>
                <a:cxn ang="0">
                  <a:pos x="T1" y="0"/>
                </a:cxn>
                <a:cxn ang="0">
                  <a:pos x="T2" y="0"/>
                </a:cxn>
              </a:cxnLst>
              <a:rect l="0" t="0" r="r" b="b"/>
              <a:pathLst>
                <a:path w="6166">
                  <a:moveTo>
                    <a:pt x="6166"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47" name="Freeform 83">
              <a:extLst>
                <a:ext uri="{FF2B5EF4-FFF2-40B4-BE49-F238E27FC236}">
                  <a16:creationId xmlns:a16="http://schemas.microsoft.com/office/drawing/2014/main" id="{5467DEF2-E473-5F98-2DDF-949FA8AAF7C4}"/>
                </a:ext>
              </a:extLst>
            </p:cNvPr>
            <p:cNvSpPr>
              <a:spLocks/>
            </p:cNvSpPr>
            <p:nvPr/>
          </p:nvSpPr>
          <p:spPr bwMode="auto">
            <a:xfrm>
              <a:off x="3210" y="630"/>
              <a:ext cx="951" cy="2"/>
            </a:xfrm>
            <a:custGeom>
              <a:avLst/>
              <a:gdLst>
                <a:gd name="T0" fmla="*/ 4268 w 4268"/>
                <a:gd name="T1" fmla="*/ 0 w 4268"/>
                <a:gd name="T2" fmla="*/ 1 w 4268"/>
              </a:gdLst>
              <a:ahLst/>
              <a:cxnLst>
                <a:cxn ang="0">
                  <a:pos x="T0" y="0"/>
                </a:cxn>
                <a:cxn ang="0">
                  <a:pos x="T1" y="0"/>
                </a:cxn>
                <a:cxn ang="0">
                  <a:pos x="T2" y="0"/>
                </a:cxn>
              </a:cxnLst>
              <a:rect l="0" t="0" r="r" b="b"/>
              <a:pathLst>
                <a:path w="4268">
                  <a:moveTo>
                    <a:pt x="4268" y="0"/>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51" name="Freeform 87">
              <a:extLst>
                <a:ext uri="{FF2B5EF4-FFF2-40B4-BE49-F238E27FC236}">
                  <a16:creationId xmlns:a16="http://schemas.microsoft.com/office/drawing/2014/main" id="{FD4A5776-18AF-CB83-AC65-3B7D524B1514}"/>
                </a:ext>
              </a:extLst>
            </p:cNvPr>
            <p:cNvSpPr>
              <a:spLocks/>
            </p:cNvSpPr>
            <p:nvPr/>
          </p:nvSpPr>
          <p:spPr bwMode="auto">
            <a:xfrm>
              <a:off x="4161" y="630"/>
              <a:ext cx="2" cy="738"/>
            </a:xfrm>
            <a:custGeom>
              <a:avLst/>
              <a:gdLst>
                <a:gd name="T0" fmla="*/ 0 w 1"/>
                <a:gd name="T1" fmla="*/ 3323 h 3323"/>
                <a:gd name="T2" fmla="*/ 0 w 1"/>
                <a:gd name="T3" fmla="*/ 0 h 3323"/>
                <a:gd name="T4" fmla="*/ 1 w 1"/>
                <a:gd name="T5" fmla="*/ 0 h 3323"/>
              </a:gdLst>
              <a:ahLst/>
              <a:cxnLst>
                <a:cxn ang="0">
                  <a:pos x="T0" y="T1"/>
                </a:cxn>
                <a:cxn ang="0">
                  <a:pos x="T2" y="T3"/>
                </a:cxn>
                <a:cxn ang="0">
                  <a:pos x="T4" y="T5"/>
                </a:cxn>
              </a:cxnLst>
              <a:rect l="0" t="0" r="r" b="b"/>
              <a:pathLst>
                <a:path w="1" h="3323">
                  <a:moveTo>
                    <a:pt x="0" y="3323"/>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52" name="Freeform 88">
              <a:extLst>
                <a:ext uri="{FF2B5EF4-FFF2-40B4-BE49-F238E27FC236}">
                  <a16:creationId xmlns:a16="http://schemas.microsoft.com/office/drawing/2014/main" id="{B33DDCC9-C891-64D5-54D6-8C78F79E13F1}"/>
                </a:ext>
              </a:extLst>
            </p:cNvPr>
            <p:cNvSpPr>
              <a:spLocks/>
            </p:cNvSpPr>
            <p:nvPr/>
          </p:nvSpPr>
          <p:spPr bwMode="auto">
            <a:xfrm>
              <a:off x="3210" y="630"/>
              <a:ext cx="2" cy="738"/>
            </a:xfrm>
            <a:custGeom>
              <a:avLst/>
              <a:gdLst>
                <a:gd name="T0" fmla="*/ 0 w 1"/>
                <a:gd name="T1" fmla="*/ 0 h 3323"/>
                <a:gd name="T2" fmla="*/ 0 w 1"/>
                <a:gd name="T3" fmla="*/ 3323 h 3323"/>
                <a:gd name="T4" fmla="*/ 1 w 1"/>
                <a:gd name="T5" fmla="*/ 3323 h 3323"/>
              </a:gdLst>
              <a:ahLst/>
              <a:cxnLst>
                <a:cxn ang="0">
                  <a:pos x="T0" y="T1"/>
                </a:cxn>
                <a:cxn ang="0">
                  <a:pos x="T2" y="T3"/>
                </a:cxn>
                <a:cxn ang="0">
                  <a:pos x="T4" y="T5"/>
                </a:cxn>
              </a:cxnLst>
              <a:rect l="0" t="0" r="r" b="b"/>
              <a:pathLst>
                <a:path w="1" h="3323">
                  <a:moveTo>
                    <a:pt x="0" y="0"/>
                  </a:moveTo>
                  <a:lnTo>
                    <a:pt x="0" y="3323"/>
                  </a:lnTo>
                  <a:lnTo>
                    <a:pt x="1" y="3323"/>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53" name="Freeform 89">
              <a:extLst>
                <a:ext uri="{FF2B5EF4-FFF2-40B4-BE49-F238E27FC236}">
                  <a16:creationId xmlns:a16="http://schemas.microsoft.com/office/drawing/2014/main" id="{449A725A-189B-B45A-F46D-EBF6299855D3}"/>
                </a:ext>
              </a:extLst>
            </p:cNvPr>
            <p:cNvSpPr>
              <a:spLocks/>
            </p:cNvSpPr>
            <p:nvPr/>
          </p:nvSpPr>
          <p:spPr bwMode="auto">
            <a:xfrm>
              <a:off x="4371" y="1368"/>
              <a:ext cx="2" cy="790"/>
            </a:xfrm>
            <a:custGeom>
              <a:avLst/>
              <a:gdLst>
                <a:gd name="T0" fmla="*/ 0 w 1"/>
                <a:gd name="T1" fmla="*/ 3559 h 3559"/>
                <a:gd name="T2" fmla="*/ 0 w 1"/>
                <a:gd name="T3" fmla="*/ 0 h 3559"/>
                <a:gd name="T4" fmla="*/ 1 w 1"/>
                <a:gd name="T5" fmla="*/ 0 h 3559"/>
              </a:gdLst>
              <a:ahLst/>
              <a:cxnLst>
                <a:cxn ang="0">
                  <a:pos x="T0" y="T1"/>
                </a:cxn>
                <a:cxn ang="0">
                  <a:pos x="T2" y="T3"/>
                </a:cxn>
                <a:cxn ang="0">
                  <a:pos x="T4" y="T5"/>
                </a:cxn>
              </a:cxnLst>
              <a:rect l="0" t="0" r="r" b="b"/>
              <a:pathLst>
                <a:path w="1" h="3559">
                  <a:moveTo>
                    <a:pt x="0" y="3559"/>
                  </a:moveTo>
                  <a:lnTo>
                    <a:pt x="0" y="0"/>
                  </a:lnTo>
                  <a:lnTo>
                    <a:pt x="1" y="0"/>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4954" name="Freeform 90">
              <a:extLst>
                <a:ext uri="{FF2B5EF4-FFF2-40B4-BE49-F238E27FC236}">
                  <a16:creationId xmlns:a16="http://schemas.microsoft.com/office/drawing/2014/main" id="{B4174B27-9D4B-F8C1-1789-F0AF0A91D415}"/>
                </a:ext>
              </a:extLst>
            </p:cNvPr>
            <p:cNvSpPr>
              <a:spLocks/>
            </p:cNvSpPr>
            <p:nvPr/>
          </p:nvSpPr>
          <p:spPr bwMode="auto">
            <a:xfrm>
              <a:off x="3000" y="1368"/>
              <a:ext cx="2" cy="790"/>
            </a:xfrm>
            <a:custGeom>
              <a:avLst/>
              <a:gdLst>
                <a:gd name="T0" fmla="*/ 0 w 1"/>
                <a:gd name="T1" fmla="*/ 0 h 3559"/>
                <a:gd name="T2" fmla="*/ 0 w 1"/>
                <a:gd name="T3" fmla="*/ 3559 h 3559"/>
                <a:gd name="T4" fmla="*/ 1 w 1"/>
                <a:gd name="T5" fmla="*/ 3559 h 3559"/>
              </a:gdLst>
              <a:ahLst/>
              <a:cxnLst>
                <a:cxn ang="0">
                  <a:pos x="T0" y="T1"/>
                </a:cxn>
                <a:cxn ang="0">
                  <a:pos x="T2" y="T3"/>
                </a:cxn>
                <a:cxn ang="0">
                  <a:pos x="T4" y="T5"/>
                </a:cxn>
              </a:cxnLst>
              <a:rect l="0" t="0" r="r" b="b"/>
              <a:pathLst>
                <a:path w="1" h="3559">
                  <a:moveTo>
                    <a:pt x="0" y="0"/>
                  </a:moveTo>
                  <a:lnTo>
                    <a:pt x="0" y="3559"/>
                  </a:lnTo>
                  <a:lnTo>
                    <a:pt x="1" y="3559"/>
                  </a:lnTo>
                </a:path>
              </a:pathLst>
            </a:custGeom>
            <a:noFill/>
            <a:ln w="571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pic>
        <p:nvPicPr>
          <p:cNvPr id="164955" name="Picture 91">
            <a:extLst>
              <a:ext uri="{FF2B5EF4-FFF2-40B4-BE49-F238E27FC236}">
                <a16:creationId xmlns:a16="http://schemas.microsoft.com/office/drawing/2014/main" id="{CB8C08A4-BF9E-3B3C-96C3-A170EB24AC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7090" y="4007782"/>
            <a:ext cx="2450523" cy="2305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4959" name="Rectangle 95">
            <a:extLst>
              <a:ext uri="{FF2B5EF4-FFF2-40B4-BE49-F238E27FC236}">
                <a16:creationId xmlns:a16="http://schemas.microsoft.com/office/drawing/2014/main" id="{AF966C49-4E4F-4C28-52FB-A8AB4F16E0BD}"/>
              </a:ext>
            </a:extLst>
          </p:cNvPr>
          <p:cNvSpPr>
            <a:spLocks noGrp="1" noChangeArrowheads="1"/>
          </p:cNvSpPr>
          <p:nvPr>
            <p:ph type="title" idx="4294967295"/>
          </p:nvPr>
        </p:nvSpPr>
        <p:spPr>
          <a:xfrm>
            <a:off x="457200" y="274638"/>
            <a:ext cx="8229600" cy="466725"/>
          </a:xfrm>
        </p:spPr>
        <p:txBody>
          <a:bodyPr/>
          <a:lstStyle/>
          <a:p>
            <a:pPr algn="l"/>
            <a:r>
              <a:rPr lang="en-US" altLang="zh-CN" sz="2400" b="1" dirty="0">
                <a:solidFill>
                  <a:schemeClr val="tx1"/>
                </a:solidFill>
                <a:latin typeface="+mn-ea"/>
                <a:ea typeface="+mn-ea"/>
              </a:rPr>
              <a:t>[</a:t>
            </a:r>
            <a:r>
              <a:rPr lang="zh-CN" altLang="en-US" sz="2400" b="1" dirty="0">
                <a:solidFill>
                  <a:schemeClr val="tx1"/>
                </a:solidFill>
                <a:latin typeface="+mn-ea"/>
                <a:ea typeface="+mn-ea"/>
              </a:rPr>
              <a:t>例</a:t>
            </a:r>
            <a:r>
              <a:rPr lang="en-US" altLang="zh-CN" sz="2400" b="1" dirty="0">
                <a:solidFill>
                  <a:schemeClr val="tx1"/>
                </a:solidFill>
                <a:latin typeface="+mn-ea"/>
                <a:ea typeface="+mn-ea"/>
              </a:rPr>
              <a:t>9]  </a:t>
            </a:r>
            <a:r>
              <a:rPr lang="zh-CN" altLang="en-US" sz="2400" b="1" dirty="0">
                <a:solidFill>
                  <a:schemeClr val="tx1"/>
                </a:solidFill>
                <a:latin typeface="+mn-ea"/>
                <a:ea typeface="+mn-ea"/>
              </a:rPr>
              <a:t>求作几何体复合相贯线的投影</a:t>
            </a:r>
            <a:endParaRPr lang="zh-CN" altLang="en-US" sz="2400" dirty="0">
              <a:solidFill>
                <a:schemeClr val="tx1"/>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4955"/>
                                        </p:tgtEl>
                                        <p:attrNameLst>
                                          <p:attrName>style.visibility</p:attrName>
                                        </p:attrNameLst>
                                      </p:cBhvr>
                                      <p:to>
                                        <p:strVal val="visible"/>
                                      </p:to>
                                    </p:set>
                                    <p:anim calcmode="lin" valueType="num">
                                      <p:cBhvr additive="base">
                                        <p:cTn id="7" dur="500" fill="hold"/>
                                        <p:tgtEl>
                                          <p:spTgt spid="164955"/>
                                        </p:tgtEl>
                                        <p:attrNameLst>
                                          <p:attrName>ppt_x</p:attrName>
                                        </p:attrNameLst>
                                      </p:cBhvr>
                                      <p:tavLst>
                                        <p:tav tm="0">
                                          <p:val>
                                            <p:strVal val="#ppt_x"/>
                                          </p:val>
                                        </p:tav>
                                        <p:tav tm="100000">
                                          <p:val>
                                            <p:strVal val="#ppt_x"/>
                                          </p:val>
                                        </p:tav>
                                      </p:tavLst>
                                    </p:anim>
                                    <p:anim calcmode="lin" valueType="num">
                                      <p:cBhvr additive="base">
                                        <p:cTn id="8" dur="500" fill="hold"/>
                                        <p:tgtEl>
                                          <p:spTgt spid="1649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nodeType="clickEffect">
                                  <p:stCondLst>
                                    <p:cond delay="0"/>
                                  </p:stCondLst>
                                  <p:childTnLst>
                                    <p:set>
                                      <p:cBhvr>
                                        <p:cTn id="12" dur="1" fill="hold">
                                          <p:stCondLst>
                                            <p:cond delay="0"/>
                                          </p:stCondLst>
                                        </p:cTn>
                                        <p:tgtEl>
                                          <p:spTgt spid="164869"/>
                                        </p:tgtEl>
                                        <p:attrNameLst>
                                          <p:attrName>style.visibility</p:attrName>
                                        </p:attrNameLst>
                                      </p:cBhvr>
                                      <p:to>
                                        <p:strVal val="visible"/>
                                      </p:to>
                                    </p:set>
                                    <p:animEffect transition="in" filter="wipe(up)">
                                      <p:cBhvr>
                                        <p:cTn id="13" dur="500"/>
                                        <p:tgtEl>
                                          <p:spTgt spid="16486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164868"/>
                                        </p:tgtEl>
                                        <p:attrNameLst>
                                          <p:attrName>style.visibility</p:attrName>
                                        </p:attrNameLst>
                                      </p:cBhvr>
                                      <p:to>
                                        <p:strVal val="visible"/>
                                      </p:to>
                                    </p:set>
                                    <p:animEffect transition="in" filter="wipe(up)">
                                      <p:cBhvr>
                                        <p:cTn id="18" dur="500"/>
                                        <p:tgtEl>
                                          <p:spTgt spid="16486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164867"/>
                                        </p:tgtEl>
                                        <p:attrNameLst>
                                          <p:attrName>style.visibility</p:attrName>
                                        </p:attrNameLst>
                                      </p:cBhvr>
                                      <p:to>
                                        <p:strVal val="visible"/>
                                      </p:to>
                                    </p:set>
                                    <p:animEffect transition="in" filter="wipe(up)">
                                      <p:cBhvr>
                                        <p:cTn id="23" dur="500"/>
                                        <p:tgtEl>
                                          <p:spTgt spid="16486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164948"/>
                                        </p:tgtEl>
                                        <p:attrNameLst>
                                          <p:attrName>style.visibility</p:attrName>
                                        </p:attrNameLst>
                                      </p:cBhvr>
                                      <p:to>
                                        <p:strVal val="visible"/>
                                      </p:to>
                                    </p:set>
                                    <p:animEffect transition="in" filter="wipe(up)">
                                      <p:cBhvr>
                                        <p:cTn id="28" dur="500"/>
                                        <p:tgtEl>
                                          <p:spTgt spid="16494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9" presetClass="entr" presetSubtype="10" fill="hold" nodeType="clickEffect">
                                  <p:stCondLst>
                                    <p:cond delay="0"/>
                                  </p:stCondLst>
                                  <p:childTnLst>
                                    <p:set>
                                      <p:cBhvr>
                                        <p:cTn id="32" dur="1" fill="hold">
                                          <p:stCondLst>
                                            <p:cond delay="0"/>
                                          </p:stCondLst>
                                        </p:cTn>
                                        <p:tgtEl>
                                          <p:spTgt spid="164949"/>
                                        </p:tgtEl>
                                        <p:attrNameLst>
                                          <p:attrName>style.visibility</p:attrName>
                                        </p:attrNameLst>
                                      </p:cBhvr>
                                      <p:to>
                                        <p:strVal val="visible"/>
                                      </p:to>
                                    </p:set>
                                    <p:anim calcmode="lin" valueType="num">
                                      <p:cBhvr>
                                        <p:cTn id="33" dur="5000" fill="hold"/>
                                        <p:tgtEl>
                                          <p:spTgt spid="164949"/>
                                        </p:tgtEl>
                                        <p:attrNameLst>
                                          <p:attrName>ppt_w</p:attrName>
                                        </p:attrNameLst>
                                      </p:cBhvr>
                                      <p:tavLst>
                                        <p:tav tm="0" fmla="#ppt_w*sin(2.5*pi*$)">
                                          <p:val>
                                            <p:fltVal val="0"/>
                                          </p:val>
                                        </p:tav>
                                        <p:tav tm="100000">
                                          <p:val>
                                            <p:fltVal val="1"/>
                                          </p:val>
                                        </p:tav>
                                      </p:tavLst>
                                    </p:anim>
                                    <p:anim calcmode="lin" valueType="num">
                                      <p:cBhvr>
                                        <p:cTn id="34" dur="5000" fill="hold"/>
                                        <p:tgtEl>
                                          <p:spTgt spid="164949"/>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9" presetClass="entr" presetSubtype="10" fill="hold" nodeType="clickEffect">
                                  <p:stCondLst>
                                    <p:cond delay="0"/>
                                  </p:stCondLst>
                                  <p:childTnLst>
                                    <p:set>
                                      <p:cBhvr>
                                        <p:cTn id="38" dur="1" fill="hold">
                                          <p:stCondLst>
                                            <p:cond delay="0"/>
                                          </p:stCondLst>
                                        </p:cTn>
                                        <p:tgtEl>
                                          <p:spTgt spid="164950"/>
                                        </p:tgtEl>
                                        <p:attrNameLst>
                                          <p:attrName>style.visibility</p:attrName>
                                        </p:attrNameLst>
                                      </p:cBhvr>
                                      <p:to>
                                        <p:strVal val="visible"/>
                                      </p:to>
                                    </p:set>
                                    <p:anim calcmode="lin" valueType="num">
                                      <p:cBhvr>
                                        <p:cTn id="39" dur="5000" fill="hold"/>
                                        <p:tgtEl>
                                          <p:spTgt spid="164950"/>
                                        </p:tgtEl>
                                        <p:attrNameLst>
                                          <p:attrName>ppt_w</p:attrName>
                                        </p:attrNameLst>
                                      </p:cBhvr>
                                      <p:tavLst>
                                        <p:tav tm="0" fmla="#ppt_w*sin(2.5*pi*$)">
                                          <p:val>
                                            <p:fltVal val="0"/>
                                          </p:val>
                                        </p:tav>
                                        <p:tav tm="100000">
                                          <p:val>
                                            <p:fltVal val="1"/>
                                          </p:val>
                                        </p:tav>
                                      </p:tavLst>
                                    </p:anim>
                                    <p:anim calcmode="lin" valueType="num">
                                      <p:cBhvr>
                                        <p:cTn id="40" dur="5000" fill="hold"/>
                                        <p:tgtEl>
                                          <p:spTgt spid="1649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3219772-5D10-BC4A-7414-1C18EC7421BB}"/>
              </a:ext>
            </a:extLst>
          </p:cNvPr>
          <p:cNvGrpSpPr/>
          <p:nvPr/>
        </p:nvGrpSpPr>
        <p:grpSpPr>
          <a:xfrm>
            <a:off x="971600" y="1196752"/>
            <a:ext cx="4895850" cy="4997078"/>
            <a:chOff x="971600" y="1196752"/>
            <a:chExt cx="4895850" cy="4997078"/>
          </a:xfrm>
        </p:grpSpPr>
        <p:pic>
          <p:nvPicPr>
            <p:cNvPr id="446466" name="图片 446465"/>
            <p:cNvPicPr>
              <a:picLocks noChangeAspect="1"/>
            </p:cNvPicPr>
            <p:nvPr/>
          </p:nvPicPr>
          <p:blipFill>
            <a:blip r:embed="rId2">
              <a:clrChange>
                <a:clrFrom>
                  <a:srgbClr val="FFFFFF"/>
                </a:clrFrom>
                <a:clrTo>
                  <a:srgbClr val="FFFFFF">
                    <a:alpha val="0"/>
                  </a:srgbClr>
                </a:clrTo>
              </a:clrChange>
            </a:blip>
            <a:srcRect t="16487" r="40007"/>
            <a:stretch>
              <a:fillRect/>
            </a:stretch>
          </p:blipFill>
          <p:spPr>
            <a:xfrm>
              <a:off x="971600" y="1196752"/>
              <a:ext cx="4895850" cy="3282578"/>
            </a:xfrm>
            <a:prstGeom prst="rect">
              <a:avLst/>
            </a:prstGeom>
            <a:noFill/>
            <a:ln w="9525">
              <a:noFill/>
            </a:ln>
          </p:spPr>
        </p:pic>
        <p:pic>
          <p:nvPicPr>
            <p:cNvPr id="446467" name="图片 446466"/>
            <p:cNvPicPr>
              <a:picLocks noChangeAspect="1"/>
            </p:cNvPicPr>
            <p:nvPr/>
          </p:nvPicPr>
          <p:blipFill>
            <a:blip r:embed="rId2">
              <a:clrChange>
                <a:clrFrom>
                  <a:srgbClr val="FFFFFF"/>
                </a:clrFrom>
                <a:clrTo>
                  <a:srgbClr val="FFFFFF">
                    <a:alpha val="0"/>
                  </a:srgbClr>
                </a:clrTo>
              </a:clrChange>
            </a:blip>
            <a:srcRect l="63759" t="55696"/>
            <a:stretch>
              <a:fillRect/>
            </a:stretch>
          </p:blipFill>
          <p:spPr>
            <a:xfrm>
              <a:off x="1635391" y="4479330"/>
              <a:ext cx="2910874" cy="1714500"/>
            </a:xfrm>
            <a:prstGeom prst="rect">
              <a:avLst/>
            </a:prstGeom>
            <a:noFill/>
            <a:ln w="9525">
              <a:noFill/>
            </a:ln>
          </p:spPr>
        </p:pic>
      </p:grpSp>
      <p:pic>
        <p:nvPicPr>
          <p:cNvPr id="446468" name="图片 446467" descr="t6-12立体"/>
          <p:cNvPicPr>
            <a:picLocks noChangeAspect="1"/>
          </p:cNvPicPr>
          <p:nvPr/>
        </p:nvPicPr>
        <p:blipFill>
          <a:blip r:embed="rId3">
            <a:clrChange>
              <a:clrFrom>
                <a:srgbClr val="FEFEFE"/>
              </a:clrFrom>
              <a:clrTo>
                <a:srgbClr val="FEFEFE">
                  <a:alpha val="0"/>
                </a:srgbClr>
              </a:clrTo>
            </a:clrChange>
          </a:blip>
          <a:stretch>
            <a:fillRect/>
          </a:stretch>
        </p:blipFill>
        <p:spPr>
          <a:xfrm>
            <a:off x="5796136" y="3322493"/>
            <a:ext cx="2910874" cy="2183156"/>
          </a:xfrm>
          <a:prstGeom prst="rect">
            <a:avLst/>
          </a:prstGeom>
          <a:noFill/>
          <a:ln w="9525">
            <a:noFill/>
          </a:ln>
        </p:spPr>
      </p:pic>
      <p:sp>
        <p:nvSpPr>
          <p:cNvPr id="446469" name="文本框 446468"/>
          <p:cNvSpPr txBox="1"/>
          <p:nvPr/>
        </p:nvSpPr>
        <p:spPr>
          <a:xfrm>
            <a:off x="251520" y="332656"/>
            <a:ext cx="6530955" cy="461665"/>
          </a:xfrm>
          <a:prstGeom prst="rect">
            <a:avLst/>
          </a:prstGeom>
          <a:noFill/>
          <a:ln w="9525">
            <a:noFill/>
          </a:ln>
        </p:spPr>
        <p:txBody>
          <a:bodyPr wrap="none"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例</a:t>
            </a:r>
            <a:r>
              <a:rPr kumimoji="0" lang="en-US" altLang="zh-CN" sz="2400" b="1" i="0" u="none" strike="noStrike" kern="1200" cap="none" spc="0" normalizeH="0" baseline="0" noProof="0" dirty="0">
                <a:ln>
                  <a:noFill/>
                </a:ln>
                <a:solidFill>
                  <a:srgbClr val="000000"/>
                </a:solidFill>
                <a:effectLst/>
                <a:uLnTx/>
                <a:uFillTx/>
                <a:latin typeface="宋体"/>
                <a:ea typeface="宋体"/>
                <a:cs typeface="+mn-cs"/>
              </a:rPr>
              <a:t>13] </a:t>
            </a:r>
            <a:r>
              <a:rPr kumimoji="0" lang="zh-CN" altLang="en-US" sz="2400" b="1" i="0" u="none" strike="noStrike" kern="1200" cap="none" spc="0" normalizeH="0" baseline="0" noProof="0" dirty="0">
                <a:ln>
                  <a:noFill/>
                </a:ln>
                <a:solidFill>
                  <a:srgbClr val="000000"/>
                </a:solidFill>
                <a:effectLst/>
                <a:uLnTx/>
                <a:uFillTx/>
                <a:latin typeface="宋体"/>
                <a:ea typeface="宋体"/>
                <a:cs typeface="+mn-cs"/>
              </a:rPr>
              <a:t>同轴回转体的相贯线为垂直于轴线的圆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46468"/>
                                        </p:tgtEl>
                                        <p:attrNameLst>
                                          <p:attrName>style.visibility</p:attrName>
                                        </p:attrNameLst>
                                      </p:cBhvr>
                                      <p:to>
                                        <p:strVal val="visible"/>
                                      </p:to>
                                    </p:set>
                                    <p:anim calcmode="lin" valueType="num">
                                      <p:cBhvr additive="base">
                                        <p:cTn id="12" dur="500" fill="hold"/>
                                        <p:tgtEl>
                                          <p:spTgt spid="446468"/>
                                        </p:tgtEl>
                                        <p:attrNameLst>
                                          <p:attrName>ppt_x</p:attrName>
                                        </p:attrNameLst>
                                      </p:cBhvr>
                                      <p:tavLst>
                                        <p:tav tm="0">
                                          <p:val>
                                            <p:strVal val="1+#ppt_w/2"/>
                                          </p:val>
                                        </p:tav>
                                        <p:tav tm="100000">
                                          <p:val>
                                            <p:strVal val="#ppt_x"/>
                                          </p:val>
                                        </p:tav>
                                      </p:tavLst>
                                    </p:anim>
                                    <p:anim calcmode="lin" valueType="num">
                                      <p:cBhvr additive="base">
                                        <p:cTn id="13" dur="500" fill="hold"/>
                                        <p:tgtEl>
                                          <p:spTgt spid="4464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直接连接符 22529"/>
          <p:cNvSpPr/>
          <p:nvPr/>
        </p:nvSpPr>
        <p:spPr>
          <a:xfrm>
            <a:off x="2532063" y="4178300"/>
            <a:ext cx="801687"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31" name="直接连接符 22530"/>
          <p:cNvSpPr/>
          <p:nvPr/>
        </p:nvSpPr>
        <p:spPr>
          <a:xfrm>
            <a:off x="3305175" y="4164013"/>
            <a:ext cx="309563" cy="746125"/>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nvGrpSpPr>
          <p:cNvPr id="22532" name="组合 22531"/>
          <p:cNvGrpSpPr/>
          <p:nvPr/>
        </p:nvGrpSpPr>
        <p:grpSpPr>
          <a:xfrm>
            <a:off x="2195513" y="4164013"/>
            <a:ext cx="731837" cy="1279525"/>
            <a:chOff x="0" y="0"/>
            <a:chExt cx="461" cy="806"/>
          </a:xfrm>
        </p:grpSpPr>
        <p:sp>
          <p:nvSpPr>
            <p:cNvPr id="22533" name="直接连接符 22532"/>
            <p:cNvSpPr/>
            <p:nvPr/>
          </p:nvSpPr>
          <p:spPr>
            <a:xfrm flipH="1">
              <a:off x="9" y="0"/>
              <a:ext cx="204" cy="443"/>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34" name="直接连接符 22533"/>
            <p:cNvSpPr/>
            <p:nvPr/>
          </p:nvSpPr>
          <p:spPr>
            <a:xfrm>
              <a:off x="0" y="452"/>
              <a:ext cx="461" cy="354"/>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sp>
        <p:nvSpPr>
          <p:cNvPr id="22535" name="直接连接符 22534"/>
          <p:cNvSpPr/>
          <p:nvPr/>
        </p:nvSpPr>
        <p:spPr>
          <a:xfrm flipH="1">
            <a:off x="2925763" y="4910138"/>
            <a:ext cx="676275" cy="547687"/>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36" name="直接连接符 22535"/>
          <p:cNvSpPr/>
          <p:nvPr/>
        </p:nvSpPr>
        <p:spPr>
          <a:xfrm>
            <a:off x="2940050" y="3981450"/>
            <a:ext cx="0" cy="1589088"/>
          </a:xfrm>
          <a:prstGeom prst="line">
            <a:avLst/>
          </a:prstGeom>
          <a:ln w="9525" cap="flat" cmpd="sng">
            <a:solidFill>
              <a:srgbClr val="FF3300"/>
            </a:solidFill>
            <a:prstDash val="lgDashDot"/>
            <a:headEnd type="none" w="med" len="med"/>
            <a:tailEnd type="none" w="med" len="med"/>
          </a:ln>
        </p:spPr>
        <p:txBody>
          <a:bodyPr/>
          <a:lstStyle/>
          <a:p>
            <a:endParaRPr lang="zh-CN" altLang="en-US"/>
          </a:p>
        </p:txBody>
      </p:sp>
      <p:sp>
        <p:nvSpPr>
          <p:cNvPr id="22537" name="直接连接符 22536"/>
          <p:cNvSpPr/>
          <p:nvPr/>
        </p:nvSpPr>
        <p:spPr>
          <a:xfrm flipV="1">
            <a:off x="3614738" y="1703388"/>
            <a:ext cx="0" cy="160020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38" name="直接连接符 22537"/>
          <p:cNvSpPr/>
          <p:nvPr/>
        </p:nvSpPr>
        <p:spPr>
          <a:xfrm flipV="1">
            <a:off x="2193925" y="1716088"/>
            <a:ext cx="0" cy="1589087"/>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39" name="直接连接符 22538"/>
          <p:cNvSpPr/>
          <p:nvPr/>
        </p:nvSpPr>
        <p:spPr>
          <a:xfrm flipV="1">
            <a:off x="2935288" y="1714500"/>
            <a:ext cx="0" cy="160020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40" name="直接连接符 22539"/>
          <p:cNvSpPr/>
          <p:nvPr/>
        </p:nvSpPr>
        <p:spPr>
          <a:xfrm flipV="1">
            <a:off x="4765675" y="1698625"/>
            <a:ext cx="0" cy="1589088"/>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41" name="直接连接符 22540"/>
          <p:cNvSpPr/>
          <p:nvPr/>
        </p:nvSpPr>
        <p:spPr>
          <a:xfrm flipV="1">
            <a:off x="6007100" y="1709738"/>
            <a:ext cx="0" cy="160020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42" name="直接连接符 22541"/>
          <p:cNvSpPr/>
          <p:nvPr/>
        </p:nvSpPr>
        <p:spPr>
          <a:xfrm flipV="1">
            <a:off x="5459413" y="1698625"/>
            <a:ext cx="0" cy="160020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43" name="直接连接符 22542"/>
          <p:cNvSpPr/>
          <p:nvPr/>
        </p:nvSpPr>
        <p:spPr>
          <a:xfrm flipV="1">
            <a:off x="2546350" y="1701800"/>
            <a:ext cx="0" cy="1590675"/>
          </a:xfrm>
          <a:prstGeom prst="line">
            <a:avLst/>
          </a:prstGeom>
          <a:ln w="12700" cap="flat" cmpd="sng">
            <a:solidFill>
              <a:schemeClr val="tx1"/>
            </a:solidFill>
            <a:prstDash val="lgDash"/>
            <a:headEnd type="none" w="med" len="med"/>
            <a:tailEnd type="none" w="med" len="med"/>
          </a:ln>
        </p:spPr>
        <p:txBody>
          <a:bodyPr/>
          <a:lstStyle/>
          <a:p>
            <a:endParaRPr lang="zh-CN" altLang="en-US"/>
          </a:p>
        </p:txBody>
      </p:sp>
      <p:sp>
        <p:nvSpPr>
          <p:cNvPr id="22544" name="直接连接符 22543"/>
          <p:cNvSpPr/>
          <p:nvPr/>
        </p:nvSpPr>
        <p:spPr>
          <a:xfrm flipV="1">
            <a:off x="3305175" y="1716088"/>
            <a:ext cx="0" cy="1589087"/>
          </a:xfrm>
          <a:prstGeom prst="line">
            <a:avLst/>
          </a:prstGeom>
          <a:ln w="12700" cap="flat" cmpd="sng">
            <a:solidFill>
              <a:schemeClr val="tx1"/>
            </a:solidFill>
            <a:prstDash val="lgDash"/>
            <a:headEnd type="none" w="med" len="med"/>
            <a:tailEnd type="none" w="med" len="med"/>
          </a:ln>
        </p:spPr>
        <p:txBody>
          <a:bodyPr/>
          <a:lstStyle/>
          <a:p>
            <a:endParaRPr lang="zh-CN" altLang="en-US"/>
          </a:p>
        </p:txBody>
      </p:sp>
      <p:sp>
        <p:nvSpPr>
          <p:cNvPr id="22545" name="直接连接符 22544"/>
          <p:cNvSpPr/>
          <p:nvPr/>
        </p:nvSpPr>
        <p:spPr>
          <a:xfrm>
            <a:off x="4765675" y="3289300"/>
            <a:ext cx="1230313"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46" name="直接连接符 22545"/>
          <p:cNvSpPr/>
          <p:nvPr/>
        </p:nvSpPr>
        <p:spPr>
          <a:xfrm>
            <a:off x="4765675" y="1698625"/>
            <a:ext cx="1249363"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22547" name="矩形 22546"/>
          <p:cNvSpPr/>
          <p:nvPr/>
        </p:nvSpPr>
        <p:spPr>
          <a:xfrm>
            <a:off x="5878513" y="1350963"/>
            <a:ext cx="606425" cy="396875"/>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a”</a:t>
            </a:r>
          </a:p>
        </p:txBody>
      </p:sp>
      <p:sp>
        <p:nvSpPr>
          <p:cNvPr id="22548" name="矩形 22547"/>
          <p:cNvSpPr/>
          <p:nvPr/>
        </p:nvSpPr>
        <p:spPr>
          <a:xfrm>
            <a:off x="4160838" y="1292225"/>
            <a:ext cx="1252537" cy="396875"/>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d”(c”)</a:t>
            </a:r>
          </a:p>
        </p:txBody>
      </p:sp>
      <p:sp>
        <p:nvSpPr>
          <p:cNvPr id="22549" name="矩形 22548"/>
          <p:cNvSpPr/>
          <p:nvPr/>
        </p:nvSpPr>
        <p:spPr>
          <a:xfrm>
            <a:off x="4978400" y="1266825"/>
            <a:ext cx="1295400" cy="396875"/>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e”(b”)</a:t>
            </a:r>
          </a:p>
        </p:txBody>
      </p:sp>
      <p:sp>
        <p:nvSpPr>
          <p:cNvPr id="22550" name="椭圆 22549"/>
          <p:cNvSpPr/>
          <p:nvPr/>
        </p:nvSpPr>
        <p:spPr>
          <a:xfrm>
            <a:off x="5972175" y="1644650"/>
            <a:ext cx="88900" cy="88900"/>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51" name="椭圆 22550"/>
          <p:cNvSpPr/>
          <p:nvPr/>
        </p:nvSpPr>
        <p:spPr>
          <a:xfrm>
            <a:off x="5410200" y="1652588"/>
            <a:ext cx="88900" cy="88900"/>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52" name="椭圆 22551"/>
          <p:cNvSpPr/>
          <p:nvPr/>
        </p:nvSpPr>
        <p:spPr>
          <a:xfrm>
            <a:off x="4732338" y="1649413"/>
            <a:ext cx="88900" cy="88900"/>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grpSp>
        <p:nvGrpSpPr>
          <p:cNvPr id="22553" name="组合 22552"/>
          <p:cNvGrpSpPr/>
          <p:nvPr/>
        </p:nvGrpSpPr>
        <p:grpSpPr>
          <a:xfrm>
            <a:off x="1855788" y="1373188"/>
            <a:ext cx="2124075" cy="1933575"/>
            <a:chOff x="0" y="0"/>
            <a:chExt cx="1338" cy="1218"/>
          </a:xfrm>
        </p:grpSpPr>
        <p:sp>
          <p:nvSpPr>
            <p:cNvPr id="22554" name="直接连接符 22553"/>
            <p:cNvSpPr/>
            <p:nvPr/>
          </p:nvSpPr>
          <p:spPr>
            <a:xfrm>
              <a:off x="213" y="1218"/>
              <a:ext cx="895"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nvGrpSpPr>
            <p:cNvPr id="22555" name="组合 22554"/>
            <p:cNvGrpSpPr/>
            <p:nvPr/>
          </p:nvGrpSpPr>
          <p:grpSpPr>
            <a:xfrm>
              <a:off x="0" y="0"/>
              <a:ext cx="1338" cy="268"/>
              <a:chOff x="0" y="0"/>
              <a:chExt cx="1338" cy="268"/>
            </a:xfrm>
          </p:grpSpPr>
          <p:grpSp>
            <p:nvGrpSpPr>
              <p:cNvPr id="22556" name="组合 22555"/>
              <p:cNvGrpSpPr/>
              <p:nvPr/>
            </p:nvGrpSpPr>
            <p:grpSpPr>
              <a:xfrm>
                <a:off x="0" y="0"/>
                <a:ext cx="1338" cy="268"/>
                <a:chOff x="0" y="0"/>
                <a:chExt cx="1338" cy="268"/>
              </a:xfrm>
            </p:grpSpPr>
            <p:sp>
              <p:nvSpPr>
                <p:cNvPr id="22557" name="直接连接符 22556"/>
                <p:cNvSpPr/>
                <p:nvPr/>
              </p:nvSpPr>
              <p:spPr>
                <a:xfrm>
                  <a:off x="213" y="216"/>
                  <a:ext cx="895" cy="0"/>
                </a:xfrm>
                <a:prstGeom prst="line">
                  <a:avLst/>
                </a:prstGeom>
                <a:ln w="28575" cap="flat" cmpd="sng">
                  <a:solidFill>
                    <a:schemeClr val="tx1"/>
                  </a:solidFill>
                  <a:prstDash val="solid"/>
                  <a:headEnd type="none" w="med" len="med"/>
                  <a:tailEnd type="none" w="med" len="med"/>
                </a:ln>
              </p:spPr>
              <p:txBody>
                <a:bodyPr/>
                <a:lstStyle/>
                <a:p>
                  <a:endParaRPr lang="zh-CN" altLang="en-US"/>
                </a:p>
              </p:txBody>
            </p:sp>
            <p:grpSp>
              <p:nvGrpSpPr>
                <p:cNvPr id="22558" name="组合 22557"/>
                <p:cNvGrpSpPr/>
                <p:nvPr/>
              </p:nvGrpSpPr>
              <p:grpSpPr>
                <a:xfrm>
                  <a:off x="0" y="0"/>
                  <a:ext cx="1338" cy="268"/>
                  <a:chOff x="0" y="0"/>
                  <a:chExt cx="1338" cy="268"/>
                </a:xfrm>
              </p:grpSpPr>
              <p:sp>
                <p:nvSpPr>
                  <p:cNvPr id="22559" name="矩形 22558"/>
                  <p:cNvSpPr/>
                  <p:nvPr/>
                </p:nvSpPr>
                <p:spPr>
                  <a:xfrm>
                    <a:off x="1019" y="18"/>
                    <a:ext cx="319"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b’</a:t>
                    </a:r>
                  </a:p>
                </p:txBody>
              </p:sp>
              <p:sp>
                <p:nvSpPr>
                  <p:cNvPr id="22560" name="矩形 22559"/>
                  <p:cNvSpPr/>
                  <p:nvPr/>
                </p:nvSpPr>
                <p:spPr>
                  <a:xfrm>
                    <a:off x="769" y="0"/>
                    <a:ext cx="250" cy="250"/>
                  </a:xfrm>
                  <a:prstGeom prst="rect">
                    <a:avLst/>
                  </a:prstGeom>
                  <a:noFill/>
                  <a:ln w="9525">
                    <a:noFill/>
                  </a:ln>
                </p:spPr>
                <p:txBody>
                  <a:bodyPr wrap="none" anchor="t" anchorCtr="0">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c’</a:t>
                    </a:r>
                  </a:p>
                </p:txBody>
              </p:sp>
              <p:sp>
                <p:nvSpPr>
                  <p:cNvPr id="22561" name="矩形 22560"/>
                  <p:cNvSpPr/>
                  <p:nvPr/>
                </p:nvSpPr>
                <p:spPr>
                  <a:xfrm>
                    <a:off x="250" y="7"/>
                    <a:ext cx="390"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d’</a:t>
                    </a:r>
                  </a:p>
                </p:txBody>
              </p:sp>
              <p:sp>
                <p:nvSpPr>
                  <p:cNvPr id="22562" name="矩形 22561"/>
                  <p:cNvSpPr/>
                  <p:nvPr/>
                </p:nvSpPr>
                <p:spPr>
                  <a:xfrm>
                    <a:off x="0" y="9"/>
                    <a:ext cx="284"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e’</a:t>
                    </a:r>
                  </a:p>
                </p:txBody>
              </p:sp>
              <p:sp>
                <p:nvSpPr>
                  <p:cNvPr id="22563" name="矩形 22562"/>
                  <p:cNvSpPr/>
                  <p:nvPr/>
                </p:nvSpPr>
                <p:spPr>
                  <a:xfrm>
                    <a:off x="540" y="8"/>
                    <a:ext cx="250" cy="250"/>
                  </a:xfrm>
                  <a:prstGeom prst="rect">
                    <a:avLst/>
                  </a:prstGeom>
                  <a:noFill/>
                  <a:ln w="9525">
                    <a:noFill/>
                  </a:ln>
                </p:spPr>
                <p:txBody>
                  <a:bodyPr wrap="none" anchor="t" anchorCtr="0">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a’</a:t>
                    </a:r>
                  </a:p>
                </p:txBody>
              </p:sp>
            </p:grpSp>
          </p:grpSp>
          <p:sp>
            <p:nvSpPr>
              <p:cNvPr id="22564" name="椭圆 22563"/>
              <p:cNvSpPr/>
              <p:nvPr/>
            </p:nvSpPr>
            <p:spPr>
              <a:xfrm>
                <a:off x="409" y="189"/>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65" name="椭圆 22564"/>
              <p:cNvSpPr/>
              <p:nvPr/>
            </p:nvSpPr>
            <p:spPr>
              <a:xfrm>
                <a:off x="894" y="188"/>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66" name="椭圆 22565"/>
              <p:cNvSpPr/>
              <p:nvPr/>
            </p:nvSpPr>
            <p:spPr>
              <a:xfrm>
                <a:off x="1075" y="182"/>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67" name="椭圆 22566"/>
              <p:cNvSpPr/>
              <p:nvPr/>
            </p:nvSpPr>
            <p:spPr>
              <a:xfrm>
                <a:off x="648" y="181"/>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68" name="椭圆 22567"/>
              <p:cNvSpPr/>
              <p:nvPr/>
            </p:nvSpPr>
            <p:spPr>
              <a:xfrm>
                <a:off x="185" y="188"/>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grpSp>
      </p:grpSp>
      <p:grpSp>
        <p:nvGrpSpPr>
          <p:cNvPr id="22569" name="组合 22568"/>
          <p:cNvGrpSpPr/>
          <p:nvPr/>
        </p:nvGrpSpPr>
        <p:grpSpPr>
          <a:xfrm>
            <a:off x="1787525" y="3862388"/>
            <a:ext cx="2195513" cy="1860550"/>
            <a:chOff x="0" y="0"/>
            <a:chExt cx="1383" cy="1172"/>
          </a:xfrm>
        </p:grpSpPr>
        <p:grpSp>
          <p:nvGrpSpPr>
            <p:cNvPr id="22570" name="组合 22569"/>
            <p:cNvGrpSpPr/>
            <p:nvPr/>
          </p:nvGrpSpPr>
          <p:grpSpPr>
            <a:xfrm>
              <a:off x="0" y="0"/>
              <a:ext cx="1383" cy="1172"/>
              <a:chOff x="0" y="0"/>
              <a:chExt cx="1383" cy="1172"/>
            </a:xfrm>
          </p:grpSpPr>
          <p:sp>
            <p:nvSpPr>
              <p:cNvPr id="22571" name="矩形 22570"/>
              <p:cNvSpPr/>
              <p:nvPr/>
            </p:nvSpPr>
            <p:spPr>
              <a:xfrm>
                <a:off x="657" y="922"/>
                <a:ext cx="267"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a</a:t>
                </a:r>
              </a:p>
            </p:txBody>
          </p:sp>
          <p:sp>
            <p:nvSpPr>
              <p:cNvPr id="22572" name="矩形 22571"/>
              <p:cNvSpPr/>
              <p:nvPr/>
            </p:nvSpPr>
            <p:spPr>
              <a:xfrm>
                <a:off x="1064" y="514"/>
                <a:ext cx="319"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b </a:t>
                </a:r>
              </a:p>
            </p:txBody>
          </p:sp>
          <p:sp>
            <p:nvSpPr>
              <p:cNvPr id="22573" name="矩形 22572"/>
              <p:cNvSpPr/>
              <p:nvPr/>
            </p:nvSpPr>
            <p:spPr>
              <a:xfrm>
                <a:off x="930" y="34"/>
                <a:ext cx="197" cy="250"/>
              </a:xfrm>
              <a:prstGeom prst="rect">
                <a:avLst/>
              </a:prstGeom>
              <a:noFill/>
              <a:ln w="9525">
                <a:noFill/>
              </a:ln>
            </p:spPr>
            <p:txBody>
              <a:bodyPr wrap="none" anchor="t" anchorCtr="0">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c</a:t>
                </a:r>
              </a:p>
            </p:txBody>
          </p:sp>
          <p:sp>
            <p:nvSpPr>
              <p:cNvPr id="22574" name="矩形 22573"/>
              <p:cNvSpPr/>
              <p:nvPr/>
            </p:nvSpPr>
            <p:spPr>
              <a:xfrm>
                <a:off x="277" y="0"/>
                <a:ext cx="266"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d</a:t>
                </a:r>
              </a:p>
            </p:txBody>
          </p:sp>
          <p:sp>
            <p:nvSpPr>
              <p:cNvPr id="22575" name="矩形 22574"/>
              <p:cNvSpPr/>
              <p:nvPr/>
            </p:nvSpPr>
            <p:spPr>
              <a:xfrm>
                <a:off x="0" y="533"/>
                <a:ext cx="284" cy="250"/>
              </a:xfrm>
              <a:prstGeom prst="rect">
                <a:avLst/>
              </a:prstGeom>
              <a:noFill/>
              <a:ln w="9525">
                <a:noFill/>
              </a:ln>
            </p:spPr>
            <p:txBody>
              <a:bodyPr>
                <a:spAutoFit/>
              </a:bodyPr>
              <a:lstStyle/>
              <a:p>
                <a:pPr eaLnBrk="0" hangingPunct="0"/>
                <a:r>
                  <a:rPr lang="en-US" altLang="zh-CN" sz="2000" i="1">
                    <a:solidFill>
                      <a:srgbClr val="993300"/>
                    </a:solidFill>
                    <a:latin typeface="楷体_GB2312" panose="02010609030101010101" pitchFamily="49" charset="-122"/>
                    <a:ea typeface="楷体_GB2312" panose="02010609030101010101" pitchFamily="49" charset="-122"/>
                  </a:rPr>
                  <a:t>e</a:t>
                </a:r>
              </a:p>
            </p:txBody>
          </p:sp>
        </p:grpSp>
        <p:sp>
          <p:nvSpPr>
            <p:cNvPr id="22576" name="椭圆 22575"/>
            <p:cNvSpPr/>
            <p:nvPr/>
          </p:nvSpPr>
          <p:spPr>
            <a:xfrm>
              <a:off x="239" y="616"/>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77" name="椭圆 22576"/>
            <p:cNvSpPr/>
            <p:nvPr/>
          </p:nvSpPr>
          <p:spPr>
            <a:xfrm>
              <a:off x="450" y="180"/>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78" name="椭圆 22577"/>
            <p:cNvSpPr/>
            <p:nvPr/>
          </p:nvSpPr>
          <p:spPr>
            <a:xfrm>
              <a:off x="919" y="179"/>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79" name="椭圆 22578"/>
            <p:cNvSpPr/>
            <p:nvPr/>
          </p:nvSpPr>
          <p:spPr>
            <a:xfrm>
              <a:off x="1112" y="611"/>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sp>
          <p:nvSpPr>
            <p:cNvPr id="22580" name="椭圆 22579"/>
            <p:cNvSpPr/>
            <p:nvPr/>
          </p:nvSpPr>
          <p:spPr>
            <a:xfrm>
              <a:off x="685" y="963"/>
              <a:ext cx="56" cy="56"/>
            </a:xfrm>
            <a:prstGeom prst="ellipse">
              <a:avLst/>
            </a:prstGeom>
            <a:solidFill>
              <a:srgbClr val="FF3300"/>
            </a:solidFill>
            <a:ln w="9525" cap="flat" cmpd="sng">
              <a:solidFill>
                <a:schemeClr val="tx1"/>
              </a:solidFill>
              <a:prstDash val="solid"/>
              <a:headEnd type="none" w="med" len="med"/>
              <a:tailEnd type="none" w="med" len="med"/>
            </a:ln>
          </p:spPr>
          <p:txBody>
            <a:bodyPr/>
            <a:lstStyle/>
            <a:p>
              <a:endParaRPr lang="zh-CN" altLang="en-US"/>
            </a:p>
          </p:txBody>
        </p:sp>
      </p:grpSp>
      <p:grpSp>
        <p:nvGrpSpPr>
          <p:cNvPr id="22581" name="组合 22580"/>
          <p:cNvGrpSpPr/>
          <p:nvPr/>
        </p:nvGrpSpPr>
        <p:grpSpPr>
          <a:xfrm>
            <a:off x="6091238" y="3937000"/>
            <a:ext cx="1111250" cy="1635125"/>
            <a:chOff x="0" y="0"/>
            <a:chExt cx="1064" cy="1508"/>
          </a:xfrm>
        </p:grpSpPr>
        <p:sp>
          <p:nvSpPr>
            <p:cNvPr id="22582" name="任意多边形 22581"/>
            <p:cNvSpPr/>
            <p:nvPr/>
          </p:nvSpPr>
          <p:spPr>
            <a:xfrm>
              <a:off x="9" y="0"/>
              <a:ext cx="1055" cy="523"/>
            </a:xfrm>
            <a:custGeom>
              <a:avLst/>
              <a:gdLst/>
              <a:ahLst/>
              <a:cxnLst/>
              <a:rect l="0" t="0" r="0" b="0"/>
              <a:pathLst>
                <a:path w="1055" h="523">
                  <a:moveTo>
                    <a:pt x="0" y="222"/>
                  </a:moveTo>
                  <a:lnTo>
                    <a:pt x="230" y="514"/>
                  </a:lnTo>
                  <a:lnTo>
                    <a:pt x="904" y="523"/>
                  </a:lnTo>
                  <a:lnTo>
                    <a:pt x="1055" y="195"/>
                  </a:lnTo>
                  <a:lnTo>
                    <a:pt x="496" y="0"/>
                  </a:lnTo>
                  <a:lnTo>
                    <a:pt x="0" y="222"/>
                  </a:lnTo>
                  <a:close/>
                </a:path>
              </a:pathLst>
            </a:custGeom>
            <a:gradFill rotWithShape="0">
              <a:gsLst>
                <a:gs pos="0">
                  <a:srgbClr val="FFFFCC"/>
                </a:gs>
                <a:gs pos="100000">
                  <a:srgbClr val="FF9900"/>
                </a:gs>
              </a:gsLst>
              <a:lin ang="18900000" scaled="1"/>
              <a:tileRect/>
            </a:gradFill>
            <a:ln w="28575" cap="flat" cmpd="sng">
              <a:solidFill>
                <a:srgbClr val="993300"/>
              </a:solidFill>
              <a:prstDash val="solid"/>
              <a:headEnd type="none" w="med" len="med"/>
              <a:tailEnd type="none" w="med" len="med"/>
            </a:ln>
          </p:spPr>
          <p:txBody>
            <a:bodyPr/>
            <a:lstStyle/>
            <a:p>
              <a:endParaRPr lang="zh-CN" altLang="en-US"/>
            </a:p>
          </p:txBody>
        </p:sp>
        <p:sp>
          <p:nvSpPr>
            <p:cNvPr id="22583" name="任意多边形 22582"/>
            <p:cNvSpPr/>
            <p:nvPr/>
          </p:nvSpPr>
          <p:spPr>
            <a:xfrm>
              <a:off x="0" y="222"/>
              <a:ext cx="239" cy="1267"/>
            </a:xfrm>
            <a:custGeom>
              <a:avLst/>
              <a:gdLst/>
              <a:ahLst/>
              <a:cxnLst/>
              <a:rect l="0" t="0" r="0" b="0"/>
              <a:pathLst>
                <a:path w="239" h="1267">
                  <a:moveTo>
                    <a:pt x="0" y="0"/>
                  </a:moveTo>
                  <a:lnTo>
                    <a:pt x="0" y="975"/>
                  </a:lnTo>
                  <a:lnTo>
                    <a:pt x="239" y="1267"/>
                  </a:lnTo>
                  <a:lnTo>
                    <a:pt x="239" y="292"/>
                  </a:lnTo>
                  <a:lnTo>
                    <a:pt x="0" y="0"/>
                  </a:lnTo>
                  <a:close/>
                </a:path>
              </a:pathLst>
            </a:custGeom>
            <a:gradFill rotWithShape="0">
              <a:gsLst>
                <a:gs pos="0">
                  <a:srgbClr val="FFFFCC"/>
                </a:gs>
                <a:gs pos="100000">
                  <a:srgbClr val="FF9900"/>
                </a:gs>
              </a:gsLst>
              <a:lin ang="18900000" scaled="1"/>
              <a:tileRect/>
            </a:gradFill>
            <a:ln w="28575" cap="flat" cmpd="sng">
              <a:solidFill>
                <a:srgbClr val="993300"/>
              </a:solidFill>
              <a:prstDash val="solid"/>
              <a:headEnd type="none" w="med" len="med"/>
              <a:tailEnd type="none" w="med" len="med"/>
            </a:ln>
          </p:spPr>
          <p:txBody>
            <a:bodyPr/>
            <a:lstStyle/>
            <a:p>
              <a:endParaRPr lang="zh-CN" altLang="en-US"/>
            </a:p>
          </p:txBody>
        </p:sp>
        <p:sp>
          <p:nvSpPr>
            <p:cNvPr id="22584" name="任意多边形 22583"/>
            <p:cNvSpPr/>
            <p:nvPr/>
          </p:nvSpPr>
          <p:spPr>
            <a:xfrm>
              <a:off x="239" y="515"/>
              <a:ext cx="683" cy="993"/>
            </a:xfrm>
            <a:custGeom>
              <a:avLst/>
              <a:gdLst/>
              <a:ahLst/>
              <a:cxnLst/>
              <a:rect l="0" t="0" r="0" b="0"/>
              <a:pathLst>
                <a:path w="683" h="975">
                  <a:moveTo>
                    <a:pt x="0" y="0"/>
                  </a:moveTo>
                  <a:lnTo>
                    <a:pt x="0" y="975"/>
                  </a:lnTo>
                  <a:lnTo>
                    <a:pt x="683" y="975"/>
                  </a:lnTo>
                  <a:lnTo>
                    <a:pt x="683" y="0"/>
                  </a:lnTo>
                  <a:lnTo>
                    <a:pt x="0" y="0"/>
                  </a:lnTo>
                  <a:close/>
                </a:path>
              </a:pathLst>
            </a:custGeom>
            <a:gradFill rotWithShape="0">
              <a:gsLst>
                <a:gs pos="0">
                  <a:srgbClr val="FFFFCC"/>
                </a:gs>
                <a:gs pos="100000">
                  <a:srgbClr val="FF9900"/>
                </a:gs>
              </a:gsLst>
              <a:lin ang="18900000" scaled="1"/>
              <a:tileRect/>
            </a:gradFill>
            <a:ln w="28575" cap="flat" cmpd="sng">
              <a:solidFill>
                <a:srgbClr val="993300"/>
              </a:solidFill>
              <a:prstDash val="solid"/>
              <a:headEnd type="none" w="med" len="med"/>
              <a:tailEnd type="none" w="med" len="med"/>
            </a:ln>
          </p:spPr>
          <p:txBody>
            <a:bodyPr/>
            <a:lstStyle/>
            <a:p>
              <a:endParaRPr lang="zh-CN" altLang="en-US"/>
            </a:p>
          </p:txBody>
        </p:sp>
        <p:sp>
          <p:nvSpPr>
            <p:cNvPr id="22585" name="任意多边形 22584"/>
            <p:cNvSpPr/>
            <p:nvPr/>
          </p:nvSpPr>
          <p:spPr>
            <a:xfrm>
              <a:off x="922" y="195"/>
              <a:ext cx="142" cy="1312"/>
            </a:xfrm>
            <a:custGeom>
              <a:avLst/>
              <a:gdLst/>
              <a:ahLst/>
              <a:cxnLst/>
              <a:rect l="0" t="0" r="0" b="0"/>
              <a:pathLst>
                <a:path w="142" h="1312">
                  <a:moveTo>
                    <a:pt x="0" y="319"/>
                  </a:moveTo>
                  <a:cubicBezTo>
                    <a:pt x="0" y="355"/>
                    <a:pt x="0" y="390"/>
                    <a:pt x="0" y="426"/>
                  </a:cubicBezTo>
                  <a:lnTo>
                    <a:pt x="0" y="1312"/>
                  </a:lnTo>
                  <a:lnTo>
                    <a:pt x="142" y="957"/>
                  </a:lnTo>
                  <a:lnTo>
                    <a:pt x="142" y="0"/>
                  </a:lnTo>
                  <a:lnTo>
                    <a:pt x="0" y="319"/>
                  </a:lnTo>
                  <a:close/>
                </a:path>
              </a:pathLst>
            </a:custGeom>
            <a:gradFill rotWithShape="0">
              <a:gsLst>
                <a:gs pos="0">
                  <a:srgbClr val="FF9900"/>
                </a:gs>
                <a:gs pos="100000">
                  <a:srgbClr val="FFFFCC"/>
                </a:gs>
              </a:gsLst>
              <a:lin ang="2700000" scaled="1"/>
              <a:tileRect/>
            </a:gradFill>
            <a:ln w="28575" cap="flat" cmpd="sng">
              <a:solidFill>
                <a:srgbClr val="993300"/>
              </a:solidFill>
              <a:prstDash val="solid"/>
              <a:headEnd type="none" w="med" len="med"/>
              <a:tailEnd type="none" w="med" len="med"/>
            </a:ln>
          </p:spPr>
          <p:txBody>
            <a:bodyPr/>
            <a:lstStyle/>
            <a:p>
              <a:endParaRPr lang="zh-CN" altLang="en-US"/>
            </a:p>
          </p:txBody>
        </p:sp>
      </p:grpSp>
      <p:sp>
        <p:nvSpPr>
          <p:cNvPr id="22586" name="标题 22585"/>
          <p:cNvSpPr>
            <a:spLocks noGrp="1"/>
          </p:cNvSpPr>
          <p:nvPr>
            <p:ph type="title"/>
          </p:nvPr>
        </p:nvSpPr>
        <p:spPr>
          <a:xfrm>
            <a:off x="467360" y="260033"/>
            <a:ext cx="5211763" cy="706437"/>
          </a:xfrm>
        </p:spPr>
        <p:txBody>
          <a:bodyPr/>
          <a:lstStyle/>
          <a:p>
            <a:r>
              <a:rPr lang="zh-CN" altLang="en-US" sz="3200" b="1" dirty="0">
                <a:solidFill>
                  <a:schemeClr val="accent6"/>
                </a:solidFill>
                <a:latin typeface="方正隶书简体" panose="02000000000000000000" charset="-122"/>
                <a:ea typeface="方正隶书简体" panose="02000000000000000000" charset="-122"/>
                <a:sym typeface="Symbol" panose="05050102010706020507" pitchFamily="18" charset="2"/>
              </a:rPr>
              <a:t>五棱柱投影图的画法</a:t>
            </a:r>
          </a:p>
        </p:txBody>
      </p:sp>
      <p:sp>
        <p:nvSpPr>
          <p:cNvPr id="22590" name="矩形 22589"/>
          <p:cNvSpPr/>
          <p:nvPr/>
        </p:nvSpPr>
        <p:spPr>
          <a:xfrm>
            <a:off x="6827838" y="4241800"/>
            <a:ext cx="312737" cy="304800"/>
          </a:xfrm>
          <a:prstGeom prst="rect">
            <a:avLst/>
          </a:prstGeom>
          <a:noFill/>
          <a:ln w="9525">
            <a:noFill/>
          </a:ln>
        </p:spPr>
        <p:txBody>
          <a:bodyPr wrap="none" anchor="t" anchorCtr="0">
            <a:spAutoFit/>
          </a:bodyPr>
          <a:lstStyle/>
          <a:p>
            <a:r>
              <a:rPr lang="en-US" altLang="zh-CN" sz="1400" i="1">
                <a:latin typeface="Arial" panose="020B0604020202020204" pitchFamily="34" charset="0"/>
                <a:ea typeface="黑体" panose="02010609060101010101" pitchFamily="2" charset="-122"/>
              </a:rPr>
              <a:t>A</a:t>
            </a:r>
          </a:p>
        </p:txBody>
      </p:sp>
      <p:sp>
        <p:nvSpPr>
          <p:cNvPr id="22591" name="矩形 22590"/>
          <p:cNvSpPr/>
          <p:nvPr/>
        </p:nvSpPr>
        <p:spPr>
          <a:xfrm>
            <a:off x="7151688" y="3990975"/>
            <a:ext cx="312737" cy="304800"/>
          </a:xfrm>
          <a:prstGeom prst="rect">
            <a:avLst/>
          </a:prstGeom>
          <a:noFill/>
          <a:ln w="9525">
            <a:noFill/>
          </a:ln>
        </p:spPr>
        <p:txBody>
          <a:bodyPr wrap="none" anchor="t" anchorCtr="0">
            <a:spAutoFit/>
          </a:bodyPr>
          <a:lstStyle/>
          <a:p>
            <a:r>
              <a:rPr lang="en-US" altLang="zh-CN" sz="1400" i="1">
                <a:latin typeface="Arial" panose="020B0604020202020204" pitchFamily="34" charset="0"/>
                <a:ea typeface="黑体" panose="02010609060101010101" pitchFamily="2" charset="-122"/>
              </a:rPr>
              <a:t>B</a:t>
            </a:r>
          </a:p>
        </p:txBody>
      </p:sp>
      <p:sp>
        <p:nvSpPr>
          <p:cNvPr id="22592" name="矩形 22591"/>
          <p:cNvSpPr/>
          <p:nvPr/>
        </p:nvSpPr>
        <p:spPr>
          <a:xfrm>
            <a:off x="6526213" y="3719513"/>
            <a:ext cx="312737" cy="304800"/>
          </a:xfrm>
          <a:prstGeom prst="rect">
            <a:avLst/>
          </a:prstGeom>
          <a:noFill/>
          <a:ln w="9525">
            <a:noFill/>
          </a:ln>
        </p:spPr>
        <p:txBody>
          <a:bodyPr wrap="none" anchor="t" anchorCtr="0">
            <a:spAutoFit/>
          </a:bodyPr>
          <a:lstStyle/>
          <a:p>
            <a:r>
              <a:rPr lang="en-US" altLang="zh-CN" sz="1400" i="1">
                <a:latin typeface="Arial" panose="020B0604020202020204" pitchFamily="34" charset="0"/>
                <a:ea typeface="黑体" panose="02010609060101010101" pitchFamily="2" charset="-122"/>
              </a:rPr>
              <a:t>C</a:t>
            </a:r>
          </a:p>
        </p:txBody>
      </p:sp>
      <p:sp>
        <p:nvSpPr>
          <p:cNvPr id="22593" name="矩形 22592"/>
          <p:cNvSpPr/>
          <p:nvPr/>
        </p:nvSpPr>
        <p:spPr>
          <a:xfrm>
            <a:off x="5810250" y="4038600"/>
            <a:ext cx="312738" cy="304800"/>
          </a:xfrm>
          <a:prstGeom prst="rect">
            <a:avLst/>
          </a:prstGeom>
          <a:noFill/>
          <a:ln w="9525">
            <a:noFill/>
          </a:ln>
        </p:spPr>
        <p:txBody>
          <a:bodyPr wrap="none" anchor="t" anchorCtr="0">
            <a:spAutoFit/>
          </a:bodyPr>
          <a:lstStyle/>
          <a:p>
            <a:r>
              <a:rPr lang="en-US" altLang="zh-CN" sz="1400" i="1">
                <a:latin typeface="Arial" panose="020B0604020202020204" pitchFamily="34" charset="0"/>
                <a:ea typeface="黑体" panose="02010609060101010101" pitchFamily="2" charset="-122"/>
              </a:rPr>
              <a:t>D</a:t>
            </a:r>
          </a:p>
        </p:txBody>
      </p:sp>
      <p:sp>
        <p:nvSpPr>
          <p:cNvPr id="22594" name="矩形 22593"/>
          <p:cNvSpPr/>
          <p:nvPr/>
        </p:nvSpPr>
        <p:spPr>
          <a:xfrm>
            <a:off x="6276975" y="4225925"/>
            <a:ext cx="303213" cy="304800"/>
          </a:xfrm>
          <a:prstGeom prst="rect">
            <a:avLst/>
          </a:prstGeom>
          <a:noFill/>
          <a:ln w="9525">
            <a:noFill/>
          </a:ln>
        </p:spPr>
        <p:txBody>
          <a:bodyPr wrap="none" anchor="t" anchorCtr="0">
            <a:spAutoFit/>
          </a:bodyPr>
          <a:lstStyle/>
          <a:p>
            <a:r>
              <a:rPr lang="en-US" altLang="zh-CN" sz="1400" i="1">
                <a:latin typeface="Arial" panose="020B0604020202020204" pitchFamily="34" charset="0"/>
                <a:ea typeface="黑体" panose="02010609060101010101" pitchFamily="2" charset="-122"/>
              </a:rPr>
              <a:t>E</a:t>
            </a:r>
          </a:p>
        </p:txBody>
      </p:sp>
      <p:sp>
        <p:nvSpPr>
          <p:cNvPr id="22595" name="左箭头 22594"/>
          <p:cNvSpPr/>
          <p:nvPr/>
        </p:nvSpPr>
        <p:spPr>
          <a:xfrm rot="1948289">
            <a:off x="7562850" y="5303838"/>
            <a:ext cx="539750" cy="298450"/>
          </a:xfrm>
          <a:prstGeom prst="leftArrow">
            <a:avLst>
              <a:gd name="adj1" fmla="val 50000"/>
              <a:gd name="adj2" fmla="val 45212"/>
            </a:avLst>
          </a:prstGeom>
          <a:noFill/>
          <a:ln w="38100" cap="flat" cmpd="sng">
            <a:solidFill>
              <a:srgbClr val="090B5D"/>
            </a:solidFill>
            <a:prstDash val="solid"/>
            <a:miter/>
            <a:headEnd type="none" w="med" len="med"/>
            <a:tailEnd type="none" w="med" len="med"/>
          </a:ln>
        </p:spPr>
        <p:txBody>
          <a:bodyPr/>
          <a:lstStyle/>
          <a:p>
            <a:endParaRPr lang="zh-CN" altLang="en-US"/>
          </a:p>
        </p:txBody>
      </p:sp>
      <p:sp>
        <p:nvSpPr>
          <p:cNvPr id="22596" name="矩形 22595"/>
          <p:cNvSpPr/>
          <p:nvPr/>
        </p:nvSpPr>
        <p:spPr>
          <a:xfrm rot="2369444">
            <a:off x="7346950" y="5217795"/>
            <a:ext cx="2455863" cy="511175"/>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4200" u="none" kern="1200" baseline="0">
                <a:solidFill>
                  <a:schemeClr val="tx2"/>
                </a:solidFill>
                <a:latin typeface="Garamond" panose="02020404030301010803" pitchFamily="2" charset="0"/>
                <a:ea typeface="宋体" panose="02010600030101010101" pitchFamily="2" charset="-122"/>
              </a:defRPr>
            </a:lvl1pPr>
          </a:lstStyle>
          <a:p>
            <a:pPr lvl="0"/>
            <a:r>
              <a:rPr lang="zh-CN" altLang="en-US" sz="1800" b="0">
                <a:solidFill>
                  <a:schemeClr val="tx1"/>
                </a:solidFill>
                <a:latin typeface="仿宋_GB2312" panose="02010609030101010101" pitchFamily="49" charset="-122"/>
                <a:ea typeface="仿宋_GB2312" panose="02010609030101010101" pitchFamily="49" charset="-122"/>
                <a:sym typeface="Symbol" panose="05050102010706020507" pitchFamily="18" charset="2"/>
              </a:rPr>
              <a:t>主视图投影方向</a:t>
            </a:r>
          </a:p>
        </p:txBody>
      </p:sp>
      <p:grpSp>
        <p:nvGrpSpPr>
          <p:cNvPr id="22598" name="组合 22597"/>
          <p:cNvGrpSpPr/>
          <p:nvPr/>
        </p:nvGrpSpPr>
        <p:grpSpPr>
          <a:xfrm>
            <a:off x="4765675" y="3282950"/>
            <a:ext cx="1243013" cy="539750"/>
            <a:chOff x="0" y="0"/>
            <a:chExt cx="783" cy="340"/>
          </a:xfrm>
        </p:grpSpPr>
        <p:sp>
          <p:nvSpPr>
            <p:cNvPr id="22599" name="直接连接符 22598"/>
            <p:cNvSpPr/>
            <p:nvPr/>
          </p:nvSpPr>
          <p:spPr>
            <a:xfrm flipV="1">
              <a:off x="0" y="0"/>
              <a:ext cx="0" cy="340"/>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22600" name="直接连接符 22599"/>
            <p:cNvSpPr/>
            <p:nvPr/>
          </p:nvSpPr>
          <p:spPr>
            <a:xfrm flipV="1">
              <a:off x="781" y="0"/>
              <a:ext cx="0" cy="340"/>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22601" name="直接连接符 22600"/>
            <p:cNvSpPr/>
            <p:nvPr/>
          </p:nvSpPr>
          <p:spPr>
            <a:xfrm>
              <a:off x="1" y="278"/>
              <a:ext cx="782" cy="0"/>
            </a:xfrm>
            <a:prstGeom prst="line">
              <a:avLst/>
            </a:prstGeom>
            <a:ln w="19050" cap="flat" cmpd="sng">
              <a:solidFill>
                <a:srgbClr val="0066FF"/>
              </a:solidFill>
              <a:prstDash val="solid"/>
              <a:headEnd type="triangle" w="med" len="med"/>
              <a:tailEnd type="triangle" w="med" len="med"/>
            </a:ln>
          </p:spPr>
          <p:txBody>
            <a:bodyPr/>
            <a:lstStyle/>
            <a:p>
              <a:endParaRPr lang="zh-CN" altLang="en-US"/>
            </a:p>
          </p:txBody>
        </p:sp>
      </p:grpSp>
      <p:grpSp>
        <p:nvGrpSpPr>
          <p:cNvPr id="22602" name="组合 22601"/>
          <p:cNvGrpSpPr/>
          <p:nvPr/>
        </p:nvGrpSpPr>
        <p:grpSpPr>
          <a:xfrm>
            <a:off x="2960688" y="4186238"/>
            <a:ext cx="1420812" cy="1249362"/>
            <a:chOff x="0" y="0"/>
            <a:chExt cx="895" cy="787"/>
          </a:xfrm>
        </p:grpSpPr>
        <p:sp>
          <p:nvSpPr>
            <p:cNvPr id="22603" name="直接连接符 22602"/>
            <p:cNvSpPr/>
            <p:nvPr/>
          </p:nvSpPr>
          <p:spPr>
            <a:xfrm>
              <a:off x="221" y="0"/>
              <a:ext cx="673" cy="0"/>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22604" name="直接连接符 22603"/>
            <p:cNvSpPr/>
            <p:nvPr/>
          </p:nvSpPr>
          <p:spPr>
            <a:xfrm>
              <a:off x="0" y="787"/>
              <a:ext cx="895" cy="0"/>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22605" name="直接连接符 22604"/>
            <p:cNvSpPr/>
            <p:nvPr/>
          </p:nvSpPr>
          <p:spPr>
            <a:xfrm>
              <a:off x="800" y="9"/>
              <a:ext cx="0" cy="775"/>
            </a:xfrm>
            <a:prstGeom prst="line">
              <a:avLst/>
            </a:prstGeom>
            <a:ln w="19050" cap="flat" cmpd="sng">
              <a:solidFill>
                <a:srgbClr val="0066FF"/>
              </a:solidFill>
              <a:prstDash val="solid"/>
              <a:headEnd type="triangle" w="med" len="med"/>
              <a:tailEnd type="triangle" w="med" len="med"/>
            </a:ln>
          </p:spPr>
          <p:txBody>
            <a:bodyPr/>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602"/>
                                        </p:tgtEl>
                                        <p:attrNameLst>
                                          <p:attrName>style.visibility</p:attrName>
                                        </p:attrNameLst>
                                      </p:cBhvr>
                                      <p:to>
                                        <p:strVal val="visible"/>
                                      </p:to>
                                    </p:set>
                                    <p:animEffect transition="in" filter="wipe(down)">
                                      <p:cBhvr>
                                        <p:cTn id="7" dur="2000"/>
                                        <p:tgtEl>
                                          <p:spTgt spid="226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598"/>
                                        </p:tgtEl>
                                        <p:attrNameLst>
                                          <p:attrName>style.visibility</p:attrName>
                                        </p:attrNameLst>
                                      </p:cBhvr>
                                      <p:to>
                                        <p:strVal val="visible"/>
                                      </p:to>
                                    </p:set>
                                    <p:animEffect transition="in" filter="wipe(down)">
                                      <p:cBhvr>
                                        <p:cTn id="12" dur="2000"/>
                                        <p:tgtEl>
                                          <p:spTgt spid="22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矩形 97281"/>
          <p:cNvSpPr>
            <a:spLocks noTextEdit="1"/>
          </p:cNvSpPr>
          <p:nvPr/>
        </p:nvSpPr>
        <p:spPr>
          <a:xfrm>
            <a:off x="1318895" y="1669415"/>
            <a:ext cx="4936490" cy="330073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a:ln>
                  <a:noFill/>
                </a:ln>
                <a:gradFill rotWithShape="1">
                  <a:gsLst>
                    <a:gs pos="0">
                      <a:srgbClr val="FFE701"/>
                    </a:gs>
                    <a:gs pos="100000">
                      <a:srgbClr val="FE3E02"/>
                    </a:gs>
                  </a:gsLst>
                  <a:lin ang="5400000" scaled="1"/>
                  <a:tileRect/>
                </a:gradFill>
                <a:effectLst/>
                <a:uLnTx/>
                <a:uFillTx/>
                <a:latin typeface="华文行楷" charset="0"/>
                <a:ea typeface="华文行楷" charset="0"/>
                <a:cs typeface="+mn-cs"/>
              </a:rPr>
              <a:t>END</a:t>
            </a:r>
          </a:p>
        </p:txBody>
      </p:sp>
      <p:grpSp>
        <p:nvGrpSpPr>
          <p:cNvPr id="37891" name="组合 97282"/>
          <p:cNvGrpSpPr/>
          <p:nvPr/>
        </p:nvGrpSpPr>
        <p:grpSpPr>
          <a:xfrm rot="-2098154">
            <a:off x="7278688" y="5199063"/>
            <a:ext cx="1262062" cy="1020762"/>
            <a:chOff x="1615" y="691"/>
            <a:chExt cx="2728" cy="2006"/>
          </a:xfrm>
        </p:grpSpPr>
        <p:sp>
          <p:nvSpPr>
            <p:cNvPr id="38043" name="任意多边形 97283"/>
            <p:cNvSpPr/>
            <p:nvPr/>
          </p:nvSpPr>
          <p:spPr>
            <a:xfrm>
              <a:off x="3155" y="1267"/>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4" name="任意多边形 97284"/>
            <p:cNvSpPr/>
            <p:nvPr/>
          </p:nvSpPr>
          <p:spPr>
            <a:xfrm>
              <a:off x="3155" y="1363"/>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5" name="任意多边形 97285"/>
            <p:cNvSpPr/>
            <p:nvPr/>
          </p:nvSpPr>
          <p:spPr>
            <a:xfrm>
              <a:off x="3464" y="1229"/>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6" name="任意多边形 97286"/>
            <p:cNvSpPr/>
            <p:nvPr/>
          </p:nvSpPr>
          <p:spPr>
            <a:xfrm>
              <a:off x="2624" y="729"/>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7" name="任意多边形 97287"/>
            <p:cNvSpPr/>
            <p:nvPr/>
          </p:nvSpPr>
          <p:spPr>
            <a:xfrm>
              <a:off x="2727" y="951"/>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8" name="任意多边形 97288"/>
            <p:cNvSpPr/>
            <p:nvPr/>
          </p:nvSpPr>
          <p:spPr>
            <a:xfrm>
              <a:off x="1642" y="982"/>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9" name="任意多边形 97289"/>
            <p:cNvSpPr/>
            <p:nvPr/>
          </p:nvSpPr>
          <p:spPr>
            <a:xfrm>
              <a:off x="1615" y="962"/>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0" name="任意多边形 97290"/>
            <p:cNvSpPr/>
            <p:nvPr/>
          </p:nvSpPr>
          <p:spPr>
            <a:xfrm>
              <a:off x="2022" y="991"/>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1" name="任意多边形 97291"/>
            <p:cNvSpPr/>
            <p:nvPr/>
          </p:nvSpPr>
          <p:spPr>
            <a:xfrm>
              <a:off x="2005" y="978"/>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2" name="任意多边形 97292"/>
            <p:cNvSpPr/>
            <p:nvPr/>
          </p:nvSpPr>
          <p:spPr>
            <a:xfrm>
              <a:off x="2304" y="1157"/>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3" name="任意多边形 97293"/>
            <p:cNvSpPr/>
            <p:nvPr/>
          </p:nvSpPr>
          <p:spPr>
            <a:xfrm>
              <a:off x="2564" y="1164"/>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4" name="任意多边形 97294"/>
            <p:cNvSpPr/>
            <p:nvPr/>
          </p:nvSpPr>
          <p:spPr>
            <a:xfrm>
              <a:off x="2651" y="1587"/>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5" name="任意多边形 97295"/>
            <p:cNvSpPr/>
            <p:nvPr/>
          </p:nvSpPr>
          <p:spPr>
            <a:xfrm>
              <a:off x="2271" y="2325"/>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6" name="任意多边形 97296"/>
            <p:cNvSpPr/>
            <p:nvPr/>
          </p:nvSpPr>
          <p:spPr>
            <a:xfrm>
              <a:off x="2624" y="1809"/>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7" name="任意多边形 97297"/>
            <p:cNvSpPr/>
            <p:nvPr/>
          </p:nvSpPr>
          <p:spPr>
            <a:xfrm>
              <a:off x="2781" y="1415"/>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8" name="任意多边形 97298"/>
            <p:cNvSpPr/>
            <p:nvPr/>
          </p:nvSpPr>
          <p:spPr>
            <a:xfrm>
              <a:off x="1772" y="2076"/>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59" name="任意多边形 97299"/>
            <p:cNvSpPr/>
            <p:nvPr/>
          </p:nvSpPr>
          <p:spPr>
            <a:xfrm>
              <a:off x="2401" y="1231"/>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60" name="任意多边形 97300"/>
            <p:cNvSpPr/>
            <p:nvPr/>
          </p:nvSpPr>
          <p:spPr>
            <a:xfrm>
              <a:off x="2792" y="1408"/>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61" name="任意多边形 97301"/>
            <p:cNvSpPr/>
            <p:nvPr/>
          </p:nvSpPr>
          <p:spPr>
            <a:xfrm>
              <a:off x="2700" y="1137"/>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62" name="任意多边形 97302"/>
            <p:cNvSpPr/>
            <p:nvPr/>
          </p:nvSpPr>
          <p:spPr>
            <a:xfrm>
              <a:off x="2743" y="1072"/>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63" name="任意多边形 97303"/>
            <p:cNvSpPr/>
            <p:nvPr/>
          </p:nvSpPr>
          <p:spPr>
            <a:xfrm>
              <a:off x="2711" y="1289"/>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64" name="任意多边形 97304"/>
            <p:cNvSpPr/>
            <p:nvPr/>
          </p:nvSpPr>
          <p:spPr>
            <a:xfrm>
              <a:off x="2938" y="1305"/>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65" name="任意多边形 97305"/>
            <p:cNvSpPr/>
            <p:nvPr/>
          </p:nvSpPr>
          <p:spPr>
            <a:xfrm>
              <a:off x="2895" y="1359"/>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66" name="任意多边形 97306"/>
            <p:cNvSpPr/>
            <p:nvPr/>
          </p:nvSpPr>
          <p:spPr>
            <a:xfrm>
              <a:off x="2694" y="691"/>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7892" name="组合 97307"/>
          <p:cNvGrpSpPr/>
          <p:nvPr/>
        </p:nvGrpSpPr>
        <p:grpSpPr>
          <a:xfrm rot="-1978816">
            <a:off x="5175250" y="5395913"/>
            <a:ext cx="1147763" cy="1092200"/>
            <a:chOff x="1971" y="1020"/>
            <a:chExt cx="2728" cy="2006"/>
          </a:xfrm>
        </p:grpSpPr>
        <p:sp>
          <p:nvSpPr>
            <p:cNvPr id="38019" name="任意多边形 97308"/>
            <p:cNvSpPr/>
            <p:nvPr/>
          </p:nvSpPr>
          <p:spPr>
            <a:xfrm>
              <a:off x="3511" y="1596"/>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0" name="任意多边形 97309"/>
            <p:cNvSpPr/>
            <p:nvPr/>
          </p:nvSpPr>
          <p:spPr>
            <a:xfrm>
              <a:off x="3511" y="1692"/>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1" name="任意多边形 97310"/>
            <p:cNvSpPr/>
            <p:nvPr/>
          </p:nvSpPr>
          <p:spPr>
            <a:xfrm>
              <a:off x="3820" y="1558"/>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2" name="任意多边形 97311"/>
            <p:cNvSpPr/>
            <p:nvPr/>
          </p:nvSpPr>
          <p:spPr>
            <a:xfrm>
              <a:off x="2980" y="1058"/>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3" name="任意多边形 97312"/>
            <p:cNvSpPr/>
            <p:nvPr/>
          </p:nvSpPr>
          <p:spPr>
            <a:xfrm>
              <a:off x="3083" y="1280"/>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4" name="任意多边形 97313"/>
            <p:cNvSpPr/>
            <p:nvPr/>
          </p:nvSpPr>
          <p:spPr>
            <a:xfrm>
              <a:off x="1998" y="1311"/>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5" name="任意多边形 97314"/>
            <p:cNvSpPr/>
            <p:nvPr/>
          </p:nvSpPr>
          <p:spPr>
            <a:xfrm>
              <a:off x="1971" y="1291"/>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6" name="任意多边形 97315"/>
            <p:cNvSpPr/>
            <p:nvPr/>
          </p:nvSpPr>
          <p:spPr>
            <a:xfrm>
              <a:off x="2378" y="1320"/>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7" name="任意多边形 97316"/>
            <p:cNvSpPr/>
            <p:nvPr/>
          </p:nvSpPr>
          <p:spPr>
            <a:xfrm>
              <a:off x="2361" y="1307"/>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8" name="任意多边形 97317"/>
            <p:cNvSpPr/>
            <p:nvPr/>
          </p:nvSpPr>
          <p:spPr>
            <a:xfrm>
              <a:off x="2660" y="1486"/>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29" name="任意多边形 97318"/>
            <p:cNvSpPr/>
            <p:nvPr/>
          </p:nvSpPr>
          <p:spPr>
            <a:xfrm>
              <a:off x="2920" y="1493"/>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0" name="任意多边形 97319"/>
            <p:cNvSpPr/>
            <p:nvPr/>
          </p:nvSpPr>
          <p:spPr>
            <a:xfrm>
              <a:off x="3007" y="1916"/>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1" name="任意多边形 97320"/>
            <p:cNvSpPr/>
            <p:nvPr/>
          </p:nvSpPr>
          <p:spPr>
            <a:xfrm>
              <a:off x="2627" y="2654"/>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2" name="任意多边形 97321"/>
            <p:cNvSpPr/>
            <p:nvPr/>
          </p:nvSpPr>
          <p:spPr>
            <a:xfrm>
              <a:off x="2980" y="2138"/>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3" name="任意多边形 97322"/>
            <p:cNvSpPr/>
            <p:nvPr/>
          </p:nvSpPr>
          <p:spPr>
            <a:xfrm>
              <a:off x="3137" y="1744"/>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4" name="任意多边形 97323"/>
            <p:cNvSpPr/>
            <p:nvPr/>
          </p:nvSpPr>
          <p:spPr>
            <a:xfrm>
              <a:off x="2128" y="2405"/>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5" name="任意多边形 97324"/>
            <p:cNvSpPr/>
            <p:nvPr/>
          </p:nvSpPr>
          <p:spPr>
            <a:xfrm>
              <a:off x="2757" y="1560"/>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6" name="任意多边形 97325"/>
            <p:cNvSpPr/>
            <p:nvPr/>
          </p:nvSpPr>
          <p:spPr>
            <a:xfrm>
              <a:off x="3148" y="1737"/>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7" name="任意多边形 97326"/>
            <p:cNvSpPr/>
            <p:nvPr/>
          </p:nvSpPr>
          <p:spPr>
            <a:xfrm>
              <a:off x="3056" y="1466"/>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8" name="任意多边形 97327"/>
            <p:cNvSpPr/>
            <p:nvPr/>
          </p:nvSpPr>
          <p:spPr>
            <a:xfrm>
              <a:off x="3099" y="1401"/>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39" name="任意多边形 97328"/>
            <p:cNvSpPr/>
            <p:nvPr/>
          </p:nvSpPr>
          <p:spPr>
            <a:xfrm>
              <a:off x="3067" y="1618"/>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0" name="任意多边形 97329"/>
            <p:cNvSpPr/>
            <p:nvPr/>
          </p:nvSpPr>
          <p:spPr>
            <a:xfrm>
              <a:off x="3294" y="1634"/>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1" name="任意多边形 97330"/>
            <p:cNvSpPr/>
            <p:nvPr/>
          </p:nvSpPr>
          <p:spPr>
            <a:xfrm>
              <a:off x="3251" y="1688"/>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42" name="任意多边形 97331"/>
            <p:cNvSpPr/>
            <p:nvPr/>
          </p:nvSpPr>
          <p:spPr>
            <a:xfrm>
              <a:off x="3050" y="1020"/>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7893" name="组合 97332"/>
          <p:cNvGrpSpPr/>
          <p:nvPr/>
        </p:nvGrpSpPr>
        <p:grpSpPr>
          <a:xfrm rot="-1353180">
            <a:off x="7235825" y="4216400"/>
            <a:ext cx="1304925" cy="1020763"/>
            <a:chOff x="1971" y="1020"/>
            <a:chExt cx="2728" cy="2006"/>
          </a:xfrm>
        </p:grpSpPr>
        <p:sp>
          <p:nvSpPr>
            <p:cNvPr id="37995" name="任意多边形 97333"/>
            <p:cNvSpPr/>
            <p:nvPr/>
          </p:nvSpPr>
          <p:spPr>
            <a:xfrm>
              <a:off x="3511" y="1596"/>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6" name="任意多边形 97334"/>
            <p:cNvSpPr/>
            <p:nvPr/>
          </p:nvSpPr>
          <p:spPr>
            <a:xfrm>
              <a:off x="3511" y="1692"/>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66FF">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7" name="任意多边形 97335"/>
            <p:cNvSpPr/>
            <p:nvPr/>
          </p:nvSpPr>
          <p:spPr>
            <a:xfrm>
              <a:off x="3820" y="1558"/>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8" name="任意多边形 97336"/>
            <p:cNvSpPr/>
            <p:nvPr/>
          </p:nvSpPr>
          <p:spPr>
            <a:xfrm>
              <a:off x="2980" y="1058"/>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9" name="任意多边形 97337"/>
            <p:cNvSpPr/>
            <p:nvPr/>
          </p:nvSpPr>
          <p:spPr>
            <a:xfrm>
              <a:off x="3083" y="1280"/>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66FF">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0" name="任意多边形 97338"/>
            <p:cNvSpPr/>
            <p:nvPr/>
          </p:nvSpPr>
          <p:spPr>
            <a:xfrm>
              <a:off x="1998" y="1311"/>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1" name="任意多边形 97339"/>
            <p:cNvSpPr/>
            <p:nvPr/>
          </p:nvSpPr>
          <p:spPr>
            <a:xfrm>
              <a:off x="1971" y="1291"/>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2" name="任意多边形 97340"/>
            <p:cNvSpPr/>
            <p:nvPr/>
          </p:nvSpPr>
          <p:spPr>
            <a:xfrm>
              <a:off x="2378" y="1320"/>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3" name="任意多边形 97341"/>
            <p:cNvSpPr/>
            <p:nvPr/>
          </p:nvSpPr>
          <p:spPr>
            <a:xfrm>
              <a:off x="2361" y="1307"/>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4" name="任意多边形 97342"/>
            <p:cNvSpPr/>
            <p:nvPr/>
          </p:nvSpPr>
          <p:spPr>
            <a:xfrm>
              <a:off x="2660" y="1486"/>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66FF">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5" name="任意多边形 97343"/>
            <p:cNvSpPr/>
            <p:nvPr/>
          </p:nvSpPr>
          <p:spPr>
            <a:xfrm>
              <a:off x="2920" y="1493"/>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6" name="任意多边形 97344"/>
            <p:cNvSpPr/>
            <p:nvPr/>
          </p:nvSpPr>
          <p:spPr>
            <a:xfrm>
              <a:off x="3007" y="1916"/>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7" name="任意多边形 97345"/>
            <p:cNvSpPr/>
            <p:nvPr/>
          </p:nvSpPr>
          <p:spPr>
            <a:xfrm>
              <a:off x="2627" y="2654"/>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8" name="任意多边形 97346"/>
            <p:cNvSpPr/>
            <p:nvPr/>
          </p:nvSpPr>
          <p:spPr>
            <a:xfrm>
              <a:off x="2980" y="2138"/>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09" name="任意多边形 97347"/>
            <p:cNvSpPr/>
            <p:nvPr/>
          </p:nvSpPr>
          <p:spPr>
            <a:xfrm>
              <a:off x="3137" y="1744"/>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0" name="任意多边形 97348"/>
            <p:cNvSpPr/>
            <p:nvPr/>
          </p:nvSpPr>
          <p:spPr>
            <a:xfrm>
              <a:off x="2128" y="2405"/>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1" name="任意多边形 97349"/>
            <p:cNvSpPr/>
            <p:nvPr/>
          </p:nvSpPr>
          <p:spPr>
            <a:xfrm>
              <a:off x="2757" y="1560"/>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2" name="任意多边形 97350"/>
            <p:cNvSpPr/>
            <p:nvPr/>
          </p:nvSpPr>
          <p:spPr>
            <a:xfrm>
              <a:off x="3148" y="1737"/>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3" name="任意多边形 97351"/>
            <p:cNvSpPr/>
            <p:nvPr/>
          </p:nvSpPr>
          <p:spPr>
            <a:xfrm>
              <a:off x="3056" y="1466"/>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4" name="任意多边形 97352"/>
            <p:cNvSpPr/>
            <p:nvPr/>
          </p:nvSpPr>
          <p:spPr>
            <a:xfrm>
              <a:off x="3099" y="1401"/>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5" name="任意多边形 97353"/>
            <p:cNvSpPr/>
            <p:nvPr/>
          </p:nvSpPr>
          <p:spPr>
            <a:xfrm>
              <a:off x="3067" y="1618"/>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6" name="任意多边形 97354"/>
            <p:cNvSpPr/>
            <p:nvPr/>
          </p:nvSpPr>
          <p:spPr>
            <a:xfrm>
              <a:off x="3294" y="1634"/>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7" name="任意多边形 97355"/>
            <p:cNvSpPr/>
            <p:nvPr/>
          </p:nvSpPr>
          <p:spPr>
            <a:xfrm>
              <a:off x="3251" y="1688"/>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8018" name="任意多边形 97356"/>
            <p:cNvSpPr/>
            <p:nvPr/>
          </p:nvSpPr>
          <p:spPr>
            <a:xfrm>
              <a:off x="3050" y="1020"/>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7894" name="组合 97357"/>
          <p:cNvGrpSpPr/>
          <p:nvPr/>
        </p:nvGrpSpPr>
        <p:grpSpPr>
          <a:xfrm rot="-275628">
            <a:off x="6180138" y="5295900"/>
            <a:ext cx="1241425" cy="1125538"/>
            <a:chOff x="2147" y="588"/>
            <a:chExt cx="1509" cy="1111"/>
          </a:xfrm>
        </p:grpSpPr>
        <p:sp>
          <p:nvSpPr>
            <p:cNvPr id="37971" name="任意多边形 97358"/>
            <p:cNvSpPr/>
            <p:nvPr/>
          </p:nvSpPr>
          <p:spPr>
            <a:xfrm>
              <a:off x="2999" y="907"/>
              <a:ext cx="567" cy="660"/>
            </a:xfrm>
            <a:custGeom>
              <a:avLst/>
              <a:gdLst/>
              <a:ahLst/>
              <a:cxnLst>
                <a:cxn ang="0">
                  <a:pos x="186" y="27"/>
                </a:cxn>
                <a:cxn ang="0">
                  <a:pos x="315" y="0"/>
                </a:cxn>
                <a:cxn ang="0">
                  <a:pos x="453" y="24"/>
                </a:cxn>
                <a:cxn ang="0">
                  <a:pos x="561" y="120"/>
                </a:cxn>
                <a:cxn ang="0">
                  <a:pos x="567" y="219"/>
                </a:cxn>
                <a:cxn ang="0">
                  <a:pos x="525" y="363"/>
                </a:cxn>
                <a:cxn ang="0">
                  <a:pos x="393" y="531"/>
                </a:cxn>
                <a:cxn ang="0">
                  <a:pos x="300" y="639"/>
                </a:cxn>
                <a:cxn ang="0">
                  <a:pos x="147" y="660"/>
                </a:cxn>
                <a:cxn ang="0">
                  <a:pos x="0" y="546"/>
                </a:cxn>
                <a:cxn ang="0">
                  <a:pos x="186" y="27"/>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2" name="任意多边形 97359"/>
            <p:cNvSpPr/>
            <p:nvPr/>
          </p:nvSpPr>
          <p:spPr>
            <a:xfrm>
              <a:off x="2999" y="960"/>
              <a:ext cx="480" cy="582"/>
            </a:xfrm>
            <a:custGeom>
              <a:avLst/>
              <a:gdLst/>
              <a:ahLst/>
              <a:cxnLst>
                <a:cxn ang="0">
                  <a:pos x="207" y="69"/>
                </a:cxn>
                <a:cxn ang="0">
                  <a:pos x="228" y="15"/>
                </a:cxn>
                <a:cxn ang="0">
                  <a:pos x="294" y="0"/>
                </a:cxn>
                <a:cxn ang="0">
                  <a:pos x="324" y="3"/>
                </a:cxn>
                <a:cxn ang="0">
                  <a:pos x="288" y="18"/>
                </a:cxn>
                <a:cxn ang="0">
                  <a:pos x="273" y="42"/>
                </a:cxn>
                <a:cxn ang="0">
                  <a:pos x="297" y="42"/>
                </a:cxn>
                <a:cxn ang="0">
                  <a:pos x="339" y="42"/>
                </a:cxn>
                <a:cxn ang="0">
                  <a:pos x="411" y="42"/>
                </a:cxn>
                <a:cxn ang="0">
                  <a:pos x="345" y="66"/>
                </a:cxn>
                <a:cxn ang="0">
                  <a:pos x="324" y="84"/>
                </a:cxn>
                <a:cxn ang="0">
                  <a:pos x="306" y="105"/>
                </a:cxn>
                <a:cxn ang="0">
                  <a:pos x="285" y="156"/>
                </a:cxn>
                <a:cxn ang="0">
                  <a:pos x="342" y="120"/>
                </a:cxn>
                <a:cxn ang="0">
                  <a:pos x="363" y="105"/>
                </a:cxn>
                <a:cxn ang="0">
                  <a:pos x="429" y="93"/>
                </a:cxn>
                <a:cxn ang="0">
                  <a:pos x="480" y="96"/>
                </a:cxn>
                <a:cxn ang="0">
                  <a:pos x="438" y="114"/>
                </a:cxn>
                <a:cxn ang="0">
                  <a:pos x="360" y="165"/>
                </a:cxn>
                <a:cxn ang="0">
                  <a:pos x="306" y="222"/>
                </a:cxn>
                <a:cxn ang="0">
                  <a:pos x="285" y="270"/>
                </a:cxn>
                <a:cxn ang="0">
                  <a:pos x="312" y="249"/>
                </a:cxn>
                <a:cxn ang="0">
                  <a:pos x="357" y="234"/>
                </a:cxn>
                <a:cxn ang="0">
                  <a:pos x="411" y="231"/>
                </a:cxn>
                <a:cxn ang="0">
                  <a:pos x="375" y="249"/>
                </a:cxn>
                <a:cxn ang="0">
                  <a:pos x="324" y="297"/>
                </a:cxn>
                <a:cxn ang="0">
                  <a:pos x="276" y="354"/>
                </a:cxn>
                <a:cxn ang="0">
                  <a:pos x="306" y="348"/>
                </a:cxn>
                <a:cxn ang="0">
                  <a:pos x="348" y="351"/>
                </a:cxn>
                <a:cxn ang="0">
                  <a:pos x="378" y="378"/>
                </a:cxn>
                <a:cxn ang="0">
                  <a:pos x="324" y="375"/>
                </a:cxn>
                <a:cxn ang="0">
                  <a:pos x="276" y="390"/>
                </a:cxn>
                <a:cxn ang="0">
                  <a:pos x="231" y="426"/>
                </a:cxn>
                <a:cxn ang="0">
                  <a:pos x="309" y="411"/>
                </a:cxn>
                <a:cxn ang="0">
                  <a:pos x="327" y="417"/>
                </a:cxn>
                <a:cxn ang="0">
                  <a:pos x="384" y="441"/>
                </a:cxn>
                <a:cxn ang="0">
                  <a:pos x="333" y="441"/>
                </a:cxn>
                <a:cxn ang="0">
                  <a:pos x="264" y="456"/>
                </a:cxn>
                <a:cxn ang="0">
                  <a:pos x="231" y="480"/>
                </a:cxn>
                <a:cxn ang="0">
                  <a:pos x="285" y="480"/>
                </a:cxn>
                <a:cxn ang="0">
                  <a:pos x="318" y="501"/>
                </a:cxn>
                <a:cxn ang="0">
                  <a:pos x="267" y="510"/>
                </a:cxn>
                <a:cxn ang="0">
                  <a:pos x="204" y="531"/>
                </a:cxn>
                <a:cxn ang="0">
                  <a:pos x="129" y="582"/>
                </a:cxn>
                <a:cxn ang="0">
                  <a:pos x="0" y="513"/>
                </a:cxn>
                <a:cxn ang="0">
                  <a:pos x="207" y="69"/>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3" name="任意多边形 97360"/>
            <p:cNvSpPr/>
            <p:nvPr/>
          </p:nvSpPr>
          <p:spPr>
            <a:xfrm>
              <a:off x="3170" y="886"/>
              <a:ext cx="486" cy="753"/>
            </a:xfrm>
            <a:custGeom>
              <a:avLst/>
              <a:gdLst/>
              <a:ahLst/>
              <a:cxnLst>
                <a:cxn ang="0">
                  <a:pos x="18" y="711"/>
                </a:cxn>
                <a:cxn ang="0">
                  <a:pos x="54" y="672"/>
                </a:cxn>
                <a:cxn ang="0">
                  <a:pos x="90" y="649"/>
                </a:cxn>
                <a:cxn ang="0">
                  <a:pos x="132" y="619"/>
                </a:cxn>
                <a:cxn ang="0">
                  <a:pos x="192" y="577"/>
                </a:cxn>
                <a:cxn ang="0">
                  <a:pos x="222" y="505"/>
                </a:cxn>
                <a:cxn ang="0">
                  <a:pos x="240" y="450"/>
                </a:cxn>
                <a:cxn ang="0">
                  <a:pos x="258" y="409"/>
                </a:cxn>
                <a:cxn ang="0">
                  <a:pos x="276" y="361"/>
                </a:cxn>
                <a:cxn ang="0">
                  <a:pos x="291" y="321"/>
                </a:cxn>
                <a:cxn ang="0">
                  <a:pos x="318" y="295"/>
                </a:cxn>
                <a:cxn ang="0">
                  <a:pos x="354" y="265"/>
                </a:cxn>
                <a:cxn ang="0">
                  <a:pos x="360" y="216"/>
                </a:cxn>
                <a:cxn ang="0">
                  <a:pos x="345" y="147"/>
                </a:cxn>
                <a:cxn ang="0">
                  <a:pos x="318" y="111"/>
                </a:cxn>
                <a:cxn ang="0">
                  <a:pos x="270" y="81"/>
                </a:cxn>
                <a:cxn ang="0">
                  <a:pos x="210" y="54"/>
                </a:cxn>
                <a:cxn ang="0">
                  <a:pos x="135" y="45"/>
                </a:cxn>
                <a:cxn ang="0">
                  <a:pos x="45" y="57"/>
                </a:cxn>
                <a:cxn ang="0">
                  <a:pos x="39" y="33"/>
                </a:cxn>
                <a:cxn ang="0">
                  <a:pos x="12" y="18"/>
                </a:cxn>
                <a:cxn ang="0">
                  <a:pos x="108" y="6"/>
                </a:cxn>
                <a:cxn ang="0">
                  <a:pos x="168" y="0"/>
                </a:cxn>
                <a:cxn ang="0">
                  <a:pos x="237" y="0"/>
                </a:cxn>
                <a:cxn ang="0">
                  <a:pos x="279" y="0"/>
                </a:cxn>
                <a:cxn ang="0">
                  <a:pos x="318" y="31"/>
                </a:cxn>
                <a:cxn ang="0">
                  <a:pos x="378" y="49"/>
                </a:cxn>
                <a:cxn ang="0">
                  <a:pos x="396" y="67"/>
                </a:cxn>
                <a:cxn ang="0">
                  <a:pos x="444" y="91"/>
                </a:cxn>
                <a:cxn ang="0">
                  <a:pos x="480" y="97"/>
                </a:cxn>
                <a:cxn ang="0">
                  <a:pos x="486" y="115"/>
                </a:cxn>
                <a:cxn ang="0">
                  <a:pos x="474" y="151"/>
                </a:cxn>
                <a:cxn ang="0">
                  <a:pos x="444" y="163"/>
                </a:cxn>
                <a:cxn ang="0">
                  <a:pos x="420" y="169"/>
                </a:cxn>
                <a:cxn ang="0">
                  <a:pos x="450" y="193"/>
                </a:cxn>
                <a:cxn ang="0">
                  <a:pos x="462" y="223"/>
                </a:cxn>
                <a:cxn ang="0">
                  <a:pos x="468" y="259"/>
                </a:cxn>
                <a:cxn ang="0">
                  <a:pos x="468" y="301"/>
                </a:cxn>
                <a:cxn ang="0">
                  <a:pos x="456" y="337"/>
                </a:cxn>
                <a:cxn ang="0">
                  <a:pos x="432" y="301"/>
                </a:cxn>
                <a:cxn ang="0">
                  <a:pos x="414" y="307"/>
                </a:cxn>
                <a:cxn ang="0">
                  <a:pos x="420" y="337"/>
                </a:cxn>
                <a:cxn ang="0">
                  <a:pos x="432" y="361"/>
                </a:cxn>
                <a:cxn ang="0">
                  <a:pos x="420" y="403"/>
                </a:cxn>
                <a:cxn ang="0">
                  <a:pos x="402" y="439"/>
                </a:cxn>
                <a:cxn ang="0">
                  <a:pos x="366" y="499"/>
                </a:cxn>
                <a:cxn ang="0">
                  <a:pos x="348" y="535"/>
                </a:cxn>
                <a:cxn ang="0">
                  <a:pos x="312" y="559"/>
                </a:cxn>
                <a:cxn ang="0">
                  <a:pos x="270" y="535"/>
                </a:cxn>
                <a:cxn ang="0">
                  <a:pos x="312" y="577"/>
                </a:cxn>
                <a:cxn ang="0">
                  <a:pos x="324" y="619"/>
                </a:cxn>
                <a:cxn ang="0">
                  <a:pos x="288" y="661"/>
                </a:cxn>
                <a:cxn ang="0">
                  <a:pos x="246" y="679"/>
                </a:cxn>
                <a:cxn ang="0">
                  <a:pos x="207" y="675"/>
                </a:cxn>
                <a:cxn ang="0">
                  <a:pos x="168" y="679"/>
                </a:cxn>
                <a:cxn ang="0">
                  <a:pos x="132" y="703"/>
                </a:cxn>
                <a:cxn ang="0">
                  <a:pos x="81" y="708"/>
                </a:cxn>
                <a:cxn ang="0">
                  <a:pos x="45" y="726"/>
                </a:cxn>
                <a:cxn ang="0">
                  <a:pos x="24" y="747"/>
                </a:cxn>
                <a:cxn ang="0">
                  <a:pos x="0" y="753"/>
                </a:cxn>
                <a:cxn ang="0">
                  <a:pos x="18" y="711"/>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4" name="任意多边形 97361"/>
            <p:cNvSpPr/>
            <p:nvPr/>
          </p:nvSpPr>
          <p:spPr>
            <a:xfrm>
              <a:off x="2705" y="609"/>
              <a:ext cx="537" cy="417"/>
            </a:xfrm>
            <a:custGeom>
              <a:avLst/>
              <a:gdLst/>
              <a:ahLst/>
              <a:cxnLst>
                <a:cxn ang="0">
                  <a:pos x="513" y="417"/>
                </a:cxn>
                <a:cxn ang="0">
                  <a:pos x="537" y="303"/>
                </a:cxn>
                <a:cxn ang="0">
                  <a:pos x="525" y="207"/>
                </a:cxn>
                <a:cxn ang="0">
                  <a:pos x="489" y="135"/>
                </a:cxn>
                <a:cxn ang="0">
                  <a:pos x="453" y="90"/>
                </a:cxn>
                <a:cxn ang="0">
                  <a:pos x="384" y="60"/>
                </a:cxn>
                <a:cxn ang="0">
                  <a:pos x="306" y="63"/>
                </a:cxn>
                <a:cxn ang="0">
                  <a:pos x="234" y="15"/>
                </a:cxn>
                <a:cxn ang="0">
                  <a:pos x="210" y="0"/>
                </a:cxn>
                <a:cxn ang="0">
                  <a:pos x="177" y="0"/>
                </a:cxn>
                <a:cxn ang="0">
                  <a:pos x="102" y="0"/>
                </a:cxn>
                <a:cxn ang="0">
                  <a:pos x="81" y="18"/>
                </a:cxn>
                <a:cxn ang="0">
                  <a:pos x="60" y="45"/>
                </a:cxn>
                <a:cxn ang="0">
                  <a:pos x="54" y="87"/>
                </a:cxn>
                <a:cxn ang="0">
                  <a:pos x="57" y="129"/>
                </a:cxn>
                <a:cxn ang="0">
                  <a:pos x="54" y="153"/>
                </a:cxn>
                <a:cxn ang="0">
                  <a:pos x="0" y="216"/>
                </a:cxn>
                <a:cxn ang="0">
                  <a:pos x="513" y="417"/>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5" name="任意多边形 97362"/>
            <p:cNvSpPr/>
            <p:nvPr/>
          </p:nvSpPr>
          <p:spPr>
            <a:xfrm>
              <a:off x="2762" y="732"/>
              <a:ext cx="441" cy="312"/>
            </a:xfrm>
            <a:custGeom>
              <a:avLst/>
              <a:gdLst/>
              <a:ahLst/>
              <a:cxnLst>
                <a:cxn ang="0">
                  <a:pos x="0" y="123"/>
                </a:cxn>
                <a:cxn ang="0">
                  <a:pos x="24" y="60"/>
                </a:cxn>
                <a:cxn ang="0">
                  <a:pos x="57" y="81"/>
                </a:cxn>
                <a:cxn ang="0">
                  <a:pos x="54" y="33"/>
                </a:cxn>
                <a:cxn ang="0">
                  <a:pos x="54" y="15"/>
                </a:cxn>
                <a:cxn ang="0">
                  <a:pos x="78" y="39"/>
                </a:cxn>
                <a:cxn ang="0">
                  <a:pos x="99" y="90"/>
                </a:cxn>
                <a:cxn ang="0">
                  <a:pos x="102" y="33"/>
                </a:cxn>
                <a:cxn ang="0">
                  <a:pos x="90" y="3"/>
                </a:cxn>
                <a:cxn ang="0">
                  <a:pos x="144" y="60"/>
                </a:cxn>
                <a:cxn ang="0">
                  <a:pos x="162" y="9"/>
                </a:cxn>
                <a:cxn ang="0">
                  <a:pos x="189" y="45"/>
                </a:cxn>
                <a:cxn ang="0">
                  <a:pos x="234" y="15"/>
                </a:cxn>
                <a:cxn ang="0">
                  <a:pos x="249" y="42"/>
                </a:cxn>
                <a:cxn ang="0">
                  <a:pos x="282" y="21"/>
                </a:cxn>
                <a:cxn ang="0">
                  <a:pos x="291" y="0"/>
                </a:cxn>
                <a:cxn ang="0">
                  <a:pos x="303" y="42"/>
                </a:cxn>
                <a:cxn ang="0">
                  <a:pos x="306" y="90"/>
                </a:cxn>
                <a:cxn ang="0">
                  <a:pos x="339" y="60"/>
                </a:cxn>
                <a:cxn ang="0">
                  <a:pos x="348" y="33"/>
                </a:cxn>
                <a:cxn ang="0">
                  <a:pos x="351" y="96"/>
                </a:cxn>
                <a:cxn ang="0">
                  <a:pos x="354" y="111"/>
                </a:cxn>
                <a:cxn ang="0">
                  <a:pos x="375" y="84"/>
                </a:cxn>
                <a:cxn ang="0">
                  <a:pos x="390" y="117"/>
                </a:cxn>
                <a:cxn ang="0">
                  <a:pos x="399" y="135"/>
                </a:cxn>
                <a:cxn ang="0">
                  <a:pos x="414" y="126"/>
                </a:cxn>
                <a:cxn ang="0">
                  <a:pos x="429" y="141"/>
                </a:cxn>
                <a:cxn ang="0">
                  <a:pos x="441" y="183"/>
                </a:cxn>
                <a:cxn ang="0">
                  <a:pos x="339" y="312"/>
                </a:cxn>
                <a:cxn ang="0">
                  <a:pos x="12" y="216"/>
                </a:cxn>
                <a:cxn ang="0">
                  <a:pos x="0" y="123"/>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6" name="任意多边形 97363"/>
            <p:cNvSpPr/>
            <p:nvPr/>
          </p:nvSpPr>
          <p:spPr>
            <a:xfrm>
              <a:off x="2162" y="749"/>
              <a:ext cx="684" cy="762"/>
            </a:xfrm>
            <a:custGeom>
              <a:avLst/>
              <a:gdLst/>
              <a:ahLst/>
              <a:cxnLst>
                <a:cxn ang="0">
                  <a:pos x="174" y="624"/>
                </a:cxn>
                <a:cxn ang="0">
                  <a:pos x="138" y="558"/>
                </a:cxn>
                <a:cxn ang="0">
                  <a:pos x="102" y="516"/>
                </a:cxn>
                <a:cxn ang="0">
                  <a:pos x="60" y="462"/>
                </a:cxn>
                <a:cxn ang="0">
                  <a:pos x="48" y="414"/>
                </a:cxn>
                <a:cxn ang="0">
                  <a:pos x="54" y="366"/>
                </a:cxn>
                <a:cxn ang="0">
                  <a:pos x="12" y="294"/>
                </a:cxn>
                <a:cxn ang="0">
                  <a:pos x="0" y="222"/>
                </a:cxn>
                <a:cxn ang="0">
                  <a:pos x="18" y="180"/>
                </a:cxn>
                <a:cxn ang="0">
                  <a:pos x="96" y="144"/>
                </a:cxn>
                <a:cxn ang="0">
                  <a:pos x="132" y="48"/>
                </a:cxn>
                <a:cxn ang="0">
                  <a:pos x="186" y="12"/>
                </a:cxn>
                <a:cxn ang="0">
                  <a:pos x="240" y="6"/>
                </a:cxn>
                <a:cxn ang="0">
                  <a:pos x="312" y="0"/>
                </a:cxn>
                <a:cxn ang="0">
                  <a:pos x="438" y="24"/>
                </a:cxn>
                <a:cxn ang="0">
                  <a:pos x="426" y="396"/>
                </a:cxn>
                <a:cxn ang="0">
                  <a:pos x="684" y="678"/>
                </a:cxn>
                <a:cxn ang="0">
                  <a:pos x="636" y="762"/>
                </a:cxn>
                <a:cxn ang="0">
                  <a:pos x="396" y="762"/>
                </a:cxn>
                <a:cxn ang="0">
                  <a:pos x="174" y="624"/>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7" name="任意多边形 97364"/>
            <p:cNvSpPr/>
            <p:nvPr/>
          </p:nvSpPr>
          <p:spPr>
            <a:xfrm>
              <a:off x="2147" y="738"/>
              <a:ext cx="564" cy="804"/>
            </a:xfrm>
            <a:custGeom>
              <a:avLst/>
              <a:gdLst/>
              <a:ahLst/>
              <a:cxnLst>
                <a:cxn ang="0">
                  <a:pos x="309" y="30"/>
                </a:cxn>
                <a:cxn ang="0">
                  <a:pos x="234" y="39"/>
                </a:cxn>
                <a:cxn ang="0">
                  <a:pos x="207" y="60"/>
                </a:cxn>
                <a:cxn ang="0">
                  <a:pos x="198" y="87"/>
                </a:cxn>
                <a:cxn ang="0">
                  <a:pos x="195" y="135"/>
                </a:cxn>
                <a:cxn ang="0">
                  <a:pos x="186" y="165"/>
                </a:cxn>
                <a:cxn ang="0">
                  <a:pos x="165" y="180"/>
                </a:cxn>
                <a:cxn ang="0">
                  <a:pos x="126" y="204"/>
                </a:cxn>
                <a:cxn ang="0">
                  <a:pos x="105" y="216"/>
                </a:cxn>
                <a:cxn ang="0">
                  <a:pos x="96" y="243"/>
                </a:cxn>
                <a:cxn ang="0">
                  <a:pos x="99" y="261"/>
                </a:cxn>
                <a:cxn ang="0">
                  <a:pos x="114" y="276"/>
                </a:cxn>
                <a:cxn ang="0">
                  <a:pos x="135" y="309"/>
                </a:cxn>
                <a:cxn ang="0">
                  <a:pos x="147" y="366"/>
                </a:cxn>
                <a:cxn ang="0">
                  <a:pos x="135" y="402"/>
                </a:cxn>
                <a:cxn ang="0">
                  <a:pos x="135" y="441"/>
                </a:cxn>
                <a:cxn ang="0">
                  <a:pos x="144" y="474"/>
                </a:cxn>
                <a:cxn ang="0">
                  <a:pos x="165" y="510"/>
                </a:cxn>
                <a:cxn ang="0">
                  <a:pos x="192" y="564"/>
                </a:cxn>
                <a:cxn ang="0">
                  <a:pos x="240" y="588"/>
                </a:cxn>
                <a:cxn ang="0">
                  <a:pos x="279" y="597"/>
                </a:cxn>
                <a:cxn ang="0">
                  <a:pos x="318" y="615"/>
                </a:cxn>
                <a:cxn ang="0">
                  <a:pos x="348" y="633"/>
                </a:cxn>
                <a:cxn ang="0">
                  <a:pos x="369" y="660"/>
                </a:cxn>
                <a:cxn ang="0">
                  <a:pos x="414" y="663"/>
                </a:cxn>
                <a:cxn ang="0">
                  <a:pos x="447" y="672"/>
                </a:cxn>
                <a:cxn ang="0">
                  <a:pos x="495" y="687"/>
                </a:cxn>
                <a:cxn ang="0">
                  <a:pos x="528" y="717"/>
                </a:cxn>
                <a:cxn ang="0">
                  <a:pos x="564" y="744"/>
                </a:cxn>
                <a:cxn ang="0">
                  <a:pos x="561" y="804"/>
                </a:cxn>
                <a:cxn ang="0">
                  <a:pos x="186" y="651"/>
                </a:cxn>
                <a:cxn ang="0">
                  <a:pos x="153" y="591"/>
                </a:cxn>
                <a:cxn ang="0">
                  <a:pos x="120" y="555"/>
                </a:cxn>
                <a:cxn ang="0">
                  <a:pos x="87" y="522"/>
                </a:cxn>
                <a:cxn ang="0">
                  <a:pos x="69" y="498"/>
                </a:cxn>
                <a:cxn ang="0">
                  <a:pos x="54" y="453"/>
                </a:cxn>
                <a:cxn ang="0">
                  <a:pos x="48" y="411"/>
                </a:cxn>
                <a:cxn ang="0">
                  <a:pos x="51" y="381"/>
                </a:cxn>
                <a:cxn ang="0">
                  <a:pos x="30" y="348"/>
                </a:cxn>
                <a:cxn ang="0">
                  <a:pos x="15" y="321"/>
                </a:cxn>
                <a:cxn ang="0">
                  <a:pos x="3" y="288"/>
                </a:cxn>
                <a:cxn ang="0">
                  <a:pos x="0" y="255"/>
                </a:cxn>
                <a:cxn ang="0">
                  <a:pos x="3" y="201"/>
                </a:cxn>
                <a:cxn ang="0">
                  <a:pos x="18" y="174"/>
                </a:cxn>
                <a:cxn ang="0">
                  <a:pos x="48" y="162"/>
                </a:cxn>
                <a:cxn ang="0">
                  <a:pos x="72" y="150"/>
                </a:cxn>
                <a:cxn ang="0">
                  <a:pos x="102" y="138"/>
                </a:cxn>
                <a:cxn ang="0">
                  <a:pos x="105" y="108"/>
                </a:cxn>
                <a:cxn ang="0">
                  <a:pos x="111" y="75"/>
                </a:cxn>
                <a:cxn ang="0">
                  <a:pos x="126" y="54"/>
                </a:cxn>
                <a:cxn ang="0">
                  <a:pos x="153" y="36"/>
                </a:cxn>
                <a:cxn ang="0">
                  <a:pos x="177" y="18"/>
                </a:cxn>
                <a:cxn ang="0">
                  <a:pos x="222" y="6"/>
                </a:cxn>
                <a:cxn ang="0">
                  <a:pos x="273" y="3"/>
                </a:cxn>
                <a:cxn ang="0">
                  <a:pos x="342" y="0"/>
                </a:cxn>
                <a:cxn ang="0">
                  <a:pos x="420" y="6"/>
                </a:cxn>
                <a:cxn ang="0">
                  <a:pos x="309" y="30"/>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8" name="任意多边形 97365"/>
            <p:cNvSpPr/>
            <p:nvPr/>
          </p:nvSpPr>
          <p:spPr>
            <a:xfrm>
              <a:off x="2372" y="754"/>
              <a:ext cx="636" cy="733"/>
            </a:xfrm>
            <a:custGeom>
              <a:avLst/>
              <a:gdLst/>
              <a:ahLst/>
              <a:cxnLst>
                <a:cxn ang="0">
                  <a:pos x="402" y="733"/>
                </a:cxn>
                <a:cxn ang="0">
                  <a:pos x="318" y="685"/>
                </a:cxn>
                <a:cxn ang="0">
                  <a:pos x="294" y="643"/>
                </a:cxn>
                <a:cxn ang="0">
                  <a:pos x="264" y="625"/>
                </a:cxn>
                <a:cxn ang="0">
                  <a:pos x="210" y="619"/>
                </a:cxn>
                <a:cxn ang="0">
                  <a:pos x="150" y="577"/>
                </a:cxn>
                <a:cxn ang="0">
                  <a:pos x="117" y="549"/>
                </a:cxn>
                <a:cxn ang="0">
                  <a:pos x="96" y="517"/>
                </a:cxn>
                <a:cxn ang="0">
                  <a:pos x="90" y="469"/>
                </a:cxn>
                <a:cxn ang="0">
                  <a:pos x="96" y="439"/>
                </a:cxn>
                <a:cxn ang="0">
                  <a:pos x="54" y="409"/>
                </a:cxn>
                <a:cxn ang="0">
                  <a:pos x="12" y="343"/>
                </a:cxn>
                <a:cxn ang="0">
                  <a:pos x="0" y="288"/>
                </a:cxn>
                <a:cxn ang="0">
                  <a:pos x="9" y="243"/>
                </a:cxn>
                <a:cxn ang="0">
                  <a:pos x="24" y="199"/>
                </a:cxn>
                <a:cxn ang="0">
                  <a:pos x="72" y="157"/>
                </a:cxn>
                <a:cxn ang="0">
                  <a:pos x="66" y="105"/>
                </a:cxn>
                <a:cxn ang="0">
                  <a:pos x="72" y="73"/>
                </a:cxn>
                <a:cxn ang="0">
                  <a:pos x="102" y="25"/>
                </a:cxn>
                <a:cxn ang="0">
                  <a:pos x="147" y="9"/>
                </a:cxn>
                <a:cxn ang="0">
                  <a:pos x="210" y="1"/>
                </a:cxn>
                <a:cxn ang="0">
                  <a:pos x="261" y="0"/>
                </a:cxn>
                <a:cxn ang="0">
                  <a:pos x="324" y="19"/>
                </a:cxn>
                <a:cxn ang="0">
                  <a:pos x="360" y="31"/>
                </a:cxn>
                <a:cxn ang="0">
                  <a:pos x="438" y="97"/>
                </a:cxn>
                <a:cxn ang="0">
                  <a:pos x="462" y="151"/>
                </a:cxn>
                <a:cxn ang="0">
                  <a:pos x="300" y="175"/>
                </a:cxn>
                <a:cxn ang="0">
                  <a:pos x="294" y="211"/>
                </a:cxn>
                <a:cxn ang="0">
                  <a:pos x="360" y="451"/>
                </a:cxn>
                <a:cxn ang="0">
                  <a:pos x="510" y="499"/>
                </a:cxn>
                <a:cxn ang="0">
                  <a:pos x="636" y="559"/>
                </a:cxn>
                <a:cxn ang="0">
                  <a:pos x="402" y="73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9" name="任意多边形 97366"/>
            <p:cNvSpPr/>
            <p:nvPr/>
          </p:nvSpPr>
          <p:spPr>
            <a:xfrm>
              <a:off x="2363" y="747"/>
              <a:ext cx="270" cy="468"/>
            </a:xfrm>
            <a:custGeom>
              <a:avLst/>
              <a:gdLst/>
              <a:ahLst/>
              <a:cxnLst>
                <a:cxn ang="0">
                  <a:pos x="96" y="408"/>
                </a:cxn>
                <a:cxn ang="0">
                  <a:pos x="75" y="378"/>
                </a:cxn>
                <a:cxn ang="0">
                  <a:pos x="54" y="342"/>
                </a:cxn>
                <a:cxn ang="0">
                  <a:pos x="45" y="303"/>
                </a:cxn>
                <a:cxn ang="0">
                  <a:pos x="51" y="267"/>
                </a:cxn>
                <a:cxn ang="0">
                  <a:pos x="72" y="237"/>
                </a:cxn>
                <a:cxn ang="0">
                  <a:pos x="120" y="219"/>
                </a:cxn>
                <a:cxn ang="0">
                  <a:pos x="147" y="198"/>
                </a:cxn>
                <a:cxn ang="0">
                  <a:pos x="153" y="156"/>
                </a:cxn>
                <a:cxn ang="0">
                  <a:pos x="135" y="123"/>
                </a:cxn>
                <a:cxn ang="0">
                  <a:pos x="123" y="102"/>
                </a:cxn>
                <a:cxn ang="0">
                  <a:pos x="120" y="54"/>
                </a:cxn>
                <a:cxn ang="0">
                  <a:pos x="138" y="36"/>
                </a:cxn>
                <a:cxn ang="0">
                  <a:pos x="168" y="30"/>
                </a:cxn>
                <a:cxn ang="0">
                  <a:pos x="201" y="18"/>
                </a:cxn>
                <a:cxn ang="0">
                  <a:pos x="225" y="15"/>
                </a:cxn>
                <a:cxn ang="0">
                  <a:pos x="270" y="12"/>
                </a:cxn>
                <a:cxn ang="0">
                  <a:pos x="228" y="0"/>
                </a:cxn>
                <a:cxn ang="0">
                  <a:pos x="186" y="0"/>
                </a:cxn>
                <a:cxn ang="0">
                  <a:pos x="153" y="0"/>
                </a:cxn>
                <a:cxn ang="0">
                  <a:pos x="114" y="12"/>
                </a:cxn>
                <a:cxn ang="0">
                  <a:pos x="84" y="36"/>
                </a:cxn>
                <a:cxn ang="0">
                  <a:pos x="75" y="63"/>
                </a:cxn>
                <a:cxn ang="0">
                  <a:pos x="63" y="102"/>
                </a:cxn>
                <a:cxn ang="0">
                  <a:pos x="63" y="132"/>
                </a:cxn>
                <a:cxn ang="0">
                  <a:pos x="72" y="159"/>
                </a:cxn>
                <a:cxn ang="0">
                  <a:pos x="42" y="171"/>
                </a:cxn>
                <a:cxn ang="0">
                  <a:pos x="27" y="186"/>
                </a:cxn>
                <a:cxn ang="0">
                  <a:pos x="9" y="213"/>
                </a:cxn>
                <a:cxn ang="0">
                  <a:pos x="0" y="252"/>
                </a:cxn>
                <a:cxn ang="0">
                  <a:pos x="0" y="303"/>
                </a:cxn>
                <a:cxn ang="0">
                  <a:pos x="15" y="357"/>
                </a:cxn>
                <a:cxn ang="0">
                  <a:pos x="39" y="417"/>
                </a:cxn>
                <a:cxn ang="0">
                  <a:pos x="57" y="435"/>
                </a:cxn>
                <a:cxn ang="0">
                  <a:pos x="78" y="447"/>
                </a:cxn>
                <a:cxn ang="0">
                  <a:pos x="105" y="468"/>
                </a:cxn>
                <a:cxn ang="0">
                  <a:pos x="111" y="441"/>
                </a:cxn>
                <a:cxn ang="0">
                  <a:pos x="96" y="408"/>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0" name="任意多边形 97367"/>
            <p:cNvSpPr/>
            <p:nvPr/>
          </p:nvSpPr>
          <p:spPr>
            <a:xfrm>
              <a:off x="2528" y="846"/>
              <a:ext cx="321" cy="585"/>
            </a:xfrm>
            <a:custGeom>
              <a:avLst/>
              <a:gdLst/>
              <a:ahLst/>
              <a:cxnLst>
                <a:cxn ang="0">
                  <a:pos x="261" y="585"/>
                </a:cxn>
                <a:cxn ang="0">
                  <a:pos x="234" y="573"/>
                </a:cxn>
                <a:cxn ang="0">
                  <a:pos x="201" y="567"/>
                </a:cxn>
                <a:cxn ang="0">
                  <a:pos x="183" y="567"/>
                </a:cxn>
                <a:cxn ang="0">
                  <a:pos x="219" y="552"/>
                </a:cxn>
                <a:cxn ang="0">
                  <a:pos x="186" y="537"/>
                </a:cxn>
                <a:cxn ang="0">
                  <a:pos x="153" y="525"/>
                </a:cxn>
                <a:cxn ang="0">
                  <a:pos x="114" y="519"/>
                </a:cxn>
                <a:cxn ang="0">
                  <a:pos x="153" y="513"/>
                </a:cxn>
                <a:cxn ang="0">
                  <a:pos x="195" y="513"/>
                </a:cxn>
                <a:cxn ang="0">
                  <a:pos x="138" y="480"/>
                </a:cxn>
                <a:cxn ang="0">
                  <a:pos x="93" y="465"/>
                </a:cxn>
                <a:cxn ang="0">
                  <a:pos x="66" y="462"/>
                </a:cxn>
                <a:cxn ang="0">
                  <a:pos x="111" y="453"/>
                </a:cxn>
                <a:cxn ang="0">
                  <a:pos x="159" y="456"/>
                </a:cxn>
                <a:cxn ang="0">
                  <a:pos x="183" y="459"/>
                </a:cxn>
                <a:cxn ang="0">
                  <a:pos x="141" y="432"/>
                </a:cxn>
                <a:cxn ang="0">
                  <a:pos x="93" y="420"/>
                </a:cxn>
                <a:cxn ang="0">
                  <a:pos x="36" y="405"/>
                </a:cxn>
                <a:cxn ang="0">
                  <a:pos x="108" y="402"/>
                </a:cxn>
                <a:cxn ang="0">
                  <a:pos x="150" y="405"/>
                </a:cxn>
                <a:cxn ang="0">
                  <a:pos x="108" y="366"/>
                </a:cxn>
                <a:cxn ang="0">
                  <a:pos x="33" y="339"/>
                </a:cxn>
                <a:cxn ang="0">
                  <a:pos x="0" y="330"/>
                </a:cxn>
                <a:cxn ang="0">
                  <a:pos x="108" y="336"/>
                </a:cxn>
                <a:cxn ang="0">
                  <a:pos x="126" y="339"/>
                </a:cxn>
                <a:cxn ang="0">
                  <a:pos x="102" y="318"/>
                </a:cxn>
                <a:cxn ang="0">
                  <a:pos x="60" y="285"/>
                </a:cxn>
                <a:cxn ang="0">
                  <a:pos x="111" y="270"/>
                </a:cxn>
                <a:cxn ang="0">
                  <a:pos x="93" y="249"/>
                </a:cxn>
                <a:cxn ang="0">
                  <a:pos x="51" y="225"/>
                </a:cxn>
                <a:cxn ang="0">
                  <a:pos x="72" y="210"/>
                </a:cxn>
                <a:cxn ang="0">
                  <a:pos x="45" y="192"/>
                </a:cxn>
                <a:cxn ang="0">
                  <a:pos x="9" y="183"/>
                </a:cxn>
                <a:cxn ang="0">
                  <a:pos x="48" y="174"/>
                </a:cxn>
                <a:cxn ang="0">
                  <a:pos x="21" y="150"/>
                </a:cxn>
                <a:cxn ang="0">
                  <a:pos x="0" y="147"/>
                </a:cxn>
                <a:cxn ang="0">
                  <a:pos x="33" y="141"/>
                </a:cxn>
                <a:cxn ang="0">
                  <a:pos x="60" y="144"/>
                </a:cxn>
                <a:cxn ang="0">
                  <a:pos x="24" y="105"/>
                </a:cxn>
                <a:cxn ang="0">
                  <a:pos x="12" y="75"/>
                </a:cxn>
                <a:cxn ang="0">
                  <a:pos x="39" y="96"/>
                </a:cxn>
                <a:cxn ang="0">
                  <a:pos x="69" y="99"/>
                </a:cxn>
                <a:cxn ang="0">
                  <a:pos x="57" y="42"/>
                </a:cxn>
                <a:cxn ang="0">
                  <a:pos x="54" y="0"/>
                </a:cxn>
                <a:cxn ang="0">
                  <a:pos x="63" y="27"/>
                </a:cxn>
                <a:cxn ang="0">
                  <a:pos x="93" y="57"/>
                </a:cxn>
                <a:cxn ang="0">
                  <a:pos x="90" y="24"/>
                </a:cxn>
                <a:cxn ang="0">
                  <a:pos x="93" y="6"/>
                </a:cxn>
                <a:cxn ang="0">
                  <a:pos x="111" y="33"/>
                </a:cxn>
                <a:cxn ang="0">
                  <a:pos x="135" y="51"/>
                </a:cxn>
                <a:cxn ang="0">
                  <a:pos x="159" y="9"/>
                </a:cxn>
                <a:cxn ang="0">
                  <a:pos x="171" y="39"/>
                </a:cxn>
                <a:cxn ang="0">
                  <a:pos x="192" y="63"/>
                </a:cxn>
                <a:cxn ang="0">
                  <a:pos x="204" y="24"/>
                </a:cxn>
                <a:cxn ang="0">
                  <a:pos x="219" y="81"/>
                </a:cxn>
                <a:cxn ang="0">
                  <a:pos x="321" y="510"/>
                </a:cxn>
                <a:cxn ang="0">
                  <a:pos x="261" y="585"/>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1" name="任意多边形 97368"/>
            <p:cNvSpPr/>
            <p:nvPr/>
          </p:nvSpPr>
          <p:spPr>
            <a:xfrm>
              <a:off x="2672" y="850"/>
              <a:ext cx="501" cy="342"/>
            </a:xfrm>
            <a:custGeom>
              <a:avLst/>
              <a:gdLst/>
              <a:ahLst/>
              <a:cxnLst>
                <a:cxn ang="0">
                  <a:pos x="57" y="72"/>
                </a:cxn>
                <a:cxn ang="0">
                  <a:pos x="3" y="72"/>
                </a:cxn>
                <a:cxn ang="0">
                  <a:pos x="0" y="174"/>
                </a:cxn>
                <a:cxn ang="0">
                  <a:pos x="27" y="309"/>
                </a:cxn>
                <a:cxn ang="0">
                  <a:pos x="252" y="342"/>
                </a:cxn>
                <a:cxn ang="0">
                  <a:pos x="477" y="306"/>
                </a:cxn>
                <a:cxn ang="0">
                  <a:pos x="495" y="171"/>
                </a:cxn>
                <a:cxn ang="0">
                  <a:pos x="501" y="99"/>
                </a:cxn>
                <a:cxn ang="0">
                  <a:pos x="480" y="45"/>
                </a:cxn>
                <a:cxn ang="0">
                  <a:pos x="360" y="0"/>
                </a:cxn>
                <a:cxn ang="0">
                  <a:pos x="249" y="0"/>
                </a:cxn>
                <a:cxn ang="0">
                  <a:pos x="177" y="33"/>
                </a:cxn>
                <a:cxn ang="0">
                  <a:pos x="108" y="72"/>
                </a:cxn>
                <a:cxn ang="0">
                  <a:pos x="57" y="72"/>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2" name="任意多边形 97369"/>
            <p:cNvSpPr/>
            <p:nvPr/>
          </p:nvSpPr>
          <p:spPr>
            <a:xfrm>
              <a:off x="2720" y="1084"/>
              <a:ext cx="456" cy="210"/>
            </a:xfrm>
            <a:custGeom>
              <a:avLst/>
              <a:gdLst/>
              <a:ahLst/>
              <a:cxnLst>
                <a:cxn ang="0">
                  <a:pos x="57" y="15"/>
                </a:cxn>
                <a:cxn ang="0">
                  <a:pos x="0" y="54"/>
                </a:cxn>
                <a:cxn ang="0">
                  <a:pos x="234" y="210"/>
                </a:cxn>
                <a:cxn ang="0">
                  <a:pos x="294" y="120"/>
                </a:cxn>
                <a:cxn ang="0">
                  <a:pos x="399" y="84"/>
                </a:cxn>
                <a:cxn ang="0">
                  <a:pos x="456" y="15"/>
                </a:cxn>
                <a:cxn ang="0">
                  <a:pos x="402" y="0"/>
                </a:cxn>
                <a:cxn ang="0">
                  <a:pos x="282" y="21"/>
                </a:cxn>
                <a:cxn ang="0">
                  <a:pos x="213" y="24"/>
                </a:cxn>
                <a:cxn ang="0">
                  <a:pos x="159" y="9"/>
                </a:cxn>
                <a:cxn ang="0">
                  <a:pos x="57" y="15"/>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3" name="任意多边形 97370"/>
            <p:cNvSpPr/>
            <p:nvPr/>
          </p:nvSpPr>
          <p:spPr>
            <a:xfrm>
              <a:off x="2510" y="1493"/>
              <a:ext cx="720" cy="206"/>
            </a:xfrm>
            <a:custGeom>
              <a:avLst/>
              <a:gdLst/>
              <a:ahLst/>
              <a:cxnLst>
                <a:cxn ang="0">
                  <a:pos x="0" y="20"/>
                </a:cxn>
                <a:cxn ang="0">
                  <a:pos x="96" y="92"/>
                </a:cxn>
                <a:cxn ang="0">
                  <a:pos x="162" y="140"/>
                </a:cxn>
                <a:cxn ang="0">
                  <a:pos x="222" y="176"/>
                </a:cxn>
                <a:cxn ang="0">
                  <a:pos x="270" y="194"/>
                </a:cxn>
                <a:cxn ang="0">
                  <a:pos x="348" y="206"/>
                </a:cxn>
                <a:cxn ang="0">
                  <a:pos x="414" y="206"/>
                </a:cxn>
                <a:cxn ang="0">
                  <a:pos x="480" y="194"/>
                </a:cxn>
                <a:cxn ang="0">
                  <a:pos x="528" y="182"/>
                </a:cxn>
                <a:cxn ang="0">
                  <a:pos x="582" y="152"/>
                </a:cxn>
                <a:cxn ang="0">
                  <a:pos x="642" y="125"/>
                </a:cxn>
                <a:cxn ang="0">
                  <a:pos x="693" y="85"/>
                </a:cxn>
                <a:cxn ang="0">
                  <a:pos x="720" y="60"/>
                </a:cxn>
                <a:cxn ang="0">
                  <a:pos x="534" y="0"/>
                </a:cxn>
                <a:cxn ang="0">
                  <a:pos x="318" y="6"/>
                </a:cxn>
                <a:cxn ang="0">
                  <a:pos x="0" y="20"/>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4" name="任意多边形 97371"/>
            <p:cNvSpPr/>
            <p:nvPr/>
          </p:nvSpPr>
          <p:spPr>
            <a:xfrm>
              <a:off x="2705" y="1207"/>
              <a:ext cx="285" cy="219"/>
            </a:xfrm>
            <a:custGeom>
              <a:avLst/>
              <a:gdLst/>
              <a:ahLst/>
              <a:cxnLst>
                <a:cxn ang="0">
                  <a:pos x="0" y="0"/>
                </a:cxn>
                <a:cxn ang="0">
                  <a:pos x="18" y="71"/>
                </a:cxn>
                <a:cxn ang="0">
                  <a:pos x="39" y="110"/>
                </a:cxn>
                <a:cxn ang="0">
                  <a:pos x="69" y="152"/>
                </a:cxn>
                <a:cxn ang="0">
                  <a:pos x="99" y="188"/>
                </a:cxn>
                <a:cxn ang="0">
                  <a:pos x="129" y="219"/>
                </a:cxn>
                <a:cxn ang="0">
                  <a:pos x="285" y="100"/>
                </a:cxn>
                <a:cxn ang="0">
                  <a:pos x="195" y="40"/>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5" name="任意多边形 97372"/>
            <p:cNvSpPr/>
            <p:nvPr/>
          </p:nvSpPr>
          <p:spPr>
            <a:xfrm>
              <a:off x="2792" y="989"/>
              <a:ext cx="426" cy="506"/>
            </a:xfrm>
            <a:custGeom>
              <a:avLst/>
              <a:gdLst/>
              <a:ahLst/>
              <a:cxnLst>
                <a:cxn ang="0">
                  <a:pos x="12" y="498"/>
                </a:cxn>
                <a:cxn ang="0">
                  <a:pos x="0" y="438"/>
                </a:cxn>
                <a:cxn ang="0">
                  <a:pos x="36" y="378"/>
                </a:cxn>
                <a:cxn ang="0">
                  <a:pos x="114" y="318"/>
                </a:cxn>
                <a:cxn ang="0">
                  <a:pos x="180" y="270"/>
                </a:cxn>
                <a:cxn ang="0">
                  <a:pos x="210" y="210"/>
                </a:cxn>
                <a:cxn ang="0">
                  <a:pos x="264" y="192"/>
                </a:cxn>
                <a:cxn ang="0">
                  <a:pos x="324" y="180"/>
                </a:cxn>
                <a:cxn ang="0">
                  <a:pos x="348" y="132"/>
                </a:cxn>
                <a:cxn ang="0">
                  <a:pos x="378" y="66"/>
                </a:cxn>
                <a:cxn ang="0">
                  <a:pos x="396" y="12"/>
                </a:cxn>
                <a:cxn ang="0">
                  <a:pos x="414" y="0"/>
                </a:cxn>
                <a:cxn ang="0">
                  <a:pos x="426" y="80"/>
                </a:cxn>
                <a:cxn ang="0">
                  <a:pos x="426" y="149"/>
                </a:cxn>
                <a:cxn ang="0">
                  <a:pos x="426" y="197"/>
                </a:cxn>
                <a:cxn ang="0">
                  <a:pos x="420" y="248"/>
                </a:cxn>
                <a:cxn ang="0">
                  <a:pos x="411" y="296"/>
                </a:cxn>
                <a:cxn ang="0">
                  <a:pos x="390" y="350"/>
                </a:cxn>
                <a:cxn ang="0">
                  <a:pos x="369" y="392"/>
                </a:cxn>
                <a:cxn ang="0">
                  <a:pos x="339" y="437"/>
                </a:cxn>
                <a:cxn ang="0">
                  <a:pos x="285" y="506"/>
                </a:cxn>
                <a:cxn ang="0">
                  <a:pos x="180" y="492"/>
                </a:cxn>
                <a:cxn ang="0">
                  <a:pos x="12" y="498"/>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6" name="任意多边形 97373"/>
            <p:cNvSpPr/>
            <p:nvPr/>
          </p:nvSpPr>
          <p:spPr>
            <a:xfrm>
              <a:off x="2234" y="1355"/>
              <a:ext cx="1005" cy="240"/>
            </a:xfrm>
            <a:custGeom>
              <a:avLst/>
              <a:gdLst/>
              <a:ahLst/>
              <a:cxnLst>
                <a:cxn ang="0">
                  <a:pos x="180" y="30"/>
                </a:cxn>
                <a:cxn ang="0">
                  <a:pos x="201" y="58"/>
                </a:cxn>
                <a:cxn ang="0">
                  <a:pos x="246" y="78"/>
                </a:cxn>
                <a:cxn ang="0">
                  <a:pos x="288" y="82"/>
                </a:cxn>
                <a:cxn ang="0">
                  <a:pos x="324" y="78"/>
                </a:cxn>
                <a:cxn ang="0">
                  <a:pos x="402" y="90"/>
                </a:cxn>
                <a:cxn ang="0">
                  <a:pos x="474" y="126"/>
                </a:cxn>
                <a:cxn ang="0">
                  <a:pos x="534" y="130"/>
                </a:cxn>
                <a:cxn ang="0">
                  <a:pos x="570" y="120"/>
                </a:cxn>
                <a:cxn ang="0">
                  <a:pos x="618" y="112"/>
                </a:cxn>
                <a:cxn ang="0">
                  <a:pos x="666" y="108"/>
                </a:cxn>
                <a:cxn ang="0">
                  <a:pos x="708" y="106"/>
                </a:cxn>
                <a:cxn ang="0">
                  <a:pos x="744" y="108"/>
                </a:cxn>
                <a:cxn ang="0">
                  <a:pos x="810" y="108"/>
                </a:cxn>
                <a:cxn ang="0">
                  <a:pos x="888" y="132"/>
                </a:cxn>
                <a:cxn ang="0">
                  <a:pos x="948" y="174"/>
                </a:cxn>
                <a:cxn ang="0">
                  <a:pos x="1005" y="196"/>
                </a:cxn>
                <a:cxn ang="0">
                  <a:pos x="969" y="223"/>
                </a:cxn>
                <a:cxn ang="0">
                  <a:pos x="951" y="211"/>
                </a:cxn>
                <a:cxn ang="0">
                  <a:pos x="894" y="198"/>
                </a:cxn>
                <a:cxn ang="0">
                  <a:pos x="798" y="186"/>
                </a:cxn>
                <a:cxn ang="0">
                  <a:pos x="786" y="156"/>
                </a:cxn>
                <a:cxn ang="0">
                  <a:pos x="768" y="156"/>
                </a:cxn>
                <a:cxn ang="0">
                  <a:pos x="738" y="198"/>
                </a:cxn>
                <a:cxn ang="0">
                  <a:pos x="684" y="210"/>
                </a:cxn>
                <a:cxn ang="0">
                  <a:pos x="642" y="212"/>
                </a:cxn>
                <a:cxn ang="0">
                  <a:pos x="576" y="224"/>
                </a:cxn>
                <a:cxn ang="0">
                  <a:pos x="528" y="240"/>
                </a:cxn>
                <a:cxn ang="0">
                  <a:pos x="462" y="234"/>
                </a:cxn>
                <a:cxn ang="0">
                  <a:pos x="423" y="206"/>
                </a:cxn>
                <a:cxn ang="0">
                  <a:pos x="378" y="192"/>
                </a:cxn>
                <a:cxn ang="0">
                  <a:pos x="345" y="199"/>
                </a:cxn>
                <a:cxn ang="0">
                  <a:pos x="312" y="198"/>
                </a:cxn>
                <a:cxn ang="0">
                  <a:pos x="282" y="179"/>
                </a:cxn>
                <a:cxn ang="0">
                  <a:pos x="246" y="150"/>
                </a:cxn>
                <a:cxn ang="0">
                  <a:pos x="210" y="126"/>
                </a:cxn>
                <a:cxn ang="0">
                  <a:pos x="177" y="127"/>
                </a:cxn>
                <a:cxn ang="0">
                  <a:pos x="138" y="138"/>
                </a:cxn>
                <a:cxn ang="0">
                  <a:pos x="102" y="155"/>
                </a:cxn>
                <a:cxn ang="0">
                  <a:pos x="66" y="167"/>
                </a:cxn>
                <a:cxn ang="0">
                  <a:pos x="24" y="168"/>
                </a:cxn>
                <a:cxn ang="0">
                  <a:pos x="6" y="149"/>
                </a:cxn>
                <a:cxn ang="0">
                  <a:pos x="0" y="132"/>
                </a:cxn>
                <a:cxn ang="0">
                  <a:pos x="24" y="96"/>
                </a:cxn>
                <a:cxn ang="0">
                  <a:pos x="39" y="40"/>
                </a:cxn>
                <a:cxn ang="0">
                  <a:pos x="42" y="18"/>
                </a:cxn>
                <a:cxn ang="0">
                  <a:pos x="63" y="1"/>
                </a:cxn>
                <a:cxn ang="0">
                  <a:pos x="90" y="0"/>
                </a:cxn>
                <a:cxn ang="0">
                  <a:pos x="180" y="30"/>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7" name="任意多边形 97374"/>
            <p:cNvSpPr/>
            <p:nvPr/>
          </p:nvSpPr>
          <p:spPr>
            <a:xfrm>
              <a:off x="2582" y="887"/>
              <a:ext cx="360" cy="392"/>
            </a:xfrm>
            <a:custGeom>
              <a:avLst/>
              <a:gdLst/>
              <a:ahLst/>
              <a:cxnLst>
                <a:cxn ang="0">
                  <a:pos x="360" y="392"/>
                </a:cxn>
                <a:cxn ang="0">
                  <a:pos x="351" y="365"/>
                </a:cxn>
                <a:cxn ang="0">
                  <a:pos x="300" y="330"/>
                </a:cxn>
                <a:cxn ang="0">
                  <a:pos x="234" y="294"/>
                </a:cxn>
                <a:cxn ang="0">
                  <a:pos x="174" y="246"/>
                </a:cxn>
                <a:cxn ang="0">
                  <a:pos x="177" y="242"/>
                </a:cxn>
                <a:cxn ang="0">
                  <a:pos x="138" y="204"/>
                </a:cxn>
                <a:cxn ang="0">
                  <a:pos x="120" y="158"/>
                </a:cxn>
                <a:cxn ang="0">
                  <a:pos x="108" y="120"/>
                </a:cxn>
                <a:cxn ang="0">
                  <a:pos x="108" y="66"/>
                </a:cxn>
                <a:cxn ang="0">
                  <a:pos x="126" y="48"/>
                </a:cxn>
                <a:cxn ang="0">
                  <a:pos x="216" y="60"/>
                </a:cxn>
                <a:cxn ang="0">
                  <a:pos x="138" y="6"/>
                </a:cxn>
                <a:cxn ang="0">
                  <a:pos x="72" y="0"/>
                </a:cxn>
                <a:cxn ang="0">
                  <a:pos x="24" y="18"/>
                </a:cxn>
                <a:cxn ang="0">
                  <a:pos x="12" y="44"/>
                </a:cxn>
                <a:cxn ang="0">
                  <a:pos x="0" y="85"/>
                </a:cxn>
                <a:cxn ang="0">
                  <a:pos x="12" y="125"/>
                </a:cxn>
                <a:cxn ang="0">
                  <a:pos x="45" y="157"/>
                </a:cxn>
                <a:cxn ang="0">
                  <a:pos x="72" y="180"/>
                </a:cxn>
                <a:cxn ang="0">
                  <a:pos x="84" y="240"/>
                </a:cxn>
                <a:cxn ang="0">
                  <a:pos x="84" y="278"/>
                </a:cxn>
                <a:cxn ang="0">
                  <a:pos x="102" y="326"/>
                </a:cxn>
                <a:cxn ang="0">
                  <a:pos x="138" y="366"/>
                </a:cxn>
                <a:cxn ang="0">
                  <a:pos x="186" y="378"/>
                </a:cxn>
                <a:cxn ang="0">
                  <a:pos x="246" y="372"/>
                </a:cxn>
                <a:cxn ang="0">
                  <a:pos x="300" y="378"/>
                </a:cxn>
                <a:cxn ang="0">
                  <a:pos x="360" y="392"/>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8" name="任意多边形 97375"/>
            <p:cNvSpPr/>
            <p:nvPr/>
          </p:nvSpPr>
          <p:spPr>
            <a:xfrm>
              <a:off x="2798" y="985"/>
              <a:ext cx="405" cy="435"/>
            </a:xfrm>
            <a:custGeom>
              <a:avLst/>
              <a:gdLst/>
              <a:ahLst/>
              <a:cxnLst>
                <a:cxn ang="0">
                  <a:pos x="0" y="435"/>
                </a:cxn>
                <a:cxn ang="0">
                  <a:pos x="36" y="399"/>
                </a:cxn>
                <a:cxn ang="0">
                  <a:pos x="84" y="381"/>
                </a:cxn>
                <a:cxn ang="0">
                  <a:pos x="141" y="360"/>
                </a:cxn>
                <a:cxn ang="0">
                  <a:pos x="153" y="339"/>
                </a:cxn>
                <a:cxn ang="0">
                  <a:pos x="153" y="327"/>
                </a:cxn>
                <a:cxn ang="0">
                  <a:pos x="168" y="309"/>
                </a:cxn>
                <a:cxn ang="0">
                  <a:pos x="213" y="285"/>
                </a:cxn>
                <a:cxn ang="0">
                  <a:pos x="219" y="258"/>
                </a:cxn>
                <a:cxn ang="0">
                  <a:pos x="222" y="231"/>
                </a:cxn>
                <a:cxn ang="0">
                  <a:pos x="243" y="228"/>
                </a:cxn>
                <a:cxn ang="0">
                  <a:pos x="294" y="225"/>
                </a:cxn>
                <a:cxn ang="0">
                  <a:pos x="327" y="210"/>
                </a:cxn>
                <a:cxn ang="0">
                  <a:pos x="333" y="183"/>
                </a:cxn>
                <a:cxn ang="0">
                  <a:pos x="369" y="162"/>
                </a:cxn>
                <a:cxn ang="0">
                  <a:pos x="387" y="132"/>
                </a:cxn>
                <a:cxn ang="0">
                  <a:pos x="399" y="93"/>
                </a:cxn>
                <a:cxn ang="0">
                  <a:pos x="402" y="75"/>
                </a:cxn>
                <a:cxn ang="0">
                  <a:pos x="405" y="0"/>
                </a:cxn>
                <a:cxn ang="0">
                  <a:pos x="375" y="33"/>
                </a:cxn>
                <a:cxn ang="0">
                  <a:pos x="372" y="66"/>
                </a:cxn>
                <a:cxn ang="0">
                  <a:pos x="357" y="102"/>
                </a:cxn>
                <a:cxn ang="0">
                  <a:pos x="339" y="129"/>
                </a:cxn>
                <a:cxn ang="0">
                  <a:pos x="321" y="159"/>
                </a:cxn>
                <a:cxn ang="0">
                  <a:pos x="309" y="171"/>
                </a:cxn>
                <a:cxn ang="0">
                  <a:pos x="285" y="177"/>
                </a:cxn>
                <a:cxn ang="0">
                  <a:pos x="243" y="189"/>
                </a:cxn>
                <a:cxn ang="0">
                  <a:pos x="198" y="201"/>
                </a:cxn>
                <a:cxn ang="0">
                  <a:pos x="180" y="225"/>
                </a:cxn>
                <a:cxn ang="0">
                  <a:pos x="177" y="240"/>
                </a:cxn>
                <a:cxn ang="0">
                  <a:pos x="165" y="273"/>
                </a:cxn>
                <a:cxn ang="0">
                  <a:pos x="123" y="297"/>
                </a:cxn>
                <a:cxn ang="0">
                  <a:pos x="96" y="312"/>
                </a:cxn>
                <a:cxn ang="0">
                  <a:pos x="69" y="333"/>
                </a:cxn>
                <a:cxn ang="0">
                  <a:pos x="30" y="363"/>
                </a:cxn>
                <a:cxn ang="0">
                  <a:pos x="12" y="387"/>
                </a:cxn>
                <a:cxn ang="0">
                  <a:pos x="0" y="43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89" name="任意多边形 97376"/>
            <p:cNvSpPr/>
            <p:nvPr/>
          </p:nvSpPr>
          <p:spPr>
            <a:xfrm>
              <a:off x="2747" y="835"/>
              <a:ext cx="462" cy="294"/>
            </a:xfrm>
            <a:custGeom>
              <a:avLst/>
              <a:gdLst/>
              <a:ahLst/>
              <a:cxnLst>
                <a:cxn ang="0">
                  <a:pos x="0" y="279"/>
                </a:cxn>
                <a:cxn ang="0">
                  <a:pos x="21" y="249"/>
                </a:cxn>
                <a:cxn ang="0">
                  <a:pos x="66" y="240"/>
                </a:cxn>
                <a:cxn ang="0">
                  <a:pos x="123" y="246"/>
                </a:cxn>
                <a:cxn ang="0">
                  <a:pos x="180" y="258"/>
                </a:cxn>
                <a:cxn ang="0">
                  <a:pos x="252" y="255"/>
                </a:cxn>
                <a:cxn ang="0">
                  <a:pos x="366" y="234"/>
                </a:cxn>
                <a:cxn ang="0">
                  <a:pos x="393" y="204"/>
                </a:cxn>
                <a:cxn ang="0">
                  <a:pos x="408" y="162"/>
                </a:cxn>
                <a:cxn ang="0">
                  <a:pos x="408" y="99"/>
                </a:cxn>
                <a:cxn ang="0">
                  <a:pos x="387" y="72"/>
                </a:cxn>
                <a:cxn ang="0">
                  <a:pos x="342" y="57"/>
                </a:cxn>
                <a:cxn ang="0">
                  <a:pos x="312" y="36"/>
                </a:cxn>
                <a:cxn ang="0">
                  <a:pos x="288" y="0"/>
                </a:cxn>
                <a:cxn ang="0">
                  <a:pos x="333" y="24"/>
                </a:cxn>
                <a:cxn ang="0">
                  <a:pos x="393" y="39"/>
                </a:cxn>
                <a:cxn ang="0">
                  <a:pos x="435" y="69"/>
                </a:cxn>
                <a:cxn ang="0">
                  <a:pos x="459" y="90"/>
                </a:cxn>
                <a:cxn ang="0">
                  <a:pos x="462" y="117"/>
                </a:cxn>
                <a:cxn ang="0">
                  <a:pos x="456" y="150"/>
                </a:cxn>
                <a:cxn ang="0">
                  <a:pos x="432" y="180"/>
                </a:cxn>
                <a:cxn ang="0">
                  <a:pos x="420" y="195"/>
                </a:cxn>
                <a:cxn ang="0">
                  <a:pos x="417" y="222"/>
                </a:cxn>
                <a:cxn ang="0">
                  <a:pos x="387" y="270"/>
                </a:cxn>
                <a:cxn ang="0">
                  <a:pos x="333" y="282"/>
                </a:cxn>
                <a:cxn ang="0">
                  <a:pos x="306" y="273"/>
                </a:cxn>
                <a:cxn ang="0">
                  <a:pos x="270" y="279"/>
                </a:cxn>
                <a:cxn ang="0">
                  <a:pos x="246" y="294"/>
                </a:cxn>
                <a:cxn ang="0">
                  <a:pos x="204" y="294"/>
                </a:cxn>
                <a:cxn ang="0">
                  <a:pos x="168" y="279"/>
                </a:cxn>
                <a:cxn ang="0">
                  <a:pos x="132" y="267"/>
                </a:cxn>
                <a:cxn ang="0">
                  <a:pos x="108" y="276"/>
                </a:cxn>
                <a:cxn ang="0">
                  <a:pos x="57" y="279"/>
                </a:cxn>
                <a:cxn ang="0">
                  <a:pos x="24" y="282"/>
                </a:cxn>
                <a:cxn ang="0">
                  <a:pos x="0" y="279"/>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0" name="任意多边形 97377"/>
            <p:cNvSpPr/>
            <p:nvPr/>
          </p:nvSpPr>
          <p:spPr>
            <a:xfrm>
              <a:off x="2771" y="799"/>
              <a:ext cx="297" cy="219"/>
            </a:xfrm>
            <a:custGeom>
              <a:avLst/>
              <a:gdLst/>
              <a:ahLst/>
              <a:cxnLst>
                <a:cxn ang="0">
                  <a:pos x="294" y="219"/>
                </a:cxn>
                <a:cxn ang="0">
                  <a:pos x="297" y="120"/>
                </a:cxn>
                <a:cxn ang="0">
                  <a:pos x="285" y="36"/>
                </a:cxn>
                <a:cxn ang="0">
                  <a:pos x="258" y="6"/>
                </a:cxn>
                <a:cxn ang="0">
                  <a:pos x="216" y="0"/>
                </a:cxn>
                <a:cxn ang="0">
                  <a:pos x="150" y="6"/>
                </a:cxn>
                <a:cxn ang="0">
                  <a:pos x="99" y="24"/>
                </a:cxn>
                <a:cxn ang="0">
                  <a:pos x="75" y="51"/>
                </a:cxn>
                <a:cxn ang="0">
                  <a:pos x="36" y="87"/>
                </a:cxn>
                <a:cxn ang="0">
                  <a:pos x="6" y="111"/>
                </a:cxn>
                <a:cxn ang="0">
                  <a:pos x="0" y="123"/>
                </a:cxn>
                <a:cxn ang="0">
                  <a:pos x="24" y="144"/>
                </a:cxn>
                <a:cxn ang="0">
                  <a:pos x="75" y="114"/>
                </a:cxn>
                <a:cxn ang="0">
                  <a:pos x="123" y="87"/>
                </a:cxn>
                <a:cxn ang="0">
                  <a:pos x="189" y="81"/>
                </a:cxn>
                <a:cxn ang="0">
                  <a:pos x="231" y="90"/>
                </a:cxn>
                <a:cxn ang="0">
                  <a:pos x="267" y="114"/>
                </a:cxn>
                <a:cxn ang="0">
                  <a:pos x="276" y="153"/>
                </a:cxn>
                <a:cxn ang="0">
                  <a:pos x="294" y="219"/>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1" name="任意多边形 97378"/>
            <p:cNvSpPr/>
            <p:nvPr/>
          </p:nvSpPr>
          <p:spPr>
            <a:xfrm>
              <a:off x="2753" y="919"/>
              <a:ext cx="231" cy="165"/>
            </a:xfrm>
            <a:custGeom>
              <a:avLst/>
              <a:gdLst/>
              <a:ahLst/>
              <a:cxnLst>
                <a:cxn ang="0">
                  <a:pos x="231" y="27"/>
                </a:cxn>
                <a:cxn ang="0">
                  <a:pos x="174" y="3"/>
                </a:cxn>
                <a:cxn ang="0">
                  <a:pos x="117" y="0"/>
                </a:cxn>
                <a:cxn ang="0">
                  <a:pos x="48" y="6"/>
                </a:cxn>
                <a:cxn ang="0">
                  <a:pos x="9" y="18"/>
                </a:cxn>
                <a:cxn ang="0">
                  <a:pos x="0" y="42"/>
                </a:cxn>
                <a:cxn ang="0">
                  <a:pos x="3" y="66"/>
                </a:cxn>
                <a:cxn ang="0">
                  <a:pos x="18" y="81"/>
                </a:cxn>
                <a:cxn ang="0">
                  <a:pos x="45" y="99"/>
                </a:cxn>
                <a:cxn ang="0">
                  <a:pos x="102" y="129"/>
                </a:cxn>
                <a:cxn ang="0">
                  <a:pos x="123" y="162"/>
                </a:cxn>
                <a:cxn ang="0">
                  <a:pos x="144" y="165"/>
                </a:cxn>
                <a:cxn ang="0">
                  <a:pos x="120" y="117"/>
                </a:cxn>
                <a:cxn ang="0">
                  <a:pos x="81" y="96"/>
                </a:cxn>
                <a:cxn ang="0">
                  <a:pos x="66" y="78"/>
                </a:cxn>
                <a:cxn ang="0">
                  <a:pos x="42" y="66"/>
                </a:cxn>
                <a:cxn ang="0">
                  <a:pos x="42" y="54"/>
                </a:cxn>
                <a:cxn ang="0">
                  <a:pos x="48" y="45"/>
                </a:cxn>
                <a:cxn ang="0">
                  <a:pos x="87" y="27"/>
                </a:cxn>
                <a:cxn ang="0">
                  <a:pos x="123" y="21"/>
                </a:cxn>
                <a:cxn ang="0">
                  <a:pos x="165" y="18"/>
                </a:cxn>
                <a:cxn ang="0">
                  <a:pos x="231" y="27"/>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2" name="任意多边形 97379"/>
            <p:cNvSpPr/>
            <p:nvPr/>
          </p:nvSpPr>
          <p:spPr>
            <a:xfrm>
              <a:off x="2879" y="928"/>
              <a:ext cx="153" cy="138"/>
            </a:xfrm>
            <a:custGeom>
              <a:avLst/>
              <a:gdLst/>
              <a:ahLst/>
              <a:cxnLst>
                <a:cxn ang="0">
                  <a:pos x="81" y="6"/>
                </a:cxn>
                <a:cxn ang="0">
                  <a:pos x="105" y="18"/>
                </a:cxn>
                <a:cxn ang="0">
                  <a:pos x="120" y="39"/>
                </a:cxn>
                <a:cxn ang="0">
                  <a:pos x="108" y="75"/>
                </a:cxn>
                <a:cxn ang="0">
                  <a:pos x="75" y="105"/>
                </a:cxn>
                <a:cxn ang="0">
                  <a:pos x="36" y="117"/>
                </a:cxn>
                <a:cxn ang="0">
                  <a:pos x="0" y="111"/>
                </a:cxn>
                <a:cxn ang="0">
                  <a:pos x="15" y="135"/>
                </a:cxn>
                <a:cxn ang="0">
                  <a:pos x="51" y="135"/>
                </a:cxn>
                <a:cxn ang="0">
                  <a:pos x="78" y="138"/>
                </a:cxn>
                <a:cxn ang="0">
                  <a:pos x="105" y="135"/>
                </a:cxn>
                <a:cxn ang="0">
                  <a:pos x="141" y="117"/>
                </a:cxn>
                <a:cxn ang="0">
                  <a:pos x="153" y="75"/>
                </a:cxn>
                <a:cxn ang="0">
                  <a:pos x="144" y="60"/>
                </a:cxn>
                <a:cxn ang="0">
                  <a:pos x="150" y="42"/>
                </a:cxn>
                <a:cxn ang="0">
                  <a:pos x="150" y="15"/>
                </a:cxn>
                <a:cxn ang="0">
                  <a:pos x="126" y="0"/>
                </a:cxn>
                <a:cxn ang="0">
                  <a:pos x="81" y="6"/>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3" name="任意多边形 97380"/>
            <p:cNvSpPr/>
            <p:nvPr/>
          </p:nvSpPr>
          <p:spPr>
            <a:xfrm>
              <a:off x="2855" y="958"/>
              <a:ext cx="105" cy="78"/>
            </a:xfrm>
            <a:custGeom>
              <a:avLst/>
              <a:gdLst/>
              <a:ahLst/>
              <a:cxnLst>
                <a:cxn ang="0">
                  <a:pos x="105" y="42"/>
                </a:cxn>
                <a:cxn ang="0">
                  <a:pos x="87" y="12"/>
                </a:cxn>
                <a:cxn ang="0">
                  <a:pos x="48" y="0"/>
                </a:cxn>
                <a:cxn ang="0">
                  <a:pos x="18" y="6"/>
                </a:cxn>
                <a:cxn ang="0">
                  <a:pos x="3" y="24"/>
                </a:cxn>
                <a:cxn ang="0">
                  <a:pos x="0" y="51"/>
                </a:cxn>
                <a:cxn ang="0">
                  <a:pos x="3" y="69"/>
                </a:cxn>
                <a:cxn ang="0">
                  <a:pos x="18" y="78"/>
                </a:cxn>
                <a:cxn ang="0">
                  <a:pos x="24" y="45"/>
                </a:cxn>
                <a:cxn ang="0">
                  <a:pos x="45" y="39"/>
                </a:cxn>
                <a:cxn ang="0">
                  <a:pos x="84" y="48"/>
                </a:cxn>
                <a:cxn ang="0">
                  <a:pos x="96" y="72"/>
                </a:cxn>
                <a:cxn ang="0">
                  <a:pos x="105" y="42"/>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94" name="任意多边形 97381"/>
            <p:cNvSpPr/>
            <p:nvPr/>
          </p:nvSpPr>
          <p:spPr>
            <a:xfrm>
              <a:off x="2744" y="588"/>
              <a:ext cx="501" cy="297"/>
            </a:xfrm>
            <a:custGeom>
              <a:avLst/>
              <a:gdLst/>
              <a:ahLst/>
              <a:cxnLst>
                <a:cxn ang="0">
                  <a:pos x="0" y="198"/>
                </a:cxn>
                <a:cxn ang="0">
                  <a:pos x="33" y="177"/>
                </a:cxn>
                <a:cxn ang="0">
                  <a:pos x="39" y="150"/>
                </a:cxn>
                <a:cxn ang="0">
                  <a:pos x="39" y="105"/>
                </a:cxn>
                <a:cxn ang="0">
                  <a:pos x="54" y="78"/>
                </a:cxn>
                <a:cxn ang="0">
                  <a:pos x="90" y="69"/>
                </a:cxn>
                <a:cxn ang="0">
                  <a:pos x="120" y="69"/>
                </a:cxn>
                <a:cxn ang="0">
                  <a:pos x="162" y="78"/>
                </a:cxn>
                <a:cxn ang="0">
                  <a:pos x="180" y="102"/>
                </a:cxn>
                <a:cxn ang="0">
                  <a:pos x="198" y="117"/>
                </a:cxn>
                <a:cxn ang="0">
                  <a:pos x="219" y="120"/>
                </a:cxn>
                <a:cxn ang="0">
                  <a:pos x="264" y="117"/>
                </a:cxn>
                <a:cxn ang="0">
                  <a:pos x="300" y="108"/>
                </a:cxn>
                <a:cxn ang="0">
                  <a:pos x="348" y="111"/>
                </a:cxn>
                <a:cxn ang="0">
                  <a:pos x="375" y="123"/>
                </a:cxn>
                <a:cxn ang="0">
                  <a:pos x="408" y="144"/>
                </a:cxn>
                <a:cxn ang="0">
                  <a:pos x="444" y="177"/>
                </a:cxn>
                <a:cxn ang="0">
                  <a:pos x="468" y="216"/>
                </a:cxn>
                <a:cxn ang="0">
                  <a:pos x="480" y="240"/>
                </a:cxn>
                <a:cxn ang="0">
                  <a:pos x="489" y="270"/>
                </a:cxn>
                <a:cxn ang="0">
                  <a:pos x="492" y="297"/>
                </a:cxn>
                <a:cxn ang="0">
                  <a:pos x="501" y="243"/>
                </a:cxn>
                <a:cxn ang="0">
                  <a:pos x="498" y="216"/>
                </a:cxn>
                <a:cxn ang="0">
                  <a:pos x="471" y="153"/>
                </a:cxn>
                <a:cxn ang="0">
                  <a:pos x="438" y="105"/>
                </a:cxn>
                <a:cxn ang="0">
                  <a:pos x="405" y="84"/>
                </a:cxn>
                <a:cxn ang="0">
                  <a:pos x="360" y="72"/>
                </a:cxn>
                <a:cxn ang="0">
                  <a:pos x="327" y="69"/>
                </a:cxn>
                <a:cxn ang="0">
                  <a:pos x="288" y="72"/>
                </a:cxn>
                <a:cxn ang="0">
                  <a:pos x="258" y="69"/>
                </a:cxn>
                <a:cxn ang="0">
                  <a:pos x="228" y="45"/>
                </a:cxn>
                <a:cxn ang="0">
                  <a:pos x="204" y="21"/>
                </a:cxn>
                <a:cxn ang="0">
                  <a:pos x="183" y="9"/>
                </a:cxn>
                <a:cxn ang="0">
                  <a:pos x="159" y="0"/>
                </a:cxn>
                <a:cxn ang="0">
                  <a:pos x="102" y="3"/>
                </a:cxn>
                <a:cxn ang="0">
                  <a:pos x="63" y="6"/>
                </a:cxn>
                <a:cxn ang="0">
                  <a:pos x="42" y="18"/>
                </a:cxn>
                <a:cxn ang="0">
                  <a:pos x="12" y="45"/>
                </a:cxn>
                <a:cxn ang="0">
                  <a:pos x="3" y="78"/>
                </a:cxn>
                <a:cxn ang="0">
                  <a:pos x="6" y="120"/>
                </a:cxn>
                <a:cxn ang="0">
                  <a:pos x="12" y="153"/>
                </a:cxn>
                <a:cxn ang="0">
                  <a:pos x="0" y="198"/>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7895" name="组合 97382"/>
          <p:cNvGrpSpPr/>
          <p:nvPr/>
        </p:nvGrpSpPr>
        <p:grpSpPr>
          <a:xfrm rot="-1544266">
            <a:off x="7381875" y="3213100"/>
            <a:ext cx="1158875" cy="1044575"/>
            <a:chOff x="2147" y="588"/>
            <a:chExt cx="1509" cy="1111"/>
          </a:xfrm>
        </p:grpSpPr>
        <p:sp>
          <p:nvSpPr>
            <p:cNvPr id="37947" name="任意多边形 97383"/>
            <p:cNvSpPr/>
            <p:nvPr/>
          </p:nvSpPr>
          <p:spPr>
            <a:xfrm>
              <a:off x="2999" y="907"/>
              <a:ext cx="567" cy="660"/>
            </a:xfrm>
            <a:custGeom>
              <a:avLst/>
              <a:gdLst/>
              <a:ahLst/>
              <a:cxnLst>
                <a:cxn ang="0">
                  <a:pos x="186" y="27"/>
                </a:cxn>
                <a:cxn ang="0">
                  <a:pos x="315" y="0"/>
                </a:cxn>
                <a:cxn ang="0">
                  <a:pos x="453" y="24"/>
                </a:cxn>
                <a:cxn ang="0">
                  <a:pos x="561" y="120"/>
                </a:cxn>
                <a:cxn ang="0">
                  <a:pos x="567" y="219"/>
                </a:cxn>
                <a:cxn ang="0">
                  <a:pos x="525" y="363"/>
                </a:cxn>
                <a:cxn ang="0">
                  <a:pos x="393" y="531"/>
                </a:cxn>
                <a:cxn ang="0">
                  <a:pos x="300" y="639"/>
                </a:cxn>
                <a:cxn ang="0">
                  <a:pos x="147" y="660"/>
                </a:cxn>
                <a:cxn ang="0">
                  <a:pos x="0" y="546"/>
                </a:cxn>
                <a:cxn ang="0">
                  <a:pos x="186" y="27"/>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8" name="任意多边形 97384"/>
            <p:cNvSpPr/>
            <p:nvPr/>
          </p:nvSpPr>
          <p:spPr>
            <a:xfrm>
              <a:off x="2999" y="960"/>
              <a:ext cx="480" cy="582"/>
            </a:xfrm>
            <a:custGeom>
              <a:avLst/>
              <a:gdLst/>
              <a:ahLst/>
              <a:cxnLst>
                <a:cxn ang="0">
                  <a:pos x="207" y="69"/>
                </a:cxn>
                <a:cxn ang="0">
                  <a:pos x="228" y="15"/>
                </a:cxn>
                <a:cxn ang="0">
                  <a:pos x="294" y="0"/>
                </a:cxn>
                <a:cxn ang="0">
                  <a:pos x="324" y="3"/>
                </a:cxn>
                <a:cxn ang="0">
                  <a:pos x="288" y="18"/>
                </a:cxn>
                <a:cxn ang="0">
                  <a:pos x="273" y="42"/>
                </a:cxn>
                <a:cxn ang="0">
                  <a:pos x="297" y="42"/>
                </a:cxn>
                <a:cxn ang="0">
                  <a:pos x="339" y="42"/>
                </a:cxn>
                <a:cxn ang="0">
                  <a:pos x="411" y="42"/>
                </a:cxn>
                <a:cxn ang="0">
                  <a:pos x="345" y="66"/>
                </a:cxn>
                <a:cxn ang="0">
                  <a:pos x="324" y="84"/>
                </a:cxn>
                <a:cxn ang="0">
                  <a:pos x="306" y="105"/>
                </a:cxn>
                <a:cxn ang="0">
                  <a:pos x="285" y="156"/>
                </a:cxn>
                <a:cxn ang="0">
                  <a:pos x="342" y="120"/>
                </a:cxn>
                <a:cxn ang="0">
                  <a:pos x="363" y="105"/>
                </a:cxn>
                <a:cxn ang="0">
                  <a:pos x="429" y="93"/>
                </a:cxn>
                <a:cxn ang="0">
                  <a:pos x="480" y="96"/>
                </a:cxn>
                <a:cxn ang="0">
                  <a:pos x="438" y="114"/>
                </a:cxn>
                <a:cxn ang="0">
                  <a:pos x="360" y="165"/>
                </a:cxn>
                <a:cxn ang="0">
                  <a:pos x="306" y="222"/>
                </a:cxn>
                <a:cxn ang="0">
                  <a:pos x="285" y="270"/>
                </a:cxn>
                <a:cxn ang="0">
                  <a:pos x="312" y="249"/>
                </a:cxn>
                <a:cxn ang="0">
                  <a:pos x="357" y="234"/>
                </a:cxn>
                <a:cxn ang="0">
                  <a:pos x="411" y="231"/>
                </a:cxn>
                <a:cxn ang="0">
                  <a:pos x="375" y="249"/>
                </a:cxn>
                <a:cxn ang="0">
                  <a:pos x="324" y="297"/>
                </a:cxn>
                <a:cxn ang="0">
                  <a:pos x="276" y="354"/>
                </a:cxn>
                <a:cxn ang="0">
                  <a:pos x="306" y="348"/>
                </a:cxn>
                <a:cxn ang="0">
                  <a:pos x="348" y="351"/>
                </a:cxn>
                <a:cxn ang="0">
                  <a:pos x="378" y="378"/>
                </a:cxn>
                <a:cxn ang="0">
                  <a:pos x="324" y="375"/>
                </a:cxn>
                <a:cxn ang="0">
                  <a:pos x="276" y="390"/>
                </a:cxn>
                <a:cxn ang="0">
                  <a:pos x="231" y="426"/>
                </a:cxn>
                <a:cxn ang="0">
                  <a:pos x="309" y="411"/>
                </a:cxn>
                <a:cxn ang="0">
                  <a:pos x="327" y="417"/>
                </a:cxn>
                <a:cxn ang="0">
                  <a:pos x="384" y="441"/>
                </a:cxn>
                <a:cxn ang="0">
                  <a:pos x="333" y="441"/>
                </a:cxn>
                <a:cxn ang="0">
                  <a:pos x="264" y="456"/>
                </a:cxn>
                <a:cxn ang="0">
                  <a:pos x="231" y="480"/>
                </a:cxn>
                <a:cxn ang="0">
                  <a:pos x="285" y="480"/>
                </a:cxn>
                <a:cxn ang="0">
                  <a:pos x="318" y="501"/>
                </a:cxn>
                <a:cxn ang="0">
                  <a:pos x="267" y="510"/>
                </a:cxn>
                <a:cxn ang="0">
                  <a:pos x="204" y="531"/>
                </a:cxn>
                <a:cxn ang="0">
                  <a:pos x="129" y="582"/>
                </a:cxn>
                <a:cxn ang="0">
                  <a:pos x="0" y="513"/>
                </a:cxn>
                <a:cxn ang="0">
                  <a:pos x="207" y="69"/>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9" name="任意多边形 97385"/>
            <p:cNvSpPr/>
            <p:nvPr/>
          </p:nvSpPr>
          <p:spPr>
            <a:xfrm>
              <a:off x="3170" y="886"/>
              <a:ext cx="486" cy="753"/>
            </a:xfrm>
            <a:custGeom>
              <a:avLst/>
              <a:gdLst/>
              <a:ahLst/>
              <a:cxnLst>
                <a:cxn ang="0">
                  <a:pos x="18" y="711"/>
                </a:cxn>
                <a:cxn ang="0">
                  <a:pos x="54" y="672"/>
                </a:cxn>
                <a:cxn ang="0">
                  <a:pos x="90" y="649"/>
                </a:cxn>
                <a:cxn ang="0">
                  <a:pos x="132" y="619"/>
                </a:cxn>
                <a:cxn ang="0">
                  <a:pos x="192" y="577"/>
                </a:cxn>
                <a:cxn ang="0">
                  <a:pos x="222" y="505"/>
                </a:cxn>
                <a:cxn ang="0">
                  <a:pos x="240" y="450"/>
                </a:cxn>
                <a:cxn ang="0">
                  <a:pos x="258" y="409"/>
                </a:cxn>
                <a:cxn ang="0">
                  <a:pos x="276" y="361"/>
                </a:cxn>
                <a:cxn ang="0">
                  <a:pos x="291" y="321"/>
                </a:cxn>
                <a:cxn ang="0">
                  <a:pos x="318" y="295"/>
                </a:cxn>
                <a:cxn ang="0">
                  <a:pos x="354" y="265"/>
                </a:cxn>
                <a:cxn ang="0">
                  <a:pos x="360" y="216"/>
                </a:cxn>
                <a:cxn ang="0">
                  <a:pos x="345" y="147"/>
                </a:cxn>
                <a:cxn ang="0">
                  <a:pos x="318" y="111"/>
                </a:cxn>
                <a:cxn ang="0">
                  <a:pos x="270" y="81"/>
                </a:cxn>
                <a:cxn ang="0">
                  <a:pos x="210" y="54"/>
                </a:cxn>
                <a:cxn ang="0">
                  <a:pos x="135" y="45"/>
                </a:cxn>
                <a:cxn ang="0">
                  <a:pos x="45" y="57"/>
                </a:cxn>
                <a:cxn ang="0">
                  <a:pos x="39" y="33"/>
                </a:cxn>
                <a:cxn ang="0">
                  <a:pos x="12" y="18"/>
                </a:cxn>
                <a:cxn ang="0">
                  <a:pos x="108" y="6"/>
                </a:cxn>
                <a:cxn ang="0">
                  <a:pos x="168" y="0"/>
                </a:cxn>
                <a:cxn ang="0">
                  <a:pos x="237" y="0"/>
                </a:cxn>
                <a:cxn ang="0">
                  <a:pos x="279" y="0"/>
                </a:cxn>
                <a:cxn ang="0">
                  <a:pos x="318" y="31"/>
                </a:cxn>
                <a:cxn ang="0">
                  <a:pos x="378" y="49"/>
                </a:cxn>
                <a:cxn ang="0">
                  <a:pos x="396" y="67"/>
                </a:cxn>
                <a:cxn ang="0">
                  <a:pos x="444" y="91"/>
                </a:cxn>
                <a:cxn ang="0">
                  <a:pos x="480" y="97"/>
                </a:cxn>
                <a:cxn ang="0">
                  <a:pos x="486" y="115"/>
                </a:cxn>
                <a:cxn ang="0">
                  <a:pos x="474" y="151"/>
                </a:cxn>
                <a:cxn ang="0">
                  <a:pos x="444" y="163"/>
                </a:cxn>
                <a:cxn ang="0">
                  <a:pos x="420" y="169"/>
                </a:cxn>
                <a:cxn ang="0">
                  <a:pos x="450" y="193"/>
                </a:cxn>
                <a:cxn ang="0">
                  <a:pos x="462" y="223"/>
                </a:cxn>
                <a:cxn ang="0">
                  <a:pos x="468" y="259"/>
                </a:cxn>
                <a:cxn ang="0">
                  <a:pos x="468" y="301"/>
                </a:cxn>
                <a:cxn ang="0">
                  <a:pos x="456" y="337"/>
                </a:cxn>
                <a:cxn ang="0">
                  <a:pos x="432" y="301"/>
                </a:cxn>
                <a:cxn ang="0">
                  <a:pos x="414" y="307"/>
                </a:cxn>
                <a:cxn ang="0">
                  <a:pos x="420" y="337"/>
                </a:cxn>
                <a:cxn ang="0">
                  <a:pos x="432" y="361"/>
                </a:cxn>
                <a:cxn ang="0">
                  <a:pos x="420" y="403"/>
                </a:cxn>
                <a:cxn ang="0">
                  <a:pos x="402" y="439"/>
                </a:cxn>
                <a:cxn ang="0">
                  <a:pos x="366" y="499"/>
                </a:cxn>
                <a:cxn ang="0">
                  <a:pos x="348" y="535"/>
                </a:cxn>
                <a:cxn ang="0">
                  <a:pos x="312" y="559"/>
                </a:cxn>
                <a:cxn ang="0">
                  <a:pos x="270" y="535"/>
                </a:cxn>
                <a:cxn ang="0">
                  <a:pos x="312" y="577"/>
                </a:cxn>
                <a:cxn ang="0">
                  <a:pos x="324" y="619"/>
                </a:cxn>
                <a:cxn ang="0">
                  <a:pos x="288" y="661"/>
                </a:cxn>
                <a:cxn ang="0">
                  <a:pos x="246" y="679"/>
                </a:cxn>
                <a:cxn ang="0">
                  <a:pos x="207" y="675"/>
                </a:cxn>
                <a:cxn ang="0">
                  <a:pos x="168" y="679"/>
                </a:cxn>
                <a:cxn ang="0">
                  <a:pos x="132" y="703"/>
                </a:cxn>
                <a:cxn ang="0">
                  <a:pos x="81" y="708"/>
                </a:cxn>
                <a:cxn ang="0">
                  <a:pos x="45" y="726"/>
                </a:cxn>
                <a:cxn ang="0">
                  <a:pos x="24" y="747"/>
                </a:cxn>
                <a:cxn ang="0">
                  <a:pos x="0" y="753"/>
                </a:cxn>
                <a:cxn ang="0">
                  <a:pos x="18" y="711"/>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0" name="任意多边形 97386"/>
            <p:cNvSpPr/>
            <p:nvPr/>
          </p:nvSpPr>
          <p:spPr>
            <a:xfrm>
              <a:off x="2705" y="609"/>
              <a:ext cx="537" cy="417"/>
            </a:xfrm>
            <a:custGeom>
              <a:avLst/>
              <a:gdLst/>
              <a:ahLst/>
              <a:cxnLst>
                <a:cxn ang="0">
                  <a:pos x="513" y="417"/>
                </a:cxn>
                <a:cxn ang="0">
                  <a:pos x="537" y="303"/>
                </a:cxn>
                <a:cxn ang="0">
                  <a:pos x="525" y="207"/>
                </a:cxn>
                <a:cxn ang="0">
                  <a:pos x="489" y="135"/>
                </a:cxn>
                <a:cxn ang="0">
                  <a:pos x="453" y="90"/>
                </a:cxn>
                <a:cxn ang="0">
                  <a:pos x="384" y="60"/>
                </a:cxn>
                <a:cxn ang="0">
                  <a:pos x="306" y="63"/>
                </a:cxn>
                <a:cxn ang="0">
                  <a:pos x="234" y="15"/>
                </a:cxn>
                <a:cxn ang="0">
                  <a:pos x="210" y="0"/>
                </a:cxn>
                <a:cxn ang="0">
                  <a:pos x="177" y="0"/>
                </a:cxn>
                <a:cxn ang="0">
                  <a:pos x="102" y="0"/>
                </a:cxn>
                <a:cxn ang="0">
                  <a:pos x="81" y="18"/>
                </a:cxn>
                <a:cxn ang="0">
                  <a:pos x="60" y="45"/>
                </a:cxn>
                <a:cxn ang="0">
                  <a:pos x="54" y="87"/>
                </a:cxn>
                <a:cxn ang="0">
                  <a:pos x="57" y="129"/>
                </a:cxn>
                <a:cxn ang="0">
                  <a:pos x="54" y="153"/>
                </a:cxn>
                <a:cxn ang="0">
                  <a:pos x="0" y="216"/>
                </a:cxn>
                <a:cxn ang="0">
                  <a:pos x="513" y="417"/>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1" name="任意多边形 97387"/>
            <p:cNvSpPr/>
            <p:nvPr/>
          </p:nvSpPr>
          <p:spPr>
            <a:xfrm>
              <a:off x="2762" y="732"/>
              <a:ext cx="441" cy="312"/>
            </a:xfrm>
            <a:custGeom>
              <a:avLst/>
              <a:gdLst/>
              <a:ahLst/>
              <a:cxnLst>
                <a:cxn ang="0">
                  <a:pos x="0" y="123"/>
                </a:cxn>
                <a:cxn ang="0">
                  <a:pos x="24" y="60"/>
                </a:cxn>
                <a:cxn ang="0">
                  <a:pos x="57" y="81"/>
                </a:cxn>
                <a:cxn ang="0">
                  <a:pos x="54" y="33"/>
                </a:cxn>
                <a:cxn ang="0">
                  <a:pos x="54" y="15"/>
                </a:cxn>
                <a:cxn ang="0">
                  <a:pos x="78" y="39"/>
                </a:cxn>
                <a:cxn ang="0">
                  <a:pos x="99" y="90"/>
                </a:cxn>
                <a:cxn ang="0">
                  <a:pos x="102" y="33"/>
                </a:cxn>
                <a:cxn ang="0">
                  <a:pos x="90" y="3"/>
                </a:cxn>
                <a:cxn ang="0">
                  <a:pos x="144" y="60"/>
                </a:cxn>
                <a:cxn ang="0">
                  <a:pos x="162" y="9"/>
                </a:cxn>
                <a:cxn ang="0">
                  <a:pos x="189" y="45"/>
                </a:cxn>
                <a:cxn ang="0">
                  <a:pos x="234" y="15"/>
                </a:cxn>
                <a:cxn ang="0">
                  <a:pos x="249" y="42"/>
                </a:cxn>
                <a:cxn ang="0">
                  <a:pos x="282" y="21"/>
                </a:cxn>
                <a:cxn ang="0">
                  <a:pos x="291" y="0"/>
                </a:cxn>
                <a:cxn ang="0">
                  <a:pos x="303" y="42"/>
                </a:cxn>
                <a:cxn ang="0">
                  <a:pos x="306" y="90"/>
                </a:cxn>
                <a:cxn ang="0">
                  <a:pos x="339" y="60"/>
                </a:cxn>
                <a:cxn ang="0">
                  <a:pos x="348" y="33"/>
                </a:cxn>
                <a:cxn ang="0">
                  <a:pos x="351" y="96"/>
                </a:cxn>
                <a:cxn ang="0">
                  <a:pos x="354" y="111"/>
                </a:cxn>
                <a:cxn ang="0">
                  <a:pos x="375" y="84"/>
                </a:cxn>
                <a:cxn ang="0">
                  <a:pos x="390" y="117"/>
                </a:cxn>
                <a:cxn ang="0">
                  <a:pos x="399" y="135"/>
                </a:cxn>
                <a:cxn ang="0">
                  <a:pos x="414" y="126"/>
                </a:cxn>
                <a:cxn ang="0">
                  <a:pos x="429" y="141"/>
                </a:cxn>
                <a:cxn ang="0">
                  <a:pos x="441" y="183"/>
                </a:cxn>
                <a:cxn ang="0">
                  <a:pos x="339" y="312"/>
                </a:cxn>
                <a:cxn ang="0">
                  <a:pos x="12" y="216"/>
                </a:cxn>
                <a:cxn ang="0">
                  <a:pos x="0" y="123"/>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2" name="任意多边形 97388"/>
            <p:cNvSpPr/>
            <p:nvPr/>
          </p:nvSpPr>
          <p:spPr>
            <a:xfrm>
              <a:off x="2162" y="749"/>
              <a:ext cx="684" cy="762"/>
            </a:xfrm>
            <a:custGeom>
              <a:avLst/>
              <a:gdLst/>
              <a:ahLst/>
              <a:cxnLst>
                <a:cxn ang="0">
                  <a:pos x="174" y="624"/>
                </a:cxn>
                <a:cxn ang="0">
                  <a:pos x="138" y="558"/>
                </a:cxn>
                <a:cxn ang="0">
                  <a:pos x="102" y="516"/>
                </a:cxn>
                <a:cxn ang="0">
                  <a:pos x="60" y="462"/>
                </a:cxn>
                <a:cxn ang="0">
                  <a:pos x="48" y="414"/>
                </a:cxn>
                <a:cxn ang="0">
                  <a:pos x="54" y="366"/>
                </a:cxn>
                <a:cxn ang="0">
                  <a:pos x="12" y="294"/>
                </a:cxn>
                <a:cxn ang="0">
                  <a:pos x="0" y="222"/>
                </a:cxn>
                <a:cxn ang="0">
                  <a:pos x="18" y="180"/>
                </a:cxn>
                <a:cxn ang="0">
                  <a:pos x="96" y="144"/>
                </a:cxn>
                <a:cxn ang="0">
                  <a:pos x="132" y="48"/>
                </a:cxn>
                <a:cxn ang="0">
                  <a:pos x="186" y="12"/>
                </a:cxn>
                <a:cxn ang="0">
                  <a:pos x="240" y="6"/>
                </a:cxn>
                <a:cxn ang="0">
                  <a:pos x="312" y="0"/>
                </a:cxn>
                <a:cxn ang="0">
                  <a:pos x="438" y="24"/>
                </a:cxn>
                <a:cxn ang="0">
                  <a:pos x="426" y="396"/>
                </a:cxn>
                <a:cxn ang="0">
                  <a:pos x="684" y="678"/>
                </a:cxn>
                <a:cxn ang="0">
                  <a:pos x="636" y="762"/>
                </a:cxn>
                <a:cxn ang="0">
                  <a:pos x="396" y="762"/>
                </a:cxn>
                <a:cxn ang="0">
                  <a:pos x="174" y="624"/>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3" name="任意多边形 97389"/>
            <p:cNvSpPr/>
            <p:nvPr/>
          </p:nvSpPr>
          <p:spPr>
            <a:xfrm>
              <a:off x="2147" y="738"/>
              <a:ext cx="564" cy="804"/>
            </a:xfrm>
            <a:custGeom>
              <a:avLst/>
              <a:gdLst/>
              <a:ahLst/>
              <a:cxnLst>
                <a:cxn ang="0">
                  <a:pos x="309" y="30"/>
                </a:cxn>
                <a:cxn ang="0">
                  <a:pos x="234" y="39"/>
                </a:cxn>
                <a:cxn ang="0">
                  <a:pos x="207" y="60"/>
                </a:cxn>
                <a:cxn ang="0">
                  <a:pos x="198" y="87"/>
                </a:cxn>
                <a:cxn ang="0">
                  <a:pos x="195" y="135"/>
                </a:cxn>
                <a:cxn ang="0">
                  <a:pos x="186" y="165"/>
                </a:cxn>
                <a:cxn ang="0">
                  <a:pos x="165" y="180"/>
                </a:cxn>
                <a:cxn ang="0">
                  <a:pos x="126" y="204"/>
                </a:cxn>
                <a:cxn ang="0">
                  <a:pos x="105" y="216"/>
                </a:cxn>
                <a:cxn ang="0">
                  <a:pos x="96" y="243"/>
                </a:cxn>
                <a:cxn ang="0">
                  <a:pos x="99" y="261"/>
                </a:cxn>
                <a:cxn ang="0">
                  <a:pos x="114" y="276"/>
                </a:cxn>
                <a:cxn ang="0">
                  <a:pos x="135" y="309"/>
                </a:cxn>
                <a:cxn ang="0">
                  <a:pos x="147" y="366"/>
                </a:cxn>
                <a:cxn ang="0">
                  <a:pos x="135" y="402"/>
                </a:cxn>
                <a:cxn ang="0">
                  <a:pos x="135" y="441"/>
                </a:cxn>
                <a:cxn ang="0">
                  <a:pos x="144" y="474"/>
                </a:cxn>
                <a:cxn ang="0">
                  <a:pos x="165" y="510"/>
                </a:cxn>
                <a:cxn ang="0">
                  <a:pos x="192" y="564"/>
                </a:cxn>
                <a:cxn ang="0">
                  <a:pos x="240" y="588"/>
                </a:cxn>
                <a:cxn ang="0">
                  <a:pos x="279" y="597"/>
                </a:cxn>
                <a:cxn ang="0">
                  <a:pos x="318" y="615"/>
                </a:cxn>
                <a:cxn ang="0">
                  <a:pos x="348" y="633"/>
                </a:cxn>
                <a:cxn ang="0">
                  <a:pos x="369" y="660"/>
                </a:cxn>
                <a:cxn ang="0">
                  <a:pos x="414" y="663"/>
                </a:cxn>
                <a:cxn ang="0">
                  <a:pos x="447" y="672"/>
                </a:cxn>
                <a:cxn ang="0">
                  <a:pos x="495" y="687"/>
                </a:cxn>
                <a:cxn ang="0">
                  <a:pos x="528" y="717"/>
                </a:cxn>
                <a:cxn ang="0">
                  <a:pos x="564" y="744"/>
                </a:cxn>
                <a:cxn ang="0">
                  <a:pos x="561" y="804"/>
                </a:cxn>
                <a:cxn ang="0">
                  <a:pos x="186" y="651"/>
                </a:cxn>
                <a:cxn ang="0">
                  <a:pos x="153" y="591"/>
                </a:cxn>
                <a:cxn ang="0">
                  <a:pos x="120" y="555"/>
                </a:cxn>
                <a:cxn ang="0">
                  <a:pos x="87" y="522"/>
                </a:cxn>
                <a:cxn ang="0">
                  <a:pos x="69" y="498"/>
                </a:cxn>
                <a:cxn ang="0">
                  <a:pos x="54" y="453"/>
                </a:cxn>
                <a:cxn ang="0">
                  <a:pos x="48" y="411"/>
                </a:cxn>
                <a:cxn ang="0">
                  <a:pos x="51" y="381"/>
                </a:cxn>
                <a:cxn ang="0">
                  <a:pos x="30" y="348"/>
                </a:cxn>
                <a:cxn ang="0">
                  <a:pos x="15" y="321"/>
                </a:cxn>
                <a:cxn ang="0">
                  <a:pos x="3" y="288"/>
                </a:cxn>
                <a:cxn ang="0">
                  <a:pos x="0" y="255"/>
                </a:cxn>
                <a:cxn ang="0">
                  <a:pos x="3" y="201"/>
                </a:cxn>
                <a:cxn ang="0">
                  <a:pos x="18" y="174"/>
                </a:cxn>
                <a:cxn ang="0">
                  <a:pos x="48" y="162"/>
                </a:cxn>
                <a:cxn ang="0">
                  <a:pos x="72" y="150"/>
                </a:cxn>
                <a:cxn ang="0">
                  <a:pos x="102" y="138"/>
                </a:cxn>
                <a:cxn ang="0">
                  <a:pos x="105" y="108"/>
                </a:cxn>
                <a:cxn ang="0">
                  <a:pos x="111" y="75"/>
                </a:cxn>
                <a:cxn ang="0">
                  <a:pos x="126" y="54"/>
                </a:cxn>
                <a:cxn ang="0">
                  <a:pos x="153" y="36"/>
                </a:cxn>
                <a:cxn ang="0">
                  <a:pos x="177" y="18"/>
                </a:cxn>
                <a:cxn ang="0">
                  <a:pos x="222" y="6"/>
                </a:cxn>
                <a:cxn ang="0">
                  <a:pos x="273" y="3"/>
                </a:cxn>
                <a:cxn ang="0">
                  <a:pos x="342" y="0"/>
                </a:cxn>
                <a:cxn ang="0">
                  <a:pos x="420" y="6"/>
                </a:cxn>
                <a:cxn ang="0">
                  <a:pos x="309" y="30"/>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4" name="任意多边形 97390"/>
            <p:cNvSpPr/>
            <p:nvPr/>
          </p:nvSpPr>
          <p:spPr>
            <a:xfrm>
              <a:off x="2372" y="754"/>
              <a:ext cx="636" cy="733"/>
            </a:xfrm>
            <a:custGeom>
              <a:avLst/>
              <a:gdLst/>
              <a:ahLst/>
              <a:cxnLst>
                <a:cxn ang="0">
                  <a:pos x="402" y="733"/>
                </a:cxn>
                <a:cxn ang="0">
                  <a:pos x="318" y="685"/>
                </a:cxn>
                <a:cxn ang="0">
                  <a:pos x="294" y="643"/>
                </a:cxn>
                <a:cxn ang="0">
                  <a:pos x="264" y="625"/>
                </a:cxn>
                <a:cxn ang="0">
                  <a:pos x="210" y="619"/>
                </a:cxn>
                <a:cxn ang="0">
                  <a:pos x="150" y="577"/>
                </a:cxn>
                <a:cxn ang="0">
                  <a:pos x="117" y="549"/>
                </a:cxn>
                <a:cxn ang="0">
                  <a:pos x="96" y="517"/>
                </a:cxn>
                <a:cxn ang="0">
                  <a:pos x="90" y="469"/>
                </a:cxn>
                <a:cxn ang="0">
                  <a:pos x="96" y="439"/>
                </a:cxn>
                <a:cxn ang="0">
                  <a:pos x="54" y="409"/>
                </a:cxn>
                <a:cxn ang="0">
                  <a:pos x="12" y="343"/>
                </a:cxn>
                <a:cxn ang="0">
                  <a:pos x="0" y="288"/>
                </a:cxn>
                <a:cxn ang="0">
                  <a:pos x="9" y="243"/>
                </a:cxn>
                <a:cxn ang="0">
                  <a:pos x="24" y="199"/>
                </a:cxn>
                <a:cxn ang="0">
                  <a:pos x="72" y="157"/>
                </a:cxn>
                <a:cxn ang="0">
                  <a:pos x="66" y="105"/>
                </a:cxn>
                <a:cxn ang="0">
                  <a:pos x="72" y="73"/>
                </a:cxn>
                <a:cxn ang="0">
                  <a:pos x="102" y="25"/>
                </a:cxn>
                <a:cxn ang="0">
                  <a:pos x="147" y="9"/>
                </a:cxn>
                <a:cxn ang="0">
                  <a:pos x="210" y="1"/>
                </a:cxn>
                <a:cxn ang="0">
                  <a:pos x="261" y="0"/>
                </a:cxn>
                <a:cxn ang="0">
                  <a:pos x="324" y="19"/>
                </a:cxn>
                <a:cxn ang="0">
                  <a:pos x="360" y="31"/>
                </a:cxn>
                <a:cxn ang="0">
                  <a:pos x="438" y="97"/>
                </a:cxn>
                <a:cxn ang="0">
                  <a:pos x="462" y="151"/>
                </a:cxn>
                <a:cxn ang="0">
                  <a:pos x="300" y="175"/>
                </a:cxn>
                <a:cxn ang="0">
                  <a:pos x="294" y="211"/>
                </a:cxn>
                <a:cxn ang="0">
                  <a:pos x="360" y="451"/>
                </a:cxn>
                <a:cxn ang="0">
                  <a:pos x="510" y="499"/>
                </a:cxn>
                <a:cxn ang="0">
                  <a:pos x="636" y="559"/>
                </a:cxn>
                <a:cxn ang="0">
                  <a:pos x="402" y="73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5" name="任意多边形 97391"/>
            <p:cNvSpPr/>
            <p:nvPr/>
          </p:nvSpPr>
          <p:spPr>
            <a:xfrm>
              <a:off x="2363" y="747"/>
              <a:ext cx="270" cy="468"/>
            </a:xfrm>
            <a:custGeom>
              <a:avLst/>
              <a:gdLst/>
              <a:ahLst/>
              <a:cxnLst>
                <a:cxn ang="0">
                  <a:pos x="96" y="408"/>
                </a:cxn>
                <a:cxn ang="0">
                  <a:pos x="75" y="378"/>
                </a:cxn>
                <a:cxn ang="0">
                  <a:pos x="54" y="342"/>
                </a:cxn>
                <a:cxn ang="0">
                  <a:pos x="45" y="303"/>
                </a:cxn>
                <a:cxn ang="0">
                  <a:pos x="51" y="267"/>
                </a:cxn>
                <a:cxn ang="0">
                  <a:pos x="72" y="237"/>
                </a:cxn>
                <a:cxn ang="0">
                  <a:pos x="120" y="219"/>
                </a:cxn>
                <a:cxn ang="0">
                  <a:pos x="147" y="198"/>
                </a:cxn>
                <a:cxn ang="0">
                  <a:pos x="153" y="156"/>
                </a:cxn>
                <a:cxn ang="0">
                  <a:pos x="135" y="123"/>
                </a:cxn>
                <a:cxn ang="0">
                  <a:pos x="123" y="102"/>
                </a:cxn>
                <a:cxn ang="0">
                  <a:pos x="120" y="54"/>
                </a:cxn>
                <a:cxn ang="0">
                  <a:pos x="138" y="36"/>
                </a:cxn>
                <a:cxn ang="0">
                  <a:pos x="168" y="30"/>
                </a:cxn>
                <a:cxn ang="0">
                  <a:pos x="201" y="18"/>
                </a:cxn>
                <a:cxn ang="0">
                  <a:pos x="225" y="15"/>
                </a:cxn>
                <a:cxn ang="0">
                  <a:pos x="270" y="12"/>
                </a:cxn>
                <a:cxn ang="0">
                  <a:pos x="228" y="0"/>
                </a:cxn>
                <a:cxn ang="0">
                  <a:pos x="186" y="0"/>
                </a:cxn>
                <a:cxn ang="0">
                  <a:pos x="153" y="0"/>
                </a:cxn>
                <a:cxn ang="0">
                  <a:pos x="114" y="12"/>
                </a:cxn>
                <a:cxn ang="0">
                  <a:pos x="84" y="36"/>
                </a:cxn>
                <a:cxn ang="0">
                  <a:pos x="75" y="63"/>
                </a:cxn>
                <a:cxn ang="0">
                  <a:pos x="63" y="102"/>
                </a:cxn>
                <a:cxn ang="0">
                  <a:pos x="63" y="132"/>
                </a:cxn>
                <a:cxn ang="0">
                  <a:pos x="72" y="159"/>
                </a:cxn>
                <a:cxn ang="0">
                  <a:pos x="42" y="171"/>
                </a:cxn>
                <a:cxn ang="0">
                  <a:pos x="27" y="186"/>
                </a:cxn>
                <a:cxn ang="0">
                  <a:pos x="9" y="213"/>
                </a:cxn>
                <a:cxn ang="0">
                  <a:pos x="0" y="252"/>
                </a:cxn>
                <a:cxn ang="0">
                  <a:pos x="0" y="303"/>
                </a:cxn>
                <a:cxn ang="0">
                  <a:pos x="15" y="357"/>
                </a:cxn>
                <a:cxn ang="0">
                  <a:pos x="39" y="417"/>
                </a:cxn>
                <a:cxn ang="0">
                  <a:pos x="57" y="435"/>
                </a:cxn>
                <a:cxn ang="0">
                  <a:pos x="78" y="447"/>
                </a:cxn>
                <a:cxn ang="0">
                  <a:pos x="105" y="468"/>
                </a:cxn>
                <a:cxn ang="0">
                  <a:pos x="111" y="441"/>
                </a:cxn>
                <a:cxn ang="0">
                  <a:pos x="96" y="408"/>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6" name="任意多边形 97392"/>
            <p:cNvSpPr/>
            <p:nvPr/>
          </p:nvSpPr>
          <p:spPr>
            <a:xfrm>
              <a:off x="2528" y="846"/>
              <a:ext cx="321" cy="585"/>
            </a:xfrm>
            <a:custGeom>
              <a:avLst/>
              <a:gdLst/>
              <a:ahLst/>
              <a:cxnLst>
                <a:cxn ang="0">
                  <a:pos x="261" y="585"/>
                </a:cxn>
                <a:cxn ang="0">
                  <a:pos x="234" y="573"/>
                </a:cxn>
                <a:cxn ang="0">
                  <a:pos x="201" y="567"/>
                </a:cxn>
                <a:cxn ang="0">
                  <a:pos x="183" y="567"/>
                </a:cxn>
                <a:cxn ang="0">
                  <a:pos x="219" y="552"/>
                </a:cxn>
                <a:cxn ang="0">
                  <a:pos x="186" y="537"/>
                </a:cxn>
                <a:cxn ang="0">
                  <a:pos x="153" y="525"/>
                </a:cxn>
                <a:cxn ang="0">
                  <a:pos x="114" y="519"/>
                </a:cxn>
                <a:cxn ang="0">
                  <a:pos x="153" y="513"/>
                </a:cxn>
                <a:cxn ang="0">
                  <a:pos x="195" y="513"/>
                </a:cxn>
                <a:cxn ang="0">
                  <a:pos x="138" y="480"/>
                </a:cxn>
                <a:cxn ang="0">
                  <a:pos x="93" y="465"/>
                </a:cxn>
                <a:cxn ang="0">
                  <a:pos x="66" y="462"/>
                </a:cxn>
                <a:cxn ang="0">
                  <a:pos x="111" y="453"/>
                </a:cxn>
                <a:cxn ang="0">
                  <a:pos x="159" y="456"/>
                </a:cxn>
                <a:cxn ang="0">
                  <a:pos x="183" y="459"/>
                </a:cxn>
                <a:cxn ang="0">
                  <a:pos x="141" y="432"/>
                </a:cxn>
                <a:cxn ang="0">
                  <a:pos x="93" y="420"/>
                </a:cxn>
                <a:cxn ang="0">
                  <a:pos x="36" y="405"/>
                </a:cxn>
                <a:cxn ang="0">
                  <a:pos x="108" y="402"/>
                </a:cxn>
                <a:cxn ang="0">
                  <a:pos x="150" y="405"/>
                </a:cxn>
                <a:cxn ang="0">
                  <a:pos x="108" y="366"/>
                </a:cxn>
                <a:cxn ang="0">
                  <a:pos x="33" y="339"/>
                </a:cxn>
                <a:cxn ang="0">
                  <a:pos x="0" y="330"/>
                </a:cxn>
                <a:cxn ang="0">
                  <a:pos x="108" y="336"/>
                </a:cxn>
                <a:cxn ang="0">
                  <a:pos x="126" y="339"/>
                </a:cxn>
                <a:cxn ang="0">
                  <a:pos x="102" y="318"/>
                </a:cxn>
                <a:cxn ang="0">
                  <a:pos x="60" y="285"/>
                </a:cxn>
                <a:cxn ang="0">
                  <a:pos x="111" y="270"/>
                </a:cxn>
                <a:cxn ang="0">
                  <a:pos x="93" y="249"/>
                </a:cxn>
                <a:cxn ang="0">
                  <a:pos x="51" y="225"/>
                </a:cxn>
                <a:cxn ang="0">
                  <a:pos x="72" y="210"/>
                </a:cxn>
                <a:cxn ang="0">
                  <a:pos x="45" y="192"/>
                </a:cxn>
                <a:cxn ang="0">
                  <a:pos x="9" y="183"/>
                </a:cxn>
                <a:cxn ang="0">
                  <a:pos x="48" y="174"/>
                </a:cxn>
                <a:cxn ang="0">
                  <a:pos x="21" y="150"/>
                </a:cxn>
                <a:cxn ang="0">
                  <a:pos x="0" y="147"/>
                </a:cxn>
                <a:cxn ang="0">
                  <a:pos x="33" y="141"/>
                </a:cxn>
                <a:cxn ang="0">
                  <a:pos x="60" y="144"/>
                </a:cxn>
                <a:cxn ang="0">
                  <a:pos x="24" y="105"/>
                </a:cxn>
                <a:cxn ang="0">
                  <a:pos x="12" y="75"/>
                </a:cxn>
                <a:cxn ang="0">
                  <a:pos x="39" y="96"/>
                </a:cxn>
                <a:cxn ang="0">
                  <a:pos x="69" y="99"/>
                </a:cxn>
                <a:cxn ang="0">
                  <a:pos x="57" y="42"/>
                </a:cxn>
                <a:cxn ang="0">
                  <a:pos x="54" y="0"/>
                </a:cxn>
                <a:cxn ang="0">
                  <a:pos x="63" y="27"/>
                </a:cxn>
                <a:cxn ang="0">
                  <a:pos x="93" y="57"/>
                </a:cxn>
                <a:cxn ang="0">
                  <a:pos x="90" y="24"/>
                </a:cxn>
                <a:cxn ang="0">
                  <a:pos x="93" y="6"/>
                </a:cxn>
                <a:cxn ang="0">
                  <a:pos x="111" y="33"/>
                </a:cxn>
                <a:cxn ang="0">
                  <a:pos x="135" y="51"/>
                </a:cxn>
                <a:cxn ang="0">
                  <a:pos x="159" y="9"/>
                </a:cxn>
                <a:cxn ang="0">
                  <a:pos x="171" y="39"/>
                </a:cxn>
                <a:cxn ang="0">
                  <a:pos x="192" y="63"/>
                </a:cxn>
                <a:cxn ang="0">
                  <a:pos x="204" y="24"/>
                </a:cxn>
                <a:cxn ang="0">
                  <a:pos x="219" y="81"/>
                </a:cxn>
                <a:cxn ang="0">
                  <a:pos x="321" y="510"/>
                </a:cxn>
                <a:cxn ang="0">
                  <a:pos x="261" y="585"/>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7" name="任意多边形 97393"/>
            <p:cNvSpPr/>
            <p:nvPr/>
          </p:nvSpPr>
          <p:spPr>
            <a:xfrm>
              <a:off x="2672" y="850"/>
              <a:ext cx="501" cy="342"/>
            </a:xfrm>
            <a:custGeom>
              <a:avLst/>
              <a:gdLst/>
              <a:ahLst/>
              <a:cxnLst>
                <a:cxn ang="0">
                  <a:pos x="57" y="72"/>
                </a:cxn>
                <a:cxn ang="0">
                  <a:pos x="3" y="72"/>
                </a:cxn>
                <a:cxn ang="0">
                  <a:pos x="0" y="174"/>
                </a:cxn>
                <a:cxn ang="0">
                  <a:pos x="27" y="309"/>
                </a:cxn>
                <a:cxn ang="0">
                  <a:pos x="252" y="342"/>
                </a:cxn>
                <a:cxn ang="0">
                  <a:pos x="477" y="306"/>
                </a:cxn>
                <a:cxn ang="0">
                  <a:pos x="495" y="171"/>
                </a:cxn>
                <a:cxn ang="0">
                  <a:pos x="501" y="99"/>
                </a:cxn>
                <a:cxn ang="0">
                  <a:pos x="480" y="45"/>
                </a:cxn>
                <a:cxn ang="0">
                  <a:pos x="360" y="0"/>
                </a:cxn>
                <a:cxn ang="0">
                  <a:pos x="249" y="0"/>
                </a:cxn>
                <a:cxn ang="0">
                  <a:pos x="177" y="33"/>
                </a:cxn>
                <a:cxn ang="0">
                  <a:pos x="108" y="72"/>
                </a:cxn>
                <a:cxn ang="0">
                  <a:pos x="57" y="72"/>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8" name="任意多边形 97394"/>
            <p:cNvSpPr/>
            <p:nvPr/>
          </p:nvSpPr>
          <p:spPr>
            <a:xfrm>
              <a:off x="2720" y="1084"/>
              <a:ext cx="456" cy="210"/>
            </a:xfrm>
            <a:custGeom>
              <a:avLst/>
              <a:gdLst/>
              <a:ahLst/>
              <a:cxnLst>
                <a:cxn ang="0">
                  <a:pos x="57" y="15"/>
                </a:cxn>
                <a:cxn ang="0">
                  <a:pos x="0" y="54"/>
                </a:cxn>
                <a:cxn ang="0">
                  <a:pos x="234" y="210"/>
                </a:cxn>
                <a:cxn ang="0">
                  <a:pos x="294" y="120"/>
                </a:cxn>
                <a:cxn ang="0">
                  <a:pos x="399" y="84"/>
                </a:cxn>
                <a:cxn ang="0">
                  <a:pos x="456" y="15"/>
                </a:cxn>
                <a:cxn ang="0">
                  <a:pos x="402" y="0"/>
                </a:cxn>
                <a:cxn ang="0">
                  <a:pos x="282" y="21"/>
                </a:cxn>
                <a:cxn ang="0">
                  <a:pos x="213" y="24"/>
                </a:cxn>
                <a:cxn ang="0">
                  <a:pos x="159" y="9"/>
                </a:cxn>
                <a:cxn ang="0">
                  <a:pos x="57" y="15"/>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59" name="任意多边形 97395"/>
            <p:cNvSpPr/>
            <p:nvPr/>
          </p:nvSpPr>
          <p:spPr>
            <a:xfrm>
              <a:off x="2510" y="1493"/>
              <a:ext cx="720" cy="206"/>
            </a:xfrm>
            <a:custGeom>
              <a:avLst/>
              <a:gdLst/>
              <a:ahLst/>
              <a:cxnLst>
                <a:cxn ang="0">
                  <a:pos x="0" y="20"/>
                </a:cxn>
                <a:cxn ang="0">
                  <a:pos x="96" y="92"/>
                </a:cxn>
                <a:cxn ang="0">
                  <a:pos x="162" y="140"/>
                </a:cxn>
                <a:cxn ang="0">
                  <a:pos x="222" y="176"/>
                </a:cxn>
                <a:cxn ang="0">
                  <a:pos x="270" y="194"/>
                </a:cxn>
                <a:cxn ang="0">
                  <a:pos x="348" y="206"/>
                </a:cxn>
                <a:cxn ang="0">
                  <a:pos x="414" y="206"/>
                </a:cxn>
                <a:cxn ang="0">
                  <a:pos x="480" y="194"/>
                </a:cxn>
                <a:cxn ang="0">
                  <a:pos x="528" y="182"/>
                </a:cxn>
                <a:cxn ang="0">
                  <a:pos x="582" y="152"/>
                </a:cxn>
                <a:cxn ang="0">
                  <a:pos x="642" y="125"/>
                </a:cxn>
                <a:cxn ang="0">
                  <a:pos x="693" y="85"/>
                </a:cxn>
                <a:cxn ang="0">
                  <a:pos x="720" y="60"/>
                </a:cxn>
                <a:cxn ang="0">
                  <a:pos x="534" y="0"/>
                </a:cxn>
                <a:cxn ang="0">
                  <a:pos x="318" y="6"/>
                </a:cxn>
                <a:cxn ang="0">
                  <a:pos x="0" y="20"/>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0" name="任意多边形 97396"/>
            <p:cNvSpPr/>
            <p:nvPr/>
          </p:nvSpPr>
          <p:spPr>
            <a:xfrm>
              <a:off x="2705" y="1207"/>
              <a:ext cx="285" cy="219"/>
            </a:xfrm>
            <a:custGeom>
              <a:avLst/>
              <a:gdLst/>
              <a:ahLst/>
              <a:cxnLst>
                <a:cxn ang="0">
                  <a:pos x="0" y="0"/>
                </a:cxn>
                <a:cxn ang="0">
                  <a:pos x="18" y="71"/>
                </a:cxn>
                <a:cxn ang="0">
                  <a:pos x="39" y="110"/>
                </a:cxn>
                <a:cxn ang="0">
                  <a:pos x="69" y="152"/>
                </a:cxn>
                <a:cxn ang="0">
                  <a:pos x="99" y="188"/>
                </a:cxn>
                <a:cxn ang="0">
                  <a:pos x="129" y="219"/>
                </a:cxn>
                <a:cxn ang="0">
                  <a:pos x="285" y="100"/>
                </a:cxn>
                <a:cxn ang="0">
                  <a:pos x="195" y="40"/>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1" name="任意多边形 97397"/>
            <p:cNvSpPr/>
            <p:nvPr/>
          </p:nvSpPr>
          <p:spPr>
            <a:xfrm>
              <a:off x="2792" y="989"/>
              <a:ext cx="426" cy="506"/>
            </a:xfrm>
            <a:custGeom>
              <a:avLst/>
              <a:gdLst/>
              <a:ahLst/>
              <a:cxnLst>
                <a:cxn ang="0">
                  <a:pos x="12" y="498"/>
                </a:cxn>
                <a:cxn ang="0">
                  <a:pos x="0" y="438"/>
                </a:cxn>
                <a:cxn ang="0">
                  <a:pos x="36" y="378"/>
                </a:cxn>
                <a:cxn ang="0">
                  <a:pos x="114" y="318"/>
                </a:cxn>
                <a:cxn ang="0">
                  <a:pos x="180" y="270"/>
                </a:cxn>
                <a:cxn ang="0">
                  <a:pos x="210" y="210"/>
                </a:cxn>
                <a:cxn ang="0">
                  <a:pos x="264" y="192"/>
                </a:cxn>
                <a:cxn ang="0">
                  <a:pos x="324" y="180"/>
                </a:cxn>
                <a:cxn ang="0">
                  <a:pos x="348" y="132"/>
                </a:cxn>
                <a:cxn ang="0">
                  <a:pos x="378" y="66"/>
                </a:cxn>
                <a:cxn ang="0">
                  <a:pos x="396" y="12"/>
                </a:cxn>
                <a:cxn ang="0">
                  <a:pos x="414" y="0"/>
                </a:cxn>
                <a:cxn ang="0">
                  <a:pos x="426" y="80"/>
                </a:cxn>
                <a:cxn ang="0">
                  <a:pos x="426" y="149"/>
                </a:cxn>
                <a:cxn ang="0">
                  <a:pos x="426" y="197"/>
                </a:cxn>
                <a:cxn ang="0">
                  <a:pos x="420" y="248"/>
                </a:cxn>
                <a:cxn ang="0">
                  <a:pos x="411" y="296"/>
                </a:cxn>
                <a:cxn ang="0">
                  <a:pos x="390" y="350"/>
                </a:cxn>
                <a:cxn ang="0">
                  <a:pos x="369" y="392"/>
                </a:cxn>
                <a:cxn ang="0">
                  <a:pos x="339" y="437"/>
                </a:cxn>
                <a:cxn ang="0">
                  <a:pos x="285" y="506"/>
                </a:cxn>
                <a:cxn ang="0">
                  <a:pos x="180" y="492"/>
                </a:cxn>
                <a:cxn ang="0">
                  <a:pos x="12" y="498"/>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2" name="任意多边形 97398"/>
            <p:cNvSpPr/>
            <p:nvPr/>
          </p:nvSpPr>
          <p:spPr>
            <a:xfrm>
              <a:off x="2234" y="1355"/>
              <a:ext cx="1005" cy="240"/>
            </a:xfrm>
            <a:custGeom>
              <a:avLst/>
              <a:gdLst/>
              <a:ahLst/>
              <a:cxnLst>
                <a:cxn ang="0">
                  <a:pos x="180" y="30"/>
                </a:cxn>
                <a:cxn ang="0">
                  <a:pos x="201" y="58"/>
                </a:cxn>
                <a:cxn ang="0">
                  <a:pos x="246" y="78"/>
                </a:cxn>
                <a:cxn ang="0">
                  <a:pos x="288" y="82"/>
                </a:cxn>
                <a:cxn ang="0">
                  <a:pos x="324" y="78"/>
                </a:cxn>
                <a:cxn ang="0">
                  <a:pos x="402" y="90"/>
                </a:cxn>
                <a:cxn ang="0">
                  <a:pos x="474" y="126"/>
                </a:cxn>
                <a:cxn ang="0">
                  <a:pos x="534" y="130"/>
                </a:cxn>
                <a:cxn ang="0">
                  <a:pos x="570" y="120"/>
                </a:cxn>
                <a:cxn ang="0">
                  <a:pos x="618" y="112"/>
                </a:cxn>
                <a:cxn ang="0">
                  <a:pos x="666" y="108"/>
                </a:cxn>
                <a:cxn ang="0">
                  <a:pos x="708" y="106"/>
                </a:cxn>
                <a:cxn ang="0">
                  <a:pos x="744" y="108"/>
                </a:cxn>
                <a:cxn ang="0">
                  <a:pos x="810" y="108"/>
                </a:cxn>
                <a:cxn ang="0">
                  <a:pos x="888" y="132"/>
                </a:cxn>
                <a:cxn ang="0">
                  <a:pos x="948" y="174"/>
                </a:cxn>
                <a:cxn ang="0">
                  <a:pos x="1005" y="196"/>
                </a:cxn>
                <a:cxn ang="0">
                  <a:pos x="969" y="223"/>
                </a:cxn>
                <a:cxn ang="0">
                  <a:pos x="951" y="211"/>
                </a:cxn>
                <a:cxn ang="0">
                  <a:pos x="894" y="198"/>
                </a:cxn>
                <a:cxn ang="0">
                  <a:pos x="798" y="186"/>
                </a:cxn>
                <a:cxn ang="0">
                  <a:pos x="786" y="156"/>
                </a:cxn>
                <a:cxn ang="0">
                  <a:pos x="768" y="156"/>
                </a:cxn>
                <a:cxn ang="0">
                  <a:pos x="738" y="198"/>
                </a:cxn>
                <a:cxn ang="0">
                  <a:pos x="684" y="210"/>
                </a:cxn>
                <a:cxn ang="0">
                  <a:pos x="642" y="212"/>
                </a:cxn>
                <a:cxn ang="0">
                  <a:pos x="576" y="224"/>
                </a:cxn>
                <a:cxn ang="0">
                  <a:pos x="528" y="240"/>
                </a:cxn>
                <a:cxn ang="0">
                  <a:pos x="462" y="234"/>
                </a:cxn>
                <a:cxn ang="0">
                  <a:pos x="423" y="206"/>
                </a:cxn>
                <a:cxn ang="0">
                  <a:pos x="378" y="192"/>
                </a:cxn>
                <a:cxn ang="0">
                  <a:pos x="345" y="199"/>
                </a:cxn>
                <a:cxn ang="0">
                  <a:pos x="312" y="198"/>
                </a:cxn>
                <a:cxn ang="0">
                  <a:pos x="282" y="179"/>
                </a:cxn>
                <a:cxn ang="0">
                  <a:pos x="246" y="150"/>
                </a:cxn>
                <a:cxn ang="0">
                  <a:pos x="210" y="126"/>
                </a:cxn>
                <a:cxn ang="0">
                  <a:pos x="177" y="127"/>
                </a:cxn>
                <a:cxn ang="0">
                  <a:pos x="138" y="138"/>
                </a:cxn>
                <a:cxn ang="0">
                  <a:pos x="102" y="155"/>
                </a:cxn>
                <a:cxn ang="0">
                  <a:pos x="66" y="167"/>
                </a:cxn>
                <a:cxn ang="0">
                  <a:pos x="24" y="168"/>
                </a:cxn>
                <a:cxn ang="0">
                  <a:pos x="6" y="149"/>
                </a:cxn>
                <a:cxn ang="0">
                  <a:pos x="0" y="132"/>
                </a:cxn>
                <a:cxn ang="0">
                  <a:pos x="24" y="96"/>
                </a:cxn>
                <a:cxn ang="0">
                  <a:pos x="39" y="40"/>
                </a:cxn>
                <a:cxn ang="0">
                  <a:pos x="42" y="18"/>
                </a:cxn>
                <a:cxn ang="0">
                  <a:pos x="63" y="1"/>
                </a:cxn>
                <a:cxn ang="0">
                  <a:pos x="90" y="0"/>
                </a:cxn>
                <a:cxn ang="0">
                  <a:pos x="180" y="30"/>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3" name="任意多边形 97399"/>
            <p:cNvSpPr/>
            <p:nvPr/>
          </p:nvSpPr>
          <p:spPr>
            <a:xfrm>
              <a:off x="2582" y="887"/>
              <a:ext cx="360" cy="392"/>
            </a:xfrm>
            <a:custGeom>
              <a:avLst/>
              <a:gdLst/>
              <a:ahLst/>
              <a:cxnLst>
                <a:cxn ang="0">
                  <a:pos x="360" y="392"/>
                </a:cxn>
                <a:cxn ang="0">
                  <a:pos x="351" y="365"/>
                </a:cxn>
                <a:cxn ang="0">
                  <a:pos x="300" y="330"/>
                </a:cxn>
                <a:cxn ang="0">
                  <a:pos x="234" y="294"/>
                </a:cxn>
                <a:cxn ang="0">
                  <a:pos x="174" y="246"/>
                </a:cxn>
                <a:cxn ang="0">
                  <a:pos x="177" y="242"/>
                </a:cxn>
                <a:cxn ang="0">
                  <a:pos x="138" y="204"/>
                </a:cxn>
                <a:cxn ang="0">
                  <a:pos x="120" y="158"/>
                </a:cxn>
                <a:cxn ang="0">
                  <a:pos x="108" y="120"/>
                </a:cxn>
                <a:cxn ang="0">
                  <a:pos x="108" y="66"/>
                </a:cxn>
                <a:cxn ang="0">
                  <a:pos x="126" y="48"/>
                </a:cxn>
                <a:cxn ang="0">
                  <a:pos x="216" y="60"/>
                </a:cxn>
                <a:cxn ang="0">
                  <a:pos x="138" y="6"/>
                </a:cxn>
                <a:cxn ang="0">
                  <a:pos x="72" y="0"/>
                </a:cxn>
                <a:cxn ang="0">
                  <a:pos x="24" y="18"/>
                </a:cxn>
                <a:cxn ang="0">
                  <a:pos x="12" y="44"/>
                </a:cxn>
                <a:cxn ang="0">
                  <a:pos x="0" y="85"/>
                </a:cxn>
                <a:cxn ang="0">
                  <a:pos x="12" y="125"/>
                </a:cxn>
                <a:cxn ang="0">
                  <a:pos x="45" y="157"/>
                </a:cxn>
                <a:cxn ang="0">
                  <a:pos x="72" y="180"/>
                </a:cxn>
                <a:cxn ang="0">
                  <a:pos x="84" y="240"/>
                </a:cxn>
                <a:cxn ang="0">
                  <a:pos x="84" y="278"/>
                </a:cxn>
                <a:cxn ang="0">
                  <a:pos x="102" y="326"/>
                </a:cxn>
                <a:cxn ang="0">
                  <a:pos x="138" y="366"/>
                </a:cxn>
                <a:cxn ang="0">
                  <a:pos x="186" y="378"/>
                </a:cxn>
                <a:cxn ang="0">
                  <a:pos x="246" y="372"/>
                </a:cxn>
                <a:cxn ang="0">
                  <a:pos x="300" y="378"/>
                </a:cxn>
                <a:cxn ang="0">
                  <a:pos x="360" y="392"/>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4" name="任意多边形 97400"/>
            <p:cNvSpPr/>
            <p:nvPr/>
          </p:nvSpPr>
          <p:spPr>
            <a:xfrm>
              <a:off x="2798" y="985"/>
              <a:ext cx="405" cy="435"/>
            </a:xfrm>
            <a:custGeom>
              <a:avLst/>
              <a:gdLst/>
              <a:ahLst/>
              <a:cxnLst>
                <a:cxn ang="0">
                  <a:pos x="0" y="435"/>
                </a:cxn>
                <a:cxn ang="0">
                  <a:pos x="36" y="399"/>
                </a:cxn>
                <a:cxn ang="0">
                  <a:pos x="84" y="381"/>
                </a:cxn>
                <a:cxn ang="0">
                  <a:pos x="141" y="360"/>
                </a:cxn>
                <a:cxn ang="0">
                  <a:pos x="153" y="339"/>
                </a:cxn>
                <a:cxn ang="0">
                  <a:pos x="153" y="327"/>
                </a:cxn>
                <a:cxn ang="0">
                  <a:pos x="168" y="309"/>
                </a:cxn>
                <a:cxn ang="0">
                  <a:pos x="213" y="285"/>
                </a:cxn>
                <a:cxn ang="0">
                  <a:pos x="219" y="258"/>
                </a:cxn>
                <a:cxn ang="0">
                  <a:pos x="222" y="231"/>
                </a:cxn>
                <a:cxn ang="0">
                  <a:pos x="243" y="228"/>
                </a:cxn>
                <a:cxn ang="0">
                  <a:pos x="294" y="225"/>
                </a:cxn>
                <a:cxn ang="0">
                  <a:pos x="327" y="210"/>
                </a:cxn>
                <a:cxn ang="0">
                  <a:pos x="333" y="183"/>
                </a:cxn>
                <a:cxn ang="0">
                  <a:pos x="369" y="162"/>
                </a:cxn>
                <a:cxn ang="0">
                  <a:pos x="387" y="132"/>
                </a:cxn>
                <a:cxn ang="0">
                  <a:pos x="399" y="93"/>
                </a:cxn>
                <a:cxn ang="0">
                  <a:pos x="402" y="75"/>
                </a:cxn>
                <a:cxn ang="0">
                  <a:pos x="405" y="0"/>
                </a:cxn>
                <a:cxn ang="0">
                  <a:pos x="375" y="33"/>
                </a:cxn>
                <a:cxn ang="0">
                  <a:pos x="372" y="66"/>
                </a:cxn>
                <a:cxn ang="0">
                  <a:pos x="357" y="102"/>
                </a:cxn>
                <a:cxn ang="0">
                  <a:pos x="339" y="129"/>
                </a:cxn>
                <a:cxn ang="0">
                  <a:pos x="321" y="159"/>
                </a:cxn>
                <a:cxn ang="0">
                  <a:pos x="309" y="171"/>
                </a:cxn>
                <a:cxn ang="0">
                  <a:pos x="285" y="177"/>
                </a:cxn>
                <a:cxn ang="0">
                  <a:pos x="243" y="189"/>
                </a:cxn>
                <a:cxn ang="0">
                  <a:pos x="198" y="201"/>
                </a:cxn>
                <a:cxn ang="0">
                  <a:pos x="180" y="225"/>
                </a:cxn>
                <a:cxn ang="0">
                  <a:pos x="177" y="240"/>
                </a:cxn>
                <a:cxn ang="0">
                  <a:pos x="165" y="273"/>
                </a:cxn>
                <a:cxn ang="0">
                  <a:pos x="123" y="297"/>
                </a:cxn>
                <a:cxn ang="0">
                  <a:pos x="96" y="312"/>
                </a:cxn>
                <a:cxn ang="0">
                  <a:pos x="69" y="333"/>
                </a:cxn>
                <a:cxn ang="0">
                  <a:pos x="30" y="363"/>
                </a:cxn>
                <a:cxn ang="0">
                  <a:pos x="12" y="387"/>
                </a:cxn>
                <a:cxn ang="0">
                  <a:pos x="0" y="43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5" name="任意多边形 97401"/>
            <p:cNvSpPr/>
            <p:nvPr/>
          </p:nvSpPr>
          <p:spPr>
            <a:xfrm>
              <a:off x="2747" y="835"/>
              <a:ext cx="462" cy="294"/>
            </a:xfrm>
            <a:custGeom>
              <a:avLst/>
              <a:gdLst/>
              <a:ahLst/>
              <a:cxnLst>
                <a:cxn ang="0">
                  <a:pos x="0" y="279"/>
                </a:cxn>
                <a:cxn ang="0">
                  <a:pos x="21" y="249"/>
                </a:cxn>
                <a:cxn ang="0">
                  <a:pos x="66" y="240"/>
                </a:cxn>
                <a:cxn ang="0">
                  <a:pos x="123" y="246"/>
                </a:cxn>
                <a:cxn ang="0">
                  <a:pos x="180" y="258"/>
                </a:cxn>
                <a:cxn ang="0">
                  <a:pos x="252" y="255"/>
                </a:cxn>
                <a:cxn ang="0">
                  <a:pos x="366" y="234"/>
                </a:cxn>
                <a:cxn ang="0">
                  <a:pos x="393" y="204"/>
                </a:cxn>
                <a:cxn ang="0">
                  <a:pos x="408" y="162"/>
                </a:cxn>
                <a:cxn ang="0">
                  <a:pos x="408" y="99"/>
                </a:cxn>
                <a:cxn ang="0">
                  <a:pos x="387" y="72"/>
                </a:cxn>
                <a:cxn ang="0">
                  <a:pos x="342" y="57"/>
                </a:cxn>
                <a:cxn ang="0">
                  <a:pos x="312" y="36"/>
                </a:cxn>
                <a:cxn ang="0">
                  <a:pos x="288" y="0"/>
                </a:cxn>
                <a:cxn ang="0">
                  <a:pos x="333" y="24"/>
                </a:cxn>
                <a:cxn ang="0">
                  <a:pos x="393" y="39"/>
                </a:cxn>
                <a:cxn ang="0">
                  <a:pos x="435" y="69"/>
                </a:cxn>
                <a:cxn ang="0">
                  <a:pos x="459" y="90"/>
                </a:cxn>
                <a:cxn ang="0">
                  <a:pos x="462" y="117"/>
                </a:cxn>
                <a:cxn ang="0">
                  <a:pos x="456" y="150"/>
                </a:cxn>
                <a:cxn ang="0">
                  <a:pos x="432" y="180"/>
                </a:cxn>
                <a:cxn ang="0">
                  <a:pos x="420" y="195"/>
                </a:cxn>
                <a:cxn ang="0">
                  <a:pos x="417" y="222"/>
                </a:cxn>
                <a:cxn ang="0">
                  <a:pos x="387" y="270"/>
                </a:cxn>
                <a:cxn ang="0">
                  <a:pos x="333" y="282"/>
                </a:cxn>
                <a:cxn ang="0">
                  <a:pos x="306" y="273"/>
                </a:cxn>
                <a:cxn ang="0">
                  <a:pos x="270" y="279"/>
                </a:cxn>
                <a:cxn ang="0">
                  <a:pos x="246" y="294"/>
                </a:cxn>
                <a:cxn ang="0">
                  <a:pos x="204" y="294"/>
                </a:cxn>
                <a:cxn ang="0">
                  <a:pos x="168" y="279"/>
                </a:cxn>
                <a:cxn ang="0">
                  <a:pos x="132" y="267"/>
                </a:cxn>
                <a:cxn ang="0">
                  <a:pos x="108" y="276"/>
                </a:cxn>
                <a:cxn ang="0">
                  <a:pos x="57" y="279"/>
                </a:cxn>
                <a:cxn ang="0">
                  <a:pos x="24" y="282"/>
                </a:cxn>
                <a:cxn ang="0">
                  <a:pos x="0" y="279"/>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6" name="任意多边形 97402"/>
            <p:cNvSpPr/>
            <p:nvPr/>
          </p:nvSpPr>
          <p:spPr>
            <a:xfrm>
              <a:off x="2771" y="799"/>
              <a:ext cx="297" cy="219"/>
            </a:xfrm>
            <a:custGeom>
              <a:avLst/>
              <a:gdLst/>
              <a:ahLst/>
              <a:cxnLst>
                <a:cxn ang="0">
                  <a:pos x="294" y="219"/>
                </a:cxn>
                <a:cxn ang="0">
                  <a:pos x="297" y="120"/>
                </a:cxn>
                <a:cxn ang="0">
                  <a:pos x="285" y="36"/>
                </a:cxn>
                <a:cxn ang="0">
                  <a:pos x="258" y="6"/>
                </a:cxn>
                <a:cxn ang="0">
                  <a:pos x="216" y="0"/>
                </a:cxn>
                <a:cxn ang="0">
                  <a:pos x="150" y="6"/>
                </a:cxn>
                <a:cxn ang="0">
                  <a:pos x="99" y="24"/>
                </a:cxn>
                <a:cxn ang="0">
                  <a:pos x="75" y="51"/>
                </a:cxn>
                <a:cxn ang="0">
                  <a:pos x="36" y="87"/>
                </a:cxn>
                <a:cxn ang="0">
                  <a:pos x="6" y="111"/>
                </a:cxn>
                <a:cxn ang="0">
                  <a:pos x="0" y="123"/>
                </a:cxn>
                <a:cxn ang="0">
                  <a:pos x="24" y="144"/>
                </a:cxn>
                <a:cxn ang="0">
                  <a:pos x="75" y="114"/>
                </a:cxn>
                <a:cxn ang="0">
                  <a:pos x="123" y="87"/>
                </a:cxn>
                <a:cxn ang="0">
                  <a:pos x="189" y="81"/>
                </a:cxn>
                <a:cxn ang="0">
                  <a:pos x="231" y="90"/>
                </a:cxn>
                <a:cxn ang="0">
                  <a:pos x="267" y="114"/>
                </a:cxn>
                <a:cxn ang="0">
                  <a:pos x="276" y="153"/>
                </a:cxn>
                <a:cxn ang="0">
                  <a:pos x="294" y="219"/>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7" name="任意多边形 97403"/>
            <p:cNvSpPr/>
            <p:nvPr/>
          </p:nvSpPr>
          <p:spPr>
            <a:xfrm>
              <a:off x="2753" y="919"/>
              <a:ext cx="231" cy="165"/>
            </a:xfrm>
            <a:custGeom>
              <a:avLst/>
              <a:gdLst/>
              <a:ahLst/>
              <a:cxnLst>
                <a:cxn ang="0">
                  <a:pos x="231" y="27"/>
                </a:cxn>
                <a:cxn ang="0">
                  <a:pos x="174" y="3"/>
                </a:cxn>
                <a:cxn ang="0">
                  <a:pos x="117" y="0"/>
                </a:cxn>
                <a:cxn ang="0">
                  <a:pos x="48" y="6"/>
                </a:cxn>
                <a:cxn ang="0">
                  <a:pos x="9" y="18"/>
                </a:cxn>
                <a:cxn ang="0">
                  <a:pos x="0" y="42"/>
                </a:cxn>
                <a:cxn ang="0">
                  <a:pos x="3" y="66"/>
                </a:cxn>
                <a:cxn ang="0">
                  <a:pos x="18" y="81"/>
                </a:cxn>
                <a:cxn ang="0">
                  <a:pos x="45" y="99"/>
                </a:cxn>
                <a:cxn ang="0">
                  <a:pos x="102" y="129"/>
                </a:cxn>
                <a:cxn ang="0">
                  <a:pos x="123" y="162"/>
                </a:cxn>
                <a:cxn ang="0">
                  <a:pos x="144" y="165"/>
                </a:cxn>
                <a:cxn ang="0">
                  <a:pos x="120" y="117"/>
                </a:cxn>
                <a:cxn ang="0">
                  <a:pos x="81" y="96"/>
                </a:cxn>
                <a:cxn ang="0">
                  <a:pos x="66" y="78"/>
                </a:cxn>
                <a:cxn ang="0">
                  <a:pos x="42" y="66"/>
                </a:cxn>
                <a:cxn ang="0">
                  <a:pos x="42" y="54"/>
                </a:cxn>
                <a:cxn ang="0">
                  <a:pos x="48" y="45"/>
                </a:cxn>
                <a:cxn ang="0">
                  <a:pos x="87" y="27"/>
                </a:cxn>
                <a:cxn ang="0">
                  <a:pos x="123" y="21"/>
                </a:cxn>
                <a:cxn ang="0">
                  <a:pos x="165" y="18"/>
                </a:cxn>
                <a:cxn ang="0">
                  <a:pos x="231" y="27"/>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8" name="任意多边形 97404"/>
            <p:cNvSpPr/>
            <p:nvPr/>
          </p:nvSpPr>
          <p:spPr>
            <a:xfrm>
              <a:off x="2879" y="928"/>
              <a:ext cx="153" cy="138"/>
            </a:xfrm>
            <a:custGeom>
              <a:avLst/>
              <a:gdLst/>
              <a:ahLst/>
              <a:cxnLst>
                <a:cxn ang="0">
                  <a:pos x="81" y="6"/>
                </a:cxn>
                <a:cxn ang="0">
                  <a:pos x="105" y="18"/>
                </a:cxn>
                <a:cxn ang="0">
                  <a:pos x="120" y="39"/>
                </a:cxn>
                <a:cxn ang="0">
                  <a:pos x="108" y="75"/>
                </a:cxn>
                <a:cxn ang="0">
                  <a:pos x="75" y="105"/>
                </a:cxn>
                <a:cxn ang="0">
                  <a:pos x="36" y="117"/>
                </a:cxn>
                <a:cxn ang="0">
                  <a:pos x="0" y="111"/>
                </a:cxn>
                <a:cxn ang="0">
                  <a:pos x="15" y="135"/>
                </a:cxn>
                <a:cxn ang="0">
                  <a:pos x="51" y="135"/>
                </a:cxn>
                <a:cxn ang="0">
                  <a:pos x="78" y="138"/>
                </a:cxn>
                <a:cxn ang="0">
                  <a:pos x="105" y="135"/>
                </a:cxn>
                <a:cxn ang="0">
                  <a:pos x="141" y="117"/>
                </a:cxn>
                <a:cxn ang="0">
                  <a:pos x="153" y="75"/>
                </a:cxn>
                <a:cxn ang="0">
                  <a:pos x="144" y="60"/>
                </a:cxn>
                <a:cxn ang="0">
                  <a:pos x="150" y="42"/>
                </a:cxn>
                <a:cxn ang="0">
                  <a:pos x="150" y="15"/>
                </a:cxn>
                <a:cxn ang="0">
                  <a:pos x="126" y="0"/>
                </a:cxn>
                <a:cxn ang="0">
                  <a:pos x="81" y="6"/>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69" name="任意多边形 97405"/>
            <p:cNvSpPr/>
            <p:nvPr/>
          </p:nvSpPr>
          <p:spPr>
            <a:xfrm>
              <a:off x="2855" y="958"/>
              <a:ext cx="105" cy="78"/>
            </a:xfrm>
            <a:custGeom>
              <a:avLst/>
              <a:gdLst/>
              <a:ahLst/>
              <a:cxnLst>
                <a:cxn ang="0">
                  <a:pos x="105" y="42"/>
                </a:cxn>
                <a:cxn ang="0">
                  <a:pos x="87" y="12"/>
                </a:cxn>
                <a:cxn ang="0">
                  <a:pos x="48" y="0"/>
                </a:cxn>
                <a:cxn ang="0">
                  <a:pos x="18" y="6"/>
                </a:cxn>
                <a:cxn ang="0">
                  <a:pos x="3" y="24"/>
                </a:cxn>
                <a:cxn ang="0">
                  <a:pos x="0" y="51"/>
                </a:cxn>
                <a:cxn ang="0">
                  <a:pos x="3" y="69"/>
                </a:cxn>
                <a:cxn ang="0">
                  <a:pos x="18" y="78"/>
                </a:cxn>
                <a:cxn ang="0">
                  <a:pos x="24" y="45"/>
                </a:cxn>
                <a:cxn ang="0">
                  <a:pos x="45" y="39"/>
                </a:cxn>
                <a:cxn ang="0">
                  <a:pos x="84" y="48"/>
                </a:cxn>
                <a:cxn ang="0">
                  <a:pos x="96" y="72"/>
                </a:cxn>
                <a:cxn ang="0">
                  <a:pos x="105" y="42"/>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70" name="任意多边形 97406"/>
            <p:cNvSpPr/>
            <p:nvPr/>
          </p:nvSpPr>
          <p:spPr>
            <a:xfrm>
              <a:off x="2744" y="588"/>
              <a:ext cx="501" cy="297"/>
            </a:xfrm>
            <a:custGeom>
              <a:avLst/>
              <a:gdLst/>
              <a:ahLst/>
              <a:cxnLst>
                <a:cxn ang="0">
                  <a:pos x="0" y="198"/>
                </a:cxn>
                <a:cxn ang="0">
                  <a:pos x="33" y="177"/>
                </a:cxn>
                <a:cxn ang="0">
                  <a:pos x="39" y="150"/>
                </a:cxn>
                <a:cxn ang="0">
                  <a:pos x="39" y="105"/>
                </a:cxn>
                <a:cxn ang="0">
                  <a:pos x="54" y="78"/>
                </a:cxn>
                <a:cxn ang="0">
                  <a:pos x="90" y="69"/>
                </a:cxn>
                <a:cxn ang="0">
                  <a:pos x="120" y="69"/>
                </a:cxn>
                <a:cxn ang="0">
                  <a:pos x="162" y="78"/>
                </a:cxn>
                <a:cxn ang="0">
                  <a:pos x="180" y="102"/>
                </a:cxn>
                <a:cxn ang="0">
                  <a:pos x="198" y="117"/>
                </a:cxn>
                <a:cxn ang="0">
                  <a:pos x="219" y="120"/>
                </a:cxn>
                <a:cxn ang="0">
                  <a:pos x="264" y="117"/>
                </a:cxn>
                <a:cxn ang="0">
                  <a:pos x="300" y="108"/>
                </a:cxn>
                <a:cxn ang="0">
                  <a:pos x="348" y="111"/>
                </a:cxn>
                <a:cxn ang="0">
                  <a:pos x="375" y="123"/>
                </a:cxn>
                <a:cxn ang="0">
                  <a:pos x="408" y="144"/>
                </a:cxn>
                <a:cxn ang="0">
                  <a:pos x="444" y="177"/>
                </a:cxn>
                <a:cxn ang="0">
                  <a:pos x="468" y="216"/>
                </a:cxn>
                <a:cxn ang="0">
                  <a:pos x="480" y="240"/>
                </a:cxn>
                <a:cxn ang="0">
                  <a:pos x="489" y="270"/>
                </a:cxn>
                <a:cxn ang="0">
                  <a:pos x="492" y="297"/>
                </a:cxn>
                <a:cxn ang="0">
                  <a:pos x="501" y="243"/>
                </a:cxn>
                <a:cxn ang="0">
                  <a:pos x="498" y="216"/>
                </a:cxn>
                <a:cxn ang="0">
                  <a:pos x="471" y="153"/>
                </a:cxn>
                <a:cxn ang="0">
                  <a:pos x="438" y="105"/>
                </a:cxn>
                <a:cxn ang="0">
                  <a:pos x="405" y="84"/>
                </a:cxn>
                <a:cxn ang="0">
                  <a:pos x="360" y="72"/>
                </a:cxn>
                <a:cxn ang="0">
                  <a:pos x="327" y="69"/>
                </a:cxn>
                <a:cxn ang="0">
                  <a:pos x="288" y="72"/>
                </a:cxn>
                <a:cxn ang="0">
                  <a:pos x="258" y="69"/>
                </a:cxn>
                <a:cxn ang="0">
                  <a:pos x="228" y="45"/>
                </a:cxn>
                <a:cxn ang="0">
                  <a:pos x="204" y="21"/>
                </a:cxn>
                <a:cxn ang="0">
                  <a:pos x="183" y="9"/>
                </a:cxn>
                <a:cxn ang="0">
                  <a:pos x="159" y="0"/>
                </a:cxn>
                <a:cxn ang="0">
                  <a:pos x="102" y="3"/>
                </a:cxn>
                <a:cxn ang="0">
                  <a:pos x="63" y="6"/>
                </a:cxn>
                <a:cxn ang="0">
                  <a:pos x="42" y="18"/>
                </a:cxn>
                <a:cxn ang="0">
                  <a:pos x="12" y="45"/>
                </a:cxn>
                <a:cxn ang="0">
                  <a:pos x="3" y="78"/>
                </a:cxn>
                <a:cxn ang="0">
                  <a:pos x="6" y="120"/>
                </a:cxn>
                <a:cxn ang="0">
                  <a:pos x="12" y="153"/>
                </a:cxn>
                <a:cxn ang="0">
                  <a:pos x="0" y="198"/>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7896" name="组合 97407"/>
          <p:cNvGrpSpPr/>
          <p:nvPr/>
        </p:nvGrpSpPr>
        <p:grpSpPr>
          <a:xfrm rot="-1609537">
            <a:off x="6389688" y="4516438"/>
            <a:ext cx="1254125" cy="1033462"/>
            <a:chOff x="1504" y="1032"/>
            <a:chExt cx="2728" cy="2006"/>
          </a:xfrm>
        </p:grpSpPr>
        <p:sp>
          <p:nvSpPr>
            <p:cNvPr id="37923" name="任意多边形 97408"/>
            <p:cNvSpPr/>
            <p:nvPr/>
          </p:nvSpPr>
          <p:spPr>
            <a:xfrm>
              <a:off x="3044" y="1608"/>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4" name="任意多边形 97409"/>
            <p:cNvSpPr/>
            <p:nvPr/>
          </p:nvSpPr>
          <p:spPr>
            <a:xfrm>
              <a:off x="3044" y="1704"/>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5" name="任意多边形 97410"/>
            <p:cNvSpPr/>
            <p:nvPr/>
          </p:nvSpPr>
          <p:spPr>
            <a:xfrm>
              <a:off x="3353" y="1570"/>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6" name="任意多边形 97411"/>
            <p:cNvSpPr/>
            <p:nvPr/>
          </p:nvSpPr>
          <p:spPr>
            <a:xfrm>
              <a:off x="2513" y="1070"/>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7" name="任意多边形 97412"/>
            <p:cNvSpPr/>
            <p:nvPr/>
          </p:nvSpPr>
          <p:spPr>
            <a:xfrm>
              <a:off x="2616" y="1292"/>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8" name="任意多边形 97413"/>
            <p:cNvSpPr/>
            <p:nvPr/>
          </p:nvSpPr>
          <p:spPr>
            <a:xfrm>
              <a:off x="1531" y="1323"/>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9" name="任意多边形 97414"/>
            <p:cNvSpPr/>
            <p:nvPr/>
          </p:nvSpPr>
          <p:spPr>
            <a:xfrm>
              <a:off x="1504" y="1303"/>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0" name="任意多边形 97415"/>
            <p:cNvSpPr/>
            <p:nvPr/>
          </p:nvSpPr>
          <p:spPr>
            <a:xfrm>
              <a:off x="1911" y="1332"/>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1" name="任意多边形 97416"/>
            <p:cNvSpPr/>
            <p:nvPr/>
          </p:nvSpPr>
          <p:spPr>
            <a:xfrm>
              <a:off x="1894" y="1319"/>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2" name="任意多边形 97417"/>
            <p:cNvSpPr/>
            <p:nvPr/>
          </p:nvSpPr>
          <p:spPr>
            <a:xfrm>
              <a:off x="2193" y="1498"/>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3" name="任意多边形 97418"/>
            <p:cNvSpPr/>
            <p:nvPr/>
          </p:nvSpPr>
          <p:spPr>
            <a:xfrm>
              <a:off x="2453" y="1505"/>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4" name="任意多边形 97419"/>
            <p:cNvSpPr/>
            <p:nvPr/>
          </p:nvSpPr>
          <p:spPr>
            <a:xfrm>
              <a:off x="2540" y="1928"/>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5" name="任意多边形 97420"/>
            <p:cNvSpPr/>
            <p:nvPr/>
          </p:nvSpPr>
          <p:spPr>
            <a:xfrm>
              <a:off x="2160" y="2666"/>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6" name="任意多边形 97421"/>
            <p:cNvSpPr/>
            <p:nvPr/>
          </p:nvSpPr>
          <p:spPr>
            <a:xfrm>
              <a:off x="2513" y="2150"/>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7" name="任意多边形 97422"/>
            <p:cNvSpPr/>
            <p:nvPr/>
          </p:nvSpPr>
          <p:spPr>
            <a:xfrm>
              <a:off x="2670" y="1756"/>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8" name="任意多边形 97423"/>
            <p:cNvSpPr/>
            <p:nvPr/>
          </p:nvSpPr>
          <p:spPr>
            <a:xfrm>
              <a:off x="1661" y="2417"/>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39" name="任意多边形 97424"/>
            <p:cNvSpPr/>
            <p:nvPr/>
          </p:nvSpPr>
          <p:spPr>
            <a:xfrm>
              <a:off x="2290" y="1572"/>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0" name="任意多边形 97425"/>
            <p:cNvSpPr/>
            <p:nvPr/>
          </p:nvSpPr>
          <p:spPr>
            <a:xfrm>
              <a:off x="2681" y="1749"/>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1" name="任意多边形 97426"/>
            <p:cNvSpPr/>
            <p:nvPr/>
          </p:nvSpPr>
          <p:spPr>
            <a:xfrm>
              <a:off x="2589" y="1478"/>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2" name="任意多边形 97427"/>
            <p:cNvSpPr/>
            <p:nvPr/>
          </p:nvSpPr>
          <p:spPr>
            <a:xfrm>
              <a:off x="2632" y="1413"/>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3" name="任意多边形 97428"/>
            <p:cNvSpPr/>
            <p:nvPr/>
          </p:nvSpPr>
          <p:spPr>
            <a:xfrm>
              <a:off x="2600" y="1630"/>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4" name="任意多边形 97429"/>
            <p:cNvSpPr/>
            <p:nvPr/>
          </p:nvSpPr>
          <p:spPr>
            <a:xfrm>
              <a:off x="2827" y="1646"/>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5" name="任意多边形 97430"/>
            <p:cNvSpPr/>
            <p:nvPr/>
          </p:nvSpPr>
          <p:spPr>
            <a:xfrm>
              <a:off x="2784" y="1700"/>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46" name="任意多边形 97431"/>
            <p:cNvSpPr/>
            <p:nvPr/>
          </p:nvSpPr>
          <p:spPr>
            <a:xfrm>
              <a:off x="2583" y="1032"/>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37897" name="组合 97432"/>
          <p:cNvGrpSpPr/>
          <p:nvPr/>
        </p:nvGrpSpPr>
        <p:grpSpPr>
          <a:xfrm rot="-571004">
            <a:off x="4211638" y="5651500"/>
            <a:ext cx="1189037" cy="836613"/>
            <a:chOff x="1673" y="895"/>
            <a:chExt cx="3187" cy="2318"/>
          </a:xfrm>
        </p:grpSpPr>
        <p:sp>
          <p:nvSpPr>
            <p:cNvPr id="37899" name="任意多边形 97433"/>
            <p:cNvSpPr/>
            <p:nvPr/>
          </p:nvSpPr>
          <p:spPr>
            <a:xfrm>
              <a:off x="3472" y="1561"/>
              <a:ext cx="1198" cy="1377"/>
            </a:xfrm>
            <a:custGeom>
              <a:avLst/>
              <a:gdLst/>
              <a:ahLst/>
              <a:cxnLst>
                <a:cxn ang="0">
                  <a:pos x="393" y="56"/>
                </a:cxn>
                <a:cxn ang="0">
                  <a:pos x="666" y="0"/>
                </a:cxn>
                <a:cxn ang="0">
                  <a:pos x="957" y="50"/>
                </a:cxn>
                <a:cxn ang="0">
                  <a:pos x="1185" y="250"/>
                </a:cxn>
                <a:cxn ang="0">
                  <a:pos x="1198" y="457"/>
                </a:cxn>
                <a:cxn ang="0">
                  <a:pos x="1109" y="757"/>
                </a:cxn>
                <a:cxn ang="0">
                  <a:pos x="830" y="1108"/>
                </a:cxn>
                <a:cxn ang="0">
                  <a:pos x="634" y="1333"/>
                </a:cxn>
                <a:cxn ang="0">
                  <a:pos x="311" y="1377"/>
                </a:cxn>
                <a:cxn ang="0">
                  <a:pos x="0" y="1139"/>
                </a:cxn>
                <a:cxn ang="0">
                  <a:pos x="393" y="56"/>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0" name="任意多边形 97434"/>
            <p:cNvSpPr/>
            <p:nvPr/>
          </p:nvSpPr>
          <p:spPr>
            <a:xfrm>
              <a:off x="3472" y="1672"/>
              <a:ext cx="1014" cy="1214"/>
            </a:xfrm>
            <a:custGeom>
              <a:avLst/>
              <a:gdLst/>
              <a:ahLst/>
              <a:cxnLst>
                <a:cxn ang="0">
                  <a:pos x="437" y="144"/>
                </a:cxn>
                <a:cxn ang="0">
                  <a:pos x="482" y="31"/>
                </a:cxn>
                <a:cxn ang="0">
                  <a:pos x="621" y="0"/>
                </a:cxn>
                <a:cxn ang="0">
                  <a:pos x="684" y="6"/>
                </a:cxn>
                <a:cxn ang="0">
                  <a:pos x="608" y="38"/>
                </a:cxn>
                <a:cxn ang="0">
                  <a:pos x="577" y="88"/>
                </a:cxn>
                <a:cxn ang="0">
                  <a:pos x="627" y="88"/>
                </a:cxn>
                <a:cxn ang="0">
                  <a:pos x="716" y="88"/>
                </a:cxn>
                <a:cxn ang="0">
                  <a:pos x="868" y="88"/>
                </a:cxn>
                <a:cxn ang="0">
                  <a:pos x="729" y="138"/>
                </a:cxn>
                <a:cxn ang="0">
                  <a:pos x="684" y="175"/>
                </a:cxn>
                <a:cxn ang="0">
                  <a:pos x="646" y="219"/>
                </a:cxn>
                <a:cxn ang="0">
                  <a:pos x="602" y="325"/>
                </a:cxn>
                <a:cxn ang="0">
                  <a:pos x="722" y="250"/>
                </a:cxn>
                <a:cxn ang="0">
                  <a:pos x="767" y="219"/>
                </a:cxn>
                <a:cxn ang="0">
                  <a:pos x="906" y="194"/>
                </a:cxn>
                <a:cxn ang="0">
                  <a:pos x="1014" y="200"/>
                </a:cxn>
                <a:cxn ang="0">
                  <a:pos x="925" y="238"/>
                </a:cxn>
                <a:cxn ang="0">
                  <a:pos x="760" y="344"/>
                </a:cxn>
                <a:cxn ang="0">
                  <a:pos x="646" y="463"/>
                </a:cxn>
                <a:cxn ang="0">
                  <a:pos x="602" y="563"/>
                </a:cxn>
                <a:cxn ang="0">
                  <a:pos x="659" y="519"/>
                </a:cxn>
                <a:cxn ang="0">
                  <a:pos x="754" y="488"/>
                </a:cxn>
                <a:cxn ang="0">
                  <a:pos x="868" y="482"/>
                </a:cxn>
                <a:cxn ang="0">
                  <a:pos x="792" y="519"/>
                </a:cxn>
                <a:cxn ang="0">
                  <a:pos x="684" y="620"/>
                </a:cxn>
                <a:cxn ang="0">
                  <a:pos x="583" y="738"/>
                </a:cxn>
                <a:cxn ang="0">
                  <a:pos x="646" y="726"/>
                </a:cxn>
                <a:cxn ang="0">
                  <a:pos x="735" y="732"/>
                </a:cxn>
                <a:cxn ang="0">
                  <a:pos x="799" y="788"/>
                </a:cxn>
                <a:cxn ang="0">
                  <a:pos x="684" y="782"/>
                </a:cxn>
                <a:cxn ang="0">
                  <a:pos x="583" y="814"/>
                </a:cxn>
                <a:cxn ang="0">
                  <a:pos x="488" y="889"/>
                </a:cxn>
                <a:cxn ang="0">
                  <a:pos x="653" y="857"/>
                </a:cxn>
                <a:cxn ang="0">
                  <a:pos x="691" y="870"/>
                </a:cxn>
                <a:cxn ang="0">
                  <a:pos x="811" y="920"/>
                </a:cxn>
                <a:cxn ang="0">
                  <a:pos x="703" y="920"/>
                </a:cxn>
                <a:cxn ang="0">
                  <a:pos x="558" y="951"/>
                </a:cxn>
                <a:cxn ang="0">
                  <a:pos x="488" y="1001"/>
                </a:cxn>
                <a:cxn ang="0">
                  <a:pos x="602" y="1001"/>
                </a:cxn>
                <a:cxn ang="0">
                  <a:pos x="672" y="1045"/>
                </a:cxn>
                <a:cxn ang="0">
                  <a:pos x="564" y="1064"/>
                </a:cxn>
                <a:cxn ang="0">
                  <a:pos x="431" y="1108"/>
                </a:cxn>
                <a:cxn ang="0">
                  <a:pos x="273" y="1214"/>
                </a:cxn>
                <a:cxn ang="0">
                  <a:pos x="0" y="1070"/>
                </a:cxn>
                <a:cxn ang="0">
                  <a:pos x="437" y="144"/>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CC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1" name="任意多边形 97435"/>
            <p:cNvSpPr/>
            <p:nvPr/>
          </p:nvSpPr>
          <p:spPr>
            <a:xfrm>
              <a:off x="3833" y="1517"/>
              <a:ext cx="1027" cy="1571"/>
            </a:xfrm>
            <a:custGeom>
              <a:avLst/>
              <a:gdLst/>
              <a:ahLst/>
              <a:cxnLst>
                <a:cxn ang="0">
                  <a:pos x="38" y="1483"/>
                </a:cxn>
                <a:cxn ang="0">
                  <a:pos x="114" y="1402"/>
                </a:cxn>
                <a:cxn ang="0">
                  <a:pos x="190" y="1354"/>
                </a:cxn>
                <a:cxn ang="0">
                  <a:pos x="279" y="1291"/>
                </a:cxn>
                <a:cxn ang="0">
                  <a:pos x="406" y="1204"/>
                </a:cxn>
                <a:cxn ang="0">
                  <a:pos x="469" y="1054"/>
                </a:cxn>
                <a:cxn ang="0">
                  <a:pos x="507" y="939"/>
                </a:cxn>
                <a:cxn ang="0">
                  <a:pos x="545" y="853"/>
                </a:cxn>
                <a:cxn ang="0">
                  <a:pos x="583" y="753"/>
                </a:cxn>
                <a:cxn ang="0">
                  <a:pos x="615" y="670"/>
                </a:cxn>
                <a:cxn ang="0">
                  <a:pos x="672" y="615"/>
                </a:cxn>
                <a:cxn ang="0">
                  <a:pos x="748" y="553"/>
                </a:cxn>
                <a:cxn ang="0">
                  <a:pos x="761" y="451"/>
                </a:cxn>
                <a:cxn ang="0">
                  <a:pos x="729" y="307"/>
                </a:cxn>
                <a:cxn ang="0">
                  <a:pos x="672" y="232"/>
                </a:cxn>
                <a:cxn ang="0">
                  <a:pos x="571" y="169"/>
                </a:cxn>
                <a:cxn ang="0">
                  <a:pos x="444" y="113"/>
                </a:cxn>
                <a:cxn ang="0">
                  <a:pos x="285" y="94"/>
                </a:cxn>
                <a:cxn ang="0">
                  <a:pos x="95" y="119"/>
                </a:cxn>
                <a:cxn ang="0">
                  <a:pos x="82" y="69"/>
                </a:cxn>
                <a:cxn ang="0">
                  <a:pos x="25" y="38"/>
                </a:cxn>
                <a:cxn ang="0">
                  <a:pos x="228" y="13"/>
                </a:cxn>
                <a:cxn ang="0">
                  <a:pos x="355" y="0"/>
                </a:cxn>
                <a:cxn ang="0">
                  <a:pos x="501" y="0"/>
                </a:cxn>
                <a:cxn ang="0">
                  <a:pos x="590" y="0"/>
                </a:cxn>
                <a:cxn ang="0">
                  <a:pos x="672" y="65"/>
                </a:cxn>
                <a:cxn ang="0">
                  <a:pos x="799" y="102"/>
                </a:cxn>
                <a:cxn ang="0">
                  <a:pos x="837" y="140"/>
                </a:cxn>
                <a:cxn ang="0">
                  <a:pos x="938" y="190"/>
                </a:cxn>
                <a:cxn ang="0">
                  <a:pos x="1014" y="202"/>
                </a:cxn>
                <a:cxn ang="0">
                  <a:pos x="1027" y="240"/>
                </a:cxn>
                <a:cxn ang="0">
                  <a:pos x="1002" y="315"/>
                </a:cxn>
                <a:cxn ang="0">
                  <a:pos x="938" y="340"/>
                </a:cxn>
                <a:cxn ang="0">
                  <a:pos x="888" y="353"/>
                </a:cxn>
                <a:cxn ang="0">
                  <a:pos x="951" y="403"/>
                </a:cxn>
                <a:cxn ang="0">
                  <a:pos x="976" y="465"/>
                </a:cxn>
                <a:cxn ang="0">
                  <a:pos x="989" y="540"/>
                </a:cxn>
                <a:cxn ang="0">
                  <a:pos x="989" y="628"/>
                </a:cxn>
                <a:cxn ang="0">
                  <a:pos x="964" y="703"/>
                </a:cxn>
                <a:cxn ang="0">
                  <a:pos x="913" y="628"/>
                </a:cxn>
                <a:cxn ang="0">
                  <a:pos x="875" y="641"/>
                </a:cxn>
                <a:cxn ang="0">
                  <a:pos x="888" y="703"/>
                </a:cxn>
                <a:cxn ang="0">
                  <a:pos x="913" y="753"/>
                </a:cxn>
                <a:cxn ang="0">
                  <a:pos x="888" y="841"/>
                </a:cxn>
                <a:cxn ang="0">
                  <a:pos x="849" y="916"/>
                </a:cxn>
                <a:cxn ang="0">
                  <a:pos x="773" y="1041"/>
                </a:cxn>
                <a:cxn ang="0">
                  <a:pos x="735" y="1116"/>
                </a:cxn>
                <a:cxn ang="0">
                  <a:pos x="659" y="1166"/>
                </a:cxn>
                <a:cxn ang="0">
                  <a:pos x="571" y="1116"/>
                </a:cxn>
                <a:cxn ang="0">
                  <a:pos x="659" y="1204"/>
                </a:cxn>
                <a:cxn ang="0">
                  <a:pos x="685" y="1291"/>
                </a:cxn>
                <a:cxn ang="0">
                  <a:pos x="609" y="1379"/>
                </a:cxn>
                <a:cxn ang="0">
                  <a:pos x="520" y="1417"/>
                </a:cxn>
                <a:cxn ang="0">
                  <a:pos x="437" y="1408"/>
                </a:cxn>
                <a:cxn ang="0">
                  <a:pos x="355" y="1417"/>
                </a:cxn>
                <a:cxn ang="0">
                  <a:pos x="279" y="1467"/>
                </a:cxn>
                <a:cxn ang="0">
                  <a:pos x="171" y="1477"/>
                </a:cxn>
                <a:cxn ang="0">
                  <a:pos x="95" y="1515"/>
                </a:cxn>
                <a:cxn ang="0">
                  <a:pos x="51" y="1558"/>
                </a:cxn>
                <a:cxn ang="0">
                  <a:pos x="0" y="1571"/>
                </a:cxn>
                <a:cxn ang="0">
                  <a:pos x="38" y="1483"/>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2" name="任意多边形 97436"/>
            <p:cNvSpPr/>
            <p:nvPr/>
          </p:nvSpPr>
          <p:spPr>
            <a:xfrm>
              <a:off x="2852" y="939"/>
              <a:ext cx="1134" cy="870"/>
            </a:xfrm>
            <a:custGeom>
              <a:avLst/>
              <a:gdLst/>
              <a:ahLst/>
              <a:cxnLst>
                <a:cxn ang="0">
                  <a:pos x="1083" y="870"/>
                </a:cxn>
                <a:cxn ang="0">
                  <a:pos x="1134" y="632"/>
                </a:cxn>
                <a:cxn ang="0">
                  <a:pos x="1109" y="432"/>
                </a:cxn>
                <a:cxn ang="0">
                  <a:pos x="1033" y="282"/>
                </a:cxn>
                <a:cxn ang="0">
                  <a:pos x="957" y="188"/>
                </a:cxn>
                <a:cxn ang="0">
                  <a:pos x="811" y="125"/>
                </a:cxn>
                <a:cxn ang="0">
                  <a:pos x="646" y="131"/>
                </a:cxn>
                <a:cxn ang="0">
                  <a:pos x="494" y="31"/>
                </a:cxn>
                <a:cxn ang="0">
                  <a:pos x="443" y="0"/>
                </a:cxn>
                <a:cxn ang="0">
                  <a:pos x="374" y="0"/>
                </a:cxn>
                <a:cxn ang="0">
                  <a:pos x="215" y="0"/>
                </a:cxn>
                <a:cxn ang="0">
                  <a:pos x="171" y="38"/>
                </a:cxn>
                <a:cxn ang="0">
                  <a:pos x="127" y="94"/>
                </a:cxn>
                <a:cxn ang="0">
                  <a:pos x="114" y="182"/>
                </a:cxn>
                <a:cxn ang="0">
                  <a:pos x="120" y="269"/>
                </a:cxn>
                <a:cxn ang="0">
                  <a:pos x="114" y="319"/>
                </a:cxn>
                <a:cxn ang="0">
                  <a:pos x="0" y="451"/>
                </a:cxn>
                <a:cxn ang="0">
                  <a:pos x="1083" y="870"/>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3" name="任意多边形 97437"/>
            <p:cNvSpPr/>
            <p:nvPr/>
          </p:nvSpPr>
          <p:spPr>
            <a:xfrm>
              <a:off x="2972" y="1195"/>
              <a:ext cx="931" cy="651"/>
            </a:xfrm>
            <a:custGeom>
              <a:avLst/>
              <a:gdLst/>
              <a:ahLst/>
              <a:cxnLst>
                <a:cxn ang="0">
                  <a:pos x="0" y="257"/>
                </a:cxn>
                <a:cxn ang="0">
                  <a:pos x="51" y="125"/>
                </a:cxn>
                <a:cxn ang="0">
                  <a:pos x="120" y="169"/>
                </a:cxn>
                <a:cxn ang="0">
                  <a:pos x="114" y="69"/>
                </a:cxn>
                <a:cxn ang="0">
                  <a:pos x="114" y="31"/>
                </a:cxn>
                <a:cxn ang="0">
                  <a:pos x="165" y="81"/>
                </a:cxn>
                <a:cxn ang="0">
                  <a:pos x="209" y="188"/>
                </a:cxn>
                <a:cxn ang="0">
                  <a:pos x="215" y="69"/>
                </a:cxn>
                <a:cxn ang="0">
                  <a:pos x="190" y="6"/>
                </a:cxn>
                <a:cxn ang="0">
                  <a:pos x="304" y="125"/>
                </a:cxn>
                <a:cxn ang="0">
                  <a:pos x="342" y="19"/>
                </a:cxn>
                <a:cxn ang="0">
                  <a:pos x="399" y="94"/>
                </a:cxn>
                <a:cxn ang="0">
                  <a:pos x="494" y="31"/>
                </a:cxn>
                <a:cxn ang="0">
                  <a:pos x="526" y="88"/>
                </a:cxn>
                <a:cxn ang="0">
                  <a:pos x="595" y="44"/>
                </a:cxn>
                <a:cxn ang="0">
                  <a:pos x="614" y="0"/>
                </a:cxn>
                <a:cxn ang="0">
                  <a:pos x="640" y="88"/>
                </a:cxn>
                <a:cxn ang="0">
                  <a:pos x="646" y="188"/>
                </a:cxn>
                <a:cxn ang="0">
                  <a:pos x="716" y="125"/>
                </a:cxn>
                <a:cxn ang="0">
                  <a:pos x="735" y="69"/>
                </a:cxn>
                <a:cxn ang="0">
                  <a:pos x="741" y="200"/>
                </a:cxn>
                <a:cxn ang="0">
                  <a:pos x="747" y="232"/>
                </a:cxn>
                <a:cxn ang="0">
                  <a:pos x="792" y="175"/>
                </a:cxn>
                <a:cxn ang="0">
                  <a:pos x="823" y="244"/>
                </a:cxn>
                <a:cxn ang="0">
                  <a:pos x="842" y="282"/>
                </a:cxn>
                <a:cxn ang="0">
                  <a:pos x="874" y="263"/>
                </a:cxn>
                <a:cxn ang="0">
                  <a:pos x="906" y="294"/>
                </a:cxn>
                <a:cxn ang="0">
                  <a:pos x="931" y="382"/>
                </a:cxn>
                <a:cxn ang="0">
                  <a:pos x="716" y="651"/>
                </a:cxn>
                <a:cxn ang="0">
                  <a:pos x="25" y="451"/>
                </a:cxn>
                <a:cxn ang="0">
                  <a:pos x="0" y="257"/>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CC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4" name="任意多边形 97438"/>
            <p:cNvSpPr/>
            <p:nvPr/>
          </p:nvSpPr>
          <p:spPr>
            <a:xfrm>
              <a:off x="1705" y="1231"/>
              <a:ext cx="1445" cy="1590"/>
            </a:xfrm>
            <a:custGeom>
              <a:avLst/>
              <a:gdLst/>
              <a:ahLst/>
              <a:cxnLst>
                <a:cxn ang="0">
                  <a:pos x="368" y="1302"/>
                </a:cxn>
                <a:cxn ang="0">
                  <a:pos x="292" y="1164"/>
                </a:cxn>
                <a:cxn ang="0">
                  <a:pos x="215" y="1077"/>
                </a:cxn>
                <a:cxn ang="0">
                  <a:pos x="127" y="964"/>
                </a:cxn>
                <a:cxn ang="0">
                  <a:pos x="101" y="864"/>
                </a:cxn>
                <a:cxn ang="0">
                  <a:pos x="114" y="764"/>
                </a:cxn>
                <a:cxn ang="0">
                  <a:pos x="25" y="613"/>
                </a:cxn>
                <a:cxn ang="0">
                  <a:pos x="0" y="463"/>
                </a:cxn>
                <a:cxn ang="0">
                  <a:pos x="38" y="376"/>
                </a:cxn>
                <a:cxn ang="0">
                  <a:pos x="203" y="300"/>
                </a:cxn>
                <a:cxn ang="0">
                  <a:pos x="279" y="100"/>
                </a:cxn>
                <a:cxn ang="0">
                  <a:pos x="393" y="25"/>
                </a:cxn>
                <a:cxn ang="0">
                  <a:pos x="507" y="13"/>
                </a:cxn>
                <a:cxn ang="0">
                  <a:pos x="659" y="0"/>
                </a:cxn>
                <a:cxn ang="0">
                  <a:pos x="925" y="50"/>
                </a:cxn>
                <a:cxn ang="0">
                  <a:pos x="900" y="826"/>
                </a:cxn>
                <a:cxn ang="0">
                  <a:pos x="1445" y="1415"/>
                </a:cxn>
                <a:cxn ang="0">
                  <a:pos x="1344" y="1590"/>
                </a:cxn>
                <a:cxn ang="0">
                  <a:pos x="837" y="1590"/>
                </a:cxn>
                <a:cxn ang="0">
                  <a:pos x="368" y="1302"/>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5" name="任意多边形 97439"/>
            <p:cNvSpPr/>
            <p:nvPr/>
          </p:nvSpPr>
          <p:spPr>
            <a:xfrm>
              <a:off x="1673" y="1208"/>
              <a:ext cx="1192" cy="1678"/>
            </a:xfrm>
            <a:custGeom>
              <a:avLst/>
              <a:gdLst/>
              <a:ahLst/>
              <a:cxnLst>
                <a:cxn ang="0">
                  <a:pos x="653" y="63"/>
                </a:cxn>
                <a:cxn ang="0">
                  <a:pos x="495" y="81"/>
                </a:cxn>
                <a:cxn ang="0">
                  <a:pos x="437" y="125"/>
                </a:cxn>
                <a:cxn ang="0">
                  <a:pos x="418" y="182"/>
                </a:cxn>
                <a:cxn ang="0">
                  <a:pos x="412" y="282"/>
                </a:cxn>
                <a:cxn ang="0">
                  <a:pos x="393" y="344"/>
                </a:cxn>
                <a:cxn ang="0">
                  <a:pos x="349" y="376"/>
                </a:cxn>
                <a:cxn ang="0">
                  <a:pos x="266" y="426"/>
                </a:cxn>
                <a:cxn ang="0">
                  <a:pos x="222" y="451"/>
                </a:cxn>
                <a:cxn ang="0">
                  <a:pos x="203" y="507"/>
                </a:cxn>
                <a:cxn ang="0">
                  <a:pos x="209" y="545"/>
                </a:cxn>
                <a:cxn ang="0">
                  <a:pos x="241" y="576"/>
                </a:cxn>
                <a:cxn ang="0">
                  <a:pos x="285" y="645"/>
                </a:cxn>
                <a:cxn ang="0">
                  <a:pos x="311" y="764"/>
                </a:cxn>
                <a:cxn ang="0">
                  <a:pos x="285" y="839"/>
                </a:cxn>
                <a:cxn ang="0">
                  <a:pos x="285" y="920"/>
                </a:cxn>
                <a:cxn ang="0">
                  <a:pos x="304" y="989"/>
                </a:cxn>
                <a:cxn ang="0">
                  <a:pos x="349" y="1064"/>
                </a:cxn>
                <a:cxn ang="0">
                  <a:pos x="406" y="1177"/>
                </a:cxn>
                <a:cxn ang="0">
                  <a:pos x="507" y="1227"/>
                </a:cxn>
                <a:cxn ang="0">
                  <a:pos x="590" y="1246"/>
                </a:cxn>
                <a:cxn ang="0">
                  <a:pos x="672" y="1284"/>
                </a:cxn>
                <a:cxn ang="0">
                  <a:pos x="735" y="1321"/>
                </a:cxn>
                <a:cxn ang="0">
                  <a:pos x="780" y="1377"/>
                </a:cxn>
                <a:cxn ang="0">
                  <a:pos x="875" y="1384"/>
                </a:cxn>
                <a:cxn ang="0">
                  <a:pos x="945" y="1403"/>
                </a:cxn>
                <a:cxn ang="0">
                  <a:pos x="1046" y="1434"/>
                </a:cxn>
                <a:cxn ang="0">
                  <a:pos x="1116" y="1496"/>
                </a:cxn>
                <a:cxn ang="0">
                  <a:pos x="1192" y="1553"/>
                </a:cxn>
                <a:cxn ang="0">
                  <a:pos x="1186" y="1678"/>
                </a:cxn>
                <a:cxn ang="0">
                  <a:pos x="393" y="1359"/>
                </a:cxn>
                <a:cxn ang="0">
                  <a:pos x="323" y="1233"/>
                </a:cxn>
                <a:cxn ang="0">
                  <a:pos x="254" y="1158"/>
                </a:cxn>
                <a:cxn ang="0">
                  <a:pos x="184" y="1089"/>
                </a:cxn>
                <a:cxn ang="0">
                  <a:pos x="146" y="1039"/>
                </a:cxn>
                <a:cxn ang="0">
                  <a:pos x="114" y="945"/>
                </a:cxn>
                <a:cxn ang="0">
                  <a:pos x="101" y="858"/>
                </a:cxn>
                <a:cxn ang="0">
                  <a:pos x="108" y="795"/>
                </a:cxn>
                <a:cxn ang="0">
                  <a:pos x="63" y="726"/>
                </a:cxn>
                <a:cxn ang="0">
                  <a:pos x="32" y="670"/>
                </a:cxn>
                <a:cxn ang="0">
                  <a:pos x="6" y="601"/>
                </a:cxn>
                <a:cxn ang="0">
                  <a:pos x="0" y="532"/>
                </a:cxn>
                <a:cxn ang="0">
                  <a:pos x="6" y="420"/>
                </a:cxn>
                <a:cxn ang="0">
                  <a:pos x="38" y="363"/>
                </a:cxn>
                <a:cxn ang="0">
                  <a:pos x="101" y="338"/>
                </a:cxn>
                <a:cxn ang="0">
                  <a:pos x="152" y="313"/>
                </a:cxn>
                <a:cxn ang="0">
                  <a:pos x="216" y="288"/>
                </a:cxn>
                <a:cxn ang="0">
                  <a:pos x="222" y="225"/>
                </a:cxn>
                <a:cxn ang="0">
                  <a:pos x="235" y="157"/>
                </a:cxn>
                <a:cxn ang="0">
                  <a:pos x="266" y="113"/>
                </a:cxn>
                <a:cxn ang="0">
                  <a:pos x="323" y="75"/>
                </a:cxn>
                <a:cxn ang="0">
                  <a:pos x="374" y="38"/>
                </a:cxn>
                <a:cxn ang="0">
                  <a:pos x="469" y="13"/>
                </a:cxn>
                <a:cxn ang="0">
                  <a:pos x="577" y="6"/>
                </a:cxn>
                <a:cxn ang="0">
                  <a:pos x="723" y="0"/>
                </a:cxn>
                <a:cxn ang="0">
                  <a:pos x="888" y="13"/>
                </a:cxn>
                <a:cxn ang="0">
                  <a:pos x="653" y="63"/>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6" name="任意多边形 97440"/>
            <p:cNvSpPr/>
            <p:nvPr/>
          </p:nvSpPr>
          <p:spPr>
            <a:xfrm>
              <a:off x="2148" y="1242"/>
              <a:ext cx="1344" cy="1528"/>
            </a:xfrm>
            <a:custGeom>
              <a:avLst/>
              <a:gdLst/>
              <a:ahLst/>
              <a:cxnLst>
                <a:cxn ang="0">
                  <a:pos x="850" y="1528"/>
                </a:cxn>
                <a:cxn ang="0">
                  <a:pos x="672" y="1428"/>
                </a:cxn>
                <a:cxn ang="0">
                  <a:pos x="621" y="1340"/>
                </a:cxn>
                <a:cxn ang="0">
                  <a:pos x="558" y="1303"/>
                </a:cxn>
                <a:cxn ang="0">
                  <a:pos x="444" y="1290"/>
                </a:cxn>
                <a:cxn ang="0">
                  <a:pos x="317" y="1203"/>
                </a:cxn>
                <a:cxn ang="0">
                  <a:pos x="247" y="1144"/>
                </a:cxn>
                <a:cxn ang="0">
                  <a:pos x="203" y="1078"/>
                </a:cxn>
                <a:cxn ang="0">
                  <a:pos x="190" y="978"/>
                </a:cxn>
                <a:cxn ang="0">
                  <a:pos x="203" y="915"/>
                </a:cxn>
                <a:cxn ang="0">
                  <a:pos x="114" y="853"/>
                </a:cxn>
                <a:cxn ang="0">
                  <a:pos x="25" y="715"/>
                </a:cxn>
                <a:cxn ang="0">
                  <a:pos x="0" y="600"/>
                </a:cxn>
                <a:cxn ang="0">
                  <a:pos x="19" y="507"/>
                </a:cxn>
                <a:cxn ang="0">
                  <a:pos x="51" y="415"/>
                </a:cxn>
                <a:cxn ang="0">
                  <a:pos x="152" y="327"/>
                </a:cxn>
                <a:cxn ang="0">
                  <a:pos x="139" y="219"/>
                </a:cxn>
                <a:cxn ang="0">
                  <a:pos x="152" y="152"/>
                </a:cxn>
                <a:cxn ang="0">
                  <a:pos x="216" y="52"/>
                </a:cxn>
                <a:cxn ang="0">
                  <a:pos x="311" y="19"/>
                </a:cxn>
                <a:cxn ang="0">
                  <a:pos x="444" y="2"/>
                </a:cxn>
                <a:cxn ang="0">
                  <a:pos x="552" y="0"/>
                </a:cxn>
                <a:cxn ang="0">
                  <a:pos x="685" y="40"/>
                </a:cxn>
                <a:cxn ang="0">
                  <a:pos x="761" y="65"/>
                </a:cxn>
                <a:cxn ang="0">
                  <a:pos x="926" y="202"/>
                </a:cxn>
                <a:cxn ang="0">
                  <a:pos x="976" y="315"/>
                </a:cxn>
                <a:cxn ang="0">
                  <a:pos x="634" y="365"/>
                </a:cxn>
                <a:cxn ang="0">
                  <a:pos x="621" y="440"/>
                </a:cxn>
                <a:cxn ang="0">
                  <a:pos x="761" y="940"/>
                </a:cxn>
                <a:cxn ang="0">
                  <a:pos x="1078" y="1040"/>
                </a:cxn>
                <a:cxn ang="0">
                  <a:pos x="1344" y="1165"/>
                </a:cxn>
                <a:cxn ang="0">
                  <a:pos x="850" y="1528"/>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7" name="任意多边形 97441"/>
            <p:cNvSpPr/>
            <p:nvPr/>
          </p:nvSpPr>
          <p:spPr>
            <a:xfrm>
              <a:off x="2129" y="1227"/>
              <a:ext cx="571" cy="976"/>
            </a:xfrm>
            <a:custGeom>
              <a:avLst/>
              <a:gdLst/>
              <a:ahLst/>
              <a:cxnLst>
                <a:cxn ang="0">
                  <a:pos x="203" y="851"/>
                </a:cxn>
                <a:cxn ang="0">
                  <a:pos x="159" y="788"/>
                </a:cxn>
                <a:cxn ang="0">
                  <a:pos x="114" y="713"/>
                </a:cxn>
                <a:cxn ang="0">
                  <a:pos x="95" y="632"/>
                </a:cxn>
                <a:cxn ang="0">
                  <a:pos x="108" y="557"/>
                </a:cxn>
                <a:cxn ang="0">
                  <a:pos x="152" y="494"/>
                </a:cxn>
                <a:cxn ang="0">
                  <a:pos x="254" y="457"/>
                </a:cxn>
                <a:cxn ang="0">
                  <a:pos x="311" y="413"/>
                </a:cxn>
                <a:cxn ang="0">
                  <a:pos x="324" y="325"/>
                </a:cxn>
                <a:cxn ang="0">
                  <a:pos x="286" y="257"/>
                </a:cxn>
                <a:cxn ang="0">
                  <a:pos x="260" y="213"/>
                </a:cxn>
                <a:cxn ang="0">
                  <a:pos x="254" y="113"/>
                </a:cxn>
                <a:cxn ang="0">
                  <a:pos x="292" y="75"/>
                </a:cxn>
                <a:cxn ang="0">
                  <a:pos x="355" y="63"/>
                </a:cxn>
                <a:cxn ang="0">
                  <a:pos x="425" y="38"/>
                </a:cxn>
                <a:cxn ang="0">
                  <a:pos x="476" y="31"/>
                </a:cxn>
                <a:cxn ang="0">
                  <a:pos x="571" y="25"/>
                </a:cxn>
                <a:cxn ang="0">
                  <a:pos x="482" y="0"/>
                </a:cxn>
                <a:cxn ang="0">
                  <a:pos x="393" y="0"/>
                </a:cxn>
                <a:cxn ang="0">
                  <a:pos x="324" y="0"/>
                </a:cxn>
                <a:cxn ang="0">
                  <a:pos x="241" y="25"/>
                </a:cxn>
                <a:cxn ang="0">
                  <a:pos x="178" y="75"/>
                </a:cxn>
                <a:cxn ang="0">
                  <a:pos x="159" y="131"/>
                </a:cxn>
                <a:cxn ang="0">
                  <a:pos x="133" y="213"/>
                </a:cxn>
                <a:cxn ang="0">
                  <a:pos x="133" y="275"/>
                </a:cxn>
                <a:cxn ang="0">
                  <a:pos x="152" y="332"/>
                </a:cxn>
                <a:cxn ang="0">
                  <a:pos x="89" y="357"/>
                </a:cxn>
                <a:cxn ang="0">
                  <a:pos x="57" y="388"/>
                </a:cxn>
                <a:cxn ang="0">
                  <a:pos x="19" y="444"/>
                </a:cxn>
                <a:cxn ang="0">
                  <a:pos x="0" y="526"/>
                </a:cxn>
                <a:cxn ang="0">
                  <a:pos x="0" y="632"/>
                </a:cxn>
                <a:cxn ang="0">
                  <a:pos x="32" y="745"/>
                </a:cxn>
                <a:cxn ang="0">
                  <a:pos x="82" y="870"/>
                </a:cxn>
                <a:cxn ang="0">
                  <a:pos x="121" y="907"/>
                </a:cxn>
                <a:cxn ang="0">
                  <a:pos x="165" y="932"/>
                </a:cxn>
                <a:cxn ang="0">
                  <a:pos x="222" y="976"/>
                </a:cxn>
                <a:cxn ang="0">
                  <a:pos x="235" y="920"/>
                </a:cxn>
                <a:cxn ang="0">
                  <a:pos x="203" y="851"/>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8" name="任意多边形 97442"/>
            <p:cNvSpPr/>
            <p:nvPr/>
          </p:nvSpPr>
          <p:spPr>
            <a:xfrm>
              <a:off x="2478" y="1433"/>
              <a:ext cx="678" cy="1221"/>
            </a:xfrm>
            <a:custGeom>
              <a:avLst/>
              <a:gdLst/>
              <a:ahLst/>
              <a:cxnLst>
                <a:cxn ang="0">
                  <a:pos x="551" y="1221"/>
                </a:cxn>
                <a:cxn ang="0">
                  <a:pos x="494" y="1196"/>
                </a:cxn>
                <a:cxn ang="0">
                  <a:pos x="425" y="1183"/>
                </a:cxn>
                <a:cxn ang="0">
                  <a:pos x="387" y="1183"/>
                </a:cxn>
                <a:cxn ang="0">
                  <a:pos x="463" y="1152"/>
                </a:cxn>
                <a:cxn ang="0">
                  <a:pos x="393" y="1121"/>
                </a:cxn>
                <a:cxn ang="0">
                  <a:pos x="323" y="1096"/>
                </a:cxn>
                <a:cxn ang="0">
                  <a:pos x="241" y="1083"/>
                </a:cxn>
                <a:cxn ang="0">
                  <a:pos x="323" y="1071"/>
                </a:cxn>
                <a:cxn ang="0">
                  <a:pos x="412" y="1071"/>
                </a:cxn>
                <a:cxn ang="0">
                  <a:pos x="291" y="1002"/>
                </a:cxn>
                <a:cxn ang="0">
                  <a:pos x="196" y="971"/>
                </a:cxn>
                <a:cxn ang="0">
                  <a:pos x="139" y="964"/>
                </a:cxn>
                <a:cxn ang="0">
                  <a:pos x="234" y="945"/>
                </a:cxn>
                <a:cxn ang="0">
                  <a:pos x="336" y="952"/>
                </a:cxn>
                <a:cxn ang="0">
                  <a:pos x="387" y="958"/>
                </a:cxn>
                <a:cxn ang="0">
                  <a:pos x="298" y="902"/>
                </a:cxn>
                <a:cxn ang="0">
                  <a:pos x="196" y="877"/>
                </a:cxn>
                <a:cxn ang="0">
                  <a:pos x="76" y="845"/>
                </a:cxn>
                <a:cxn ang="0">
                  <a:pos x="228" y="839"/>
                </a:cxn>
                <a:cxn ang="0">
                  <a:pos x="317" y="845"/>
                </a:cxn>
                <a:cxn ang="0">
                  <a:pos x="228" y="764"/>
                </a:cxn>
                <a:cxn ang="0">
                  <a:pos x="70" y="708"/>
                </a:cxn>
                <a:cxn ang="0">
                  <a:pos x="0" y="689"/>
                </a:cxn>
                <a:cxn ang="0">
                  <a:pos x="228" y="701"/>
                </a:cxn>
                <a:cxn ang="0">
                  <a:pos x="266" y="708"/>
                </a:cxn>
                <a:cxn ang="0">
                  <a:pos x="215" y="664"/>
                </a:cxn>
                <a:cxn ang="0">
                  <a:pos x="127" y="595"/>
                </a:cxn>
                <a:cxn ang="0">
                  <a:pos x="234" y="564"/>
                </a:cxn>
                <a:cxn ang="0">
                  <a:pos x="196" y="520"/>
                </a:cxn>
                <a:cxn ang="0">
                  <a:pos x="108" y="470"/>
                </a:cxn>
                <a:cxn ang="0">
                  <a:pos x="152" y="438"/>
                </a:cxn>
                <a:cxn ang="0">
                  <a:pos x="95" y="401"/>
                </a:cxn>
                <a:cxn ang="0">
                  <a:pos x="19" y="382"/>
                </a:cxn>
                <a:cxn ang="0">
                  <a:pos x="101" y="363"/>
                </a:cxn>
                <a:cxn ang="0">
                  <a:pos x="44" y="313"/>
                </a:cxn>
                <a:cxn ang="0">
                  <a:pos x="0" y="307"/>
                </a:cxn>
                <a:cxn ang="0">
                  <a:pos x="70" y="294"/>
                </a:cxn>
                <a:cxn ang="0">
                  <a:pos x="127" y="301"/>
                </a:cxn>
                <a:cxn ang="0">
                  <a:pos x="51" y="219"/>
                </a:cxn>
                <a:cxn ang="0">
                  <a:pos x="25" y="157"/>
                </a:cxn>
                <a:cxn ang="0">
                  <a:pos x="82" y="200"/>
                </a:cxn>
                <a:cxn ang="0">
                  <a:pos x="146" y="207"/>
                </a:cxn>
                <a:cxn ang="0">
                  <a:pos x="120" y="88"/>
                </a:cxn>
                <a:cxn ang="0">
                  <a:pos x="114" y="0"/>
                </a:cxn>
                <a:cxn ang="0">
                  <a:pos x="133" y="56"/>
                </a:cxn>
                <a:cxn ang="0">
                  <a:pos x="196" y="119"/>
                </a:cxn>
                <a:cxn ang="0">
                  <a:pos x="190" y="50"/>
                </a:cxn>
                <a:cxn ang="0">
                  <a:pos x="196" y="13"/>
                </a:cxn>
                <a:cxn ang="0">
                  <a:pos x="234" y="69"/>
                </a:cxn>
                <a:cxn ang="0">
                  <a:pos x="285" y="106"/>
                </a:cxn>
                <a:cxn ang="0">
                  <a:pos x="336" y="19"/>
                </a:cxn>
                <a:cxn ang="0">
                  <a:pos x="361" y="81"/>
                </a:cxn>
                <a:cxn ang="0">
                  <a:pos x="406" y="131"/>
                </a:cxn>
                <a:cxn ang="0">
                  <a:pos x="431" y="50"/>
                </a:cxn>
                <a:cxn ang="0">
                  <a:pos x="463" y="169"/>
                </a:cxn>
                <a:cxn ang="0">
                  <a:pos x="678" y="1064"/>
                </a:cxn>
                <a:cxn ang="0">
                  <a:pos x="551" y="1221"/>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CC00">
                <a:alpha val="100000"/>
              </a:srgbClr>
            </a:solid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09" name="任意多边形 97443"/>
            <p:cNvSpPr/>
            <p:nvPr/>
          </p:nvSpPr>
          <p:spPr>
            <a:xfrm>
              <a:off x="2782" y="1442"/>
              <a:ext cx="1058" cy="714"/>
            </a:xfrm>
            <a:custGeom>
              <a:avLst/>
              <a:gdLst/>
              <a:ahLst/>
              <a:cxnLst>
                <a:cxn ang="0">
                  <a:pos x="120" y="150"/>
                </a:cxn>
                <a:cxn ang="0">
                  <a:pos x="6" y="150"/>
                </a:cxn>
                <a:cxn ang="0">
                  <a:pos x="0" y="363"/>
                </a:cxn>
                <a:cxn ang="0">
                  <a:pos x="57" y="645"/>
                </a:cxn>
                <a:cxn ang="0">
                  <a:pos x="532" y="714"/>
                </a:cxn>
                <a:cxn ang="0">
                  <a:pos x="1007" y="639"/>
                </a:cxn>
                <a:cxn ang="0">
                  <a:pos x="1045" y="357"/>
                </a:cxn>
                <a:cxn ang="0">
                  <a:pos x="1058" y="207"/>
                </a:cxn>
                <a:cxn ang="0">
                  <a:pos x="1014" y="94"/>
                </a:cxn>
                <a:cxn ang="0">
                  <a:pos x="760" y="0"/>
                </a:cxn>
                <a:cxn ang="0">
                  <a:pos x="526" y="0"/>
                </a:cxn>
                <a:cxn ang="0">
                  <a:pos x="374" y="69"/>
                </a:cxn>
                <a:cxn ang="0">
                  <a:pos x="228" y="150"/>
                </a:cxn>
                <a:cxn ang="0">
                  <a:pos x="120" y="15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0" name="任意多边形 97444"/>
            <p:cNvSpPr/>
            <p:nvPr/>
          </p:nvSpPr>
          <p:spPr>
            <a:xfrm>
              <a:off x="2883" y="1930"/>
              <a:ext cx="963" cy="438"/>
            </a:xfrm>
            <a:custGeom>
              <a:avLst/>
              <a:gdLst/>
              <a:ahLst/>
              <a:cxnLst>
                <a:cxn ang="0">
                  <a:pos x="120" y="31"/>
                </a:cxn>
                <a:cxn ang="0">
                  <a:pos x="0" y="113"/>
                </a:cxn>
                <a:cxn ang="0">
                  <a:pos x="494" y="438"/>
                </a:cxn>
                <a:cxn ang="0">
                  <a:pos x="621" y="250"/>
                </a:cxn>
                <a:cxn ang="0">
                  <a:pos x="843" y="175"/>
                </a:cxn>
                <a:cxn ang="0">
                  <a:pos x="963" y="31"/>
                </a:cxn>
                <a:cxn ang="0">
                  <a:pos x="849" y="0"/>
                </a:cxn>
                <a:cxn ang="0">
                  <a:pos x="596" y="44"/>
                </a:cxn>
                <a:cxn ang="0">
                  <a:pos x="450" y="50"/>
                </a:cxn>
                <a:cxn ang="0">
                  <a:pos x="336" y="19"/>
                </a:cxn>
                <a:cxn ang="0">
                  <a:pos x="120" y="31"/>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1" name="任意多边形 97445"/>
            <p:cNvSpPr/>
            <p:nvPr/>
          </p:nvSpPr>
          <p:spPr>
            <a:xfrm>
              <a:off x="2439" y="2783"/>
              <a:ext cx="1521" cy="430"/>
            </a:xfrm>
            <a:custGeom>
              <a:avLst/>
              <a:gdLst/>
              <a:ahLst/>
              <a:cxnLst>
                <a:cxn ang="0">
                  <a:pos x="0" y="42"/>
                </a:cxn>
                <a:cxn ang="0">
                  <a:pos x="203" y="192"/>
                </a:cxn>
                <a:cxn ang="0">
                  <a:pos x="342" y="292"/>
                </a:cxn>
                <a:cxn ang="0">
                  <a:pos x="469" y="367"/>
                </a:cxn>
                <a:cxn ang="0">
                  <a:pos x="570" y="405"/>
                </a:cxn>
                <a:cxn ang="0">
                  <a:pos x="735" y="430"/>
                </a:cxn>
                <a:cxn ang="0">
                  <a:pos x="875" y="430"/>
                </a:cxn>
                <a:cxn ang="0">
                  <a:pos x="1014" y="405"/>
                </a:cxn>
                <a:cxn ang="0">
                  <a:pos x="1115" y="380"/>
                </a:cxn>
                <a:cxn ang="0">
                  <a:pos x="1229" y="317"/>
                </a:cxn>
                <a:cxn ang="0">
                  <a:pos x="1356" y="261"/>
                </a:cxn>
                <a:cxn ang="0">
                  <a:pos x="1464" y="177"/>
                </a:cxn>
                <a:cxn ang="0">
                  <a:pos x="1521" y="125"/>
                </a:cxn>
                <a:cxn ang="0">
                  <a:pos x="1128" y="0"/>
                </a:cxn>
                <a:cxn ang="0">
                  <a:pos x="672" y="13"/>
                </a:cxn>
                <a:cxn ang="0">
                  <a:pos x="0" y="42"/>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2" name="任意多边形 97446"/>
            <p:cNvSpPr/>
            <p:nvPr/>
          </p:nvSpPr>
          <p:spPr>
            <a:xfrm>
              <a:off x="2852" y="2187"/>
              <a:ext cx="601" cy="456"/>
            </a:xfrm>
            <a:custGeom>
              <a:avLst/>
              <a:gdLst/>
              <a:ahLst/>
              <a:cxnLst>
                <a:cxn ang="0">
                  <a:pos x="0" y="0"/>
                </a:cxn>
                <a:cxn ang="0">
                  <a:pos x="38" y="148"/>
                </a:cxn>
                <a:cxn ang="0">
                  <a:pos x="82" y="229"/>
                </a:cxn>
                <a:cxn ang="0">
                  <a:pos x="146" y="316"/>
                </a:cxn>
                <a:cxn ang="0">
                  <a:pos x="209" y="391"/>
                </a:cxn>
                <a:cxn ang="0">
                  <a:pos x="272" y="456"/>
                </a:cxn>
                <a:cxn ang="0">
                  <a:pos x="601" y="208"/>
                </a:cxn>
                <a:cxn ang="0">
                  <a:pos x="411" y="83"/>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3" name="任意多边形 97447"/>
            <p:cNvSpPr/>
            <p:nvPr/>
          </p:nvSpPr>
          <p:spPr>
            <a:xfrm>
              <a:off x="3035" y="1732"/>
              <a:ext cx="900" cy="1056"/>
            </a:xfrm>
            <a:custGeom>
              <a:avLst/>
              <a:gdLst/>
              <a:ahLst/>
              <a:cxnLst>
                <a:cxn ang="0">
                  <a:pos x="25" y="1039"/>
                </a:cxn>
                <a:cxn ang="0">
                  <a:pos x="0" y="914"/>
                </a:cxn>
                <a:cxn ang="0">
                  <a:pos x="76" y="789"/>
                </a:cxn>
                <a:cxn ang="0">
                  <a:pos x="241" y="664"/>
                </a:cxn>
                <a:cxn ang="0">
                  <a:pos x="380" y="563"/>
                </a:cxn>
                <a:cxn ang="0">
                  <a:pos x="444" y="438"/>
                </a:cxn>
                <a:cxn ang="0">
                  <a:pos x="558" y="401"/>
                </a:cxn>
                <a:cxn ang="0">
                  <a:pos x="685" y="376"/>
                </a:cxn>
                <a:cxn ang="0">
                  <a:pos x="735" y="275"/>
                </a:cxn>
                <a:cxn ang="0">
                  <a:pos x="799" y="138"/>
                </a:cxn>
                <a:cxn ang="0">
                  <a:pos x="837" y="25"/>
                </a:cxn>
                <a:cxn ang="0">
                  <a:pos x="875" y="0"/>
                </a:cxn>
                <a:cxn ang="0">
                  <a:pos x="900" y="167"/>
                </a:cxn>
                <a:cxn ang="0">
                  <a:pos x="900" y="311"/>
                </a:cxn>
                <a:cxn ang="0">
                  <a:pos x="900" y="411"/>
                </a:cxn>
                <a:cxn ang="0">
                  <a:pos x="887" y="518"/>
                </a:cxn>
                <a:cxn ang="0">
                  <a:pos x="868" y="618"/>
                </a:cxn>
                <a:cxn ang="0">
                  <a:pos x="824" y="730"/>
                </a:cxn>
                <a:cxn ang="0">
                  <a:pos x="780" y="818"/>
                </a:cxn>
                <a:cxn ang="0">
                  <a:pos x="716" y="912"/>
                </a:cxn>
                <a:cxn ang="0">
                  <a:pos x="602" y="1056"/>
                </a:cxn>
                <a:cxn ang="0">
                  <a:pos x="380" y="1027"/>
                </a:cxn>
                <a:cxn ang="0">
                  <a:pos x="25" y="1039"/>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4" name="任意多边形 97448"/>
            <p:cNvSpPr/>
            <p:nvPr/>
          </p:nvSpPr>
          <p:spPr>
            <a:xfrm>
              <a:off x="1856" y="2495"/>
              <a:ext cx="2123" cy="501"/>
            </a:xfrm>
            <a:custGeom>
              <a:avLst/>
              <a:gdLst/>
              <a:ahLst/>
              <a:cxnLst>
                <a:cxn ang="0">
                  <a:pos x="380" y="63"/>
                </a:cxn>
                <a:cxn ang="0">
                  <a:pos x="425" y="121"/>
                </a:cxn>
                <a:cxn ang="0">
                  <a:pos x="520" y="163"/>
                </a:cxn>
                <a:cxn ang="0">
                  <a:pos x="608" y="171"/>
                </a:cxn>
                <a:cxn ang="0">
                  <a:pos x="684" y="163"/>
                </a:cxn>
                <a:cxn ang="0">
                  <a:pos x="849" y="188"/>
                </a:cxn>
                <a:cxn ang="0">
                  <a:pos x="1001" y="263"/>
                </a:cxn>
                <a:cxn ang="0">
                  <a:pos x="1128" y="271"/>
                </a:cxn>
                <a:cxn ang="0">
                  <a:pos x="1204" y="251"/>
                </a:cxn>
                <a:cxn ang="0">
                  <a:pos x="1305" y="234"/>
                </a:cxn>
                <a:cxn ang="0">
                  <a:pos x="1407" y="225"/>
                </a:cxn>
                <a:cxn ang="0">
                  <a:pos x="1496" y="221"/>
                </a:cxn>
                <a:cxn ang="0">
                  <a:pos x="1572" y="225"/>
                </a:cxn>
                <a:cxn ang="0">
                  <a:pos x="1711" y="225"/>
                </a:cxn>
                <a:cxn ang="0">
                  <a:pos x="1876" y="276"/>
                </a:cxn>
                <a:cxn ang="0">
                  <a:pos x="2003" y="363"/>
                </a:cxn>
                <a:cxn ang="0">
                  <a:pos x="2123" y="409"/>
                </a:cxn>
                <a:cxn ang="0">
                  <a:pos x="2047" y="466"/>
                </a:cxn>
                <a:cxn ang="0">
                  <a:pos x="2009" y="440"/>
                </a:cxn>
                <a:cxn ang="0">
                  <a:pos x="1889" y="413"/>
                </a:cxn>
                <a:cxn ang="0">
                  <a:pos x="1686" y="388"/>
                </a:cxn>
                <a:cxn ang="0">
                  <a:pos x="1660" y="326"/>
                </a:cxn>
                <a:cxn ang="0">
                  <a:pos x="1622" y="326"/>
                </a:cxn>
                <a:cxn ang="0">
                  <a:pos x="1559" y="413"/>
                </a:cxn>
                <a:cxn ang="0">
                  <a:pos x="1445" y="438"/>
                </a:cxn>
                <a:cxn ang="0">
                  <a:pos x="1356" y="443"/>
                </a:cxn>
                <a:cxn ang="0">
                  <a:pos x="1217" y="468"/>
                </a:cxn>
                <a:cxn ang="0">
                  <a:pos x="1115" y="501"/>
                </a:cxn>
                <a:cxn ang="0">
                  <a:pos x="976" y="488"/>
                </a:cxn>
                <a:cxn ang="0">
                  <a:pos x="894" y="430"/>
                </a:cxn>
                <a:cxn ang="0">
                  <a:pos x="799" y="401"/>
                </a:cxn>
                <a:cxn ang="0">
                  <a:pos x="729" y="415"/>
                </a:cxn>
                <a:cxn ang="0">
                  <a:pos x="659" y="413"/>
                </a:cxn>
                <a:cxn ang="0">
                  <a:pos x="596" y="374"/>
                </a:cxn>
                <a:cxn ang="0">
                  <a:pos x="520" y="313"/>
                </a:cxn>
                <a:cxn ang="0">
                  <a:pos x="444" y="263"/>
                </a:cxn>
                <a:cxn ang="0">
                  <a:pos x="374" y="265"/>
                </a:cxn>
                <a:cxn ang="0">
                  <a:pos x="292" y="288"/>
                </a:cxn>
                <a:cxn ang="0">
                  <a:pos x="215" y="324"/>
                </a:cxn>
                <a:cxn ang="0">
                  <a:pos x="139" y="349"/>
                </a:cxn>
                <a:cxn ang="0">
                  <a:pos x="51" y="351"/>
                </a:cxn>
                <a:cxn ang="0">
                  <a:pos x="13" y="311"/>
                </a:cxn>
                <a:cxn ang="0">
                  <a:pos x="0" y="276"/>
                </a:cxn>
                <a:cxn ang="0">
                  <a:pos x="51" y="200"/>
                </a:cxn>
                <a:cxn ang="0">
                  <a:pos x="82" y="84"/>
                </a:cxn>
                <a:cxn ang="0">
                  <a:pos x="89" y="38"/>
                </a:cxn>
                <a:cxn ang="0">
                  <a:pos x="133" y="2"/>
                </a:cxn>
                <a:cxn ang="0">
                  <a:pos x="190" y="0"/>
                </a:cxn>
                <a:cxn ang="0">
                  <a:pos x="380" y="63"/>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5" name="任意多边形 97449"/>
            <p:cNvSpPr/>
            <p:nvPr/>
          </p:nvSpPr>
          <p:spPr>
            <a:xfrm>
              <a:off x="2591" y="1519"/>
              <a:ext cx="761" cy="818"/>
            </a:xfrm>
            <a:custGeom>
              <a:avLst/>
              <a:gdLst/>
              <a:ahLst/>
              <a:cxnLst>
                <a:cxn ang="0">
                  <a:pos x="761" y="818"/>
                </a:cxn>
                <a:cxn ang="0">
                  <a:pos x="742" y="762"/>
                </a:cxn>
                <a:cxn ang="0">
                  <a:pos x="634" y="689"/>
                </a:cxn>
                <a:cxn ang="0">
                  <a:pos x="495" y="614"/>
                </a:cxn>
                <a:cxn ang="0">
                  <a:pos x="368" y="513"/>
                </a:cxn>
                <a:cxn ang="0">
                  <a:pos x="374" y="505"/>
                </a:cxn>
                <a:cxn ang="0">
                  <a:pos x="292" y="426"/>
                </a:cxn>
                <a:cxn ang="0">
                  <a:pos x="254" y="330"/>
                </a:cxn>
                <a:cxn ang="0">
                  <a:pos x="228" y="250"/>
                </a:cxn>
                <a:cxn ang="0">
                  <a:pos x="228" y="138"/>
                </a:cxn>
                <a:cxn ang="0">
                  <a:pos x="266" y="100"/>
                </a:cxn>
                <a:cxn ang="0">
                  <a:pos x="457" y="125"/>
                </a:cxn>
                <a:cxn ang="0">
                  <a:pos x="292" y="13"/>
                </a:cxn>
                <a:cxn ang="0">
                  <a:pos x="152" y="0"/>
                </a:cxn>
                <a:cxn ang="0">
                  <a:pos x="51" y="38"/>
                </a:cxn>
                <a:cxn ang="0">
                  <a:pos x="25" y="92"/>
                </a:cxn>
                <a:cxn ang="0">
                  <a:pos x="0" y="177"/>
                </a:cxn>
                <a:cxn ang="0">
                  <a:pos x="25" y="261"/>
                </a:cxn>
                <a:cxn ang="0">
                  <a:pos x="95" y="328"/>
                </a:cxn>
                <a:cxn ang="0">
                  <a:pos x="152" y="376"/>
                </a:cxn>
                <a:cxn ang="0">
                  <a:pos x="178" y="501"/>
                </a:cxn>
                <a:cxn ang="0">
                  <a:pos x="178" y="580"/>
                </a:cxn>
                <a:cxn ang="0">
                  <a:pos x="216" y="680"/>
                </a:cxn>
                <a:cxn ang="0">
                  <a:pos x="292" y="764"/>
                </a:cxn>
                <a:cxn ang="0">
                  <a:pos x="393" y="789"/>
                </a:cxn>
                <a:cxn ang="0">
                  <a:pos x="520" y="776"/>
                </a:cxn>
                <a:cxn ang="0">
                  <a:pos x="634" y="789"/>
                </a:cxn>
                <a:cxn ang="0">
                  <a:pos x="761" y="81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6" name="任意多边形 97450"/>
            <p:cNvSpPr/>
            <p:nvPr/>
          </p:nvSpPr>
          <p:spPr>
            <a:xfrm>
              <a:off x="3048" y="1724"/>
              <a:ext cx="855" cy="907"/>
            </a:xfrm>
            <a:custGeom>
              <a:avLst/>
              <a:gdLst/>
              <a:ahLst/>
              <a:cxnLst>
                <a:cxn ang="0">
                  <a:pos x="0" y="907"/>
                </a:cxn>
                <a:cxn ang="0">
                  <a:pos x="76" y="832"/>
                </a:cxn>
                <a:cxn ang="0">
                  <a:pos x="177" y="794"/>
                </a:cxn>
                <a:cxn ang="0">
                  <a:pos x="298" y="751"/>
                </a:cxn>
                <a:cxn ang="0">
                  <a:pos x="323" y="707"/>
                </a:cxn>
                <a:cxn ang="0">
                  <a:pos x="323" y="682"/>
                </a:cxn>
                <a:cxn ang="0">
                  <a:pos x="355" y="644"/>
                </a:cxn>
                <a:cxn ang="0">
                  <a:pos x="450" y="594"/>
                </a:cxn>
                <a:cxn ang="0">
                  <a:pos x="462" y="538"/>
                </a:cxn>
                <a:cxn ang="0">
                  <a:pos x="469" y="482"/>
                </a:cxn>
                <a:cxn ang="0">
                  <a:pos x="513" y="475"/>
                </a:cxn>
                <a:cxn ang="0">
                  <a:pos x="621" y="469"/>
                </a:cxn>
                <a:cxn ang="0">
                  <a:pos x="690" y="438"/>
                </a:cxn>
                <a:cxn ang="0">
                  <a:pos x="703" y="382"/>
                </a:cxn>
                <a:cxn ang="0">
                  <a:pos x="779" y="338"/>
                </a:cxn>
                <a:cxn ang="0">
                  <a:pos x="817" y="275"/>
                </a:cxn>
                <a:cxn ang="0">
                  <a:pos x="842" y="194"/>
                </a:cxn>
                <a:cxn ang="0">
                  <a:pos x="849" y="156"/>
                </a:cxn>
                <a:cxn ang="0">
                  <a:pos x="855" y="0"/>
                </a:cxn>
                <a:cxn ang="0">
                  <a:pos x="792" y="69"/>
                </a:cxn>
                <a:cxn ang="0">
                  <a:pos x="785" y="138"/>
                </a:cxn>
                <a:cxn ang="0">
                  <a:pos x="754" y="213"/>
                </a:cxn>
                <a:cxn ang="0">
                  <a:pos x="716" y="269"/>
                </a:cxn>
                <a:cxn ang="0">
                  <a:pos x="678" y="332"/>
                </a:cxn>
                <a:cxn ang="0">
                  <a:pos x="652" y="357"/>
                </a:cxn>
                <a:cxn ang="0">
                  <a:pos x="602" y="369"/>
                </a:cxn>
                <a:cxn ang="0">
                  <a:pos x="513" y="394"/>
                </a:cxn>
                <a:cxn ang="0">
                  <a:pos x="418" y="419"/>
                </a:cxn>
                <a:cxn ang="0">
                  <a:pos x="380" y="469"/>
                </a:cxn>
                <a:cxn ang="0">
                  <a:pos x="374" y="500"/>
                </a:cxn>
                <a:cxn ang="0">
                  <a:pos x="348" y="569"/>
                </a:cxn>
                <a:cxn ang="0">
                  <a:pos x="260" y="619"/>
                </a:cxn>
                <a:cxn ang="0">
                  <a:pos x="203" y="651"/>
                </a:cxn>
                <a:cxn ang="0">
                  <a:pos x="146" y="694"/>
                </a:cxn>
                <a:cxn ang="0">
                  <a:pos x="63" y="757"/>
                </a:cxn>
                <a:cxn ang="0">
                  <a:pos x="25" y="807"/>
                </a:cxn>
                <a:cxn ang="0">
                  <a:pos x="0" y="907"/>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7" name="任意多边形 97451"/>
            <p:cNvSpPr/>
            <p:nvPr/>
          </p:nvSpPr>
          <p:spPr>
            <a:xfrm>
              <a:off x="2941" y="1410"/>
              <a:ext cx="975" cy="614"/>
            </a:xfrm>
            <a:custGeom>
              <a:avLst/>
              <a:gdLst/>
              <a:ahLst/>
              <a:cxnLst>
                <a:cxn ang="0">
                  <a:pos x="0" y="583"/>
                </a:cxn>
                <a:cxn ang="0">
                  <a:pos x="44" y="520"/>
                </a:cxn>
                <a:cxn ang="0">
                  <a:pos x="139" y="501"/>
                </a:cxn>
                <a:cxn ang="0">
                  <a:pos x="260" y="514"/>
                </a:cxn>
                <a:cxn ang="0">
                  <a:pos x="380" y="539"/>
                </a:cxn>
                <a:cxn ang="0">
                  <a:pos x="532" y="533"/>
                </a:cxn>
                <a:cxn ang="0">
                  <a:pos x="772" y="489"/>
                </a:cxn>
                <a:cxn ang="0">
                  <a:pos x="829" y="426"/>
                </a:cxn>
                <a:cxn ang="0">
                  <a:pos x="861" y="338"/>
                </a:cxn>
                <a:cxn ang="0">
                  <a:pos x="861" y="207"/>
                </a:cxn>
                <a:cxn ang="0">
                  <a:pos x="817" y="150"/>
                </a:cxn>
                <a:cxn ang="0">
                  <a:pos x="722" y="119"/>
                </a:cxn>
                <a:cxn ang="0">
                  <a:pos x="658" y="75"/>
                </a:cxn>
                <a:cxn ang="0">
                  <a:pos x="608" y="0"/>
                </a:cxn>
                <a:cxn ang="0">
                  <a:pos x="703" y="50"/>
                </a:cxn>
                <a:cxn ang="0">
                  <a:pos x="829" y="81"/>
                </a:cxn>
                <a:cxn ang="0">
                  <a:pos x="918" y="144"/>
                </a:cxn>
                <a:cxn ang="0">
                  <a:pos x="969" y="188"/>
                </a:cxn>
                <a:cxn ang="0">
                  <a:pos x="975" y="244"/>
                </a:cxn>
                <a:cxn ang="0">
                  <a:pos x="962" y="313"/>
                </a:cxn>
                <a:cxn ang="0">
                  <a:pos x="912" y="376"/>
                </a:cxn>
                <a:cxn ang="0">
                  <a:pos x="886" y="407"/>
                </a:cxn>
                <a:cxn ang="0">
                  <a:pos x="880" y="464"/>
                </a:cxn>
                <a:cxn ang="0">
                  <a:pos x="817" y="564"/>
                </a:cxn>
                <a:cxn ang="0">
                  <a:pos x="703" y="589"/>
                </a:cxn>
                <a:cxn ang="0">
                  <a:pos x="646" y="570"/>
                </a:cxn>
                <a:cxn ang="0">
                  <a:pos x="570" y="583"/>
                </a:cxn>
                <a:cxn ang="0">
                  <a:pos x="519" y="614"/>
                </a:cxn>
                <a:cxn ang="0">
                  <a:pos x="431" y="614"/>
                </a:cxn>
                <a:cxn ang="0">
                  <a:pos x="355" y="583"/>
                </a:cxn>
                <a:cxn ang="0">
                  <a:pos x="279" y="558"/>
                </a:cxn>
                <a:cxn ang="0">
                  <a:pos x="228" y="576"/>
                </a:cxn>
                <a:cxn ang="0">
                  <a:pos x="120" y="583"/>
                </a:cxn>
                <a:cxn ang="0">
                  <a:pos x="51" y="589"/>
                </a:cxn>
                <a:cxn ang="0">
                  <a:pos x="0" y="583"/>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8" name="任意多边形 97452"/>
            <p:cNvSpPr/>
            <p:nvPr/>
          </p:nvSpPr>
          <p:spPr>
            <a:xfrm>
              <a:off x="2991" y="1335"/>
              <a:ext cx="627" cy="457"/>
            </a:xfrm>
            <a:custGeom>
              <a:avLst/>
              <a:gdLst/>
              <a:ahLst/>
              <a:cxnLst>
                <a:cxn ang="0">
                  <a:pos x="621" y="457"/>
                </a:cxn>
                <a:cxn ang="0">
                  <a:pos x="627" y="250"/>
                </a:cxn>
                <a:cxn ang="0">
                  <a:pos x="602" y="75"/>
                </a:cxn>
                <a:cxn ang="0">
                  <a:pos x="545" y="13"/>
                </a:cxn>
                <a:cxn ang="0">
                  <a:pos x="456" y="0"/>
                </a:cxn>
                <a:cxn ang="0">
                  <a:pos x="317" y="13"/>
                </a:cxn>
                <a:cxn ang="0">
                  <a:pos x="209" y="50"/>
                </a:cxn>
                <a:cxn ang="0">
                  <a:pos x="158" y="106"/>
                </a:cxn>
                <a:cxn ang="0">
                  <a:pos x="76" y="182"/>
                </a:cxn>
                <a:cxn ang="0">
                  <a:pos x="13" y="232"/>
                </a:cxn>
                <a:cxn ang="0">
                  <a:pos x="0" y="257"/>
                </a:cxn>
                <a:cxn ang="0">
                  <a:pos x="51" y="300"/>
                </a:cxn>
                <a:cxn ang="0">
                  <a:pos x="158" y="238"/>
                </a:cxn>
                <a:cxn ang="0">
                  <a:pos x="260" y="182"/>
                </a:cxn>
                <a:cxn ang="0">
                  <a:pos x="399" y="169"/>
                </a:cxn>
                <a:cxn ang="0">
                  <a:pos x="488" y="188"/>
                </a:cxn>
                <a:cxn ang="0">
                  <a:pos x="564" y="238"/>
                </a:cxn>
                <a:cxn ang="0">
                  <a:pos x="583" y="319"/>
                </a:cxn>
                <a:cxn ang="0">
                  <a:pos x="621" y="457"/>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19" name="任意多边形 97453"/>
            <p:cNvSpPr/>
            <p:nvPr/>
          </p:nvSpPr>
          <p:spPr>
            <a:xfrm>
              <a:off x="2953" y="1586"/>
              <a:ext cx="488" cy="344"/>
            </a:xfrm>
            <a:custGeom>
              <a:avLst/>
              <a:gdLst/>
              <a:ahLst/>
              <a:cxnLst>
                <a:cxn ang="0">
                  <a:pos x="488" y="56"/>
                </a:cxn>
                <a:cxn ang="0">
                  <a:pos x="368" y="6"/>
                </a:cxn>
                <a:cxn ang="0">
                  <a:pos x="247" y="0"/>
                </a:cxn>
                <a:cxn ang="0">
                  <a:pos x="101" y="13"/>
                </a:cxn>
                <a:cxn ang="0">
                  <a:pos x="19" y="38"/>
                </a:cxn>
                <a:cxn ang="0">
                  <a:pos x="0" y="88"/>
                </a:cxn>
                <a:cxn ang="0">
                  <a:pos x="6" y="138"/>
                </a:cxn>
                <a:cxn ang="0">
                  <a:pos x="38" y="169"/>
                </a:cxn>
                <a:cxn ang="0">
                  <a:pos x="95" y="206"/>
                </a:cxn>
                <a:cxn ang="0">
                  <a:pos x="215" y="269"/>
                </a:cxn>
                <a:cxn ang="0">
                  <a:pos x="260" y="338"/>
                </a:cxn>
                <a:cxn ang="0">
                  <a:pos x="304" y="344"/>
                </a:cxn>
                <a:cxn ang="0">
                  <a:pos x="254" y="244"/>
                </a:cxn>
                <a:cxn ang="0">
                  <a:pos x="171" y="200"/>
                </a:cxn>
                <a:cxn ang="0">
                  <a:pos x="139" y="163"/>
                </a:cxn>
                <a:cxn ang="0">
                  <a:pos x="89" y="138"/>
                </a:cxn>
                <a:cxn ang="0">
                  <a:pos x="89" y="113"/>
                </a:cxn>
                <a:cxn ang="0">
                  <a:pos x="101" y="94"/>
                </a:cxn>
                <a:cxn ang="0">
                  <a:pos x="184" y="56"/>
                </a:cxn>
                <a:cxn ang="0">
                  <a:pos x="260" y="44"/>
                </a:cxn>
                <a:cxn ang="0">
                  <a:pos x="349" y="38"/>
                </a:cxn>
                <a:cxn ang="0">
                  <a:pos x="488" y="56"/>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0" name="任意多边形 97454"/>
            <p:cNvSpPr/>
            <p:nvPr/>
          </p:nvSpPr>
          <p:spPr>
            <a:xfrm>
              <a:off x="3219" y="1604"/>
              <a:ext cx="323" cy="288"/>
            </a:xfrm>
            <a:custGeom>
              <a:avLst/>
              <a:gdLst/>
              <a:ahLst/>
              <a:cxnLst>
                <a:cxn ang="0">
                  <a:pos x="171" y="13"/>
                </a:cxn>
                <a:cxn ang="0">
                  <a:pos x="222" y="38"/>
                </a:cxn>
                <a:cxn ang="0">
                  <a:pos x="253" y="81"/>
                </a:cxn>
                <a:cxn ang="0">
                  <a:pos x="228" y="157"/>
                </a:cxn>
                <a:cxn ang="0">
                  <a:pos x="158" y="219"/>
                </a:cxn>
                <a:cxn ang="0">
                  <a:pos x="76" y="244"/>
                </a:cxn>
                <a:cxn ang="0">
                  <a:pos x="0" y="232"/>
                </a:cxn>
                <a:cxn ang="0">
                  <a:pos x="32" y="282"/>
                </a:cxn>
                <a:cxn ang="0">
                  <a:pos x="108" y="282"/>
                </a:cxn>
                <a:cxn ang="0">
                  <a:pos x="165" y="288"/>
                </a:cxn>
                <a:cxn ang="0">
                  <a:pos x="222" y="282"/>
                </a:cxn>
                <a:cxn ang="0">
                  <a:pos x="298" y="244"/>
                </a:cxn>
                <a:cxn ang="0">
                  <a:pos x="323" y="157"/>
                </a:cxn>
                <a:cxn ang="0">
                  <a:pos x="304" y="125"/>
                </a:cxn>
                <a:cxn ang="0">
                  <a:pos x="317" y="88"/>
                </a:cxn>
                <a:cxn ang="0">
                  <a:pos x="317" y="31"/>
                </a:cxn>
                <a:cxn ang="0">
                  <a:pos x="266" y="0"/>
                </a:cxn>
                <a:cxn ang="0">
                  <a:pos x="171" y="13"/>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1" name="任意多边形 97455"/>
            <p:cNvSpPr/>
            <p:nvPr/>
          </p:nvSpPr>
          <p:spPr>
            <a:xfrm>
              <a:off x="3168" y="1667"/>
              <a:ext cx="222" cy="163"/>
            </a:xfrm>
            <a:custGeom>
              <a:avLst/>
              <a:gdLst/>
              <a:ahLst/>
              <a:cxnLst>
                <a:cxn ang="0">
                  <a:pos x="222" y="88"/>
                </a:cxn>
                <a:cxn ang="0">
                  <a:pos x="184" y="25"/>
                </a:cxn>
                <a:cxn ang="0">
                  <a:pos x="101" y="0"/>
                </a:cxn>
                <a:cxn ang="0">
                  <a:pos x="38" y="13"/>
                </a:cxn>
                <a:cxn ang="0">
                  <a:pos x="6" y="50"/>
                </a:cxn>
                <a:cxn ang="0">
                  <a:pos x="0" y="107"/>
                </a:cxn>
                <a:cxn ang="0">
                  <a:pos x="6" y="144"/>
                </a:cxn>
                <a:cxn ang="0">
                  <a:pos x="38" y="163"/>
                </a:cxn>
                <a:cxn ang="0">
                  <a:pos x="51" y="94"/>
                </a:cxn>
                <a:cxn ang="0">
                  <a:pos x="95" y="82"/>
                </a:cxn>
                <a:cxn ang="0">
                  <a:pos x="178" y="100"/>
                </a:cxn>
                <a:cxn ang="0">
                  <a:pos x="203" y="150"/>
                </a:cxn>
                <a:cxn ang="0">
                  <a:pos x="222" y="88"/>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7922" name="任意多边形 97456"/>
            <p:cNvSpPr/>
            <p:nvPr/>
          </p:nvSpPr>
          <p:spPr>
            <a:xfrm>
              <a:off x="2934" y="895"/>
              <a:ext cx="1058" cy="619"/>
            </a:xfrm>
            <a:custGeom>
              <a:avLst/>
              <a:gdLst/>
              <a:ahLst/>
              <a:cxnLst>
                <a:cxn ang="0">
                  <a:pos x="0" y="413"/>
                </a:cxn>
                <a:cxn ang="0">
                  <a:pos x="70" y="369"/>
                </a:cxn>
                <a:cxn ang="0">
                  <a:pos x="82" y="313"/>
                </a:cxn>
                <a:cxn ang="0">
                  <a:pos x="82" y="219"/>
                </a:cxn>
                <a:cxn ang="0">
                  <a:pos x="114" y="163"/>
                </a:cxn>
                <a:cxn ang="0">
                  <a:pos x="190" y="144"/>
                </a:cxn>
                <a:cxn ang="0">
                  <a:pos x="253" y="144"/>
                </a:cxn>
                <a:cxn ang="0">
                  <a:pos x="342" y="163"/>
                </a:cxn>
                <a:cxn ang="0">
                  <a:pos x="380" y="213"/>
                </a:cxn>
                <a:cxn ang="0">
                  <a:pos x="418" y="244"/>
                </a:cxn>
                <a:cxn ang="0">
                  <a:pos x="462" y="250"/>
                </a:cxn>
                <a:cxn ang="0">
                  <a:pos x="558" y="244"/>
                </a:cxn>
                <a:cxn ang="0">
                  <a:pos x="634" y="225"/>
                </a:cxn>
                <a:cxn ang="0">
                  <a:pos x="735" y="231"/>
                </a:cxn>
                <a:cxn ang="0">
                  <a:pos x="792" y="256"/>
                </a:cxn>
                <a:cxn ang="0">
                  <a:pos x="862" y="300"/>
                </a:cxn>
                <a:cxn ang="0">
                  <a:pos x="938" y="369"/>
                </a:cxn>
                <a:cxn ang="0">
                  <a:pos x="988" y="450"/>
                </a:cxn>
                <a:cxn ang="0">
                  <a:pos x="1014" y="500"/>
                </a:cxn>
                <a:cxn ang="0">
                  <a:pos x="1033" y="563"/>
                </a:cxn>
                <a:cxn ang="0">
                  <a:pos x="1039" y="619"/>
                </a:cxn>
                <a:cxn ang="0">
                  <a:pos x="1058" y="506"/>
                </a:cxn>
                <a:cxn ang="0">
                  <a:pos x="1052" y="450"/>
                </a:cxn>
                <a:cxn ang="0">
                  <a:pos x="995" y="319"/>
                </a:cxn>
                <a:cxn ang="0">
                  <a:pos x="925" y="219"/>
                </a:cxn>
                <a:cxn ang="0">
                  <a:pos x="855" y="175"/>
                </a:cxn>
                <a:cxn ang="0">
                  <a:pos x="760" y="150"/>
                </a:cxn>
                <a:cxn ang="0">
                  <a:pos x="691" y="144"/>
                </a:cxn>
                <a:cxn ang="0">
                  <a:pos x="608" y="150"/>
                </a:cxn>
                <a:cxn ang="0">
                  <a:pos x="545" y="144"/>
                </a:cxn>
                <a:cxn ang="0">
                  <a:pos x="481" y="94"/>
                </a:cxn>
                <a:cxn ang="0">
                  <a:pos x="431" y="44"/>
                </a:cxn>
                <a:cxn ang="0">
                  <a:pos x="386" y="19"/>
                </a:cxn>
                <a:cxn ang="0">
                  <a:pos x="336" y="0"/>
                </a:cxn>
                <a:cxn ang="0">
                  <a:pos x="215" y="6"/>
                </a:cxn>
                <a:cxn ang="0">
                  <a:pos x="133" y="13"/>
                </a:cxn>
                <a:cxn ang="0">
                  <a:pos x="89" y="38"/>
                </a:cxn>
                <a:cxn ang="0">
                  <a:pos x="25" y="94"/>
                </a:cxn>
                <a:cxn ang="0">
                  <a:pos x="6" y="163"/>
                </a:cxn>
                <a:cxn ang="0">
                  <a:pos x="13" y="250"/>
                </a:cxn>
                <a:cxn ang="0">
                  <a:pos x="25" y="319"/>
                </a:cxn>
                <a:cxn ang="0">
                  <a:pos x="0" y="413"/>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Tree>
  </p:cSld>
  <p:clrMapOvr>
    <a:masterClrMapping/>
  </p:clrMapOvr>
  <p:transition spd="med">
    <p:pull dir="d"/>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9</a:t>
            </a:fld>
            <a:endParaRPr lang="zh-CN" altLang="en-US" dirty="0">
              <a:latin typeface="Times New Roman" panose="02020603050405020304" pitchFamily="18" charset="0"/>
            </a:endParaRPr>
          </a:p>
        </p:txBody>
      </p:sp>
      <p:grpSp>
        <p:nvGrpSpPr>
          <p:cNvPr id="151555" name="组合 151554"/>
          <p:cNvGrpSpPr>
            <a:grpSpLocks noChangeAspect="1"/>
          </p:cNvGrpSpPr>
          <p:nvPr/>
        </p:nvGrpSpPr>
        <p:grpSpPr>
          <a:xfrm>
            <a:off x="3549650" y="304800"/>
            <a:ext cx="4984750" cy="5922963"/>
            <a:chOff x="2688" y="1146"/>
            <a:chExt cx="2616" cy="2826"/>
          </a:xfrm>
        </p:grpSpPr>
        <p:sp>
          <p:nvSpPr>
            <p:cNvPr id="151556" name="任意多边形 151555"/>
            <p:cNvSpPr>
              <a:spLocks noChangeAspect="1"/>
            </p:cNvSpPr>
            <p:nvPr/>
          </p:nvSpPr>
          <p:spPr>
            <a:xfrm>
              <a:off x="2700" y="1146"/>
              <a:ext cx="1302" cy="2070"/>
            </a:xfrm>
            <a:custGeom>
              <a:avLst/>
              <a:gdLst/>
              <a:ahLst/>
              <a:cxnLst/>
              <a:rect l="0" t="0" r="0" b="0"/>
              <a:pathLst>
                <a:path w="1302" h="2070">
                  <a:moveTo>
                    <a:pt x="0" y="750"/>
                  </a:moveTo>
                  <a:lnTo>
                    <a:pt x="0" y="2070"/>
                  </a:lnTo>
                  <a:lnTo>
                    <a:pt x="1302" y="1314"/>
                  </a:lnTo>
                  <a:lnTo>
                    <a:pt x="1302" y="0"/>
                  </a:lnTo>
                  <a:lnTo>
                    <a:pt x="0" y="750"/>
                  </a:lnTo>
                  <a:close/>
                </a:path>
              </a:pathLst>
            </a:custGeom>
            <a:solidFill>
              <a:srgbClr val="009999">
                <a:alpha val="100000"/>
              </a:srgbClr>
            </a:solidFill>
            <a:ln w="19050" cap="flat" cmpd="sng">
              <a:solidFill>
                <a:schemeClr val="tx1">
                  <a:alpha val="100000"/>
                </a:schemeClr>
              </a:solidFill>
              <a:prstDash val="solid"/>
              <a:headEnd type="none" w="med" len="med"/>
              <a:tailEnd type="none" w="med" len="med"/>
            </a:ln>
          </p:spPr>
          <p:txBody>
            <a:bodyPr/>
            <a:lstStyle/>
            <a:p>
              <a:endParaRPr lang="zh-CN" altLang="en-US"/>
            </a:p>
          </p:txBody>
        </p:sp>
        <p:sp>
          <p:nvSpPr>
            <p:cNvPr id="151557" name="任意多边形 151556"/>
            <p:cNvSpPr>
              <a:spLocks noChangeAspect="1"/>
            </p:cNvSpPr>
            <p:nvPr/>
          </p:nvSpPr>
          <p:spPr>
            <a:xfrm flipH="1">
              <a:off x="4001" y="1151"/>
              <a:ext cx="1302" cy="2070"/>
            </a:xfrm>
            <a:custGeom>
              <a:avLst/>
              <a:gdLst/>
              <a:ahLst/>
              <a:cxnLst/>
              <a:rect l="0" t="0" r="0" b="0"/>
              <a:pathLst>
                <a:path w="1302" h="2070">
                  <a:moveTo>
                    <a:pt x="0" y="750"/>
                  </a:moveTo>
                  <a:lnTo>
                    <a:pt x="0" y="2070"/>
                  </a:lnTo>
                  <a:lnTo>
                    <a:pt x="1302" y="1314"/>
                  </a:lnTo>
                  <a:lnTo>
                    <a:pt x="1302" y="0"/>
                  </a:lnTo>
                  <a:lnTo>
                    <a:pt x="0" y="750"/>
                  </a:lnTo>
                  <a:close/>
                </a:path>
              </a:pathLst>
            </a:custGeom>
            <a:solidFill>
              <a:srgbClr val="009999">
                <a:alpha val="100000"/>
              </a:srgbClr>
            </a:solidFill>
            <a:ln w="19050" cap="flat" cmpd="sng">
              <a:solidFill>
                <a:schemeClr val="tx1">
                  <a:alpha val="100000"/>
                </a:schemeClr>
              </a:solidFill>
              <a:prstDash val="solid"/>
              <a:headEnd type="none" w="med" len="med"/>
              <a:tailEnd type="none" w="med" len="med"/>
            </a:ln>
          </p:spPr>
          <p:txBody>
            <a:bodyPr/>
            <a:lstStyle/>
            <a:p>
              <a:endParaRPr lang="zh-CN" altLang="en-US"/>
            </a:p>
          </p:txBody>
        </p:sp>
        <p:sp>
          <p:nvSpPr>
            <p:cNvPr id="151558" name="任意多边形 151557"/>
            <p:cNvSpPr>
              <a:spLocks noChangeAspect="1"/>
            </p:cNvSpPr>
            <p:nvPr/>
          </p:nvSpPr>
          <p:spPr>
            <a:xfrm>
              <a:off x="2688" y="2460"/>
              <a:ext cx="2616" cy="1512"/>
            </a:xfrm>
            <a:custGeom>
              <a:avLst/>
              <a:gdLst/>
              <a:ahLst/>
              <a:cxnLst/>
              <a:rect l="0" t="0" r="0" b="0"/>
              <a:pathLst>
                <a:path w="2616" h="1512">
                  <a:moveTo>
                    <a:pt x="1308" y="0"/>
                  </a:moveTo>
                  <a:lnTo>
                    <a:pt x="2616" y="756"/>
                  </a:lnTo>
                  <a:lnTo>
                    <a:pt x="1320" y="1512"/>
                  </a:lnTo>
                  <a:lnTo>
                    <a:pt x="0" y="732"/>
                  </a:lnTo>
                  <a:lnTo>
                    <a:pt x="1308" y="0"/>
                  </a:lnTo>
                  <a:close/>
                </a:path>
              </a:pathLst>
            </a:custGeom>
            <a:solidFill>
              <a:srgbClr val="009999">
                <a:alpha val="100000"/>
              </a:srgbClr>
            </a:solidFill>
            <a:ln w="19050"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151559" name="组合 151558"/>
          <p:cNvGrpSpPr>
            <a:grpSpLocks noChangeAspect="1"/>
          </p:cNvGrpSpPr>
          <p:nvPr/>
        </p:nvGrpSpPr>
        <p:grpSpPr>
          <a:xfrm>
            <a:off x="5454650" y="1990725"/>
            <a:ext cx="1411288" cy="2343150"/>
            <a:chOff x="3924" y="1620"/>
            <a:chExt cx="1368" cy="2064"/>
          </a:xfrm>
        </p:grpSpPr>
        <p:sp>
          <p:nvSpPr>
            <p:cNvPr id="151560" name="任意多边形 151559"/>
            <p:cNvSpPr>
              <a:spLocks noChangeAspect="1"/>
            </p:cNvSpPr>
            <p:nvPr/>
          </p:nvSpPr>
          <p:spPr>
            <a:xfrm>
              <a:off x="3924" y="1620"/>
              <a:ext cx="1368" cy="768"/>
            </a:xfrm>
            <a:custGeom>
              <a:avLst/>
              <a:gdLst/>
              <a:ahLst/>
              <a:cxnLst/>
              <a:rect l="0" t="0" r="0" b="0"/>
              <a:pathLst>
                <a:path w="1368" h="768">
                  <a:moveTo>
                    <a:pt x="0" y="288"/>
                  </a:moveTo>
                  <a:lnTo>
                    <a:pt x="528" y="0"/>
                  </a:lnTo>
                  <a:lnTo>
                    <a:pt x="1200" y="84"/>
                  </a:lnTo>
                  <a:lnTo>
                    <a:pt x="1368" y="480"/>
                  </a:lnTo>
                  <a:lnTo>
                    <a:pt x="900" y="768"/>
                  </a:lnTo>
                  <a:lnTo>
                    <a:pt x="216" y="684"/>
                  </a:lnTo>
                  <a:lnTo>
                    <a:pt x="0" y="288"/>
                  </a:lnTo>
                  <a:close/>
                </a:path>
              </a:pathLst>
            </a:custGeom>
            <a:gradFill rotWithShape="1">
              <a:gsLst>
                <a:gs pos="0">
                  <a:srgbClr val="FF0000">
                    <a:alpha val="100000"/>
                  </a:srgbClr>
                </a:gs>
                <a:gs pos="100000">
                  <a:srgbClr val="FFFFFF">
                    <a:alpha val="100000"/>
                  </a:srgbClr>
                </a:gs>
              </a:gsLst>
              <a:lin ang="2700000" scaled="1"/>
              <a:tileRect/>
            </a:grad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151561" name="任意多边形 151560"/>
            <p:cNvSpPr>
              <a:spLocks noChangeAspect="1"/>
            </p:cNvSpPr>
            <p:nvPr/>
          </p:nvSpPr>
          <p:spPr>
            <a:xfrm>
              <a:off x="4788" y="2100"/>
              <a:ext cx="492" cy="1584"/>
            </a:xfrm>
            <a:custGeom>
              <a:avLst/>
              <a:gdLst/>
              <a:ahLst/>
              <a:cxnLst/>
              <a:rect l="0" t="0" r="0" b="0"/>
              <a:pathLst>
                <a:path w="492" h="1584">
                  <a:moveTo>
                    <a:pt x="492" y="0"/>
                  </a:moveTo>
                  <a:lnTo>
                    <a:pt x="0" y="300"/>
                  </a:lnTo>
                  <a:lnTo>
                    <a:pt x="0" y="1584"/>
                  </a:lnTo>
                  <a:lnTo>
                    <a:pt x="492" y="1296"/>
                  </a:lnTo>
                  <a:lnTo>
                    <a:pt x="492" y="0"/>
                  </a:lnTo>
                  <a:close/>
                </a:path>
              </a:pathLst>
            </a:custGeom>
            <a:gradFill rotWithShape="1">
              <a:gsLst>
                <a:gs pos="0">
                  <a:srgbClr val="FF0000">
                    <a:alpha val="100000"/>
                  </a:srgbClr>
                </a:gs>
                <a:gs pos="100000">
                  <a:srgbClr val="FFFFFF">
                    <a:alpha val="100000"/>
                  </a:srgbClr>
                </a:gs>
              </a:gsLst>
              <a:lin ang="2700000" scaled="1"/>
              <a:tileRect/>
            </a:grad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151562" name="任意多边形 151561"/>
            <p:cNvSpPr>
              <a:spLocks noChangeAspect="1"/>
            </p:cNvSpPr>
            <p:nvPr/>
          </p:nvSpPr>
          <p:spPr>
            <a:xfrm>
              <a:off x="4128" y="2304"/>
              <a:ext cx="660" cy="1368"/>
            </a:xfrm>
            <a:custGeom>
              <a:avLst/>
              <a:gdLst/>
              <a:ahLst/>
              <a:cxnLst/>
              <a:rect l="0" t="0" r="0" b="0"/>
              <a:pathLst>
                <a:path w="660" h="1368">
                  <a:moveTo>
                    <a:pt x="660" y="84"/>
                  </a:moveTo>
                  <a:lnTo>
                    <a:pt x="0" y="0"/>
                  </a:lnTo>
                  <a:lnTo>
                    <a:pt x="0" y="1272"/>
                  </a:lnTo>
                  <a:lnTo>
                    <a:pt x="660" y="1368"/>
                  </a:lnTo>
                  <a:lnTo>
                    <a:pt x="660" y="84"/>
                  </a:lnTo>
                  <a:close/>
                </a:path>
              </a:pathLst>
            </a:custGeom>
            <a:gradFill rotWithShape="1">
              <a:gsLst>
                <a:gs pos="0">
                  <a:srgbClr val="FF0000">
                    <a:alpha val="100000"/>
                  </a:srgbClr>
                </a:gs>
                <a:gs pos="100000">
                  <a:srgbClr val="FFFFFF">
                    <a:alpha val="100000"/>
                  </a:srgbClr>
                </a:gs>
              </a:gsLst>
              <a:lin ang="2700000" scaled="1"/>
              <a:tileRect/>
            </a:gradFill>
            <a:ln w="38100" cap="flat" cmpd="sng">
              <a:solidFill>
                <a:srgbClr val="CC6600">
                  <a:alpha val="100000"/>
                </a:srgbClr>
              </a:solidFill>
              <a:prstDash val="solid"/>
              <a:headEnd type="none" w="med" len="med"/>
              <a:tailEnd type="none" w="med" len="med"/>
            </a:ln>
          </p:spPr>
          <p:txBody>
            <a:bodyPr/>
            <a:lstStyle/>
            <a:p>
              <a:endParaRPr lang="zh-CN" altLang="en-US"/>
            </a:p>
          </p:txBody>
        </p:sp>
        <p:sp>
          <p:nvSpPr>
            <p:cNvPr id="151563" name="任意多边形 151562"/>
            <p:cNvSpPr>
              <a:spLocks noChangeAspect="1"/>
            </p:cNvSpPr>
            <p:nvPr/>
          </p:nvSpPr>
          <p:spPr>
            <a:xfrm>
              <a:off x="3924" y="1908"/>
              <a:ext cx="204" cy="1668"/>
            </a:xfrm>
            <a:custGeom>
              <a:avLst/>
              <a:gdLst/>
              <a:ahLst/>
              <a:cxnLst/>
              <a:rect l="0" t="0" r="0" b="0"/>
              <a:pathLst>
                <a:path w="204" h="1668">
                  <a:moveTo>
                    <a:pt x="12" y="0"/>
                  </a:moveTo>
                  <a:lnTo>
                    <a:pt x="204" y="396"/>
                  </a:lnTo>
                  <a:lnTo>
                    <a:pt x="204" y="1668"/>
                  </a:lnTo>
                  <a:lnTo>
                    <a:pt x="0" y="1236"/>
                  </a:lnTo>
                  <a:lnTo>
                    <a:pt x="12" y="0"/>
                  </a:lnTo>
                  <a:close/>
                </a:path>
              </a:pathLst>
            </a:custGeom>
            <a:gradFill rotWithShape="1">
              <a:gsLst>
                <a:gs pos="0">
                  <a:srgbClr val="FF0000">
                    <a:alpha val="100000"/>
                  </a:srgbClr>
                </a:gs>
                <a:gs pos="100000">
                  <a:srgbClr val="FFFFFF">
                    <a:alpha val="100000"/>
                  </a:srgbClr>
                </a:gs>
              </a:gsLst>
              <a:lin ang="2700000" scaled="1"/>
              <a:tileRect/>
            </a:gradFill>
            <a:ln w="38100" cap="flat" cmpd="sng">
              <a:solidFill>
                <a:srgbClr val="CC6600">
                  <a:alpha val="100000"/>
                </a:srgbClr>
              </a:solidFill>
              <a:prstDash val="solid"/>
              <a:headEnd type="none" w="med" len="med"/>
              <a:tailEnd type="none" w="med" len="med"/>
            </a:ln>
          </p:spPr>
          <p:txBody>
            <a:bodyPr/>
            <a:lstStyle/>
            <a:p>
              <a:endParaRPr lang="zh-CN" altLang="en-US"/>
            </a:p>
          </p:txBody>
        </p:sp>
      </p:grpSp>
      <p:grpSp>
        <p:nvGrpSpPr>
          <p:cNvPr id="151564" name="组合 151563"/>
          <p:cNvGrpSpPr/>
          <p:nvPr/>
        </p:nvGrpSpPr>
        <p:grpSpPr>
          <a:xfrm>
            <a:off x="5432425" y="3543300"/>
            <a:ext cx="1412875" cy="1779588"/>
            <a:chOff x="2374" y="2586"/>
            <a:chExt cx="890" cy="1019"/>
          </a:xfrm>
        </p:grpSpPr>
        <p:sp>
          <p:nvSpPr>
            <p:cNvPr id="151565" name="任意多边形 151564"/>
            <p:cNvSpPr>
              <a:spLocks noChangeAspect="1"/>
            </p:cNvSpPr>
            <p:nvPr/>
          </p:nvSpPr>
          <p:spPr>
            <a:xfrm>
              <a:off x="2374" y="3106"/>
              <a:ext cx="889" cy="499"/>
            </a:xfrm>
            <a:custGeom>
              <a:avLst/>
              <a:gdLst/>
              <a:ahLst/>
              <a:cxnLst/>
              <a:rect l="0" t="0" r="0" b="0"/>
              <a:pathLst>
                <a:path w="1368" h="768">
                  <a:moveTo>
                    <a:pt x="0" y="288"/>
                  </a:moveTo>
                  <a:lnTo>
                    <a:pt x="528" y="0"/>
                  </a:lnTo>
                  <a:lnTo>
                    <a:pt x="1200" y="84"/>
                  </a:lnTo>
                  <a:lnTo>
                    <a:pt x="1368" y="480"/>
                  </a:lnTo>
                  <a:lnTo>
                    <a:pt x="900" y="768"/>
                  </a:lnTo>
                  <a:lnTo>
                    <a:pt x="216" y="684"/>
                  </a:lnTo>
                  <a:lnTo>
                    <a:pt x="0" y="288"/>
                  </a:lnTo>
                  <a:close/>
                </a:path>
              </a:pathLst>
            </a:custGeom>
            <a:noFill/>
            <a:ln w="57150" cap="flat" cmpd="sng">
              <a:solidFill>
                <a:srgbClr val="FF3300">
                  <a:alpha val="100000"/>
                </a:srgbClr>
              </a:solidFill>
              <a:prstDash val="solid"/>
              <a:headEnd type="none" w="med" len="med"/>
              <a:tailEnd type="none" w="med" len="med"/>
            </a:ln>
          </p:spPr>
          <p:txBody>
            <a:bodyPr/>
            <a:lstStyle/>
            <a:p>
              <a:endParaRPr lang="zh-CN" altLang="en-US"/>
            </a:p>
          </p:txBody>
        </p:sp>
        <p:grpSp>
          <p:nvGrpSpPr>
            <p:cNvPr id="151566" name="组合 151565"/>
            <p:cNvGrpSpPr/>
            <p:nvPr/>
          </p:nvGrpSpPr>
          <p:grpSpPr>
            <a:xfrm>
              <a:off x="2382" y="2586"/>
              <a:ext cx="882" cy="1014"/>
              <a:chOff x="2382" y="2586"/>
              <a:chExt cx="882" cy="1014"/>
            </a:xfrm>
          </p:grpSpPr>
          <p:sp>
            <p:nvSpPr>
              <p:cNvPr id="151567" name="直接连接符 151566"/>
              <p:cNvSpPr/>
              <p:nvPr/>
            </p:nvSpPr>
            <p:spPr>
              <a:xfrm>
                <a:off x="3264" y="2754"/>
                <a:ext cx="0" cy="666"/>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68" name="直接连接符 151567"/>
              <p:cNvSpPr/>
              <p:nvPr/>
            </p:nvSpPr>
            <p:spPr>
              <a:xfrm>
                <a:off x="2946" y="2928"/>
                <a:ext cx="0" cy="672"/>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69" name="直接连接符 151568"/>
              <p:cNvSpPr/>
              <p:nvPr/>
            </p:nvSpPr>
            <p:spPr>
              <a:xfrm>
                <a:off x="2520" y="2874"/>
                <a:ext cx="0" cy="666"/>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70" name="直接连接符 151569"/>
              <p:cNvSpPr/>
              <p:nvPr/>
            </p:nvSpPr>
            <p:spPr>
              <a:xfrm>
                <a:off x="2382" y="2586"/>
                <a:ext cx="0" cy="714"/>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71" name="直接连接符 151570"/>
              <p:cNvSpPr/>
              <p:nvPr/>
            </p:nvSpPr>
            <p:spPr>
              <a:xfrm flipV="1">
                <a:off x="2724" y="2904"/>
                <a:ext cx="0" cy="204"/>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72" name="直接连接符 151571"/>
              <p:cNvSpPr/>
              <p:nvPr/>
            </p:nvSpPr>
            <p:spPr>
              <a:xfrm flipV="1">
                <a:off x="3156" y="2838"/>
                <a:ext cx="0" cy="324"/>
              </a:xfrm>
              <a:prstGeom prst="line">
                <a:avLst/>
              </a:prstGeom>
              <a:ln w="19050" cap="flat" cmpd="sng">
                <a:solidFill>
                  <a:srgbClr val="FFFF00"/>
                </a:solidFill>
                <a:prstDash val="solid"/>
                <a:headEnd type="none" w="med" len="med"/>
                <a:tailEnd type="none" w="med" len="med"/>
              </a:ln>
            </p:spPr>
            <p:txBody>
              <a:bodyPr/>
              <a:lstStyle/>
              <a:p>
                <a:endParaRPr lang="zh-CN" altLang="en-US"/>
              </a:p>
            </p:txBody>
          </p:sp>
        </p:grpSp>
      </p:grpSp>
      <p:grpSp>
        <p:nvGrpSpPr>
          <p:cNvPr id="151573" name="组合 151572"/>
          <p:cNvGrpSpPr/>
          <p:nvPr/>
        </p:nvGrpSpPr>
        <p:grpSpPr>
          <a:xfrm>
            <a:off x="4267200" y="1219200"/>
            <a:ext cx="2392363" cy="3008313"/>
            <a:chOff x="1649" y="1160"/>
            <a:chExt cx="1507" cy="1723"/>
          </a:xfrm>
        </p:grpSpPr>
        <p:grpSp>
          <p:nvGrpSpPr>
            <p:cNvPr id="151574" name="组合 151573"/>
            <p:cNvGrpSpPr/>
            <p:nvPr/>
          </p:nvGrpSpPr>
          <p:grpSpPr>
            <a:xfrm>
              <a:off x="1649" y="1164"/>
              <a:ext cx="667" cy="1248"/>
              <a:chOff x="1649" y="1164"/>
              <a:chExt cx="667" cy="1248"/>
            </a:xfrm>
          </p:grpSpPr>
          <p:sp>
            <p:nvSpPr>
              <p:cNvPr id="151575" name="直接连接符 151574"/>
              <p:cNvSpPr/>
              <p:nvPr/>
            </p:nvSpPr>
            <p:spPr>
              <a:xfrm flipH="1">
                <a:off x="1656" y="1164"/>
                <a:ext cx="660" cy="381"/>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51576" name="直接连接符 151575"/>
              <p:cNvSpPr/>
              <p:nvPr/>
            </p:nvSpPr>
            <p:spPr>
              <a:xfrm flipH="1">
                <a:off x="1649" y="2021"/>
                <a:ext cx="660" cy="381"/>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51577" name="直接连接符 151576"/>
              <p:cNvSpPr/>
              <p:nvPr/>
            </p:nvSpPr>
            <p:spPr>
              <a:xfrm>
                <a:off x="2304" y="1170"/>
                <a:ext cx="0" cy="852"/>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51578" name="直接连接符 151577"/>
              <p:cNvSpPr/>
              <p:nvPr/>
            </p:nvSpPr>
            <p:spPr>
              <a:xfrm>
                <a:off x="1656" y="1536"/>
                <a:ext cx="0" cy="876"/>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51579" name="直接连接符 151578"/>
              <p:cNvSpPr/>
              <p:nvPr/>
            </p:nvSpPr>
            <p:spPr>
              <a:xfrm>
                <a:off x="1836" y="1440"/>
                <a:ext cx="0" cy="864"/>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151580" name="直接连接符 151579"/>
              <p:cNvSpPr/>
              <p:nvPr/>
            </p:nvSpPr>
            <p:spPr>
              <a:xfrm>
                <a:off x="2124" y="1260"/>
                <a:ext cx="0" cy="864"/>
              </a:xfrm>
              <a:prstGeom prst="line">
                <a:avLst/>
              </a:prstGeom>
              <a:ln w="57150" cap="flat" cmpd="sng">
                <a:solidFill>
                  <a:srgbClr val="FF3300"/>
                </a:solidFill>
                <a:prstDash val="solid"/>
                <a:headEnd type="none" w="med" len="med"/>
                <a:tailEnd type="none" w="med" len="med"/>
              </a:ln>
            </p:spPr>
            <p:txBody>
              <a:bodyPr/>
              <a:lstStyle/>
              <a:p>
                <a:endParaRPr lang="zh-CN" altLang="en-US"/>
              </a:p>
            </p:txBody>
          </p:sp>
        </p:grpSp>
        <p:grpSp>
          <p:nvGrpSpPr>
            <p:cNvPr id="151581" name="组合 151580"/>
            <p:cNvGrpSpPr/>
            <p:nvPr/>
          </p:nvGrpSpPr>
          <p:grpSpPr>
            <a:xfrm>
              <a:off x="1651" y="1160"/>
              <a:ext cx="1505" cy="1723"/>
              <a:chOff x="1651" y="1160"/>
              <a:chExt cx="1505" cy="1723"/>
            </a:xfrm>
          </p:grpSpPr>
          <p:sp>
            <p:nvSpPr>
              <p:cNvPr id="151582" name="直接连接符 151581"/>
              <p:cNvSpPr/>
              <p:nvPr/>
            </p:nvSpPr>
            <p:spPr>
              <a:xfrm flipH="1" flipV="1">
                <a:off x="2297" y="1160"/>
                <a:ext cx="859" cy="496"/>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83" name="直接连接符 151582"/>
              <p:cNvSpPr/>
              <p:nvPr/>
            </p:nvSpPr>
            <p:spPr>
              <a:xfrm>
                <a:off x="1665" y="2388"/>
                <a:ext cx="857" cy="495"/>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84" name="直接连接符 151583"/>
              <p:cNvSpPr/>
              <p:nvPr/>
            </p:nvSpPr>
            <p:spPr>
              <a:xfrm>
                <a:off x="2292" y="2016"/>
                <a:ext cx="93" cy="54"/>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85" name="直接连接符 151584"/>
              <p:cNvSpPr/>
              <p:nvPr/>
            </p:nvSpPr>
            <p:spPr>
              <a:xfrm>
                <a:off x="2148" y="1272"/>
                <a:ext cx="564" cy="326"/>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86" name="直接连接符 151585"/>
              <p:cNvSpPr/>
              <p:nvPr/>
            </p:nvSpPr>
            <p:spPr>
              <a:xfrm>
                <a:off x="1830" y="2280"/>
                <a:ext cx="552" cy="319"/>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87" name="直接连接符 151586"/>
              <p:cNvSpPr/>
              <p:nvPr/>
            </p:nvSpPr>
            <p:spPr>
              <a:xfrm>
                <a:off x="2142" y="2124"/>
                <a:ext cx="237" cy="136"/>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88" name="直接连接符 151587"/>
              <p:cNvSpPr/>
              <p:nvPr/>
            </p:nvSpPr>
            <p:spPr>
              <a:xfrm>
                <a:off x="1809" y="1445"/>
                <a:ext cx="593" cy="342"/>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89" name="直接连接符 151588"/>
              <p:cNvSpPr/>
              <p:nvPr/>
            </p:nvSpPr>
            <p:spPr>
              <a:xfrm flipH="1" flipV="1">
                <a:off x="1651" y="1552"/>
                <a:ext cx="855" cy="494"/>
              </a:xfrm>
              <a:prstGeom prst="line">
                <a:avLst/>
              </a:prstGeom>
              <a:ln w="19050" cap="flat" cmpd="sng">
                <a:solidFill>
                  <a:srgbClr val="FFFF00"/>
                </a:solidFill>
                <a:prstDash val="solid"/>
                <a:headEnd type="none" w="med" len="med"/>
                <a:tailEnd type="none" w="med" len="med"/>
              </a:ln>
            </p:spPr>
            <p:txBody>
              <a:bodyPr/>
              <a:lstStyle/>
              <a:p>
                <a:endParaRPr lang="zh-CN" altLang="en-US"/>
              </a:p>
            </p:txBody>
          </p:sp>
        </p:grpSp>
      </p:grpSp>
      <p:grpSp>
        <p:nvGrpSpPr>
          <p:cNvPr id="151590" name="组合 151589"/>
          <p:cNvGrpSpPr/>
          <p:nvPr/>
        </p:nvGrpSpPr>
        <p:grpSpPr>
          <a:xfrm>
            <a:off x="5943600" y="1387475"/>
            <a:ext cx="1828800" cy="2651125"/>
            <a:chOff x="2724" y="1230"/>
            <a:chExt cx="1152" cy="1518"/>
          </a:xfrm>
        </p:grpSpPr>
        <p:grpSp>
          <p:nvGrpSpPr>
            <p:cNvPr id="151591" name="组合 151590"/>
            <p:cNvGrpSpPr/>
            <p:nvPr/>
          </p:nvGrpSpPr>
          <p:grpSpPr>
            <a:xfrm>
              <a:off x="3314" y="1230"/>
              <a:ext cx="562" cy="1182"/>
              <a:chOff x="3314" y="1230"/>
              <a:chExt cx="562" cy="1182"/>
            </a:xfrm>
          </p:grpSpPr>
          <p:sp>
            <p:nvSpPr>
              <p:cNvPr id="151592" name="直接连接符 151591"/>
              <p:cNvSpPr/>
              <p:nvPr/>
            </p:nvSpPr>
            <p:spPr>
              <a:xfrm>
                <a:off x="3324" y="1238"/>
                <a:ext cx="551" cy="317"/>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151593" name="直接连接符 151592"/>
              <p:cNvSpPr/>
              <p:nvPr/>
            </p:nvSpPr>
            <p:spPr>
              <a:xfrm>
                <a:off x="3876" y="1548"/>
                <a:ext cx="0" cy="864"/>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151594" name="直接连接符 151593"/>
              <p:cNvSpPr/>
              <p:nvPr/>
            </p:nvSpPr>
            <p:spPr>
              <a:xfrm>
                <a:off x="3324" y="1230"/>
                <a:ext cx="0" cy="864"/>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151595" name="直接连接符 151594"/>
              <p:cNvSpPr/>
              <p:nvPr/>
            </p:nvSpPr>
            <p:spPr>
              <a:xfrm flipH="1" flipV="1">
                <a:off x="3314" y="2077"/>
                <a:ext cx="562" cy="325"/>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151596" name="直接连接符 151595"/>
              <p:cNvSpPr/>
              <p:nvPr/>
            </p:nvSpPr>
            <p:spPr>
              <a:xfrm>
                <a:off x="3588" y="1386"/>
                <a:ext cx="0" cy="846"/>
              </a:xfrm>
              <a:prstGeom prst="line">
                <a:avLst/>
              </a:prstGeom>
              <a:ln w="57150" cap="flat" cmpd="sng">
                <a:solidFill>
                  <a:srgbClr val="FF0000"/>
                </a:solidFill>
                <a:prstDash val="solid"/>
                <a:headEnd type="none" w="med" len="med"/>
                <a:tailEnd type="none" w="med" len="med"/>
              </a:ln>
            </p:spPr>
            <p:txBody>
              <a:bodyPr/>
              <a:lstStyle/>
              <a:p>
                <a:endParaRPr lang="zh-CN" altLang="en-US"/>
              </a:p>
            </p:txBody>
          </p:sp>
        </p:grpSp>
        <p:grpSp>
          <p:nvGrpSpPr>
            <p:cNvPr id="151597" name="组合 151596"/>
            <p:cNvGrpSpPr/>
            <p:nvPr/>
          </p:nvGrpSpPr>
          <p:grpSpPr>
            <a:xfrm>
              <a:off x="2724" y="1243"/>
              <a:ext cx="1140" cy="1505"/>
              <a:chOff x="2724" y="1243"/>
              <a:chExt cx="1140" cy="1505"/>
            </a:xfrm>
          </p:grpSpPr>
          <p:sp>
            <p:nvSpPr>
              <p:cNvPr id="151598" name="直接连接符 151597"/>
              <p:cNvSpPr/>
              <p:nvPr/>
            </p:nvSpPr>
            <p:spPr>
              <a:xfrm flipV="1">
                <a:off x="2724" y="1243"/>
                <a:ext cx="612" cy="353"/>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599" name="直接连接符 151598"/>
              <p:cNvSpPr/>
              <p:nvPr/>
            </p:nvSpPr>
            <p:spPr>
              <a:xfrm flipV="1">
                <a:off x="3168" y="1408"/>
                <a:ext cx="408" cy="236"/>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600" name="直接连接符 151599"/>
              <p:cNvSpPr/>
              <p:nvPr/>
            </p:nvSpPr>
            <p:spPr>
              <a:xfrm flipV="1">
                <a:off x="3276" y="1569"/>
                <a:ext cx="588" cy="339"/>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601" name="直接连接符 151600"/>
              <p:cNvSpPr/>
              <p:nvPr/>
            </p:nvSpPr>
            <p:spPr>
              <a:xfrm flipV="1">
                <a:off x="3264" y="2403"/>
                <a:ext cx="598" cy="345"/>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602" name="直接连接符 151601"/>
              <p:cNvSpPr/>
              <p:nvPr/>
            </p:nvSpPr>
            <p:spPr>
              <a:xfrm flipH="1">
                <a:off x="3284" y="2244"/>
                <a:ext cx="292" cy="169"/>
              </a:xfrm>
              <a:prstGeom prst="line">
                <a:avLst/>
              </a:prstGeom>
              <a:ln w="19050" cap="flat" cmpd="sng">
                <a:solidFill>
                  <a:srgbClr val="FFFF00"/>
                </a:solidFill>
                <a:prstDash val="solid"/>
                <a:headEnd type="none" w="med" len="med"/>
                <a:tailEnd type="none" w="med" len="med"/>
              </a:ln>
            </p:spPr>
            <p:txBody>
              <a:bodyPr/>
              <a:lstStyle/>
              <a:p>
                <a:endParaRPr lang="zh-CN" altLang="en-US"/>
              </a:p>
            </p:txBody>
          </p:sp>
          <p:sp>
            <p:nvSpPr>
              <p:cNvPr id="151603" name="直接连接符 151602"/>
              <p:cNvSpPr/>
              <p:nvPr/>
            </p:nvSpPr>
            <p:spPr>
              <a:xfrm flipH="1">
                <a:off x="3253" y="2072"/>
                <a:ext cx="79" cy="46"/>
              </a:xfrm>
              <a:prstGeom prst="line">
                <a:avLst/>
              </a:prstGeom>
              <a:ln w="19050" cap="flat" cmpd="sng">
                <a:solidFill>
                  <a:srgbClr val="FFFF00"/>
                </a:solidFill>
                <a:prstDash val="solid"/>
                <a:headEnd type="none" w="med" len="med"/>
                <a:tailEnd type="none" w="med" len="med"/>
              </a:ln>
            </p:spPr>
            <p:txBody>
              <a:bodyPr/>
              <a:lstStyle/>
              <a:p>
                <a:endParaRPr lang="zh-CN" altLang="en-US"/>
              </a:p>
            </p:txBody>
          </p:sp>
        </p:grpSp>
      </p:grpSp>
      <p:sp>
        <p:nvSpPr>
          <p:cNvPr id="151609" name="矩形 151608"/>
          <p:cNvSpPr/>
          <p:nvPr/>
        </p:nvSpPr>
        <p:spPr>
          <a:xfrm>
            <a:off x="533400" y="2057400"/>
            <a:ext cx="2819400" cy="3683000"/>
          </a:xfrm>
          <a:prstGeom prst="rect">
            <a:avLst/>
          </a:prstGeom>
          <a:noFill/>
          <a:ln w="9525">
            <a:noFill/>
          </a:ln>
        </p:spPr>
        <p:txBody>
          <a:bodyPr>
            <a:spAutoFit/>
          </a:bodyPr>
          <a:lstStyle/>
          <a:p>
            <a:pPr>
              <a:lnSpc>
                <a:spcPct val="140000"/>
              </a:lnSpc>
            </a:pPr>
            <a:r>
              <a:rPr lang="en-US" altLang="zh-CN" sz="2800" b="1" dirty="0">
                <a:solidFill>
                  <a:schemeClr val="accent2"/>
                </a:solidFill>
                <a:latin typeface="楷体_GB2312" panose="02010609030101010101" pitchFamily="49" charset="-122"/>
                <a:ea typeface="楷体_GB2312" panose="02010609030101010101" pitchFamily="49" charset="-122"/>
              </a:rPr>
              <a:t>    </a:t>
            </a:r>
            <a:r>
              <a:rPr lang="zh-CN" altLang="en-US" sz="2800" b="1" dirty="0">
                <a:solidFill>
                  <a:schemeClr val="accent2"/>
                </a:solidFill>
                <a:latin typeface="楷体_GB2312" panose="02010609030101010101" pitchFamily="49" charset="-122"/>
                <a:ea typeface="楷体_GB2312" panose="02010609030101010101" pitchFamily="49" charset="-122"/>
              </a:rPr>
              <a:t>由两个底面和六个侧棱面组成。侧棱面与侧棱面的交线叫侧棱线，侧棱线相互平行。</a:t>
            </a:r>
          </a:p>
        </p:txBody>
      </p:sp>
      <p:sp>
        <p:nvSpPr>
          <p:cNvPr id="151610" name="矩形 151609"/>
          <p:cNvSpPr/>
          <p:nvPr/>
        </p:nvSpPr>
        <p:spPr>
          <a:xfrm>
            <a:off x="395605" y="1124585"/>
            <a:ext cx="2821305" cy="645160"/>
          </a:xfrm>
          <a:prstGeom prst="rect">
            <a:avLst/>
          </a:prstGeom>
          <a:noFill/>
          <a:ln w="9525">
            <a:noFill/>
          </a:ln>
          <a:effectLst/>
        </p:spPr>
        <p:txBody>
          <a:bodyPr wrap="none" anchor="t" anchorCtr="0">
            <a:spAutoFit/>
          </a:bodyPr>
          <a:lstStyle/>
          <a:p>
            <a:r>
              <a:rPr lang="zh-CN" altLang="en-US" sz="3600" dirty="0">
                <a:solidFill>
                  <a:schemeClr val="tx1"/>
                </a:solidFill>
                <a:latin typeface="Times New Roman" panose="02020603050405020304" pitchFamily="18" charset="0"/>
                <a:ea typeface="隶书" panose="02010509060101010101" pitchFamily="49" charset="-122"/>
              </a:rPr>
              <a:t>（</a:t>
            </a:r>
            <a:r>
              <a:rPr lang="en-US" altLang="zh-CN" sz="3600" dirty="0">
                <a:solidFill>
                  <a:schemeClr val="tx1"/>
                </a:solidFill>
                <a:latin typeface="Times New Roman" panose="02020603050405020304" pitchFamily="18" charset="0"/>
                <a:ea typeface="隶书" panose="02010509060101010101" pitchFamily="49" charset="-122"/>
              </a:rPr>
              <a:t>1</a:t>
            </a:r>
            <a:r>
              <a:rPr lang="zh-CN" altLang="en-US" sz="3600" dirty="0">
                <a:solidFill>
                  <a:schemeClr val="tx1"/>
                </a:solidFill>
                <a:latin typeface="Times New Roman" panose="02020603050405020304" pitchFamily="18" charset="0"/>
                <a:ea typeface="隶书" panose="02010509060101010101" pitchFamily="49" charset="-122"/>
              </a:rPr>
              <a:t>）</a:t>
            </a:r>
            <a:r>
              <a:rPr lang="en-US" altLang="zh-CN" sz="3600" dirty="0">
                <a:solidFill>
                  <a:schemeClr val="tx1"/>
                </a:solidFill>
                <a:latin typeface="Times New Roman" panose="02020603050405020304" pitchFamily="18" charset="0"/>
                <a:ea typeface="隶书" panose="02010509060101010101" pitchFamily="49" charset="-122"/>
              </a:rPr>
              <a:t> </a:t>
            </a:r>
            <a:r>
              <a:rPr lang="zh-CN" altLang="en-US" sz="3600" dirty="0">
                <a:solidFill>
                  <a:schemeClr val="tx1"/>
                </a:solidFill>
                <a:latin typeface="Times New Roman" panose="02020603050405020304" pitchFamily="18" charset="0"/>
                <a:ea typeface="隶书" panose="02010509060101010101" pitchFamily="49" charset="-122"/>
              </a:rPr>
              <a:t>六棱柱</a:t>
            </a:r>
          </a:p>
        </p:txBody>
      </p:sp>
      <p:sp>
        <p:nvSpPr>
          <p:cNvPr id="151611" name="标题 151610"/>
          <p:cNvSpPr>
            <a:spLocks noGrp="1"/>
          </p:cNvSpPr>
          <p:nvPr>
            <p:ph type="title"/>
          </p:nvPr>
        </p:nvSpPr>
        <p:spPr>
          <a:xfrm>
            <a:off x="35560" y="228600"/>
            <a:ext cx="5479415" cy="762000"/>
          </a:xfrm>
          <a:effectLst/>
        </p:spPr>
        <p:txBody>
          <a:bodyPr anchor="ctr" anchorCtr="0"/>
          <a:lstStyle/>
          <a:p>
            <a:pPr algn="l"/>
            <a:r>
              <a:rPr lang="en-US" altLang="zh-CN" sz="3600" dirty="0">
                <a:solidFill>
                  <a:srgbClr val="C00000"/>
                </a:solidFill>
                <a:latin typeface="方正隶书简体" panose="02000000000000000000" charset="-122"/>
                <a:ea typeface="方正隶书简体" panose="02000000000000000000" charset="-122"/>
                <a:cs typeface="方正隶书简体" panose="02000000000000000000" charset="-122"/>
              </a:rPr>
              <a:t>4.1</a:t>
            </a:r>
            <a:r>
              <a:rPr lang="zh-CN" altLang="en-US" sz="3600" dirty="0">
                <a:solidFill>
                  <a:srgbClr val="C00000"/>
                </a:solidFill>
                <a:latin typeface="方正隶书简体" panose="02000000000000000000" charset="-122"/>
                <a:ea typeface="方正隶书简体" panose="02000000000000000000" charset="-122"/>
                <a:cs typeface="方正隶书简体" panose="02000000000000000000" charset="-122"/>
              </a:rPr>
              <a:t>棱柱的投影及表面取点</a:t>
            </a:r>
          </a:p>
        </p:txBody>
      </p:sp>
      <p:sp>
        <p:nvSpPr>
          <p:cNvPr id="151612" name="动作按钮: 开始 151611">
            <a:hlinkClick r:id="rId2" action="ppaction://hlinksldjump"/>
          </p:cNvPr>
          <p:cNvSpPr/>
          <p:nvPr/>
        </p:nvSpPr>
        <p:spPr>
          <a:xfrm>
            <a:off x="8077200" y="6477000"/>
            <a:ext cx="1066800" cy="381000"/>
          </a:xfrm>
          <a:prstGeom prst="actionButtonBeginning">
            <a:avLst/>
          </a:prstGeom>
          <a:gradFill rotWithShape="1">
            <a:gsLst>
              <a:gs pos="0">
                <a:srgbClr val="969696"/>
              </a:gs>
              <a:gs pos="50000">
                <a:srgbClr val="DDDDDD"/>
              </a:gs>
              <a:gs pos="100000">
                <a:srgbClr val="969696"/>
              </a:gs>
            </a:gsLst>
            <a:lin ang="5400000" scaled="1"/>
            <a:tileRect/>
          </a:gradFill>
          <a:ln w="9525" cap="flat" cmpd="sng">
            <a:solidFill>
              <a:srgbClr val="DDDDDD"/>
            </a:solidFill>
            <a:prstDash val="solid"/>
            <a:miter/>
            <a:headEnd type="none" w="med" len="med"/>
            <a:tailEnd type="none" w="med" len="med"/>
          </a:ln>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1609"/>
                                        </p:tgtEl>
                                        <p:attrNameLst>
                                          <p:attrName>style.visibility</p:attrName>
                                        </p:attrNameLst>
                                      </p:cBhvr>
                                      <p:to>
                                        <p:strVal val="visible"/>
                                      </p:to>
                                    </p:set>
                                    <p:anim calcmode="lin" valueType="num">
                                      <p:cBhvr additive="base">
                                        <p:cTn id="7" dur="500" fill="hold"/>
                                        <p:tgtEl>
                                          <p:spTgt spid="151609"/>
                                        </p:tgtEl>
                                        <p:attrNameLst>
                                          <p:attrName>ppt_x</p:attrName>
                                        </p:attrNameLst>
                                      </p:cBhvr>
                                      <p:tavLst>
                                        <p:tav tm="0">
                                          <p:val>
                                            <p:strVal val="0-#ppt_w/2"/>
                                          </p:val>
                                        </p:tav>
                                        <p:tav tm="100000">
                                          <p:val>
                                            <p:strVal val="#ppt_x"/>
                                          </p:val>
                                        </p:tav>
                                      </p:tavLst>
                                    </p:anim>
                                    <p:anim calcmode="lin" valueType="num">
                                      <p:cBhvr additive="base">
                                        <p:cTn id="8" dur="500" fill="hold"/>
                                        <p:tgtEl>
                                          <p:spTgt spid="1516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151573"/>
                                        </p:tgtEl>
                                        <p:attrNameLst>
                                          <p:attrName>style.visibility</p:attrName>
                                        </p:attrNameLst>
                                      </p:cBhvr>
                                      <p:to>
                                        <p:strVal val="visible"/>
                                      </p:to>
                                    </p:set>
                                    <p:animEffect transition="in" filter="wipe(right)">
                                      <p:cBhvr>
                                        <p:cTn id="13" dur="500"/>
                                        <p:tgtEl>
                                          <p:spTgt spid="15157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51564"/>
                                        </p:tgtEl>
                                        <p:attrNameLst>
                                          <p:attrName>style.visibility</p:attrName>
                                        </p:attrNameLst>
                                      </p:cBhvr>
                                      <p:to>
                                        <p:strVal val="visible"/>
                                      </p:to>
                                    </p:set>
                                    <p:animEffect transition="in" filter="wipe(up)">
                                      <p:cBhvr>
                                        <p:cTn id="18" dur="500"/>
                                        <p:tgtEl>
                                          <p:spTgt spid="15156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51590"/>
                                        </p:tgtEl>
                                        <p:attrNameLst>
                                          <p:attrName>style.visibility</p:attrName>
                                        </p:attrNameLst>
                                      </p:cBhvr>
                                      <p:to>
                                        <p:strVal val="visible"/>
                                      </p:to>
                                    </p:set>
                                    <p:animEffect transition="in" filter="wipe(left)">
                                      <p:cBhvr>
                                        <p:cTn id="23" dur="500"/>
                                        <p:tgtEl>
                                          <p:spTgt spid="151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609"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DgzMTE0NmU3YmQwYWU0NTlkMTUxZTMyMjVjNGQyN2E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heme/theme1.xml><?xml version="1.0" encoding="utf-8"?>
<a:theme xmlns:a="http://schemas.openxmlformats.org/drawingml/2006/main" name="工程图学电子教材设计模版">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0000"/>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000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课件">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3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4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1_工程图学电子教材设计模版">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0000"/>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000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D:\Documents and Settings\Administrator.BABGONGSHI\Application Data\Microsoft\Templates\工程图学电子教材设计模版.pot</Template>
  <TotalTime>128</TotalTime>
  <Words>5366</Words>
  <Application>Microsoft Office PowerPoint</Application>
  <PresentationFormat>全屏显示(4:3)</PresentationFormat>
  <Paragraphs>945</Paragraphs>
  <Slides>80</Slides>
  <Notes>10</Notes>
  <HiddenSlides>0</HiddenSlides>
  <MMClips>0</MMClips>
  <ScaleCrop>false</ScaleCrop>
  <HeadingPairs>
    <vt:vector size="8" baseType="variant">
      <vt:variant>
        <vt:lpstr>已用的字体</vt:lpstr>
      </vt:variant>
      <vt:variant>
        <vt:i4>21</vt:i4>
      </vt:variant>
      <vt:variant>
        <vt:lpstr>主题</vt:lpstr>
      </vt:variant>
      <vt:variant>
        <vt:i4>8</vt:i4>
      </vt:variant>
      <vt:variant>
        <vt:lpstr>嵌入 OLE 服务器</vt:lpstr>
      </vt:variant>
      <vt:variant>
        <vt:i4>5</vt:i4>
      </vt:variant>
      <vt:variant>
        <vt:lpstr>幻灯片标题</vt:lpstr>
      </vt:variant>
      <vt:variant>
        <vt:i4>80</vt:i4>
      </vt:variant>
    </vt:vector>
  </HeadingPairs>
  <TitlesOfParts>
    <vt:vector size="114" baseType="lpstr">
      <vt:lpstr>Complex</vt:lpstr>
      <vt:lpstr>华文楷体</vt:lpstr>
      <vt:lpstr>方正隶书简体</vt:lpstr>
      <vt:lpstr>Wingdings</vt:lpstr>
      <vt:lpstr>楷体_GB2312</vt:lpstr>
      <vt:lpstr>Times New Roman</vt:lpstr>
      <vt:lpstr>ISOCP</vt:lpstr>
      <vt:lpstr>华文隶书</vt:lpstr>
      <vt:lpstr>TechnicLite</vt:lpstr>
      <vt:lpstr>等线</vt:lpstr>
      <vt:lpstr>黑体</vt:lpstr>
      <vt:lpstr>Simplex</vt:lpstr>
      <vt:lpstr>隶书</vt:lpstr>
      <vt:lpstr>Arial</vt:lpstr>
      <vt:lpstr>仿宋_GB2312</vt:lpstr>
      <vt:lpstr>微软雅黑</vt:lpstr>
      <vt:lpstr>ISOCPEUR</vt:lpstr>
      <vt:lpstr>华文行楷</vt:lpstr>
      <vt:lpstr>Book Antiqua</vt:lpstr>
      <vt:lpstr>华文新魏</vt:lpstr>
      <vt:lpstr>宋体</vt:lpstr>
      <vt:lpstr>工程图学电子教材设计模版</vt:lpstr>
      <vt:lpstr>1_课件</vt:lpstr>
      <vt:lpstr>默认设计模板</vt:lpstr>
      <vt:lpstr>1_默认设计模板</vt:lpstr>
      <vt:lpstr>2_默认设计模板</vt:lpstr>
      <vt:lpstr>3_默认设计模板</vt:lpstr>
      <vt:lpstr>4_默认设计模板</vt:lpstr>
      <vt:lpstr>1_工程图学电子教材设计模版</vt:lpstr>
      <vt:lpstr>Photoshop.Image.4</vt:lpstr>
      <vt:lpstr>AutoCAD Drawing</vt:lpstr>
      <vt:lpstr>AutoCAD.Drawing.16</vt:lpstr>
      <vt:lpstr>BMP 图象</vt:lpstr>
      <vt:lpstr>Image</vt:lpstr>
      <vt:lpstr>PowerPoint 演示文稿</vt:lpstr>
      <vt:lpstr> </vt:lpstr>
      <vt:lpstr> </vt:lpstr>
      <vt:lpstr> </vt:lpstr>
      <vt:lpstr>PowerPoint 演示文稿</vt:lpstr>
      <vt:lpstr>PowerPoint 演示文稿</vt:lpstr>
      <vt:lpstr>[例1] 五棱柱投影分析</vt:lpstr>
      <vt:lpstr>五棱柱投影图的画法</vt:lpstr>
      <vt:lpstr>4.1棱柱的投影及表面取点</vt:lpstr>
      <vt:lpstr>PowerPoint 演示文稿</vt:lpstr>
      <vt:lpstr>PowerPoint 演示文稿</vt:lpstr>
      <vt:lpstr>4.2棱锥的投影及表面取点</vt:lpstr>
      <vt:lpstr>PowerPoint 演示文稿</vt:lpstr>
      <vt:lpstr>PowerPoint 演示文稿</vt:lpstr>
      <vt:lpstr>5. 曲面立体</vt:lpstr>
      <vt:lpstr>PowerPoint 演示文稿</vt:lpstr>
      <vt:lpstr>回转面的术语</vt:lpstr>
      <vt:lpstr>PowerPoint 演示文稿</vt:lpstr>
      <vt:lpstr>PowerPoint 演示文稿</vt:lpstr>
      <vt:lpstr>(5)圆柱表面上取点</vt:lpstr>
      <vt:lpstr>PowerPoint 演示文稿</vt:lpstr>
      <vt:lpstr>PowerPoint 演示文稿</vt:lpstr>
      <vt:lpstr>（5） 圆锥表面上取点</vt:lpstr>
      <vt:lpstr>PowerPoint 演示文稿</vt:lpstr>
      <vt:lpstr>PowerPoint 演示文稿</vt:lpstr>
      <vt:lpstr>PowerPoint 演示文稿</vt:lpstr>
      <vt:lpstr>PowerPoint 演示文稿</vt:lpstr>
      <vt:lpstr>(1) 圆环的画法</vt:lpstr>
      <vt:lpstr>（2） 圆环投影可见性的判别</vt:lpstr>
      <vt:lpstr>（3） 圆环表面上取点</vt:lpstr>
      <vt:lpstr>PowerPoint 演示文稿</vt:lpstr>
      <vt:lpstr>PowerPoint 演示文稿</vt:lpstr>
      <vt:lpstr>[例题1] ：试求正四棱锥被一正垂面P截切后的投影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[例题8] 求圆锥被截切后的水平投影和侧面投影。</vt:lpstr>
      <vt:lpstr>PowerPoint 演示文稿</vt:lpstr>
      <vt:lpstr>PowerPoint 演示文稿</vt:lpstr>
      <vt:lpstr>PowerPoint 演示文稿</vt:lpstr>
      <vt:lpstr>PowerPoint 演示文稿</vt:lpstr>
      <vt:lpstr>PowerPoint 演示文稿</vt:lpstr>
      <vt:lpstr>[例13]  求作顶尖的水平投影。</vt:lpstr>
      <vt:lpstr>PowerPoint 演示文稿</vt:lpstr>
      <vt:lpstr>PowerPoint 演示文稿</vt:lpstr>
      <vt:lpstr>1.两回转体相交相贯线的性质和求解方法</vt:lpstr>
      <vt:lpstr>PowerPoint 演示文稿</vt:lpstr>
      <vt:lpstr>（1）两圆柱正交的相贯线的三种情况</vt:lpstr>
      <vt:lpstr>PowerPoint 演示文稿</vt:lpstr>
      <vt:lpstr>PowerPoint 演示文稿</vt:lpstr>
      <vt:lpstr>PowerPoint 演示文稿</vt:lpstr>
      <vt:lpstr>PowerPoint 演示文稿</vt:lpstr>
      <vt:lpstr>PowerPoint 演示文稿</vt:lpstr>
      <vt:lpstr>PowerPoint 演示文稿</vt:lpstr>
      <vt:lpstr>（2）两正交圆柱相贯线的变化趋势</vt:lpstr>
      <vt:lpstr>PowerPoint 演示文稿</vt:lpstr>
      <vt:lpstr>[例6]  求轴线交叉垂直圆柱相贯线的投影  </vt:lpstr>
      <vt:lpstr>PowerPoint 演示文稿</vt:lpstr>
      <vt:lpstr>[例6]  求圆柱与圆锥的相贯线</vt:lpstr>
      <vt:lpstr>[例7]  求圆球与圆锥的相贯线</vt:lpstr>
      <vt:lpstr>PowerPoint 演示文稿</vt:lpstr>
      <vt:lpstr>PowerPoint 演示文稿</vt:lpstr>
      <vt:lpstr>（3）公切于球的两圆柱或圆柱与圆锥相贯—相贯线为椭圆</vt:lpstr>
      <vt:lpstr>PowerPoint 演示文稿</vt:lpstr>
      <vt:lpstr>PowerPoint 演示文稿</vt:lpstr>
      <vt:lpstr>PowerPoint 演示文稿</vt:lpstr>
      <vt:lpstr>PowerPoint 演示文稿</vt:lpstr>
      <vt:lpstr>[例9]  求作几何体复合相贯线的投影</vt:lpstr>
      <vt:lpstr>PowerPoint 演示文稿</vt:lpstr>
      <vt:lpstr>PowerPoint 演示文稿</vt:lpstr>
    </vt:vector>
  </TitlesOfParts>
  <Company>大学</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远忠 胡</cp:lastModifiedBy>
  <cp:revision>174</cp:revision>
  <dcterms:created xsi:type="dcterms:W3CDTF">2003-06-27T14:37:00Z</dcterms:created>
  <dcterms:modified xsi:type="dcterms:W3CDTF">2025-10-24T05:01:27Z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3786465C6E4040B6A0B34AF33D2D753C_12</vt:lpwstr>
  </property>
  <property fmtid="{D5CDD505-2E9C-101B-9397-08002B2CF9AE}" pid="3" name="KSOProductBuildVer">
    <vt:lpwstr>2052-12.1.0.18276</vt:lpwstr>
  </property>
</Properties>
</file>